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4"/>
  </p:sldMasterIdLst>
  <p:notesMasterIdLst>
    <p:notesMasterId r:id="rId21"/>
  </p:notesMasterIdLst>
  <p:sldIdLst>
    <p:sldId id="256" r:id="rId5"/>
    <p:sldId id="258" r:id="rId6"/>
    <p:sldId id="281" r:id="rId7"/>
    <p:sldId id="263" r:id="rId8"/>
    <p:sldId id="274" r:id="rId9"/>
    <p:sldId id="280" r:id="rId10"/>
    <p:sldId id="286" r:id="rId11"/>
    <p:sldId id="268" r:id="rId12"/>
    <p:sldId id="271" r:id="rId13"/>
    <p:sldId id="287" r:id="rId14"/>
    <p:sldId id="270" r:id="rId15"/>
    <p:sldId id="288" r:id="rId16"/>
    <p:sldId id="289" r:id="rId17"/>
    <p:sldId id="278" r:id="rId18"/>
    <p:sldId id="283" r:id="rId19"/>
    <p:sldId id="285" r:id="rId20"/>
  </p:sldIdLst>
  <p:sldSz cx="9144000" cy="5143500" type="screen16x9"/>
  <p:notesSz cx="6858000" cy="9144000"/>
  <p:embeddedFontLst>
    <p:embeddedFont>
      <p:font typeface="Abel" panose="02000506030000020004" pitchFamily="2" charset="0"/>
      <p:regular r:id="rId22"/>
    </p:embeddedFont>
    <p:embeddedFont>
      <p:font typeface="Aptos Black" panose="020B0004020202020204" pitchFamily="34" charset="0"/>
      <p:bold r:id="rId23"/>
      <p:boldItalic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Dreaming Outloud Pro" panose="03050502040302030504" pitchFamily="66" charset="0"/>
      <p:regular r:id="rId29"/>
      <p:italic r:id="rId30"/>
    </p:embeddedFont>
    <p:embeddedFont>
      <p:font typeface="Fira Sans Extra Condensed Medium" panose="020B0604020202020204" charset="0"/>
      <p:regular r:id="rId31"/>
      <p:bold r:id="rId32"/>
      <p:italic r:id="rId33"/>
      <p:boldItalic r:id="rId34"/>
    </p:embeddedFont>
    <p:embeddedFont>
      <p:font typeface="Josefin Slab SemiBold" pitchFamily="2" charset="0"/>
      <p:bold r:id="rId35"/>
      <p:boldItalic r:id="rId36"/>
    </p:embeddedFont>
    <p:embeddedFont>
      <p:font typeface="Monotype Corsiva" panose="03010101010201010101" pitchFamily="66" charset="0"/>
      <p:italic r:id="rId37"/>
    </p:embeddedFont>
    <p:embeddedFont>
      <p:font typeface="Poppins" panose="00000500000000000000" pitchFamily="2" charset="0"/>
      <p:regular r:id="rId38"/>
      <p:bold r:id="rId39"/>
      <p:italic r:id="rId40"/>
      <p:boldItalic r:id="rId41"/>
    </p:embeddedFont>
    <p:embeddedFont>
      <p:font typeface="Rowdies" panose="020B0604020202020204" charset="0"/>
      <p:regular r:id="rId42"/>
      <p:bold r:id="rId4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5358214-0A1F-4723-BECF-2ABC594850DB}">
  <a:tblStyle styleId="{95358214-0A1F-4723-BECF-2ABC594850D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39" Type="http://schemas.openxmlformats.org/officeDocument/2006/relationships/font" Target="fonts/font18.fntdata"/><Relationship Id="rId21" Type="http://schemas.openxmlformats.org/officeDocument/2006/relationships/notesMaster" Target="notesMasters/notesMaster1.xml"/><Relationship Id="rId34" Type="http://schemas.openxmlformats.org/officeDocument/2006/relationships/font" Target="fonts/font13.fntdata"/><Relationship Id="rId42" Type="http://schemas.openxmlformats.org/officeDocument/2006/relationships/font" Target="fonts/font21.fntdata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font" Target="fonts/font16.fntdata"/><Relationship Id="rId40" Type="http://schemas.openxmlformats.org/officeDocument/2006/relationships/font" Target="fonts/font19.fntdata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font" Target="fonts/font15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10.fntdata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font" Target="fonts/font14.fntdata"/><Relationship Id="rId43" Type="http://schemas.openxmlformats.org/officeDocument/2006/relationships/font" Target="fonts/font22.fntdata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38" Type="http://schemas.openxmlformats.org/officeDocument/2006/relationships/font" Target="fonts/font17.fntdata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font" Target="fonts/font20.fnt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elena\Desktop\univer\Entreprenorship\Bussines%20plan%20%20Honey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'price compare'!$M$42</c:f>
              <c:strCache>
                <c:ptCount val="1"/>
                <c:pt idx="0">
                  <c:v>Planed Gross Profit</c:v>
                </c:pt>
              </c:strCache>
            </c:strRef>
          </c:tx>
          <c:spPr>
            <a:ln w="19050" cap="rnd">
              <a:solidFill>
                <a:schemeClr val="bg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bg2"/>
                </a:solidFill>
              </a:ln>
              <a:effectLst/>
            </c:spPr>
          </c:marker>
          <c:xVal>
            <c:numRef>
              <c:f>'price compare'!$L$43:$L$47</c:f>
              <c:numCache>
                <c:formatCode>General</c:formatCode>
                <c:ptCount val="5"/>
                <c:pt idx="0">
                  <c:v>20</c:v>
                </c:pt>
                <c:pt idx="1">
                  <c:v>100</c:v>
                </c:pt>
                <c:pt idx="2">
                  <c:v>200</c:v>
                </c:pt>
                <c:pt idx="3">
                  <c:v>500</c:v>
                </c:pt>
                <c:pt idx="4">
                  <c:v>1000</c:v>
                </c:pt>
              </c:numCache>
            </c:numRef>
          </c:xVal>
          <c:yVal>
            <c:numRef>
              <c:f>'price compare'!$M$43:$M$47</c:f>
              <c:numCache>
                <c:formatCode>General</c:formatCode>
                <c:ptCount val="5"/>
                <c:pt idx="0">
                  <c:v>40000</c:v>
                </c:pt>
                <c:pt idx="1">
                  <c:v>100000</c:v>
                </c:pt>
                <c:pt idx="2">
                  <c:v>200000</c:v>
                </c:pt>
                <c:pt idx="3">
                  <c:v>1000000</c:v>
                </c:pt>
                <c:pt idx="4">
                  <c:v>2000000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D83-4189-A8B1-5A3814ED42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53283327"/>
        <c:axId val="239236751"/>
      </c:scatterChart>
      <c:valAx>
        <c:axId val="55328332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9236751"/>
        <c:crosses val="autoZero"/>
        <c:crossBetween val="midCat"/>
      </c:valAx>
      <c:valAx>
        <c:axId val="2392367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3283327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rotWithShape="1">
      <a:gsLst>
        <a:gs pos="0">
          <a:schemeClr val="accent4">
            <a:tint val="100000"/>
            <a:shade val="100000"/>
            <a:satMod val="130000"/>
          </a:schemeClr>
        </a:gs>
        <a:gs pos="100000">
          <a:schemeClr val="accent4">
            <a:tint val="50000"/>
            <a:shade val="100000"/>
            <a:satMod val="350000"/>
          </a:schemeClr>
        </a:gs>
      </a:gsLst>
      <a:lin ang="16200000" scaled="0"/>
    </a:gradFill>
    <a:ln>
      <a:noFill/>
    </a:ln>
    <a:effectLst>
      <a:outerShdw blurRad="40000" dist="23000" dir="5400000" rotWithShape="0">
        <a:srgbClr val="000000">
          <a:alpha val="35000"/>
        </a:srgbClr>
      </a:outerShdw>
    </a:effectLst>
    <a:scene3d>
      <a:camera prst="orthographicFront">
        <a:rot lat="0" lon="0" rev="0"/>
      </a:camera>
      <a:lightRig rig="threePt" dir="t">
        <a:rot lat="0" lon="0" rev="1200000"/>
      </a:lightRig>
    </a:scene3d>
    <a:sp3d>
      <a:bevelT w="63500" h="25400"/>
    </a:sp3d>
  </c:spPr>
  <c:txPr>
    <a:bodyPr/>
    <a:lstStyle/>
    <a:p>
      <a:pPr>
        <a:defRPr>
          <a:solidFill>
            <a:schemeClr val="lt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7F261B-FCA7-43FF-B95B-E2D28D2AFAF6}" type="doc">
      <dgm:prSet loTypeId="urn:microsoft.com/office/officeart/2005/8/layout/orgChart1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4251E6-34CB-4859-AC16-1EC1117F496E}">
      <dgm:prSet phldrT="[Text]"/>
      <dgm:spPr/>
      <dgm:t>
        <a:bodyPr/>
        <a:lstStyle/>
        <a:p>
          <a:r>
            <a:rPr lang="en-GB" dirty="0"/>
            <a:t>Director/Owner</a:t>
          </a:r>
        </a:p>
      </dgm:t>
    </dgm:pt>
    <dgm:pt modelId="{127B4446-6703-4309-B214-58CAD559A9A5}" type="parTrans" cxnId="{2570F48D-3532-4C3F-BC53-D3383D8D3F9B}">
      <dgm:prSet/>
      <dgm:spPr/>
      <dgm:t>
        <a:bodyPr/>
        <a:lstStyle/>
        <a:p>
          <a:endParaRPr lang="en-GB"/>
        </a:p>
      </dgm:t>
    </dgm:pt>
    <dgm:pt modelId="{A42BCB53-F1D8-4BE6-9B7F-41C81796C364}" type="sibTrans" cxnId="{2570F48D-3532-4C3F-BC53-D3383D8D3F9B}">
      <dgm:prSet/>
      <dgm:spPr/>
      <dgm:t>
        <a:bodyPr/>
        <a:lstStyle/>
        <a:p>
          <a:endParaRPr lang="en-GB"/>
        </a:p>
      </dgm:t>
    </dgm:pt>
    <dgm:pt modelId="{9C7A8C00-053C-4BF0-BCC3-B8A9DA7D01AA}" type="asst">
      <dgm:prSet phldrT="[Text]"/>
      <dgm:spPr/>
      <dgm:t>
        <a:bodyPr/>
        <a:lstStyle/>
        <a:p>
          <a:r>
            <a:rPr lang="en-GB" dirty="0"/>
            <a:t>External Experts</a:t>
          </a:r>
        </a:p>
      </dgm:t>
    </dgm:pt>
    <dgm:pt modelId="{D0116B33-ECDB-44C6-A0E4-B22ACCE4B973}" type="parTrans" cxnId="{B5F277BA-0C84-43FA-82EA-4D06642FD391}">
      <dgm:prSet/>
      <dgm:spPr/>
      <dgm:t>
        <a:bodyPr/>
        <a:lstStyle/>
        <a:p>
          <a:endParaRPr lang="en-GB"/>
        </a:p>
      </dgm:t>
    </dgm:pt>
    <dgm:pt modelId="{93292981-3622-459D-909D-34242C234BE9}" type="sibTrans" cxnId="{B5F277BA-0C84-43FA-82EA-4D06642FD391}">
      <dgm:prSet/>
      <dgm:spPr/>
      <dgm:t>
        <a:bodyPr/>
        <a:lstStyle/>
        <a:p>
          <a:endParaRPr lang="en-GB"/>
        </a:p>
      </dgm:t>
    </dgm:pt>
    <dgm:pt modelId="{2B516481-CEEB-497B-A006-AE168875DDD9}">
      <dgm:prSet phldrT="[Text]"/>
      <dgm:spPr/>
      <dgm:t>
        <a:bodyPr/>
        <a:lstStyle/>
        <a:p>
          <a:r>
            <a:rPr lang="en-GB"/>
            <a:t>Administrative Personnel</a:t>
          </a:r>
        </a:p>
      </dgm:t>
    </dgm:pt>
    <dgm:pt modelId="{A30A9D66-0D24-495B-9E78-4511B81885C6}" type="parTrans" cxnId="{6C7A8449-9C70-487B-85AC-CBFD81424C9B}">
      <dgm:prSet/>
      <dgm:spPr/>
      <dgm:t>
        <a:bodyPr/>
        <a:lstStyle/>
        <a:p>
          <a:endParaRPr lang="en-GB"/>
        </a:p>
      </dgm:t>
    </dgm:pt>
    <dgm:pt modelId="{137939E1-6715-4825-9F0E-B838EE6F55AE}" type="sibTrans" cxnId="{6C7A8449-9C70-487B-85AC-CBFD81424C9B}">
      <dgm:prSet/>
      <dgm:spPr/>
      <dgm:t>
        <a:bodyPr/>
        <a:lstStyle/>
        <a:p>
          <a:endParaRPr lang="en-GB"/>
        </a:p>
      </dgm:t>
    </dgm:pt>
    <dgm:pt modelId="{3E7B40A1-345F-476E-8131-185D4ECF1CF1}">
      <dgm:prSet phldrT="[Text]"/>
      <dgm:spPr/>
      <dgm:t>
        <a:bodyPr/>
        <a:lstStyle/>
        <a:p>
          <a:r>
            <a:rPr lang="en-GB"/>
            <a:t>Van Drivers </a:t>
          </a:r>
        </a:p>
      </dgm:t>
    </dgm:pt>
    <dgm:pt modelId="{6A14859E-0398-45A5-B7C6-BDBB95830640}" type="parTrans" cxnId="{D272406D-D202-4429-9C63-3CAF807A9482}">
      <dgm:prSet/>
      <dgm:spPr/>
      <dgm:t>
        <a:bodyPr/>
        <a:lstStyle/>
        <a:p>
          <a:endParaRPr lang="en-GB"/>
        </a:p>
      </dgm:t>
    </dgm:pt>
    <dgm:pt modelId="{1E41FD91-C982-4DDD-BDC3-5B2279E92E70}" type="sibTrans" cxnId="{D272406D-D202-4429-9C63-3CAF807A9482}">
      <dgm:prSet/>
      <dgm:spPr/>
      <dgm:t>
        <a:bodyPr/>
        <a:lstStyle/>
        <a:p>
          <a:endParaRPr lang="en-GB"/>
        </a:p>
      </dgm:t>
    </dgm:pt>
    <dgm:pt modelId="{87A040A4-F1D9-4C99-9529-7CF193C68AD0}">
      <dgm:prSet phldrT="[Text]"/>
      <dgm:spPr/>
      <dgm:t>
        <a:bodyPr/>
        <a:lstStyle/>
        <a:p>
          <a:r>
            <a:rPr lang="en-GB"/>
            <a:t>Warehouse Workers</a:t>
          </a:r>
        </a:p>
      </dgm:t>
    </dgm:pt>
    <dgm:pt modelId="{5806392E-58E4-4ECC-8167-E5B3416040F6}" type="parTrans" cxnId="{532323AD-B26A-474D-A86C-2A91544AE0CD}">
      <dgm:prSet/>
      <dgm:spPr/>
      <dgm:t>
        <a:bodyPr/>
        <a:lstStyle/>
        <a:p>
          <a:endParaRPr lang="en-GB"/>
        </a:p>
      </dgm:t>
    </dgm:pt>
    <dgm:pt modelId="{6F890286-2DE7-4329-BA23-0C62998E39D6}" type="sibTrans" cxnId="{532323AD-B26A-474D-A86C-2A91544AE0CD}">
      <dgm:prSet/>
      <dgm:spPr/>
      <dgm:t>
        <a:bodyPr/>
        <a:lstStyle/>
        <a:p>
          <a:endParaRPr lang="en-GB"/>
        </a:p>
      </dgm:t>
    </dgm:pt>
    <dgm:pt modelId="{BC81C213-ED9C-4EA4-B336-249C19DBF66D}" type="pres">
      <dgm:prSet presAssocID="{747F261B-FCA7-43FF-B95B-E2D28D2AFAF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2565E0-B28F-4A05-810A-EDE21C487E31}" type="pres">
      <dgm:prSet presAssocID="{764251E6-34CB-4859-AC16-1EC1117F496E}" presName="hierRoot1" presStyleCnt="0">
        <dgm:presLayoutVars>
          <dgm:hierBranch val="init"/>
        </dgm:presLayoutVars>
      </dgm:prSet>
      <dgm:spPr/>
    </dgm:pt>
    <dgm:pt modelId="{82DF72BC-7B0B-4C1D-B7FB-140CDE38D3EC}" type="pres">
      <dgm:prSet presAssocID="{764251E6-34CB-4859-AC16-1EC1117F496E}" presName="rootComposite1" presStyleCnt="0"/>
      <dgm:spPr/>
    </dgm:pt>
    <dgm:pt modelId="{7CBA6872-A31D-4CDC-9E61-E80BBE0B1842}" type="pres">
      <dgm:prSet presAssocID="{764251E6-34CB-4859-AC16-1EC1117F496E}" presName="rootText1" presStyleLbl="node0" presStyleIdx="0" presStyleCnt="1">
        <dgm:presLayoutVars>
          <dgm:chPref val="3"/>
        </dgm:presLayoutVars>
      </dgm:prSet>
      <dgm:spPr/>
    </dgm:pt>
    <dgm:pt modelId="{5DAEB7D9-624B-485B-9A57-5ABDB0C6C0D9}" type="pres">
      <dgm:prSet presAssocID="{764251E6-34CB-4859-AC16-1EC1117F496E}" presName="rootConnector1" presStyleLbl="node1" presStyleIdx="0" presStyleCnt="0"/>
      <dgm:spPr/>
    </dgm:pt>
    <dgm:pt modelId="{F0A2C476-8C81-4F07-96F4-75A682A3CBE9}" type="pres">
      <dgm:prSet presAssocID="{764251E6-34CB-4859-AC16-1EC1117F496E}" presName="hierChild2" presStyleCnt="0"/>
      <dgm:spPr/>
    </dgm:pt>
    <dgm:pt modelId="{1D1FD179-1AF3-4B8F-AAC2-812FAE62FC87}" type="pres">
      <dgm:prSet presAssocID="{A30A9D66-0D24-495B-9E78-4511B81885C6}" presName="Name37" presStyleLbl="parChTrans1D2" presStyleIdx="0" presStyleCnt="4"/>
      <dgm:spPr/>
    </dgm:pt>
    <dgm:pt modelId="{1505316B-9FF3-4ED3-B5E2-9D123884964E}" type="pres">
      <dgm:prSet presAssocID="{2B516481-CEEB-497B-A006-AE168875DDD9}" presName="hierRoot2" presStyleCnt="0">
        <dgm:presLayoutVars>
          <dgm:hierBranch val="init"/>
        </dgm:presLayoutVars>
      </dgm:prSet>
      <dgm:spPr/>
    </dgm:pt>
    <dgm:pt modelId="{FF51C72B-6579-4558-80CF-70A6B6CD8727}" type="pres">
      <dgm:prSet presAssocID="{2B516481-CEEB-497B-A006-AE168875DDD9}" presName="rootComposite" presStyleCnt="0"/>
      <dgm:spPr/>
    </dgm:pt>
    <dgm:pt modelId="{09D5D2C4-32C1-44A6-8EBA-D6A87DAEB3A5}" type="pres">
      <dgm:prSet presAssocID="{2B516481-CEEB-497B-A006-AE168875DDD9}" presName="rootText" presStyleLbl="node2" presStyleIdx="0" presStyleCnt="3">
        <dgm:presLayoutVars>
          <dgm:chPref val="3"/>
        </dgm:presLayoutVars>
      </dgm:prSet>
      <dgm:spPr/>
    </dgm:pt>
    <dgm:pt modelId="{D0492822-B684-4E25-91C2-09A8F94817C1}" type="pres">
      <dgm:prSet presAssocID="{2B516481-CEEB-497B-A006-AE168875DDD9}" presName="rootConnector" presStyleLbl="node2" presStyleIdx="0" presStyleCnt="3"/>
      <dgm:spPr/>
    </dgm:pt>
    <dgm:pt modelId="{708C9B34-0BD6-4F21-883A-0A09C16FA24C}" type="pres">
      <dgm:prSet presAssocID="{2B516481-CEEB-497B-A006-AE168875DDD9}" presName="hierChild4" presStyleCnt="0"/>
      <dgm:spPr/>
    </dgm:pt>
    <dgm:pt modelId="{30DC8CA0-B308-42E0-8AB9-D0D9C9A9253B}" type="pres">
      <dgm:prSet presAssocID="{2B516481-CEEB-497B-A006-AE168875DDD9}" presName="hierChild5" presStyleCnt="0"/>
      <dgm:spPr/>
    </dgm:pt>
    <dgm:pt modelId="{2FDF5554-E95D-439F-9450-D917A3BF8382}" type="pres">
      <dgm:prSet presAssocID="{6A14859E-0398-45A5-B7C6-BDBB95830640}" presName="Name37" presStyleLbl="parChTrans1D2" presStyleIdx="1" presStyleCnt="4"/>
      <dgm:spPr/>
    </dgm:pt>
    <dgm:pt modelId="{CA2C343E-2EEB-4448-9FE0-F7A72E96B293}" type="pres">
      <dgm:prSet presAssocID="{3E7B40A1-345F-476E-8131-185D4ECF1CF1}" presName="hierRoot2" presStyleCnt="0">
        <dgm:presLayoutVars>
          <dgm:hierBranch val="init"/>
        </dgm:presLayoutVars>
      </dgm:prSet>
      <dgm:spPr/>
    </dgm:pt>
    <dgm:pt modelId="{92153B92-277A-418B-864D-EE30D504CBAA}" type="pres">
      <dgm:prSet presAssocID="{3E7B40A1-345F-476E-8131-185D4ECF1CF1}" presName="rootComposite" presStyleCnt="0"/>
      <dgm:spPr/>
    </dgm:pt>
    <dgm:pt modelId="{CC93DCA3-920A-4DD2-B90D-D1389936E578}" type="pres">
      <dgm:prSet presAssocID="{3E7B40A1-345F-476E-8131-185D4ECF1CF1}" presName="rootText" presStyleLbl="node2" presStyleIdx="1" presStyleCnt="3">
        <dgm:presLayoutVars>
          <dgm:chPref val="3"/>
        </dgm:presLayoutVars>
      </dgm:prSet>
      <dgm:spPr/>
    </dgm:pt>
    <dgm:pt modelId="{5D4E6C49-0FF3-4A2A-972E-EF84A1FF92C3}" type="pres">
      <dgm:prSet presAssocID="{3E7B40A1-345F-476E-8131-185D4ECF1CF1}" presName="rootConnector" presStyleLbl="node2" presStyleIdx="1" presStyleCnt="3"/>
      <dgm:spPr/>
    </dgm:pt>
    <dgm:pt modelId="{0B8157F6-12A8-4579-B134-A90AE45CFC71}" type="pres">
      <dgm:prSet presAssocID="{3E7B40A1-345F-476E-8131-185D4ECF1CF1}" presName="hierChild4" presStyleCnt="0"/>
      <dgm:spPr/>
    </dgm:pt>
    <dgm:pt modelId="{D1E02F0B-1451-4D1D-9870-1F14AF4F0556}" type="pres">
      <dgm:prSet presAssocID="{3E7B40A1-345F-476E-8131-185D4ECF1CF1}" presName="hierChild5" presStyleCnt="0"/>
      <dgm:spPr/>
    </dgm:pt>
    <dgm:pt modelId="{5C7E7398-1EB5-46AF-866A-38B6D5CDFA89}" type="pres">
      <dgm:prSet presAssocID="{5806392E-58E4-4ECC-8167-E5B3416040F6}" presName="Name37" presStyleLbl="parChTrans1D2" presStyleIdx="2" presStyleCnt="4"/>
      <dgm:spPr/>
    </dgm:pt>
    <dgm:pt modelId="{70E2CCB3-20C6-4258-B83B-C3BED13B4BBC}" type="pres">
      <dgm:prSet presAssocID="{87A040A4-F1D9-4C99-9529-7CF193C68AD0}" presName="hierRoot2" presStyleCnt="0">
        <dgm:presLayoutVars>
          <dgm:hierBranch val="init"/>
        </dgm:presLayoutVars>
      </dgm:prSet>
      <dgm:spPr/>
    </dgm:pt>
    <dgm:pt modelId="{ECD57092-E656-49B8-BB8A-7AC290EDCB3F}" type="pres">
      <dgm:prSet presAssocID="{87A040A4-F1D9-4C99-9529-7CF193C68AD0}" presName="rootComposite" presStyleCnt="0"/>
      <dgm:spPr/>
    </dgm:pt>
    <dgm:pt modelId="{6B1CEE69-24A9-4001-92DA-D239CA7CE734}" type="pres">
      <dgm:prSet presAssocID="{87A040A4-F1D9-4C99-9529-7CF193C68AD0}" presName="rootText" presStyleLbl="node2" presStyleIdx="2" presStyleCnt="3">
        <dgm:presLayoutVars>
          <dgm:chPref val="3"/>
        </dgm:presLayoutVars>
      </dgm:prSet>
      <dgm:spPr/>
    </dgm:pt>
    <dgm:pt modelId="{2CC5A267-6BCD-4E6C-ADE1-313B5BBE88BC}" type="pres">
      <dgm:prSet presAssocID="{87A040A4-F1D9-4C99-9529-7CF193C68AD0}" presName="rootConnector" presStyleLbl="node2" presStyleIdx="2" presStyleCnt="3"/>
      <dgm:spPr/>
    </dgm:pt>
    <dgm:pt modelId="{27CB769A-C8F6-4251-8929-CED2A8FD3E78}" type="pres">
      <dgm:prSet presAssocID="{87A040A4-F1D9-4C99-9529-7CF193C68AD0}" presName="hierChild4" presStyleCnt="0"/>
      <dgm:spPr/>
    </dgm:pt>
    <dgm:pt modelId="{EE99177A-09C9-433A-BD97-70C64C49757E}" type="pres">
      <dgm:prSet presAssocID="{87A040A4-F1D9-4C99-9529-7CF193C68AD0}" presName="hierChild5" presStyleCnt="0"/>
      <dgm:spPr/>
    </dgm:pt>
    <dgm:pt modelId="{A50B153F-37B7-40DE-BBC7-1E9149EA37C7}" type="pres">
      <dgm:prSet presAssocID="{764251E6-34CB-4859-AC16-1EC1117F496E}" presName="hierChild3" presStyleCnt="0"/>
      <dgm:spPr/>
    </dgm:pt>
    <dgm:pt modelId="{1D6A16A9-32CD-40A6-8FA1-D04C035E568C}" type="pres">
      <dgm:prSet presAssocID="{D0116B33-ECDB-44C6-A0E4-B22ACCE4B973}" presName="Name111" presStyleLbl="parChTrans1D2" presStyleIdx="3" presStyleCnt="4"/>
      <dgm:spPr/>
    </dgm:pt>
    <dgm:pt modelId="{0172F94B-E6F3-47A2-B0EB-41B9535B44E8}" type="pres">
      <dgm:prSet presAssocID="{9C7A8C00-053C-4BF0-BCC3-B8A9DA7D01AA}" presName="hierRoot3" presStyleCnt="0">
        <dgm:presLayoutVars>
          <dgm:hierBranch val="init"/>
        </dgm:presLayoutVars>
      </dgm:prSet>
      <dgm:spPr/>
    </dgm:pt>
    <dgm:pt modelId="{C44C1AA8-2C61-42A8-AA68-B2EEABD1A138}" type="pres">
      <dgm:prSet presAssocID="{9C7A8C00-053C-4BF0-BCC3-B8A9DA7D01AA}" presName="rootComposite3" presStyleCnt="0"/>
      <dgm:spPr/>
    </dgm:pt>
    <dgm:pt modelId="{9076D91E-93A7-45C0-B695-9B4783B4CB30}" type="pres">
      <dgm:prSet presAssocID="{9C7A8C00-053C-4BF0-BCC3-B8A9DA7D01AA}" presName="rootText3" presStyleLbl="asst1" presStyleIdx="0" presStyleCnt="1">
        <dgm:presLayoutVars>
          <dgm:chPref val="3"/>
        </dgm:presLayoutVars>
      </dgm:prSet>
      <dgm:spPr/>
    </dgm:pt>
    <dgm:pt modelId="{3FBF38C0-1E02-4023-92D6-DBA5660ED8F5}" type="pres">
      <dgm:prSet presAssocID="{9C7A8C00-053C-4BF0-BCC3-B8A9DA7D01AA}" presName="rootConnector3" presStyleLbl="asst1" presStyleIdx="0" presStyleCnt="1"/>
      <dgm:spPr/>
    </dgm:pt>
    <dgm:pt modelId="{2A212FA0-05F2-4421-B60C-5C5392B5D705}" type="pres">
      <dgm:prSet presAssocID="{9C7A8C00-053C-4BF0-BCC3-B8A9DA7D01AA}" presName="hierChild6" presStyleCnt="0"/>
      <dgm:spPr/>
    </dgm:pt>
    <dgm:pt modelId="{CD3981C0-2C9B-42C4-AC74-DAAE8C57C76D}" type="pres">
      <dgm:prSet presAssocID="{9C7A8C00-053C-4BF0-BCC3-B8A9DA7D01AA}" presName="hierChild7" presStyleCnt="0"/>
      <dgm:spPr/>
    </dgm:pt>
  </dgm:ptLst>
  <dgm:cxnLst>
    <dgm:cxn modelId="{7AF40F2E-042F-4BFA-80A6-8D0043E96712}" type="presOf" srcId="{9C7A8C00-053C-4BF0-BCC3-B8A9DA7D01AA}" destId="{3FBF38C0-1E02-4023-92D6-DBA5660ED8F5}" srcOrd="1" destOrd="0" presId="urn:microsoft.com/office/officeart/2005/8/layout/orgChart1"/>
    <dgm:cxn modelId="{2535DF2F-5218-4623-9BAE-CFED726A6380}" type="presOf" srcId="{9C7A8C00-053C-4BF0-BCC3-B8A9DA7D01AA}" destId="{9076D91E-93A7-45C0-B695-9B4783B4CB30}" srcOrd="0" destOrd="0" presId="urn:microsoft.com/office/officeart/2005/8/layout/orgChart1"/>
    <dgm:cxn modelId="{C3471E33-0FC0-4AD9-9D64-36E66BC1045F}" type="presOf" srcId="{87A040A4-F1D9-4C99-9529-7CF193C68AD0}" destId="{6B1CEE69-24A9-4001-92DA-D239CA7CE734}" srcOrd="0" destOrd="0" presId="urn:microsoft.com/office/officeart/2005/8/layout/orgChart1"/>
    <dgm:cxn modelId="{F5AEB15D-BAE6-40B9-94AB-AE25BF422040}" type="presOf" srcId="{747F261B-FCA7-43FF-B95B-E2D28D2AFAF6}" destId="{BC81C213-ED9C-4EA4-B336-249C19DBF66D}" srcOrd="0" destOrd="0" presId="urn:microsoft.com/office/officeart/2005/8/layout/orgChart1"/>
    <dgm:cxn modelId="{9FBEBF48-33E4-4635-ADB5-293F7F6A3DA5}" type="presOf" srcId="{6A14859E-0398-45A5-B7C6-BDBB95830640}" destId="{2FDF5554-E95D-439F-9450-D917A3BF8382}" srcOrd="0" destOrd="0" presId="urn:microsoft.com/office/officeart/2005/8/layout/orgChart1"/>
    <dgm:cxn modelId="{6C7A8449-9C70-487B-85AC-CBFD81424C9B}" srcId="{764251E6-34CB-4859-AC16-1EC1117F496E}" destId="{2B516481-CEEB-497B-A006-AE168875DDD9}" srcOrd="1" destOrd="0" parTransId="{A30A9D66-0D24-495B-9E78-4511B81885C6}" sibTransId="{137939E1-6715-4825-9F0E-B838EE6F55AE}"/>
    <dgm:cxn modelId="{D272406D-D202-4429-9C63-3CAF807A9482}" srcId="{764251E6-34CB-4859-AC16-1EC1117F496E}" destId="{3E7B40A1-345F-476E-8131-185D4ECF1CF1}" srcOrd="2" destOrd="0" parTransId="{6A14859E-0398-45A5-B7C6-BDBB95830640}" sibTransId="{1E41FD91-C982-4DDD-BDC3-5B2279E92E70}"/>
    <dgm:cxn modelId="{1AE21D6E-2FAF-4642-B322-0204A85FCC2C}" type="presOf" srcId="{764251E6-34CB-4859-AC16-1EC1117F496E}" destId="{7CBA6872-A31D-4CDC-9E61-E80BBE0B1842}" srcOrd="0" destOrd="0" presId="urn:microsoft.com/office/officeart/2005/8/layout/orgChart1"/>
    <dgm:cxn modelId="{798AAC54-59C6-4A2B-8505-00AE319FBB67}" type="presOf" srcId="{D0116B33-ECDB-44C6-A0E4-B22ACCE4B973}" destId="{1D6A16A9-32CD-40A6-8FA1-D04C035E568C}" srcOrd="0" destOrd="0" presId="urn:microsoft.com/office/officeart/2005/8/layout/orgChart1"/>
    <dgm:cxn modelId="{DDF11B57-9410-4E8C-A95A-0458F7D6C49B}" type="presOf" srcId="{2B516481-CEEB-497B-A006-AE168875DDD9}" destId="{09D5D2C4-32C1-44A6-8EBA-D6A87DAEB3A5}" srcOrd="0" destOrd="0" presId="urn:microsoft.com/office/officeart/2005/8/layout/orgChart1"/>
    <dgm:cxn modelId="{5A123F84-E04C-4A00-9DE0-10A800EC945F}" type="presOf" srcId="{3E7B40A1-345F-476E-8131-185D4ECF1CF1}" destId="{5D4E6C49-0FF3-4A2A-972E-EF84A1FF92C3}" srcOrd="1" destOrd="0" presId="urn:microsoft.com/office/officeart/2005/8/layout/orgChart1"/>
    <dgm:cxn modelId="{FEC76084-6703-43D5-8E78-B747DF0FD5F7}" type="presOf" srcId="{764251E6-34CB-4859-AC16-1EC1117F496E}" destId="{5DAEB7D9-624B-485B-9A57-5ABDB0C6C0D9}" srcOrd="1" destOrd="0" presId="urn:microsoft.com/office/officeart/2005/8/layout/orgChart1"/>
    <dgm:cxn modelId="{2570F48D-3532-4C3F-BC53-D3383D8D3F9B}" srcId="{747F261B-FCA7-43FF-B95B-E2D28D2AFAF6}" destId="{764251E6-34CB-4859-AC16-1EC1117F496E}" srcOrd="0" destOrd="0" parTransId="{127B4446-6703-4309-B214-58CAD559A9A5}" sibTransId="{A42BCB53-F1D8-4BE6-9B7F-41C81796C364}"/>
    <dgm:cxn modelId="{3119F995-C00C-4A6F-B506-D823851CB132}" type="presOf" srcId="{5806392E-58E4-4ECC-8167-E5B3416040F6}" destId="{5C7E7398-1EB5-46AF-866A-38B6D5CDFA89}" srcOrd="0" destOrd="0" presId="urn:microsoft.com/office/officeart/2005/8/layout/orgChart1"/>
    <dgm:cxn modelId="{7CA2979E-DF1D-4746-A754-EB23031F1B25}" type="presOf" srcId="{2B516481-CEEB-497B-A006-AE168875DDD9}" destId="{D0492822-B684-4E25-91C2-09A8F94817C1}" srcOrd="1" destOrd="0" presId="urn:microsoft.com/office/officeart/2005/8/layout/orgChart1"/>
    <dgm:cxn modelId="{CDD5F4A6-8890-44B6-B1A6-4D097C971A3B}" type="presOf" srcId="{87A040A4-F1D9-4C99-9529-7CF193C68AD0}" destId="{2CC5A267-6BCD-4E6C-ADE1-313B5BBE88BC}" srcOrd="1" destOrd="0" presId="urn:microsoft.com/office/officeart/2005/8/layout/orgChart1"/>
    <dgm:cxn modelId="{532323AD-B26A-474D-A86C-2A91544AE0CD}" srcId="{764251E6-34CB-4859-AC16-1EC1117F496E}" destId="{87A040A4-F1D9-4C99-9529-7CF193C68AD0}" srcOrd="3" destOrd="0" parTransId="{5806392E-58E4-4ECC-8167-E5B3416040F6}" sibTransId="{6F890286-2DE7-4329-BA23-0C62998E39D6}"/>
    <dgm:cxn modelId="{B5F277BA-0C84-43FA-82EA-4D06642FD391}" srcId="{764251E6-34CB-4859-AC16-1EC1117F496E}" destId="{9C7A8C00-053C-4BF0-BCC3-B8A9DA7D01AA}" srcOrd="0" destOrd="0" parTransId="{D0116B33-ECDB-44C6-A0E4-B22ACCE4B973}" sibTransId="{93292981-3622-459D-909D-34242C234BE9}"/>
    <dgm:cxn modelId="{82C1EEBC-3AB0-4734-880F-6EE1DCB48814}" type="presOf" srcId="{A30A9D66-0D24-495B-9E78-4511B81885C6}" destId="{1D1FD179-1AF3-4B8F-AAC2-812FAE62FC87}" srcOrd="0" destOrd="0" presId="urn:microsoft.com/office/officeart/2005/8/layout/orgChart1"/>
    <dgm:cxn modelId="{91023CCB-F5E2-4E09-AE8C-9EC2FEE5093D}" type="presOf" srcId="{3E7B40A1-345F-476E-8131-185D4ECF1CF1}" destId="{CC93DCA3-920A-4DD2-B90D-D1389936E578}" srcOrd="0" destOrd="0" presId="urn:microsoft.com/office/officeart/2005/8/layout/orgChart1"/>
    <dgm:cxn modelId="{3966D342-5D38-4050-8979-64D201F71258}" type="presParOf" srcId="{BC81C213-ED9C-4EA4-B336-249C19DBF66D}" destId="{AF2565E0-B28F-4A05-810A-EDE21C487E31}" srcOrd="0" destOrd="0" presId="urn:microsoft.com/office/officeart/2005/8/layout/orgChart1"/>
    <dgm:cxn modelId="{799F0B98-E0AF-41E6-BCCC-B6DDE83BC323}" type="presParOf" srcId="{AF2565E0-B28F-4A05-810A-EDE21C487E31}" destId="{82DF72BC-7B0B-4C1D-B7FB-140CDE38D3EC}" srcOrd="0" destOrd="0" presId="urn:microsoft.com/office/officeart/2005/8/layout/orgChart1"/>
    <dgm:cxn modelId="{DDFC3F08-A14E-435E-85B0-7EFC00EFF224}" type="presParOf" srcId="{82DF72BC-7B0B-4C1D-B7FB-140CDE38D3EC}" destId="{7CBA6872-A31D-4CDC-9E61-E80BBE0B1842}" srcOrd="0" destOrd="0" presId="urn:microsoft.com/office/officeart/2005/8/layout/orgChart1"/>
    <dgm:cxn modelId="{ACEEA764-F112-49A8-9A01-B27A0C3F03AE}" type="presParOf" srcId="{82DF72BC-7B0B-4C1D-B7FB-140CDE38D3EC}" destId="{5DAEB7D9-624B-485B-9A57-5ABDB0C6C0D9}" srcOrd="1" destOrd="0" presId="urn:microsoft.com/office/officeart/2005/8/layout/orgChart1"/>
    <dgm:cxn modelId="{9E127385-8DB5-490F-BA26-E0172643B558}" type="presParOf" srcId="{AF2565E0-B28F-4A05-810A-EDE21C487E31}" destId="{F0A2C476-8C81-4F07-96F4-75A682A3CBE9}" srcOrd="1" destOrd="0" presId="urn:microsoft.com/office/officeart/2005/8/layout/orgChart1"/>
    <dgm:cxn modelId="{11EAFC58-3D36-46BB-96A3-BA05ACE06CD9}" type="presParOf" srcId="{F0A2C476-8C81-4F07-96F4-75A682A3CBE9}" destId="{1D1FD179-1AF3-4B8F-AAC2-812FAE62FC87}" srcOrd="0" destOrd="0" presId="urn:microsoft.com/office/officeart/2005/8/layout/orgChart1"/>
    <dgm:cxn modelId="{2E865B6C-6B47-4939-A119-B064996BF684}" type="presParOf" srcId="{F0A2C476-8C81-4F07-96F4-75A682A3CBE9}" destId="{1505316B-9FF3-4ED3-B5E2-9D123884964E}" srcOrd="1" destOrd="0" presId="urn:microsoft.com/office/officeart/2005/8/layout/orgChart1"/>
    <dgm:cxn modelId="{F5CE2356-721B-4A32-B20D-E31B85ECB761}" type="presParOf" srcId="{1505316B-9FF3-4ED3-B5E2-9D123884964E}" destId="{FF51C72B-6579-4558-80CF-70A6B6CD8727}" srcOrd="0" destOrd="0" presId="urn:microsoft.com/office/officeart/2005/8/layout/orgChart1"/>
    <dgm:cxn modelId="{3152CEF5-2476-4E76-8C39-16345D2E547D}" type="presParOf" srcId="{FF51C72B-6579-4558-80CF-70A6B6CD8727}" destId="{09D5D2C4-32C1-44A6-8EBA-D6A87DAEB3A5}" srcOrd="0" destOrd="0" presId="urn:microsoft.com/office/officeart/2005/8/layout/orgChart1"/>
    <dgm:cxn modelId="{574EA6D3-BA6A-4129-A451-FFB61C29A6E1}" type="presParOf" srcId="{FF51C72B-6579-4558-80CF-70A6B6CD8727}" destId="{D0492822-B684-4E25-91C2-09A8F94817C1}" srcOrd="1" destOrd="0" presId="urn:microsoft.com/office/officeart/2005/8/layout/orgChart1"/>
    <dgm:cxn modelId="{613528BF-A7F2-4589-A9C6-68CCC563A8B0}" type="presParOf" srcId="{1505316B-9FF3-4ED3-B5E2-9D123884964E}" destId="{708C9B34-0BD6-4F21-883A-0A09C16FA24C}" srcOrd="1" destOrd="0" presId="urn:microsoft.com/office/officeart/2005/8/layout/orgChart1"/>
    <dgm:cxn modelId="{6BC05B5A-A0EB-4EEE-AA69-1CCEAD18737A}" type="presParOf" srcId="{1505316B-9FF3-4ED3-B5E2-9D123884964E}" destId="{30DC8CA0-B308-42E0-8AB9-D0D9C9A9253B}" srcOrd="2" destOrd="0" presId="urn:microsoft.com/office/officeart/2005/8/layout/orgChart1"/>
    <dgm:cxn modelId="{1B408668-05E1-467F-ADA9-F73313890D98}" type="presParOf" srcId="{F0A2C476-8C81-4F07-96F4-75A682A3CBE9}" destId="{2FDF5554-E95D-439F-9450-D917A3BF8382}" srcOrd="2" destOrd="0" presId="urn:microsoft.com/office/officeart/2005/8/layout/orgChart1"/>
    <dgm:cxn modelId="{104E9F2A-0722-49A1-BC48-B7333BECBDF9}" type="presParOf" srcId="{F0A2C476-8C81-4F07-96F4-75A682A3CBE9}" destId="{CA2C343E-2EEB-4448-9FE0-F7A72E96B293}" srcOrd="3" destOrd="0" presId="urn:microsoft.com/office/officeart/2005/8/layout/orgChart1"/>
    <dgm:cxn modelId="{3FDEC6EF-753C-4036-ABFB-1EB1CB126CFB}" type="presParOf" srcId="{CA2C343E-2EEB-4448-9FE0-F7A72E96B293}" destId="{92153B92-277A-418B-864D-EE30D504CBAA}" srcOrd="0" destOrd="0" presId="urn:microsoft.com/office/officeart/2005/8/layout/orgChart1"/>
    <dgm:cxn modelId="{7495312E-4D1B-4C28-8D6B-834E64FC08BC}" type="presParOf" srcId="{92153B92-277A-418B-864D-EE30D504CBAA}" destId="{CC93DCA3-920A-4DD2-B90D-D1389936E578}" srcOrd="0" destOrd="0" presId="urn:microsoft.com/office/officeart/2005/8/layout/orgChart1"/>
    <dgm:cxn modelId="{21744626-FAEF-4CC6-A89B-71819E677E31}" type="presParOf" srcId="{92153B92-277A-418B-864D-EE30D504CBAA}" destId="{5D4E6C49-0FF3-4A2A-972E-EF84A1FF92C3}" srcOrd="1" destOrd="0" presId="urn:microsoft.com/office/officeart/2005/8/layout/orgChart1"/>
    <dgm:cxn modelId="{575339BC-9F7B-49C1-A496-1226DBB96A9D}" type="presParOf" srcId="{CA2C343E-2EEB-4448-9FE0-F7A72E96B293}" destId="{0B8157F6-12A8-4579-B134-A90AE45CFC71}" srcOrd="1" destOrd="0" presId="urn:microsoft.com/office/officeart/2005/8/layout/orgChart1"/>
    <dgm:cxn modelId="{9A7D828E-B3A6-4288-B46B-D44F6F7D00ED}" type="presParOf" srcId="{CA2C343E-2EEB-4448-9FE0-F7A72E96B293}" destId="{D1E02F0B-1451-4D1D-9870-1F14AF4F0556}" srcOrd="2" destOrd="0" presId="urn:microsoft.com/office/officeart/2005/8/layout/orgChart1"/>
    <dgm:cxn modelId="{E409F246-778F-4EB9-B3F5-76AD6943DB20}" type="presParOf" srcId="{F0A2C476-8C81-4F07-96F4-75A682A3CBE9}" destId="{5C7E7398-1EB5-46AF-866A-38B6D5CDFA89}" srcOrd="4" destOrd="0" presId="urn:microsoft.com/office/officeart/2005/8/layout/orgChart1"/>
    <dgm:cxn modelId="{FB29C990-C9C2-4654-B28D-B638A21E1583}" type="presParOf" srcId="{F0A2C476-8C81-4F07-96F4-75A682A3CBE9}" destId="{70E2CCB3-20C6-4258-B83B-C3BED13B4BBC}" srcOrd="5" destOrd="0" presId="urn:microsoft.com/office/officeart/2005/8/layout/orgChart1"/>
    <dgm:cxn modelId="{A13E41FA-18BE-4474-930F-E20E2122C6AD}" type="presParOf" srcId="{70E2CCB3-20C6-4258-B83B-C3BED13B4BBC}" destId="{ECD57092-E656-49B8-BB8A-7AC290EDCB3F}" srcOrd="0" destOrd="0" presId="urn:microsoft.com/office/officeart/2005/8/layout/orgChart1"/>
    <dgm:cxn modelId="{D0ACCBE7-EB3C-4A0F-B793-85A2C1D044E4}" type="presParOf" srcId="{ECD57092-E656-49B8-BB8A-7AC290EDCB3F}" destId="{6B1CEE69-24A9-4001-92DA-D239CA7CE734}" srcOrd="0" destOrd="0" presId="urn:microsoft.com/office/officeart/2005/8/layout/orgChart1"/>
    <dgm:cxn modelId="{EB0A2C6B-4591-429A-84D6-4A320B73D1EA}" type="presParOf" srcId="{ECD57092-E656-49B8-BB8A-7AC290EDCB3F}" destId="{2CC5A267-6BCD-4E6C-ADE1-313B5BBE88BC}" srcOrd="1" destOrd="0" presId="urn:microsoft.com/office/officeart/2005/8/layout/orgChart1"/>
    <dgm:cxn modelId="{972B3207-2C11-49DD-8E10-1C67CBAE4941}" type="presParOf" srcId="{70E2CCB3-20C6-4258-B83B-C3BED13B4BBC}" destId="{27CB769A-C8F6-4251-8929-CED2A8FD3E78}" srcOrd="1" destOrd="0" presId="urn:microsoft.com/office/officeart/2005/8/layout/orgChart1"/>
    <dgm:cxn modelId="{9456A2A5-92C4-44A3-82B7-627E2826A560}" type="presParOf" srcId="{70E2CCB3-20C6-4258-B83B-C3BED13B4BBC}" destId="{EE99177A-09C9-433A-BD97-70C64C49757E}" srcOrd="2" destOrd="0" presId="urn:microsoft.com/office/officeart/2005/8/layout/orgChart1"/>
    <dgm:cxn modelId="{B85331C3-F922-460B-841E-CED67F331BFC}" type="presParOf" srcId="{AF2565E0-B28F-4A05-810A-EDE21C487E31}" destId="{A50B153F-37B7-40DE-BBC7-1E9149EA37C7}" srcOrd="2" destOrd="0" presId="urn:microsoft.com/office/officeart/2005/8/layout/orgChart1"/>
    <dgm:cxn modelId="{33BFE414-265E-49E2-8FC0-7E0BFF79E57F}" type="presParOf" srcId="{A50B153F-37B7-40DE-BBC7-1E9149EA37C7}" destId="{1D6A16A9-32CD-40A6-8FA1-D04C035E568C}" srcOrd="0" destOrd="0" presId="urn:microsoft.com/office/officeart/2005/8/layout/orgChart1"/>
    <dgm:cxn modelId="{798D45F8-2D0B-4B32-B76E-EA8775F02CDB}" type="presParOf" srcId="{A50B153F-37B7-40DE-BBC7-1E9149EA37C7}" destId="{0172F94B-E6F3-47A2-B0EB-41B9535B44E8}" srcOrd="1" destOrd="0" presId="urn:microsoft.com/office/officeart/2005/8/layout/orgChart1"/>
    <dgm:cxn modelId="{E48808B0-3FCB-4F88-8368-C68BB7D884BB}" type="presParOf" srcId="{0172F94B-E6F3-47A2-B0EB-41B9535B44E8}" destId="{C44C1AA8-2C61-42A8-AA68-B2EEABD1A138}" srcOrd="0" destOrd="0" presId="urn:microsoft.com/office/officeart/2005/8/layout/orgChart1"/>
    <dgm:cxn modelId="{7BACD24A-D1FE-46D8-B8F6-53005D78B18B}" type="presParOf" srcId="{C44C1AA8-2C61-42A8-AA68-B2EEABD1A138}" destId="{9076D91E-93A7-45C0-B695-9B4783B4CB30}" srcOrd="0" destOrd="0" presId="urn:microsoft.com/office/officeart/2005/8/layout/orgChart1"/>
    <dgm:cxn modelId="{30F63D4E-6AB8-4561-9BFA-07A49330839E}" type="presParOf" srcId="{C44C1AA8-2C61-42A8-AA68-B2EEABD1A138}" destId="{3FBF38C0-1E02-4023-92D6-DBA5660ED8F5}" srcOrd="1" destOrd="0" presId="urn:microsoft.com/office/officeart/2005/8/layout/orgChart1"/>
    <dgm:cxn modelId="{B98E7A0C-0682-4593-A4E6-FE4E59A2F5CA}" type="presParOf" srcId="{0172F94B-E6F3-47A2-B0EB-41B9535B44E8}" destId="{2A212FA0-05F2-4421-B60C-5C5392B5D705}" srcOrd="1" destOrd="0" presId="urn:microsoft.com/office/officeart/2005/8/layout/orgChart1"/>
    <dgm:cxn modelId="{BEFE67AA-841A-4108-AB90-4E3C4D372C05}" type="presParOf" srcId="{0172F94B-E6F3-47A2-B0EB-41B9535B44E8}" destId="{CD3981C0-2C9B-42C4-AC74-DAAE8C57C76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A16A9-32CD-40A6-8FA1-D04C035E568C}">
      <dsp:nvSpPr>
        <dsp:cNvPr id="0" name=""/>
        <dsp:cNvSpPr/>
      </dsp:nvSpPr>
      <dsp:spPr>
        <a:xfrm>
          <a:off x="4183989" y="888820"/>
          <a:ext cx="186249" cy="815952"/>
        </a:xfrm>
        <a:custGeom>
          <a:avLst/>
          <a:gdLst/>
          <a:ahLst/>
          <a:cxnLst/>
          <a:rect l="0" t="0" r="0" b="0"/>
          <a:pathLst>
            <a:path>
              <a:moveTo>
                <a:pt x="186249" y="0"/>
              </a:moveTo>
              <a:lnTo>
                <a:pt x="186249" y="815952"/>
              </a:lnTo>
              <a:lnTo>
                <a:pt x="0" y="81595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7E7398-1EB5-46AF-866A-38B6D5CDFA89}">
      <dsp:nvSpPr>
        <dsp:cNvPr id="0" name=""/>
        <dsp:cNvSpPr/>
      </dsp:nvSpPr>
      <dsp:spPr>
        <a:xfrm>
          <a:off x="4370239" y="888820"/>
          <a:ext cx="2146309" cy="16319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5654"/>
              </a:lnTo>
              <a:lnTo>
                <a:pt x="2146309" y="1445654"/>
              </a:lnTo>
              <a:lnTo>
                <a:pt x="2146309" y="163190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DF5554-E95D-439F-9450-D917A3BF8382}">
      <dsp:nvSpPr>
        <dsp:cNvPr id="0" name=""/>
        <dsp:cNvSpPr/>
      </dsp:nvSpPr>
      <dsp:spPr>
        <a:xfrm>
          <a:off x="4324519" y="888820"/>
          <a:ext cx="91440" cy="163190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63190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1FD179-1AF3-4B8F-AAC2-812FAE62FC87}">
      <dsp:nvSpPr>
        <dsp:cNvPr id="0" name=""/>
        <dsp:cNvSpPr/>
      </dsp:nvSpPr>
      <dsp:spPr>
        <a:xfrm>
          <a:off x="2223929" y="888820"/>
          <a:ext cx="2146309" cy="1631904"/>
        </a:xfrm>
        <a:custGeom>
          <a:avLst/>
          <a:gdLst/>
          <a:ahLst/>
          <a:cxnLst/>
          <a:rect l="0" t="0" r="0" b="0"/>
          <a:pathLst>
            <a:path>
              <a:moveTo>
                <a:pt x="2146309" y="0"/>
              </a:moveTo>
              <a:lnTo>
                <a:pt x="2146309" y="1445654"/>
              </a:lnTo>
              <a:lnTo>
                <a:pt x="0" y="1445654"/>
              </a:lnTo>
              <a:lnTo>
                <a:pt x="0" y="163190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BA6872-A31D-4CDC-9E61-E80BBE0B1842}">
      <dsp:nvSpPr>
        <dsp:cNvPr id="0" name=""/>
        <dsp:cNvSpPr/>
      </dsp:nvSpPr>
      <dsp:spPr>
        <a:xfrm>
          <a:off x="3483334" y="1916"/>
          <a:ext cx="1773809" cy="8869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Director/Owner</a:t>
          </a:r>
        </a:p>
      </dsp:txBody>
      <dsp:txXfrm>
        <a:off x="3483334" y="1916"/>
        <a:ext cx="1773809" cy="886904"/>
      </dsp:txXfrm>
    </dsp:sp>
    <dsp:sp modelId="{09D5D2C4-32C1-44A6-8EBA-D6A87DAEB3A5}">
      <dsp:nvSpPr>
        <dsp:cNvPr id="0" name=""/>
        <dsp:cNvSpPr/>
      </dsp:nvSpPr>
      <dsp:spPr>
        <a:xfrm>
          <a:off x="1337025" y="2520725"/>
          <a:ext cx="1773809" cy="8869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Administrative Personnel</a:t>
          </a:r>
        </a:p>
      </dsp:txBody>
      <dsp:txXfrm>
        <a:off x="1337025" y="2520725"/>
        <a:ext cx="1773809" cy="886904"/>
      </dsp:txXfrm>
    </dsp:sp>
    <dsp:sp modelId="{CC93DCA3-920A-4DD2-B90D-D1389936E578}">
      <dsp:nvSpPr>
        <dsp:cNvPr id="0" name=""/>
        <dsp:cNvSpPr/>
      </dsp:nvSpPr>
      <dsp:spPr>
        <a:xfrm>
          <a:off x="3483334" y="2520725"/>
          <a:ext cx="1773809" cy="8869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Van Drivers </a:t>
          </a:r>
        </a:p>
      </dsp:txBody>
      <dsp:txXfrm>
        <a:off x="3483334" y="2520725"/>
        <a:ext cx="1773809" cy="886904"/>
      </dsp:txXfrm>
    </dsp:sp>
    <dsp:sp modelId="{6B1CEE69-24A9-4001-92DA-D239CA7CE734}">
      <dsp:nvSpPr>
        <dsp:cNvPr id="0" name=""/>
        <dsp:cNvSpPr/>
      </dsp:nvSpPr>
      <dsp:spPr>
        <a:xfrm>
          <a:off x="5629643" y="2520725"/>
          <a:ext cx="1773809" cy="8869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Warehouse Workers</a:t>
          </a:r>
        </a:p>
      </dsp:txBody>
      <dsp:txXfrm>
        <a:off x="5629643" y="2520725"/>
        <a:ext cx="1773809" cy="886904"/>
      </dsp:txXfrm>
    </dsp:sp>
    <dsp:sp modelId="{9076D91E-93A7-45C0-B695-9B4783B4CB30}">
      <dsp:nvSpPr>
        <dsp:cNvPr id="0" name=""/>
        <dsp:cNvSpPr/>
      </dsp:nvSpPr>
      <dsp:spPr>
        <a:xfrm>
          <a:off x="2410179" y="1261320"/>
          <a:ext cx="1773809" cy="8869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External Experts</a:t>
          </a:r>
        </a:p>
      </dsp:txBody>
      <dsp:txXfrm>
        <a:off x="2410179" y="1261320"/>
        <a:ext cx="1773809" cy="886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2" name="Google Shape;2312;g113957b3077_0_2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3" name="Google Shape;2313;g113957b3077_0_2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0" name="Google Shape;2430;g113957b3077_0_8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1" name="Google Shape;2431;g113957b3077_0_8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7" name="Google Shape;4187;g1123018372b_1_4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88" name="Google Shape;4188;g1123018372b_1_4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6" name="Google Shape;2626;g1123018372b_1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7" name="Google Shape;2627;g1123018372b_1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9" name="Google Shape;3169;g1123018372b_1_4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0" name="Google Shape;3170;g1123018372b_1_4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5" name="Google Shape;4155;g1123018372b_1_3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6" name="Google Shape;4156;g1123018372b_1_3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0" name="Google Shape;2850;g1123018372b_1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51" name="Google Shape;2851;g1123018372b_1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6" name="Google Shape;3026;g1123018372b_1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7" name="Google Shape;3027;g1123018372b_1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0" name="Google Shape;2850;g1123018372b_1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51" name="Google Shape;2851;g1123018372b_1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355710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6" name="Google Shape;2996;g1123018372b_1_5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7" name="Google Shape;2997;g1123018372b_1_5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0" name="Google Shape;3940;g1123018372b_1_3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41" name="Google Shape;3941;g1123018372b_1_3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8" name="Google Shape;4338;g113957b3077_0_4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9" name="Google Shape;4339;g113957b3077_0_4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5" name="Google Shape;4935;g115592dda00_0_4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36" name="Google Shape;4936;g115592dda00_0_4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nxth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>
          <a:blip r:embed="rId2">
            <a:alphaModFix amt="31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713225" y="2028825"/>
            <a:ext cx="7001100" cy="1787700"/>
          </a:xfrm>
          <a:prstGeom prst="rect">
            <a:avLst/>
          </a:prstGeom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>
                <a:latin typeface="Rowdies"/>
                <a:ea typeface="Rowdies"/>
                <a:cs typeface="Rowdies"/>
                <a:sym typeface="Rowdie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713225" y="3853300"/>
            <a:ext cx="6634500" cy="44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3" name="Google Shape;13;p2"/>
          <p:cNvGrpSpPr/>
          <p:nvPr/>
        </p:nvGrpSpPr>
        <p:grpSpPr>
          <a:xfrm>
            <a:off x="266748" y="3060882"/>
            <a:ext cx="253089" cy="232902"/>
            <a:chOff x="1088675" y="3140825"/>
            <a:chExt cx="168625" cy="155175"/>
          </a:xfrm>
        </p:grpSpPr>
        <p:sp>
          <p:nvSpPr>
            <p:cNvPr id="14" name="Google Shape;14;p2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" name="Google Shape;21;p2"/>
          <p:cNvGrpSpPr/>
          <p:nvPr/>
        </p:nvGrpSpPr>
        <p:grpSpPr>
          <a:xfrm>
            <a:off x="1617633" y="4720652"/>
            <a:ext cx="164574" cy="150128"/>
            <a:chOff x="1988725" y="4246675"/>
            <a:chExt cx="109650" cy="100025"/>
          </a:xfrm>
        </p:grpSpPr>
        <p:sp>
          <p:nvSpPr>
            <p:cNvPr id="22" name="Google Shape;22;p2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oogle Shape;29;p2"/>
          <p:cNvGrpSpPr/>
          <p:nvPr/>
        </p:nvGrpSpPr>
        <p:grpSpPr>
          <a:xfrm>
            <a:off x="143" y="-323836"/>
            <a:ext cx="9144116" cy="2436006"/>
            <a:chOff x="143" y="-323836"/>
            <a:chExt cx="9144116" cy="2436006"/>
          </a:xfrm>
        </p:grpSpPr>
        <p:grpSp>
          <p:nvGrpSpPr>
            <p:cNvPr id="30" name="Google Shape;30;p2"/>
            <p:cNvGrpSpPr/>
            <p:nvPr/>
          </p:nvGrpSpPr>
          <p:grpSpPr>
            <a:xfrm>
              <a:off x="143" y="-323836"/>
              <a:ext cx="9144116" cy="2436006"/>
              <a:chOff x="7923000" y="774700"/>
              <a:chExt cx="6410625" cy="1707800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64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642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2441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5565"/>
                    </a:lnTo>
                    <a:cubicBezTo>
                      <a:pt x="1" y="5565"/>
                      <a:pt x="1514" y="642"/>
                      <a:pt x="9258" y="18284"/>
                    </a:cubicBezTo>
                    <a:cubicBezTo>
                      <a:pt x="16976" y="35900"/>
                      <a:pt x="22720" y="53286"/>
                      <a:pt x="38157" y="54286"/>
                    </a:cubicBezTo>
                    <a:cubicBezTo>
                      <a:pt x="53593" y="55286"/>
                      <a:pt x="65671" y="40644"/>
                      <a:pt x="69825" y="33028"/>
                    </a:cubicBezTo>
                    <a:cubicBezTo>
                      <a:pt x="73979" y="25387"/>
                      <a:pt x="75005" y="17130"/>
                      <a:pt x="79415" y="20617"/>
                    </a:cubicBezTo>
                    <a:cubicBezTo>
                      <a:pt x="83800" y="24130"/>
                      <a:pt x="86698" y="30515"/>
                      <a:pt x="102699" y="28413"/>
                    </a:cubicBezTo>
                    <a:cubicBezTo>
                      <a:pt x="118700" y="26336"/>
                      <a:pt x="120392" y="7206"/>
                      <a:pt x="138598" y="3668"/>
                    </a:cubicBezTo>
                    <a:cubicBezTo>
                      <a:pt x="156830" y="129"/>
                      <a:pt x="162676" y="9053"/>
                      <a:pt x="163958" y="20002"/>
                    </a:cubicBezTo>
                    <a:cubicBezTo>
                      <a:pt x="165240" y="30951"/>
                      <a:pt x="162676" y="39516"/>
                      <a:pt x="164702" y="48414"/>
                    </a:cubicBezTo>
                    <a:cubicBezTo>
                      <a:pt x="166702" y="57286"/>
                      <a:pt x="175779" y="58722"/>
                      <a:pt x="179293" y="51670"/>
                    </a:cubicBezTo>
                    <a:cubicBezTo>
                      <a:pt x="182806" y="44619"/>
                      <a:pt x="181780" y="30490"/>
                      <a:pt x="181498" y="23002"/>
                    </a:cubicBezTo>
                    <a:cubicBezTo>
                      <a:pt x="181216" y="15489"/>
                      <a:pt x="186883" y="9463"/>
                      <a:pt x="189626" y="6514"/>
                    </a:cubicBezTo>
                    <a:cubicBezTo>
                      <a:pt x="192370" y="3591"/>
                      <a:pt x="199268" y="898"/>
                      <a:pt x="204550" y="5642"/>
                    </a:cubicBezTo>
                    <a:cubicBezTo>
                      <a:pt x="209833" y="10386"/>
                      <a:pt x="230193" y="27695"/>
                      <a:pt x="242091" y="28464"/>
                    </a:cubicBezTo>
                    <a:cubicBezTo>
                      <a:pt x="253963" y="29259"/>
                      <a:pt x="256425" y="24412"/>
                      <a:pt x="256425" y="24412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8270475" y="872775"/>
                <a:ext cx="1464200" cy="894300"/>
              </a:xfrm>
              <a:custGeom>
                <a:avLst/>
                <a:gdLst/>
                <a:ahLst/>
                <a:cxnLst/>
                <a:rect l="l" t="t" r="r" b="b"/>
                <a:pathLst>
                  <a:path w="58568" h="35772" extrusionOk="0">
                    <a:moveTo>
                      <a:pt x="128" y="12232"/>
                    </a:moveTo>
                    <a:cubicBezTo>
                      <a:pt x="667" y="1898"/>
                      <a:pt x="39130" y="1"/>
                      <a:pt x="48849" y="5668"/>
                    </a:cubicBezTo>
                    <a:cubicBezTo>
                      <a:pt x="58567" y="11309"/>
                      <a:pt x="56439" y="25694"/>
                      <a:pt x="42105" y="30720"/>
                    </a:cubicBezTo>
                    <a:cubicBezTo>
                      <a:pt x="27796" y="35772"/>
                      <a:pt x="30668" y="24874"/>
                      <a:pt x="16591" y="22463"/>
                    </a:cubicBezTo>
                    <a:cubicBezTo>
                      <a:pt x="2513" y="20053"/>
                      <a:pt x="0" y="14617"/>
                      <a:pt x="128" y="1223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9930175" y="913800"/>
                <a:ext cx="1021875" cy="385300"/>
              </a:xfrm>
              <a:custGeom>
                <a:avLst/>
                <a:gdLst/>
                <a:ahLst/>
                <a:cxnLst/>
                <a:rect l="l" t="t" r="r" b="b"/>
                <a:pathLst>
                  <a:path w="40875" h="15412" extrusionOk="0">
                    <a:moveTo>
                      <a:pt x="5257" y="3052"/>
                    </a:moveTo>
                    <a:cubicBezTo>
                      <a:pt x="0" y="4591"/>
                      <a:pt x="16334" y="15412"/>
                      <a:pt x="28463" y="11053"/>
                    </a:cubicBezTo>
                    <a:cubicBezTo>
                      <a:pt x="40592" y="6719"/>
                      <a:pt x="40874" y="4411"/>
                      <a:pt x="37002" y="2642"/>
                    </a:cubicBezTo>
                    <a:cubicBezTo>
                      <a:pt x="33130" y="847"/>
                      <a:pt x="15616" y="1"/>
                      <a:pt x="5257" y="305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13113025" y="891375"/>
                <a:ext cx="1200100" cy="567350"/>
              </a:xfrm>
              <a:custGeom>
                <a:avLst/>
                <a:gdLst/>
                <a:ahLst/>
                <a:cxnLst/>
                <a:rect l="l" t="t" r="r" b="b"/>
                <a:pathLst>
                  <a:path w="48004" h="22694" extrusionOk="0">
                    <a:moveTo>
                      <a:pt x="12745" y="3359"/>
                    </a:moveTo>
                    <a:cubicBezTo>
                      <a:pt x="1" y="6077"/>
                      <a:pt x="16925" y="13975"/>
                      <a:pt x="31490" y="18334"/>
                    </a:cubicBezTo>
                    <a:cubicBezTo>
                      <a:pt x="46054" y="22694"/>
                      <a:pt x="48003" y="9206"/>
                      <a:pt x="46311" y="5462"/>
                    </a:cubicBezTo>
                    <a:cubicBezTo>
                      <a:pt x="44618" y="1744"/>
                      <a:pt x="28566" y="0"/>
                      <a:pt x="12745" y="3359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12992500" y="934950"/>
                <a:ext cx="1296900" cy="713525"/>
              </a:xfrm>
              <a:custGeom>
                <a:avLst/>
                <a:gdLst/>
                <a:ahLst/>
                <a:cxnLst/>
                <a:rect l="l" t="t" r="r" b="b"/>
                <a:pathLst>
                  <a:path w="51876" h="28541" extrusionOk="0">
                    <a:moveTo>
                      <a:pt x="10053" y="4668"/>
                    </a:moveTo>
                    <a:cubicBezTo>
                      <a:pt x="1" y="1"/>
                      <a:pt x="16899" y="18284"/>
                      <a:pt x="27695" y="23412"/>
                    </a:cubicBezTo>
                    <a:cubicBezTo>
                      <a:pt x="38490" y="28541"/>
                      <a:pt x="47516" y="27900"/>
                      <a:pt x="49696" y="23156"/>
                    </a:cubicBezTo>
                    <a:cubicBezTo>
                      <a:pt x="51875" y="18438"/>
                      <a:pt x="47568" y="20335"/>
                      <a:pt x="30644" y="15976"/>
                    </a:cubicBezTo>
                    <a:cubicBezTo>
                      <a:pt x="13745" y="11617"/>
                      <a:pt x="10181" y="8386"/>
                      <a:pt x="10053" y="7155"/>
                    </a:cubicBezTo>
                    <a:cubicBezTo>
                      <a:pt x="9925" y="5899"/>
                      <a:pt x="12053" y="7591"/>
                      <a:pt x="13053" y="7027"/>
                    </a:cubicBezTo>
                    <a:cubicBezTo>
                      <a:pt x="14079" y="6437"/>
                      <a:pt x="10053" y="4668"/>
                      <a:pt x="10053" y="46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11861675" y="1011250"/>
                <a:ext cx="687250" cy="1279575"/>
              </a:xfrm>
              <a:custGeom>
                <a:avLst/>
                <a:gdLst/>
                <a:ahLst/>
                <a:cxnLst/>
                <a:rect l="l" t="t" r="r" b="b"/>
                <a:pathLst>
                  <a:path w="27490" h="51183" extrusionOk="0">
                    <a:moveTo>
                      <a:pt x="24464" y="11514"/>
                    </a:moveTo>
                    <a:cubicBezTo>
                      <a:pt x="22412" y="14642"/>
                      <a:pt x="27489" y="48388"/>
                      <a:pt x="16207" y="49772"/>
                    </a:cubicBezTo>
                    <a:cubicBezTo>
                      <a:pt x="4924" y="51183"/>
                      <a:pt x="8745" y="28899"/>
                      <a:pt x="7129" y="16899"/>
                    </a:cubicBezTo>
                    <a:cubicBezTo>
                      <a:pt x="5514" y="4924"/>
                      <a:pt x="1" y="1718"/>
                      <a:pt x="78" y="872"/>
                    </a:cubicBezTo>
                    <a:cubicBezTo>
                      <a:pt x="155" y="0"/>
                      <a:pt x="10822" y="3206"/>
                      <a:pt x="11822" y="14078"/>
                    </a:cubicBezTo>
                    <a:cubicBezTo>
                      <a:pt x="12796" y="24976"/>
                      <a:pt x="7334" y="31489"/>
                      <a:pt x="9283" y="40438"/>
                    </a:cubicBezTo>
                    <a:cubicBezTo>
                      <a:pt x="11232" y="49388"/>
                      <a:pt x="17463" y="46798"/>
                      <a:pt x="21053" y="40720"/>
                    </a:cubicBezTo>
                    <a:cubicBezTo>
                      <a:pt x="24643" y="34643"/>
                      <a:pt x="16412" y="31258"/>
                      <a:pt x="17412" y="21848"/>
                    </a:cubicBezTo>
                    <a:cubicBezTo>
                      <a:pt x="18386" y="12463"/>
                      <a:pt x="24464" y="11514"/>
                      <a:pt x="24464" y="1151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9734000" y="919575"/>
                <a:ext cx="1543050" cy="732750"/>
              </a:xfrm>
              <a:custGeom>
                <a:avLst/>
                <a:gdLst/>
                <a:ahLst/>
                <a:cxnLst/>
                <a:rect l="l" t="t" r="r" b="b"/>
                <a:pathLst>
                  <a:path w="61722" h="29310" extrusionOk="0">
                    <a:moveTo>
                      <a:pt x="4488" y="13745"/>
                    </a:moveTo>
                    <a:cubicBezTo>
                      <a:pt x="1" y="14411"/>
                      <a:pt x="11924" y="29028"/>
                      <a:pt x="26925" y="27925"/>
                    </a:cubicBezTo>
                    <a:cubicBezTo>
                      <a:pt x="41926" y="26822"/>
                      <a:pt x="44208" y="15976"/>
                      <a:pt x="52978" y="8821"/>
                    </a:cubicBezTo>
                    <a:cubicBezTo>
                      <a:pt x="61722" y="1667"/>
                      <a:pt x="51824" y="0"/>
                      <a:pt x="42747" y="8232"/>
                    </a:cubicBezTo>
                    <a:cubicBezTo>
                      <a:pt x="33669" y="16489"/>
                      <a:pt x="44080" y="13078"/>
                      <a:pt x="41926" y="18745"/>
                    </a:cubicBezTo>
                    <a:cubicBezTo>
                      <a:pt x="39772" y="24386"/>
                      <a:pt x="20976" y="29310"/>
                      <a:pt x="15284" y="23053"/>
                    </a:cubicBezTo>
                    <a:cubicBezTo>
                      <a:pt x="9617" y="16822"/>
                      <a:pt x="18079" y="11719"/>
                      <a:pt x="4488" y="13745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8511500" y="1478575"/>
                <a:ext cx="1123800" cy="811600"/>
              </a:xfrm>
              <a:custGeom>
                <a:avLst/>
                <a:gdLst/>
                <a:ahLst/>
                <a:cxnLst/>
                <a:rect l="l" t="t" r="r" b="b"/>
                <a:pathLst>
                  <a:path w="44952" h="32464" extrusionOk="0">
                    <a:moveTo>
                      <a:pt x="44952" y="8873"/>
                    </a:moveTo>
                    <a:cubicBezTo>
                      <a:pt x="42003" y="1"/>
                      <a:pt x="26207" y="18335"/>
                      <a:pt x="13335" y="19386"/>
                    </a:cubicBezTo>
                    <a:cubicBezTo>
                      <a:pt x="462" y="20438"/>
                      <a:pt x="1" y="32464"/>
                      <a:pt x="17873" y="31900"/>
                    </a:cubicBezTo>
                    <a:cubicBezTo>
                      <a:pt x="35772" y="31387"/>
                      <a:pt x="44952" y="8873"/>
                      <a:pt x="44952" y="8873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8042250" y="774700"/>
                <a:ext cx="692375" cy="1113550"/>
              </a:xfrm>
              <a:custGeom>
                <a:avLst/>
                <a:gdLst/>
                <a:ahLst/>
                <a:cxnLst/>
                <a:rect l="l" t="t" r="r" b="b"/>
                <a:pathLst>
                  <a:path w="27695" h="44542" extrusionOk="0">
                    <a:moveTo>
                      <a:pt x="8565" y="10232"/>
                    </a:moveTo>
                    <a:cubicBezTo>
                      <a:pt x="0" y="0"/>
                      <a:pt x="359" y="18360"/>
                      <a:pt x="8847" y="31464"/>
                    </a:cubicBezTo>
                    <a:cubicBezTo>
                      <a:pt x="17309" y="44541"/>
                      <a:pt x="23745" y="40310"/>
                      <a:pt x="25720" y="35541"/>
                    </a:cubicBezTo>
                    <a:cubicBezTo>
                      <a:pt x="27694" y="30771"/>
                      <a:pt x="21463" y="29463"/>
                      <a:pt x="13642" y="21848"/>
                    </a:cubicBezTo>
                    <a:cubicBezTo>
                      <a:pt x="5821" y="14257"/>
                      <a:pt x="10334" y="12334"/>
                      <a:pt x="8565" y="1023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12087975" y="2112575"/>
                <a:ext cx="293000" cy="209025"/>
              </a:xfrm>
              <a:custGeom>
                <a:avLst/>
                <a:gdLst/>
                <a:ahLst/>
                <a:cxnLst/>
                <a:rect l="l" t="t" r="r" b="b"/>
                <a:pathLst>
                  <a:path w="11720" h="8361" extrusionOk="0">
                    <a:moveTo>
                      <a:pt x="1" y="1"/>
                    </a:moveTo>
                    <a:cubicBezTo>
                      <a:pt x="1" y="1"/>
                      <a:pt x="667" y="4745"/>
                      <a:pt x="5206" y="6540"/>
                    </a:cubicBezTo>
                    <a:cubicBezTo>
                      <a:pt x="9770" y="8360"/>
                      <a:pt x="11719" y="2309"/>
                      <a:pt x="11719" y="2309"/>
                    </a:cubicBezTo>
                    <a:cubicBezTo>
                      <a:pt x="11719" y="2309"/>
                      <a:pt x="10975" y="3924"/>
                      <a:pt x="6539" y="3924"/>
                    </a:cubicBezTo>
                    <a:cubicBezTo>
                      <a:pt x="2129" y="392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8803175" y="2047200"/>
                <a:ext cx="626350" cy="259025"/>
              </a:xfrm>
              <a:custGeom>
                <a:avLst/>
                <a:gdLst/>
                <a:ahLst/>
                <a:cxnLst/>
                <a:rect l="l" t="t" r="r" b="b"/>
                <a:pathLst>
                  <a:path w="25054" h="10361" extrusionOk="0">
                    <a:moveTo>
                      <a:pt x="1" y="8334"/>
                    </a:moveTo>
                    <a:cubicBezTo>
                      <a:pt x="1" y="8334"/>
                      <a:pt x="6540" y="10360"/>
                      <a:pt x="14284" y="7334"/>
                    </a:cubicBezTo>
                    <a:cubicBezTo>
                      <a:pt x="22028" y="4334"/>
                      <a:pt x="25054" y="0"/>
                      <a:pt x="25054" y="0"/>
                    </a:cubicBezTo>
                    <a:cubicBezTo>
                      <a:pt x="25054" y="0"/>
                      <a:pt x="13797" y="6052"/>
                      <a:pt x="1" y="833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10196200" y="1544600"/>
                <a:ext cx="4205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16823" h="3053" extrusionOk="0">
                    <a:moveTo>
                      <a:pt x="1" y="1155"/>
                    </a:moveTo>
                    <a:cubicBezTo>
                      <a:pt x="1" y="1155"/>
                      <a:pt x="2386" y="2924"/>
                      <a:pt x="8001" y="3001"/>
                    </a:cubicBezTo>
                    <a:cubicBezTo>
                      <a:pt x="13617" y="3052"/>
                      <a:pt x="16822" y="1"/>
                      <a:pt x="16822" y="1"/>
                    </a:cubicBezTo>
                    <a:cubicBezTo>
                      <a:pt x="16822" y="1"/>
                      <a:pt x="5309" y="1360"/>
                      <a:pt x="1" y="115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13388050" y="1351650"/>
                <a:ext cx="188500" cy="108350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4334" extrusionOk="0">
                    <a:moveTo>
                      <a:pt x="0" y="0"/>
                    </a:moveTo>
                    <a:cubicBezTo>
                      <a:pt x="0" y="0"/>
                      <a:pt x="5693" y="308"/>
                      <a:pt x="7539" y="4231"/>
                    </a:cubicBezTo>
                    <a:cubicBezTo>
                      <a:pt x="7514" y="4231"/>
                      <a:pt x="3975" y="4334"/>
                      <a:pt x="0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9584000" y="1627950"/>
                <a:ext cx="125675" cy="206450"/>
              </a:xfrm>
              <a:custGeom>
                <a:avLst/>
                <a:gdLst/>
                <a:ahLst/>
                <a:cxnLst/>
                <a:rect l="l" t="t" r="r" b="b"/>
                <a:pathLst>
                  <a:path w="5027" h="8258" extrusionOk="0">
                    <a:moveTo>
                      <a:pt x="0" y="8257"/>
                    </a:moveTo>
                    <a:cubicBezTo>
                      <a:pt x="26" y="2795"/>
                      <a:pt x="5026" y="0"/>
                      <a:pt x="5026" y="0"/>
                    </a:cubicBezTo>
                    <a:cubicBezTo>
                      <a:pt x="5026" y="0"/>
                      <a:pt x="4513" y="5744"/>
                      <a:pt x="0" y="825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8284575" y="1686925"/>
                <a:ext cx="200025" cy="240425"/>
              </a:xfrm>
              <a:custGeom>
                <a:avLst/>
                <a:gdLst/>
                <a:ahLst/>
                <a:cxnLst/>
                <a:rect l="l" t="t" r="r" b="b"/>
                <a:pathLst>
                  <a:path w="8001" h="9617" extrusionOk="0">
                    <a:moveTo>
                      <a:pt x="1846" y="744"/>
                    </a:moveTo>
                    <a:cubicBezTo>
                      <a:pt x="0" y="0"/>
                      <a:pt x="4154" y="6616"/>
                      <a:pt x="5949" y="8129"/>
                    </a:cubicBezTo>
                    <a:cubicBezTo>
                      <a:pt x="7744" y="9616"/>
                      <a:pt x="8001" y="5616"/>
                      <a:pt x="5949" y="3847"/>
                    </a:cubicBezTo>
                    <a:cubicBezTo>
                      <a:pt x="4641" y="2719"/>
                      <a:pt x="3282" y="1693"/>
                      <a:pt x="1846" y="74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12485425" y="1088175"/>
                <a:ext cx="167350" cy="147475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5899" extrusionOk="0">
                    <a:moveTo>
                      <a:pt x="1" y="5898"/>
                    </a:moveTo>
                    <a:cubicBezTo>
                      <a:pt x="975" y="2385"/>
                      <a:pt x="4463" y="0"/>
                      <a:pt x="5565" y="103"/>
                    </a:cubicBezTo>
                    <a:cubicBezTo>
                      <a:pt x="6693" y="231"/>
                      <a:pt x="3386" y="1975"/>
                      <a:pt x="1" y="589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13159825" y="1127275"/>
                <a:ext cx="171825" cy="160925"/>
              </a:xfrm>
              <a:custGeom>
                <a:avLst/>
                <a:gdLst/>
                <a:ahLst/>
                <a:cxnLst/>
                <a:rect l="l" t="t" r="r" b="b"/>
                <a:pathLst>
                  <a:path w="6873" h="6437" extrusionOk="0">
                    <a:moveTo>
                      <a:pt x="1" y="1"/>
                    </a:moveTo>
                    <a:cubicBezTo>
                      <a:pt x="1" y="1"/>
                      <a:pt x="6693" y="2283"/>
                      <a:pt x="6873" y="6437"/>
                    </a:cubicBezTo>
                    <a:cubicBezTo>
                      <a:pt x="6873" y="6437"/>
                      <a:pt x="1231" y="3257"/>
                      <a:pt x="1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12055925" y="929825"/>
                <a:ext cx="536600" cy="905850"/>
              </a:xfrm>
              <a:custGeom>
                <a:avLst/>
                <a:gdLst/>
                <a:ahLst/>
                <a:cxnLst/>
                <a:rect l="l" t="t" r="r" b="b"/>
                <a:pathLst>
                  <a:path w="21464" h="36234" extrusionOk="0">
                    <a:moveTo>
                      <a:pt x="17617" y="9155"/>
                    </a:moveTo>
                    <a:cubicBezTo>
                      <a:pt x="21463" y="1565"/>
                      <a:pt x="5052" y="1"/>
                      <a:pt x="2513" y="4103"/>
                    </a:cubicBezTo>
                    <a:cubicBezTo>
                      <a:pt x="0" y="8232"/>
                      <a:pt x="5642" y="15232"/>
                      <a:pt x="5155" y="25746"/>
                    </a:cubicBezTo>
                    <a:cubicBezTo>
                      <a:pt x="4667" y="36233"/>
                      <a:pt x="8539" y="21745"/>
                      <a:pt x="13001" y="16566"/>
                    </a:cubicBezTo>
                    <a:cubicBezTo>
                      <a:pt x="17463" y="11386"/>
                      <a:pt x="17617" y="9155"/>
                      <a:pt x="17617" y="915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12264900" y="1693975"/>
                <a:ext cx="150675" cy="418625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6745" extrusionOk="0">
                    <a:moveTo>
                      <a:pt x="2411" y="1924"/>
                    </a:moveTo>
                    <a:cubicBezTo>
                      <a:pt x="1" y="0"/>
                      <a:pt x="2796" y="12540"/>
                      <a:pt x="2565" y="14642"/>
                    </a:cubicBezTo>
                    <a:cubicBezTo>
                      <a:pt x="2360" y="16745"/>
                      <a:pt x="6027" y="12950"/>
                      <a:pt x="5565" y="8539"/>
                    </a:cubicBezTo>
                    <a:cubicBezTo>
                      <a:pt x="5104" y="4155"/>
                      <a:pt x="2411" y="1924"/>
                      <a:pt x="2411" y="1924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9864775" y="992650"/>
                <a:ext cx="207725" cy="117975"/>
              </a:xfrm>
              <a:custGeom>
                <a:avLst/>
                <a:gdLst/>
                <a:ahLst/>
                <a:cxnLst/>
                <a:rect l="l" t="t" r="r" b="b"/>
                <a:pathLst>
                  <a:path w="8309" h="4719" extrusionOk="0">
                    <a:moveTo>
                      <a:pt x="1821" y="1155"/>
                    </a:moveTo>
                    <a:cubicBezTo>
                      <a:pt x="1" y="2437"/>
                      <a:pt x="1078" y="4719"/>
                      <a:pt x="4616" y="3847"/>
                    </a:cubicBezTo>
                    <a:cubicBezTo>
                      <a:pt x="8155" y="3001"/>
                      <a:pt x="8309" y="719"/>
                      <a:pt x="7386" y="411"/>
                    </a:cubicBezTo>
                    <a:cubicBezTo>
                      <a:pt x="6437" y="78"/>
                      <a:pt x="3514" y="1"/>
                      <a:pt x="1821" y="1155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12045025" y="1847825"/>
                <a:ext cx="80150" cy="199400"/>
              </a:xfrm>
              <a:custGeom>
                <a:avLst/>
                <a:gdLst/>
                <a:ahLst/>
                <a:cxnLst/>
                <a:rect l="l" t="t" r="r" b="b"/>
                <a:pathLst>
                  <a:path w="3206" h="7976" extrusionOk="0">
                    <a:moveTo>
                      <a:pt x="334" y="1"/>
                    </a:moveTo>
                    <a:cubicBezTo>
                      <a:pt x="334" y="1"/>
                      <a:pt x="0" y="4616"/>
                      <a:pt x="1103" y="7975"/>
                    </a:cubicBezTo>
                    <a:cubicBezTo>
                      <a:pt x="1103" y="7975"/>
                      <a:pt x="3206" y="5924"/>
                      <a:pt x="3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13061750" y="1890775"/>
                <a:ext cx="385300" cy="445575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7823" extrusionOk="0">
                    <a:moveTo>
                      <a:pt x="12924" y="10771"/>
                    </a:moveTo>
                    <a:cubicBezTo>
                      <a:pt x="9103" y="14540"/>
                      <a:pt x="4334" y="17822"/>
                      <a:pt x="1154" y="12642"/>
                    </a:cubicBezTo>
                    <a:cubicBezTo>
                      <a:pt x="385" y="11412"/>
                      <a:pt x="0" y="10001"/>
                      <a:pt x="26" y="8540"/>
                    </a:cubicBezTo>
                    <a:lnTo>
                      <a:pt x="26" y="8540"/>
                    </a:lnTo>
                    <a:cubicBezTo>
                      <a:pt x="77" y="4180"/>
                      <a:pt x="3642" y="1"/>
                      <a:pt x="9078" y="1642"/>
                    </a:cubicBezTo>
                    <a:cubicBezTo>
                      <a:pt x="9744" y="2129"/>
                      <a:pt x="10385" y="2668"/>
                      <a:pt x="10975" y="3232"/>
                    </a:cubicBezTo>
                    <a:lnTo>
                      <a:pt x="10975" y="3232"/>
                    </a:lnTo>
                    <a:cubicBezTo>
                      <a:pt x="12950" y="5104"/>
                      <a:pt x="15411" y="8283"/>
                      <a:pt x="12924" y="1077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13061750" y="1971550"/>
                <a:ext cx="385300" cy="364800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4592" extrusionOk="0">
                    <a:moveTo>
                      <a:pt x="12924" y="7540"/>
                    </a:moveTo>
                    <a:cubicBezTo>
                      <a:pt x="9103" y="11309"/>
                      <a:pt x="4334" y="14591"/>
                      <a:pt x="1154" y="9411"/>
                    </a:cubicBezTo>
                    <a:cubicBezTo>
                      <a:pt x="385" y="8181"/>
                      <a:pt x="0" y="6770"/>
                      <a:pt x="26" y="5309"/>
                    </a:cubicBezTo>
                    <a:cubicBezTo>
                      <a:pt x="129" y="5616"/>
                      <a:pt x="1564" y="10232"/>
                      <a:pt x="5436" y="10796"/>
                    </a:cubicBezTo>
                    <a:cubicBezTo>
                      <a:pt x="9437" y="11360"/>
                      <a:pt x="9873" y="8411"/>
                      <a:pt x="12232" y="6257"/>
                    </a:cubicBezTo>
                    <a:cubicBezTo>
                      <a:pt x="14540" y="4155"/>
                      <a:pt x="11155" y="180"/>
                      <a:pt x="11001" y="1"/>
                    </a:cubicBezTo>
                    <a:cubicBezTo>
                      <a:pt x="12950" y="1873"/>
                      <a:pt x="15411" y="5052"/>
                      <a:pt x="12924" y="75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13084175" y="1928600"/>
                <a:ext cx="309675" cy="239150"/>
              </a:xfrm>
              <a:custGeom>
                <a:avLst/>
                <a:gdLst/>
                <a:ahLst/>
                <a:cxnLst/>
                <a:rect l="l" t="t" r="r" b="b"/>
                <a:pathLst>
                  <a:path w="12387" h="9566" extrusionOk="0">
                    <a:moveTo>
                      <a:pt x="1" y="4924"/>
                    </a:moveTo>
                    <a:cubicBezTo>
                      <a:pt x="975" y="9565"/>
                      <a:pt x="3950" y="5309"/>
                      <a:pt x="8181" y="4924"/>
                    </a:cubicBezTo>
                    <a:cubicBezTo>
                      <a:pt x="12386" y="4539"/>
                      <a:pt x="10745" y="1"/>
                      <a:pt x="5386" y="539"/>
                    </a:cubicBezTo>
                    <a:cubicBezTo>
                      <a:pt x="1" y="1078"/>
                      <a:pt x="1" y="4924"/>
                      <a:pt x="1" y="492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13138025" y="2185025"/>
                <a:ext cx="181450" cy="78225"/>
              </a:xfrm>
              <a:custGeom>
                <a:avLst/>
                <a:gdLst/>
                <a:ahLst/>
                <a:cxnLst/>
                <a:rect l="l" t="t" r="r" b="b"/>
                <a:pathLst>
                  <a:path w="7258" h="3129" extrusionOk="0">
                    <a:moveTo>
                      <a:pt x="1950" y="1872"/>
                    </a:moveTo>
                    <a:cubicBezTo>
                      <a:pt x="1" y="719"/>
                      <a:pt x="4616" y="26"/>
                      <a:pt x="5924" y="1"/>
                    </a:cubicBezTo>
                    <a:cubicBezTo>
                      <a:pt x="7258" y="1"/>
                      <a:pt x="5514" y="3129"/>
                      <a:pt x="1950" y="187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13082900" y="2051675"/>
                <a:ext cx="647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2591" h="3053" extrusionOk="0">
                    <a:moveTo>
                      <a:pt x="334" y="3052"/>
                    </a:moveTo>
                    <a:cubicBezTo>
                      <a:pt x="1" y="898"/>
                      <a:pt x="693" y="1"/>
                      <a:pt x="693" y="1"/>
                    </a:cubicBezTo>
                    <a:cubicBezTo>
                      <a:pt x="693" y="1"/>
                      <a:pt x="2590" y="1488"/>
                      <a:pt x="334" y="305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13318800" y="2086300"/>
                <a:ext cx="68625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2745" h="3078" extrusionOk="0">
                    <a:moveTo>
                      <a:pt x="1" y="3078"/>
                    </a:moveTo>
                    <a:cubicBezTo>
                      <a:pt x="283" y="1667"/>
                      <a:pt x="1898" y="590"/>
                      <a:pt x="2309" y="1"/>
                    </a:cubicBezTo>
                    <a:cubicBezTo>
                      <a:pt x="2309" y="1"/>
                      <a:pt x="2745" y="231"/>
                      <a:pt x="1822" y="1539"/>
                    </a:cubicBezTo>
                    <a:cubicBezTo>
                      <a:pt x="898" y="2821"/>
                      <a:pt x="1" y="3078"/>
                      <a:pt x="1" y="30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13136750" y="2049125"/>
                <a:ext cx="214775" cy="130150"/>
              </a:xfrm>
              <a:custGeom>
                <a:avLst/>
                <a:gdLst/>
                <a:ahLst/>
                <a:cxnLst/>
                <a:rect l="l" t="t" r="r" b="b"/>
                <a:pathLst>
                  <a:path w="8591" h="5206" extrusionOk="0">
                    <a:moveTo>
                      <a:pt x="77" y="4078"/>
                    </a:moveTo>
                    <a:cubicBezTo>
                      <a:pt x="436" y="2385"/>
                      <a:pt x="2719" y="718"/>
                      <a:pt x="5488" y="359"/>
                    </a:cubicBezTo>
                    <a:cubicBezTo>
                      <a:pt x="8257" y="0"/>
                      <a:pt x="8591" y="3590"/>
                      <a:pt x="5488" y="4385"/>
                    </a:cubicBezTo>
                    <a:cubicBezTo>
                      <a:pt x="2411" y="5206"/>
                      <a:pt x="0" y="4411"/>
                      <a:pt x="77" y="4078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0" name="Google Shape;60;p2"/>
            <p:cNvSpPr/>
            <p:nvPr/>
          </p:nvSpPr>
          <p:spPr>
            <a:xfrm>
              <a:off x="757526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1579050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1236150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1431412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1560000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2357856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2286415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2021756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3162381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3262406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3564795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3679098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3876720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6155595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6106100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6084675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8408245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8336822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8820228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8910701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1102800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4"/>
          <p:cNvPicPr preferRelativeResize="0"/>
          <p:nvPr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4"/>
          <p:cNvSpPr txBox="1">
            <a:spLocks noGrp="1"/>
          </p:cNvSpPr>
          <p:nvPr>
            <p:ph type="body" idx="1"/>
          </p:nvPr>
        </p:nvSpPr>
        <p:spPr>
          <a:xfrm>
            <a:off x="713225" y="1089500"/>
            <a:ext cx="7715100" cy="35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AutoNum type="arabicPeriod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>
            <a:endParaRPr/>
          </a:p>
        </p:txBody>
      </p:sp>
      <p:sp>
        <p:nvSpPr>
          <p:cNvPr id="173" name="Google Shape;173;p4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74" name="Google Shape;174;p4"/>
          <p:cNvGrpSpPr/>
          <p:nvPr/>
        </p:nvGrpSpPr>
        <p:grpSpPr>
          <a:xfrm flipH="1">
            <a:off x="4433525" y="-827026"/>
            <a:ext cx="4848324" cy="6046737"/>
            <a:chOff x="-38178" y="-331067"/>
            <a:chExt cx="4125531" cy="5525162"/>
          </a:xfrm>
        </p:grpSpPr>
        <p:sp>
          <p:nvSpPr>
            <p:cNvPr id="175" name="Google Shape;175;p4"/>
            <p:cNvSpPr/>
            <p:nvPr/>
          </p:nvSpPr>
          <p:spPr>
            <a:xfrm flipH="1">
              <a:off x="-18882" y="-331067"/>
              <a:ext cx="4088683" cy="5505865"/>
            </a:xfrm>
            <a:custGeom>
              <a:avLst/>
              <a:gdLst/>
              <a:ahLst/>
              <a:cxnLst/>
              <a:rect l="l" t="t" r="r" b="b"/>
              <a:pathLst>
                <a:path w="72678" h="97869" extrusionOk="0">
                  <a:moveTo>
                    <a:pt x="72677" y="97806"/>
                  </a:moveTo>
                  <a:lnTo>
                    <a:pt x="1" y="97806"/>
                  </a:lnTo>
                  <a:cubicBezTo>
                    <a:pt x="1" y="97806"/>
                    <a:pt x="2807" y="93597"/>
                    <a:pt x="10726" y="94034"/>
                  </a:cubicBezTo>
                  <a:cubicBezTo>
                    <a:pt x="18614" y="94470"/>
                    <a:pt x="31616" y="97869"/>
                    <a:pt x="44523" y="94439"/>
                  </a:cubicBezTo>
                  <a:cubicBezTo>
                    <a:pt x="50135" y="92943"/>
                    <a:pt x="54345" y="89014"/>
                    <a:pt x="57275" y="85055"/>
                  </a:cubicBezTo>
                  <a:cubicBezTo>
                    <a:pt x="59614" y="81906"/>
                    <a:pt x="61484" y="78445"/>
                    <a:pt x="62825" y="74766"/>
                  </a:cubicBezTo>
                  <a:cubicBezTo>
                    <a:pt x="62825" y="74766"/>
                    <a:pt x="60767" y="73893"/>
                    <a:pt x="61422" y="72209"/>
                  </a:cubicBezTo>
                  <a:lnTo>
                    <a:pt x="61578" y="71835"/>
                  </a:lnTo>
                  <a:lnTo>
                    <a:pt x="61578" y="71835"/>
                  </a:lnTo>
                  <a:lnTo>
                    <a:pt x="61578" y="71804"/>
                  </a:lnTo>
                  <a:cubicBezTo>
                    <a:pt x="61921" y="70993"/>
                    <a:pt x="62451" y="69684"/>
                    <a:pt x="63199" y="67439"/>
                  </a:cubicBezTo>
                  <a:cubicBezTo>
                    <a:pt x="64259" y="64196"/>
                    <a:pt x="65725" y="59021"/>
                    <a:pt x="67533" y="50634"/>
                  </a:cubicBezTo>
                  <a:cubicBezTo>
                    <a:pt x="68936" y="44180"/>
                    <a:pt x="70058" y="34140"/>
                    <a:pt x="70900" y="24693"/>
                  </a:cubicBezTo>
                  <a:lnTo>
                    <a:pt x="70900" y="24693"/>
                  </a:lnTo>
                  <a:cubicBezTo>
                    <a:pt x="72023" y="11786"/>
                    <a:pt x="72615" y="0"/>
                    <a:pt x="72615" y="0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4"/>
            <p:cNvSpPr/>
            <p:nvPr/>
          </p:nvSpPr>
          <p:spPr>
            <a:xfrm flipH="1">
              <a:off x="-18882" y="3333040"/>
              <a:ext cx="635035" cy="642011"/>
            </a:xfrm>
            <a:custGeom>
              <a:avLst/>
              <a:gdLst/>
              <a:ahLst/>
              <a:cxnLst/>
              <a:rect l="l" t="t" r="r" b="b"/>
              <a:pathLst>
                <a:path w="11288" h="11412" extrusionOk="0">
                  <a:moveTo>
                    <a:pt x="1404" y="9541"/>
                  </a:moveTo>
                  <a:cubicBezTo>
                    <a:pt x="3961" y="11412"/>
                    <a:pt x="9947" y="4085"/>
                    <a:pt x="11287" y="1"/>
                  </a:cubicBezTo>
                  <a:cubicBezTo>
                    <a:pt x="11287" y="1"/>
                    <a:pt x="9230" y="4802"/>
                    <a:pt x="5894" y="7140"/>
                  </a:cubicBezTo>
                  <a:cubicBezTo>
                    <a:pt x="1248" y="10445"/>
                    <a:pt x="1" y="8201"/>
                    <a:pt x="1" y="8201"/>
                  </a:cubicBezTo>
                  <a:cubicBezTo>
                    <a:pt x="282" y="8824"/>
                    <a:pt x="780" y="9292"/>
                    <a:pt x="1404" y="954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4"/>
            <p:cNvSpPr/>
            <p:nvPr/>
          </p:nvSpPr>
          <p:spPr>
            <a:xfrm flipH="1">
              <a:off x="-29402" y="3803128"/>
              <a:ext cx="1110354" cy="1347142"/>
            </a:xfrm>
            <a:custGeom>
              <a:avLst/>
              <a:gdLst/>
              <a:ahLst/>
              <a:cxnLst/>
              <a:rect l="l" t="t" r="r" b="b"/>
              <a:pathLst>
                <a:path w="19737" h="23946" extrusionOk="0">
                  <a:moveTo>
                    <a:pt x="4147" y="11536"/>
                  </a:moveTo>
                  <a:cubicBezTo>
                    <a:pt x="437" y="19861"/>
                    <a:pt x="6891" y="22792"/>
                    <a:pt x="13189" y="16837"/>
                  </a:cubicBezTo>
                  <a:cubicBezTo>
                    <a:pt x="19487" y="10882"/>
                    <a:pt x="19612" y="0"/>
                    <a:pt x="19612" y="0"/>
                  </a:cubicBezTo>
                  <a:cubicBezTo>
                    <a:pt x="19612" y="0"/>
                    <a:pt x="19737" y="11973"/>
                    <a:pt x="12877" y="17959"/>
                  </a:cubicBezTo>
                  <a:cubicBezTo>
                    <a:pt x="6018" y="23945"/>
                    <a:pt x="1" y="19487"/>
                    <a:pt x="4147" y="11536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4"/>
            <p:cNvSpPr/>
            <p:nvPr/>
          </p:nvSpPr>
          <p:spPr>
            <a:xfrm flipH="1">
              <a:off x="31975" y="1058100"/>
              <a:ext cx="482408" cy="2404783"/>
            </a:xfrm>
            <a:custGeom>
              <a:avLst/>
              <a:gdLst/>
              <a:ahLst/>
              <a:cxnLst/>
              <a:rect l="l" t="t" r="r" b="b"/>
              <a:pathLst>
                <a:path w="8575" h="42746" extrusionOk="0">
                  <a:moveTo>
                    <a:pt x="5394" y="30524"/>
                  </a:moveTo>
                  <a:cubicBezTo>
                    <a:pt x="3056" y="37570"/>
                    <a:pt x="1497" y="39472"/>
                    <a:pt x="0" y="42746"/>
                  </a:cubicBezTo>
                  <a:cubicBezTo>
                    <a:pt x="1091" y="39503"/>
                    <a:pt x="2557" y="34328"/>
                    <a:pt x="4365" y="25941"/>
                  </a:cubicBezTo>
                  <a:cubicBezTo>
                    <a:pt x="5768" y="19487"/>
                    <a:pt x="6891" y="9447"/>
                    <a:pt x="7701" y="0"/>
                  </a:cubicBezTo>
                  <a:cubicBezTo>
                    <a:pt x="7701" y="219"/>
                    <a:pt x="7795" y="5955"/>
                    <a:pt x="7390" y="12254"/>
                  </a:cubicBezTo>
                  <a:cubicBezTo>
                    <a:pt x="7015" y="18676"/>
                    <a:pt x="8574" y="20921"/>
                    <a:pt x="5394" y="3052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4"/>
            <p:cNvSpPr/>
            <p:nvPr/>
          </p:nvSpPr>
          <p:spPr>
            <a:xfrm flipH="1">
              <a:off x="847596" y="4453859"/>
              <a:ext cx="3239757" cy="720940"/>
            </a:xfrm>
            <a:custGeom>
              <a:avLst/>
              <a:gdLst/>
              <a:ahLst/>
              <a:cxnLst/>
              <a:rect l="l" t="t" r="r" b="b"/>
              <a:pathLst>
                <a:path w="57588" h="12815" extrusionOk="0">
                  <a:moveTo>
                    <a:pt x="57587" y="1"/>
                  </a:moveTo>
                  <a:cubicBezTo>
                    <a:pt x="57431" y="344"/>
                    <a:pt x="52100" y="11069"/>
                    <a:pt x="39753" y="11568"/>
                  </a:cubicBezTo>
                  <a:cubicBezTo>
                    <a:pt x="27188" y="12098"/>
                    <a:pt x="15559" y="9416"/>
                    <a:pt x="11630" y="9073"/>
                  </a:cubicBezTo>
                  <a:cubicBezTo>
                    <a:pt x="7671" y="8730"/>
                    <a:pt x="1" y="11942"/>
                    <a:pt x="1840" y="12752"/>
                  </a:cubicBezTo>
                  <a:lnTo>
                    <a:pt x="313" y="12752"/>
                  </a:lnTo>
                  <a:cubicBezTo>
                    <a:pt x="313" y="12752"/>
                    <a:pt x="3119" y="8543"/>
                    <a:pt x="11038" y="8980"/>
                  </a:cubicBezTo>
                  <a:cubicBezTo>
                    <a:pt x="18926" y="9416"/>
                    <a:pt x="31928" y="12815"/>
                    <a:pt x="44835" y="9385"/>
                  </a:cubicBezTo>
                  <a:cubicBezTo>
                    <a:pt x="50447" y="7889"/>
                    <a:pt x="54657" y="3960"/>
                    <a:pt x="57587" y="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4"/>
            <p:cNvSpPr/>
            <p:nvPr/>
          </p:nvSpPr>
          <p:spPr>
            <a:xfrm flipH="1">
              <a:off x="-25914" y="2542004"/>
              <a:ext cx="514025" cy="1224332"/>
            </a:xfrm>
            <a:custGeom>
              <a:avLst/>
              <a:gdLst/>
              <a:ahLst/>
              <a:cxnLst/>
              <a:rect l="l" t="t" r="r" b="b"/>
              <a:pathLst>
                <a:path w="9137" h="21763" extrusionOk="0">
                  <a:moveTo>
                    <a:pt x="7234" y="2401"/>
                  </a:moveTo>
                  <a:cubicBezTo>
                    <a:pt x="6112" y="0"/>
                    <a:pt x="1" y="14093"/>
                    <a:pt x="219" y="17928"/>
                  </a:cubicBezTo>
                  <a:cubicBezTo>
                    <a:pt x="469" y="21763"/>
                    <a:pt x="6455" y="18489"/>
                    <a:pt x="7796" y="14062"/>
                  </a:cubicBezTo>
                  <a:cubicBezTo>
                    <a:pt x="9136" y="9666"/>
                    <a:pt x="7234" y="2401"/>
                    <a:pt x="7234" y="240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4"/>
            <p:cNvSpPr/>
            <p:nvPr/>
          </p:nvSpPr>
          <p:spPr>
            <a:xfrm flipH="1">
              <a:off x="-13594" y="3818936"/>
              <a:ext cx="634978" cy="966504"/>
            </a:xfrm>
            <a:custGeom>
              <a:avLst/>
              <a:gdLst/>
              <a:ahLst/>
              <a:cxnLst/>
              <a:rect l="l" t="t" r="r" b="b"/>
              <a:pathLst>
                <a:path w="11287" h="17180" extrusionOk="0">
                  <a:moveTo>
                    <a:pt x="7514" y="0"/>
                  </a:moveTo>
                  <a:cubicBezTo>
                    <a:pt x="4958" y="842"/>
                    <a:pt x="187" y="5394"/>
                    <a:pt x="94" y="11287"/>
                  </a:cubicBezTo>
                  <a:cubicBezTo>
                    <a:pt x="0" y="17179"/>
                    <a:pt x="7265" y="17055"/>
                    <a:pt x="9292" y="10039"/>
                  </a:cubicBezTo>
                  <a:cubicBezTo>
                    <a:pt x="11287" y="2993"/>
                    <a:pt x="7514" y="0"/>
                    <a:pt x="7514" y="0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4"/>
            <p:cNvSpPr/>
            <p:nvPr/>
          </p:nvSpPr>
          <p:spPr>
            <a:xfrm flipH="1">
              <a:off x="-8362" y="4594165"/>
              <a:ext cx="482408" cy="599930"/>
            </a:xfrm>
            <a:custGeom>
              <a:avLst/>
              <a:gdLst/>
              <a:ahLst/>
              <a:cxnLst/>
              <a:rect l="l" t="t" r="r" b="b"/>
              <a:pathLst>
                <a:path w="8575" h="10664" extrusionOk="0">
                  <a:moveTo>
                    <a:pt x="0" y="9448"/>
                  </a:moveTo>
                  <a:cubicBezTo>
                    <a:pt x="1154" y="5613"/>
                    <a:pt x="7015" y="1"/>
                    <a:pt x="7015" y="1"/>
                  </a:cubicBezTo>
                  <a:cubicBezTo>
                    <a:pt x="7015" y="1"/>
                    <a:pt x="8574" y="5675"/>
                    <a:pt x="7265" y="8170"/>
                  </a:cubicBezTo>
                  <a:cubicBezTo>
                    <a:pt x="5955" y="10664"/>
                    <a:pt x="0" y="9448"/>
                    <a:pt x="0" y="9448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4"/>
            <p:cNvSpPr/>
            <p:nvPr/>
          </p:nvSpPr>
          <p:spPr>
            <a:xfrm flipH="1">
              <a:off x="421389" y="3801384"/>
              <a:ext cx="494672" cy="1120874"/>
            </a:xfrm>
            <a:custGeom>
              <a:avLst/>
              <a:gdLst/>
              <a:ahLst/>
              <a:cxnLst/>
              <a:rect l="l" t="t" r="r" b="b"/>
              <a:pathLst>
                <a:path w="8793" h="19924" extrusionOk="0">
                  <a:moveTo>
                    <a:pt x="7514" y="2370"/>
                  </a:moveTo>
                  <a:cubicBezTo>
                    <a:pt x="8169" y="0"/>
                    <a:pt x="3524" y="6891"/>
                    <a:pt x="1746" y="12284"/>
                  </a:cubicBezTo>
                  <a:cubicBezTo>
                    <a:pt x="0" y="17678"/>
                    <a:pt x="2806" y="19923"/>
                    <a:pt x="5706" y="19268"/>
                  </a:cubicBezTo>
                  <a:cubicBezTo>
                    <a:pt x="8637" y="18582"/>
                    <a:pt x="8793" y="16556"/>
                    <a:pt x="7171" y="16244"/>
                  </a:cubicBezTo>
                  <a:cubicBezTo>
                    <a:pt x="5519" y="15901"/>
                    <a:pt x="1060" y="19144"/>
                    <a:pt x="1497" y="14872"/>
                  </a:cubicBezTo>
                  <a:cubicBezTo>
                    <a:pt x="1933" y="10632"/>
                    <a:pt x="2744" y="10445"/>
                    <a:pt x="4864" y="8325"/>
                  </a:cubicBezTo>
                  <a:cubicBezTo>
                    <a:pt x="7016" y="6236"/>
                    <a:pt x="7514" y="2370"/>
                    <a:pt x="7514" y="23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4"/>
            <p:cNvSpPr/>
            <p:nvPr/>
          </p:nvSpPr>
          <p:spPr>
            <a:xfrm flipH="1">
              <a:off x="137233" y="3457595"/>
              <a:ext cx="480664" cy="371918"/>
            </a:xfrm>
            <a:custGeom>
              <a:avLst/>
              <a:gdLst/>
              <a:ahLst/>
              <a:cxnLst/>
              <a:rect l="l" t="t" r="r" b="b"/>
              <a:pathLst>
                <a:path w="8544" h="6611" extrusionOk="0">
                  <a:moveTo>
                    <a:pt x="2370" y="593"/>
                  </a:moveTo>
                  <a:cubicBezTo>
                    <a:pt x="437" y="1871"/>
                    <a:pt x="1" y="6267"/>
                    <a:pt x="2557" y="6454"/>
                  </a:cubicBezTo>
                  <a:cubicBezTo>
                    <a:pt x="5083" y="6610"/>
                    <a:pt x="8076" y="2713"/>
                    <a:pt x="8325" y="1684"/>
                  </a:cubicBezTo>
                  <a:cubicBezTo>
                    <a:pt x="8544" y="655"/>
                    <a:pt x="5239" y="4303"/>
                    <a:pt x="3181" y="3555"/>
                  </a:cubicBezTo>
                  <a:cubicBezTo>
                    <a:pt x="1123" y="2838"/>
                    <a:pt x="3243" y="0"/>
                    <a:pt x="2370" y="59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4"/>
            <p:cNvSpPr/>
            <p:nvPr/>
          </p:nvSpPr>
          <p:spPr>
            <a:xfrm flipH="1">
              <a:off x="382797" y="4716975"/>
              <a:ext cx="1213812" cy="477120"/>
            </a:xfrm>
            <a:custGeom>
              <a:avLst/>
              <a:gdLst/>
              <a:ahLst/>
              <a:cxnLst/>
              <a:rect l="l" t="t" r="r" b="b"/>
              <a:pathLst>
                <a:path w="21576" h="8481" extrusionOk="0">
                  <a:moveTo>
                    <a:pt x="5082" y="4490"/>
                  </a:moveTo>
                  <a:cubicBezTo>
                    <a:pt x="0" y="8481"/>
                    <a:pt x="4989" y="7358"/>
                    <a:pt x="11131" y="7577"/>
                  </a:cubicBezTo>
                  <a:cubicBezTo>
                    <a:pt x="17273" y="7795"/>
                    <a:pt x="21576" y="5238"/>
                    <a:pt x="20297" y="4490"/>
                  </a:cubicBezTo>
                  <a:cubicBezTo>
                    <a:pt x="19019" y="3742"/>
                    <a:pt x="18863" y="5799"/>
                    <a:pt x="13781" y="5332"/>
                  </a:cubicBezTo>
                  <a:cubicBezTo>
                    <a:pt x="8699" y="4895"/>
                    <a:pt x="12721" y="624"/>
                    <a:pt x="10881" y="312"/>
                  </a:cubicBezTo>
                  <a:cubicBezTo>
                    <a:pt x="9073" y="0"/>
                    <a:pt x="6766" y="3149"/>
                    <a:pt x="5082" y="449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4"/>
            <p:cNvSpPr/>
            <p:nvPr/>
          </p:nvSpPr>
          <p:spPr>
            <a:xfrm flipH="1">
              <a:off x="2701618" y="4952019"/>
              <a:ext cx="1212068" cy="198251"/>
            </a:xfrm>
            <a:custGeom>
              <a:avLst/>
              <a:gdLst/>
              <a:ahLst/>
              <a:cxnLst/>
              <a:rect l="l" t="t" r="r" b="b"/>
              <a:pathLst>
                <a:path w="21545" h="3524" extrusionOk="0">
                  <a:moveTo>
                    <a:pt x="1" y="2713"/>
                  </a:moveTo>
                  <a:cubicBezTo>
                    <a:pt x="3711" y="0"/>
                    <a:pt x="6111" y="717"/>
                    <a:pt x="13844" y="1403"/>
                  </a:cubicBezTo>
                  <a:cubicBezTo>
                    <a:pt x="21545" y="2058"/>
                    <a:pt x="15465" y="3305"/>
                    <a:pt x="8980" y="3430"/>
                  </a:cubicBezTo>
                  <a:cubicBezTo>
                    <a:pt x="2464" y="3523"/>
                    <a:pt x="1" y="2713"/>
                    <a:pt x="1" y="27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4"/>
            <p:cNvSpPr/>
            <p:nvPr/>
          </p:nvSpPr>
          <p:spPr>
            <a:xfrm flipH="1">
              <a:off x="473990" y="3462826"/>
              <a:ext cx="128098" cy="335070"/>
            </a:xfrm>
            <a:custGeom>
              <a:avLst/>
              <a:gdLst/>
              <a:ahLst/>
              <a:cxnLst/>
              <a:rect l="l" t="t" r="r" b="b"/>
              <a:pathLst>
                <a:path w="2277" h="5956" extrusionOk="0">
                  <a:moveTo>
                    <a:pt x="1279" y="5956"/>
                  </a:moveTo>
                  <a:cubicBezTo>
                    <a:pt x="0" y="5021"/>
                    <a:pt x="873" y="2370"/>
                    <a:pt x="1559" y="1186"/>
                  </a:cubicBezTo>
                  <a:cubicBezTo>
                    <a:pt x="2276" y="1"/>
                    <a:pt x="1777" y="1653"/>
                    <a:pt x="1902" y="3025"/>
                  </a:cubicBezTo>
                  <a:cubicBezTo>
                    <a:pt x="2027" y="4397"/>
                    <a:pt x="1279" y="5956"/>
                    <a:pt x="1279" y="5956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4"/>
            <p:cNvSpPr/>
            <p:nvPr/>
          </p:nvSpPr>
          <p:spPr>
            <a:xfrm flipH="1">
              <a:off x="702002" y="4292512"/>
              <a:ext cx="166691" cy="314029"/>
            </a:xfrm>
            <a:custGeom>
              <a:avLst/>
              <a:gdLst/>
              <a:ahLst/>
              <a:cxnLst/>
              <a:rect l="l" t="t" r="r" b="b"/>
              <a:pathLst>
                <a:path w="2963" h="5582" extrusionOk="0">
                  <a:moveTo>
                    <a:pt x="0" y="5581"/>
                  </a:moveTo>
                  <a:cubicBezTo>
                    <a:pt x="374" y="2869"/>
                    <a:pt x="2962" y="0"/>
                    <a:pt x="2962" y="0"/>
                  </a:cubicBezTo>
                  <a:cubicBezTo>
                    <a:pt x="2962" y="0"/>
                    <a:pt x="1777" y="4240"/>
                    <a:pt x="0" y="558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4"/>
            <p:cNvSpPr/>
            <p:nvPr/>
          </p:nvSpPr>
          <p:spPr>
            <a:xfrm flipH="1">
              <a:off x="3194490" y="4964283"/>
              <a:ext cx="736748" cy="156171"/>
            </a:xfrm>
            <a:custGeom>
              <a:avLst/>
              <a:gdLst/>
              <a:ahLst/>
              <a:cxnLst/>
              <a:rect l="l" t="t" r="r" b="b"/>
              <a:pathLst>
                <a:path w="13096" h="2776" extrusionOk="0">
                  <a:moveTo>
                    <a:pt x="1" y="2775"/>
                  </a:moveTo>
                  <a:cubicBezTo>
                    <a:pt x="1" y="2775"/>
                    <a:pt x="998" y="1029"/>
                    <a:pt x="5176" y="375"/>
                  </a:cubicBezTo>
                  <a:cubicBezTo>
                    <a:pt x="7827" y="0"/>
                    <a:pt x="10539" y="250"/>
                    <a:pt x="13096" y="1092"/>
                  </a:cubicBezTo>
                  <a:cubicBezTo>
                    <a:pt x="13096" y="1092"/>
                    <a:pt x="8357" y="156"/>
                    <a:pt x="5114" y="1154"/>
                  </a:cubicBezTo>
                  <a:lnTo>
                    <a:pt x="6205" y="1154"/>
                  </a:lnTo>
                  <a:cubicBezTo>
                    <a:pt x="6205" y="1154"/>
                    <a:pt x="2059" y="1528"/>
                    <a:pt x="1" y="2775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4"/>
            <p:cNvSpPr/>
            <p:nvPr/>
          </p:nvSpPr>
          <p:spPr>
            <a:xfrm flipH="1">
              <a:off x="-27658" y="3550532"/>
              <a:ext cx="215804" cy="601674"/>
            </a:xfrm>
            <a:custGeom>
              <a:avLst/>
              <a:gdLst/>
              <a:ahLst/>
              <a:cxnLst/>
              <a:rect l="l" t="t" r="r" b="b"/>
              <a:pathLst>
                <a:path w="3836" h="10695" extrusionOk="0">
                  <a:moveTo>
                    <a:pt x="1902" y="1"/>
                  </a:moveTo>
                  <a:cubicBezTo>
                    <a:pt x="0" y="2214"/>
                    <a:pt x="1466" y="4833"/>
                    <a:pt x="2183" y="7764"/>
                  </a:cubicBezTo>
                  <a:cubicBezTo>
                    <a:pt x="2869" y="10695"/>
                    <a:pt x="3835" y="7390"/>
                    <a:pt x="3742" y="4490"/>
                  </a:cubicBezTo>
                  <a:cubicBezTo>
                    <a:pt x="3711" y="2807"/>
                    <a:pt x="3056" y="1217"/>
                    <a:pt x="1902" y="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4"/>
            <p:cNvSpPr/>
            <p:nvPr/>
          </p:nvSpPr>
          <p:spPr>
            <a:xfrm flipH="1">
              <a:off x="-38178" y="1747423"/>
              <a:ext cx="119322" cy="1064729"/>
            </a:xfrm>
            <a:custGeom>
              <a:avLst/>
              <a:gdLst/>
              <a:ahLst/>
              <a:cxnLst/>
              <a:rect l="l" t="t" r="r" b="b"/>
              <a:pathLst>
                <a:path w="2121" h="18926" extrusionOk="0">
                  <a:moveTo>
                    <a:pt x="1029" y="686"/>
                  </a:moveTo>
                  <a:cubicBezTo>
                    <a:pt x="936" y="1"/>
                    <a:pt x="0" y="11349"/>
                    <a:pt x="0" y="13937"/>
                  </a:cubicBezTo>
                  <a:cubicBezTo>
                    <a:pt x="63" y="15652"/>
                    <a:pt x="406" y="17336"/>
                    <a:pt x="1029" y="18926"/>
                  </a:cubicBezTo>
                  <a:cubicBezTo>
                    <a:pt x="1029" y="18926"/>
                    <a:pt x="2120" y="8232"/>
                    <a:pt x="1029" y="68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4"/>
            <p:cNvSpPr/>
            <p:nvPr/>
          </p:nvSpPr>
          <p:spPr>
            <a:xfrm flipH="1">
              <a:off x="219650" y="4578413"/>
              <a:ext cx="117578" cy="124554"/>
            </a:xfrm>
            <a:custGeom>
              <a:avLst/>
              <a:gdLst/>
              <a:ahLst/>
              <a:cxnLst/>
              <a:rect l="l" t="t" r="r" b="b"/>
              <a:pathLst>
                <a:path w="2090" h="2214" extrusionOk="0">
                  <a:moveTo>
                    <a:pt x="0" y="2214"/>
                  </a:moveTo>
                  <a:cubicBezTo>
                    <a:pt x="0" y="2214"/>
                    <a:pt x="250" y="125"/>
                    <a:pt x="2089" y="0"/>
                  </a:cubicBezTo>
                  <a:cubicBezTo>
                    <a:pt x="1715" y="967"/>
                    <a:pt x="967" y="1777"/>
                    <a:pt x="0" y="221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4"/>
            <p:cNvSpPr/>
            <p:nvPr/>
          </p:nvSpPr>
          <p:spPr>
            <a:xfrm flipH="1">
              <a:off x="54815" y="3427778"/>
              <a:ext cx="173667" cy="243876"/>
            </a:xfrm>
            <a:custGeom>
              <a:avLst/>
              <a:gdLst/>
              <a:ahLst/>
              <a:cxnLst/>
              <a:rect l="l" t="t" r="r" b="b"/>
              <a:pathLst>
                <a:path w="3087" h="4335" extrusionOk="0">
                  <a:moveTo>
                    <a:pt x="0" y="4334"/>
                  </a:moveTo>
                  <a:cubicBezTo>
                    <a:pt x="0" y="4334"/>
                    <a:pt x="343" y="2089"/>
                    <a:pt x="1403" y="1029"/>
                  </a:cubicBezTo>
                  <a:cubicBezTo>
                    <a:pt x="2463" y="0"/>
                    <a:pt x="3087" y="187"/>
                    <a:pt x="3087" y="187"/>
                  </a:cubicBezTo>
                  <a:cubicBezTo>
                    <a:pt x="2495" y="1840"/>
                    <a:pt x="1435" y="3305"/>
                    <a:pt x="0" y="433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4"/>
            <p:cNvSpPr/>
            <p:nvPr/>
          </p:nvSpPr>
          <p:spPr>
            <a:xfrm flipH="1">
              <a:off x="2299940" y="5143182"/>
              <a:ext cx="184243" cy="28129"/>
            </a:xfrm>
            <a:custGeom>
              <a:avLst/>
              <a:gdLst/>
              <a:ahLst/>
              <a:cxnLst/>
              <a:rect l="l" t="t" r="r" b="b"/>
              <a:pathLst>
                <a:path w="3275" h="500" extrusionOk="0">
                  <a:moveTo>
                    <a:pt x="1" y="499"/>
                  </a:moveTo>
                  <a:cubicBezTo>
                    <a:pt x="593" y="188"/>
                    <a:pt x="1279" y="32"/>
                    <a:pt x="1934" y="1"/>
                  </a:cubicBezTo>
                  <a:cubicBezTo>
                    <a:pt x="2433" y="1"/>
                    <a:pt x="2900" y="188"/>
                    <a:pt x="3275" y="499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5" name="Google Shape;195;p4"/>
          <p:cNvGrpSpPr/>
          <p:nvPr/>
        </p:nvGrpSpPr>
        <p:grpSpPr>
          <a:xfrm rot="-133302" flipH="1">
            <a:off x="78359" y="4225488"/>
            <a:ext cx="804562" cy="773972"/>
            <a:chOff x="5099775" y="3410075"/>
            <a:chExt cx="640450" cy="616100"/>
          </a:xfrm>
        </p:grpSpPr>
        <p:sp>
          <p:nvSpPr>
            <p:cNvPr id="196" name="Google Shape;196;p4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4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4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4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4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4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4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4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4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4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4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4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4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4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4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4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4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4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4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4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4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4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9" name="Google Shape;219;p4"/>
          <p:cNvGrpSpPr/>
          <p:nvPr/>
        </p:nvGrpSpPr>
        <p:grpSpPr>
          <a:xfrm>
            <a:off x="8586776" y="195419"/>
            <a:ext cx="422428" cy="413761"/>
            <a:chOff x="2257975" y="4001150"/>
            <a:chExt cx="281450" cy="275675"/>
          </a:xfrm>
        </p:grpSpPr>
        <p:sp>
          <p:nvSpPr>
            <p:cNvPr id="220" name="Google Shape;220;p4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4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4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4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4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4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4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7" name="Google Shape;227;p4"/>
          <p:cNvGrpSpPr/>
          <p:nvPr/>
        </p:nvGrpSpPr>
        <p:grpSpPr>
          <a:xfrm>
            <a:off x="216523" y="3651432"/>
            <a:ext cx="253089" cy="232902"/>
            <a:chOff x="1088675" y="3140825"/>
            <a:chExt cx="168625" cy="155175"/>
          </a:xfrm>
        </p:grpSpPr>
        <p:sp>
          <p:nvSpPr>
            <p:cNvPr id="228" name="Google Shape;228;p4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4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4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4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4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4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4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4"/>
          <p:cNvGrpSpPr/>
          <p:nvPr/>
        </p:nvGrpSpPr>
        <p:grpSpPr>
          <a:xfrm>
            <a:off x="216038" y="851773"/>
            <a:ext cx="254065" cy="232865"/>
            <a:chOff x="5535700" y="4158200"/>
            <a:chExt cx="169275" cy="155150"/>
          </a:xfrm>
        </p:grpSpPr>
        <p:sp>
          <p:nvSpPr>
            <p:cNvPr id="236" name="Google Shape;236;p4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4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4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4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4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4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4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3" name="Google Shape;243;p4"/>
          <p:cNvGrpSpPr/>
          <p:nvPr/>
        </p:nvGrpSpPr>
        <p:grpSpPr>
          <a:xfrm>
            <a:off x="1617633" y="4720652"/>
            <a:ext cx="164574" cy="150128"/>
            <a:chOff x="1988725" y="4246675"/>
            <a:chExt cx="109650" cy="100025"/>
          </a:xfrm>
        </p:grpSpPr>
        <p:sp>
          <p:nvSpPr>
            <p:cNvPr id="244" name="Google Shape;244;p4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4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4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4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4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4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4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" name="Google Shape;252;p5"/>
          <p:cNvPicPr preferRelativeResize="0"/>
          <p:nvPr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3" name="Google Shape;253;p5"/>
          <p:cNvGrpSpPr/>
          <p:nvPr/>
        </p:nvGrpSpPr>
        <p:grpSpPr>
          <a:xfrm>
            <a:off x="-5592168" y="-1340691"/>
            <a:ext cx="9144116" cy="2436006"/>
            <a:chOff x="-5668357" y="-1073961"/>
            <a:chExt cx="9144116" cy="2436006"/>
          </a:xfrm>
        </p:grpSpPr>
        <p:sp>
          <p:nvSpPr>
            <p:cNvPr id="254" name="Google Shape;254;p5"/>
            <p:cNvSpPr/>
            <p:nvPr/>
          </p:nvSpPr>
          <p:spPr>
            <a:xfrm>
              <a:off x="-5668357" y="-868239"/>
              <a:ext cx="9144116" cy="2230283"/>
            </a:xfrm>
            <a:custGeom>
              <a:avLst/>
              <a:gdLst/>
              <a:ahLst/>
              <a:cxnLst/>
              <a:rect l="l" t="t" r="r" b="b"/>
              <a:pathLst>
                <a:path w="256425" h="62543" extrusionOk="0">
                  <a:moveTo>
                    <a:pt x="256425" y="642"/>
                  </a:moveTo>
                  <a:lnTo>
                    <a:pt x="256425" y="29874"/>
                  </a:lnTo>
                  <a:cubicBezTo>
                    <a:pt x="256425" y="29874"/>
                    <a:pt x="242270" y="31567"/>
                    <a:pt x="226705" y="24900"/>
                  </a:cubicBezTo>
                  <a:cubicBezTo>
                    <a:pt x="211166" y="18258"/>
                    <a:pt x="207038" y="1"/>
                    <a:pt x="193037" y="4822"/>
                  </a:cubicBezTo>
                  <a:cubicBezTo>
                    <a:pt x="179062" y="9617"/>
                    <a:pt x="186088" y="49439"/>
                    <a:pt x="176113" y="57517"/>
                  </a:cubicBezTo>
                  <a:cubicBezTo>
                    <a:pt x="170548" y="62030"/>
                    <a:pt x="163010" y="55799"/>
                    <a:pt x="163035" y="34951"/>
                  </a:cubicBezTo>
                  <a:cubicBezTo>
                    <a:pt x="163061" y="10258"/>
                    <a:pt x="157240" y="462"/>
                    <a:pt x="139701" y="4104"/>
                  </a:cubicBezTo>
                  <a:cubicBezTo>
                    <a:pt x="122136" y="7745"/>
                    <a:pt x="125161" y="20156"/>
                    <a:pt x="109596" y="27413"/>
                  </a:cubicBezTo>
                  <a:cubicBezTo>
                    <a:pt x="94057" y="34644"/>
                    <a:pt x="84749" y="22669"/>
                    <a:pt x="76928" y="26105"/>
                  </a:cubicBezTo>
                  <a:cubicBezTo>
                    <a:pt x="69133" y="29541"/>
                    <a:pt x="60081" y="62543"/>
                    <a:pt x="36695" y="55850"/>
                  </a:cubicBezTo>
                  <a:cubicBezTo>
                    <a:pt x="13335" y="49157"/>
                    <a:pt x="5796" y="5616"/>
                    <a:pt x="1" y="20207"/>
                  </a:cubicBezTo>
                  <a:lnTo>
                    <a:pt x="1" y="642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5"/>
            <p:cNvSpPr/>
            <p:nvPr/>
          </p:nvSpPr>
          <p:spPr>
            <a:xfrm>
              <a:off x="-5668357" y="-868239"/>
              <a:ext cx="9144116" cy="2230283"/>
            </a:xfrm>
            <a:custGeom>
              <a:avLst/>
              <a:gdLst/>
              <a:ahLst/>
              <a:cxnLst/>
              <a:rect l="l" t="t" r="r" b="b"/>
              <a:pathLst>
                <a:path w="256425" h="62543" extrusionOk="0">
                  <a:moveTo>
                    <a:pt x="256425" y="24412"/>
                  </a:moveTo>
                  <a:lnTo>
                    <a:pt x="256425" y="29874"/>
                  </a:lnTo>
                  <a:cubicBezTo>
                    <a:pt x="256425" y="29874"/>
                    <a:pt x="242270" y="31567"/>
                    <a:pt x="226705" y="24900"/>
                  </a:cubicBezTo>
                  <a:cubicBezTo>
                    <a:pt x="211166" y="18258"/>
                    <a:pt x="207038" y="1"/>
                    <a:pt x="193037" y="4822"/>
                  </a:cubicBezTo>
                  <a:cubicBezTo>
                    <a:pt x="179062" y="9617"/>
                    <a:pt x="186088" y="49439"/>
                    <a:pt x="176113" y="57517"/>
                  </a:cubicBezTo>
                  <a:cubicBezTo>
                    <a:pt x="170548" y="62030"/>
                    <a:pt x="163010" y="55799"/>
                    <a:pt x="163035" y="34951"/>
                  </a:cubicBezTo>
                  <a:cubicBezTo>
                    <a:pt x="163061" y="10258"/>
                    <a:pt x="157240" y="462"/>
                    <a:pt x="139701" y="4104"/>
                  </a:cubicBezTo>
                  <a:cubicBezTo>
                    <a:pt x="122136" y="7745"/>
                    <a:pt x="125161" y="20156"/>
                    <a:pt x="109596" y="27413"/>
                  </a:cubicBezTo>
                  <a:cubicBezTo>
                    <a:pt x="94057" y="34644"/>
                    <a:pt x="84749" y="22669"/>
                    <a:pt x="76928" y="26105"/>
                  </a:cubicBezTo>
                  <a:cubicBezTo>
                    <a:pt x="69133" y="29541"/>
                    <a:pt x="60081" y="62543"/>
                    <a:pt x="36695" y="55850"/>
                  </a:cubicBezTo>
                  <a:cubicBezTo>
                    <a:pt x="13335" y="49157"/>
                    <a:pt x="5796" y="5616"/>
                    <a:pt x="1" y="20207"/>
                  </a:cubicBezTo>
                  <a:lnTo>
                    <a:pt x="1" y="5565"/>
                  </a:lnTo>
                  <a:cubicBezTo>
                    <a:pt x="1" y="5565"/>
                    <a:pt x="1514" y="642"/>
                    <a:pt x="9258" y="18284"/>
                  </a:cubicBezTo>
                  <a:cubicBezTo>
                    <a:pt x="16976" y="35900"/>
                    <a:pt x="22720" y="53286"/>
                    <a:pt x="38157" y="54286"/>
                  </a:cubicBezTo>
                  <a:cubicBezTo>
                    <a:pt x="53593" y="55286"/>
                    <a:pt x="65671" y="40644"/>
                    <a:pt x="69825" y="33028"/>
                  </a:cubicBezTo>
                  <a:cubicBezTo>
                    <a:pt x="73979" y="25387"/>
                    <a:pt x="75005" y="17130"/>
                    <a:pt x="79415" y="20617"/>
                  </a:cubicBezTo>
                  <a:cubicBezTo>
                    <a:pt x="83800" y="24130"/>
                    <a:pt x="86698" y="30515"/>
                    <a:pt x="102699" y="28413"/>
                  </a:cubicBezTo>
                  <a:cubicBezTo>
                    <a:pt x="118700" y="26336"/>
                    <a:pt x="120392" y="7206"/>
                    <a:pt x="138598" y="3668"/>
                  </a:cubicBezTo>
                  <a:cubicBezTo>
                    <a:pt x="156830" y="129"/>
                    <a:pt x="162676" y="9053"/>
                    <a:pt x="163958" y="20002"/>
                  </a:cubicBezTo>
                  <a:cubicBezTo>
                    <a:pt x="165240" y="30951"/>
                    <a:pt x="162676" y="39516"/>
                    <a:pt x="164702" y="48414"/>
                  </a:cubicBezTo>
                  <a:cubicBezTo>
                    <a:pt x="166702" y="57286"/>
                    <a:pt x="175779" y="58722"/>
                    <a:pt x="179293" y="51670"/>
                  </a:cubicBezTo>
                  <a:cubicBezTo>
                    <a:pt x="182806" y="44619"/>
                    <a:pt x="181780" y="30490"/>
                    <a:pt x="181498" y="23002"/>
                  </a:cubicBezTo>
                  <a:cubicBezTo>
                    <a:pt x="181216" y="15489"/>
                    <a:pt x="186883" y="9463"/>
                    <a:pt x="189626" y="6514"/>
                  </a:cubicBezTo>
                  <a:cubicBezTo>
                    <a:pt x="192370" y="3591"/>
                    <a:pt x="199268" y="898"/>
                    <a:pt x="204550" y="5642"/>
                  </a:cubicBezTo>
                  <a:cubicBezTo>
                    <a:pt x="209833" y="10386"/>
                    <a:pt x="230193" y="27695"/>
                    <a:pt x="242091" y="28464"/>
                  </a:cubicBezTo>
                  <a:cubicBezTo>
                    <a:pt x="253963" y="29259"/>
                    <a:pt x="256425" y="24412"/>
                    <a:pt x="256425" y="2441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5"/>
            <p:cNvSpPr/>
            <p:nvPr/>
          </p:nvSpPr>
          <p:spPr>
            <a:xfrm>
              <a:off x="-5172719" y="-934067"/>
              <a:ext cx="2088535" cy="1275630"/>
            </a:xfrm>
            <a:custGeom>
              <a:avLst/>
              <a:gdLst/>
              <a:ahLst/>
              <a:cxnLst/>
              <a:rect l="l" t="t" r="r" b="b"/>
              <a:pathLst>
                <a:path w="58568" h="35772" extrusionOk="0">
                  <a:moveTo>
                    <a:pt x="128" y="12232"/>
                  </a:moveTo>
                  <a:cubicBezTo>
                    <a:pt x="667" y="1898"/>
                    <a:pt x="39130" y="1"/>
                    <a:pt x="48849" y="5668"/>
                  </a:cubicBezTo>
                  <a:cubicBezTo>
                    <a:pt x="58567" y="11309"/>
                    <a:pt x="56439" y="25694"/>
                    <a:pt x="42105" y="30720"/>
                  </a:cubicBezTo>
                  <a:cubicBezTo>
                    <a:pt x="27796" y="35772"/>
                    <a:pt x="30668" y="24874"/>
                    <a:pt x="16591" y="22463"/>
                  </a:cubicBezTo>
                  <a:cubicBezTo>
                    <a:pt x="2513" y="20053"/>
                    <a:pt x="0" y="14617"/>
                    <a:pt x="128" y="12232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5"/>
            <p:cNvSpPr/>
            <p:nvPr/>
          </p:nvSpPr>
          <p:spPr>
            <a:xfrm>
              <a:off x="-2805323" y="-875549"/>
              <a:ext cx="1457603" cy="549592"/>
            </a:xfrm>
            <a:custGeom>
              <a:avLst/>
              <a:gdLst/>
              <a:ahLst/>
              <a:cxnLst/>
              <a:rect l="l" t="t" r="r" b="b"/>
              <a:pathLst>
                <a:path w="40875" h="15412" extrusionOk="0">
                  <a:moveTo>
                    <a:pt x="5257" y="3052"/>
                  </a:moveTo>
                  <a:cubicBezTo>
                    <a:pt x="0" y="4591"/>
                    <a:pt x="16334" y="15412"/>
                    <a:pt x="28463" y="11053"/>
                  </a:cubicBezTo>
                  <a:cubicBezTo>
                    <a:pt x="40592" y="6719"/>
                    <a:pt x="40874" y="4411"/>
                    <a:pt x="37002" y="2642"/>
                  </a:cubicBezTo>
                  <a:cubicBezTo>
                    <a:pt x="33130" y="847"/>
                    <a:pt x="15616" y="1"/>
                    <a:pt x="5257" y="3052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5"/>
            <p:cNvSpPr/>
            <p:nvPr/>
          </p:nvSpPr>
          <p:spPr>
            <a:xfrm>
              <a:off x="1734694" y="-907536"/>
              <a:ext cx="1711823" cy="809268"/>
            </a:xfrm>
            <a:custGeom>
              <a:avLst/>
              <a:gdLst/>
              <a:ahLst/>
              <a:cxnLst/>
              <a:rect l="l" t="t" r="r" b="b"/>
              <a:pathLst>
                <a:path w="48004" h="22694" extrusionOk="0">
                  <a:moveTo>
                    <a:pt x="12745" y="3359"/>
                  </a:moveTo>
                  <a:cubicBezTo>
                    <a:pt x="1" y="6077"/>
                    <a:pt x="16925" y="13975"/>
                    <a:pt x="31490" y="18334"/>
                  </a:cubicBezTo>
                  <a:cubicBezTo>
                    <a:pt x="46054" y="22694"/>
                    <a:pt x="48003" y="9206"/>
                    <a:pt x="46311" y="5462"/>
                  </a:cubicBezTo>
                  <a:cubicBezTo>
                    <a:pt x="44618" y="1744"/>
                    <a:pt x="28566" y="0"/>
                    <a:pt x="12745" y="3359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5"/>
            <p:cNvSpPr/>
            <p:nvPr/>
          </p:nvSpPr>
          <p:spPr>
            <a:xfrm>
              <a:off x="1562778" y="-845380"/>
              <a:ext cx="1849898" cy="1017772"/>
            </a:xfrm>
            <a:custGeom>
              <a:avLst/>
              <a:gdLst/>
              <a:ahLst/>
              <a:cxnLst/>
              <a:rect l="l" t="t" r="r" b="b"/>
              <a:pathLst>
                <a:path w="51876" h="28541" extrusionOk="0">
                  <a:moveTo>
                    <a:pt x="10053" y="4668"/>
                  </a:moveTo>
                  <a:cubicBezTo>
                    <a:pt x="1" y="1"/>
                    <a:pt x="16899" y="18284"/>
                    <a:pt x="27695" y="23412"/>
                  </a:cubicBezTo>
                  <a:cubicBezTo>
                    <a:pt x="38490" y="28541"/>
                    <a:pt x="47516" y="27900"/>
                    <a:pt x="49696" y="23156"/>
                  </a:cubicBezTo>
                  <a:cubicBezTo>
                    <a:pt x="51875" y="18438"/>
                    <a:pt x="47568" y="20335"/>
                    <a:pt x="30644" y="15976"/>
                  </a:cubicBezTo>
                  <a:cubicBezTo>
                    <a:pt x="13745" y="11617"/>
                    <a:pt x="10181" y="8386"/>
                    <a:pt x="10053" y="7155"/>
                  </a:cubicBezTo>
                  <a:cubicBezTo>
                    <a:pt x="9925" y="5899"/>
                    <a:pt x="12053" y="7591"/>
                    <a:pt x="13053" y="7027"/>
                  </a:cubicBezTo>
                  <a:cubicBezTo>
                    <a:pt x="14079" y="6437"/>
                    <a:pt x="10053" y="4668"/>
                    <a:pt x="10053" y="466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5"/>
            <p:cNvSpPr/>
            <p:nvPr/>
          </p:nvSpPr>
          <p:spPr>
            <a:xfrm>
              <a:off x="-50231" y="-736546"/>
              <a:ext cx="980293" cy="1825186"/>
            </a:xfrm>
            <a:custGeom>
              <a:avLst/>
              <a:gdLst/>
              <a:ahLst/>
              <a:cxnLst/>
              <a:rect l="l" t="t" r="r" b="b"/>
              <a:pathLst>
                <a:path w="27490" h="51183" extrusionOk="0">
                  <a:moveTo>
                    <a:pt x="24464" y="11514"/>
                  </a:moveTo>
                  <a:cubicBezTo>
                    <a:pt x="22412" y="14642"/>
                    <a:pt x="27489" y="48388"/>
                    <a:pt x="16207" y="49772"/>
                  </a:cubicBezTo>
                  <a:cubicBezTo>
                    <a:pt x="4924" y="51183"/>
                    <a:pt x="8745" y="28899"/>
                    <a:pt x="7129" y="16899"/>
                  </a:cubicBezTo>
                  <a:cubicBezTo>
                    <a:pt x="5514" y="4924"/>
                    <a:pt x="1" y="1718"/>
                    <a:pt x="78" y="872"/>
                  </a:cubicBezTo>
                  <a:cubicBezTo>
                    <a:pt x="155" y="0"/>
                    <a:pt x="10822" y="3206"/>
                    <a:pt x="11822" y="14078"/>
                  </a:cubicBezTo>
                  <a:cubicBezTo>
                    <a:pt x="12796" y="24976"/>
                    <a:pt x="7334" y="31489"/>
                    <a:pt x="9283" y="40438"/>
                  </a:cubicBezTo>
                  <a:cubicBezTo>
                    <a:pt x="11232" y="49388"/>
                    <a:pt x="17463" y="46798"/>
                    <a:pt x="21053" y="40720"/>
                  </a:cubicBezTo>
                  <a:cubicBezTo>
                    <a:pt x="24643" y="34643"/>
                    <a:pt x="16412" y="31258"/>
                    <a:pt x="17412" y="21848"/>
                  </a:cubicBezTo>
                  <a:cubicBezTo>
                    <a:pt x="18386" y="12463"/>
                    <a:pt x="24464" y="11514"/>
                    <a:pt x="24464" y="11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5"/>
            <p:cNvSpPr/>
            <p:nvPr/>
          </p:nvSpPr>
          <p:spPr>
            <a:xfrm>
              <a:off x="-3085147" y="-867311"/>
              <a:ext cx="2201007" cy="1045195"/>
            </a:xfrm>
            <a:custGeom>
              <a:avLst/>
              <a:gdLst/>
              <a:ahLst/>
              <a:cxnLst/>
              <a:rect l="l" t="t" r="r" b="b"/>
              <a:pathLst>
                <a:path w="61722" h="29310" extrusionOk="0">
                  <a:moveTo>
                    <a:pt x="4488" y="13745"/>
                  </a:moveTo>
                  <a:cubicBezTo>
                    <a:pt x="1" y="14411"/>
                    <a:pt x="11924" y="29028"/>
                    <a:pt x="26925" y="27925"/>
                  </a:cubicBezTo>
                  <a:cubicBezTo>
                    <a:pt x="41926" y="26822"/>
                    <a:pt x="44208" y="15976"/>
                    <a:pt x="52978" y="8821"/>
                  </a:cubicBezTo>
                  <a:cubicBezTo>
                    <a:pt x="61722" y="1667"/>
                    <a:pt x="51824" y="0"/>
                    <a:pt x="42747" y="8232"/>
                  </a:cubicBezTo>
                  <a:cubicBezTo>
                    <a:pt x="33669" y="16489"/>
                    <a:pt x="44080" y="13078"/>
                    <a:pt x="41926" y="18745"/>
                  </a:cubicBezTo>
                  <a:cubicBezTo>
                    <a:pt x="39772" y="24386"/>
                    <a:pt x="20976" y="29310"/>
                    <a:pt x="15284" y="23053"/>
                  </a:cubicBezTo>
                  <a:cubicBezTo>
                    <a:pt x="9617" y="16822"/>
                    <a:pt x="18079" y="11719"/>
                    <a:pt x="4488" y="1374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5"/>
            <p:cNvSpPr/>
            <p:nvPr/>
          </p:nvSpPr>
          <p:spPr>
            <a:xfrm>
              <a:off x="-4828921" y="-69954"/>
              <a:ext cx="1602988" cy="1157666"/>
            </a:xfrm>
            <a:custGeom>
              <a:avLst/>
              <a:gdLst/>
              <a:ahLst/>
              <a:cxnLst/>
              <a:rect l="l" t="t" r="r" b="b"/>
              <a:pathLst>
                <a:path w="44952" h="32464" extrusionOk="0">
                  <a:moveTo>
                    <a:pt x="44952" y="8873"/>
                  </a:moveTo>
                  <a:cubicBezTo>
                    <a:pt x="42003" y="1"/>
                    <a:pt x="26207" y="18335"/>
                    <a:pt x="13335" y="19386"/>
                  </a:cubicBezTo>
                  <a:cubicBezTo>
                    <a:pt x="462" y="20438"/>
                    <a:pt x="1" y="32464"/>
                    <a:pt x="17873" y="31900"/>
                  </a:cubicBezTo>
                  <a:cubicBezTo>
                    <a:pt x="35772" y="31387"/>
                    <a:pt x="44952" y="8873"/>
                    <a:pt x="44952" y="887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5"/>
            <p:cNvSpPr/>
            <p:nvPr/>
          </p:nvSpPr>
          <p:spPr>
            <a:xfrm>
              <a:off x="-5498259" y="-1073961"/>
              <a:ext cx="987604" cy="1588368"/>
            </a:xfrm>
            <a:custGeom>
              <a:avLst/>
              <a:gdLst/>
              <a:ahLst/>
              <a:cxnLst/>
              <a:rect l="l" t="t" r="r" b="b"/>
              <a:pathLst>
                <a:path w="27695" h="44542" extrusionOk="0">
                  <a:moveTo>
                    <a:pt x="8565" y="10232"/>
                  </a:moveTo>
                  <a:cubicBezTo>
                    <a:pt x="0" y="0"/>
                    <a:pt x="359" y="18360"/>
                    <a:pt x="8847" y="31464"/>
                  </a:cubicBezTo>
                  <a:cubicBezTo>
                    <a:pt x="17309" y="44541"/>
                    <a:pt x="23745" y="40310"/>
                    <a:pt x="25720" y="35541"/>
                  </a:cubicBezTo>
                  <a:cubicBezTo>
                    <a:pt x="27694" y="30771"/>
                    <a:pt x="21463" y="29463"/>
                    <a:pt x="13642" y="21848"/>
                  </a:cubicBezTo>
                  <a:cubicBezTo>
                    <a:pt x="5821" y="14257"/>
                    <a:pt x="10334" y="12334"/>
                    <a:pt x="8565" y="1023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5"/>
            <p:cNvSpPr/>
            <p:nvPr/>
          </p:nvSpPr>
          <p:spPr>
            <a:xfrm>
              <a:off x="272563" y="834384"/>
              <a:ext cx="417935" cy="298153"/>
            </a:xfrm>
            <a:custGeom>
              <a:avLst/>
              <a:gdLst/>
              <a:ahLst/>
              <a:cxnLst/>
              <a:rect l="l" t="t" r="r" b="b"/>
              <a:pathLst>
                <a:path w="11720" h="8361" extrusionOk="0">
                  <a:moveTo>
                    <a:pt x="1" y="1"/>
                  </a:moveTo>
                  <a:cubicBezTo>
                    <a:pt x="1" y="1"/>
                    <a:pt x="667" y="4745"/>
                    <a:pt x="5206" y="6540"/>
                  </a:cubicBezTo>
                  <a:cubicBezTo>
                    <a:pt x="9770" y="8360"/>
                    <a:pt x="11719" y="2309"/>
                    <a:pt x="11719" y="2309"/>
                  </a:cubicBezTo>
                  <a:cubicBezTo>
                    <a:pt x="11719" y="2309"/>
                    <a:pt x="10975" y="3924"/>
                    <a:pt x="6539" y="3924"/>
                  </a:cubicBezTo>
                  <a:cubicBezTo>
                    <a:pt x="2129" y="3924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5"/>
            <p:cNvSpPr/>
            <p:nvPr/>
          </p:nvSpPr>
          <p:spPr>
            <a:xfrm>
              <a:off x="-4412876" y="741133"/>
              <a:ext cx="893426" cy="369473"/>
            </a:xfrm>
            <a:custGeom>
              <a:avLst/>
              <a:gdLst/>
              <a:ahLst/>
              <a:cxnLst/>
              <a:rect l="l" t="t" r="r" b="b"/>
              <a:pathLst>
                <a:path w="25054" h="10361" extrusionOk="0">
                  <a:moveTo>
                    <a:pt x="1" y="8334"/>
                  </a:moveTo>
                  <a:cubicBezTo>
                    <a:pt x="1" y="8334"/>
                    <a:pt x="6540" y="10360"/>
                    <a:pt x="14284" y="7334"/>
                  </a:cubicBezTo>
                  <a:cubicBezTo>
                    <a:pt x="22028" y="4334"/>
                    <a:pt x="25054" y="0"/>
                    <a:pt x="25054" y="0"/>
                  </a:cubicBezTo>
                  <a:cubicBezTo>
                    <a:pt x="25054" y="0"/>
                    <a:pt x="13797" y="6052"/>
                    <a:pt x="1" y="8334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5"/>
            <p:cNvSpPr/>
            <p:nvPr/>
          </p:nvSpPr>
          <p:spPr>
            <a:xfrm>
              <a:off x="-2425865" y="24224"/>
              <a:ext cx="599908" cy="108870"/>
            </a:xfrm>
            <a:custGeom>
              <a:avLst/>
              <a:gdLst/>
              <a:ahLst/>
              <a:cxnLst/>
              <a:rect l="l" t="t" r="r" b="b"/>
              <a:pathLst>
                <a:path w="16823" h="3053" extrusionOk="0">
                  <a:moveTo>
                    <a:pt x="1" y="1155"/>
                  </a:moveTo>
                  <a:cubicBezTo>
                    <a:pt x="1" y="1155"/>
                    <a:pt x="2386" y="2924"/>
                    <a:pt x="8001" y="3001"/>
                  </a:cubicBezTo>
                  <a:cubicBezTo>
                    <a:pt x="13617" y="3052"/>
                    <a:pt x="16822" y="1"/>
                    <a:pt x="16822" y="1"/>
                  </a:cubicBezTo>
                  <a:cubicBezTo>
                    <a:pt x="16822" y="1"/>
                    <a:pt x="5309" y="1360"/>
                    <a:pt x="1" y="1155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5"/>
            <p:cNvSpPr/>
            <p:nvPr/>
          </p:nvSpPr>
          <p:spPr>
            <a:xfrm>
              <a:off x="2126990" y="-251000"/>
              <a:ext cx="268876" cy="154550"/>
            </a:xfrm>
            <a:custGeom>
              <a:avLst/>
              <a:gdLst/>
              <a:ahLst/>
              <a:cxnLst/>
              <a:rect l="l" t="t" r="r" b="b"/>
              <a:pathLst>
                <a:path w="7540" h="4334" extrusionOk="0">
                  <a:moveTo>
                    <a:pt x="0" y="0"/>
                  </a:moveTo>
                  <a:cubicBezTo>
                    <a:pt x="0" y="0"/>
                    <a:pt x="5693" y="308"/>
                    <a:pt x="7539" y="4231"/>
                  </a:cubicBezTo>
                  <a:cubicBezTo>
                    <a:pt x="7514" y="4231"/>
                    <a:pt x="3975" y="4334"/>
                    <a:pt x="0" y="0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5"/>
            <p:cNvSpPr/>
            <p:nvPr/>
          </p:nvSpPr>
          <p:spPr>
            <a:xfrm>
              <a:off x="-3299107" y="143115"/>
              <a:ext cx="179263" cy="294480"/>
            </a:xfrm>
            <a:custGeom>
              <a:avLst/>
              <a:gdLst/>
              <a:ahLst/>
              <a:cxnLst/>
              <a:rect l="l" t="t" r="r" b="b"/>
              <a:pathLst>
                <a:path w="5027" h="8258" extrusionOk="0">
                  <a:moveTo>
                    <a:pt x="0" y="8257"/>
                  </a:moveTo>
                  <a:cubicBezTo>
                    <a:pt x="26" y="2795"/>
                    <a:pt x="5026" y="0"/>
                    <a:pt x="5026" y="0"/>
                  </a:cubicBezTo>
                  <a:cubicBezTo>
                    <a:pt x="5026" y="0"/>
                    <a:pt x="4513" y="5744"/>
                    <a:pt x="0" y="8257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5"/>
            <p:cNvSpPr/>
            <p:nvPr/>
          </p:nvSpPr>
          <p:spPr>
            <a:xfrm>
              <a:off x="-5152607" y="227237"/>
              <a:ext cx="285316" cy="342942"/>
            </a:xfrm>
            <a:custGeom>
              <a:avLst/>
              <a:gdLst/>
              <a:ahLst/>
              <a:cxnLst/>
              <a:rect l="l" t="t" r="r" b="b"/>
              <a:pathLst>
                <a:path w="8001" h="9617" extrusionOk="0">
                  <a:moveTo>
                    <a:pt x="1846" y="744"/>
                  </a:moveTo>
                  <a:cubicBezTo>
                    <a:pt x="0" y="0"/>
                    <a:pt x="4154" y="6616"/>
                    <a:pt x="5949" y="8129"/>
                  </a:cubicBezTo>
                  <a:cubicBezTo>
                    <a:pt x="7744" y="9616"/>
                    <a:pt x="8001" y="5616"/>
                    <a:pt x="5949" y="3847"/>
                  </a:cubicBezTo>
                  <a:cubicBezTo>
                    <a:pt x="4641" y="2719"/>
                    <a:pt x="3282" y="1693"/>
                    <a:pt x="1846" y="74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5"/>
            <p:cNvSpPr/>
            <p:nvPr/>
          </p:nvSpPr>
          <p:spPr>
            <a:xfrm>
              <a:off x="839486" y="-626820"/>
              <a:ext cx="238708" cy="210358"/>
            </a:xfrm>
            <a:custGeom>
              <a:avLst/>
              <a:gdLst/>
              <a:ahLst/>
              <a:cxnLst/>
              <a:rect l="l" t="t" r="r" b="b"/>
              <a:pathLst>
                <a:path w="6694" h="5899" extrusionOk="0">
                  <a:moveTo>
                    <a:pt x="1" y="5898"/>
                  </a:moveTo>
                  <a:cubicBezTo>
                    <a:pt x="975" y="2385"/>
                    <a:pt x="4463" y="0"/>
                    <a:pt x="5565" y="103"/>
                  </a:cubicBezTo>
                  <a:cubicBezTo>
                    <a:pt x="6693" y="231"/>
                    <a:pt x="3386" y="1975"/>
                    <a:pt x="1" y="5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5"/>
            <p:cNvSpPr/>
            <p:nvPr/>
          </p:nvSpPr>
          <p:spPr>
            <a:xfrm>
              <a:off x="1801450" y="-571048"/>
              <a:ext cx="245091" cy="229543"/>
            </a:xfrm>
            <a:custGeom>
              <a:avLst/>
              <a:gdLst/>
              <a:ahLst/>
              <a:cxnLst/>
              <a:rect l="l" t="t" r="r" b="b"/>
              <a:pathLst>
                <a:path w="6873" h="6437" extrusionOk="0">
                  <a:moveTo>
                    <a:pt x="1" y="1"/>
                  </a:moveTo>
                  <a:cubicBezTo>
                    <a:pt x="1" y="1"/>
                    <a:pt x="6693" y="2283"/>
                    <a:pt x="6873" y="6437"/>
                  </a:cubicBezTo>
                  <a:cubicBezTo>
                    <a:pt x="6873" y="6437"/>
                    <a:pt x="1231" y="3257"/>
                    <a:pt x="1" y="1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5"/>
            <p:cNvSpPr/>
            <p:nvPr/>
          </p:nvSpPr>
          <p:spPr>
            <a:xfrm>
              <a:off x="226847" y="-852691"/>
              <a:ext cx="765406" cy="1292104"/>
            </a:xfrm>
            <a:custGeom>
              <a:avLst/>
              <a:gdLst/>
              <a:ahLst/>
              <a:cxnLst/>
              <a:rect l="l" t="t" r="r" b="b"/>
              <a:pathLst>
                <a:path w="21464" h="36234" extrusionOk="0">
                  <a:moveTo>
                    <a:pt x="17617" y="9155"/>
                  </a:moveTo>
                  <a:cubicBezTo>
                    <a:pt x="21463" y="1565"/>
                    <a:pt x="5052" y="1"/>
                    <a:pt x="2513" y="4103"/>
                  </a:cubicBezTo>
                  <a:cubicBezTo>
                    <a:pt x="0" y="8232"/>
                    <a:pt x="5642" y="15232"/>
                    <a:pt x="5155" y="25746"/>
                  </a:cubicBezTo>
                  <a:cubicBezTo>
                    <a:pt x="4667" y="36233"/>
                    <a:pt x="8539" y="21745"/>
                    <a:pt x="13001" y="16566"/>
                  </a:cubicBezTo>
                  <a:cubicBezTo>
                    <a:pt x="17463" y="11386"/>
                    <a:pt x="17617" y="9155"/>
                    <a:pt x="17617" y="9155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5"/>
            <p:cNvSpPr/>
            <p:nvPr/>
          </p:nvSpPr>
          <p:spPr>
            <a:xfrm>
              <a:off x="524929" y="237293"/>
              <a:ext cx="214923" cy="597127"/>
            </a:xfrm>
            <a:custGeom>
              <a:avLst/>
              <a:gdLst/>
              <a:ahLst/>
              <a:cxnLst/>
              <a:rect l="l" t="t" r="r" b="b"/>
              <a:pathLst>
                <a:path w="6027" h="16745" extrusionOk="0">
                  <a:moveTo>
                    <a:pt x="2411" y="1924"/>
                  </a:moveTo>
                  <a:cubicBezTo>
                    <a:pt x="1" y="0"/>
                    <a:pt x="2796" y="12540"/>
                    <a:pt x="2565" y="14642"/>
                  </a:cubicBezTo>
                  <a:cubicBezTo>
                    <a:pt x="2360" y="16745"/>
                    <a:pt x="6027" y="12950"/>
                    <a:pt x="5565" y="8539"/>
                  </a:cubicBezTo>
                  <a:cubicBezTo>
                    <a:pt x="5104" y="4155"/>
                    <a:pt x="2411" y="1924"/>
                    <a:pt x="2411" y="1924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5"/>
            <p:cNvSpPr/>
            <p:nvPr/>
          </p:nvSpPr>
          <p:spPr>
            <a:xfrm>
              <a:off x="-2898609" y="-763077"/>
              <a:ext cx="296299" cy="168280"/>
            </a:xfrm>
            <a:custGeom>
              <a:avLst/>
              <a:gdLst/>
              <a:ahLst/>
              <a:cxnLst/>
              <a:rect l="l" t="t" r="r" b="b"/>
              <a:pathLst>
                <a:path w="8309" h="4719" extrusionOk="0">
                  <a:moveTo>
                    <a:pt x="1821" y="1155"/>
                  </a:moveTo>
                  <a:cubicBezTo>
                    <a:pt x="1" y="2437"/>
                    <a:pt x="1078" y="4719"/>
                    <a:pt x="4616" y="3847"/>
                  </a:cubicBezTo>
                  <a:cubicBezTo>
                    <a:pt x="8155" y="3001"/>
                    <a:pt x="8309" y="719"/>
                    <a:pt x="7386" y="411"/>
                  </a:cubicBezTo>
                  <a:cubicBezTo>
                    <a:pt x="6437" y="78"/>
                    <a:pt x="3514" y="1"/>
                    <a:pt x="1821" y="1155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5"/>
            <p:cNvSpPr/>
            <p:nvPr/>
          </p:nvSpPr>
          <p:spPr>
            <a:xfrm>
              <a:off x="211299" y="456744"/>
              <a:ext cx="114326" cy="284424"/>
            </a:xfrm>
            <a:custGeom>
              <a:avLst/>
              <a:gdLst/>
              <a:ahLst/>
              <a:cxnLst/>
              <a:rect l="l" t="t" r="r" b="b"/>
              <a:pathLst>
                <a:path w="3206" h="7976" extrusionOk="0">
                  <a:moveTo>
                    <a:pt x="334" y="1"/>
                  </a:moveTo>
                  <a:cubicBezTo>
                    <a:pt x="334" y="1"/>
                    <a:pt x="0" y="4616"/>
                    <a:pt x="1103" y="7975"/>
                  </a:cubicBezTo>
                  <a:cubicBezTo>
                    <a:pt x="1103" y="7975"/>
                    <a:pt x="3206" y="5924"/>
                    <a:pt x="3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5"/>
            <p:cNvSpPr/>
            <p:nvPr/>
          </p:nvSpPr>
          <p:spPr>
            <a:xfrm>
              <a:off x="-4910974" y="-612000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5"/>
            <p:cNvSpPr/>
            <p:nvPr/>
          </p:nvSpPr>
          <p:spPr>
            <a:xfrm>
              <a:off x="-4089450" y="-181200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5"/>
            <p:cNvSpPr/>
            <p:nvPr/>
          </p:nvSpPr>
          <p:spPr>
            <a:xfrm>
              <a:off x="-4432350" y="385750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5"/>
            <p:cNvSpPr/>
            <p:nvPr/>
          </p:nvSpPr>
          <p:spPr>
            <a:xfrm>
              <a:off x="-4237088" y="428600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5"/>
            <p:cNvSpPr/>
            <p:nvPr/>
          </p:nvSpPr>
          <p:spPr>
            <a:xfrm>
              <a:off x="-4108500" y="2800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5"/>
            <p:cNvSpPr/>
            <p:nvPr/>
          </p:nvSpPr>
          <p:spPr>
            <a:xfrm>
              <a:off x="-3310644" y="378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5"/>
            <p:cNvSpPr/>
            <p:nvPr/>
          </p:nvSpPr>
          <p:spPr>
            <a:xfrm>
              <a:off x="-3382085" y="6774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5"/>
            <p:cNvSpPr/>
            <p:nvPr/>
          </p:nvSpPr>
          <p:spPr>
            <a:xfrm>
              <a:off x="-3646744" y="4807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5"/>
            <p:cNvSpPr/>
            <p:nvPr/>
          </p:nvSpPr>
          <p:spPr>
            <a:xfrm>
              <a:off x="-2506119" y="-172812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5"/>
            <p:cNvSpPr/>
            <p:nvPr/>
          </p:nvSpPr>
          <p:spPr>
            <a:xfrm>
              <a:off x="-2406094" y="-21063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5"/>
            <p:cNvSpPr/>
            <p:nvPr/>
          </p:nvSpPr>
          <p:spPr>
            <a:xfrm>
              <a:off x="-2103705" y="-339241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5"/>
            <p:cNvSpPr/>
            <p:nvPr/>
          </p:nvSpPr>
          <p:spPr>
            <a:xfrm>
              <a:off x="-1989402" y="-231922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5"/>
            <p:cNvSpPr/>
            <p:nvPr/>
          </p:nvSpPr>
          <p:spPr>
            <a:xfrm>
              <a:off x="-1791780" y="-750116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5"/>
            <p:cNvSpPr/>
            <p:nvPr/>
          </p:nvSpPr>
          <p:spPr>
            <a:xfrm>
              <a:off x="487095" y="3607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5"/>
            <p:cNvSpPr/>
            <p:nvPr/>
          </p:nvSpPr>
          <p:spPr>
            <a:xfrm>
              <a:off x="437600" y="489362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5"/>
            <p:cNvSpPr/>
            <p:nvPr/>
          </p:nvSpPr>
          <p:spPr>
            <a:xfrm>
              <a:off x="416175" y="673978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5"/>
            <p:cNvSpPr/>
            <p:nvPr/>
          </p:nvSpPr>
          <p:spPr>
            <a:xfrm>
              <a:off x="2739745" y="-123291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5"/>
            <p:cNvSpPr/>
            <p:nvPr/>
          </p:nvSpPr>
          <p:spPr>
            <a:xfrm>
              <a:off x="2668322" y="-181194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5"/>
            <p:cNvSpPr/>
            <p:nvPr/>
          </p:nvSpPr>
          <p:spPr>
            <a:xfrm>
              <a:off x="3151728" y="-8722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5"/>
            <p:cNvSpPr/>
            <p:nvPr/>
          </p:nvSpPr>
          <p:spPr>
            <a:xfrm>
              <a:off x="3242201" y="-469319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5"/>
            <p:cNvSpPr/>
            <p:nvPr/>
          </p:nvSpPr>
          <p:spPr>
            <a:xfrm>
              <a:off x="-4565700" y="828650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7" name="Google Shape;297;p5"/>
          <p:cNvGrpSpPr/>
          <p:nvPr/>
        </p:nvGrpSpPr>
        <p:grpSpPr>
          <a:xfrm>
            <a:off x="-20296" y="-296813"/>
            <a:ext cx="604693" cy="3998350"/>
            <a:chOff x="-20296" y="-296813"/>
            <a:chExt cx="604693" cy="3998350"/>
          </a:xfrm>
        </p:grpSpPr>
        <p:grpSp>
          <p:nvGrpSpPr>
            <p:cNvPr id="298" name="Google Shape;298;p5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299" name="Google Shape;299;p5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5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5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5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5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304;p5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305;p5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5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5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308;p5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9" name="Google Shape;309;p5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" name="Google Shape;310;p5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311;p5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" name="Google Shape;312;p5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" name="Google Shape;313;p5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" name="Google Shape;314;p5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" name="Google Shape;315;p5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16" name="Google Shape;316;p5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7" name="Google Shape;317;p5"/>
          <p:cNvGrpSpPr/>
          <p:nvPr/>
        </p:nvGrpSpPr>
        <p:grpSpPr>
          <a:xfrm>
            <a:off x="8557157" y="-1528031"/>
            <a:ext cx="843269" cy="8890113"/>
            <a:chOff x="7137900" y="795825"/>
            <a:chExt cx="246325" cy="3621375"/>
          </a:xfrm>
        </p:grpSpPr>
        <p:sp>
          <p:nvSpPr>
            <p:cNvPr id="318" name="Google Shape;318;p5"/>
            <p:cNvSpPr/>
            <p:nvPr/>
          </p:nvSpPr>
          <p:spPr>
            <a:xfrm>
              <a:off x="7245450" y="2919050"/>
              <a:ext cx="25" cy="1575"/>
            </a:xfrm>
            <a:custGeom>
              <a:avLst/>
              <a:gdLst/>
              <a:ahLst/>
              <a:cxnLst/>
              <a:rect l="l" t="t" r="r" b="b"/>
              <a:pathLst>
                <a:path w="1" h="63" extrusionOk="0">
                  <a:moveTo>
                    <a:pt x="1" y="1"/>
                  </a:moveTo>
                  <a:lnTo>
                    <a:pt x="1" y="63"/>
                  </a:lnTo>
                  <a:close/>
                </a:path>
              </a:pathLst>
            </a:custGeom>
            <a:solidFill>
              <a:srgbClr val="DD5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5"/>
            <p:cNvSpPr/>
            <p:nvPr/>
          </p:nvSpPr>
          <p:spPr>
            <a:xfrm>
              <a:off x="7137900" y="795825"/>
              <a:ext cx="246325" cy="3621375"/>
            </a:xfrm>
            <a:custGeom>
              <a:avLst/>
              <a:gdLst/>
              <a:ahLst/>
              <a:cxnLst/>
              <a:rect l="l" t="t" r="r" b="b"/>
              <a:pathLst>
                <a:path w="9853" h="144855" extrusionOk="0">
                  <a:moveTo>
                    <a:pt x="8325" y="144854"/>
                  </a:moveTo>
                  <a:cubicBezTo>
                    <a:pt x="8325" y="144854"/>
                    <a:pt x="0" y="140489"/>
                    <a:pt x="2245" y="120223"/>
                  </a:cubicBezTo>
                  <a:cubicBezTo>
                    <a:pt x="2869" y="114487"/>
                    <a:pt x="3305" y="108687"/>
                    <a:pt x="3617" y="103356"/>
                  </a:cubicBezTo>
                  <a:cubicBezTo>
                    <a:pt x="4053" y="95967"/>
                    <a:pt x="4209" y="89450"/>
                    <a:pt x="4303" y="85023"/>
                  </a:cubicBezTo>
                  <a:lnTo>
                    <a:pt x="4303" y="84961"/>
                  </a:lnTo>
                  <a:cubicBezTo>
                    <a:pt x="4334" y="81313"/>
                    <a:pt x="4334" y="79162"/>
                    <a:pt x="4334" y="79162"/>
                  </a:cubicBezTo>
                  <a:cubicBezTo>
                    <a:pt x="4334" y="79162"/>
                    <a:pt x="1964" y="80471"/>
                    <a:pt x="1341" y="75794"/>
                  </a:cubicBezTo>
                  <a:cubicBezTo>
                    <a:pt x="1091" y="73861"/>
                    <a:pt x="1123" y="70899"/>
                    <a:pt x="1777" y="66379"/>
                  </a:cubicBezTo>
                  <a:cubicBezTo>
                    <a:pt x="3960" y="50976"/>
                    <a:pt x="9853" y="1060"/>
                    <a:pt x="6267" y="0"/>
                  </a:cubicBezTo>
                  <a:lnTo>
                    <a:pt x="8231" y="0"/>
                  </a:lnTo>
                  <a:lnTo>
                    <a:pt x="8231" y="11505"/>
                  </a:lnTo>
                  <a:lnTo>
                    <a:pt x="8325" y="136904"/>
                  </a:lnTo>
                  <a:lnTo>
                    <a:pt x="8325" y="144823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5"/>
            <p:cNvSpPr/>
            <p:nvPr/>
          </p:nvSpPr>
          <p:spPr>
            <a:xfrm>
              <a:off x="7182325" y="2455275"/>
              <a:ext cx="157475" cy="356225"/>
            </a:xfrm>
            <a:custGeom>
              <a:avLst/>
              <a:gdLst/>
              <a:ahLst/>
              <a:cxnLst/>
              <a:rect l="l" t="t" r="r" b="b"/>
              <a:pathLst>
                <a:path w="6299" h="14249" extrusionOk="0">
                  <a:moveTo>
                    <a:pt x="0" y="10913"/>
                  </a:moveTo>
                  <a:cubicBezTo>
                    <a:pt x="1247" y="14249"/>
                    <a:pt x="3305" y="11911"/>
                    <a:pt x="4646" y="7577"/>
                  </a:cubicBezTo>
                  <a:cubicBezTo>
                    <a:pt x="5425" y="5114"/>
                    <a:pt x="5924" y="2557"/>
                    <a:pt x="6174" y="1"/>
                  </a:cubicBezTo>
                  <a:cubicBezTo>
                    <a:pt x="6174" y="1"/>
                    <a:pt x="6298" y="9541"/>
                    <a:pt x="2557" y="12784"/>
                  </a:cubicBezTo>
                  <a:cubicBezTo>
                    <a:pt x="2557" y="12784"/>
                    <a:pt x="936" y="13937"/>
                    <a:pt x="0" y="1091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5"/>
            <p:cNvSpPr/>
            <p:nvPr/>
          </p:nvSpPr>
          <p:spPr>
            <a:xfrm>
              <a:off x="7137900" y="3379700"/>
              <a:ext cx="208125" cy="1037500"/>
            </a:xfrm>
            <a:custGeom>
              <a:avLst/>
              <a:gdLst/>
              <a:ahLst/>
              <a:cxnLst/>
              <a:rect l="l" t="t" r="r" b="b"/>
              <a:pathLst>
                <a:path w="8325" h="41500" extrusionOk="0">
                  <a:moveTo>
                    <a:pt x="8325" y="33549"/>
                  </a:moveTo>
                  <a:lnTo>
                    <a:pt x="8325" y="41499"/>
                  </a:lnTo>
                  <a:cubicBezTo>
                    <a:pt x="8325" y="41499"/>
                    <a:pt x="0" y="37134"/>
                    <a:pt x="2245" y="16868"/>
                  </a:cubicBezTo>
                  <a:cubicBezTo>
                    <a:pt x="2869" y="11132"/>
                    <a:pt x="3305" y="5332"/>
                    <a:pt x="3617" y="1"/>
                  </a:cubicBezTo>
                  <a:cubicBezTo>
                    <a:pt x="3399" y="6299"/>
                    <a:pt x="3149" y="13002"/>
                    <a:pt x="2931" y="17960"/>
                  </a:cubicBezTo>
                  <a:cubicBezTo>
                    <a:pt x="2463" y="30587"/>
                    <a:pt x="3804" y="35700"/>
                    <a:pt x="5675" y="36292"/>
                  </a:cubicBezTo>
                  <a:cubicBezTo>
                    <a:pt x="7483" y="36822"/>
                    <a:pt x="8231" y="33798"/>
                    <a:pt x="8294" y="33549"/>
                  </a:cubicBezTo>
                  <a:lnTo>
                    <a:pt x="8294" y="3354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5"/>
            <p:cNvSpPr/>
            <p:nvPr/>
          </p:nvSpPr>
          <p:spPr>
            <a:xfrm>
              <a:off x="7195575" y="3592500"/>
              <a:ext cx="74075" cy="619700"/>
            </a:xfrm>
            <a:custGeom>
              <a:avLst/>
              <a:gdLst/>
              <a:ahLst/>
              <a:cxnLst/>
              <a:rect l="l" t="t" r="r" b="b"/>
              <a:pathLst>
                <a:path w="2963" h="24788" extrusionOk="0">
                  <a:moveTo>
                    <a:pt x="1871" y="24787"/>
                  </a:moveTo>
                  <a:cubicBezTo>
                    <a:pt x="1871" y="24787"/>
                    <a:pt x="0" y="20859"/>
                    <a:pt x="562" y="12846"/>
                  </a:cubicBezTo>
                  <a:cubicBezTo>
                    <a:pt x="1092" y="4864"/>
                    <a:pt x="1528" y="1"/>
                    <a:pt x="1528" y="1"/>
                  </a:cubicBezTo>
                  <a:cubicBezTo>
                    <a:pt x="1528" y="1"/>
                    <a:pt x="2401" y="11443"/>
                    <a:pt x="2775" y="16089"/>
                  </a:cubicBezTo>
                  <a:cubicBezTo>
                    <a:pt x="2962" y="19019"/>
                    <a:pt x="2682" y="21950"/>
                    <a:pt x="1871" y="24787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5"/>
            <p:cNvSpPr/>
            <p:nvPr/>
          </p:nvSpPr>
          <p:spPr>
            <a:xfrm>
              <a:off x="7172200" y="1919800"/>
              <a:ext cx="124725" cy="740500"/>
            </a:xfrm>
            <a:custGeom>
              <a:avLst/>
              <a:gdLst/>
              <a:ahLst/>
              <a:cxnLst/>
              <a:rect l="l" t="t" r="r" b="b"/>
              <a:pathLst>
                <a:path w="4989" h="29620" extrusionOk="0">
                  <a:moveTo>
                    <a:pt x="2214" y="29619"/>
                  </a:moveTo>
                  <a:cubicBezTo>
                    <a:pt x="2214" y="29619"/>
                    <a:pt x="0" y="25223"/>
                    <a:pt x="1029" y="17491"/>
                  </a:cubicBezTo>
                  <a:cubicBezTo>
                    <a:pt x="2089" y="9759"/>
                    <a:pt x="4989" y="0"/>
                    <a:pt x="4989" y="0"/>
                  </a:cubicBezTo>
                  <a:cubicBezTo>
                    <a:pt x="4989" y="0"/>
                    <a:pt x="4802" y="15683"/>
                    <a:pt x="4209" y="21201"/>
                  </a:cubicBezTo>
                  <a:cubicBezTo>
                    <a:pt x="3617" y="26751"/>
                    <a:pt x="2214" y="29619"/>
                    <a:pt x="2214" y="29619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5"/>
            <p:cNvSpPr/>
            <p:nvPr/>
          </p:nvSpPr>
          <p:spPr>
            <a:xfrm>
              <a:off x="7246225" y="2722625"/>
              <a:ext cx="95900" cy="963425"/>
            </a:xfrm>
            <a:custGeom>
              <a:avLst/>
              <a:gdLst/>
              <a:ahLst/>
              <a:cxnLst/>
              <a:rect l="l" t="t" r="r" b="b"/>
              <a:pathLst>
                <a:path w="3836" h="38537" extrusionOk="0">
                  <a:moveTo>
                    <a:pt x="3836" y="13220"/>
                  </a:moveTo>
                  <a:cubicBezTo>
                    <a:pt x="3742" y="1871"/>
                    <a:pt x="2558" y="1"/>
                    <a:pt x="1279" y="2121"/>
                  </a:cubicBezTo>
                  <a:cubicBezTo>
                    <a:pt x="1" y="4241"/>
                    <a:pt x="32" y="15403"/>
                    <a:pt x="749" y="26284"/>
                  </a:cubicBezTo>
                  <a:cubicBezTo>
                    <a:pt x="1466" y="37165"/>
                    <a:pt x="3836" y="38537"/>
                    <a:pt x="3836" y="38537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5"/>
            <p:cNvSpPr/>
            <p:nvPr/>
          </p:nvSpPr>
          <p:spPr>
            <a:xfrm>
              <a:off x="7275075" y="1778700"/>
              <a:ext cx="70950" cy="801325"/>
            </a:xfrm>
            <a:custGeom>
              <a:avLst/>
              <a:gdLst/>
              <a:ahLst/>
              <a:cxnLst/>
              <a:rect l="l" t="t" r="r" b="b"/>
              <a:pathLst>
                <a:path w="2838" h="32053" extrusionOk="0">
                  <a:moveTo>
                    <a:pt x="1559" y="29651"/>
                  </a:moveTo>
                  <a:cubicBezTo>
                    <a:pt x="1" y="32052"/>
                    <a:pt x="967" y="16837"/>
                    <a:pt x="1559" y="9074"/>
                  </a:cubicBezTo>
                  <a:cubicBezTo>
                    <a:pt x="2152" y="1310"/>
                    <a:pt x="2838" y="1"/>
                    <a:pt x="2838" y="1"/>
                  </a:cubicBezTo>
                  <a:lnTo>
                    <a:pt x="2775" y="21607"/>
                  </a:lnTo>
                  <a:cubicBezTo>
                    <a:pt x="2775" y="21607"/>
                    <a:pt x="2370" y="28061"/>
                    <a:pt x="1559" y="2965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5"/>
            <p:cNvSpPr/>
            <p:nvPr/>
          </p:nvSpPr>
          <p:spPr>
            <a:xfrm>
              <a:off x="7215050" y="2500475"/>
              <a:ext cx="103700" cy="224525"/>
            </a:xfrm>
            <a:custGeom>
              <a:avLst/>
              <a:gdLst/>
              <a:ahLst/>
              <a:cxnLst/>
              <a:rect l="l" t="t" r="r" b="b"/>
              <a:pathLst>
                <a:path w="4148" h="8981" extrusionOk="0">
                  <a:moveTo>
                    <a:pt x="1903" y="7640"/>
                  </a:moveTo>
                  <a:cubicBezTo>
                    <a:pt x="1" y="8980"/>
                    <a:pt x="1809" y="5831"/>
                    <a:pt x="2932" y="2900"/>
                  </a:cubicBezTo>
                  <a:cubicBezTo>
                    <a:pt x="4023" y="1"/>
                    <a:pt x="4148" y="5894"/>
                    <a:pt x="1903" y="764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5"/>
            <p:cNvSpPr/>
            <p:nvPr/>
          </p:nvSpPr>
          <p:spPr>
            <a:xfrm>
              <a:off x="7275075" y="3769450"/>
              <a:ext cx="69400" cy="425600"/>
            </a:xfrm>
            <a:custGeom>
              <a:avLst/>
              <a:gdLst/>
              <a:ahLst/>
              <a:cxnLst/>
              <a:rect l="l" t="t" r="r" b="b"/>
              <a:pathLst>
                <a:path w="2776" h="17024" extrusionOk="0">
                  <a:moveTo>
                    <a:pt x="2775" y="0"/>
                  </a:moveTo>
                  <a:cubicBezTo>
                    <a:pt x="1902" y="374"/>
                    <a:pt x="1" y="13188"/>
                    <a:pt x="2775" y="17023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5"/>
            <p:cNvSpPr/>
            <p:nvPr/>
          </p:nvSpPr>
          <p:spPr>
            <a:xfrm>
              <a:off x="7243125" y="4235550"/>
              <a:ext cx="97450" cy="81875"/>
            </a:xfrm>
            <a:custGeom>
              <a:avLst/>
              <a:gdLst/>
              <a:ahLst/>
              <a:cxnLst/>
              <a:rect l="l" t="t" r="r" b="b"/>
              <a:pathLst>
                <a:path w="3898" h="3275" extrusionOk="0">
                  <a:moveTo>
                    <a:pt x="0" y="250"/>
                  </a:moveTo>
                  <a:cubicBezTo>
                    <a:pt x="0" y="250"/>
                    <a:pt x="1029" y="2588"/>
                    <a:pt x="2339" y="2027"/>
                  </a:cubicBezTo>
                  <a:cubicBezTo>
                    <a:pt x="3617" y="1497"/>
                    <a:pt x="3898" y="1"/>
                    <a:pt x="3898" y="1"/>
                  </a:cubicBezTo>
                  <a:cubicBezTo>
                    <a:pt x="3898" y="1"/>
                    <a:pt x="2557" y="3274"/>
                    <a:pt x="0" y="250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5"/>
            <p:cNvSpPr/>
            <p:nvPr/>
          </p:nvSpPr>
          <p:spPr>
            <a:xfrm>
              <a:off x="7165950" y="795825"/>
              <a:ext cx="218275" cy="1894875"/>
            </a:xfrm>
            <a:custGeom>
              <a:avLst/>
              <a:gdLst/>
              <a:ahLst/>
              <a:cxnLst/>
              <a:rect l="l" t="t" r="r" b="b"/>
              <a:pathLst>
                <a:path w="8731" h="75795" extrusionOk="0">
                  <a:moveTo>
                    <a:pt x="7109" y="11505"/>
                  </a:moveTo>
                  <a:lnTo>
                    <a:pt x="7109" y="11754"/>
                  </a:lnTo>
                  <a:cubicBezTo>
                    <a:pt x="7109" y="11754"/>
                    <a:pt x="6299" y="20328"/>
                    <a:pt x="6143" y="29245"/>
                  </a:cubicBezTo>
                  <a:cubicBezTo>
                    <a:pt x="6018" y="38131"/>
                    <a:pt x="4677" y="48981"/>
                    <a:pt x="2495" y="56963"/>
                  </a:cubicBezTo>
                  <a:cubicBezTo>
                    <a:pt x="344" y="64726"/>
                    <a:pt x="250" y="75233"/>
                    <a:pt x="250" y="75794"/>
                  </a:cubicBezTo>
                  <a:cubicBezTo>
                    <a:pt x="1" y="73861"/>
                    <a:pt x="32" y="70899"/>
                    <a:pt x="687" y="66379"/>
                  </a:cubicBezTo>
                  <a:cubicBezTo>
                    <a:pt x="2869" y="50976"/>
                    <a:pt x="8731" y="1091"/>
                    <a:pt x="5176" y="0"/>
                  </a:cubicBezTo>
                  <a:lnTo>
                    <a:pt x="7140" y="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5"/>
            <p:cNvSpPr/>
            <p:nvPr/>
          </p:nvSpPr>
          <p:spPr>
            <a:xfrm>
              <a:off x="7166725" y="2618175"/>
              <a:ext cx="85775" cy="162150"/>
            </a:xfrm>
            <a:custGeom>
              <a:avLst/>
              <a:gdLst/>
              <a:ahLst/>
              <a:cxnLst/>
              <a:rect l="l" t="t" r="r" b="b"/>
              <a:pathLst>
                <a:path w="3431" h="6486" extrusionOk="0">
                  <a:moveTo>
                    <a:pt x="281" y="1"/>
                  </a:moveTo>
                  <a:cubicBezTo>
                    <a:pt x="281" y="1"/>
                    <a:pt x="1" y="3960"/>
                    <a:pt x="1217" y="5239"/>
                  </a:cubicBezTo>
                  <a:cubicBezTo>
                    <a:pt x="2402" y="6486"/>
                    <a:pt x="3430" y="4802"/>
                    <a:pt x="3430" y="4802"/>
                  </a:cubicBezTo>
                  <a:cubicBezTo>
                    <a:pt x="3430" y="4802"/>
                    <a:pt x="936" y="3773"/>
                    <a:pt x="281" y="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1" name="Google Shape;331;p5"/>
          <p:cNvGrpSpPr/>
          <p:nvPr/>
        </p:nvGrpSpPr>
        <p:grpSpPr>
          <a:xfrm flipH="1">
            <a:off x="7846608" y="3985618"/>
            <a:ext cx="1019148" cy="980400"/>
            <a:chOff x="5099775" y="3410075"/>
            <a:chExt cx="640450" cy="616100"/>
          </a:xfrm>
        </p:grpSpPr>
        <p:sp>
          <p:nvSpPr>
            <p:cNvPr id="332" name="Google Shape;332;p5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5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5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5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5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5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5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5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5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5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5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5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5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5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5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5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5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5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5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5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5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5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5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5" name="Google Shape;355;p5"/>
          <p:cNvGrpSpPr/>
          <p:nvPr/>
        </p:nvGrpSpPr>
        <p:grpSpPr>
          <a:xfrm>
            <a:off x="182088" y="4405594"/>
            <a:ext cx="422428" cy="413761"/>
            <a:chOff x="2257975" y="4001150"/>
            <a:chExt cx="281450" cy="275675"/>
          </a:xfrm>
        </p:grpSpPr>
        <p:sp>
          <p:nvSpPr>
            <p:cNvPr id="356" name="Google Shape;356;p5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5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5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5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5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5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5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3" name="Google Shape;363;p5"/>
          <p:cNvGrpSpPr/>
          <p:nvPr/>
        </p:nvGrpSpPr>
        <p:grpSpPr>
          <a:xfrm>
            <a:off x="460123" y="3701557"/>
            <a:ext cx="253089" cy="232902"/>
            <a:chOff x="1088675" y="3140825"/>
            <a:chExt cx="168625" cy="155175"/>
          </a:xfrm>
        </p:grpSpPr>
        <p:sp>
          <p:nvSpPr>
            <p:cNvPr id="364" name="Google Shape;364;p5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5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5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5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5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5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5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1" name="Google Shape;371;p5"/>
          <p:cNvGrpSpPr/>
          <p:nvPr/>
        </p:nvGrpSpPr>
        <p:grpSpPr>
          <a:xfrm>
            <a:off x="7417538" y="4733173"/>
            <a:ext cx="254065" cy="232865"/>
            <a:chOff x="5535700" y="4158200"/>
            <a:chExt cx="169275" cy="155150"/>
          </a:xfrm>
        </p:grpSpPr>
        <p:sp>
          <p:nvSpPr>
            <p:cNvPr id="372" name="Google Shape;372;p5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5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5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5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5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5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5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79" name="Google Shape;379;p5"/>
          <p:cNvSpPr txBox="1">
            <a:spLocks noGrp="1"/>
          </p:cNvSpPr>
          <p:nvPr>
            <p:ph type="body" idx="1"/>
          </p:nvPr>
        </p:nvSpPr>
        <p:spPr>
          <a:xfrm>
            <a:off x="1031350" y="1890350"/>
            <a:ext cx="3054000" cy="263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bel"/>
              <a:buChar char="⬢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9pPr>
          </a:lstStyle>
          <a:p>
            <a:endParaRPr/>
          </a:p>
        </p:txBody>
      </p:sp>
      <p:sp>
        <p:nvSpPr>
          <p:cNvPr id="380" name="Google Shape;380;p5"/>
          <p:cNvSpPr txBox="1">
            <a:spLocks noGrp="1"/>
          </p:cNvSpPr>
          <p:nvPr>
            <p:ph type="body" idx="2"/>
          </p:nvPr>
        </p:nvSpPr>
        <p:spPr>
          <a:xfrm>
            <a:off x="4931025" y="1890350"/>
            <a:ext cx="3050100" cy="263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bel"/>
              <a:buChar char="⬢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Font typeface="Josefin Slab SemiBold"/>
              <a:buChar char="■"/>
              <a:defRPr/>
            </a:lvl9pPr>
          </a:lstStyle>
          <a:p>
            <a:endParaRPr/>
          </a:p>
        </p:txBody>
      </p:sp>
      <p:sp>
        <p:nvSpPr>
          <p:cNvPr id="381" name="Google Shape;381;p5"/>
          <p:cNvSpPr txBox="1">
            <a:spLocks noGrp="1"/>
          </p:cNvSpPr>
          <p:nvPr>
            <p:ph type="title"/>
          </p:nvPr>
        </p:nvSpPr>
        <p:spPr>
          <a:xfrm>
            <a:off x="1031350" y="1501550"/>
            <a:ext cx="3050100" cy="4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i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82" name="Google Shape;382;p5"/>
          <p:cNvSpPr txBox="1">
            <a:spLocks noGrp="1"/>
          </p:cNvSpPr>
          <p:nvPr>
            <p:ph type="title" idx="3"/>
          </p:nvPr>
        </p:nvSpPr>
        <p:spPr>
          <a:xfrm>
            <a:off x="4931024" y="1501550"/>
            <a:ext cx="3054000" cy="40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i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83" name="Google Shape;383;p5"/>
          <p:cNvSpPr txBox="1">
            <a:spLocks noGrp="1"/>
          </p:cNvSpPr>
          <p:nvPr>
            <p:ph type="title" idx="4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Google Shape;385;p6"/>
          <p:cNvPicPr preferRelativeResize="0"/>
          <p:nvPr/>
        </p:nvPicPr>
        <p:blipFill>
          <a:blip r:embed="rId2">
            <a:alphaModFix amt="34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6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87" name="Google Shape;387;p6"/>
          <p:cNvGrpSpPr/>
          <p:nvPr/>
        </p:nvGrpSpPr>
        <p:grpSpPr>
          <a:xfrm flipH="1">
            <a:off x="8496342" y="4045974"/>
            <a:ext cx="578297" cy="668764"/>
            <a:chOff x="5945350" y="2424125"/>
            <a:chExt cx="385300" cy="445575"/>
          </a:xfrm>
        </p:grpSpPr>
        <p:sp>
          <p:nvSpPr>
            <p:cNvPr id="388" name="Google Shape;388;p6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6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6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6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6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6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6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5" name="Google Shape;395;p6"/>
          <p:cNvGrpSpPr/>
          <p:nvPr/>
        </p:nvGrpSpPr>
        <p:grpSpPr>
          <a:xfrm flipH="1">
            <a:off x="94004" y="4451106"/>
            <a:ext cx="422428" cy="413761"/>
            <a:chOff x="2257975" y="4001150"/>
            <a:chExt cx="281450" cy="275675"/>
          </a:xfrm>
        </p:grpSpPr>
        <p:sp>
          <p:nvSpPr>
            <p:cNvPr id="396" name="Google Shape;396;p6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6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6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6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6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6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6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3" name="Google Shape;403;p6"/>
          <p:cNvGrpSpPr/>
          <p:nvPr/>
        </p:nvGrpSpPr>
        <p:grpSpPr>
          <a:xfrm flipH="1">
            <a:off x="8465420" y="789132"/>
            <a:ext cx="253089" cy="232902"/>
            <a:chOff x="1088675" y="3140825"/>
            <a:chExt cx="168625" cy="155175"/>
          </a:xfrm>
        </p:grpSpPr>
        <p:sp>
          <p:nvSpPr>
            <p:cNvPr id="404" name="Google Shape;404;p6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6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6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6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6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6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6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1" name="Google Shape;411;p6"/>
          <p:cNvGrpSpPr/>
          <p:nvPr/>
        </p:nvGrpSpPr>
        <p:grpSpPr>
          <a:xfrm flipH="1">
            <a:off x="178180" y="3321623"/>
            <a:ext cx="254065" cy="232865"/>
            <a:chOff x="5535700" y="4158200"/>
            <a:chExt cx="169275" cy="155150"/>
          </a:xfrm>
        </p:grpSpPr>
        <p:sp>
          <p:nvSpPr>
            <p:cNvPr id="412" name="Google Shape;412;p6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6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6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6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6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6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6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9" name="Google Shape;419;p6"/>
          <p:cNvGrpSpPr/>
          <p:nvPr/>
        </p:nvGrpSpPr>
        <p:grpSpPr>
          <a:xfrm flipH="1">
            <a:off x="7983063" y="4714752"/>
            <a:ext cx="164574" cy="150128"/>
            <a:chOff x="1988725" y="4246675"/>
            <a:chExt cx="109650" cy="100025"/>
          </a:xfrm>
        </p:grpSpPr>
        <p:sp>
          <p:nvSpPr>
            <p:cNvPr id="420" name="Google Shape;420;p6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6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6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6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6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6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6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7" name="Google Shape;427;p6"/>
          <p:cNvGrpSpPr/>
          <p:nvPr/>
        </p:nvGrpSpPr>
        <p:grpSpPr>
          <a:xfrm flipH="1">
            <a:off x="8550711" y="-296813"/>
            <a:ext cx="604693" cy="3998350"/>
            <a:chOff x="-20296" y="-296813"/>
            <a:chExt cx="604693" cy="3998350"/>
          </a:xfrm>
        </p:grpSpPr>
        <p:grpSp>
          <p:nvGrpSpPr>
            <p:cNvPr id="428" name="Google Shape;428;p6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429" name="Google Shape;429;p6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430;p6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431;p6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432;p6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433;p6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434;p6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435;p6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436;p6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437;p6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438;p6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439;p6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" name="Google Shape;440;p6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1" name="Google Shape;441;p6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2" name="Google Shape;442;p6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3" name="Google Shape;443;p6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4" name="Google Shape;444;p6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5" name="Google Shape;445;p6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46" name="Google Shape;446;p6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7" name="Google Shape;447;p6"/>
          <p:cNvGrpSpPr/>
          <p:nvPr/>
        </p:nvGrpSpPr>
        <p:grpSpPr>
          <a:xfrm rot="-668346" flipH="1">
            <a:off x="93443" y="177610"/>
            <a:ext cx="804576" cy="773986"/>
            <a:chOff x="5099775" y="3410075"/>
            <a:chExt cx="640450" cy="616100"/>
          </a:xfrm>
        </p:grpSpPr>
        <p:sp>
          <p:nvSpPr>
            <p:cNvPr id="448" name="Google Shape;448;p6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6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6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6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6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6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6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6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6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6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6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6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6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6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6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6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6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6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6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6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6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6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6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6" name="Google Shape;656;p10"/>
          <p:cNvPicPr preferRelativeResize="0"/>
          <p:nvPr/>
        </p:nvPicPr>
        <p:blipFill>
          <a:blip r:embed="rId2">
            <a:alphaModFix amt="17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657" name="Google Shape;657;p10"/>
          <p:cNvSpPr txBox="1">
            <a:spLocks noGrp="1"/>
          </p:cNvSpPr>
          <p:nvPr>
            <p:ph type="title"/>
          </p:nvPr>
        </p:nvSpPr>
        <p:spPr>
          <a:xfrm>
            <a:off x="713225" y="215683"/>
            <a:ext cx="3030000" cy="261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658" name="Google Shape;658;p10"/>
          <p:cNvGrpSpPr/>
          <p:nvPr/>
        </p:nvGrpSpPr>
        <p:grpSpPr>
          <a:xfrm>
            <a:off x="135801" y="2847194"/>
            <a:ext cx="422428" cy="413761"/>
            <a:chOff x="2257975" y="4001150"/>
            <a:chExt cx="281450" cy="275675"/>
          </a:xfrm>
        </p:grpSpPr>
        <p:sp>
          <p:nvSpPr>
            <p:cNvPr id="659" name="Google Shape;659;p10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10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10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10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10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10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10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6" name="Google Shape;666;p10"/>
          <p:cNvGrpSpPr/>
          <p:nvPr/>
        </p:nvGrpSpPr>
        <p:grpSpPr>
          <a:xfrm>
            <a:off x="7181898" y="346257"/>
            <a:ext cx="253089" cy="232902"/>
            <a:chOff x="1088675" y="3140825"/>
            <a:chExt cx="168625" cy="155175"/>
          </a:xfrm>
        </p:grpSpPr>
        <p:sp>
          <p:nvSpPr>
            <p:cNvPr id="667" name="Google Shape;667;p10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10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10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10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10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10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10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" name="Google Shape;813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1">
    <p:spTree>
      <p:nvGrpSpPr>
        <p:cNvPr id="1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5" name="Google Shape;815;p13"/>
          <p:cNvPicPr preferRelativeResize="0"/>
          <p:nvPr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816" name="Google Shape;816;p13"/>
          <p:cNvSpPr txBox="1">
            <a:spLocks noGrp="1"/>
          </p:cNvSpPr>
          <p:nvPr>
            <p:ph type="title" hasCustomPrompt="1"/>
          </p:nvPr>
        </p:nvSpPr>
        <p:spPr>
          <a:xfrm>
            <a:off x="616001" y="3533875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17" name="Google Shape;817;p13"/>
          <p:cNvSpPr txBox="1">
            <a:spLocks noGrp="1"/>
          </p:cNvSpPr>
          <p:nvPr>
            <p:ph type="title" idx="2" hasCustomPrompt="1"/>
          </p:nvPr>
        </p:nvSpPr>
        <p:spPr>
          <a:xfrm>
            <a:off x="4554574" y="3533875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18" name="Google Shape;818;p13"/>
          <p:cNvSpPr txBox="1">
            <a:spLocks noGrp="1"/>
          </p:cNvSpPr>
          <p:nvPr>
            <p:ph type="title" idx="3" hasCustomPrompt="1"/>
          </p:nvPr>
        </p:nvSpPr>
        <p:spPr>
          <a:xfrm>
            <a:off x="616001" y="2400013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19" name="Google Shape;819;p13"/>
          <p:cNvSpPr txBox="1">
            <a:spLocks noGrp="1"/>
          </p:cNvSpPr>
          <p:nvPr>
            <p:ph type="title" idx="4" hasCustomPrompt="1"/>
          </p:nvPr>
        </p:nvSpPr>
        <p:spPr>
          <a:xfrm>
            <a:off x="4554574" y="2400013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20" name="Google Shape;820;p13"/>
          <p:cNvSpPr txBox="1">
            <a:spLocks noGrp="1"/>
          </p:cNvSpPr>
          <p:nvPr>
            <p:ph type="title" idx="5" hasCustomPrompt="1"/>
          </p:nvPr>
        </p:nvSpPr>
        <p:spPr>
          <a:xfrm>
            <a:off x="616001" y="1266150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21" name="Google Shape;821;p13"/>
          <p:cNvSpPr txBox="1">
            <a:spLocks noGrp="1"/>
          </p:cNvSpPr>
          <p:nvPr>
            <p:ph type="title" idx="6" hasCustomPrompt="1"/>
          </p:nvPr>
        </p:nvSpPr>
        <p:spPr>
          <a:xfrm>
            <a:off x="4554574" y="1266150"/>
            <a:ext cx="604800" cy="466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800"/>
              <a:buFont typeface="Fira Sans Extra Condensed Medium"/>
              <a:buNone/>
              <a:defRPr sz="4800"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822" name="Google Shape;822;p13"/>
          <p:cNvSpPr txBox="1">
            <a:spLocks noGrp="1"/>
          </p:cNvSpPr>
          <p:nvPr>
            <p:ph type="ctrTitle" idx="7"/>
          </p:nvPr>
        </p:nvSpPr>
        <p:spPr>
          <a:xfrm>
            <a:off x="1197033" y="353400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23" name="Google Shape;823;p13"/>
          <p:cNvSpPr txBox="1">
            <a:spLocks noGrp="1"/>
          </p:cNvSpPr>
          <p:nvPr>
            <p:ph type="subTitle" idx="1"/>
          </p:nvPr>
        </p:nvSpPr>
        <p:spPr>
          <a:xfrm>
            <a:off x="1197033" y="3969775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4" name="Google Shape;824;p13"/>
          <p:cNvSpPr txBox="1">
            <a:spLocks noGrp="1"/>
          </p:cNvSpPr>
          <p:nvPr>
            <p:ph type="ctrTitle" idx="8"/>
          </p:nvPr>
        </p:nvSpPr>
        <p:spPr>
          <a:xfrm>
            <a:off x="5135592" y="353400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25" name="Google Shape;825;p13"/>
          <p:cNvSpPr txBox="1">
            <a:spLocks noGrp="1"/>
          </p:cNvSpPr>
          <p:nvPr>
            <p:ph type="subTitle" idx="9"/>
          </p:nvPr>
        </p:nvSpPr>
        <p:spPr>
          <a:xfrm>
            <a:off x="5135592" y="3969775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6" name="Google Shape;826;p13"/>
          <p:cNvSpPr/>
          <p:nvPr/>
        </p:nvSpPr>
        <p:spPr>
          <a:xfrm>
            <a:off x="4490100" y="2753900"/>
            <a:ext cx="2525" cy="25"/>
          </a:xfrm>
          <a:custGeom>
            <a:avLst/>
            <a:gdLst/>
            <a:ahLst/>
            <a:cxnLst/>
            <a:rect l="l" t="t" r="r" b="b"/>
            <a:pathLst>
              <a:path w="101" h="1" extrusionOk="0">
                <a:moveTo>
                  <a:pt x="101" y="1"/>
                </a:moveTo>
                <a:lnTo>
                  <a:pt x="0" y="1"/>
                </a:lnTo>
                <a:lnTo>
                  <a:pt x="0" y="1"/>
                </a:lnTo>
                <a:close/>
              </a:path>
            </a:pathLst>
          </a:custGeom>
          <a:solidFill>
            <a:srgbClr val="CEF2F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827" name="Google Shape;827;p13"/>
          <p:cNvSpPr txBox="1">
            <a:spLocks noGrp="1"/>
          </p:cNvSpPr>
          <p:nvPr>
            <p:ph type="ctrTitle" idx="13"/>
          </p:nvPr>
        </p:nvSpPr>
        <p:spPr>
          <a:xfrm>
            <a:off x="1197033" y="2400026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28" name="Google Shape;828;p13"/>
          <p:cNvSpPr txBox="1">
            <a:spLocks noGrp="1"/>
          </p:cNvSpPr>
          <p:nvPr>
            <p:ph type="subTitle" idx="14"/>
          </p:nvPr>
        </p:nvSpPr>
        <p:spPr>
          <a:xfrm>
            <a:off x="1197033" y="2835898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9" name="Google Shape;829;p13"/>
          <p:cNvSpPr txBox="1">
            <a:spLocks noGrp="1"/>
          </p:cNvSpPr>
          <p:nvPr>
            <p:ph type="ctrTitle" idx="15"/>
          </p:nvPr>
        </p:nvSpPr>
        <p:spPr>
          <a:xfrm>
            <a:off x="5135592" y="2400026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30" name="Google Shape;830;p13"/>
          <p:cNvSpPr txBox="1">
            <a:spLocks noGrp="1"/>
          </p:cNvSpPr>
          <p:nvPr>
            <p:ph type="subTitle" idx="16"/>
          </p:nvPr>
        </p:nvSpPr>
        <p:spPr>
          <a:xfrm>
            <a:off x="5135592" y="2835899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1" name="Google Shape;831;p13"/>
          <p:cNvSpPr txBox="1">
            <a:spLocks noGrp="1"/>
          </p:cNvSpPr>
          <p:nvPr>
            <p:ph type="ctrTitle" idx="17"/>
          </p:nvPr>
        </p:nvSpPr>
        <p:spPr>
          <a:xfrm>
            <a:off x="1197033" y="126615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32" name="Google Shape;832;p13"/>
          <p:cNvSpPr txBox="1">
            <a:spLocks noGrp="1"/>
          </p:cNvSpPr>
          <p:nvPr>
            <p:ph type="subTitle" idx="18"/>
          </p:nvPr>
        </p:nvSpPr>
        <p:spPr>
          <a:xfrm>
            <a:off x="1197033" y="1702046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3" name="Google Shape;833;p13"/>
          <p:cNvSpPr txBox="1">
            <a:spLocks noGrp="1"/>
          </p:cNvSpPr>
          <p:nvPr>
            <p:ph type="ctrTitle" idx="19"/>
          </p:nvPr>
        </p:nvSpPr>
        <p:spPr>
          <a:xfrm>
            <a:off x="5135592" y="126615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834" name="Google Shape;834;p13"/>
          <p:cNvSpPr txBox="1">
            <a:spLocks noGrp="1"/>
          </p:cNvSpPr>
          <p:nvPr>
            <p:ph type="subTitle" idx="20"/>
          </p:nvPr>
        </p:nvSpPr>
        <p:spPr>
          <a:xfrm>
            <a:off x="5135592" y="1702049"/>
            <a:ext cx="3392400" cy="5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5" name="Google Shape;835;p13"/>
          <p:cNvSpPr txBox="1">
            <a:spLocks noGrp="1"/>
          </p:cNvSpPr>
          <p:nvPr>
            <p:ph type="title" idx="21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836" name="Google Shape;836;p13"/>
          <p:cNvGrpSpPr/>
          <p:nvPr/>
        </p:nvGrpSpPr>
        <p:grpSpPr>
          <a:xfrm>
            <a:off x="60469" y="4045974"/>
            <a:ext cx="578297" cy="668764"/>
            <a:chOff x="5945350" y="2424125"/>
            <a:chExt cx="385300" cy="445575"/>
          </a:xfrm>
        </p:grpSpPr>
        <p:sp>
          <p:nvSpPr>
            <p:cNvPr id="837" name="Google Shape;837;p13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13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13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13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13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13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13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4" name="Google Shape;844;p13"/>
          <p:cNvGrpSpPr/>
          <p:nvPr/>
        </p:nvGrpSpPr>
        <p:grpSpPr>
          <a:xfrm>
            <a:off x="8428176" y="1954681"/>
            <a:ext cx="422428" cy="413761"/>
            <a:chOff x="2257975" y="4001150"/>
            <a:chExt cx="281450" cy="275675"/>
          </a:xfrm>
        </p:grpSpPr>
        <p:sp>
          <p:nvSpPr>
            <p:cNvPr id="845" name="Google Shape;845;p13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13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13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13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13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13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13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2" name="Google Shape;852;p13"/>
          <p:cNvGrpSpPr/>
          <p:nvPr/>
        </p:nvGrpSpPr>
        <p:grpSpPr>
          <a:xfrm>
            <a:off x="416598" y="789132"/>
            <a:ext cx="253089" cy="232902"/>
            <a:chOff x="1088675" y="3140825"/>
            <a:chExt cx="168625" cy="155175"/>
          </a:xfrm>
        </p:grpSpPr>
        <p:sp>
          <p:nvSpPr>
            <p:cNvPr id="853" name="Google Shape;853;p13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13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13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13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13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13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13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0" name="Google Shape;860;p13"/>
          <p:cNvGrpSpPr/>
          <p:nvPr/>
        </p:nvGrpSpPr>
        <p:grpSpPr>
          <a:xfrm>
            <a:off x="8512351" y="2864423"/>
            <a:ext cx="254065" cy="232865"/>
            <a:chOff x="5535700" y="4158200"/>
            <a:chExt cx="169275" cy="155150"/>
          </a:xfrm>
        </p:grpSpPr>
        <p:sp>
          <p:nvSpPr>
            <p:cNvPr id="861" name="Google Shape;861;p13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13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13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13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13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13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13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8" name="Google Shape;868;p13"/>
          <p:cNvGrpSpPr/>
          <p:nvPr/>
        </p:nvGrpSpPr>
        <p:grpSpPr>
          <a:xfrm>
            <a:off x="933779" y="4714752"/>
            <a:ext cx="164574" cy="150128"/>
            <a:chOff x="1988725" y="4246675"/>
            <a:chExt cx="109650" cy="100025"/>
          </a:xfrm>
        </p:grpSpPr>
        <p:sp>
          <p:nvSpPr>
            <p:cNvPr id="869" name="Google Shape;869;p13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13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13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13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13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13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13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6" name="Google Shape;876;p13"/>
          <p:cNvGrpSpPr/>
          <p:nvPr/>
        </p:nvGrpSpPr>
        <p:grpSpPr>
          <a:xfrm>
            <a:off x="8636220" y="-3637487"/>
            <a:ext cx="604703" cy="8890113"/>
            <a:chOff x="8636220" y="-3637487"/>
            <a:chExt cx="604703" cy="8890113"/>
          </a:xfrm>
        </p:grpSpPr>
        <p:grpSp>
          <p:nvGrpSpPr>
            <p:cNvPr id="877" name="Google Shape;877;p13"/>
            <p:cNvGrpSpPr/>
            <p:nvPr/>
          </p:nvGrpSpPr>
          <p:grpSpPr>
            <a:xfrm>
              <a:off x="8636220" y="-3637487"/>
              <a:ext cx="604703" cy="8890113"/>
              <a:chOff x="7137900" y="795825"/>
              <a:chExt cx="246325" cy="3621375"/>
            </a:xfrm>
          </p:grpSpPr>
          <p:sp>
            <p:nvSpPr>
              <p:cNvPr id="878" name="Google Shape;878;p13"/>
              <p:cNvSpPr/>
              <p:nvPr/>
            </p:nvSpPr>
            <p:spPr>
              <a:xfrm>
                <a:off x="7245450" y="2919050"/>
                <a:ext cx="25" cy="1575"/>
              </a:xfrm>
              <a:custGeom>
                <a:avLst/>
                <a:gdLst/>
                <a:ahLst/>
                <a:cxnLst/>
                <a:rect l="l" t="t" r="r" b="b"/>
                <a:pathLst>
                  <a:path w="1" h="63" extrusionOk="0">
                    <a:moveTo>
                      <a:pt x="1" y="1"/>
                    </a:moveTo>
                    <a:lnTo>
                      <a:pt x="1" y="63"/>
                    </a:ln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9" name="Google Shape;879;p13"/>
              <p:cNvSpPr/>
              <p:nvPr/>
            </p:nvSpPr>
            <p:spPr>
              <a:xfrm>
                <a:off x="7137900" y="795825"/>
                <a:ext cx="246325" cy="3621375"/>
              </a:xfrm>
              <a:custGeom>
                <a:avLst/>
                <a:gdLst/>
                <a:ahLst/>
                <a:cxnLst/>
                <a:rect l="l" t="t" r="r" b="b"/>
                <a:pathLst>
                  <a:path w="9853" h="144855" extrusionOk="0">
                    <a:moveTo>
                      <a:pt x="8325" y="144854"/>
                    </a:moveTo>
                    <a:cubicBezTo>
                      <a:pt x="8325" y="144854"/>
                      <a:pt x="0" y="140489"/>
                      <a:pt x="2245" y="120223"/>
                    </a:cubicBezTo>
                    <a:cubicBezTo>
                      <a:pt x="2869" y="114487"/>
                      <a:pt x="3305" y="108687"/>
                      <a:pt x="3617" y="103356"/>
                    </a:cubicBezTo>
                    <a:cubicBezTo>
                      <a:pt x="4053" y="95967"/>
                      <a:pt x="4209" y="89450"/>
                      <a:pt x="4303" y="85023"/>
                    </a:cubicBezTo>
                    <a:lnTo>
                      <a:pt x="4303" y="84961"/>
                    </a:lnTo>
                    <a:cubicBezTo>
                      <a:pt x="4334" y="81313"/>
                      <a:pt x="4334" y="79162"/>
                      <a:pt x="4334" y="79162"/>
                    </a:cubicBezTo>
                    <a:cubicBezTo>
                      <a:pt x="4334" y="79162"/>
                      <a:pt x="1964" y="80471"/>
                      <a:pt x="1341" y="75794"/>
                    </a:cubicBezTo>
                    <a:cubicBezTo>
                      <a:pt x="1091" y="73861"/>
                      <a:pt x="1123" y="70899"/>
                      <a:pt x="1777" y="66379"/>
                    </a:cubicBezTo>
                    <a:cubicBezTo>
                      <a:pt x="3960" y="50976"/>
                      <a:pt x="9853" y="1060"/>
                      <a:pt x="6267" y="0"/>
                    </a:cubicBezTo>
                    <a:lnTo>
                      <a:pt x="8231" y="0"/>
                    </a:lnTo>
                    <a:lnTo>
                      <a:pt x="8231" y="11505"/>
                    </a:lnTo>
                    <a:lnTo>
                      <a:pt x="8325" y="136904"/>
                    </a:lnTo>
                    <a:lnTo>
                      <a:pt x="8325" y="144823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0" name="Google Shape;880;p13"/>
              <p:cNvSpPr/>
              <p:nvPr/>
            </p:nvSpPr>
            <p:spPr>
              <a:xfrm>
                <a:off x="7182325" y="2455275"/>
                <a:ext cx="157475" cy="356225"/>
              </a:xfrm>
              <a:custGeom>
                <a:avLst/>
                <a:gdLst/>
                <a:ahLst/>
                <a:cxnLst/>
                <a:rect l="l" t="t" r="r" b="b"/>
                <a:pathLst>
                  <a:path w="6299" h="14249" extrusionOk="0">
                    <a:moveTo>
                      <a:pt x="0" y="10913"/>
                    </a:moveTo>
                    <a:cubicBezTo>
                      <a:pt x="1247" y="14249"/>
                      <a:pt x="3305" y="11911"/>
                      <a:pt x="4646" y="7577"/>
                    </a:cubicBezTo>
                    <a:cubicBezTo>
                      <a:pt x="5425" y="5114"/>
                      <a:pt x="5924" y="2557"/>
                      <a:pt x="6174" y="1"/>
                    </a:cubicBezTo>
                    <a:cubicBezTo>
                      <a:pt x="6174" y="1"/>
                      <a:pt x="6298" y="9541"/>
                      <a:pt x="2557" y="12784"/>
                    </a:cubicBezTo>
                    <a:cubicBezTo>
                      <a:pt x="2557" y="12784"/>
                      <a:pt x="936" y="13937"/>
                      <a:pt x="0" y="10913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13"/>
              <p:cNvSpPr/>
              <p:nvPr/>
            </p:nvSpPr>
            <p:spPr>
              <a:xfrm>
                <a:off x="7137900" y="3379700"/>
                <a:ext cx="208125" cy="1037500"/>
              </a:xfrm>
              <a:custGeom>
                <a:avLst/>
                <a:gdLst/>
                <a:ahLst/>
                <a:cxnLst/>
                <a:rect l="l" t="t" r="r" b="b"/>
                <a:pathLst>
                  <a:path w="8325" h="41500" extrusionOk="0">
                    <a:moveTo>
                      <a:pt x="8325" y="33549"/>
                    </a:moveTo>
                    <a:lnTo>
                      <a:pt x="8325" y="41499"/>
                    </a:lnTo>
                    <a:cubicBezTo>
                      <a:pt x="8325" y="41499"/>
                      <a:pt x="0" y="37134"/>
                      <a:pt x="2245" y="16868"/>
                    </a:cubicBezTo>
                    <a:cubicBezTo>
                      <a:pt x="2869" y="11132"/>
                      <a:pt x="3305" y="5332"/>
                      <a:pt x="3617" y="1"/>
                    </a:cubicBezTo>
                    <a:cubicBezTo>
                      <a:pt x="3399" y="6299"/>
                      <a:pt x="3149" y="13002"/>
                      <a:pt x="2931" y="17960"/>
                    </a:cubicBezTo>
                    <a:cubicBezTo>
                      <a:pt x="2463" y="30587"/>
                      <a:pt x="3804" y="35700"/>
                      <a:pt x="5675" y="36292"/>
                    </a:cubicBezTo>
                    <a:cubicBezTo>
                      <a:pt x="7483" y="36822"/>
                      <a:pt x="8231" y="33798"/>
                      <a:pt x="8294" y="33549"/>
                    </a:cubicBezTo>
                    <a:lnTo>
                      <a:pt x="8294" y="33549"/>
                    </a:ln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2" name="Google Shape;882;p13"/>
              <p:cNvSpPr/>
              <p:nvPr/>
            </p:nvSpPr>
            <p:spPr>
              <a:xfrm>
                <a:off x="7195575" y="3592500"/>
                <a:ext cx="74075" cy="619700"/>
              </a:xfrm>
              <a:custGeom>
                <a:avLst/>
                <a:gdLst/>
                <a:ahLst/>
                <a:cxnLst/>
                <a:rect l="l" t="t" r="r" b="b"/>
                <a:pathLst>
                  <a:path w="2963" h="24788" extrusionOk="0">
                    <a:moveTo>
                      <a:pt x="1871" y="24787"/>
                    </a:moveTo>
                    <a:cubicBezTo>
                      <a:pt x="1871" y="24787"/>
                      <a:pt x="0" y="20859"/>
                      <a:pt x="562" y="12846"/>
                    </a:cubicBezTo>
                    <a:cubicBezTo>
                      <a:pt x="1092" y="4864"/>
                      <a:pt x="1528" y="1"/>
                      <a:pt x="1528" y="1"/>
                    </a:cubicBezTo>
                    <a:cubicBezTo>
                      <a:pt x="1528" y="1"/>
                      <a:pt x="2401" y="11443"/>
                      <a:pt x="2775" y="16089"/>
                    </a:cubicBezTo>
                    <a:cubicBezTo>
                      <a:pt x="2962" y="19019"/>
                      <a:pt x="2682" y="21950"/>
                      <a:pt x="1871" y="24787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3" name="Google Shape;883;p13"/>
              <p:cNvSpPr/>
              <p:nvPr/>
            </p:nvSpPr>
            <p:spPr>
              <a:xfrm>
                <a:off x="7172200" y="1919800"/>
                <a:ext cx="124725" cy="740500"/>
              </a:xfrm>
              <a:custGeom>
                <a:avLst/>
                <a:gdLst/>
                <a:ahLst/>
                <a:cxnLst/>
                <a:rect l="l" t="t" r="r" b="b"/>
                <a:pathLst>
                  <a:path w="4989" h="29620" extrusionOk="0">
                    <a:moveTo>
                      <a:pt x="2214" y="29619"/>
                    </a:moveTo>
                    <a:cubicBezTo>
                      <a:pt x="2214" y="29619"/>
                      <a:pt x="0" y="25223"/>
                      <a:pt x="1029" y="17491"/>
                    </a:cubicBezTo>
                    <a:cubicBezTo>
                      <a:pt x="2089" y="9759"/>
                      <a:pt x="4989" y="0"/>
                      <a:pt x="4989" y="0"/>
                    </a:cubicBezTo>
                    <a:cubicBezTo>
                      <a:pt x="4989" y="0"/>
                      <a:pt x="4802" y="15683"/>
                      <a:pt x="4209" y="21201"/>
                    </a:cubicBezTo>
                    <a:cubicBezTo>
                      <a:pt x="3617" y="26751"/>
                      <a:pt x="2214" y="29619"/>
                      <a:pt x="2214" y="29619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13"/>
              <p:cNvSpPr/>
              <p:nvPr/>
            </p:nvSpPr>
            <p:spPr>
              <a:xfrm>
                <a:off x="7246225" y="2722625"/>
                <a:ext cx="95900" cy="963425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38537" extrusionOk="0">
                    <a:moveTo>
                      <a:pt x="3836" y="13220"/>
                    </a:moveTo>
                    <a:cubicBezTo>
                      <a:pt x="3742" y="1871"/>
                      <a:pt x="2558" y="1"/>
                      <a:pt x="1279" y="2121"/>
                    </a:cubicBezTo>
                    <a:cubicBezTo>
                      <a:pt x="1" y="4241"/>
                      <a:pt x="32" y="15403"/>
                      <a:pt x="749" y="26284"/>
                    </a:cubicBezTo>
                    <a:cubicBezTo>
                      <a:pt x="1466" y="37165"/>
                      <a:pt x="3836" y="38537"/>
                      <a:pt x="3836" y="38537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13"/>
              <p:cNvSpPr/>
              <p:nvPr/>
            </p:nvSpPr>
            <p:spPr>
              <a:xfrm>
                <a:off x="7275075" y="1778700"/>
                <a:ext cx="70950" cy="801325"/>
              </a:xfrm>
              <a:custGeom>
                <a:avLst/>
                <a:gdLst/>
                <a:ahLst/>
                <a:cxnLst/>
                <a:rect l="l" t="t" r="r" b="b"/>
                <a:pathLst>
                  <a:path w="2838" h="32053" extrusionOk="0">
                    <a:moveTo>
                      <a:pt x="1559" y="29651"/>
                    </a:moveTo>
                    <a:cubicBezTo>
                      <a:pt x="1" y="32052"/>
                      <a:pt x="967" y="16837"/>
                      <a:pt x="1559" y="9074"/>
                    </a:cubicBezTo>
                    <a:cubicBezTo>
                      <a:pt x="2152" y="1310"/>
                      <a:pt x="2838" y="1"/>
                      <a:pt x="2838" y="1"/>
                    </a:cubicBezTo>
                    <a:lnTo>
                      <a:pt x="2775" y="21607"/>
                    </a:lnTo>
                    <a:cubicBezTo>
                      <a:pt x="2775" y="21607"/>
                      <a:pt x="2370" y="28061"/>
                      <a:pt x="1559" y="29651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13"/>
              <p:cNvSpPr/>
              <p:nvPr/>
            </p:nvSpPr>
            <p:spPr>
              <a:xfrm>
                <a:off x="7215050" y="2500475"/>
                <a:ext cx="103700" cy="224525"/>
              </a:xfrm>
              <a:custGeom>
                <a:avLst/>
                <a:gdLst/>
                <a:ahLst/>
                <a:cxnLst/>
                <a:rect l="l" t="t" r="r" b="b"/>
                <a:pathLst>
                  <a:path w="4148" h="8981" extrusionOk="0">
                    <a:moveTo>
                      <a:pt x="1903" y="7640"/>
                    </a:moveTo>
                    <a:cubicBezTo>
                      <a:pt x="1" y="8980"/>
                      <a:pt x="1809" y="5831"/>
                      <a:pt x="2932" y="2900"/>
                    </a:cubicBezTo>
                    <a:cubicBezTo>
                      <a:pt x="4023" y="1"/>
                      <a:pt x="4148" y="5894"/>
                      <a:pt x="1903" y="764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7" name="Google Shape;887;p13"/>
              <p:cNvSpPr/>
              <p:nvPr/>
            </p:nvSpPr>
            <p:spPr>
              <a:xfrm>
                <a:off x="7275075" y="3769450"/>
                <a:ext cx="69400" cy="425600"/>
              </a:xfrm>
              <a:custGeom>
                <a:avLst/>
                <a:gdLst/>
                <a:ahLst/>
                <a:cxnLst/>
                <a:rect l="l" t="t" r="r" b="b"/>
                <a:pathLst>
                  <a:path w="2776" h="17024" extrusionOk="0">
                    <a:moveTo>
                      <a:pt x="2775" y="0"/>
                    </a:moveTo>
                    <a:cubicBezTo>
                      <a:pt x="1902" y="374"/>
                      <a:pt x="1" y="13188"/>
                      <a:pt x="2775" y="17023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8" name="Google Shape;888;p13"/>
              <p:cNvSpPr/>
              <p:nvPr/>
            </p:nvSpPr>
            <p:spPr>
              <a:xfrm>
                <a:off x="7243125" y="4235550"/>
                <a:ext cx="97450" cy="81875"/>
              </a:xfrm>
              <a:custGeom>
                <a:avLst/>
                <a:gdLst/>
                <a:ahLst/>
                <a:cxnLst/>
                <a:rect l="l" t="t" r="r" b="b"/>
                <a:pathLst>
                  <a:path w="3898" h="3275" extrusionOk="0">
                    <a:moveTo>
                      <a:pt x="0" y="250"/>
                    </a:moveTo>
                    <a:cubicBezTo>
                      <a:pt x="0" y="250"/>
                      <a:pt x="1029" y="2588"/>
                      <a:pt x="2339" y="2027"/>
                    </a:cubicBezTo>
                    <a:cubicBezTo>
                      <a:pt x="3617" y="1497"/>
                      <a:pt x="3898" y="1"/>
                      <a:pt x="3898" y="1"/>
                    </a:cubicBezTo>
                    <a:cubicBezTo>
                      <a:pt x="3898" y="1"/>
                      <a:pt x="2557" y="3274"/>
                      <a:pt x="0" y="25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13"/>
              <p:cNvSpPr/>
              <p:nvPr/>
            </p:nvSpPr>
            <p:spPr>
              <a:xfrm>
                <a:off x="7165950" y="795825"/>
                <a:ext cx="218275" cy="1894875"/>
              </a:xfrm>
              <a:custGeom>
                <a:avLst/>
                <a:gdLst/>
                <a:ahLst/>
                <a:cxnLst/>
                <a:rect l="l" t="t" r="r" b="b"/>
                <a:pathLst>
                  <a:path w="8731" h="75795" extrusionOk="0">
                    <a:moveTo>
                      <a:pt x="7109" y="11505"/>
                    </a:moveTo>
                    <a:lnTo>
                      <a:pt x="7109" y="11754"/>
                    </a:lnTo>
                    <a:cubicBezTo>
                      <a:pt x="7109" y="11754"/>
                      <a:pt x="6299" y="20328"/>
                      <a:pt x="6143" y="29245"/>
                    </a:cubicBezTo>
                    <a:cubicBezTo>
                      <a:pt x="6018" y="38131"/>
                      <a:pt x="4677" y="48981"/>
                      <a:pt x="2495" y="56963"/>
                    </a:cubicBezTo>
                    <a:cubicBezTo>
                      <a:pt x="344" y="64726"/>
                      <a:pt x="250" y="75233"/>
                      <a:pt x="250" y="75794"/>
                    </a:cubicBezTo>
                    <a:cubicBezTo>
                      <a:pt x="1" y="73861"/>
                      <a:pt x="32" y="70899"/>
                      <a:pt x="687" y="66379"/>
                    </a:cubicBezTo>
                    <a:cubicBezTo>
                      <a:pt x="2869" y="50976"/>
                      <a:pt x="8731" y="1091"/>
                      <a:pt x="5176" y="0"/>
                    </a:cubicBezTo>
                    <a:lnTo>
                      <a:pt x="7140" y="0"/>
                    </a:ln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13"/>
              <p:cNvSpPr/>
              <p:nvPr/>
            </p:nvSpPr>
            <p:spPr>
              <a:xfrm>
                <a:off x="7166725" y="2618175"/>
                <a:ext cx="85775" cy="162150"/>
              </a:xfrm>
              <a:custGeom>
                <a:avLst/>
                <a:gdLst/>
                <a:ahLst/>
                <a:cxnLst/>
                <a:rect l="l" t="t" r="r" b="b"/>
                <a:pathLst>
                  <a:path w="3431" h="6486" extrusionOk="0">
                    <a:moveTo>
                      <a:pt x="281" y="1"/>
                    </a:moveTo>
                    <a:cubicBezTo>
                      <a:pt x="281" y="1"/>
                      <a:pt x="1" y="3960"/>
                      <a:pt x="1217" y="5239"/>
                    </a:cubicBezTo>
                    <a:cubicBezTo>
                      <a:pt x="2402" y="6486"/>
                      <a:pt x="3430" y="4802"/>
                      <a:pt x="3430" y="4802"/>
                    </a:cubicBezTo>
                    <a:cubicBezTo>
                      <a:pt x="3430" y="4802"/>
                      <a:pt x="936" y="3773"/>
                      <a:pt x="28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91" name="Google Shape;891;p13"/>
            <p:cNvSpPr/>
            <p:nvPr/>
          </p:nvSpPr>
          <p:spPr>
            <a:xfrm>
              <a:off x="8970233" y="3563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2" name="Google Shape;892;p13"/>
          <p:cNvGrpSpPr/>
          <p:nvPr/>
        </p:nvGrpSpPr>
        <p:grpSpPr>
          <a:xfrm>
            <a:off x="-20296" y="-296813"/>
            <a:ext cx="604693" cy="3998350"/>
            <a:chOff x="-20296" y="-296813"/>
            <a:chExt cx="604693" cy="3998350"/>
          </a:xfrm>
        </p:grpSpPr>
        <p:grpSp>
          <p:nvGrpSpPr>
            <p:cNvPr id="893" name="Google Shape;893;p13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894" name="Google Shape;894;p13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13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13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13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13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13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13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13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13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13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13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13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13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13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13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13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13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11" name="Google Shape;911;p13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12" name="Google Shape;912;p13"/>
          <p:cNvGrpSpPr/>
          <p:nvPr/>
        </p:nvGrpSpPr>
        <p:grpSpPr>
          <a:xfrm rot="-668346" flipH="1">
            <a:off x="7894664" y="4187322"/>
            <a:ext cx="804576" cy="773986"/>
            <a:chOff x="5099775" y="3410075"/>
            <a:chExt cx="640450" cy="616100"/>
          </a:xfrm>
        </p:grpSpPr>
        <p:sp>
          <p:nvSpPr>
            <p:cNvPr id="913" name="Google Shape;913;p13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13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13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13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13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13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13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13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13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13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13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13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13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13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13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13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13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13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13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13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13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13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13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6">
    <p:spTree>
      <p:nvGrpSpPr>
        <p:cNvPr id="1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7" name="Google Shape;937;p14"/>
          <p:cNvPicPr preferRelativeResize="0"/>
          <p:nvPr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38" name="Google Shape;938;p14"/>
          <p:cNvGrpSpPr/>
          <p:nvPr/>
        </p:nvGrpSpPr>
        <p:grpSpPr>
          <a:xfrm>
            <a:off x="-19049" y="-2958586"/>
            <a:ext cx="872451" cy="5769219"/>
            <a:chOff x="-20296" y="-296813"/>
            <a:chExt cx="604693" cy="3998350"/>
          </a:xfrm>
        </p:grpSpPr>
        <p:grpSp>
          <p:nvGrpSpPr>
            <p:cNvPr id="939" name="Google Shape;939;p14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940" name="Google Shape;940;p14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1" name="Google Shape;941;p14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14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14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14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5" name="Google Shape;945;p14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14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14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14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14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14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14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2" name="Google Shape;952;p14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3" name="Google Shape;953;p14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4" name="Google Shape;954;p14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14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14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57" name="Google Shape;957;p14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58" name="Google Shape;958;p14"/>
          <p:cNvGrpSpPr/>
          <p:nvPr/>
        </p:nvGrpSpPr>
        <p:grpSpPr>
          <a:xfrm flipH="1">
            <a:off x="8286751" y="-2501386"/>
            <a:ext cx="872451" cy="5769219"/>
            <a:chOff x="-20296" y="-296813"/>
            <a:chExt cx="604693" cy="3998350"/>
          </a:xfrm>
        </p:grpSpPr>
        <p:grpSp>
          <p:nvGrpSpPr>
            <p:cNvPr id="959" name="Google Shape;959;p14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960" name="Google Shape;960;p14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14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14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14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14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14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14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14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14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14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14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14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14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14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14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14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6" name="Google Shape;976;p14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77" name="Google Shape;977;p14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78" name="Google Shape;978;p14"/>
          <p:cNvGrpSpPr/>
          <p:nvPr/>
        </p:nvGrpSpPr>
        <p:grpSpPr>
          <a:xfrm>
            <a:off x="97413" y="4531794"/>
            <a:ext cx="422428" cy="413761"/>
            <a:chOff x="2257975" y="4001150"/>
            <a:chExt cx="281450" cy="275675"/>
          </a:xfrm>
        </p:grpSpPr>
        <p:sp>
          <p:nvSpPr>
            <p:cNvPr id="979" name="Google Shape;979;p14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14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14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14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14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14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14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86" name="Google Shape;986;p14"/>
          <p:cNvGrpSpPr/>
          <p:nvPr/>
        </p:nvGrpSpPr>
        <p:grpSpPr>
          <a:xfrm>
            <a:off x="8720198" y="4712657"/>
            <a:ext cx="253089" cy="232902"/>
            <a:chOff x="1088675" y="3140825"/>
            <a:chExt cx="168625" cy="155175"/>
          </a:xfrm>
        </p:grpSpPr>
        <p:sp>
          <p:nvSpPr>
            <p:cNvPr id="987" name="Google Shape;987;p14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14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14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14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14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14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14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94" name="Google Shape;994;p14"/>
          <p:cNvGrpSpPr/>
          <p:nvPr/>
        </p:nvGrpSpPr>
        <p:grpSpPr>
          <a:xfrm>
            <a:off x="8720208" y="3773027"/>
            <a:ext cx="164574" cy="150128"/>
            <a:chOff x="1988725" y="4246675"/>
            <a:chExt cx="109650" cy="100025"/>
          </a:xfrm>
        </p:grpSpPr>
        <p:sp>
          <p:nvSpPr>
            <p:cNvPr id="995" name="Google Shape;995;p14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14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14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14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14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14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14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02" name="Google Shape;1002;p14"/>
          <p:cNvGrpSpPr/>
          <p:nvPr/>
        </p:nvGrpSpPr>
        <p:grpSpPr>
          <a:xfrm>
            <a:off x="170698" y="3178182"/>
            <a:ext cx="253089" cy="232902"/>
            <a:chOff x="1088675" y="3140825"/>
            <a:chExt cx="168625" cy="155175"/>
          </a:xfrm>
        </p:grpSpPr>
        <p:sp>
          <p:nvSpPr>
            <p:cNvPr id="1003" name="Google Shape;1003;p14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14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14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14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14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14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14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0" name="Google Shape;1010;p14"/>
          <p:cNvSpPr txBox="1">
            <a:spLocks noGrp="1"/>
          </p:cNvSpPr>
          <p:nvPr>
            <p:ph type="title" hasCustomPrompt="1"/>
          </p:nvPr>
        </p:nvSpPr>
        <p:spPr>
          <a:xfrm rot="-493">
            <a:off x="807546" y="3182523"/>
            <a:ext cx="2090100" cy="754800"/>
          </a:xfrm>
          <a:prstGeom prst="rect">
            <a:avLst/>
          </a:prstGeom>
          <a:noFill/>
          <a:ln>
            <a:noFill/>
          </a:ln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011" name="Google Shape;1011;p14"/>
          <p:cNvSpPr txBox="1">
            <a:spLocks noGrp="1"/>
          </p:cNvSpPr>
          <p:nvPr>
            <p:ph type="subTitle" idx="1"/>
          </p:nvPr>
        </p:nvSpPr>
        <p:spPr>
          <a:xfrm>
            <a:off x="807546" y="3934172"/>
            <a:ext cx="2090100" cy="589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2" name="Google Shape;1012;p14"/>
          <p:cNvSpPr txBox="1">
            <a:spLocks noGrp="1"/>
          </p:cNvSpPr>
          <p:nvPr>
            <p:ph type="title" idx="2" hasCustomPrompt="1"/>
          </p:nvPr>
        </p:nvSpPr>
        <p:spPr>
          <a:xfrm rot="-493">
            <a:off x="2155682" y="616323"/>
            <a:ext cx="2090100" cy="754800"/>
          </a:xfrm>
          <a:prstGeom prst="rect">
            <a:avLst/>
          </a:prstGeom>
          <a:noFill/>
          <a:ln>
            <a:noFill/>
          </a:ln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013" name="Google Shape;1013;p14"/>
          <p:cNvSpPr txBox="1">
            <a:spLocks noGrp="1"/>
          </p:cNvSpPr>
          <p:nvPr>
            <p:ph type="subTitle" idx="3"/>
          </p:nvPr>
        </p:nvSpPr>
        <p:spPr>
          <a:xfrm>
            <a:off x="2155682" y="1371301"/>
            <a:ext cx="2090100" cy="589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4" name="Google Shape;1014;p14"/>
          <p:cNvSpPr txBox="1">
            <a:spLocks noGrp="1"/>
          </p:cNvSpPr>
          <p:nvPr>
            <p:ph type="title" idx="4" hasCustomPrompt="1"/>
          </p:nvPr>
        </p:nvSpPr>
        <p:spPr>
          <a:xfrm rot="-493">
            <a:off x="4898218" y="616323"/>
            <a:ext cx="2090100" cy="754800"/>
          </a:xfrm>
          <a:prstGeom prst="rect">
            <a:avLst/>
          </a:prstGeom>
          <a:noFill/>
          <a:ln>
            <a:noFill/>
          </a:ln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015" name="Google Shape;1015;p14"/>
          <p:cNvSpPr txBox="1">
            <a:spLocks noGrp="1"/>
          </p:cNvSpPr>
          <p:nvPr>
            <p:ph type="subTitle" idx="5"/>
          </p:nvPr>
        </p:nvSpPr>
        <p:spPr>
          <a:xfrm>
            <a:off x="4898218" y="1371301"/>
            <a:ext cx="2090100" cy="589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6" name="Google Shape;1016;p14"/>
          <p:cNvSpPr txBox="1">
            <a:spLocks noGrp="1"/>
          </p:cNvSpPr>
          <p:nvPr>
            <p:ph type="title" idx="6" hasCustomPrompt="1"/>
          </p:nvPr>
        </p:nvSpPr>
        <p:spPr>
          <a:xfrm rot="-493">
            <a:off x="6246354" y="3182523"/>
            <a:ext cx="2090100" cy="754800"/>
          </a:xfrm>
          <a:prstGeom prst="rect">
            <a:avLst/>
          </a:prstGeom>
          <a:noFill/>
          <a:ln>
            <a:noFill/>
          </a:ln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017" name="Google Shape;1017;p14"/>
          <p:cNvSpPr txBox="1">
            <a:spLocks noGrp="1"/>
          </p:cNvSpPr>
          <p:nvPr>
            <p:ph type="subTitle" idx="7"/>
          </p:nvPr>
        </p:nvSpPr>
        <p:spPr>
          <a:xfrm>
            <a:off x="6246354" y="3934172"/>
            <a:ext cx="2090100" cy="589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8" name="Google Shape;1018;p14"/>
          <p:cNvSpPr txBox="1">
            <a:spLocks noGrp="1"/>
          </p:cNvSpPr>
          <p:nvPr>
            <p:ph type="title" idx="8" hasCustomPrompt="1"/>
          </p:nvPr>
        </p:nvSpPr>
        <p:spPr>
          <a:xfrm rot="-493">
            <a:off x="3525000" y="3178323"/>
            <a:ext cx="2094000" cy="759000"/>
          </a:xfrm>
          <a:prstGeom prst="rect">
            <a:avLst/>
          </a:prstGeom>
          <a:noFill/>
          <a:ln>
            <a:noFill/>
          </a:ln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r>
              <a:t>xx%</a:t>
            </a:r>
          </a:p>
        </p:txBody>
      </p:sp>
      <p:sp>
        <p:nvSpPr>
          <p:cNvPr id="1019" name="Google Shape;1019;p14"/>
          <p:cNvSpPr txBox="1">
            <a:spLocks noGrp="1"/>
          </p:cNvSpPr>
          <p:nvPr>
            <p:ph type="subTitle" idx="9"/>
          </p:nvPr>
        </p:nvSpPr>
        <p:spPr>
          <a:xfrm>
            <a:off x="3525000" y="3929672"/>
            <a:ext cx="2094000" cy="594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3">
    <p:spTree>
      <p:nvGrpSpPr>
        <p:cNvPr id="1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1" name="Google Shape;1021;p15"/>
          <p:cNvPicPr preferRelativeResize="0"/>
          <p:nvPr/>
        </p:nvPicPr>
        <p:blipFill>
          <a:blip r:embed="rId2">
            <a:alphaModFix amt="31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022" name="Google Shape;1022;p15"/>
          <p:cNvSpPr txBox="1">
            <a:spLocks noGrp="1"/>
          </p:cNvSpPr>
          <p:nvPr>
            <p:ph type="title"/>
          </p:nvPr>
        </p:nvSpPr>
        <p:spPr>
          <a:xfrm>
            <a:off x="3557400" y="3602197"/>
            <a:ext cx="4360200" cy="5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23" name="Google Shape;1023;p15"/>
          <p:cNvSpPr txBox="1">
            <a:spLocks noGrp="1"/>
          </p:cNvSpPr>
          <p:nvPr>
            <p:ph type="subTitle" idx="1"/>
          </p:nvPr>
        </p:nvSpPr>
        <p:spPr>
          <a:xfrm>
            <a:off x="1226400" y="2089422"/>
            <a:ext cx="6691200" cy="147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1024" name="Google Shape;1024;p15"/>
          <p:cNvGrpSpPr/>
          <p:nvPr/>
        </p:nvGrpSpPr>
        <p:grpSpPr>
          <a:xfrm>
            <a:off x="2743934" y="4389401"/>
            <a:ext cx="7506684" cy="1779653"/>
            <a:chOff x="4912597" y="4517235"/>
            <a:chExt cx="5681287" cy="1346895"/>
          </a:xfrm>
        </p:grpSpPr>
        <p:grpSp>
          <p:nvGrpSpPr>
            <p:cNvPr id="1025" name="Google Shape;1025;p15"/>
            <p:cNvGrpSpPr/>
            <p:nvPr/>
          </p:nvGrpSpPr>
          <p:grpSpPr>
            <a:xfrm rot="10800000" flipH="1">
              <a:off x="4912597" y="4517235"/>
              <a:ext cx="5681287" cy="1346895"/>
              <a:chOff x="5878400" y="3282675"/>
              <a:chExt cx="1466025" cy="347550"/>
            </a:xfrm>
          </p:grpSpPr>
          <p:sp>
            <p:nvSpPr>
              <p:cNvPr id="1026" name="Google Shape;1026;p15"/>
              <p:cNvSpPr/>
              <p:nvPr/>
            </p:nvSpPr>
            <p:spPr>
              <a:xfrm>
                <a:off x="5878400" y="3282675"/>
                <a:ext cx="1466025" cy="347550"/>
              </a:xfrm>
              <a:custGeom>
                <a:avLst/>
                <a:gdLst/>
                <a:ahLst/>
                <a:cxnLst/>
                <a:rect l="l" t="t" r="r" b="b"/>
                <a:pathLst>
                  <a:path w="58641" h="13902" extrusionOk="0">
                    <a:moveTo>
                      <a:pt x="58349" y="5439"/>
                    </a:moveTo>
                    <a:cubicBezTo>
                      <a:pt x="56601" y="7020"/>
                      <a:pt x="50608" y="7270"/>
                      <a:pt x="48958" y="7742"/>
                    </a:cubicBezTo>
                    <a:cubicBezTo>
                      <a:pt x="43880" y="9226"/>
                      <a:pt x="55020" y="11113"/>
                      <a:pt x="41231" y="12514"/>
                    </a:cubicBezTo>
                    <a:cubicBezTo>
                      <a:pt x="27427" y="13901"/>
                      <a:pt x="1" y="10946"/>
                      <a:pt x="972" y="8366"/>
                    </a:cubicBezTo>
                    <a:cubicBezTo>
                      <a:pt x="1346" y="7353"/>
                      <a:pt x="2817" y="6771"/>
                      <a:pt x="4454" y="6285"/>
                    </a:cubicBezTo>
                    <a:lnTo>
                      <a:pt x="4565" y="6244"/>
                    </a:lnTo>
                    <a:cubicBezTo>
                      <a:pt x="4856" y="6160"/>
                      <a:pt x="5161" y="6077"/>
                      <a:pt x="5467" y="5994"/>
                    </a:cubicBezTo>
                    <a:lnTo>
                      <a:pt x="5481" y="5994"/>
                    </a:lnTo>
                    <a:cubicBezTo>
                      <a:pt x="7770" y="5370"/>
                      <a:pt x="9989" y="4829"/>
                      <a:pt x="9670" y="3538"/>
                    </a:cubicBezTo>
                    <a:cubicBezTo>
                      <a:pt x="9670" y="3538"/>
                      <a:pt x="19159" y="1194"/>
                      <a:pt x="35876" y="292"/>
                    </a:cubicBezTo>
                    <a:cubicBezTo>
                      <a:pt x="41231" y="1"/>
                      <a:pt x="40051" y="1818"/>
                      <a:pt x="44213" y="2318"/>
                    </a:cubicBezTo>
                    <a:cubicBezTo>
                      <a:pt x="48000" y="2789"/>
                      <a:pt x="50844" y="3233"/>
                      <a:pt x="52967" y="3635"/>
                    </a:cubicBezTo>
                    <a:lnTo>
                      <a:pt x="52995" y="3635"/>
                    </a:lnTo>
                    <a:cubicBezTo>
                      <a:pt x="57462" y="4509"/>
                      <a:pt x="58641" y="5175"/>
                      <a:pt x="58349" y="5439"/>
                    </a:cubicBezTo>
                    <a:close/>
                  </a:path>
                </a:pathLst>
              </a:custGeom>
              <a:solidFill>
                <a:srgbClr val="EC2700">
                  <a:alpha val="804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7" name="Google Shape;1027;p15"/>
              <p:cNvSpPr/>
              <p:nvPr/>
            </p:nvSpPr>
            <p:spPr>
              <a:xfrm>
                <a:off x="6014700" y="3432850"/>
                <a:ext cx="3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5" h="1" extrusionOk="0">
                    <a:moveTo>
                      <a:pt x="15" y="1"/>
                    </a:moveTo>
                    <a:lnTo>
                      <a:pt x="1" y="1"/>
                    </a:lnTo>
                    <a:lnTo>
                      <a:pt x="15" y="1"/>
                    </a:ln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8" name="Google Shape;1028;p15"/>
              <p:cNvSpPr/>
              <p:nvPr/>
            </p:nvSpPr>
            <p:spPr>
              <a:xfrm>
                <a:off x="5878400" y="3373900"/>
                <a:ext cx="1466025" cy="256325"/>
              </a:xfrm>
              <a:custGeom>
                <a:avLst/>
                <a:gdLst/>
                <a:ahLst/>
                <a:cxnLst/>
                <a:rect l="l" t="t" r="r" b="b"/>
                <a:pathLst>
                  <a:path w="58641" h="10253" extrusionOk="0">
                    <a:moveTo>
                      <a:pt x="58349" y="1790"/>
                    </a:moveTo>
                    <a:cubicBezTo>
                      <a:pt x="56601" y="3371"/>
                      <a:pt x="50608" y="3621"/>
                      <a:pt x="48958" y="4093"/>
                    </a:cubicBezTo>
                    <a:cubicBezTo>
                      <a:pt x="43880" y="5577"/>
                      <a:pt x="55020" y="7464"/>
                      <a:pt x="41231" y="8865"/>
                    </a:cubicBezTo>
                    <a:cubicBezTo>
                      <a:pt x="27427" y="10252"/>
                      <a:pt x="1" y="7297"/>
                      <a:pt x="972" y="4717"/>
                    </a:cubicBezTo>
                    <a:cubicBezTo>
                      <a:pt x="1346" y="3704"/>
                      <a:pt x="2817" y="3122"/>
                      <a:pt x="4454" y="2636"/>
                    </a:cubicBezTo>
                    <a:cubicBezTo>
                      <a:pt x="3039" y="3080"/>
                      <a:pt x="792" y="3968"/>
                      <a:pt x="2179" y="4828"/>
                    </a:cubicBezTo>
                    <a:cubicBezTo>
                      <a:pt x="4135" y="6049"/>
                      <a:pt x="14165" y="8518"/>
                      <a:pt x="26623" y="8768"/>
                    </a:cubicBezTo>
                    <a:cubicBezTo>
                      <a:pt x="39080" y="9031"/>
                      <a:pt x="48819" y="7478"/>
                      <a:pt x="48028" y="6188"/>
                    </a:cubicBezTo>
                    <a:cubicBezTo>
                      <a:pt x="47237" y="4911"/>
                      <a:pt x="45156" y="4745"/>
                      <a:pt x="45170" y="4440"/>
                    </a:cubicBezTo>
                    <a:cubicBezTo>
                      <a:pt x="45198" y="4134"/>
                      <a:pt x="46863" y="4051"/>
                      <a:pt x="49970" y="3746"/>
                    </a:cubicBezTo>
                    <a:cubicBezTo>
                      <a:pt x="53092" y="3441"/>
                      <a:pt x="58003" y="2595"/>
                      <a:pt x="57753" y="1818"/>
                    </a:cubicBezTo>
                    <a:cubicBezTo>
                      <a:pt x="57503" y="1069"/>
                      <a:pt x="53383" y="84"/>
                      <a:pt x="52995" y="0"/>
                    </a:cubicBezTo>
                    <a:cubicBezTo>
                      <a:pt x="57462" y="860"/>
                      <a:pt x="58641" y="1526"/>
                      <a:pt x="58349" y="179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9" name="Google Shape;1029;p15"/>
              <p:cNvSpPr/>
              <p:nvPr/>
            </p:nvSpPr>
            <p:spPr>
              <a:xfrm>
                <a:off x="6499200" y="3436675"/>
                <a:ext cx="524775" cy="86725"/>
              </a:xfrm>
              <a:custGeom>
                <a:avLst/>
                <a:gdLst/>
                <a:ahLst/>
                <a:cxnLst/>
                <a:rect l="l" t="t" r="r" b="b"/>
                <a:pathLst>
                  <a:path w="20991" h="3469" extrusionOk="0">
                    <a:moveTo>
                      <a:pt x="2373" y="2095"/>
                    </a:moveTo>
                    <a:cubicBezTo>
                      <a:pt x="1" y="389"/>
                      <a:pt x="3455" y="597"/>
                      <a:pt x="6715" y="361"/>
                    </a:cubicBezTo>
                    <a:cubicBezTo>
                      <a:pt x="9962" y="139"/>
                      <a:pt x="10711" y="1318"/>
                      <a:pt x="14540" y="666"/>
                    </a:cubicBezTo>
                    <a:cubicBezTo>
                      <a:pt x="18355" y="0"/>
                      <a:pt x="20990" y="625"/>
                      <a:pt x="20907" y="1179"/>
                    </a:cubicBezTo>
                    <a:cubicBezTo>
                      <a:pt x="20824" y="1734"/>
                      <a:pt x="13333" y="3468"/>
                      <a:pt x="9615" y="3371"/>
                    </a:cubicBezTo>
                    <a:cubicBezTo>
                      <a:pt x="5911" y="3288"/>
                      <a:pt x="2845" y="2442"/>
                      <a:pt x="2373" y="209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0" name="Google Shape;1030;p15"/>
              <p:cNvSpPr/>
              <p:nvPr/>
            </p:nvSpPr>
            <p:spPr>
              <a:xfrm>
                <a:off x="7031925" y="3360025"/>
                <a:ext cx="247300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2692" extrusionOk="0">
                    <a:moveTo>
                      <a:pt x="1388" y="430"/>
                    </a:moveTo>
                    <a:cubicBezTo>
                      <a:pt x="0" y="1554"/>
                      <a:pt x="389" y="2692"/>
                      <a:pt x="4343" y="2609"/>
                    </a:cubicBezTo>
                    <a:cubicBezTo>
                      <a:pt x="8310" y="2525"/>
                      <a:pt x="9892" y="1915"/>
                      <a:pt x="9462" y="1679"/>
                    </a:cubicBezTo>
                    <a:cubicBezTo>
                      <a:pt x="9018" y="1443"/>
                      <a:pt x="5272" y="0"/>
                      <a:pt x="1388" y="430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1" name="Google Shape;1031;p15"/>
              <p:cNvSpPr/>
              <p:nvPr/>
            </p:nvSpPr>
            <p:spPr>
              <a:xfrm>
                <a:off x="5933900" y="3424175"/>
                <a:ext cx="355850" cy="98875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3955" extrusionOk="0">
                    <a:moveTo>
                      <a:pt x="13041" y="1000"/>
                    </a:moveTo>
                    <a:cubicBezTo>
                      <a:pt x="14234" y="681"/>
                      <a:pt x="10183" y="500"/>
                      <a:pt x="7339" y="251"/>
                    </a:cubicBezTo>
                    <a:cubicBezTo>
                      <a:pt x="4495" y="1"/>
                      <a:pt x="708" y="903"/>
                      <a:pt x="347" y="2054"/>
                    </a:cubicBezTo>
                    <a:cubicBezTo>
                      <a:pt x="0" y="3219"/>
                      <a:pt x="3746" y="3955"/>
                      <a:pt x="7339" y="3594"/>
                    </a:cubicBezTo>
                    <a:cubicBezTo>
                      <a:pt x="10932" y="3247"/>
                      <a:pt x="9045" y="1943"/>
                      <a:pt x="10447" y="1111"/>
                    </a:cubicBezTo>
                    <a:cubicBezTo>
                      <a:pt x="11834" y="292"/>
                      <a:pt x="11695" y="1347"/>
                      <a:pt x="13041" y="1000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2" name="Google Shape;1032;p15"/>
              <p:cNvSpPr/>
              <p:nvPr/>
            </p:nvSpPr>
            <p:spPr>
              <a:xfrm>
                <a:off x="6037250" y="3461650"/>
                <a:ext cx="790775" cy="129025"/>
              </a:xfrm>
              <a:custGeom>
                <a:avLst/>
                <a:gdLst/>
                <a:ahLst/>
                <a:cxnLst/>
                <a:rect l="l" t="t" r="r" b="b"/>
                <a:pathLst>
                  <a:path w="31631" h="5161" extrusionOk="0">
                    <a:moveTo>
                      <a:pt x="6965" y="180"/>
                    </a:moveTo>
                    <a:cubicBezTo>
                      <a:pt x="5522" y="680"/>
                      <a:pt x="6937" y="2012"/>
                      <a:pt x="3469" y="2386"/>
                    </a:cubicBezTo>
                    <a:cubicBezTo>
                      <a:pt x="1" y="2761"/>
                      <a:pt x="9365" y="5161"/>
                      <a:pt x="20491" y="5078"/>
                    </a:cubicBezTo>
                    <a:cubicBezTo>
                      <a:pt x="31630" y="4994"/>
                      <a:pt x="31214" y="4689"/>
                      <a:pt x="29341" y="4093"/>
                    </a:cubicBezTo>
                    <a:cubicBezTo>
                      <a:pt x="27468" y="3496"/>
                      <a:pt x="28218" y="4647"/>
                      <a:pt x="22308" y="4523"/>
                    </a:cubicBezTo>
                    <a:cubicBezTo>
                      <a:pt x="16398" y="4398"/>
                      <a:pt x="9184" y="4398"/>
                      <a:pt x="9281" y="3413"/>
                    </a:cubicBezTo>
                    <a:cubicBezTo>
                      <a:pt x="9392" y="2428"/>
                      <a:pt x="15469" y="3232"/>
                      <a:pt x="19173" y="2386"/>
                    </a:cubicBezTo>
                    <a:cubicBezTo>
                      <a:pt x="22890" y="1540"/>
                      <a:pt x="13693" y="819"/>
                      <a:pt x="10835" y="444"/>
                    </a:cubicBezTo>
                    <a:cubicBezTo>
                      <a:pt x="7977" y="69"/>
                      <a:pt x="7506" y="0"/>
                      <a:pt x="6965" y="1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3" name="Google Shape;1033;p15"/>
              <p:cNvSpPr/>
              <p:nvPr/>
            </p:nvSpPr>
            <p:spPr>
              <a:xfrm>
                <a:off x="7003150" y="3396100"/>
                <a:ext cx="310425" cy="70075"/>
              </a:xfrm>
              <a:custGeom>
                <a:avLst/>
                <a:gdLst/>
                <a:ahLst/>
                <a:cxnLst/>
                <a:rect l="l" t="t" r="r" b="b"/>
                <a:pathLst>
                  <a:path w="12417" h="2803" extrusionOk="0">
                    <a:moveTo>
                      <a:pt x="1956" y="1457"/>
                    </a:moveTo>
                    <a:cubicBezTo>
                      <a:pt x="0" y="1984"/>
                      <a:pt x="4273" y="2802"/>
                      <a:pt x="8351" y="2234"/>
                    </a:cubicBezTo>
                    <a:cubicBezTo>
                      <a:pt x="12416" y="1679"/>
                      <a:pt x="12125" y="458"/>
                      <a:pt x="11320" y="236"/>
                    </a:cubicBezTo>
                    <a:cubicBezTo>
                      <a:pt x="10529" y="0"/>
                      <a:pt x="11625" y="458"/>
                      <a:pt x="10044" y="777"/>
                    </a:cubicBezTo>
                    <a:cubicBezTo>
                      <a:pt x="8462" y="1096"/>
                      <a:pt x="10613" y="971"/>
                      <a:pt x="10446" y="1401"/>
                    </a:cubicBezTo>
                    <a:cubicBezTo>
                      <a:pt x="10280" y="1831"/>
                      <a:pt x="6520" y="2456"/>
                      <a:pt x="4994" y="2123"/>
                    </a:cubicBezTo>
                    <a:cubicBezTo>
                      <a:pt x="3454" y="1790"/>
                      <a:pt x="6520" y="1734"/>
                      <a:pt x="5272" y="1485"/>
                    </a:cubicBezTo>
                    <a:cubicBezTo>
                      <a:pt x="4023" y="1221"/>
                      <a:pt x="2455" y="1332"/>
                      <a:pt x="1956" y="1457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4" name="Google Shape;1034;p15"/>
              <p:cNvSpPr/>
              <p:nvPr/>
            </p:nvSpPr>
            <p:spPr>
              <a:xfrm>
                <a:off x="5929725" y="3434600"/>
                <a:ext cx="101300" cy="42325"/>
              </a:xfrm>
              <a:custGeom>
                <a:avLst/>
                <a:gdLst/>
                <a:ahLst/>
                <a:cxnLst/>
                <a:rect l="l" t="t" r="r" b="b"/>
                <a:pathLst>
                  <a:path w="4052" h="1693" extrusionOk="0">
                    <a:moveTo>
                      <a:pt x="1" y="1693"/>
                    </a:moveTo>
                    <a:cubicBezTo>
                      <a:pt x="1" y="1693"/>
                      <a:pt x="1902" y="208"/>
                      <a:pt x="4052" y="0"/>
                    </a:cubicBezTo>
                    <a:cubicBezTo>
                      <a:pt x="4052" y="0"/>
                      <a:pt x="903" y="153"/>
                      <a:pt x="1" y="1693"/>
                    </a:cubicBezTo>
                    <a:close/>
                  </a:path>
                </a:pathLst>
              </a:custGeom>
              <a:solidFill>
                <a:srgbClr val="FEC65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5" name="Google Shape;1035;p15"/>
              <p:cNvSpPr/>
              <p:nvPr/>
            </p:nvSpPr>
            <p:spPr>
              <a:xfrm>
                <a:off x="7045450" y="3352750"/>
                <a:ext cx="117250" cy="24300"/>
              </a:xfrm>
              <a:custGeom>
                <a:avLst/>
                <a:gdLst/>
                <a:ahLst/>
                <a:cxnLst/>
                <a:rect l="l" t="t" r="r" b="b"/>
                <a:pathLst>
                  <a:path w="4690" h="972" extrusionOk="0">
                    <a:moveTo>
                      <a:pt x="264" y="971"/>
                    </a:moveTo>
                    <a:cubicBezTo>
                      <a:pt x="930" y="444"/>
                      <a:pt x="4010" y="721"/>
                      <a:pt x="4343" y="721"/>
                    </a:cubicBezTo>
                    <a:cubicBezTo>
                      <a:pt x="4689" y="721"/>
                      <a:pt x="1735" y="0"/>
                      <a:pt x="874" y="167"/>
                    </a:cubicBezTo>
                    <a:cubicBezTo>
                      <a:pt x="0" y="319"/>
                      <a:pt x="264" y="971"/>
                      <a:pt x="264" y="97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6" name="Google Shape;1036;p15"/>
              <p:cNvSpPr/>
              <p:nvPr/>
            </p:nvSpPr>
            <p:spPr>
              <a:xfrm>
                <a:off x="6926500" y="3519900"/>
                <a:ext cx="158850" cy="51700"/>
              </a:xfrm>
              <a:custGeom>
                <a:avLst/>
                <a:gdLst/>
                <a:ahLst/>
                <a:cxnLst/>
                <a:rect l="l" t="t" r="r" b="b"/>
                <a:pathLst>
                  <a:path w="6354" h="2068" extrusionOk="0">
                    <a:moveTo>
                      <a:pt x="0" y="2068"/>
                    </a:moveTo>
                    <a:cubicBezTo>
                      <a:pt x="0" y="2068"/>
                      <a:pt x="3704" y="1471"/>
                      <a:pt x="5036" y="1000"/>
                    </a:cubicBezTo>
                    <a:cubicBezTo>
                      <a:pt x="6354" y="528"/>
                      <a:pt x="5161" y="1"/>
                      <a:pt x="5036" y="56"/>
                    </a:cubicBezTo>
                    <a:cubicBezTo>
                      <a:pt x="4897" y="126"/>
                      <a:pt x="5202" y="542"/>
                      <a:pt x="4703" y="889"/>
                    </a:cubicBezTo>
                    <a:cubicBezTo>
                      <a:pt x="4190" y="1235"/>
                      <a:pt x="0" y="2068"/>
                      <a:pt x="0" y="20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7" name="Google Shape;1037;p15"/>
              <p:cNvSpPr/>
              <p:nvPr/>
            </p:nvSpPr>
            <p:spPr>
              <a:xfrm>
                <a:off x="6873425" y="3560125"/>
                <a:ext cx="26050" cy="11825"/>
              </a:xfrm>
              <a:custGeom>
                <a:avLst/>
                <a:gdLst/>
                <a:ahLst/>
                <a:cxnLst/>
                <a:rect l="l" t="t" r="r" b="b"/>
                <a:pathLst>
                  <a:path w="1042" h="473" extrusionOk="0">
                    <a:moveTo>
                      <a:pt x="1" y="306"/>
                    </a:moveTo>
                    <a:cubicBezTo>
                      <a:pt x="1" y="306"/>
                      <a:pt x="320" y="1"/>
                      <a:pt x="1041" y="98"/>
                    </a:cubicBezTo>
                    <a:cubicBezTo>
                      <a:pt x="1041" y="98"/>
                      <a:pt x="722" y="473"/>
                      <a:pt x="1" y="306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8" name="Google Shape;1038;p15"/>
              <p:cNvSpPr/>
              <p:nvPr/>
            </p:nvSpPr>
            <p:spPr>
              <a:xfrm>
                <a:off x="5962350" y="3489050"/>
                <a:ext cx="66250" cy="30175"/>
              </a:xfrm>
              <a:custGeom>
                <a:avLst/>
                <a:gdLst/>
                <a:ahLst/>
                <a:cxnLst/>
                <a:rect l="l" t="t" r="r" b="b"/>
                <a:pathLst>
                  <a:path w="2650" h="1207" extrusionOk="0">
                    <a:moveTo>
                      <a:pt x="153" y="0"/>
                    </a:moveTo>
                    <a:cubicBezTo>
                      <a:pt x="153" y="0"/>
                      <a:pt x="0" y="819"/>
                      <a:pt x="2650" y="1207"/>
                    </a:cubicBezTo>
                    <a:cubicBezTo>
                      <a:pt x="2650" y="1207"/>
                      <a:pt x="2247" y="305"/>
                      <a:pt x="153" y="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9" name="Google Shape;1039;p15"/>
              <p:cNvSpPr/>
              <p:nvPr/>
            </p:nvSpPr>
            <p:spPr>
              <a:xfrm>
                <a:off x="6119450" y="3390200"/>
                <a:ext cx="14925" cy="22225"/>
              </a:xfrm>
              <a:custGeom>
                <a:avLst/>
                <a:gdLst/>
                <a:ahLst/>
                <a:cxnLst/>
                <a:rect l="l" t="t" r="r" b="b"/>
                <a:pathLst>
                  <a:path w="597" h="889" extrusionOk="0">
                    <a:moveTo>
                      <a:pt x="0" y="708"/>
                    </a:moveTo>
                    <a:cubicBezTo>
                      <a:pt x="264" y="458"/>
                      <a:pt x="181" y="0"/>
                      <a:pt x="319" y="111"/>
                    </a:cubicBezTo>
                    <a:cubicBezTo>
                      <a:pt x="472" y="222"/>
                      <a:pt x="597" y="694"/>
                      <a:pt x="319" y="791"/>
                    </a:cubicBezTo>
                    <a:cubicBezTo>
                      <a:pt x="42" y="888"/>
                      <a:pt x="0" y="708"/>
                      <a:pt x="0" y="70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0" name="Google Shape;1040;p15"/>
              <p:cNvSpPr/>
              <p:nvPr/>
            </p:nvSpPr>
            <p:spPr>
              <a:xfrm>
                <a:off x="6966025" y="3441525"/>
                <a:ext cx="36450" cy="10075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403" extrusionOk="0">
                    <a:moveTo>
                      <a:pt x="1" y="222"/>
                    </a:moveTo>
                    <a:cubicBezTo>
                      <a:pt x="292" y="98"/>
                      <a:pt x="611" y="28"/>
                      <a:pt x="916" y="14"/>
                    </a:cubicBezTo>
                    <a:cubicBezTo>
                      <a:pt x="1097" y="1"/>
                      <a:pt x="1277" y="14"/>
                      <a:pt x="1457" y="42"/>
                    </a:cubicBezTo>
                    <a:cubicBezTo>
                      <a:pt x="1457" y="42"/>
                      <a:pt x="1263" y="403"/>
                      <a:pt x="1" y="22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1" name="Google Shape;1041;p15"/>
              <p:cNvSpPr/>
              <p:nvPr/>
            </p:nvSpPr>
            <p:spPr>
              <a:xfrm>
                <a:off x="6232150" y="3558050"/>
                <a:ext cx="36450" cy="12175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487" extrusionOk="0">
                    <a:moveTo>
                      <a:pt x="1" y="84"/>
                    </a:moveTo>
                    <a:cubicBezTo>
                      <a:pt x="306" y="15"/>
                      <a:pt x="625" y="1"/>
                      <a:pt x="944" y="42"/>
                    </a:cubicBezTo>
                    <a:cubicBezTo>
                      <a:pt x="1125" y="70"/>
                      <a:pt x="1291" y="98"/>
                      <a:pt x="1458" y="167"/>
                    </a:cubicBezTo>
                    <a:cubicBezTo>
                      <a:pt x="1458" y="167"/>
                      <a:pt x="1208" y="486"/>
                      <a:pt x="1" y="8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2" name="Google Shape;1042;p15"/>
              <p:cNvSpPr/>
              <p:nvPr/>
            </p:nvSpPr>
            <p:spPr>
              <a:xfrm>
                <a:off x="6667775" y="3435975"/>
                <a:ext cx="35050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542" extrusionOk="0">
                    <a:moveTo>
                      <a:pt x="555" y="264"/>
                    </a:moveTo>
                    <a:cubicBezTo>
                      <a:pt x="0" y="1"/>
                      <a:pt x="1401" y="264"/>
                      <a:pt x="1401" y="264"/>
                    </a:cubicBezTo>
                    <a:cubicBezTo>
                      <a:pt x="1401" y="264"/>
                      <a:pt x="1096" y="542"/>
                      <a:pt x="555" y="26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3" name="Google Shape;1043;p15"/>
              <p:cNvSpPr/>
              <p:nvPr/>
            </p:nvSpPr>
            <p:spPr>
              <a:xfrm>
                <a:off x="6495050" y="3436675"/>
                <a:ext cx="28800" cy="12850"/>
              </a:xfrm>
              <a:custGeom>
                <a:avLst/>
                <a:gdLst/>
                <a:ahLst/>
                <a:cxnLst/>
                <a:rect l="l" t="t" r="r" b="b"/>
                <a:pathLst>
                  <a:path w="1152" h="514" extrusionOk="0">
                    <a:moveTo>
                      <a:pt x="0" y="347"/>
                    </a:moveTo>
                    <a:cubicBezTo>
                      <a:pt x="0" y="347"/>
                      <a:pt x="680" y="0"/>
                      <a:pt x="1152" y="97"/>
                    </a:cubicBezTo>
                    <a:cubicBezTo>
                      <a:pt x="1152" y="97"/>
                      <a:pt x="972" y="514"/>
                      <a:pt x="0" y="34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4" name="Google Shape;1044;p15"/>
              <p:cNvSpPr/>
              <p:nvPr/>
            </p:nvSpPr>
            <p:spPr>
              <a:xfrm>
                <a:off x="6381650" y="3463725"/>
                <a:ext cx="3400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1360" h="445" extrusionOk="0">
                    <a:moveTo>
                      <a:pt x="0" y="97"/>
                    </a:moveTo>
                    <a:cubicBezTo>
                      <a:pt x="458" y="111"/>
                      <a:pt x="916" y="84"/>
                      <a:pt x="1360" y="0"/>
                    </a:cubicBezTo>
                    <a:cubicBezTo>
                      <a:pt x="1360" y="0"/>
                      <a:pt x="985" y="444"/>
                      <a:pt x="0" y="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45" name="Google Shape;1045;p15"/>
            <p:cNvGrpSpPr/>
            <p:nvPr/>
          </p:nvGrpSpPr>
          <p:grpSpPr>
            <a:xfrm>
              <a:off x="5792375" y="4755425"/>
              <a:ext cx="4088651" cy="624875"/>
              <a:chOff x="5792375" y="4755425"/>
              <a:chExt cx="4088651" cy="624875"/>
            </a:xfrm>
          </p:grpSpPr>
          <p:sp>
            <p:nvSpPr>
              <p:cNvPr id="1046" name="Google Shape;1046;p15"/>
              <p:cNvSpPr/>
              <p:nvPr/>
            </p:nvSpPr>
            <p:spPr>
              <a:xfrm>
                <a:off x="9206126" y="4844750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7" name="Google Shape;1047;p15"/>
              <p:cNvSpPr/>
              <p:nvPr/>
            </p:nvSpPr>
            <p:spPr>
              <a:xfrm>
                <a:off x="9833626" y="5332900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8" name="Google Shape;1048;p15"/>
              <p:cNvSpPr/>
              <p:nvPr/>
            </p:nvSpPr>
            <p:spPr>
              <a:xfrm>
                <a:off x="8851301" y="48352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9" name="Google Shape;1049;p15"/>
              <p:cNvSpPr/>
              <p:nvPr/>
            </p:nvSpPr>
            <p:spPr>
              <a:xfrm>
                <a:off x="8946551" y="50769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0" name="Google Shape;1050;p15"/>
              <p:cNvSpPr/>
              <p:nvPr/>
            </p:nvSpPr>
            <p:spPr>
              <a:xfrm>
                <a:off x="8495285" y="4819850"/>
                <a:ext cx="24900" cy="249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1" name="Google Shape;1051;p15"/>
              <p:cNvSpPr/>
              <p:nvPr/>
            </p:nvSpPr>
            <p:spPr>
              <a:xfrm>
                <a:off x="7730725" y="4813550"/>
                <a:ext cx="78600" cy="786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2" name="Google Shape;1052;p15"/>
              <p:cNvSpPr/>
              <p:nvPr/>
            </p:nvSpPr>
            <p:spPr>
              <a:xfrm>
                <a:off x="8282160" y="4840400"/>
                <a:ext cx="24900" cy="249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3" name="Google Shape;1053;p15"/>
              <p:cNvSpPr/>
              <p:nvPr/>
            </p:nvSpPr>
            <p:spPr>
              <a:xfrm>
                <a:off x="7565225" y="47554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15"/>
              <p:cNvSpPr/>
              <p:nvPr/>
            </p:nvSpPr>
            <p:spPr>
              <a:xfrm>
                <a:off x="5918600" y="5112525"/>
                <a:ext cx="78600" cy="786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5" name="Google Shape;1055;p15"/>
              <p:cNvSpPr/>
              <p:nvPr/>
            </p:nvSpPr>
            <p:spPr>
              <a:xfrm>
                <a:off x="5792375" y="508417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056" name="Google Shape;1056;p15"/>
          <p:cNvGrpSpPr/>
          <p:nvPr/>
        </p:nvGrpSpPr>
        <p:grpSpPr>
          <a:xfrm>
            <a:off x="266748" y="3060882"/>
            <a:ext cx="253089" cy="232902"/>
            <a:chOff x="1088675" y="3140825"/>
            <a:chExt cx="168625" cy="155175"/>
          </a:xfrm>
        </p:grpSpPr>
        <p:sp>
          <p:nvSpPr>
            <p:cNvPr id="1057" name="Google Shape;1057;p15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15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9" name="Google Shape;1059;p15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" name="Google Shape;1060;p15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1" name="Google Shape;1061;p15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2" name="Google Shape;1062;p15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15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4" name="Google Shape;1064;p15"/>
          <p:cNvGrpSpPr/>
          <p:nvPr/>
        </p:nvGrpSpPr>
        <p:grpSpPr>
          <a:xfrm>
            <a:off x="8645313" y="4114023"/>
            <a:ext cx="254065" cy="232865"/>
            <a:chOff x="5535700" y="4158200"/>
            <a:chExt cx="169275" cy="155150"/>
          </a:xfrm>
        </p:grpSpPr>
        <p:sp>
          <p:nvSpPr>
            <p:cNvPr id="1065" name="Google Shape;1065;p15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15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" name="Google Shape;1067;p15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" name="Google Shape;1068;p15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15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" name="Google Shape;1070;p15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" name="Google Shape;1071;p15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72" name="Google Shape;1072;p15"/>
          <p:cNvGrpSpPr/>
          <p:nvPr/>
        </p:nvGrpSpPr>
        <p:grpSpPr>
          <a:xfrm>
            <a:off x="143" y="-323836"/>
            <a:ext cx="9144116" cy="2436006"/>
            <a:chOff x="143" y="-323836"/>
            <a:chExt cx="9144116" cy="2436006"/>
          </a:xfrm>
        </p:grpSpPr>
        <p:sp>
          <p:nvSpPr>
            <p:cNvPr id="1073" name="Google Shape;1073;p15"/>
            <p:cNvSpPr/>
            <p:nvPr/>
          </p:nvSpPr>
          <p:spPr>
            <a:xfrm flipH="1">
              <a:off x="143" y="-118114"/>
              <a:ext cx="9144116" cy="2230283"/>
            </a:xfrm>
            <a:custGeom>
              <a:avLst/>
              <a:gdLst/>
              <a:ahLst/>
              <a:cxnLst/>
              <a:rect l="l" t="t" r="r" b="b"/>
              <a:pathLst>
                <a:path w="256425" h="62543" extrusionOk="0">
                  <a:moveTo>
                    <a:pt x="256425" y="642"/>
                  </a:moveTo>
                  <a:lnTo>
                    <a:pt x="256425" y="29874"/>
                  </a:lnTo>
                  <a:cubicBezTo>
                    <a:pt x="256425" y="29874"/>
                    <a:pt x="242270" y="31567"/>
                    <a:pt x="226705" y="24900"/>
                  </a:cubicBezTo>
                  <a:cubicBezTo>
                    <a:pt x="211166" y="18258"/>
                    <a:pt x="207038" y="1"/>
                    <a:pt x="193037" y="4822"/>
                  </a:cubicBezTo>
                  <a:cubicBezTo>
                    <a:pt x="179062" y="9617"/>
                    <a:pt x="186088" y="49439"/>
                    <a:pt x="176113" y="57517"/>
                  </a:cubicBezTo>
                  <a:cubicBezTo>
                    <a:pt x="170548" y="62030"/>
                    <a:pt x="163010" y="55799"/>
                    <a:pt x="163035" y="34951"/>
                  </a:cubicBezTo>
                  <a:cubicBezTo>
                    <a:pt x="163061" y="10258"/>
                    <a:pt x="157240" y="462"/>
                    <a:pt x="139701" y="4104"/>
                  </a:cubicBezTo>
                  <a:cubicBezTo>
                    <a:pt x="122136" y="7745"/>
                    <a:pt x="125161" y="20156"/>
                    <a:pt x="109596" y="27413"/>
                  </a:cubicBezTo>
                  <a:cubicBezTo>
                    <a:pt x="94057" y="34644"/>
                    <a:pt x="84749" y="22669"/>
                    <a:pt x="76928" y="26105"/>
                  </a:cubicBezTo>
                  <a:cubicBezTo>
                    <a:pt x="69133" y="29541"/>
                    <a:pt x="60081" y="62543"/>
                    <a:pt x="36695" y="55850"/>
                  </a:cubicBezTo>
                  <a:cubicBezTo>
                    <a:pt x="13335" y="49157"/>
                    <a:pt x="5796" y="5616"/>
                    <a:pt x="1" y="20207"/>
                  </a:cubicBezTo>
                  <a:lnTo>
                    <a:pt x="1" y="642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" name="Google Shape;1074;p15"/>
            <p:cNvSpPr/>
            <p:nvPr/>
          </p:nvSpPr>
          <p:spPr>
            <a:xfrm flipH="1">
              <a:off x="143" y="-118114"/>
              <a:ext cx="9144116" cy="2230283"/>
            </a:xfrm>
            <a:custGeom>
              <a:avLst/>
              <a:gdLst/>
              <a:ahLst/>
              <a:cxnLst/>
              <a:rect l="l" t="t" r="r" b="b"/>
              <a:pathLst>
                <a:path w="256425" h="62543" extrusionOk="0">
                  <a:moveTo>
                    <a:pt x="256425" y="24412"/>
                  </a:moveTo>
                  <a:lnTo>
                    <a:pt x="256425" y="29874"/>
                  </a:lnTo>
                  <a:cubicBezTo>
                    <a:pt x="256425" y="29874"/>
                    <a:pt x="242270" y="31567"/>
                    <a:pt x="226705" y="24900"/>
                  </a:cubicBezTo>
                  <a:cubicBezTo>
                    <a:pt x="211166" y="18258"/>
                    <a:pt x="207038" y="1"/>
                    <a:pt x="193037" y="4822"/>
                  </a:cubicBezTo>
                  <a:cubicBezTo>
                    <a:pt x="179062" y="9617"/>
                    <a:pt x="186088" y="49439"/>
                    <a:pt x="176113" y="57517"/>
                  </a:cubicBezTo>
                  <a:cubicBezTo>
                    <a:pt x="170548" y="62030"/>
                    <a:pt x="163010" y="55799"/>
                    <a:pt x="163035" y="34951"/>
                  </a:cubicBezTo>
                  <a:cubicBezTo>
                    <a:pt x="163061" y="10258"/>
                    <a:pt x="157240" y="462"/>
                    <a:pt x="139701" y="4104"/>
                  </a:cubicBezTo>
                  <a:cubicBezTo>
                    <a:pt x="122136" y="7745"/>
                    <a:pt x="125161" y="20156"/>
                    <a:pt x="109596" y="27413"/>
                  </a:cubicBezTo>
                  <a:cubicBezTo>
                    <a:pt x="94057" y="34644"/>
                    <a:pt x="84749" y="22669"/>
                    <a:pt x="76928" y="26105"/>
                  </a:cubicBezTo>
                  <a:cubicBezTo>
                    <a:pt x="69133" y="29541"/>
                    <a:pt x="60081" y="62543"/>
                    <a:pt x="36695" y="55850"/>
                  </a:cubicBezTo>
                  <a:cubicBezTo>
                    <a:pt x="13335" y="49157"/>
                    <a:pt x="5796" y="5616"/>
                    <a:pt x="1" y="20207"/>
                  </a:cubicBezTo>
                  <a:lnTo>
                    <a:pt x="1" y="5565"/>
                  </a:lnTo>
                  <a:cubicBezTo>
                    <a:pt x="1" y="5565"/>
                    <a:pt x="1514" y="642"/>
                    <a:pt x="9258" y="18284"/>
                  </a:cubicBezTo>
                  <a:cubicBezTo>
                    <a:pt x="16976" y="35900"/>
                    <a:pt x="22720" y="53286"/>
                    <a:pt x="38157" y="54286"/>
                  </a:cubicBezTo>
                  <a:cubicBezTo>
                    <a:pt x="53593" y="55286"/>
                    <a:pt x="65671" y="40644"/>
                    <a:pt x="69825" y="33028"/>
                  </a:cubicBezTo>
                  <a:cubicBezTo>
                    <a:pt x="73979" y="25387"/>
                    <a:pt x="75005" y="17130"/>
                    <a:pt x="79415" y="20617"/>
                  </a:cubicBezTo>
                  <a:cubicBezTo>
                    <a:pt x="83800" y="24130"/>
                    <a:pt x="86698" y="30515"/>
                    <a:pt x="102699" y="28413"/>
                  </a:cubicBezTo>
                  <a:cubicBezTo>
                    <a:pt x="118700" y="26336"/>
                    <a:pt x="120392" y="7206"/>
                    <a:pt x="138598" y="3668"/>
                  </a:cubicBezTo>
                  <a:cubicBezTo>
                    <a:pt x="156830" y="129"/>
                    <a:pt x="162676" y="9053"/>
                    <a:pt x="163958" y="20002"/>
                  </a:cubicBezTo>
                  <a:cubicBezTo>
                    <a:pt x="165240" y="30951"/>
                    <a:pt x="162676" y="39516"/>
                    <a:pt x="164702" y="48414"/>
                  </a:cubicBezTo>
                  <a:cubicBezTo>
                    <a:pt x="166702" y="57286"/>
                    <a:pt x="175779" y="58722"/>
                    <a:pt x="179293" y="51670"/>
                  </a:cubicBezTo>
                  <a:cubicBezTo>
                    <a:pt x="182806" y="44619"/>
                    <a:pt x="181780" y="30490"/>
                    <a:pt x="181498" y="23002"/>
                  </a:cubicBezTo>
                  <a:cubicBezTo>
                    <a:pt x="181216" y="15489"/>
                    <a:pt x="186883" y="9463"/>
                    <a:pt x="189626" y="6514"/>
                  </a:cubicBezTo>
                  <a:cubicBezTo>
                    <a:pt x="192370" y="3591"/>
                    <a:pt x="199268" y="898"/>
                    <a:pt x="204550" y="5642"/>
                  </a:cubicBezTo>
                  <a:cubicBezTo>
                    <a:pt x="209833" y="10386"/>
                    <a:pt x="230193" y="27695"/>
                    <a:pt x="242091" y="28464"/>
                  </a:cubicBezTo>
                  <a:cubicBezTo>
                    <a:pt x="253963" y="29259"/>
                    <a:pt x="256425" y="24412"/>
                    <a:pt x="256425" y="2441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" name="Google Shape;1075;p15"/>
            <p:cNvSpPr/>
            <p:nvPr/>
          </p:nvSpPr>
          <p:spPr>
            <a:xfrm flipH="1">
              <a:off x="6560085" y="-183942"/>
              <a:ext cx="2088535" cy="1275630"/>
            </a:xfrm>
            <a:custGeom>
              <a:avLst/>
              <a:gdLst/>
              <a:ahLst/>
              <a:cxnLst/>
              <a:rect l="l" t="t" r="r" b="b"/>
              <a:pathLst>
                <a:path w="58568" h="35772" extrusionOk="0">
                  <a:moveTo>
                    <a:pt x="128" y="12232"/>
                  </a:moveTo>
                  <a:cubicBezTo>
                    <a:pt x="667" y="1898"/>
                    <a:pt x="39130" y="1"/>
                    <a:pt x="48849" y="5668"/>
                  </a:cubicBezTo>
                  <a:cubicBezTo>
                    <a:pt x="58567" y="11309"/>
                    <a:pt x="56439" y="25694"/>
                    <a:pt x="42105" y="30720"/>
                  </a:cubicBezTo>
                  <a:cubicBezTo>
                    <a:pt x="27796" y="35772"/>
                    <a:pt x="30668" y="24874"/>
                    <a:pt x="16591" y="22463"/>
                  </a:cubicBezTo>
                  <a:cubicBezTo>
                    <a:pt x="2513" y="20053"/>
                    <a:pt x="0" y="14617"/>
                    <a:pt x="128" y="12232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15"/>
            <p:cNvSpPr/>
            <p:nvPr/>
          </p:nvSpPr>
          <p:spPr>
            <a:xfrm flipH="1">
              <a:off x="4823621" y="-125424"/>
              <a:ext cx="1457603" cy="549592"/>
            </a:xfrm>
            <a:custGeom>
              <a:avLst/>
              <a:gdLst/>
              <a:ahLst/>
              <a:cxnLst/>
              <a:rect l="l" t="t" r="r" b="b"/>
              <a:pathLst>
                <a:path w="40875" h="15412" extrusionOk="0">
                  <a:moveTo>
                    <a:pt x="5257" y="3052"/>
                  </a:moveTo>
                  <a:cubicBezTo>
                    <a:pt x="0" y="4591"/>
                    <a:pt x="16334" y="15412"/>
                    <a:pt x="28463" y="11053"/>
                  </a:cubicBezTo>
                  <a:cubicBezTo>
                    <a:pt x="40592" y="6719"/>
                    <a:pt x="40874" y="4411"/>
                    <a:pt x="37002" y="2642"/>
                  </a:cubicBezTo>
                  <a:cubicBezTo>
                    <a:pt x="33130" y="847"/>
                    <a:pt x="15616" y="1"/>
                    <a:pt x="5257" y="3052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" name="Google Shape;1077;p15"/>
            <p:cNvSpPr/>
            <p:nvPr/>
          </p:nvSpPr>
          <p:spPr>
            <a:xfrm flipH="1">
              <a:off x="29384" y="-157411"/>
              <a:ext cx="1711823" cy="809268"/>
            </a:xfrm>
            <a:custGeom>
              <a:avLst/>
              <a:gdLst/>
              <a:ahLst/>
              <a:cxnLst/>
              <a:rect l="l" t="t" r="r" b="b"/>
              <a:pathLst>
                <a:path w="48004" h="22694" extrusionOk="0">
                  <a:moveTo>
                    <a:pt x="12745" y="3359"/>
                  </a:moveTo>
                  <a:cubicBezTo>
                    <a:pt x="1" y="6077"/>
                    <a:pt x="16925" y="13975"/>
                    <a:pt x="31490" y="18334"/>
                  </a:cubicBezTo>
                  <a:cubicBezTo>
                    <a:pt x="46054" y="22694"/>
                    <a:pt x="48003" y="9206"/>
                    <a:pt x="46311" y="5462"/>
                  </a:cubicBezTo>
                  <a:cubicBezTo>
                    <a:pt x="44618" y="1744"/>
                    <a:pt x="28566" y="0"/>
                    <a:pt x="12745" y="3359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" name="Google Shape;1078;p15"/>
            <p:cNvSpPr/>
            <p:nvPr/>
          </p:nvSpPr>
          <p:spPr>
            <a:xfrm flipH="1">
              <a:off x="63225" y="-95255"/>
              <a:ext cx="1849898" cy="1017772"/>
            </a:xfrm>
            <a:custGeom>
              <a:avLst/>
              <a:gdLst/>
              <a:ahLst/>
              <a:cxnLst/>
              <a:rect l="l" t="t" r="r" b="b"/>
              <a:pathLst>
                <a:path w="51876" h="28541" extrusionOk="0">
                  <a:moveTo>
                    <a:pt x="10053" y="4668"/>
                  </a:moveTo>
                  <a:cubicBezTo>
                    <a:pt x="1" y="1"/>
                    <a:pt x="16899" y="18284"/>
                    <a:pt x="27695" y="23412"/>
                  </a:cubicBezTo>
                  <a:cubicBezTo>
                    <a:pt x="38490" y="28541"/>
                    <a:pt x="47516" y="27900"/>
                    <a:pt x="49696" y="23156"/>
                  </a:cubicBezTo>
                  <a:cubicBezTo>
                    <a:pt x="51875" y="18438"/>
                    <a:pt x="47568" y="20335"/>
                    <a:pt x="30644" y="15976"/>
                  </a:cubicBezTo>
                  <a:cubicBezTo>
                    <a:pt x="13745" y="11617"/>
                    <a:pt x="10181" y="8386"/>
                    <a:pt x="10053" y="7155"/>
                  </a:cubicBezTo>
                  <a:cubicBezTo>
                    <a:pt x="9925" y="5899"/>
                    <a:pt x="12053" y="7591"/>
                    <a:pt x="13053" y="7027"/>
                  </a:cubicBezTo>
                  <a:cubicBezTo>
                    <a:pt x="14079" y="6437"/>
                    <a:pt x="10053" y="4668"/>
                    <a:pt x="10053" y="466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" name="Google Shape;1079;p15"/>
            <p:cNvSpPr/>
            <p:nvPr/>
          </p:nvSpPr>
          <p:spPr>
            <a:xfrm flipH="1">
              <a:off x="2545839" y="13579"/>
              <a:ext cx="980293" cy="1825186"/>
            </a:xfrm>
            <a:custGeom>
              <a:avLst/>
              <a:gdLst/>
              <a:ahLst/>
              <a:cxnLst/>
              <a:rect l="l" t="t" r="r" b="b"/>
              <a:pathLst>
                <a:path w="27490" h="51183" extrusionOk="0">
                  <a:moveTo>
                    <a:pt x="24464" y="11514"/>
                  </a:moveTo>
                  <a:cubicBezTo>
                    <a:pt x="22412" y="14642"/>
                    <a:pt x="27489" y="48388"/>
                    <a:pt x="16207" y="49772"/>
                  </a:cubicBezTo>
                  <a:cubicBezTo>
                    <a:pt x="4924" y="51183"/>
                    <a:pt x="8745" y="28899"/>
                    <a:pt x="7129" y="16899"/>
                  </a:cubicBezTo>
                  <a:cubicBezTo>
                    <a:pt x="5514" y="4924"/>
                    <a:pt x="1" y="1718"/>
                    <a:pt x="78" y="872"/>
                  </a:cubicBezTo>
                  <a:cubicBezTo>
                    <a:pt x="155" y="0"/>
                    <a:pt x="10822" y="3206"/>
                    <a:pt x="11822" y="14078"/>
                  </a:cubicBezTo>
                  <a:cubicBezTo>
                    <a:pt x="12796" y="24976"/>
                    <a:pt x="7334" y="31489"/>
                    <a:pt x="9283" y="40438"/>
                  </a:cubicBezTo>
                  <a:cubicBezTo>
                    <a:pt x="11232" y="49388"/>
                    <a:pt x="17463" y="46798"/>
                    <a:pt x="21053" y="40720"/>
                  </a:cubicBezTo>
                  <a:cubicBezTo>
                    <a:pt x="24643" y="34643"/>
                    <a:pt x="16412" y="31258"/>
                    <a:pt x="17412" y="21848"/>
                  </a:cubicBezTo>
                  <a:cubicBezTo>
                    <a:pt x="18386" y="12463"/>
                    <a:pt x="24464" y="11514"/>
                    <a:pt x="24464" y="11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" name="Google Shape;1080;p15"/>
            <p:cNvSpPr/>
            <p:nvPr/>
          </p:nvSpPr>
          <p:spPr>
            <a:xfrm flipH="1">
              <a:off x="4360041" y="-117186"/>
              <a:ext cx="2201007" cy="1045195"/>
            </a:xfrm>
            <a:custGeom>
              <a:avLst/>
              <a:gdLst/>
              <a:ahLst/>
              <a:cxnLst/>
              <a:rect l="l" t="t" r="r" b="b"/>
              <a:pathLst>
                <a:path w="61722" h="29310" extrusionOk="0">
                  <a:moveTo>
                    <a:pt x="4488" y="13745"/>
                  </a:moveTo>
                  <a:cubicBezTo>
                    <a:pt x="1" y="14411"/>
                    <a:pt x="11924" y="29028"/>
                    <a:pt x="26925" y="27925"/>
                  </a:cubicBezTo>
                  <a:cubicBezTo>
                    <a:pt x="41926" y="26822"/>
                    <a:pt x="44208" y="15976"/>
                    <a:pt x="52978" y="8821"/>
                  </a:cubicBezTo>
                  <a:cubicBezTo>
                    <a:pt x="61722" y="1667"/>
                    <a:pt x="51824" y="0"/>
                    <a:pt x="42747" y="8232"/>
                  </a:cubicBezTo>
                  <a:cubicBezTo>
                    <a:pt x="33669" y="16489"/>
                    <a:pt x="44080" y="13078"/>
                    <a:pt x="41926" y="18745"/>
                  </a:cubicBezTo>
                  <a:cubicBezTo>
                    <a:pt x="39772" y="24386"/>
                    <a:pt x="20976" y="29310"/>
                    <a:pt x="15284" y="23053"/>
                  </a:cubicBezTo>
                  <a:cubicBezTo>
                    <a:pt x="9617" y="16822"/>
                    <a:pt x="18079" y="11719"/>
                    <a:pt x="4488" y="1374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" name="Google Shape;1081;p15"/>
            <p:cNvSpPr/>
            <p:nvPr/>
          </p:nvSpPr>
          <p:spPr>
            <a:xfrm flipH="1">
              <a:off x="6701834" y="680171"/>
              <a:ext cx="1602988" cy="1157666"/>
            </a:xfrm>
            <a:custGeom>
              <a:avLst/>
              <a:gdLst/>
              <a:ahLst/>
              <a:cxnLst/>
              <a:rect l="l" t="t" r="r" b="b"/>
              <a:pathLst>
                <a:path w="44952" h="32464" extrusionOk="0">
                  <a:moveTo>
                    <a:pt x="44952" y="8873"/>
                  </a:moveTo>
                  <a:cubicBezTo>
                    <a:pt x="42003" y="1"/>
                    <a:pt x="26207" y="18335"/>
                    <a:pt x="13335" y="19386"/>
                  </a:cubicBezTo>
                  <a:cubicBezTo>
                    <a:pt x="462" y="20438"/>
                    <a:pt x="1" y="32464"/>
                    <a:pt x="17873" y="31900"/>
                  </a:cubicBezTo>
                  <a:cubicBezTo>
                    <a:pt x="35772" y="31387"/>
                    <a:pt x="44952" y="8873"/>
                    <a:pt x="44952" y="887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" name="Google Shape;1082;p15"/>
            <p:cNvSpPr/>
            <p:nvPr/>
          </p:nvSpPr>
          <p:spPr>
            <a:xfrm flipH="1">
              <a:off x="7986556" y="-323836"/>
              <a:ext cx="987604" cy="1588368"/>
            </a:xfrm>
            <a:custGeom>
              <a:avLst/>
              <a:gdLst/>
              <a:ahLst/>
              <a:cxnLst/>
              <a:rect l="l" t="t" r="r" b="b"/>
              <a:pathLst>
                <a:path w="27695" h="44542" extrusionOk="0">
                  <a:moveTo>
                    <a:pt x="8565" y="10232"/>
                  </a:moveTo>
                  <a:cubicBezTo>
                    <a:pt x="0" y="0"/>
                    <a:pt x="359" y="18360"/>
                    <a:pt x="8847" y="31464"/>
                  </a:cubicBezTo>
                  <a:cubicBezTo>
                    <a:pt x="17309" y="44541"/>
                    <a:pt x="23745" y="40310"/>
                    <a:pt x="25720" y="35541"/>
                  </a:cubicBezTo>
                  <a:cubicBezTo>
                    <a:pt x="27694" y="30771"/>
                    <a:pt x="21463" y="29463"/>
                    <a:pt x="13642" y="21848"/>
                  </a:cubicBezTo>
                  <a:cubicBezTo>
                    <a:pt x="5821" y="14257"/>
                    <a:pt x="10334" y="12334"/>
                    <a:pt x="8565" y="1023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" name="Google Shape;1083;p15"/>
            <p:cNvSpPr/>
            <p:nvPr/>
          </p:nvSpPr>
          <p:spPr>
            <a:xfrm flipH="1">
              <a:off x="2785403" y="1584509"/>
              <a:ext cx="417935" cy="298153"/>
            </a:xfrm>
            <a:custGeom>
              <a:avLst/>
              <a:gdLst/>
              <a:ahLst/>
              <a:cxnLst/>
              <a:rect l="l" t="t" r="r" b="b"/>
              <a:pathLst>
                <a:path w="11720" h="8361" extrusionOk="0">
                  <a:moveTo>
                    <a:pt x="1" y="1"/>
                  </a:moveTo>
                  <a:cubicBezTo>
                    <a:pt x="1" y="1"/>
                    <a:pt x="667" y="4745"/>
                    <a:pt x="5206" y="6540"/>
                  </a:cubicBezTo>
                  <a:cubicBezTo>
                    <a:pt x="9770" y="8360"/>
                    <a:pt x="11719" y="2309"/>
                    <a:pt x="11719" y="2309"/>
                  </a:cubicBezTo>
                  <a:cubicBezTo>
                    <a:pt x="11719" y="2309"/>
                    <a:pt x="10975" y="3924"/>
                    <a:pt x="6539" y="3924"/>
                  </a:cubicBezTo>
                  <a:cubicBezTo>
                    <a:pt x="2129" y="3924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" name="Google Shape;1084;p15"/>
            <p:cNvSpPr/>
            <p:nvPr/>
          </p:nvSpPr>
          <p:spPr>
            <a:xfrm flipH="1">
              <a:off x="6995351" y="1491258"/>
              <a:ext cx="893426" cy="369473"/>
            </a:xfrm>
            <a:custGeom>
              <a:avLst/>
              <a:gdLst/>
              <a:ahLst/>
              <a:cxnLst/>
              <a:rect l="l" t="t" r="r" b="b"/>
              <a:pathLst>
                <a:path w="25054" h="10361" extrusionOk="0">
                  <a:moveTo>
                    <a:pt x="1" y="8334"/>
                  </a:moveTo>
                  <a:cubicBezTo>
                    <a:pt x="1" y="8334"/>
                    <a:pt x="6540" y="10360"/>
                    <a:pt x="14284" y="7334"/>
                  </a:cubicBezTo>
                  <a:cubicBezTo>
                    <a:pt x="22028" y="4334"/>
                    <a:pt x="25054" y="0"/>
                    <a:pt x="25054" y="0"/>
                  </a:cubicBezTo>
                  <a:cubicBezTo>
                    <a:pt x="25054" y="0"/>
                    <a:pt x="13797" y="6052"/>
                    <a:pt x="1" y="8334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" name="Google Shape;1085;p15"/>
            <p:cNvSpPr/>
            <p:nvPr/>
          </p:nvSpPr>
          <p:spPr>
            <a:xfrm flipH="1">
              <a:off x="5301858" y="774349"/>
              <a:ext cx="599908" cy="108870"/>
            </a:xfrm>
            <a:custGeom>
              <a:avLst/>
              <a:gdLst/>
              <a:ahLst/>
              <a:cxnLst/>
              <a:rect l="l" t="t" r="r" b="b"/>
              <a:pathLst>
                <a:path w="16823" h="3053" extrusionOk="0">
                  <a:moveTo>
                    <a:pt x="1" y="1155"/>
                  </a:moveTo>
                  <a:cubicBezTo>
                    <a:pt x="1" y="1155"/>
                    <a:pt x="2386" y="2924"/>
                    <a:pt x="8001" y="3001"/>
                  </a:cubicBezTo>
                  <a:cubicBezTo>
                    <a:pt x="13617" y="3052"/>
                    <a:pt x="16822" y="1"/>
                    <a:pt x="16822" y="1"/>
                  </a:cubicBezTo>
                  <a:cubicBezTo>
                    <a:pt x="16822" y="1"/>
                    <a:pt x="5309" y="1360"/>
                    <a:pt x="1" y="1155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" name="Google Shape;1086;p15"/>
            <p:cNvSpPr/>
            <p:nvPr/>
          </p:nvSpPr>
          <p:spPr>
            <a:xfrm flipH="1">
              <a:off x="1080035" y="499125"/>
              <a:ext cx="268876" cy="154550"/>
            </a:xfrm>
            <a:custGeom>
              <a:avLst/>
              <a:gdLst/>
              <a:ahLst/>
              <a:cxnLst/>
              <a:rect l="l" t="t" r="r" b="b"/>
              <a:pathLst>
                <a:path w="7540" h="4334" extrusionOk="0">
                  <a:moveTo>
                    <a:pt x="0" y="0"/>
                  </a:moveTo>
                  <a:cubicBezTo>
                    <a:pt x="0" y="0"/>
                    <a:pt x="5693" y="308"/>
                    <a:pt x="7539" y="4231"/>
                  </a:cubicBezTo>
                  <a:cubicBezTo>
                    <a:pt x="7514" y="4231"/>
                    <a:pt x="3975" y="4334"/>
                    <a:pt x="0" y="0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" name="Google Shape;1087;p15"/>
            <p:cNvSpPr/>
            <p:nvPr/>
          </p:nvSpPr>
          <p:spPr>
            <a:xfrm flipH="1">
              <a:off x="6595745" y="893240"/>
              <a:ext cx="179263" cy="294480"/>
            </a:xfrm>
            <a:custGeom>
              <a:avLst/>
              <a:gdLst/>
              <a:ahLst/>
              <a:cxnLst/>
              <a:rect l="l" t="t" r="r" b="b"/>
              <a:pathLst>
                <a:path w="5027" h="8258" extrusionOk="0">
                  <a:moveTo>
                    <a:pt x="0" y="8257"/>
                  </a:moveTo>
                  <a:cubicBezTo>
                    <a:pt x="26" y="2795"/>
                    <a:pt x="5026" y="0"/>
                    <a:pt x="5026" y="0"/>
                  </a:cubicBezTo>
                  <a:cubicBezTo>
                    <a:pt x="5026" y="0"/>
                    <a:pt x="4513" y="5744"/>
                    <a:pt x="0" y="8257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" name="Google Shape;1088;p15"/>
            <p:cNvSpPr/>
            <p:nvPr/>
          </p:nvSpPr>
          <p:spPr>
            <a:xfrm flipH="1">
              <a:off x="8343192" y="977362"/>
              <a:ext cx="285316" cy="342942"/>
            </a:xfrm>
            <a:custGeom>
              <a:avLst/>
              <a:gdLst/>
              <a:ahLst/>
              <a:cxnLst/>
              <a:rect l="l" t="t" r="r" b="b"/>
              <a:pathLst>
                <a:path w="8001" h="9617" extrusionOk="0">
                  <a:moveTo>
                    <a:pt x="1846" y="744"/>
                  </a:moveTo>
                  <a:cubicBezTo>
                    <a:pt x="0" y="0"/>
                    <a:pt x="4154" y="6616"/>
                    <a:pt x="5949" y="8129"/>
                  </a:cubicBezTo>
                  <a:cubicBezTo>
                    <a:pt x="7744" y="9616"/>
                    <a:pt x="8001" y="5616"/>
                    <a:pt x="5949" y="3847"/>
                  </a:cubicBezTo>
                  <a:cubicBezTo>
                    <a:pt x="4641" y="2719"/>
                    <a:pt x="3282" y="1693"/>
                    <a:pt x="1846" y="74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" name="Google Shape;1089;p15"/>
            <p:cNvSpPr/>
            <p:nvPr/>
          </p:nvSpPr>
          <p:spPr>
            <a:xfrm flipH="1">
              <a:off x="2397707" y="123305"/>
              <a:ext cx="238708" cy="210358"/>
            </a:xfrm>
            <a:custGeom>
              <a:avLst/>
              <a:gdLst/>
              <a:ahLst/>
              <a:cxnLst/>
              <a:rect l="l" t="t" r="r" b="b"/>
              <a:pathLst>
                <a:path w="6694" h="5899" extrusionOk="0">
                  <a:moveTo>
                    <a:pt x="1" y="5898"/>
                  </a:moveTo>
                  <a:cubicBezTo>
                    <a:pt x="975" y="2385"/>
                    <a:pt x="4463" y="0"/>
                    <a:pt x="5565" y="103"/>
                  </a:cubicBezTo>
                  <a:cubicBezTo>
                    <a:pt x="6693" y="231"/>
                    <a:pt x="3386" y="1975"/>
                    <a:pt x="1" y="5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" name="Google Shape;1090;p15"/>
            <p:cNvSpPr/>
            <p:nvPr/>
          </p:nvSpPr>
          <p:spPr>
            <a:xfrm flipH="1">
              <a:off x="1429360" y="179077"/>
              <a:ext cx="245091" cy="229543"/>
            </a:xfrm>
            <a:custGeom>
              <a:avLst/>
              <a:gdLst/>
              <a:ahLst/>
              <a:cxnLst/>
              <a:rect l="l" t="t" r="r" b="b"/>
              <a:pathLst>
                <a:path w="6873" h="6437" extrusionOk="0">
                  <a:moveTo>
                    <a:pt x="1" y="1"/>
                  </a:moveTo>
                  <a:cubicBezTo>
                    <a:pt x="1" y="1"/>
                    <a:pt x="6693" y="2283"/>
                    <a:pt x="6873" y="6437"/>
                  </a:cubicBezTo>
                  <a:cubicBezTo>
                    <a:pt x="6873" y="6437"/>
                    <a:pt x="1231" y="3257"/>
                    <a:pt x="1" y="1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" name="Google Shape;1091;p15"/>
            <p:cNvSpPr/>
            <p:nvPr/>
          </p:nvSpPr>
          <p:spPr>
            <a:xfrm flipH="1">
              <a:off x="2483648" y="-102566"/>
              <a:ext cx="765406" cy="1292104"/>
            </a:xfrm>
            <a:custGeom>
              <a:avLst/>
              <a:gdLst/>
              <a:ahLst/>
              <a:cxnLst/>
              <a:rect l="l" t="t" r="r" b="b"/>
              <a:pathLst>
                <a:path w="21464" h="36234" extrusionOk="0">
                  <a:moveTo>
                    <a:pt x="17617" y="9155"/>
                  </a:moveTo>
                  <a:cubicBezTo>
                    <a:pt x="21463" y="1565"/>
                    <a:pt x="5052" y="1"/>
                    <a:pt x="2513" y="4103"/>
                  </a:cubicBezTo>
                  <a:cubicBezTo>
                    <a:pt x="0" y="8232"/>
                    <a:pt x="5642" y="15232"/>
                    <a:pt x="5155" y="25746"/>
                  </a:cubicBezTo>
                  <a:cubicBezTo>
                    <a:pt x="4667" y="36233"/>
                    <a:pt x="8539" y="21745"/>
                    <a:pt x="13001" y="16566"/>
                  </a:cubicBezTo>
                  <a:cubicBezTo>
                    <a:pt x="17463" y="11386"/>
                    <a:pt x="17617" y="9155"/>
                    <a:pt x="17617" y="9155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" name="Google Shape;1092;p15"/>
            <p:cNvSpPr/>
            <p:nvPr/>
          </p:nvSpPr>
          <p:spPr>
            <a:xfrm flipH="1">
              <a:off x="2736049" y="987418"/>
              <a:ext cx="214923" cy="597127"/>
            </a:xfrm>
            <a:custGeom>
              <a:avLst/>
              <a:gdLst/>
              <a:ahLst/>
              <a:cxnLst/>
              <a:rect l="l" t="t" r="r" b="b"/>
              <a:pathLst>
                <a:path w="6027" h="16745" extrusionOk="0">
                  <a:moveTo>
                    <a:pt x="2411" y="1924"/>
                  </a:moveTo>
                  <a:cubicBezTo>
                    <a:pt x="1" y="0"/>
                    <a:pt x="2796" y="12540"/>
                    <a:pt x="2565" y="14642"/>
                  </a:cubicBezTo>
                  <a:cubicBezTo>
                    <a:pt x="2360" y="16745"/>
                    <a:pt x="6027" y="12950"/>
                    <a:pt x="5565" y="8539"/>
                  </a:cubicBezTo>
                  <a:cubicBezTo>
                    <a:pt x="5104" y="4155"/>
                    <a:pt x="2411" y="1924"/>
                    <a:pt x="2411" y="1924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" name="Google Shape;1093;p15"/>
            <p:cNvSpPr/>
            <p:nvPr/>
          </p:nvSpPr>
          <p:spPr>
            <a:xfrm flipH="1">
              <a:off x="6078211" y="-12952"/>
              <a:ext cx="296299" cy="168280"/>
            </a:xfrm>
            <a:custGeom>
              <a:avLst/>
              <a:gdLst/>
              <a:ahLst/>
              <a:cxnLst/>
              <a:rect l="l" t="t" r="r" b="b"/>
              <a:pathLst>
                <a:path w="8309" h="4719" extrusionOk="0">
                  <a:moveTo>
                    <a:pt x="1821" y="1155"/>
                  </a:moveTo>
                  <a:cubicBezTo>
                    <a:pt x="1" y="2437"/>
                    <a:pt x="1078" y="4719"/>
                    <a:pt x="4616" y="3847"/>
                  </a:cubicBezTo>
                  <a:cubicBezTo>
                    <a:pt x="8155" y="3001"/>
                    <a:pt x="8309" y="719"/>
                    <a:pt x="7386" y="411"/>
                  </a:cubicBezTo>
                  <a:cubicBezTo>
                    <a:pt x="6437" y="78"/>
                    <a:pt x="3514" y="1"/>
                    <a:pt x="1821" y="1155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15"/>
            <p:cNvSpPr/>
            <p:nvPr/>
          </p:nvSpPr>
          <p:spPr>
            <a:xfrm flipH="1">
              <a:off x="3150276" y="1206869"/>
              <a:ext cx="114326" cy="284424"/>
            </a:xfrm>
            <a:custGeom>
              <a:avLst/>
              <a:gdLst/>
              <a:ahLst/>
              <a:cxnLst/>
              <a:rect l="l" t="t" r="r" b="b"/>
              <a:pathLst>
                <a:path w="3206" h="7976" extrusionOk="0">
                  <a:moveTo>
                    <a:pt x="334" y="1"/>
                  </a:moveTo>
                  <a:cubicBezTo>
                    <a:pt x="334" y="1"/>
                    <a:pt x="0" y="4616"/>
                    <a:pt x="1103" y="7975"/>
                  </a:cubicBezTo>
                  <a:cubicBezTo>
                    <a:pt x="1103" y="7975"/>
                    <a:pt x="3206" y="5924"/>
                    <a:pt x="33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" name="Google Shape;1095;p15"/>
            <p:cNvSpPr/>
            <p:nvPr/>
          </p:nvSpPr>
          <p:spPr>
            <a:xfrm flipH="1">
              <a:off x="8296875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15"/>
            <p:cNvSpPr/>
            <p:nvPr/>
          </p:nvSpPr>
          <p:spPr>
            <a:xfrm flipH="1">
              <a:off x="7499051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15"/>
            <p:cNvSpPr/>
            <p:nvPr/>
          </p:nvSpPr>
          <p:spPr>
            <a:xfrm flipH="1">
              <a:off x="7858751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15"/>
            <p:cNvSpPr/>
            <p:nvPr/>
          </p:nvSpPr>
          <p:spPr>
            <a:xfrm flipH="1">
              <a:off x="7622989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15"/>
            <p:cNvSpPr/>
            <p:nvPr/>
          </p:nvSpPr>
          <p:spPr>
            <a:xfrm flipH="1">
              <a:off x="7545701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15"/>
            <p:cNvSpPr/>
            <p:nvPr/>
          </p:nvSpPr>
          <p:spPr>
            <a:xfrm flipH="1">
              <a:off x="6737045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15"/>
            <p:cNvSpPr/>
            <p:nvPr/>
          </p:nvSpPr>
          <p:spPr>
            <a:xfrm flipH="1">
              <a:off x="6819286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15"/>
            <p:cNvSpPr/>
            <p:nvPr/>
          </p:nvSpPr>
          <p:spPr>
            <a:xfrm flipH="1">
              <a:off x="7073145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15"/>
            <p:cNvSpPr/>
            <p:nvPr/>
          </p:nvSpPr>
          <p:spPr>
            <a:xfrm flipH="1">
              <a:off x="5932520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15"/>
            <p:cNvSpPr/>
            <p:nvPr/>
          </p:nvSpPr>
          <p:spPr>
            <a:xfrm flipH="1">
              <a:off x="5832495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15"/>
            <p:cNvSpPr/>
            <p:nvPr/>
          </p:nvSpPr>
          <p:spPr>
            <a:xfrm flipH="1">
              <a:off x="5489606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15"/>
            <p:cNvSpPr/>
            <p:nvPr/>
          </p:nvSpPr>
          <p:spPr>
            <a:xfrm flipH="1">
              <a:off x="5399003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15"/>
            <p:cNvSpPr/>
            <p:nvPr/>
          </p:nvSpPr>
          <p:spPr>
            <a:xfrm flipH="1">
              <a:off x="5177681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15"/>
            <p:cNvSpPr/>
            <p:nvPr/>
          </p:nvSpPr>
          <p:spPr>
            <a:xfrm flipH="1">
              <a:off x="2898806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15"/>
            <p:cNvSpPr/>
            <p:nvPr/>
          </p:nvSpPr>
          <p:spPr>
            <a:xfrm flipH="1">
              <a:off x="2988801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15"/>
            <p:cNvSpPr/>
            <p:nvPr/>
          </p:nvSpPr>
          <p:spPr>
            <a:xfrm flipH="1">
              <a:off x="3021026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15"/>
            <p:cNvSpPr/>
            <p:nvPr/>
          </p:nvSpPr>
          <p:spPr>
            <a:xfrm flipH="1">
              <a:off x="646156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15"/>
            <p:cNvSpPr/>
            <p:nvPr/>
          </p:nvSpPr>
          <p:spPr>
            <a:xfrm flipH="1">
              <a:off x="768879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15"/>
            <p:cNvSpPr/>
            <p:nvPr/>
          </p:nvSpPr>
          <p:spPr>
            <a:xfrm flipH="1">
              <a:off x="274673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15"/>
            <p:cNvSpPr/>
            <p:nvPr/>
          </p:nvSpPr>
          <p:spPr>
            <a:xfrm flipH="1">
              <a:off x="195000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15"/>
            <p:cNvSpPr/>
            <p:nvPr/>
          </p:nvSpPr>
          <p:spPr>
            <a:xfrm flipH="1">
              <a:off x="7951601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4"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7" name="Google Shape;1117;p16"/>
          <p:cNvPicPr preferRelativeResize="0"/>
          <p:nvPr/>
        </p:nvPicPr>
        <p:blipFill>
          <a:blip r:embed="rId2">
            <a:alphaModFix amt="34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118" name="Google Shape;1118;p16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119" name="Google Shape;1119;p16"/>
          <p:cNvGrpSpPr/>
          <p:nvPr/>
        </p:nvGrpSpPr>
        <p:grpSpPr>
          <a:xfrm>
            <a:off x="8350232" y="4374824"/>
            <a:ext cx="578297" cy="668764"/>
            <a:chOff x="5945350" y="2424125"/>
            <a:chExt cx="385300" cy="445575"/>
          </a:xfrm>
        </p:grpSpPr>
        <p:sp>
          <p:nvSpPr>
            <p:cNvPr id="1120" name="Google Shape;1120;p16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16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16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16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16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16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16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7" name="Google Shape;1127;p16"/>
          <p:cNvGrpSpPr/>
          <p:nvPr/>
        </p:nvGrpSpPr>
        <p:grpSpPr>
          <a:xfrm>
            <a:off x="8576001" y="1173106"/>
            <a:ext cx="422428" cy="413761"/>
            <a:chOff x="2257975" y="4001150"/>
            <a:chExt cx="281450" cy="275675"/>
          </a:xfrm>
        </p:grpSpPr>
        <p:sp>
          <p:nvSpPr>
            <p:cNvPr id="1128" name="Google Shape;1128;p16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16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16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16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16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16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16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5" name="Google Shape;1135;p16"/>
          <p:cNvGrpSpPr/>
          <p:nvPr/>
        </p:nvGrpSpPr>
        <p:grpSpPr>
          <a:xfrm>
            <a:off x="334348" y="306607"/>
            <a:ext cx="253089" cy="232902"/>
            <a:chOff x="1088675" y="3140825"/>
            <a:chExt cx="168625" cy="155175"/>
          </a:xfrm>
        </p:grpSpPr>
        <p:sp>
          <p:nvSpPr>
            <p:cNvPr id="1136" name="Google Shape;1136;p16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16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16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16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16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16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16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43" name="Google Shape;1143;p16"/>
          <p:cNvGrpSpPr/>
          <p:nvPr/>
        </p:nvGrpSpPr>
        <p:grpSpPr>
          <a:xfrm>
            <a:off x="8512351" y="2864423"/>
            <a:ext cx="254065" cy="232865"/>
            <a:chOff x="5535700" y="4158200"/>
            <a:chExt cx="169275" cy="155150"/>
          </a:xfrm>
        </p:grpSpPr>
        <p:sp>
          <p:nvSpPr>
            <p:cNvPr id="1144" name="Google Shape;1144;p16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16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16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16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16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16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16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1" name="Google Shape;1151;p16"/>
          <p:cNvGrpSpPr/>
          <p:nvPr/>
        </p:nvGrpSpPr>
        <p:grpSpPr>
          <a:xfrm>
            <a:off x="1991700" y="4701227"/>
            <a:ext cx="375321" cy="342376"/>
            <a:chOff x="1988725" y="4246675"/>
            <a:chExt cx="109650" cy="100025"/>
          </a:xfrm>
        </p:grpSpPr>
        <p:sp>
          <p:nvSpPr>
            <p:cNvPr id="1152" name="Google Shape;1152;p16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16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16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16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16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16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16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9" name="Google Shape;1159;p16"/>
          <p:cNvGrpSpPr/>
          <p:nvPr/>
        </p:nvGrpSpPr>
        <p:grpSpPr>
          <a:xfrm rot="668346">
            <a:off x="8142314" y="152510"/>
            <a:ext cx="804576" cy="773986"/>
            <a:chOff x="5099775" y="3410075"/>
            <a:chExt cx="640450" cy="616100"/>
          </a:xfrm>
        </p:grpSpPr>
        <p:sp>
          <p:nvSpPr>
            <p:cNvPr id="1160" name="Google Shape;1160;p16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16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16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16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16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16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16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16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16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16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16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16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16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16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16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16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16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16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16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16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16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16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16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83" name="Google Shape;1183;p16"/>
          <p:cNvGrpSpPr/>
          <p:nvPr/>
        </p:nvGrpSpPr>
        <p:grpSpPr>
          <a:xfrm flipH="1">
            <a:off x="-255818" y="-1651481"/>
            <a:ext cx="843269" cy="8890113"/>
            <a:chOff x="7137900" y="795825"/>
            <a:chExt cx="246325" cy="3621375"/>
          </a:xfrm>
        </p:grpSpPr>
        <p:sp>
          <p:nvSpPr>
            <p:cNvPr id="1184" name="Google Shape;1184;p16"/>
            <p:cNvSpPr/>
            <p:nvPr/>
          </p:nvSpPr>
          <p:spPr>
            <a:xfrm>
              <a:off x="7245450" y="2919050"/>
              <a:ext cx="25" cy="1575"/>
            </a:xfrm>
            <a:custGeom>
              <a:avLst/>
              <a:gdLst/>
              <a:ahLst/>
              <a:cxnLst/>
              <a:rect l="l" t="t" r="r" b="b"/>
              <a:pathLst>
                <a:path w="1" h="63" extrusionOk="0">
                  <a:moveTo>
                    <a:pt x="1" y="1"/>
                  </a:moveTo>
                  <a:lnTo>
                    <a:pt x="1" y="63"/>
                  </a:lnTo>
                  <a:close/>
                </a:path>
              </a:pathLst>
            </a:custGeom>
            <a:solidFill>
              <a:srgbClr val="DD5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16"/>
            <p:cNvSpPr/>
            <p:nvPr/>
          </p:nvSpPr>
          <p:spPr>
            <a:xfrm>
              <a:off x="7137900" y="795825"/>
              <a:ext cx="246325" cy="3621375"/>
            </a:xfrm>
            <a:custGeom>
              <a:avLst/>
              <a:gdLst/>
              <a:ahLst/>
              <a:cxnLst/>
              <a:rect l="l" t="t" r="r" b="b"/>
              <a:pathLst>
                <a:path w="9853" h="144855" extrusionOk="0">
                  <a:moveTo>
                    <a:pt x="8325" y="144854"/>
                  </a:moveTo>
                  <a:cubicBezTo>
                    <a:pt x="8325" y="144854"/>
                    <a:pt x="0" y="140489"/>
                    <a:pt x="2245" y="120223"/>
                  </a:cubicBezTo>
                  <a:cubicBezTo>
                    <a:pt x="2869" y="114487"/>
                    <a:pt x="3305" y="108687"/>
                    <a:pt x="3617" y="103356"/>
                  </a:cubicBezTo>
                  <a:cubicBezTo>
                    <a:pt x="4053" y="95967"/>
                    <a:pt x="4209" y="89450"/>
                    <a:pt x="4303" y="85023"/>
                  </a:cubicBezTo>
                  <a:lnTo>
                    <a:pt x="4303" y="84961"/>
                  </a:lnTo>
                  <a:cubicBezTo>
                    <a:pt x="4334" y="81313"/>
                    <a:pt x="4334" y="79162"/>
                    <a:pt x="4334" y="79162"/>
                  </a:cubicBezTo>
                  <a:cubicBezTo>
                    <a:pt x="4334" y="79162"/>
                    <a:pt x="1964" y="80471"/>
                    <a:pt x="1341" y="75794"/>
                  </a:cubicBezTo>
                  <a:cubicBezTo>
                    <a:pt x="1091" y="73861"/>
                    <a:pt x="1123" y="70899"/>
                    <a:pt x="1777" y="66379"/>
                  </a:cubicBezTo>
                  <a:cubicBezTo>
                    <a:pt x="3960" y="50976"/>
                    <a:pt x="9853" y="1060"/>
                    <a:pt x="6267" y="0"/>
                  </a:cubicBezTo>
                  <a:lnTo>
                    <a:pt x="8231" y="0"/>
                  </a:lnTo>
                  <a:lnTo>
                    <a:pt x="8231" y="11505"/>
                  </a:lnTo>
                  <a:lnTo>
                    <a:pt x="8325" y="136904"/>
                  </a:lnTo>
                  <a:lnTo>
                    <a:pt x="8325" y="144823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16"/>
            <p:cNvSpPr/>
            <p:nvPr/>
          </p:nvSpPr>
          <p:spPr>
            <a:xfrm>
              <a:off x="7182325" y="2455275"/>
              <a:ext cx="157475" cy="356225"/>
            </a:xfrm>
            <a:custGeom>
              <a:avLst/>
              <a:gdLst/>
              <a:ahLst/>
              <a:cxnLst/>
              <a:rect l="l" t="t" r="r" b="b"/>
              <a:pathLst>
                <a:path w="6299" h="14249" extrusionOk="0">
                  <a:moveTo>
                    <a:pt x="0" y="10913"/>
                  </a:moveTo>
                  <a:cubicBezTo>
                    <a:pt x="1247" y="14249"/>
                    <a:pt x="3305" y="11911"/>
                    <a:pt x="4646" y="7577"/>
                  </a:cubicBezTo>
                  <a:cubicBezTo>
                    <a:pt x="5425" y="5114"/>
                    <a:pt x="5924" y="2557"/>
                    <a:pt x="6174" y="1"/>
                  </a:cubicBezTo>
                  <a:cubicBezTo>
                    <a:pt x="6174" y="1"/>
                    <a:pt x="6298" y="9541"/>
                    <a:pt x="2557" y="12784"/>
                  </a:cubicBezTo>
                  <a:cubicBezTo>
                    <a:pt x="2557" y="12784"/>
                    <a:pt x="936" y="13937"/>
                    <a:pt x="0" y="1091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16"/>
            <p:cNvSpPr/>
            <p:nvPr/>
          </p:nvSpPr>
          <p:spPr>
            <a:xfrm>
              <a:off x="7137900" y="3379700"/>
              <a:ext cx="208125" cy="1037500"/>
            </a:xfrm>
            <a:custGeom>
              <a:avLst/>
              <a:gdLst/>
              <a:ahLst/>
              <a:cxnLst/>
              <a:rect l="l" t="t" r="r" b="b"/>
              <a:pathLst>
                <a:path w="8325" h="41500" extrusionOk="0">
                  <a:moveTo>
                    <a:pt x="8325" y="33549"/>
                  </a:moveTo>
                  <a:lnTo>
                    <a:pt x="8325" y="41499"/>
                  </a:lnTo>
                  <a:cubicBezTo>
                    <a:pt x="8325" y="41499"/>
                    <a:pt x="0" y="37134"/>
                    <a:pt x="2245" y="16868"/>
                  </a:cubicBezTo>
                  <a:cubicBezTo>
                    <a:pt x="2869" y="11132"/>
                    <a:pt x="3305" y="5332"/>
                    <a:pt x="3617" y="1"/>
                  </a:cubicBezTo>
                  <a:cubicBezTo>
                    <a:pt x="3399" y="6299"/>
                    <a:pt x="3149" y="13002"/>
                    <a:pt x="2931" y="17960"/>
                  </a:cubicBezTo>
                  <a:cubicBezTo>
                    <a:pt x="2463" y="30587"/>
                    <a:pt x="3804" y="35700"/>
                    <a:pt x="5675" y="36292"/>
                  </a:cubicBezTo>
                  <a:cubicBezTo>
                    <a:pt x="7483" y="36822"/>
                    <a:pt x="8231" y="33798"/>
                    <a:pt x="8294" y="33549"/>
                  </a:cubicBezTo>
                  <a:lnTo>
                    <a:pt x="8294" y="3354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16"/>
            <p:cNvSpPr/>
            <p:nvPr/>
          </p:nvSpPr>
          <p:spPr>
            <a:xfrm>
              <a:off x="7195575" y="3592500"/>
              <a:ext cx="74075" cy="619700"/>
            </a:xfrm>
            <a:custGeom>
              <a:avLst/>
              <a:gdLst/>
              <a:ahLst/>
              <a:cxnLst/>
              <a:rect l="l" t="t" r="r" b="b"/>
              <a:pathLst>
                <a:path w="2963" h="24788" extrusionOk="0">
                  <a:moveTo>
                    <a:pt x="1871" y="24787"/>
                  </a:moveTo>
                  <a:cubicBezTo>
                    <a:pt x="1871" y="24787"/>
                    <a:pt x="0" y="20859"/>
                    <a:pt x="562" y="12846"/>
                  </a:cubicBezTo>
                  <a:cubicBezTo>
                    <a:pt x="1092" y="4864"/>
                    <a:pt x="1528" y="1"/>
                    <a:pt x="1528" y="1"/>
                  </a:cubicBezTo>
                  <a:cubicBezTo>
                    <a:pt x="1528" y="1"/>
                    <a:pt x="2401" y="11443"/>
                    <a:pt x="2775" y="16089"/>
                  </a:cubicBezTo>
                  <a:cubicBezTo>
                    <a:pt x="2962" y="19019"/>
                    <a:pt x="2682" y="21950"/>
                    <a:pt x="1871" y="24787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16"/>
            <p:cNvSpPr/>
            <p:nvPr/>
          </p:nvSpPr>
          <p:spPr>
            <a:xfrm>
              <a:off x="7172200" y="1919800"/>
              <a:ext cx="124725" cy="740500"/>
            </a:xfrm>
            <a:custGeom>
              <a:avLst/>
              <a:gdLst/>
              <a:ahLst/>
              <a:cxnLst/>
              <a:rect l="l" t="t" r="r" b="b"/>
              <a:pathLst>
                <a:path w="4989" h="29620" extrusionOk="0">
                  <a:moveTo>
                    <a:pt x="2214" y="29619"/>
                  </a:moveTo>
                  <a:cubicBezTo>
                    <a:pt x="2214" y="29619"/>
                    <a:pt x="0" y="25223"/>
                    <a:pt x="1029" y="17491"/>
                  </a:cubicBezTo>
                  <a:cubicBezTo>
                    <a:pt x="2089" y="9759"/>
                    <a:pt x="4989" y="0"/>
                    <a:pt x="4989" y="0"/>
                  </a:cubicBezTo>
                  <a:cubicBezTo>
                    <a:pt x="4989" y="0"/>
                    <a:pt x="4802" y="15683"/>
                    <a:pt x="4209" y="21201"/>
                  </a:cubicBezTo>
                  <a:cubicBezTo>
                    <a:pt x="3617" y="26751"/>
                    <a:pt x="2214" y="29619"/>
                    <a:pt x="2214" y="29619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16"/>
            <p:cNvSpPr/>
            <p:nvPr/>
          </p:nvSpPr>
          <p:spPr>
            <a:xfrm>
              <a:off x="7246225" y="2722625"/>
              <a:ext cx="95900" cy="963425"/>
            </a:xfrm>
            <a:custGeom>
              <a:avLst/>
              <a:gdLst/>
              <a:ahLst/>
              <a:cxnLst/>
              <a:rect l="l" t="t" r="r" b="b"/>
              <a:pathLst>
                <a:path w="3836" h="38537" extrusionOk="0">
                  <a:moveTo>
                    <a:pt x="3836" y="13220"/>
                  </a:moveTo>
                  <a:cubicBezTo>
                    <a:pt x="3742" y="1871"/>
                    <a:pt x="2558" y="1"/>
                    <a:pt x="1279" y="2121"/>
                  </a:cubicBezTo>
                  <a:cubicBezTo>
                    <a:pt x="1" y="4241"/>
                    <a:pt x="32" y="15403"/>
                    <a:pt x="749" y="26284"/>
                  </a:cubicBezTo>
                  <a:cubicBezTo>
                    <a:pt x="1466" y="37165"/>
                    <a:pt x="3836" y="38537"/>
                    <a:pt x="3836" y="38537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16"/>
            <p:cNvSpPr/>
            <p:nvPr/>
          </p:nvSpPr>
          <p:spPr>
            <a:xfrm>
              <a:off x="7275075" y="1778700"/>
              <a:ext cx="70950" cy="801325"/>
            </a:xfrm>
            <a:custGeom>
              <a:avLst/>
              <a:gdLst/>
              <a:ahLst/>
              <a:cxnLst/>
              <a:rect l="l" t="t" r="r" b="b"/>
              <a:pathLst>
                <a:path w="2838" h="32053" extrusionOk="0">
                  <a:moveTo>
                    <a:pt x="1559" y="29651"/>
                  </a:moveTo>
                  <a:cubicBezTo>
                    <a:pt x="1" y="32052"/>
                    <a:pt x="967" y="16837"/>
                    <a:pt x="1559" y="9074"/>
                  </a:cubicBezTo>
                  <a:cubicBezTo>
                    <a:pt x="2152" y="1310"/>
                    <a:pt x="2838" y="1"/>
                    <a:pt x="2838" y="1"/>
                  </a:cubicBezTo>
                  <a:lnTo>
                    <a:pt x="2775" y="21607"/>
                  </a:lnTo>
                  <a:cubicBezTo>
                    <a:pt x="2775" y="21607"/>
                    <a:pt x="2370" y="28061"/>
                    <a:pt x="1559" y="2965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16"/>
            <p:cNvSpPr/>
            <p:nvPr/>
          </p:nvSpPr>
          <p:spPr>
            <a:xfrm>
              <a:off x="7215050" y="2500475"/>
              <a:ext cx="103700" cy="224525"/>
            </a:xfrm>
            <a:custGeom>
              <a:avLst/>
              <a:gdLst/>
              <a:ahLst/>
              <a:cxnLst/>
              <a:rect l="l" t="t" r="r" b="b"/>
              <a:pathLst>
                <a:path w="4148" h="8981" extrusionOk="0">
                  <a:moveTo>
                    <a:pt x="1903" y="7640"/>
                  </a:moveTo>
                  <a:cubicBezTo>
                    <a:pt x="1" y="8980"/>
                    <a:pt x="1809" y="5831"/>
                    <a:pt x="2932" y="2900"/>
                  </a:cubicBezTo>
                  <a:cubicBezTo>
                    <a:pt x="4023" y="1"/>
                    <a:pt x="4148" y="5894"/>
                    <a:pt x="1903" y="764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16"/>
            <p:cNvSpPr/>
            <p:nvPr/>
          </p:nvSpPr>
          <p:spPr>
            <a:xfrm>
              <a:off x="7275075" y="3769450"/>
              <a:ext cx="69400" cy="425600"/>
            </a:xfrm>
            <a:custGeom>
              <a:avLst/>
              <a:gdLst/>
              <a:ahLst/>
              <a:cxnLst/>
              <a:rect l="l" t="t" r="r" b="b"/>
              <a:pathLst>
                <a:path w="2776" h="17024" extrusionOk="0">
                  <a:moveTo>
                    <a:pt x="2775" y="0"/>
                  </a:moveTo>
                  <a:cubicBezTo>
                    <a:pt x="1902" y="374"/>
                    <a:pt x="1" y="13188"/>
                    <a:pt x="2775" y="17023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16"/>
            <p:cNvSpPr/>
            <p:nvPr/>
          </p:nvSpPr>
          <p:spPr>
            <a:xfrm>
              <a:off x="7243125" y="4235550"/>
              <a:ext cx="97450" cy="81875"/>
            </a:xfrm>
            <a:custGeom>
              <a:avLst/>
              <a:gdLst/>
              <a:ahLst/>
              <a:cxnLst/>
              <a:rect l="l" t="t" r="r" b="b"/>
              <a:pathLst>
                <a:path w="3898" h="3275" extrusionOk="0">
                  <a:moveTo>
                    <a:pt x="0" y="250"/>
                  </a:moveTo>
                  <a:cubicBezTo>
                    <a:pt x="0" y="250"/>
                    <a:pt x="1029" y="2588"/>
                    <a:pt x="2339" y="2027"/>
                  </a:cubicBezTo>
                  <a:cubicBezTo>
                    <a:pt x="3617" y="1497"/>
                    <a:pt x="3898" y="1"/>
                    <a:pt x="3898" y="1"/>
                  </a:cubicBezTo>
                  <a:cubicBezTo>
                    <a:pt x="3898" y="1"/>
                    <a:pt x="2557" y="3274"/>
                    <a:pt x="0" y="250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16"/>
            <p:cNvSpPr/>
            <p:nvPr/>
          </p:nvSpPr>
          <p:spPr>
            <a:xfrm>
              <a:off x="7165950" y="795825"/>
              <a:ext cx="218275" cy="1894875"/>
            </a:xfrm>
            <a:custGeom>
              <a:avLst/>
              <a:gdLst/>
              <a:ahLst/>
              <a:cxnLst/>
              <a:rect l="l" t="t" r="r" b="b"/>
              <a:pathLst>
                <a:path w="8731" h="75795" extrusionOk="0">
                  <a:moveTo>
                    <a:pt x="7109" y="11505"/>
                  </a:moveTo>
                  <a:lnTo>
                    <a:pt x="7109" y="11754"/>
                  </a:lnTo>
                  <a:cubicBezTo>
                    <a:pt x="7109" y="11754"/>
                    <a:pt x="6299" y="20328"/>
                    <a:pt x="6143" y="29245"/>
                  </a:cubicBezTo>
                  <a:cubicBezTo>
                    <a:pt x="6018" y="38131"/>
                    <a:pt x="4677" y="48981"/>
                    <a:pt x="2495" y="56963"/>
                  </a:cubicBezTo>
                  <a:cubicBezTo>
                    <a:pt x="344" y="64726"/>
                    <a:pt x="250" y="75233"/>
                    <a:pt x="250" y="75794"/>
                  </a:cubicBezTo>
                  <a:cubicBezTo>
                    <a:pt x="1" y="73861"/>
                    <a:pt x="32" y="70899"/>
                    <a:pt x="687" y="66379"/>
                  </a:cubicBezTo>
                  <a:cubicBezTo>
                    <a:pt x="2869" y="50976"/>
                    <a:pt x="8731" y="1091"/>
                    <a:pt x="5176" y="0"/>
                  </a:cubicBezTo>
                  <a:lnTo>
                    <a:pt x="7140" y="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16"/>
            <p:cNvSpPr/>
            <p:nvPr/>
          </p:nvSpPr>
          <p:spPr>
            <a:xfrm>
              <a:off x="7166725" y="2618175"/>
              <a:ext cx="85775" cy="162150"/>
            </a:xfrm>
            <a:custGeom>
              <a:avLst/>
              <a:gdLst/>
              <a:ahLst/>
              <a:cxnLst/>
              <a:rect l="l" t="t" r="r" b="b"/>
              <a:pathLst>
                <a:path w="3431" h="6486" extrusionOk="0">
                  <a:moveTo>
                    <a:pt x="281" y="1"/>
                  </a:moveTo>
                  <a:cubicBezTo>
                    <a:pt x="281" y="1"/>
                    <a:pt x="1" y="3960"/>
                    <a:pt x="1217" y="5239"/>
                  </a:cubicBezTo>
                  <a:cubicBezTo>
                    <a:pt x="2402" y="6486"/>
                    <a:pt x="3430" y="4802"/>
                    <a:pt x="3430" y="4802"/>
                  </a:cubicBezTo>
                  <a:cubicBezTo>
                    <a:pt x="3430" y="4802"/>
                    <a:pt x="936" y="3773"/>
                    <a:pt x="281" y="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2_2">
    <p:spTree>
      <p:nvGrpSpPr>
        <p:cNvPr id="1" name="Shape 1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6" name="Google Shape;1526;p20"/>
          <p:cNvPicPr preferRelativeResize="0"/>
          <p:nvPr/>
        </p:nvPicPr>
        <p:blipFill>
          <a:blip r:embed="rId2">
            <a:alphaModFix amt="32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527" name="Google Shape;1527;p20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528" name="Google Shape;1528;p20"/>
          <p:cNvSpPr txBox="1">
            <a:spLocks noGrp="1"/>
          </p:cNvSpPr>
          <p:nvPr>
            <p:ph type="title" idx="2"/>
          </p:nvPr>
        </p:nvSpPr>
        <p:spPr>
          <a:xfrm>
            <a:off x="1176675" y="3652325"/>
            <a:ext cx="2409000" cy="39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29" name="Google Shape;1529;p20"/>
          <p:cNvSpPr txBox="1">
            <a:spLocks noGrp="1"/>
          </p:cNvSpPr>
          <p:nvPr>
            <p:ph type="subTitle" idx="1"/>
          </p:nvPr>
        </p:nvSpPr>
        <p:spPr>
          <a:xfrm>
            <a:off x="1176680" y="4047900"/>
            <a:ext cx="2409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0" name="Google Shape;1530;p20"/>
          <p:cNvSpPr txBox="1">
            <a:spLocks noGrp="1"/>
          </p:cNvSpPr>
          <p:nvPr>
            <p:ph type="title" idx="3"/>
          </p:nvPr>
        </p:nvSpPr>
        <p:spPr>
          <a:xfrm>
            <a:off x="1176675" y="2537900"/>
            <a:ext cx="2409000" cy="39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31" name="Google Shape;1531;p20"/>
          <p:cNvSpPr txBox="1">
            <a:spLocks noGrp="1"/>
          </p:cNvSpPr>
          <p:nvPr>
            <p:ph type="subTitle" idx="4"/>
          </p:nvPr>
        </p:nvSpPr>
        <p:spPr>
          <a:xfrm>
            <a:off x="1176680" y="2933488"/>
            <a:ext cx="2409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2" name="Google Shape;1532;p20"/>
          <p:cNvSpPr txBox="1">
            <a:spLocks noGrp="1"/>
          </p:cNvSpPr>
          <p:nvPr>
            <p:ph type="title" idx="5"/>
          </p:nvPr>
        </p:nvSpPr>
        <p:spPr>
          <a:xfrm>
            <a:off x="1176675" y="1423475"/>
            <a:ext cx="2409000" cy="39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33" name="Google Shape;1533;p20"/>
          <p:cNvSpPr txBox="1">
            <a:spLocks noGrp="1"/>
          </p:cNvSpPr>
          <p:nvPr>
            <p:ph type="subTitle" idx="6"/>
          </p:nvPr>
        </p:nvSpPr>
        <p:spPr>
          <a:xfrm>
            <a:off x="1176680" y="1819075"/>
            <a:ext cx="2409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534" name="Google Shape;1534;p20"/>
          <p:cNvGrpSpPr/>
          <p:nvPr/>
        </p:nvGrpSpPr>
        <p:grpSpPr>
          <a:xfrm>
            <a:off x="-57149" y="-729736"/>
            <a:ext cx="872451" cy="5769219"/>
            <a:chOff x="-20296" y="-296813"/>
            <a:chExt cx="604693" cy="3998350"/>
          </a:xfrm>
        </p:grpSpPr>
        <p:grpSp>
          <p:nvGrpSpPr>
            <p:cNvPr id="1535" name="Google Shape;1535;p20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1536" name="Google Shape;1536;p20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7" name="Google Shape;1537;p20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8" name="Google Shape;1538;p20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9" name="Google Shape;1539;p20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0" name="Google Shape;1540;p20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1" name="Google Shape;1541;p20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2" name="Google Shape;1542;p20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3" name="Google Shape;1543;p20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4" name="Google Shape;1544;p20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5" name="Google Shape;1545;p20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6" name="Google Shape;1546;p20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7" name="Google Shape;1547;p20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8" name="Google Shape;1548;p20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9" name="Google Shape;1549;p20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0" name="Google Shape;1550;p20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1" name="Google Shape;1551;p20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2" name="Google Shape;1552;p20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553" name="Google Shape;1553;p20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4" name="Google Shape;1554;p20"/>
          <p:cNvGrpSpPr/>
          <p:nvPr/>
        </p:nvGrpSpPr>
        <p:grpSpPr>
          <a:xfrm>
            <a:off x="8720198" y="4712657"/>
            <a:ext cx="253089" cy="232902"/>
            <a:chOff x="1088675" y="3140825"/>
            <a:chExt cx="168625" cy="155175"/>
          </a:xfrm>
        </p:grpSpPr>
        <p:sp>
          <p:nvSpPr>
            <p:cNvPr id="1555" name="Google Shape;1555;p20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20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20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20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" name="Google Shape;1559;p20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" name="Google Shape;1560;p20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" name="Google Shape;1561;p20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62" name="Google Shape;1562;p20"/>
          <p:cNvGrpSpPr/>
          <p:nvPr/>
        </p:nvGrpSpPr>
        <p:grpSpPr>
          <a:xfrm>
            <a:off x="8720208" y="3773027"/>
            <a:ext cx="164574" cy="150128"/>
            <a:chOff x="1988725" y="4246675"/>
            <a:chExt cx="109650" cy="100025"/>
          </a:xfrm>
        </p:grpSpPr>
        <p:sp>
          <p:nvSpPr>
            <p:cNvPr id="1563" name="Google Shape;1563;p20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1564;p20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1565;p20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20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20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20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20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70" name="Google Shape;1570;p20"/>
          <p:cNvGrpSpPr/>
          <p:nvPr/>
        </p:nvGrpSpPr>
        <p:grpSpPr>
          <a:xfrm>
            <a:off x="424082" y="320799"/>
            <a:ext cx="578297" cy="668764"/>
            <a:chOff x="5945350" y="2424125"/>
            <a:chExt cx="385300" cy="445575"/>
          </a:xfrm>
        </p:grpSpPr>
        <p:sp>
          <p:nvSpPr>
            <p:cNvPr id="1571" name="Google Shape;1571;p20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20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20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20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20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20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20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78" name="Google Shape;1578;p20"/>
          <p:cNvGrpSpPr/>
          <p:nvPr/>
        </p:nvGrpSpPr>
        <p:grpSpPr>
          <a:xfrm>
            <a:off x="872448" y="4806582"/>
            <a:ext cx="253089" cy="232902"/>
            <a:chOff x="1088675" y="3140825"/>
            <a:chExt cx="168625" cy="155175"/>
          </a:xfrm>
        </p:grpSpPr>
        <p:sp>
          <p:nvSpPr>
            <p:cNvPr id="1579" name="Google Shape;1579;p20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20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20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20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20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20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20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"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7" name="Google Shape;1847;p23"/>
          <p:cNvPicPr preferRelativeResize="0"/>
          <p:nvPr/>
        </p:nvPicPr>
        <p:blipFill>
          <a:blip r:embed="rId2">
            <a:alphaModFix amt="33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848" name="Google Shape;1848;p23"/>
          <p:cNvSpPr txBox="1"/>
          <p:nvPr/>
        </p:nvSpPr>
        <p:spPr>
          <a:xfrm>
            <a:off x="4591425" y="3356150"/>
            <a:ext cx="37728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CREDITS: This presentation template was created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, including icons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 b="1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" sz="12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and infographics &amp; images by </a:t>
            </a:r>
            <a:r>
              <a:rPr lang="en" sz="1200" b="1">
                <a:solidFill>
                  <a:schemeClr val="dk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b="1">
              <a:solidFill>
                <a:schemeClr val="dk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849" name="Google Shape;1849;p23"/>
          <p:cNvGrpSpPr/>
          <p:nvPr/>
        </p:nvGrpSpPr>
        <p:grpSpPr>
          <a:xfrm>
            <a:off x="-38175" y="-852526"/>
            <a:ext cx="4848324" cy="6046737"/>
            <a:chOff x="-38178" y="-331067"/>
            <a:chExt cx="4125531" cy="5525162"/>
          </a:xfrm>
        </p:grpSpPr>
        <p:sp>
          <p:nvSpPr>
            <p:cNvPr id="1850" name="Google Shape;1850;p23"/>
            <p:cNvSpPr/>
            <p:nvPr/>
          </p:nvSpPr>
          <p:spPr>
            <a:xfrm flipH="1">
              <a:off x="-18882" y="-331067"/>
              <a:ext cx="4088683" cy="5505865"/>
            </a:xfrm>
            <a:custGeom>
              <a:avLst/>
              <a:gdLst/>
              <a:ahLst/>
              <a:cxnLst/>
              <a:rect l="l" t="t" r="r" b="b"/>
              <a:pathLst>
                <a:path w="72678" h="97869" extrusionOk="0">
                  <a:moveTo>
                    <a:pt x="72677" y="97806"/>
                  </a:moveTo>
                  <a:lnTo>
                    <a:pt x="1" y="97806"/>
                  </a:lnTo>
                  <a:cubicBezTo>
                    <a:pt x="1" y="97806"/>
                    <a:pt x="2807" y="93597"/>
                    <a:pt x="10726" y="94034"/>
                  </a:cubicBezTo>
                  <a:cubicBezTo>
                    <a:pt x="18614" y="94470"/>
                    <a:pt x="31616" y="97869"/>
                    <a:pt x="44523" y="94439"/>
                  </a:cubicBezTo>
                  <a:cubicBezTo>
                    <a:pt x="50135" y="92943"/>
                    <a:pt x="54345" y="89014"/>
                    <a:pt x="57275" y="85055"/>
                  </a:cubicBezTo>
                  <a:cubicBezTo>
                    <a:pt x="59614" y="81906"/>
                    <a:pt x="61484" y="78445"/>
                    <a:pt x="62825" y="74766"/>
                  </a:cubicBezTo>
                  <a:cubicBezTo>
                    <a:pt x="62825" y="74766"/>
                    <a:pt x="60767" y="73893"/>
                    <a:pt x="61422" y="72209"/>
                  </a:cubicBezTo>
                  <a:lnTo>
                    <a:pt x="61578" y="71835"/>
                  </a:lnTo>
                  <a:lnTo>
                    <a:pt x="61578" y="71835"/>
                  </a:lnTo>
                  <a:lnTo>
                    <a:pt x="61578" y="71804"/>
                  </a:lnTo>
                  <a:cubicBezTo>
                    <a:pt x="61921" y="70993"/>
                    <a:pt x="62451" y="69684"/>
                    <a:pt x="63199" y="67439"/>
                  </a:cubicBezTo>
                  <a:cubicBezTo>
                    <a:pt x="64259" y="64196"/>
                    <a:pt x="65725" y="59021"/>
                    <a:pt x="67533" y="50634"/>
                  </a:cubicBezTo>
                  <a:cubicBezTo>
                    <a:pt x="68936" y="44180"/>
                    <a:pt x="70058" y="34140"/>
                    <a:pt x="70900" y="24693"/>
                  </a:cubicBezTo>
                  <a:lnTo>
                    <a:pt x="70900" y="24693"/>
                  </a:lnTo>
                  <a:cubicBezTo>
                    <a:pt x="72023" y="11786"/>
                    <a:pt x="72615" y="0"/>
                    <a:pt x="72615" y="0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23"/>
            <p:cNvSpPr/>
            <p:nvPr/>
          </p:nvSpPr>
          <p:spPr>
            <a:xfrm flipH="1">
              <a:off x="-18882" y="3333040"/>
              <a:ext cx="635035" cy="642011"/>
            </a:xfrm>
            <a:custGeom>
              <a:avLst/>
              <a:gdLst/>
              <a:ahLst/>
              <a:cxnLst/>
              <a:rect l="l" t="t" r="r" b="b"/>
              <a:pathLst>
                <a:path w="11288" h="11412" extrusionOk="0">
                  <a:moveTo>
                    <a:pt x="1404" y="9541"/>
                  </a:moveTo>
                  <a:cubicBezTo>
                    <a:pt x="3961" y="11412"/>
                    <a:pt x="9947" y="4085"/>
                    <a:pt x="11287" y="1"/>
                  </a:cubicBezTo>
                  <a:cubicBezTo>
                    <a:pt x="11287" y="1"/>
                    <a:pt x="9230" y="4802"/>
                    <a:pt x="5894" y="7140"/>
                  </a:cubicBezTo>
                  <a:cubicBezTo>
                    <a:pt x="1248" y="10445"/>
                    <a:pt x="1" y="8201"/>
                    <a:pt x="1" y="8201"/>
                  </a:cubicBezTo>
                  <a:cubicBezTo>
                    <a:pt x="282" y="8824"/>
                    <a:pt x="780" y="9292"/>
                    <a:pt x="1404" y="954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23"/>
            <p:cNvSpPr/>
            <p:nvPr/>
          </p:nvSpPr>
          <p:spPr>
            <a:xfrm flipH="1">
              <a:off x="-29402" y="3803128"/>
              <a:ext cx="1110354" cy="1347142"/>
            </a:xfrm>
            <a:custGeom>
              <a:avLst/>
              <a:gdLst/>
              <a:ahLst/>
              <a:cxnLst/>
              <a:rect l="l" t="t" r="r" b="b"/>
              <a:pathLst>
                <a:path w="19737" h="23946" extrusionOk="0">
                  <a:moveTo>
                    <a:pt x="4147" y="11536"/>
                  </a:moveTo>
                  <a:cubicBezTo>
                    <a:pt x="437" y="19861"/>
                    <a:pt x="6891" y="22792"/>
                    <a:pt x="13189" y="16837"/>
                  </a:cubicBezTo>
                  <a:cubicBezTo>
                    <a:pt x="19487" y="10882"/>
                    <a:pt x="19612" y="0"/>
                    <a:pt x="19612" y="0"/>
                  </a:cubicBezTo>
                  <a:cubicBezTo>
                    <a:pt x="19612" y="0"/>
                    <a:pt x="19737" y="11973"/>
                    <a:pt x="12877" y="17959"/>
                  </a:cubicBezTo>
                  <a:cubicBezTo>
                    <a:pt x="6018" y="23945"/>
                    <a:pt x="1" y="19487"/>
                    <a:pt x="4147" y="11536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23"/>
            <p:cNvSpPr/>
            <p:nvPr/>
          </p:nvSpPr>
          <p:spPr>
            <a:xfrm flipH="1">
              <a:off x="31975" y="1058100"/>
              <a:ext cx="482408" cy="2404783"/>
            </a:xfrm>
            <a:custGeom>
              <a:avLst/>
              <a:gdLst/>
              <a:ahLst/>
              <a:cxnLst/>
              <a:rect l="l" t="t" r="r" b="b"/>
              <a:pathLst>
                <a:path w="8575" h="42746" extrusionOk="0">
                  <a:moveTo>
                    <a:pt x="5394" y="30524"/>
                  </a:moveTo>
                  <a:cubicBezTo>
                    <a:pt x="3056" y="37570"/>
                    <a:pt x="1497" y="39472"/>
                    <a:pt x="0" y="42746"/>
                  </a:cubicBezTo>
                  <a:cubicBezTo>
                    <a:pt x="1091" y="39503"/>
                    <a:pt x="2557" y="34328"/>
                    <a:pt x="4365" y="25941"/>
                  </a:cubicBezTo>
                  <a:cubicBezTo>
                    <a:pt x="5768" y="19487"/>
                    <a:pt x="6891" y="9447"/>
                    <a:pt x="7701" y="0"/>
                  </a:cubicBezTo>
                  <a:cubicBezTo>
                    <a:pt x="7701" y="219"/>
                    <a:pt x="7795" y="5955"/>
                    <a:pt x="7390" y="12254"/>
                  </a:cubicBezTo>
                  <a:cubicBezTo>
                    <a:pt x="7015" y="18676"/>
                    <a:pt x="8574" y="20921"/>
                    <a:pt x="5394" y="3052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23"/>
            <p:cNvSpPr/>
            <p:nvPr/>
          </p:nvSpPr>
          <p:spPr>
            <a:xfrm flipH="1">
              <a:off x="847596" y="4453859"/>
              <a:ext cx="3239757" cy="720940"/>
            </a:xfrm>
            <a:custGeom>
              <a:avLst/>
              <a:gdLst/>
              <a:ahLst/>
              <a:cxnLst/>
              <a:rect l="l" t="t" r="r" b="b"/>
              <a:pathLst>
                <a:path w="57588" h="12815" extrusionOk="0">
                  <a:moveTo>
                    <a:pt x="57587" y="1"/>
                  </a:moveTo>
                  <a:cubicBezTo>
                    <a:pt x="57431" y="344"/>
                    <a:pt x="52100" y="11069"/>
                    <a:pt x="39753" y="11568"/>
                  </a:cubicBezTo>
                  <a:cubicBezTo>
                    <a:pt x="27188" y="12098"/>
                    <a:pt x="15559" y="9416"/>
                    <a:pt x="11630" y="9073"/>
                  </a:cubicBezTo>
                  <a:cubicBezTo>
                    <a:pt x="7671" y="8730"/>
                    <a:pt x="1" y="11942"/>
                    <a:pt x="1840" y="12752"/>
                  </a:cubicBezTo>
                  <a:lnTo>
                    <a:pt x="313" y="12752"/>
                  </a:lnTo>
                  <a:cubicBezTo>
                    <a:pt x="313" y="12752"/>
                    <a:pt x="3119" y="8543"/>
                    <a:pt x="11038" y="8980"/>
                  </a:cubicBezTo>
                  <a:cubicBezTo>
                    <a:pt x="18926" y="9416"/>
                    <a:pt x="31928" y="12815"/>
                    <a:pt x="44835" y="9385"/>
                  </a:cubicBezTo>
                  <a:cubicBezTo>
                    <a:pt x="50447" y="7889"/>
                    <a:pt x="54657" y="3960"/>
                    <a:pt x="57587" y="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23"/>
            <p:cNvSpPr/>
            <p:nvPr/>
          </p:nvSpPr>
          <p:spPr>
            <a:xfrm flipH="1">
              <a:off x="-25914" y="2542004"/>
              <a:ext cx="514025" cy="1224332"/>
            </a:xfrm>
            <a:custGeom>
              <a:avLst/>
              <a:gdLst/>
              <a:ahLst/>
              <a:cxnLst/>
              <a:rect l="l" t="t" r="r" b="b"/>
              <a:pathLst>
                <a:path w="9137" h="21763" extrusionOk="0">
                  <a:moveTo>
                    <a:pt x="7234" y="2401"/>
                  </a:moveTo>
                  <a:cubicBezTo>
                    <a:pt x="6112" y="0"/>
                    <a:pt x="1" y="14093"/>
                    <a:pt x="219" y="17928"/>
                  </a:cubicBezTo>
                  <a:cubicBezTo>
                    <a:pt x="469" y="21763"/>
                    <a:pt x="6455" y="18489"/>
                    <a:pt x="7796" y="14062"/>
                  </a:cubicBezTo>
                  <a:cubicBezTo>
                    <a:pt x="9136" y="9666"/>
                    <a:pt x="7234" y="2401"/>
                    <a:pt x="7234" y="240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23"/>
            <p:cNvSpPr/>
            <p:nvPr/>
          </p:nvSpPr>
          <p:spPr>
            <a:xfrm flipH="1">
              <a:off x="-13594" y="3818936"/>
              <a:ext cx="634978" cy="966504"/>
            </a:xfrm>
            <a:custGeom>
              <a:avLst/>
              <a:gdLst/>
              <a:ahLst/>
              <a:cxnLst/>
              <a:rect l="l" t="t" r="r" b="b"/>
              <a:pathLst>
                <a:path w="11287" h="17180" extrusionOk="0">
                  <a:moveTo>
                    <a:pt x="7514" y="0"/>
                  </a:moveTo>
                  <a:cubicBezTo>
                    <a:pt x="4958" y="842"/>
                    <a:pt x="187" y="5394"/>
                    <a:pt x="94" y="11287"/>
                  </a:cubicBezTo>
                  <a:cubicBezTo>
                    <a:pt x="0" y="17179"/>
                    <a:pt x="7265" y="17055"/>
                    <a:pt x="9292" y="10039"/>
                  </a:cubicBezTo>
                  <a:cubicBezTo>
                    <a:pt x="11287" y="2993"/>
                    <a:pt x="7514" y="0"/>
                    <a:pt x="7514" y="0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23"/>
            <p:cNvSpPr/>
            <p:nvPr/>
          </p:nvSpPr>
          <p:spPr>
            <a:xfrm flipH="1">
              <a:off x="-8362" y="4594165"/>
              <a:ext cx="482408" cy="599930"/>
            </a:xfrm>
            <a:custGeom>
              <a:avLst/>
              <a:gdLst/>
              <a:ahLst/>
              <a:cxnLst/>
              <a:rect l="l" t="t" r="r" b="b"/>
              <a:pathLst>
                <a:path w="8575" h="10664" extrusionOk="0">
                  <a:moveTo>
                    <a:pt x="0" y="9448"/>
                  </a:moveTo>
                  <a:cubicBezTo>
                    <a:pt x="1154" y="5613"/>
                    <a:pt x="7015" y="1"/>
                    <a:pt x="7015" y="1"/>
                  </a:cubicBezTo>
                  <a:cubicBezTo>
                    <a:pt x="7015" y="1"/>
                    <a:pt x="8574" y="5675"/>
                    <a:pt x="7265" y="8170"/>
                  </a:cubicBezTo>
                  <a:cubicBezTo>
                    <a:pt x="5955" y="10664"/>
                    <a:pt x="0" y="9448"/>
                    <a:pt x="0" y="9448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23"/>
            <p:cNvSpPr/>
            <p:nvPr/>
          </p:nvSpPr>
          <p:spPr>
            <a:xfrm flipH="1">
              <a:off x="421389" y="3801384"/>
              <a:ext cx="494672" cy="1120874"/>
            </a:xfrm>
            <a:custGeom>
              <a:avLst/>
              <a:gdLst/>
              <a:ahLst/>
              <a:cxnLst/>
              <a:rect l="l" t="t" r="r" b="b"/>
              <a:pathLst>
                <a:path w="8793" h="19924" extrusionOk="0">
                  <a:moveTo>
                    <a:pt x="7514" y="2370"/>
                  </a:moveTo>
                  <a:cubicBezTo>
                    <a:pt x="8169" y="0"/>
                    <a:pt x="3524" y="6891"/>
                    <a:pt x="1746" y="12284"/>
                  </a:cubicBezTo>
                  <a:cubicBezTo>
                    <a:pt x="0" y="17678"/>
                    <a:pt x="2806" y="19923"/>
                    <a:pt x="5706" y="19268"/>
                  </a:cubicBezTo>
                  <a:cubicBezTo>
                    <a:pt x="8637" y="18582"/>
                    <a:pt x="8793" y="16556"/>
                    <a:pt x="7171" y="16244"/>
                  </a:cubicBezTo>
                  <a:cubicBezTo>
                    <a:pt x="5519" y="15901"/>
                    <a:pt x="1060" y="19144"/>
                    <a:pt x="1497" y="14872"/>
                  </a:cubicBezTo>
                  <a:cubicBezTo>
                    <a:pt x="1933" y="10632"/>
                    <a:pt x="2744" y="10445"/>
                    <a:pt x="4864" y="8325"/>
                  </a:cubicBezTo>
                  <a:cubicBezTo>
                    <a:pt x="7016" y="6236"/>
                    <a:pt x="7514" y="2370"/>
                    <a:pt x="7514" y="23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23"/>
            <p:cNvSpPr/>
            <p:nvPr/>
          </p:nvSpPr>
          <p:spPr>
            <a:xfrm flipH="1">
              <a:off x="137233" y="3457595"/>
              <a:ext cx="480664" cy="371918"/>
            </a:xfrm>
            <a:custGeom>
              <a:avLst/>
              <a:gdLst/>
              <a:ahLst/>
              <a:cxnLst/>
              <a:rect l="l" t="t" r="r" b="b"/>
              <a:pathLst>
                <a:path w="8544" h="6611" extrusionOk="0">
                  <a:moveTo>
                    <a:pt x="2370" y="593"/>
                  </a:moveTo>
                  <a:cubicBezTo>
                    <a:pt x="437" y="1871"/>
                    <a:pt x="1" y="6267"/>
                    <a:pt x="2557" y="6454"/>
                  </a:cubicBezTo>
                  <a:cubicBezTo>
                    <a:pt x="5083" y="6610"/>
                    <a:pt x="8076" y="2713"/>
                    <a:pt x="8325" y="1684"/>
                  </a:cubicBezTo>
                  <a:cubicBezTo>
                    <a:pt x="8544" y="655"/>
                    <a:pt x="5239" y="4303"/>
                    <a:pt x="3181" y="3555"/>
                  </a:cubicBezTo>
                  <a:cubicBezTo>
                    <a:pt x="1123" y="2838"/>
                    <a:pt x="3243" y="0"/>
                    <a:pt x="2370" y="59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23"/>
            <p:cNvSpPr/>
            <p:nvPr/>
          </p:nvSpPr>
          <p:spPr>
            <a:xfrm flipH="1">
              <a:off x="382797" y="4716975"/>
              <a:ext cx="1213812" cy="477120"/>
            </a:xfrm>
            <a:custGeom>
              <a:avLst/>
              <a:gdLst/>
              <a:ahLst/>
              <a:cxnLst/>
              <a:rect l="l" t="t" r="r" b="b"/>
              <a:pathLst>
                <a:path w="21576" h="8481" extrusionOk="0">
                  <a:moveTo>
                    <a:pt x="5082" y="4490"/>
                  </a:moveTo>
                  <a:cubicBezTo>
                    <a:pt x="0" y="8481"/>
                    <a:pt x="4989" y="7358"/>
                    <a:pt x="11131" y="7577"/>
                  </a:cubicBezTo>
                  <a:cubicBezTo>
                    <a:pt x="17273" y="7795"/>
                    <a:pt x="21576" y="5238"/>
                    <a:pt x="20297" y="4490"/>
                  </a:cubicBezTo>
                  <a:cubicBezTo>
                    <a:pt x="19019" y="3742"/>
                    <a:pt x="18863" y="5799"/>
                    <a:pt x="13781" y="5332"/>
                  </a:cubicBezTo>
                  <a:cubicBezTo>
                    <a:pt x="8699" y="4895"/>
                    <a:pt x="12721" y="624"/>
                    <a:pt x="10881" y="312"/>
                  </a:cubicBezTo>
                  <a:cubicBezTo>
                    <a:pt x="9073" y="0"/>
                    <a:pt x="6766" y="3149"/>
                    <a:pt x="5082" y="449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23"/>
            <p:cNvSpPr/>
            <p:nvPr/>
          </p:nvSpPr>
          <p:spPr>
            <a:xfrm flipH="1">
              <a:off x="2701618" y="4952019"/>
              <a:ext cx="1212068" cy="198251"/>
            </a:xfrm>
            <a:custGeom>
              <a:avLst/>
              <a:gdLst/>
              <a:ahLst/>
              <a:cxnLst/>
              <a:rect l="l" t="t" r="r" b="b"/>
              <a:pathLst>
                <a:path w="21545" h="3524" extrusionOk="0">
                  <a:moveTo>
                    <a:pt x="1" y="2713"/>
                  </a:moveTo>
                  <a:cubicBezTo>
                    <a:pt x="3711" y="0"/>
                    <a:pt x="6111" y="717"/>
                    <a:pt x="13844" y="1403"/>
                  </a:cubicBezTo>
                  <a:cubicBezTo>
                    <a:pt x="21545" y="2058"/>
                    <a:pt x="15465" y="3305"/>
                    <a:pt x="8980" y="3430"/>
                  </a:cubicBezTo>
                  <a:cubicBezTo>
                    <a:pt x="2464" y="3523"/>
                    <a:pt x="1" y="2713"/>
                    <a:pt x="1" y="27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23"/>
            <p:cNvSpPr/>
            <p:nvPr/>
          </p:nvSpPr>
          <p:spPr>
            <a:xfrm flipH="1">
              <a:off x="473990" y="3462826"/>
              <a:ext cx="128098" cy="335070"/>
            </a:xfrm>
            <a:custGeom>
              <a:avLst/>
              <a:gdLst/>
              <a:ahLst/>
              <a:cxnLst/>
              <a:rect l="l" t="t" r="r" b="b"/>
              <a:pathLst>
                <a:path w="2277" h="5956" extrusionOk="0">
                  <a:moveTo>
                    <a:pt x="1279" y="5956"/>
                  </a:moveTo>
                  <a:cubicBezTo>
                    <a:pt x="0" y="5021"/>
                    <a:pt x="873" y="2370"/>
                    <a:pt x="1559" y="1186"/>
                  </a:cubicBezTo>
                  <a:cubicBezTo>
                    <a:pt x="2276" y="1"/>
                    <a:pt x="1777" y="1653"/>
                    <a:pt x="1902" y="3025"/>
                  </a:cubicBezTo>
                  <a:cubicBezTo>
                    <a:pt x="2027" y="4397"/>
                    <a:pt x="1279" y="5956"/>
                    <a:pt x="1279" y="5956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23"/>
            <p:cNvSpPr/>
            <p:nvPr/>
          </p:nvSpPr>
          <p:spPr>
            <a:xfrm flipH="1">
              <a:off x="702002" y="4292512"/>
              <a:ext cx="166691" cy="314029"/>
            </a:xfrm>
            <a:custGeom>
              <a:avLst/>
              <a:gdLst/>
              <a:ahLst/>
              <a:cxnLst/>
              <a:rect l="l" t="t" r="r" b="b"/>
              <a:pathLst>
                <a:path w="2963" h="5582" extrusionOk="0">
                  <a:moveTo>
                    <a:pt x="0" y="5581"/>
                  </a:moveTo>
                  <a:cubicBezTo>
                    <a:pt x="374" y="2869"/>
                    <a:pt x="2962" y="0"/>
                    <a:pt x="2962" y="0"/>
                  </a:cubicBezTo>
                  <a:cubicBezTo>
                    <a:pt x="2962" y="0"/>
                    <a:pt x="1777" y="4240"/>
                    <a:pt x="0" y="558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23"/>
            <p:cNvSpPr/>
            <p:nvPr/>
          </p:nvSpPr>
          <p:spPr>
            <a:xfrm flipH="1">
              <a:off x="3194490" y="4964283"/>
              <a:ext cx="736748" cy="156171"/>
            </a:xfrm>
            <a:custGeom>
              <a:avLst/>
              <a:gdLst/>
              <a:ahLst/>
              <a:cxnLst/>
              <a:rect l="l" t="t" r="r" b="b"/>
              <a:pathLst>
                <a:path w="13096" h="2776" extrusionOk="0">
                  <a:moveTo>
                    <a:pt x="1" y="2775"/>
                  </a:moveTo>
                  <a:cubicBezTo>
                    <a:pt x="1" y="2775"/>
                    <a:pt x="998" y="1029"/>
                    <a:pt x="5176" y="375"/>
                  </a:cubicBezTo>
                  <a:cubicBezTo>
                    <a:pt x="7827" y="0"/>
                    <a:pt x="10539" y="250"/>
                    <a:pt x="13096" y="1092"/>
                  </a:cubicBezTo>
                  <a:cubicBezTo>
                    <a:pt x="13096" y="1092"/>
                    <a:pt x="8357" y="156"/>
                    <a:pt x="5114" y="1154"/>
                  </a:cubicBezTo>
                  <a:lnTo>
                    <a:pt x="6205" y="1154"/>
                  </a:lnTo>
                  <a:cubicBezTo>
                    <a:pt x="6205" y="1154"/>
                    <a:pt x="2059" y="1528"/>
                    <a:pt x="1" y="2775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23"/>
            <p:cNvSpPr/>
            <p:nvPr/>
          </p:nvSpPr>
          <p:spPr>
            <a:xfrm flipH="1">
              <a:off x="-27658" y="3550532"/>
              <a:ext cx="215804" cy="601674"/>
            </a:xfrm>
            <a:custGeom>
              <a:avLst/>
              <a:gdLst/>
              <a:ahLst/>
              <a:cxnLst/>
              <a:rect l="l" t="t" r="r" b="b"/>
              <a:pathLst>
                <a:path w="3836" h="10695" extrusionOk="0">
                  <a:moveTo>
                    <a:pt x="1902" y="1"/>
                  </a:moveTo>
                  <a:cubicBezTo>
                    <a:pt x="0" y="2214"/>
                    <a:pt x="1466" y="4833"/>
                    <a:pt x="2183" y="7764"/>
                  </a:cubicBezTo>
                  <a:cubicBezTo>
                    <a:pt x="2869" y="10695"/>
                    <a:pt x="3835" y="7390"/>
                    <a:pt x="3742" y="4490"/>
                  </a:cubicBezTo>
                  <a:cubicBezTo>
                    <a:pt x="3711" y="2807"/>
                    <a:pt x="3056" y="1217"/>
                    <a:pt x="1902" y="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23"/>
            <p:cNvSpPr/>
            <p:nvPr/>
          </p:nvSpPr>
          <p:spPr>
            <a:xfrm flipH="1">
              <a:off x="-38178" y="1747423"/>
              <a:ext cx="119322" cy="1064729"/>
            </a:xfrm>
            <a:custGeom>
              <a:avLst/>
              <a:gdLst/>
              <a:ahLst/>
              <a:cxnLst/>
              <a:rect l="l" t="t" r="r" b="b"/>
              <a:pathLst>
                <a:path w="2121" h="18926" extrusionOk="0">
                  <a:moveTo>
                    <a:pt x="1029" y="686"/>
                  </a:moveTo>
                  <a:cubicBezTo>
                    <a:pt x="936" y="1"/>
                    <a:pt x="0" y="11349"/>
                    <a:pt x="0" y="13937"/>
                  </a:cubicBezTo>
                  <a:cubicBezTo>
                    <a:pt x="63" y="15652"/>
                    <a:pt x="406" y="17336"/>
                    <a:pt x="1029" y="18926"/>
                  </a:cubicBezTo>
                  <a:cubicBezTo>
                    <a:pt x="1029" y="18926"/>
                    <a:pt x="2120" y="8232"/>
                    <a:pt x="1029" y="68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23"/>
            <p:cNvSpPr/>
            <p:nvPr/>
          </p:nvSpPr>
          <p:spPr>
            <a:xfrm flipH="1">
              <a:off x="219650" y="4578413"/>
              <a:ext cx="117578" cy="124554"/>
            </a:xfrm>
            <a:custGeom>
              <a:avLst/>
              <a:gdLst/>
              <a:ahLst/>
              <a:cxnLst/>
              <a:rect l="l" t="t" r="r" b="b"/>
              <a:pathLst>
                <a:path w="2090" h="2214" extrusionOk="0">
                  <a:moveTo>
                    <a:pt x="0" y="2214"/>
                  </a:moveTo>
                  <a:cubicBezTo>
                    <a:pt x="0" y="2214"/>
                    <a:pt x="250" y="125"/>
                    <a:pt x="2089" y="0"/>
                  </a:cubicBezTo>
                  <a:cubicBezTo>
                    <a:pt x="1715" y="967"/>
                    <a:pt x="967" y="1777"/>
                    <a:pt x="0" y="221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23"/>
            <p:cNvSpPr/>
            <p:nvPr/>
          </p:nvSpPr>
          <p:spPr>
            <a:xfrm flipH="1">
              <a:off x="54815" y="3427778"/>
              <a:ext cx="173667" cy="243876"/>
            </a:xfrm>
            <a:custGeom>
              <a:avLst/>
              <a:gdLst/>
              <a:ahLst/>
              <a:cxnLst/>
              <a:rect l="l" t="t" r="r" b="b"/>
              <a:pathLst>
                <a:path w="3087" h="4335" extrusionOk="0">
                  <a:moveTo>
                    <a:pt x="0" y="4334"/>
                  </a:moveTo>
                  <a:cubicBezTo>
                    <a:pt x="0" y="4334"/>
                    <a:pt x="343" y="2089"/>
                    <a:pt x="1403" y="1029"/>
                  </a:cubicBezTo>
                  <a:cubicBezTo>
                    <a:pt x="2463" y="0"/>
                    <a:pt x="3087" y="187"/>
                    <a:pt x="3087" y="187"/>
                  </a:cubicBezTo>
                  <a:cubicBezTo>
                    <a:pt x="2495" y="1840"/>
                    <a:pt x="1435" y="3305"/>
                    <a:pt x="0" y="433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23"/>
            <p:cNvSpPr/>
            <p:nvPr/>
          </p:nvSpPr>
          <p:spPr>
            <a:xfrm flipH="1">
              <a:off x="2299940" y="5143182"/>
              <a:ext cx="184243" cy="28129"/>
            </a:xfrm>
            <a:custGeom>
              <a:avLst/>
              <a:gdLst/>
              <a:ahLst/>
              <a:cxnLst/>
              <a:rect l="l" t="t" r="r" b="b"/>
              <a:pathLst>
                <a:path w="3275" h="500" extrusionOk="0">
                  <a:moveTo>
                    <a:pt x="1" y="499"/>
                  </a:moveTo>
                  <a:cubicBezTo>
                    <a:pt x="593" y="188"/>
                    <a:pt x="1279" y="32"/>
                    <a:pt x="1934" y="1"/>
                  </a:cubicBezTo>
                  <a:cubicBezTo>
                    <a:pt x="2433" y="1"/>
                    <a:pt x="2900" y="188"/>
                    <a:pt x="3275" y="499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0" name="Google Shape;1870;p23"/>
          <p:cNvGrpSpPr/>
          <p:nvPr/>
        </p:nvGrpSpPr>
        <p:grpSpPr>
          <a:xfrm>
            <a:off x="571496" y="2745037"/>
            <a:ext cx="156400" cy="143925"/>
            <a:chOff x="1088675" y="3140825"/>
            <a:chExt cx="168625" cy="155175"/>
          </a:xfrm>
        </p:grpSpPr>
        <p:sp>
          <p:nvSpPr>
            <p:cNvPr id="1871" name="Google Shape;1871;p23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23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23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23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23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23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23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8" name="Google Shape;1878;p23"/>
          <p:cNvGrpSpPr/>
          <p:nvPr/>
        </p:nvGrpSpPr>
        <p:grpSpPr>
          <a:xfrm>
            <a:off x="173822" y="529468"/>
            <a:ext cx="253106" cy="232918"/>
            <a:chOff x="1088675" y="3140825"/>
            <a:chExt cx="168625" cy="155175"/>
          </a:xfrm>
        </p:grpSpPr>
        <p:sp>
          <p:nvSpPr>
            <p:cNvPr id="1879" name="Google Shape;1879;p23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23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23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23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23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23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23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86" name="Google Shape;1886;p23"/>
          <p:cNvSpPr txBox="1">
            <a:spLocks noGrp="1"/>
          </p:cNvSpPr>
          <p:nvPr>
            <p:ph type="ctrTitle"/>
          </p:nvPr>
        </p:nvSpPr>
        <p:spPr>
          <a:xfrm>
            <a:off x="4591650" y="552450"/>
            <a:ext cx="3772800" cy="1149600"/>
          </a:xfrm>
          <a:prstGeom prst="rect">
            <a:avLst/>
          </a:prstGeom>
          <a:effectLst>
            <a:outerShdw dist="3810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887" name="Google Shape;1887;p23"/>
          <p:cNvSpPr txBox="1">
            <a:spLocks noGrp="1"/>
          </p:cNvSpPr>
          <p:nvPr>
            <p:ph type="subTitle" idx="1"/>
          </p:nvPr>
        </p:nvSpPr>
        <p:spPr>
          <a:xfrm>
            <a:off x="4591650" y="1843525"/>
            <a:ext cx="3772800" cy="12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latin typeface="Poppins"/>
                <a:ea typeface="Poppins"/>
                <a:cs typeface="Poppins"/>
                <a:sym typeface="Poppi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8">
    <p:spTree>
      <p:nvGrpSpPr>
        <p:cNvPr id="1" name="Shape 18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9" name="Google Shape;1889;p24"/>
          <p:cNvPicPr preferRelativeResize="0"/>
          <p:nvPr/>
        </p:nvPicPr>
        <p:blipFill>
          <a:blip r:embed="rId2">
            <a:alphaModFix amt="33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90" name="Google Shape;1890;p24"/>
          <p:cNvGrpSpPr/>
          <p:nvPr/>
        </p:nvGrpSpPr>
        <p:grpSpPr>
          <a:xfrm flipH="1">
            <a:off x="3219603" y="-2255771"/>
            <a:ext cx="5983671" cy="7462836"/>
            <a:chOff x="-38178" y="-331067"/>
            <a:chExt cx="4125531" cy="5525162"/>
          </a:xfrm>
        </p:grpSpPr>
        <p:sp>
          <p:nvSpPr>
            <p:cNvPr id="1891" name="Google Shape;1891;p24"/>
            <p:cNvSpPr/>
            <p:nvPr/>
          </p:nvSpPr>
          <p:spPr>
            <a:xfrm flipH="1">
              <a:off x="-18882" y="-331067"/>
              <a:ext cx="4088683" cy="5505865"/>
            </a:xfrm>
            <a:custGeom>
              <a:avLst/>
              <a:gdLst/>
              <a:ahLst/>
              <a:cxnLst/>
              <a:rect l="l" t="t" r="r" b="b"/>
              <a:pathLst>
                <a:path w="72678" h="97869" extrusionOk="0">
                  <a:moveTo>
                    <a:pt x="72677" y="97806"/>
                  </a:moveTo>
                  <a:lnTo>
                    <a:pt x="1" y="97806"/>
                  </a:lnTo>
                  <a:cubicBezTo>
                    <a:pt x="1" y="97806"/>
                    <a:pt x="2807" y="93597"/>
                    <a:pt x="10726" y="94034"/>
                  </a:cubicBezTo>
                  <a:cubicBezTo>
                    <a:pt x="18614" y="94470"/>
                    <a:pt x="31616" y="97869"/>
                    <a:pt x="44523" y="94439"/>
                  </a:cubicBezTo>
                  <a:cubicBezTo>
                    <a:pt x="50135" y="92943"/>
                    <a:pt x="54345" y="89014"/>
                    <a:pt x="57275" y="85055"/>
                  </a:cubicBezTo>
                  <a:cubicBezTo>
                    <a:pt x="59614" y="81906"/>
                    <a:pt x="61484" y="78445"/>
                    <a:pt x="62825" y="74766"/>
                  </a:cubicBezTo>
                  <a:cubicBezTo>
                    <a:pt x="62825" y="74766"/>
                    <a:pt x="60767" y="73893"/>
                    <a:pt x="61422" y="72209"/>
                  </a:cubicBezTo>
                  <a:lnTo>
                    <a:pt x="61578" y="71835"/>
                  </a:lnTo>
                  <a:lnTo>
                    <a:pt x="61578" y="71835"/>
                  </a:lnTo>
                  <a:lnTo>
                    <a:pt x="61578" y="71804"/>
                  </a:lnTo>
                  <a:cubicBezTo>
                    <a:pt x="61921" y="70993"/>
                    <a:pt x="62451" y="69684"/>
                    <a:pt x="63199" y="67439"/>
                  </a:cubicBezTo>
                  <a:cubicBezTo>
                    <a:pt x="64259" y="64196"/>
                    <a:pt x="65725" y="59021"/>
                    <a:pt x="67533" y="50634"/>
                  </a:cubicBezTo>
                  <a:cubicBezTo>
                    <a:pt x="68936" y="44180"/>
                    <a:pt x="70058" y="34140"/>
                    <a:pt x="70900" y="24693"/>
                  </a:cubicBezTo>
                  <a:lnTo>
                    <a:pt x="70900" y="24693"/>
                  </a:lnTo>
                  <a:cubicBezTo>
                    <a:pt x="72023" y="11786"/>
                    <a:pt x="72615" y="0"/>
                    <a:pt x="72615" y="0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24"/>
            <p:cNvSpPr/>
            <p:nvPr/>
          </p:nvSpPr>
          <p:spPr>
            <a:xfrm flipH="1">
              <a:off x="-18882" y="3333040"/>
              <a:ext cx="635035" cy="642011"/>
            </a:xfrm>
            <a:custGeom>
              <a:avLst/>
              <a:gdLst/>
              <a:ahLst/>
              <a:cxnLst/>
              <a:rect l="l" t="t" r="r" b="b"/>
              <a:pathLst>
                <a:path w="11288" h="11412" extrusionOk="0">
                  <a:moveTo>
                    <a:pt x="1404" y="9541"/>
                  </a:moveTo>
                  <a:cubicBezTo>
                    <a:pt x="3961" y="11412"/>
                    <a:pt x="9947" y="4085"/>
                    <a:pt x="11287" y="1"/>
                  </a:cubicBezTo>
                  <a:cubicBezTo>
                    <a:pt x="11287" y="1"/>
                    <a:pt x="9230" y="4802"/>
                    <a:pt x="5894" y="7140"/>
                  </a:cubicBezTo>
                  <a:cubicBezTo>
                    <a:pt x="1248" y="10445"/>
                    <a:pt x="1" y="8201"/>
                    <a:pt x="1" y="8201"/>
                  </a:cubicBezTo>
                  <a:cubicBezTo>
                    <a:pt x="282" y="8824"/>
                    <a:pt x="780" y="9292"/>
                    <a:pt x="1404" y="954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" name="Google Shape;1893;p24"/>
            <p:cNvSpPr/>
            <p:nvPr/>
          </p:nvSpPr>
          <p:spPr>
            <a:xfrm flipH="1">
              <a:off x="-29402" y="3803128"/>
              <a:ext cx="1110354" cy="1347142"/>
            </a:xfrm>
            <a:custGeom>
              <a:avLst/>
              <a:gdLst/>
              <a:ahLst/>
              <a:cxnLst/>
              <a:rect l="l" t="t" r="r" b="b"/>
              <a:pathLst>
                <a:path w="19737" h="23946" extrusionOk="0">
                  <a:moveTo>
                    <a:pt x="4147" y="11536"/>
                  </a:moveTo>
                  <a:cubicBezTo>
                    <a:pt x="437" y="19861"/>
                    <a:pt x="6891" y="22792"/>
                    <a:pt x="13189" y="16837"/>
                  </a:cubicBezTo>
                  <a:cubicBezTo>
                    <a:pt x="19487" y="10882"/>
                    <a:pt x="19612" y="0"/>
                    <a:pt x="19612" y="0"/>
                  </a:cubicBezTo>
                  <a:cubicBezTo>
                    <a:pt x="19612" y="0"/>
                    <a:pt x="19737" y="11973"/>
                    <a:pt x="12877" y="17959"/>
                  </a:cubicBezTo>
                  <a:cubicBezTo>
                    <a:pt x="6018" y="23945"/>
                    <a:pt x="1" y="19487"/>
                    <a:pt x="4147" y="11536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" name="Google Shape;1894;p24"/>
            <p:cNvSpPr/>
            <p:nvPr/>
          </p:nvSpPr>
          <p:spPr>
            <a:xfrm flipH="1">
              <a:off x="31975" y="1058100"/>
              <a:ext cx="482408" cy="2404783"/>
            </a:xfrm>
            <a:custGeom>
              <a:avLst/>
              <a:gdLst/>
              <a:ahLst/>
              <a:cxnLst/>
              <a:rect l="l" t="t" r="r" b="b"/>
              <a:pathLst>
                <a:path w="8575" h="42746" extrusionOk="0">
                  <a:moveTo>
                    <a:pt x="5394" y="30524"/>
                  </a:moveTo>
                  <a:cubicBezTo>
                    <a:pt x="3056" y="37570"/>
                    <a:pt x="1497" y="39472"/>
                    <a:pt x="0" y="42746"/>
                  </a:cubicBezTo>
                  <a:cubicBezTo>
                    <a:pt x="1091" y="39503"/>
                    <a:pt x="2557" y="34328"/>
                    <a:pt x="4365" y="25941"/>
                  </a:cubicBezTo>
                  <a:cubicBezTo>
                    <a:pt x="5768" y="19487"/>
                    <a:pt x="6891" y="9447"/>
                    <a:pt x="7701" y="0"/>
                  </a:cubicBezTo>
                  <a:cubicBezTo>
                    <a:pt x="7701" y="219"/>
                    <a:pt x="7795" y="5955"/>
                    <a:pt x="7390" y="12254"/>
                  </a:cubicBezTo>
                  <a:cubicBezTo>
                    <a:pt x="7015" y="18676"/>
                    <a:pt x="8574" y="20921"/>
                    <a:pt x="5394" y="3052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" name="Google Shape;1895;p24"/>
            <p:cNvSpPr/>
            <p:nvPr/>
          </p:nvSpPr>
          <p:spPr>
            <a:xfrm flipH="1">
              <a:off x="847596" y="4453859"/>
              <a:ext cx="3239757" cy="720940"/>
            </a:xfrm>
            <a:custGeom>
              <a:avLst/>
              <a:gdLst/>
              <a:ahLst/>
              <a:cxnLst/>
              <a:rect l="l" t="t" r="r" b="b"/>
              <a:pathLst>
                <a:path w="57588" h="12815" extrusionOk="0">
                  <a:moveTo>
                    <a:pt x="57587" y="1"/>
                  </a:moveTo>
                  <a:cubicBezTo>
                    <a:pt x="57431" y="344"/>
                    <a:pt x="52100" y="11069"/>
                    <a:pt x="39753" y="11568"/>
                  </a:cubicBezTo>
                  <a:cubicBezTo>
                    <a:pt x="27188" y="12098"/>
                    <a:pt x="15559" y="9416"/>
                    <a:pt x="11630" y="9073"/>
                  </a:cubicBezTo>
                  <a:cubicBezTo>
                    <a:pt x="7671" y="8730"/>
                    <a:pt x="1" y="11942"/>
                    <a:pt x="1840" y="12752"/>
                  </a:cubicBezTo>
                  <a:lnTo>
                    <a:pt x="313" y="12752"/>
                  </a:lnTo>
                  <a:cubicBezTo>
                    <a:pt x="313" y="12752"/>
                    <a:pt x="3119" y="8543"/>
                    <a:pt x="11038" y="8980"/>
                  </a:cubicBezTo>
                  <a:cubicBezTo>
                    <a:pt x="18926" y="9416"/>
                    <a:pt x="31928" y="12815"/>
                    <a:pt x="44835" y="9385"/>
                  </a:cubicBezTo>
                  <a:cubicBezTo>
                    <a:pt x="50447" y="7889"/>
                    <a:pt x="54657" y="3960"/>
                    <a:pt x="57587" y="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" name="Google Shape;1896;p24"/>
            <p:cNvSpPr/>
            <p:nvPr/>
          </p:nvSpPr>
          <p:spPr>
            <a:xfrm flipH="1">
              <a:off x="-25914" y="2542004"/>
              <a:ext cx="514025" cy="1224332"/>
            </a:xfrm>
            <a:custGeom>
              <a:avLst/>
              <a:gdLst/>
              <a:ahLst/>
              <a:cxnLst/>
              <a:rect l="l" t="t" r="r" b="b"/>
              <a:pathLst>
                <a:path w="9137" h="21763" extrusionOk="0">
                  <a:moveTo>
                    <a:pt x="7234" y="2401"/>
                  </a:moveTo>
                  <a:cubicBezTo>
                    <a:pt x="6112" y="0"/>
                    <a:pt x="1" y="14093"/>
                    <a:pt x="219" y="17928"/>
                  </a:cubicBezTo>
                  <a:cubicBezTo>
                    <a:pt x="469" y="21763"/>
                    <a:pt x="6455" y="18489"/>
                    <a:pt x="7796" y="14062"/>
                  </a:cubicBezTo>
                  <a:cubicBezTo>
                    <a:pt x="9136" y="9666"/>
                    <a:pt x="7234" y="2401"/>
                    <a:pt x="7234" y="240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24"/>
            <p:cNvSpPr/>
            <p:nvPr/>
          </p:nvSpPr>
          <p:spPr>
            <a:xfrm flipH="1">
              <a:off x="-13594" y="3818936"/>
              <a:ext cx="634978" cy="966504"/>
            </a:xfrm>
            <a:custGeom>
              <a:avLst/>
              <a:gdLst/>
              <a:ahLst/>
              <a:cxnLst/>
              <a:rect l="l" t="t" r="r" b="b"/>
              <a:pathLst>
                <a:path w="11287" h="17180" extrusionOk="0">
                  <a:moveTo>
                    <a:pt x="7514" y="0"/>
                  </a:moveTo>
                  <a:cubicBezTo>
                    <a:pt x="4958" y="842"/>
                    <a:pt x="187" y="5394"/>
                    <a:pt x="94" y="11287"/>
                  </a:cubicBezTo>
                  <a:cubicBezTo>
                    <a:pt x="0" y="17179"/>
                    <a:pt x="7265" y="17055"/>
                    <a:pt x="9292" y="10039"/>
                  </a:cubicBezTo>
                  <a:cubicBezTo>
                    <a:pt x="11287" y="2993"/>
                    <a:pt x="7514" y="0"/>
                    <a:pt x="7514" y="0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24"/>
            <p:cNvSpPr/>
            <p:nvPr/>
          </p:nvSpPr>
          <p:spPr>
            <a:xfrm flipH="1">
              <a:off x="-8362" y="4594165"/>
              <a:ext cx="482408" cy="599930"/>
            </a:xfrm>
            <a:custGeom>
              <a:avLst/>
              <a:gdLst/>
              <a:ahLst/>
              <a:cxnLst/>
              <a:rect l="l" t="t" r="r" b="b"/>
              <a:pathLst>
                <a:path w="8575" h="10664" extrusionOk="0">
                  <a:moveTo>
                    <a:pt x="0" y="9448"/>
                  </a:moveTo>
                  <a:cubicBezTo>
                    <a:pt x="1154" y="5613"/>
                    <a:pt x="7015" y="1"/>
                    <a:pt x="7015" y="1"/>
                  </a:cubicBezTo>
                  <a:cubicBezTo>
                    <a:pt x="7015" y="1"/>
                    <a:pt x="8574" y="5675"/>
                    <a:pt x="7265" y="8170"/>
                  </a:cubicBezTo>
                  <a:cubicBezTo>
                    <a:pt x="5955" y="10664"/>
                    <a:pt x="0" y="9448"/>
                    <a:pt x="0" y="9448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" name="Google Shape;1899;p24"/>
            <p:cNvSpPr/>
            <p:nvPr/>
          </p:nvSpPr>
          <p:spPr>
            <a:xfrm flipH="1">
              <a:off x="421389" y="3801384"/>
              <a:ext cx="494672" cy="1120874"/>
            </a:xfrm>
            <a:custGeom>
              <a:avLst/>
              <a:gdLst/>
              <a:ahLst/>
              <a:cxnLst/>
              <a:rect l="l" t="t" r="r" b="b"/>
              <a:pathLst>
                <a:path w="8793" h="19924" extrusionOk="0">
                  <a:moveTo>
                    <a:pt x="7514" y="2370"/>
                  </a:moveTo>
                  <a:cubicBezTo>
                    <a:pt x="8169" y="0"/>
                    <a:pt x="3524" y="6891"/>
                    <a:pt x="1746" y="12284"/>
                  </a:cubicBezTo>
                  <a:cubicBezTo>
                    <a:pt x="0" y="17678"/>
                    <a:pt x="2806" y="19923"/>
                    <a:pt x="5706" y="19268"/>
                  </a:cubicBezTo>
                  <a:cubicBezTo>
                    <a:pt x="8637" y="18582"/>
                    <a:pt x="8793" y="16556"/>
                    <a:pt x="7171" y="16244"/>
                  </a:cubicBezTo>
                  <a:cubicBezTo>
                    <a:pt x="5519" y="15901"/>
                    <a:pt x="1060" y="19144"/>
                    <a:pt x="1497" y="14872"/>
                  </a:cubicBezTo>
                  <a:cubicBezTo>
                    <a:pt x="1933" y="10632"/>
                    <a:pt x="2744" y="10445"/>
                    <a:pt x="4864" y="8325"/>
                  </a:cubicBezTo>
                  <a:cubicBezTo>
                    <a:pt x="7016" y="6236"/>
                    <a:pt x="7514" y="2370"/>
                    <a:pt x="7514" y="23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" name="Google Shape;1900;p24"/>
            <p:cNvSpPr/>
            <p:nvPr/>
          </p:nvSpPr>
          <p:spPr>
            <a:xfrm flipH="1">
              <a:off x="137233" y="3457595"/>
              <a:ext cx="480664" cy="371918"/>
            </a:xfrm>
            <a:custGeom>
              <a:avLst/>
              <a:gdLst/>
              <a:ahLst/>
              <a:cxnLst/>
              <a:rect l="l" t="t" r="r" b="b"/>
              <a:pathLst>
                <a:path w="8544" h="6611" extrusionOk="0">
                  <a:moveTo>
                    <a:pt x="2370" y="593"/>
                  </a:moveTo>
                  <a:cubicBezTo>
                    <a:pt x="437" y="1871"/>
                    <a:pt x="1" y="6267"/>
                    <a:pt x="2557" y="6454"/>
                  </a:cubicBezTo>
                  <a:cubicBezTo>
                    <a:pt x="5083" y="6610"/>
                    <a:pt x="8076" y="2713"/>
                    <a:pt x="8325" y="1684"/>
                  </a:cubicBezTo>
                  <a:cubicBezTo>
                    <a:pt x="8544" y="655"/>
                    <a:pt x="5239" y="4303"/>
                    <a:pt x="3181" y="3555"/>
                  </a:cubicBezTo>
                  <a:cubicBezTo>
                    <a:pt x="1123" y="2838"/>
                    <a:pt x="3243" y="0"/>
                    <a:pt x="2370" y="59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24"/>
            <p:cNvSpPr/>
            <p:nvPr/>
          </p:nvSpPr>
          <p:spPr>
            <a:xfrm flipH="1">
              <a:off x="382797" y="4716975"/>
              <a:ext cx="1213812" cy="477120"/>
            </a:xfrm>
            <a:custGeom>
              <a:avLst/>
              <a:gdLst/>
              <a:ahLst/>
              <a:cxnLst/>
              <a:rect l="l" t="t" r="r" b="b"/>
              <a:pathLst>
                <a:path w="21576" h="8481" extrusionOk="0">
                  <a:moveTo>
                    <a:pt x="5082" y="4490"/>
                  </a:moveTo>
                  <a:cubicBezTo>
                    <a:pt x="0" y="8481"/>
                    <a:pt x="4989" y="7358"/>
                    <a:pt x="11131" y="7577"/>
                  </a:cubicBezTo>
                  <a:cubicBezTo>
                    <a:pt x="17273" y="7795"/>
                    <a:pt x="21576" y="5238"/>
                    <a:pt x="20297" y="4490"/>
                  </a:cubicBezTo>
                  <a:cubicBezTo>
                    <a:pt x="19019" y="3742"/>
                    <a:pt x="18863" y="5799"/>
                    <a:pt x="13781" y="5332"/>
                  </a:cubicBezTo>
                  <a:cubicBezTo>
                    <a:pt x="8699" y="4895"/>
                    <a:pt x="12721" y="624"/>
                    <a:pt x="10881" y="312"/>
                  </a:cubicBezTo>
                  <a:cubicBezTo>
                    <a:pt x="9073" y="0"/>
                    <a:pt x="6766" y="3149"/>
                    <a:pt x="5082" y="449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24"/>
            <p:cNvSpPr/>
            <p:nvPr/>
          </p:nvSpPr>
          <p:spPr>
            <a:xfrm flipH="1">
              <a:off x="2701618" y="4952019"/>
              <a:ext cx="1212068" cy="198251"/>
            </a:xfrm>
            <a:custGeom>
              <a:avLst/>
              <a:gdLst/>
              <a:ahLst/>
              <a:cxnLst/>
              <a:rect l="l" t="t" r="r" b="b"/>
              <a:pathLst>
                <a:path w="21545" h="3524" extrusionOk="0">
                  <a:moveTo>
                    <a:pt x="1" y="2713"/>
                  </a:moveTo>
                  <a:cubicBezTo>
                    <a:pt x="3711" y="0"/>
                    <a:pt x="6111" y="717"/>
                    <a:pt x="13844" y="1403"/>
                  </a:cubicBezTo>
                  <a:cubicBezTo>
                    <a:pt x="21545" y="2058"/>
                    <a:pt x="15465" y="3305"/>
                    <a:pt x="8980" y="3430"/>
                  </a:cubicBezTo>
                  <a:cubicBezTo>
                    <a:pt x="2464" y="3523"/>
                    <a:pt x="1" y="2713"/>
                    <a:pt x="1" y="27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24"/>
            <p:cNvSpPr/>
            <p:nvPr/>
          </p:nvSpPr>
          <p:spPr>
            <a:xfrm flipH="1">
              <a:off x="473990" y="3462826"/>
              <a:ext cx="128098" cy="335070"/>
            </a:xfrm>
            <a:custGeom>
              <a:avLst/>
              <a:gdLst/>
              <a:ahLst/>
              <a:cxnLst/>
              <a:rect l="l" t="t" r="r" b="b"/>
              <a:pathLst>
                <a:path w="2277" h="5956" extrusionOk="0">
                  <a:moveTo>
                    <a:pt x="1279" y="5956"/>
                  </a:moveTo>
                  <a:cubicBezTo>
                    <a:pt x="0" y="5021"/>
                    <a:pt x="873" y="2370"/>
                    <a:pt x="1559" y="1186"/>
                  </a:cubicBezTo>
                  <a:cubicBezTo>
                    <a:pt x="2276" y="1"/>
                    <a:pt x="1777" y="1653"/>
                    <a:pt x="1902" y="3025"/>
                  </a:cubicBezTo>
                  <a:cubicBezTo>
                    <a:pt x="2027" y="4397"/>
                    <a:pt x="1279" y="5956"/>
                    <a:pt x="1279" y="5956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" name="Google Shape;1904;p24"/>
            <p:cNvSpPr/>
            <p:nvPr/>
          </p:nvSpPr>
          <p:spPr>
            <a:xfrm flipH="1">
              <a:off x="702002" y="4292512"/>
              <a:ext cx="166691" cy="314029"/>
            </a:xfrm>
            <a:custGeom>
              <a:avLst/>
              <a:gdLst/>
              <a:ahLst/>
              <a:cxnLst/>
              <a:rect l="l" t="t" r="r" b="b"/>
              <a:pathLst>
                <a:path w="2963" h="5582" extrusionOk="0">
                  <a:moveTo>
                    <a:pt x="0" y="5581"/>
                  </a:moveTo>
                  <a:cubicBezTo>
                    <a:pt x="374" y="2869"/>
                    <a:pt x="2962" y="0"/>
                    <a:pt x="2962" y="0"/>
                  </a:cubicBezTo>
                  <a:cubicBezTo>
                    <a:pt x="2962" y="0"/>
                    <a:pt x="1777" y="4240"/>
                    <a:pt x="0" y="5581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24"/>
            <p:cNvSpPr/>
            <p:nvPr/>
          </p:nvSpPr>
          <p:spPr>
            <a:xfrm flipH="1">
              <a:off x="3194490" y="4964283"/>
              <a:ext cx="736748" cy="156171"/>
            </a:xfrm>
            <a:custGeom>
              <a:avLst/>
              <a:gdLst/>
              <a:ahLst/>
              <a:cxnLst/>
              <a:rect l="l" t="t" r="r" b="b"/>
              <a:pathLst>
                <a:path w="13096" h="2776" extrusionOk="0">
                  <a:moveTo>
                    <a:pt x="1" y="2775"/>
                  </a:moveTo>
                  <a:cubicBezTo>
                    <a:pt x="1" y="2775"/>
                    <a:pt x="998" y="1029"/>
                    <a:pt x="5176" y="375"/>
                  </a:cubicBezTo>
                  <a:cubicBezTo>
                    <a:pt x="7827" y="0"/>
                    <a:pt x="10539" y="250"/>
                    <a:pt x="13096" y="1092"/>
                  </a:cubicBezTo>
                  <a:cubicBezTo>
                    <a:pt x="13096" y="1092"/>
                    <a:pt x="8357" y="156"/>
                    <a:pt x="5114" y="1154"/>
                  </a:cubicBezTo>
                  <a:lnTo>
                    <a:pt x="6205" y="1154"/>
                  </a:lnTo>
                  <a:cubicBezTo>
                    <a:pt x="6205" y="1154"/>
                    <a:pt x="2059" y="1528"/>
                    <a:pt x="1" y="2775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24"/>
            <p:cNvSpPr/>
            <p:nvPr/>
          </p:nvSpPr>
          <p:spPr>
            <a:xfrm flipH="1">
              <a:off x="-27658" y="3550532"/>
              <a:ext cx="215804" cy="601674"/>
            </a:xfrm>
            <a:custGeom>
              <a:avLst/>
              <a:gdLst/>
              <a:ahLst/>
              <a:cxnLst/>
              <a:rect l="l" t="t" r="r" b="b"/>
              <a:pathLst>
                <a:path w="3836" h="10695" extrusionOk="0">
                  <a:moveTo>
                    <a:pt x="1902" y="1"/>
                  </a:moveTo>
                  <a:cubicBezTo>
                    <a:pt x="0" y="2214"/>
                    <a:pt x="1466" y="4833"/>
                    <a:pt x="2183" y="7764"/>
                  </a:cubicBezTo>
                  <a:cubicBezTo>
                    <a:pt x="2869" y="10695"/>
                    <a:pt x="3835" y="7390"/>
                    <a:pt x="3742" y="4490"/>
                  </a:cubicBezTo>
                  <a:cubicBezTo>
                    <a:pt x="3711" y="2807"/>
                    <a:pt x="3056" y="1217"/>
                    <a:pt x="1902" y="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24"/>
            <p:cNvSpPr/>
            <p:nvPr/>
          </p:nvSpPr>
          <p:spPr>
            <a:xfrm flipH="1">
              <a:off x="-38178" y="1747423"/>
              <a:ext cx="119322" cy="1064729"/>
            </a:xfrm>
            <a:custGeom>
              <a:avLst/>
              <a:gdLst/>
              <a:ahLst/>
              <a:cxnLst/>
              <a:rect l="l" t="t" r="r" b="b"/>
              <a:pathLst>
                <a:path w="2121" h="18926" extrusionOk="0">
                  <a:moveTo>
                    <a:pt x="1029" y="686"/>
                  </a:moveTo>
                  <a:cubicBezTo>
                    <a:pt x="936" y="1"/>
                    <a:pt x="0" y="11349"/>
                    <a:pt x="0" y="13937"/>
                  </a:cubicBezTo>
                  <a:cubicBezTo>
                    <a:pt x="63" y="15652"/>
                    <a:pt x="406" y="17336"/>
                    <a:pt x="1029" y="18926"/>
                  </a:cubicBezTo>
                  <a:cubicBezTo>
                    <a:pt x="1029" y="18926"/>
                    <a:pt x="2120" y="8232"/>
                    <a:pt x="1029" y="68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24"/>
            <p:cNvSpPr/>
            <p:nvPr/>
          </p:nvSpPr>
          <p:spPr>
            <a:xfrm flipH="1">
              <a:off x="219650" y="4578413"/>
              <a:ext cx="117578" cy="124554"/>
            </a:xfrm>
            <a:custGeom>
              <a:avLst/>
              <a:gdLst/>
              <a:ahLst/>
              <a:cxnLst/>
              <a:rect l="l" t="t" r="r" b="b"/>
              <a:pathLst>
                <a:path w="2090" h="2214" extrusionOk="0">
                  <a:moveTo>
                    <a:pt x="0" y="2214"/>
                  </a:moveTo>
                  <a:cubicBezTo>
                    <a:pt x="0" y="2214"/>
                    <a:pt x="250" y="125"/>
                    <a:pt x="2089" y="0"/>
                  </a:cubicBezTo>
                  <a:cubicBezTo>
                    <a:pt x="1715" y="967"/>
                    <a:pt x="967" y="1777"/>
                    <a:pt x="0" y="221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24"/>
            <p:cNvSpPr/>
            <p:nvPr/>
          </p:nvSpPr>
          <p:spPr>
            <a:xfrm flipH="1">
              <a:off x="54815" y="3427778"/>
              <a:ext cx="173667" cy="243876"/>
            </a:xfrm>
            <a:custGeom>
              <a:avLst/>
              <a:gdLst/>
              <a:ahLst/>
              <a:cxnLst/>
              <a:rect l="l" t="t" r="r" b="b"/>
              <a:pathLst>
                <a:path w="3087" h="4335" extrusionOk="0">
                  <a:moveTo>
                    <a:pt x="0" y="4334"/>
                  </a:moveTo>
                  <a:cubicBezTo>
                    <a:pt x="0" y="4334"/>
                    <a:pt x="343" y="2089"/>
                    <a:pt x="1403" y="1029"/>
                  </a:cubicBezTo>
                  <a:cubicBezTo>
                    <a:pt x="2463" y="0"/>
                    <a:pt x="3087" y="187"/>
                    <a:pt x="3087" y="187"/>
                  </a:cubicBezTo>
                  <a:cubicBezTo>
                    <a:pt x="2495" y="1840"/>
                    <a:pt x="1435" y="3305"/>
                    <a:pt x="0" y="433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24"/>
            <p:cNvSpPr/>
            <p:nvPr/>
          </p:nvSpPr>
          <p:spPr>
            <a:xfrm flipH="1">
              <a:off x="2299940" y="5143182"/>
              <a:ext cx="184243" cy="28129"/>
            </a:xfrm>
            <a:custGeom>
              <a:avLst/>
              <a:gdLst/>
              <a:ahLst/>
              <a:cxnLst/>
              <a:rect l="l" t="t" r="r" b="b"/>
              <a:pathLst>
                <a:path w="3275" h="500" extrusionOk="0">
                  <a:moveTo>
                    <a:pt x="1" y="499"/>
                  </a:moveTo>
                  <a:cubicBezTo>
                    <a:pt x="593" y="188"/>
                    <a:pt x="1279" y="32"/>
                    <a:pt x="1934" y="1"/>
                  </a:cubicBezTo>
                  <a:cubicBezTo>
                    <a:pt x="2433" y="1"/>
                    <a:pt x="2900" y="188"/>
                    <a:pt x="3275" y="499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11" name="Google Shape;1911;p24"/>
          <p:cNvGrpSpPr/>
          <p:nvPr/>
        </p:nvGrpSpPr>
        <p:grpSpPr>
          <a:xfrm flipH="1">
            <a:off x="-2114607" y="-1027811"/>
            <a:ext cx="9144116" cy="2436006"/>
            <a:chOff x="143" y="-323836"/>
            <a:chExt cx="9144116" cy="2436006"/>
          </a:xfrm>
        </p:grpSpPr>
        <p:grpSp>
          <p:nvGrpSpPr>
            <p:cNvPr id="1912" name="Google Shape;1912;p24"/>
            <p:cNvGrpSpPr/>
            <p:nvPr/>
          </p:nvGrpSpPr>
          <p:grpSpPr>
            <a:xfrm>
              <a:off x="143" y="-323836"/>
              <a:ext cx="9144116" cy="2436006"/>
              <a:chOff x="7923000" y="774700"/>
              <a:chExt cx="6410625" cy="1707800"/>
            </a:xfrm>
          </p:grpSpPr>
          <p:sp>
            <p:nvSpPr>
              <p:cNvPr id="1913" name="Google Shape;1913;p24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64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642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4" name="Google Shape;1914;p24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2441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5565"/>
                    </a:lnTo>
                    <a:cubicBezTo>
                      <a:pt x="1" y="5565"/>
                      <a:pt x="1514" y="642"/>
                      <a:pt x="9258" y="18284"/>
                    </a:cubicBezTo>
                    <a:cubicBezTo>
                      <a:pt x="16976" y="35900"/>
                      <a:pt x="22720" y="53286"/>
                      <a:pt x="38157" y="54286"/>
                    </a:cubicBezTo>
                    <a:cubicBezTo>
                      <a:pt x="53593" y="55286"/>
                      <a:pt x="65671" y="40644"/>
                      <a:pt x="69825" y="33028"/>
                    </a:cubicBezTo>
                    <a:cubicBezTo>
                      <a:pt x="73979" y="25387"/>
                      <a:pt x="75005" y="17130"/>
                      <a:pt x="79415" y="20617"/>
                    </a:cubicBezTo>
                    <a:cubicBezTo>
                      <a:pt x="83800" y="24130"/>
                      <a:pt x="86698" y="30515"/>
                      <a:pt x="102699" y="28413"/>
                    </a:cubicBezTo>
                    <a:cubicBezTo>
                      <a:pt x="118700" y="26336"/>
                      <a:pt x="120392" y="7206"/>
                      <a:pt x="138598" y="3668"/>
                    </a:cubicBezTo>
                    <a:cubicBezTo>
                      <a:pt x="156830" y="129"/>
                      <a:pt x="162676" y="9053"/>
                      <a:pt x="163958" y="20002"/>
                    </a:cubicBezTo>
                    <a:cubicBezTo>
                      <a:pt x="165240" y="30951"/>
                      <a:pt x="162676" y="39516"/>
                      <a:pt x="164702" y="48414"/>
                    </a:cubicBezTo>
                    <a:cubicBezTo>
                      <a:pt x="166702" y="57286"/>
                      <a:pt x="175779" y="58722"/>
                      <a:pt x="179293" y="51670"/>
                    </a:cubicBezTo>
                    <a:cubicBezTo>
                      <a:pt x="182806" y="44619"/>
                      <a:pt x="181780" y="30490"/>
                      <a:pt x="181498" y="23002"/>
                    </a:cubicBezTo>
                    <a:cubicBezTo>
                      <a:pt x="181216" y="15489"/>
                      <a:pt x="186883" y="9463"/>
                      <a:pt x="189626" y="6514"/>
                    </a:cubicBezTo>
                    <a:cubicBezTo>
                      <a:pt x="192370" y="3591"/>
                      <a:pt x="199268" y="898"/>
                      <a:pt x="204550" y="5642"/>
                    </a:cubicBezTo>
                    <a:cubicBezTo>
                      <a:pt x="209833" y="10386"/>
                      <a:pt x="230193" y="27695"/>
                      <a:pt x="242091" y="28464"/>
                    </a:cubicBezTo>
                    <a:cubicBezTo>
                      <a:pt x="253963" y="29259"/>
                      <a:pt x="256425" y="24412"/>
                      <a:pt x="256425" y="24412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5" name="Google Shape;1915;p24"/>
              <p:cNvSpPr/>
              <p:nvPr/>
            </p:nvSpPr>
            <p:spPr>
              <a:xfrm>
                <a:off x="8270475" y="872775"/>
                <a:ext cx="1464200" cy="894300"/>
              </a:xfrm>
              <a:custGeom>
                <a:avLst/>
                <a:gdLst/>
                <a:ahLst/>
                <a:cxnLst/>
                <a:rect l="l" t="t" r="r" b="b"/>
                <a:pathLst>
                  <a:path w="58568" h="35772" extrusionOk="0">
                    <a:moveTo>
                      <a:pt x="128" y="12232"/>
                    </a:moveTo>
                    <a:cubicBezTo>
                      <a:pt x="667" y="1898"/>
                      <a:pt x="39130" y="1"/>
                      <a:pt x="48849" y="5668"/>
                    </a:cubicBezTo>
                    <a:cubicBezTo>
                      <a:pt x="58567" y="11309"/>
                      <a:pt x="56439" y="25694"/>
                      <a:pt x="42105" y="30720"/>
                    </a:cubicBezTo>
                    <a:cubicBezTo>
                      <a:pt x="27796" y="35772"/>
                      <a:pt x="30668" y="24874"/>
                      <a:pt x="16591" y="22463"/>
                    </a:cubicBezTo>
                    <a:cubicBezTo>
                      <a:pt x="2513" y="20053"/>
                      <a:pt x="0" y="14617"/>
                      <a:pt x="128" y="1223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6" name="Google Shape;1916;p24"/>
              <p:cNvSpPr/>
              <p:nvPr/>
            </p:nvSpPr>
            <p:spPr>
              <a:xfrm>
                <a:off x="9930175" y="913800"/>
                <a:ext cx="1021875" cy="385300"/>
              </a:xfrm>
              <a:custGeom>
                <a:avLst/>
                <a:gdLst/>
                <a:ahLst/>
                <a:cxnLst/>
                <a:rect l="l" t="t" r="r" b="b"/>
                <a:pathLst>
                  <a:path w="40875" h="15412" extrusionOk="0">
                    <a:moveTo>
                      <a:pt x="5257" y="3052"/>
                    </a:moveTo>
                    <a:cubicBezTo>
                      <a:pt x="0" y="4591"/>
                      <a:pt x="16334" y="15412"/>
                      <a:pt x="28463" y="11053"/>
                    </a:cubicBezTo>
                    <a:cubicBezTo>
                      <a:pt x="40592" y="6719"/>
                      <a:pt x="40874" y="4411"/>
                      <a:pt x="37002" y="2642"/>
                    </a:cubicBezTo>
                    <a:cubicBezTo>
                      <a:pt x="33130" y="847"/>
                      <a:pt x="15616" y="1"/>
                      <a:pt x="5257" y="305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7" name="Google Shape;1917;p24"/>
              <p:cNvSpPr/>
              <p:nvPr/>
            </p:nvSpPr>
            <p:spPr>
              <a:xfrm>
                <a:off x="13113025" y="891375"/>
                <a:ext cx="1200100" cy="567350"/>
              </a:xfrm>
              <a:custGeom>
                <a:avLst/>
                <a:gdLst/>
                <a:ahLst/>
                <a:cxnLst/>
                <a:rect l="l" t="t" r="r" b="b"/>
                <a:pathLst>
                  <a:path w="48004" h="22694" extrusionOk="0">
                    <a:moveTo>
                      <a:pt x="12745" y="3359"/>
                    </a:moveTo>
                    <a:cubicBezTo>
                      <a:pt x="1" y="6077"/>
                      <a:pt x="16925" y="13975"/>
                      <a:pt x="31490" y="18334"/>
                    </a:cubicBezTo>
                    <a:cubicBezTo>
                      <a:pt x="46054" y="22694"/>
                      <a:pt x="48003" y="9206"/>
                      <a:pt x="46311" y="5462"/>
                    </a:cubicBezTo>
                    <a:cubicBezTo>
                      <a:pt x="44618" y="1744"/>
                      <a:pt x="28566" y="0"/>
                      <a:pt x="12745" y="3359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8" name="Google Shape;1918;p24"/>
              <p:cNvSpPr/>
              <p:nvPr/>
            </p:nvSpPr>
            <p:spPr>
              <a:xfrm>
                <a:off x="12992500" y="934950"/>
                <a:ext cx="1296900" cy="713525"/>
              </a:xfrm>
              <a:custGeom>
                <a:avLst/>
                <a:gdLst/>
                <a:ahLst/>
                <a:cxnLst/>
                <a:rect l="l" t="t" r="r" b="b"/>
                <a:pathLst>
                  <a:path w="51876" h="28541" extrusionOk="0">
                    <a:moveTo>
                      <a:pt x="10053" y="4668"/>
                    </a:moveTo>
                    <a:cubicBezTo>
                      <a:pt x="1" y="1"/>
                      <a:pt x="16899" y="18284"/>
                      <a:pt x="27695" y="23412"/>
                    </a:cubicBezTo>
                    <a:cubicBezTo>
                      <a:pt x="38490" y="28541"/>
                      <a:pt x="47516" y="27900"/>
                      <a:pt x="49696" y="23156"/>
                    </a:cubicBezTo>
                    <a:cubicBezTo>
                      <a:pt x="51875" y="18438"/>
                      <a:pt x="47568" y="20335"/>
                      <a:pt x="30644" y="15976"/>
                    </a:cubicBezTo>
                    <a:cubicBezTo>
                      <a:pt x="13745" y="11617"/>
                      <a:pt x="10181" y="8386"/>
                      <a:pt x="10053" y="7155"/>
                    </a:cubicBezTo>
                    <a:cubicBezTo>
                      <a:pt x="9925" y="5899"/>
                      <a:pt x="12053" y="7591"/>
                      <a:pt x="13053" y="7027"/>
                    </a:cubicBezTo>
                    <a:cubicBezTo>
                      <a:pt x="14079" y="6437"/>
                      <a:pt x="10053" y="4668"/>
                      <a:pt x="10053" y="46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9" name="Google Shape;1919;p24"/>
              <p:cNvSpPr/>
              <p:nvPr/>
            </p:nvSpPr>
            <p:spPr>
              <a:xfrm>
                <a:off x="11861675" y="1011250"/>
                <a:ext cx="687250" cy="1279575"/>
              </a:xfrm>
              <a:custGeom>
                <a:avLst/>
                <a:gdLst/>
                <a:ahLst/>
                <a:cxnLst/>
                <a:rect l="l" t="t" r="r" b="b"/>
                <a:pathLst>
                  <a:path w="27490" h="51183" extrusionOk="0">
                    <a:moveTo>
                      <a:pt x="24464" y="11514"/>
                    </a:moveTo>
                    <a:cubicBezTo>
                      <a:pt x="22412" y="14642"/>
                      <a:pt x="27489" y="48388"/>
                      <a:pt x="16207" y="49772"/>
                    </a:cubicBezTo>
                    <a:cubicBezTo>
                      <a:pt x="4924" y="51183"/>
                      <a:pt x="8745" y="28899"/>
                      <a:pt x="7129" y="16899"/>
                    </a:cubicBezTo>
                    <a:cubicBezTo>
                      <a:pt x="5514" y="4924"/>
                      <a:pt x="1" y="1718"/>
                      <a:pt x="78" y="872"/>
                    </a:cubicBezTo>
                    <a:cubicBezTo>
                      <a:pt x="155" y="0"/>
                      <a:pt x="10822" y="3206"/>
                      <a:pt x="11822" y="14078"/>
                    </a:cubicBezTo>
                    <a:cubicBezTo>
                      <a:pt x="12796" y="24976"/>
                      <a:pt x="7334" y="31489"/>
                      <a:pt x="9283" y="40438"/>
                    </a:cubicBezTo>
                    <a:cubicBezTo>
                      <a:pt x="11232" y="49388"/>
                      <a:pt x="17463" y="46798"/>
                      <a:pt x="21053" y="40720"/>
                    </a:cubicBezTo>
                    <a:cubicBezTo>
                      <a:pt x="24643" y="34643"/>
                      <a:pt x="16412" y="31258"/>
                      <a:pt x="17412" y="21848"/>
                    </a:cubicBezTo>
                    <a:cubicBezTo>
                      <a:pt x="18386" y="12463"/>
                      <a:pt x="24464" y="11514"/>
                      <a:pt x="24464" y="1151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0" name="Google Shape;1920;p24"/>
              <p:cNvSpPr/>
              <p:nvPr/>
            </p:nvSpPr>
            <p:spPr>
              <a:xfrm>
                <a:off x="9734000" y="919575"/>
                <a:ext cx="1543050" cy="732750"/>
              </a:xfrm>
              <a:custGeom>
                <a:avLst/>
                <a:gdLst/>
                <a:ahLst/>
                <a:cxnLst/>
                <a:rect l="l" t="t" r="r" b="b"/>
                <a:pathLst>
                  <a:path w="61722" h="29310" extrusionOk="0">
                    <a:moveTo>
                      <a:pt x="4488" y="13745"/>
                    </a:moveTo>
                    <a:cubicBezTo>
                      <a:pt x="1" y="14411"/>
                      <a:pt x="11924" y="29028"/>
                      <a:pt x="26925" y="27925"/>
                    </a:cubicBezTo>
                    <a:cubicBezTo>
                      <a:pt x="41926" y="26822"/>
                      <a:pt x="44208" y="15976"/>
                      <a:pt x="52978" y="8821"/>
                    </a:cubicBezTo>
                    <a:cubicBezTo>
                      <a:pt x="61722" y="1667"/>
                      <a:pt x="51824" y="0"/>
                      <a:pt x="42747" y="8232"/>
                    </a:cubicBezTo>
                    <a:cubicBezTo>
                      <a:pt x="33669" y="16489"/>
                      <a:pt x="44080" y="13078"/>
                      <a:pt x="41926" y="18745"/>
                    </a:cubicBezTo>
                    <a:cubicBezTo>
                      <a:pt x="39772" y="24386"/>
                      <a:pt x="20976" y="29310"/>
                      <a:pt x="15284" y="23053"/>
                    </a:cubicBezTo>
                    <a:cubicBezTo>
                      <a:pt x="9617" y="16822"/>
                      <a:pt x="18079" y="11719"/>
                      <a:pt x="4488" y="13745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1" name="Google Shape;1921;p24"/>
              <p:cNvSpPr/>
              <p:nvPr/>
            </p:nvSpPr>
            <p:spPr>
              <a:xfrm>
                <a:off x="8511500" y="1478575"/>
                <a:ext cx="1123800" cy="811600"/>
              </a:xfrm>
              <a:custGeom>
                <a:avLst/>
                <a:gdLst/>
                <a:ahLst/>
                <a:cxnLst/>
                <a:rect l="l" t="t" r="r" b="b"/>
                <a:pathLst>
                  <a:path w="44952" h="32464" extrusionOk="0">
                    <a:moveTo>
                      <a:pt x="44952" y="8873"/>
                    </a:moveTo>
                    <a:cubicBezTo>
                      <a:pt x="42003" y="1"/>
                      <a:pt x="26207" y="18335"/>
                      <a:pt x="13335" y="19386"/>
                    </a:cubicBezTo>
                    <a:cubicBezTo>
                      <a:pt x="462" y="20438"/>
                      <a:pt x="1" y="32464"/>
                      <a:pt x="17873" y="31900"/>
                    </a:cubicBezTo>
                    <a:cubicBezTo>
                      <a:pt x="35772" y="31387"/>
                      <a:pt x="44952" y="8873"/>
                      <a:pt x="44952" y="8873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2" name="Google Shape;1922;p24"/>
              <p:cNvSpPr/>
              <p:nvPr/>
            </p:nvSpPr>
            <p:spPr>
              <a:xfrm>
                <a:off x="8042250" y="774700"/>
                <a:ext cx="692375" cy="1113550"/>
              </a:xfrm>
              <a:custGeom>
                <a:avLst/>
                <a:gdLst/>
                <a:ahLst/>
                <a:cxnLst/>
                <a:rect l="l" t="t" r="r" b="b"/>
                <a:pathLst>
                  <a:path w="27695" h="44542" extrusionOk="0">
                    <a:moveTo>
                      <a:pt x="8565" y="10232"/>
                    </a:moveTo>
                    <a:cubicBezTo>
                      <a:pt x="0" y="0"/>
                      <a:pt x="359" y="18360"/>
                      <a:pt x="8847" y="31464"/>
                    </a:cubicBezTo>
                    <a:cubicBezTo>
                      <a:pt x="17309" y="44541"/>
                      <a:pt x="23745" y="40310"/>
                      <a:pt x="25720" y="35541"/>
                    </a:cubicBezTo>
                    <a:cubicBezTo>
                      <a:pt x="27694" y="30771"/>
                      <a:pt x="21463" y="29463"/>
                      <a:pt x="13642" y="21848"/>
                    </a:cubicBezTo>
                    <a:cubicBezTo>
                      <a:pt x="5821" y="14257"/>
                      <a:pt x="10334" y="12334"/>
                      <a:pt x="8565" y="1023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3" name="Google Shape;1923;p24"/>
              <p:cNvSpPr/>
              <p:nvPr/>
            </p:nvSpPr>
            <p:spPr>
              <a:xfrm>
                <a:off x="12087975" y="2112575"/>
                <a:ext cx="293000" cy="209025"/>
              </a:xfrm>
              <a:custGeom>
                <a:avLst/>
                <a:gdLst/>
                <a:ahLst/>
                <a:cxnLst/>
                <a:rect l="l" t="t" r="r" b="b"/>
                <a:pathLst>
                  <a:path w="11720" h="8361" extrusionOk="0">
                    <a:moveTo>
                      <a:pt x="1" y="1"/>
                    </a:moveTo>
                    <a:cubicBezTo>
                      <a:pt x="1" y="1"/>
                      <a:pt x="667" y="4745"/>
                      <a:pt x="5206" y="6540"/>
                    </a:cubicBezTo>
                    <a:cubicBezTo>
                      <a:pt x="9770" y="8360"/>
                      <a:pt x="11719" y="2309"/>
                      <a:pt x="11719" y="2309"/>
                    </a:cubicBezTo>
                    <a:cubicBezTo>
                      <a:pt x="11719" y="2309"/>
                      <a:pt x="10975" y="3924"/>
                      <a:pt x="6539" y="3924"/>
                    </a:cubicBezTo>
                    <a:cubicBezTo>
                      <a:pt x="2129" y="392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4" name="Google Shape;1924;p24"/>
              <p:cNvSpPr/>
              <p:nvPr/>
            </p:nvSpPr>
            <p:spPr>
              <a:xfrm>
                <a:off x="8803175" y="2047200"/>
                <a:ext cx="626350" cy="259025"/>
              </a:xfrm>
              <a:custGeom>
                <a:avLst/>
                <a:gdLst/>
                <a:ahLst/>
                <a:cxnLst/>
                <a:rect l="l" t="t" r="r" b="b"/>
                <a:pathLst>
                  <a:path w="25054" h="10361" extrusionOk="0">
                    <a:moveTo>
                      <a:pt x="1" y="8334"/>
                    </a:moveTo>
                    <a:cubicBezTo>
                      <a:pt x="1" y="8334"/>
                      <a:pt x="6540" y="10360"/>
                      <a:pt x="14284" y="7334"/>
                    </a:cubicBezTo>
                    <a:cubicBezTo>
                      <a:pt x="22028" y="4334"/>
                      <a:pt x="25054" y="0"/>
                      <a:pt x="25054" y="0"/>
                    </a:cubicBezTo>
                    <a:cubicBezTo>
                      <a:pt x="25054" y="0"/>
                      <a:pt x="13797" y="6052"/>
                      <a:pt x="1" y="833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5" name="Google Shape;1925;p24"/>
              <p:cNvSpPr/>
              <p:nvPr/>
            </p:nvSpPr>
            <p:spPr>
              <a:xfrm>
                <a:off x="10196200" y="1544600"/>
                <a:ext cx="4205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16823" h="3053" extrusionOk="0">
                    <a:moveTo>
                      <a:pt x="1" y="1155"/>
                    </a:moveTo>
                    <a:cubicBezTo>
                      <a:pt x="1" y="1155"/>
                      <a:pt x="2386" y="2924"/>
                      <a:pt x="8001" y="3001"/>
                    </a:cubicBezTo>
                    <a:cubicBezTo>
                      <a:pt x="13617" y="3052"/>
                      <a:pt x="16822" y="1"/>
                      <a:pt x="16822" y="1"/>
                    </a:cubicBezTo>
                    <a:cubicBezTo>
                      <a:pt x="16822" y="1"/>
                      <a:pt x="5309" y="1360"/>
                      <a:pt x="1" y="115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6" name="Google Shape;1926;p24"/>
              <p:cNvSpPr/>
              <p:nvPr/>
            </p:nvSpPr>
            <p:spPr>
              <a:xfrm>
                <a:off x="13388050" y="1351650"/>
                <a:ext cx="188500" cy="108350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4334" extrusionOk="0">
                    <a:moveTo>
                      <a:pt x="0" y="0"/>
                    </a:moveTo>
                    <a:cubicBezTo>
                      <a:pt x="0" y="0"/>
                      <a:pt x="5693" y="308"/>
                      <a:pt x="7539" y="4231"/>
                    </a:cubicBezTo>
                    <a:cubicBezTo>
                      <a:pt x="7514" y="4231"/>
                      <a:pt x="3975" y="4334"/>
                      <a:pt x="0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7" name="Google Shape;1927;p24"/>
              <p:cNvSpPr/>
              <p:nvPr/>
            </p:nvSpPr>
            <p:spPr>
              <a:xfrm>
                <a:off x="9584000" y="1627950"/>
                <a:ext cx="125675" cy="206450"/>
              </a:xfrm>
              <a:custGeom>
                <a:avLst/>
                <a:gdLst/>
                <a:ahLst/>
                <a:cxnLst/>
                <a:rect l="l" t="t" r="r" b="b"/>
                <a:pathLst>
                  <a:path w="5027" h="8258" extrusionOk="0">
                    <a:moveTo>
                      <a:pt x="0" y="8257"/>
                    </a:moveTo>
                    <a:cubicBezTo>
                      <a:pt x="26" y="2795"/>
                      <a:pt x="5026" y="0"/>
                      <a:pt x="5026" y="0"/>
                    </a:cubicBezTo>
                    <a:cubicBezTo>
                      <a:pt x="5026" y="0"/>
                      <a:pt x="4513" y="5744"/>
                      <a:pt x="0" y="825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8" name="Google Shape;1928;p24"/>
              <p:cNvSpPr/>
              <p:nvPr/>
            </p:nvSpPr>
            <p:spPr>
              <a:xfrm>
                <a:off x="8284575" y="1686925"/>
                <a:ext cx="200025" cy="240425"/>
              </a:xfrm>
              <a:custGeom>
                <a:avLst/>
                <a:gdLst/>
                <a:ahLst/>
                <a:cxnLst/>
                <a:rect l="l" t="t" r="r" b="b"/>
                <a:pathLst>
                  <a:path w="8001" h="9617" extrusionOk="0">
                    <a:moveTo>
                      <a:pt x="1846" y="744"/>
                    </a:moveTo>
                    <a:cubicBezTo>
                      <a:pt x="0" y="0"/>
                      <a:pt x="4154" y="6616"/>
                      <a:pt x="5949" y="8129"/>
                    </a:cubicBezTo>
                    <a:cubicBezTo>
                      <a:pt x="7744" y="9616"/>
                      <a:pt x="8001" y="5616"/>
                      <a:pt x="5949" y="3847"/>
                    </a:cubicBezTo>
                    <a:cubicBezTo>
                      <a:pt x="4641" y="2719"/>
                      <a:pt x="3282" y="1693"/>
                      <a:pt x="1846" y="74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9" name="Google Shape;1929;p24"/>
              <p:cNvSpPr/>
              <p:nvPr/>
            </p:nvSpPr>
            <p:spPr>
              <a:xfrm>
                <a:off x="12485425" y="1088175"/>
                <a:ext cx="167350" cy="147475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5899" extrusionOk="0">
                    <a:moveTo>
                      <a:pt x="1" y="5898"/>
                    </a:moveTo>
                    <a:cubicBezTo>
                      <a:pt x="975" y="2385"/>
                      <a:pt x="4463" y="0"/>
                      <a:pt x="5565" y="103"/>
                    </a:cubicBezTo>
                    <a:cubicBezTo>
                      <a:pt x="6693" y="231"/>
                      <a:pt x="3386" y="1975"/>
                      <a:pt x="1" y="589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0" name="Google Shape;1930;p24"/>
              <p:cNvSpPr/>
              <p:nvPr/>
            </p:nvSpPr>
            <p:spPr>
              <a:xfrm>
                <a:off x="13159825" y="1127275"/>
                <a:ext cx="171825" cy="160925"/>
              </a:xfrm>
              <a:custGeom>
                <a:avLst/>
                <a:gdLst/>
                <a:ahLst/>
                <a:cxnLst/>
                <a:rect l="l" t="t" r="r" b="b"/>
                <a:pathLst>
                  <a:path w="6873" h="6437" extrusionOk="0">
                    <a:moveTo>
                      <a:pt x="1" y="1"/>
                    </a:moveTo>
                    <a:cubicBezTo>
                      <a:pt x="1" y="1"/>
                      <a:pt x="6693" y="2283"/>
                      <a:pt x="6873" y="6437"/>
                    </a:cubicBezTo>
                    <a:cubicBezTo>
                      <a:pt x="6873" y="6437"/>
                      <a:pt x="1231" y="3257"/>
                      <a:pt x="1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1" name="Google Shape;1931;p24"/>
              <p:cNvSpPr/>
              <p:nvPr/>
            </p:nvSpPr>
            <p:spPr>
              <a:xfrm>
                <a:off x="12055925" y="929825"/>
                <a:ext cx="536600" cy="905850"/>
              </a:xfrm>
              <a:custGeom>
                <a:avLst/>
                <a:gdLst/>
                <a:ahLst/>
                <a:cxnLst/>
                <a:rect l="l" t="t" r="r" b="b"/>
                <a:pathLst>
                  <a:path w="21464" h="36234" extrusionOk="0">
                    <a:moveTo>
                      <a:pt x="17617" y="9155"/>
                    </a:moveTo>
                    <a:cubicBezTo>
                      <a:pt x="21463" y="1565"/>
                      <a:pt x="5052" y="1"/>
                      <a:pt x="2513" y="4103"/>
                    </a:cubicBezTo>
                    <a:cubicBezTo>
                      <a:pt x="0" y="8232"/>
                      <a:pt x="5642" y="15232"/>
                      <a:pt x="5155" y="25746"/>
                    </a:cubicBezTo>
                    <a:cubicBezTo>
                      <a:pt x="4667" y="36233"/>
                      <a:pt x="8539" y="21745"/>
                      <a:pt x="13001" y="16566"/>
                    </a:cubicBezTo>
                    <a:cubicBezTo>
                      <a:pt x="17463" y="11386"/>
                      <a:pt x="17617" y="9155"/>
                      <a:pt x="17617" y="915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2" name="Google Shape;1932;p24"/>
              <p:cNvSpPr/>
              <p:nvPr/>
            </p:nvSpPr>
            <p:spPr>
              <a:xfrm>
                <a:off x="12264900" y="1693975"/>
                <a:ext cx="150675" cy="418625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6745" extrusionOk="0">
                    <a:moveTo>
                      <a:pt x="2411" y="1924"/>
                    </a:moveTo>
                    <a:cubicBezTo>
                      <a:pt x="1" y="0"/>
                      <a:pt x="2796" y="12540"/>
                      <a:pt x="2565" y="14642"/>
                    </a:cubicBezTo>
                    <a:cubicBezTo>
                      <a:pt x="2360" y="16745"/>
                      <a:pt x="6027" y="12950"/>
                      <a:pt x="5565" y="8539"/>
                    </a:cubicBezTo>
                    <a:cubicBezTo>
                      <a:pt x="5104" y="4155"/>
                      <a:pt x="2411" y="1924"/>
                      <a:pt x="2411" y="1924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3" name="Google Shape;1933;p24"/>
              <p:cNvSpPr/>
              <p:nvPr/>
            </p:nvSpPr>
            <p:spPr>
              <a:xfrm>
                <a:off x="9864775" y="992650"/>
                <a:ext cx="207725" cy="117975"/>
              </a:xfrm>
              <a:custGeom>
                <a:avLst/>
                <a:gdLst/>
                <a:ahLst/>
                <a:cxnLst/>
                <a:rect l="l" t="t" r="r" b="b"/>
                <a:pathLst>
                  <a:path w="8309" h="4719" extrusionOk="0">
                    <a:moveTo>
                      <a:pt x="1821" y="1155"/>
                    </a:moveTo>
                    <a:cubicBezTo>
                      <a:pt x="1" y="2437"/>
                      <a:pt x="1078" y="4719"/>
                      <a:pt x="4616" y="3847"/>
                    </a:cubicBezTo>
                    <a:cubicBezTo>
                      <a:pt x="8155" y="3001"/>
                      <a:pt x="8309" y="719"/>
                      <a:pt x="7386" y="411"/>
                    </a:cubicBezTo>
                    <a:cubicBezTo>
                      <a:pt x="6437" y="78"/>
                      <a:pt x="3514" y="1"/>
                      <a:pt x="1821" y="1155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4" name="Google Shape;1934;p24"/>
              <p:cNvSpPr/>
              <p:nvPr/>
            </p:nvSpPr>
            <p:spPr>
              <a:xfrm>
                <a:off x="12045025" y="1847825"/>
                <a:ext cx="80150" cy="199400"/>
              </a:xfrm>
              <a:custGeom>
                <a:avLst/>
                <a:gdLst/>
                <a:ahLst/>
                <a:cxnLst/>
                <a:rect l="l" t="t" r="r" b="b"/>
                <a:pathLst>
                  <a:path w="3206" h="7976" extrusionOk="0">
                    <a:moveTo>
                      <a:pt x="334" y="1"/>
                    </a:moveTo>
                    <a:cubicBezTo>
                      <a:pt x="334" y="1"/>
                      <a:pt x="0" y="4616"/>
                      <a:pt x="1103" y="7975"/>
                    </a:cubicBezTo>
                    <a:cubicBezTo>
                      <a:pt x="1103" y="7975"/>
                      <a:pt x="3206" y="5924"/>
                      <a:pt x="3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5" name="Google Shape;1935;p24"/>
              <p:cNvSpPr/>
              <p:nvPr/>
            </p:nvSpPr>
            <p:spPr>
              <a:xfrm>
                <a:off x="13061750" y="1890775"/>
                <a:ext cx="385300" cy="445575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7823" extrusionOk="0">
                    <a:moveTo>
                      <a:pt x="12924" y="10771"/>
                    </a:moveTo>
                    <a:cubicBezTo>
                      <a:pt x="9103" y="14540"/>
                      <a:pt x="4334" y="17822"/>
                      <a:pt x="1154" y="12642"/>
                    </a:cubicBezTo>
                    <a:cubicBezTo>
                      <a:pt x="385" y="11412"/>
                      <a:pt x="0" y="10001"/>
                      <a:pt x="26" y="8540"/>
                    </a:cubicBezTo>
                    <a:lnTo>
                      <a:pt x="26" y="8540"/>
                    </a:lnTo>
                    <a:cubicBezTo>
                      <a:pt x="77" y="4180"/>
                      <a:pt x="3642" y="1"/>
                      <a:pt x="9078" y="1642"/>
                    </a:cubicBezTo>
                    <a:cubicBezTo>
                      <a:pt x="9744" y="2129"/>
                      <a:pt x="10385" y="2668"/>
                      <a:pt x="10975" y="3232"/>
                    </a:cubicBezTo>
                    <a:lnTo>
                      <a:pt x="10975" y="3232"/>
                    </a:lnTo>
                    <a:cubicBezTo>
                      <a:pt x="12950" y="5104"/>
                      <a:pt x="15411" y="8283"/>
                      <a:pt x="12924" y="1077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6" name="Google Shape;1936;p24"/>
              <p:cNvSpPr/>
              <p:nvPr/>
            </p:nvSpPr>
            <p:spPr>
              <a:xfrm>
                <a:off x="13061750" y="1971550"/>
                <a:ext cx="385300" cy="364800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4592" extrusionOk="0">
                    <a:moveTo>
                      <a:pt x="12924" y="7540"/>
                    </a:moveTo>
                    <a:cubicBezTo>
                      <a:pt x="9103" y="11309"/>
                      <a:pt x="4334" y="14591"/>
                      <a:pt x="1154" y="9411"/>
                    </a:cubicBezTo>
                    <a:cubicBezTo>
                      <a:pt x="385" y="8181"/>
                      <a:pt x="0" y="6770"/>
                      <a:pt x="26" y="5309"/>
                    </a:cubicBezTo>
                    <a:cubicBezTo>
                      <a:pt x="129" y="5616"/>
                      <a:pt x="1564" y="10232"/>
                      <a:pt x="5436" y="10796"/>
                    </a:cubicBezTo>
                    <a:cubicBezTo>
                      <a:pt x="9437" y="11360"/>
                      <a:pt x="9873" y="8411"/>
                      <a:pt x="12232" y="6257"/>
                    </a:cubicBezTo>
                    <a:cubicBezTo>
                      <a:pt x="14540" y="4155"/>
                      <a:pt x="11155" y="180"/>
                      <a:pt x="11001" y="1"/>
                    </a:cubicBezTo>
                    <a:cubicBezTo>
                      <a:pt x="12950" y="1873"/>
                      <a:pt x="15411" y="5052"/>
                      <a:pt x="12924" y="75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7" name="Google Shape;1937;p24"/>
              <p:cNvSpPr/>
              <p:nvPr/>
            </p:nvSpPr>
            <p:spPr>
              <a:xfrm>
                <a:off x="13084175" y="1928600"/>
                <a:ext cx="309675" cy="239150"/>
              </a:xfrm>
              <a:custGeom>
                <a:avLst/>
                <a:gdLst/>
                <a:ahLst/>
                <a:cxnLst/>
                <a:rect l="l" t="t" r="r" b="b"/>
                <a:pathLst>
                  <a:path w="12387" h="9566" extrusionOk="0">
                    <a:moveTo>
                      <a:pt x="1" y="4924"/>
                    </a:moveTo>
                    <a:cubicBezTo>
                      <a:pt x="975" y="9565"/>
                      <a:pt x="3950" y="5309"/>
                      <a:pt x="8181" y="4924"/>
                    </a:cubicBezTo>
                    <a:cubicBezTo>
                      <a:pt x="12386" y="4539"/>
                      <a:pt x="10745" y="1"/>
                      <a:pt x="5386" y="539"/>
                    </a:cubicBezTo>
                    <a:cubicBezTo>
                      <a:pt x="1" y="1078"/>
                      <a:pt x="1" y="4924"/>
                      <a:pt x="1" y="492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8" name="Google Shape;1938;p24"/>
              <p:cNvSpPr/>
              <p:nvPr/>
            </p:nvSpPr>
            <p:spPr>
              <a:xfrm>
                <a:off x="13138025" y="2185025"/>
                <a:ext cx="181450" cy="78225"/>
              </a:xfrm>
              <a:custGeom>
                <a:avLst/>
                <a:gdLst/>
                <a:ahLst/>
                <a:cxnLst/>
                <a:rect l="l" t="t" r="r" b="b"/>
                <a:pathLst>
                  <a:path w="7258" h="3129" extrusionOk="0">
                    <a:moveTo>
                      <a:pt x="1950" y="1872"/>
                    </a:moveTo>
                    <a:cubicBezTo>
                      <a:pt x="1" y="719"/>
                      <a:pt x="4616" y="26"/>
                      <a:pt x="5924" y="1"/>
                    </a:cubicBezTo>
                    <a:cubicBezTo>
                      <a:pt x="7258" y="1"/>
                      <a:pt x="5514" y="3129"/>
                      <a:pt x="1950" y="187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9" name="Google Shape;1939;p24"/>
              <p:cNvSpPr/>
              <p:nvPr/>
            </p:nvSpPr>
            <p:spPr>
              <a:xfrm>
                <a:off x="13082900" y="2051675"/>
                <a:ext cx="647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2591" h="3053" extrusionOk="0">
                    <a:moveTo>
                      <a:pt x="334" y="3052"/>
                    </a:moveTo>
                    <a:cubicBezTo>
                      <a:pt x="1" y="898"/>
                      <a:pt x="693" y="1"/>
                      <a:pt x="693" y="1"/>
                    </a:cubicBezTo>
                    <a:cubicBezTo>
                      <a:pt x="693" y="1"/>
                      <a:pt x="2590" y="1488"/>
                      <a:pt x="334" y="305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0" name="Google Shape;1940;p24"/>
              <p:cNvSpPr/>
              <p:nvPr/>
            </p:nvSpPr>
            <p:spPr>
              <a:xfrm>
                <a:off x="13318800" y="2086300"/>
                <a:ext cx="68625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2745" h="3078" extrusionOk="0">
                    <a:moveTo>
                      <a:pt x="1" y="3078"/>
                    </a:moveTo>
                    <a:cubicBezTo>
                      <a:pt x="283" y="1667"/>
                      <a:pt x="1898" y="590"/>
                      <a:pt x="2309" y="1"/>
                    </a:cubicBezTo>
                    <a:cubicBezTo>
                      <a:pt x="2309" y="1"/>
                      <a:pt x="2745" y="231"/>
                      <a:pt x="1822" y="1539"/>
                    </a:cubicBezTo>
                    <a:cubicBezTo>
                      <a:pt x="898" y="2821"/>
                      <a:pt x="1" y="3078"/>
                      <a:pt x="1" y="30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1" name="Google Shape;1941;p24"/>
              <p:cNvSpPr/>
              <p:nvPr/>
            </p:nvSpPr>
            <p:spPr>
              <a:xfrm>
                <a:off x="13136750" y="2049125"/>
                <a:ext cx="214775" cy="130150"/>
              </a:xfrm>
              <a:custGeom>
                <a:avLst/>
                <a:gdLst/>
                <a:ahLst/>
                <a:cxnLst/>
                <a:rect l="l" t="t" r="r" b="b"/>
                <a:pathLst>
                  <a:path w="8591" h="5206" extrusionOk="0">
                    <a:moveTo>
                      <a:pt x="77" y="4078"/>
                    </a:moveTo>
                    <a:cubicBezTo>
                      <a:pt x="436" y="2385"/>
                      <a:pt x="2719" y="718"/>
                      <a:pt x="5488" y="359"/>
                    </a:cubicBezTo>
                    <a:cubicBezTo>
                      <a:pt x="8257" y="0"/>
                      <a:pt x="8591" y="3590"/>
                      <a:pt x="5488" y="4385"/>
                    </a:cubicBezTo>
                    <a:cubicBezTo>
                      <a:pt x="2411" y="5206"/>
                      <a:pt x="0" y="4411"/>
                      <a:pt x="77" y="4078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942" name="Google Shape;1942;p24"/>
            <p:cNvSpPr/>
            <p:nvPr/>
          </p:nvSpPr>
          <p:spPr>
            <a:xfrm>
              <a:off x="757526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24"/>
            <p:cNvSpPr/>
            <p:nvPr/>
          </p:nvSpPr>
          <p:spPr>
            <a:xfrm>
              <a:off x="1579050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24"/>
            <p:cNvSpPr/>
            <p:nvPr/>
          </p:nvSpPr>
          <p:spPr>
            <a:xfrm>
              <a:off x="1236150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24"/>
            <p:cNvSpPr/>
            <p:nvPr/>
          </p:nvSpPr>
          <p:spPr>
            <a:xfrm>
              <a:off x="1431412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24"/>
            <p:cNvSpPr/>
            <p:nvPr/>
          </p:nvSpPr>
          <p:spPr>
            <a:xfrm>
              <a:off x="1560000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24"/>
            <p:cNvSpPr/>
            <p:nvPr/>
          </p:nvSpPr>
          <p:spPr>
            <a:xfrm>
              <a:off x="2357856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24"/>
            <p:cNvSpPr/>
            <p:nvPr/>
          </p:nvSpPr>
          <p:spPr>
            <a:xfrm>
              <a:off x="2286415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24"/>
            <p:cNvSpPr/>
            <p:nvPr/>
          </p:nvSpPr>
          <p:spPr>
            <a:xfrm>
              <a:off x="2021756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24"/>
            <p:cNvSpPr/>
            <p:nvPr/>
          </p:nvSpPr>
          <p:spPr>
            <a:xfrm>
              <a:off x="3162381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24"/>
            <p:cNvSpPr/>
            <p:nvPr/>
          </p:nvSpPr>
          <p:spPr>
            <a:xfrm>
              <a:off x="3262406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24"/>
            <p:cNvSpPr/>
            <p:nvPr/>
          </p:nvSpPr>
          <p:spPr>
            <a:xfrm>
              <a:off x="3564795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24"/>
            <p:cNvSpPr/>
            <p:nvPr/>
          </p:nvSpPr>
          <p:spPr>
            <a:xfrm>
              <a:off x="3679098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24"/>
            <p:cNvSpPr/>
            <p:nvPr/>
          </p:nvSpPr>
          <p:spPr>
            <a:xfrm>
              <a:off x="3876720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24"/>
            <p:cNvSpPr/>
            <p:nvPr/>
          </p:nvSpPr>
          <p:spPr>
            <a:xfrm>
              <a:off x="6155595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24"/>
            <p:cNvSpPr/>
            <p:nvPr/>
          </p:nvSpPr>
          <p:spPr>
            <a:xfrm>
              <a:off x="6106100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24"/>
            <p:cNvSpPr/>
            <p:nvPr/>
          </p:nvSpPr>
          <p:spPr>
            <a:xfrm>
              <a:off x="6084675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24"/>
            <p:cNvSpPr/>
            <p:nvPr/>
          </p:nvSpPr>
          <p:spPr>
            <a:xfrm>
              <a:off x="8408245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24"/>
            <p:cNvSpPr/>
            <p:nvPr/>
          </p:nvSpPr>
          <p:spPr>
            <a:xfrm>
              <a:off x="8336822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24"/>
            <p:cNvSpPr/>
            <p:nvPr/>
          </p:nvSpPr>
          <p:spPr>
            <a:xfrm>
              <a:off x="8820228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24"/>
            <p:cNvSpPr/>
            <p:nvPr/>
          </p:nvSpPr>
          <p:spPr>
            <a:xfrm>
              <a:off x="8910701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24"/>
            <p:cNvSpPr/>
            <p:nvPr/>
          </p:nvSpPr>
          <p:spPr>
            <a:xfrm>
              <a:off x="1102800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63" name="Google Shape;1963;p24"/>
          <p:cNvGrpSpPr/>
          <p:nvPr/>
        </p:nvGrpSpPr>
        <p:grpSpPr>
          <a:xfrm>
            <a:off x="1428741" y="205098"/>
            <a:ext cx="1020182" cy="980360"/>
            <a:chOff x="2735550" y="2317075"/>
            <a:chExt cx="641100" cy="616075"/>
          </a:xfrm>
        </p:grpSpPr>
        <p:sp>
          <p:nvSpPr>
            <p:cNvPr id="1964" name="Google Shape;1964;p24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24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24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24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24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24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24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24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24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24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24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24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24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24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24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24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24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24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24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24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24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24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24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87" name="Google Shape;1987;p24"/>
          <p:cNvGrpSpPr/>
          <p:nvPr/>
        </p:nvGrpSpPr>
        <p:grpSpPr>
          <a:xfrm>
            <a:off x="146626" y="3428219"/>
            <a:ext cx="422428" cy="413761"/>
            <a:chOff x="2257975" y="4001150"/>
            <a:chExt cx="281450" cy="275675"/>
          </a:xfrm>
        </p:grpSpPr>
        <p:sp>
          <p:nvSpPr>
            <p:cNvPr id="1988" name="Google Shape;1988;p24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24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24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24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24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24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24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95" name="Google Shape;1995;p24"/>
          <p:cNvGrpSpPr/>
          <p:nvPr/>
        </p:nvGrpSpPr>
        <p:grpSpPr>
          <a:xfrm>
            <a:off x="2092851" y="4820773"/>
            <a:ext cx="254065" cy="232865"/>
            <a:chOff x="5535700" y="4158200"/>
            <a:chExt cx="169275" cy="155150"/>
          </a:xfrm>
        </p:grpSpPr>
        <p:sp>
          <p:nvSpPr>
            <p:cNvPr id="1996" name="Google Shape;1996;p24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24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24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24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24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24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24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03" name="Google Shape;2003;p24"/>
          <p:cNvGrpSpPr/>
          <p:nvPr/>
        </p:nvGrpSpPr>
        <p:grpSpPr>
          <a:xfrm>
            <a:off x="966136" y="4589023"/>
            <a:ext cx="254048" cy="231748"/>
            <a:chOff x="1988725" y="4246675"/>
            <a:chExt cx="109650" cy="100025"/>
          </a:xfrm>
        </p:grpSpPr>
        <p:sp>
          <p:nvSpPr>
            <p:cNvPr id="2004" name="Google Shape;2004;p24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24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24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24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24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24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24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11" name="Google Shape;2011;p24"/>
          <p:cNvGrpSpPr/>
          <p:nvPr/>
        </p:nvGrpSpPr>
        <p:grpSpPr>
          <a:xfrm>
            <a:off x="8139032" y="205112"/>
            <a:ext cx="578297" cy="668764"/>
            <a:chOff x="5945350" y="2424125"/>
            <a:chExt cx="385300" cy="445575"/>
          </a:xfrm>
        </p:grpSpPr>
        <p:sp>
          <p:nvSpPr>
            <p:cNvPr id="2012" name="Google Shape;2012;p24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24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24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24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24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24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24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_1">
    <p:spTree>
      <p:nvGrpSpPr>
        <p:cNvPr id="1" name="Shape 20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0" name="Google Shape;2020;p25"/>
          <p:cNvPicPr preferRelativeResize="0"/>
          <p:nvPr/>
        </p:nvPicPr>
        <p:blipFill>
          <a:blip r:embed="rId2">
            <a:alphaModFix amt="33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21" name="Google Shape;2021;p25"/>
          <p:cNvGrpSpPr/>
          <p:nvPr/>
        </p:nvGrpSpPr>
        <p:grpSpPr>
          <a:xfrm flipH="1">
            <a:off x="5600691" y="49323"/>
            <a:ext cx="1020182" cy="980360"/>
            <a:chOff x="2735550" y="2317075"/>
            <a:chExt cx="641100" cy="616075"/>
          </a:xfrm>
        </p:grpSpPr>
        <p:sp>
          <p:nvSpPr>
            <p:cNvPr id="2022" name="Google Shape;2022;p25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25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25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25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25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25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25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25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25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25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25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25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25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25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25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25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25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25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25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25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25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25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25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45" name="Google Shape;2045;p25"/>
          <p:cNvGrpSpPr/>
          <p:nvPr/>
        </p:nvGrpSpPr>
        <p:grpSpPr>
          <a:xfrm>
            <a:off x="8428176" y="3151694"/>
            <a:ext cx="422428" cy="413761"/>
            <a:chOff x="2257975" y="4001150"/>
            <a:chExt cx="281450" cy="275675"/>
          </a:xfrm>
        </p:grpSpPr>
        <p:sp>
          <p:nvSpPr>
            <p:cNvPr id="2046" name="Google Shape;2046;p25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25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25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25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25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25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25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53" name="Google Shape;2053;p25"/>
          <p:cNvGrpSpPr/>
          <p:nvPr/>
        </p:nvGrpSpPr>
        <p:grpSpPr>
          <a:xfrm>
            <a:off x="206901" y="2338898"/>
            <a:ext cx="254065" cy="232865"/>
            <a:chOff x="5535700" y="4158200"/>
            <a:chExt cx="169275" cy="155150"/>
          </a:xfrm>
        </p:grpSpPr>
        <p:sp>
          <p:nvSpPr>
            <p:cNvPr id="2054" name="Google Shape;2054;p25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25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25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25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25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25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25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61" name="Google Shape;2061;p25"/>
          <p:cNvGrpSpPr/>
          <p:nvPr/>
        </p:nvGrpSpPr>
        <p:grpSpPr>
          <a:xfrm>
            <a:off x="8850611" y="2107148"/>
            <a:ext cx="254048" cy="231748"/>
            <a:chOff x="1988725" y="4246675"/>
            <a:chExt cx="109650" cy="100025"/>
          </a:xfrm>
        </p:grpSpPr>
        <p:sp>
          <p:nvSpPr>
            <p:cNvPr id="2062" name="Google Shape;2062;p25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25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25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25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25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25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25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69" name="Google Shape;2069;p25"/>
          <p:cNvGrpSpPr/>
          <p:nvPr/>
        </p:nvGrpSpPr>
        <p:grpSpPr>
          <a:xfrm>
            <a:off x="576182" y="3795737"/>
            <a:ext cx="578297" cy="668764"/>
            <a:chOff x="5945350" y="2424125"/>
            <a:chExt cx="385300" cy="445575"/>
          </a:xfrm>
        </p:grpSpPr>
        <p:sp>
          <p:nvSpPr>
            <p:cNvPr id="2070" name="Google Shape;2070;p25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25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25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25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25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25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25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77" name="Google Shape;2077;p25"/>
          <p:cNvGrpSpPr/>
          <p:nvPr/>
        </p:nvGrpSpPr>
        <p:grpSpPr>
          <a:xfrm flipH="1">
            <a:off x="956649" y="3884909"/>
            <a:ext cx="7512934" cy="1781134"/>
            <a:chOff x="4912597" y="4517235"/>
            <a:chExt cx="5681287" cy="1346895"/>
          </a:xfrm>
        </p:grpSpPr>
        <p:grpSp>
          <p:nvGrpSpPr>
            <p:cNvPr id="2078" name="Google Shape;2078;p25"/>
            <p:cNvGrpSpPr/>
            <p:nvPr/>
          </p:nvGrpSpPr>
          <p:grpSpPr>
            <a:xfrm rot="10800000" flipH="1">
              <a:off x="4912597" y="4517235"/>
              <a:ext cx="5681287" cy="1346895"/>
              <a:chOff x="5878400" y="3282675"/>
              <a:chExt cx="1466025" cy="347550"/>
            </a:xfrm>
          </p:grpSpPr>
          <p:sp>
            <p:nvSpPr>
              <p:cNvPr id="2079" name="Google Shape;2079;p25"/>
              <p:cNvSpPr/>
              <p:nvPr/>
            </p:nvSpPr>
            <p:spPr>
              <a:xfrm>
                <a:off x="5878400" y="3282675"/>
                <a:ext cx="1466025" cy="347550"/>
              </a:xfrm>
              <a:custGeom>
                <a:avLst/>
                <a:gdLst/>
                <a:ahLst/>
                <a:cxnLst/>
                <a:rect l="l" t="t" r="r" b="b"/>
                <a:pathLst>
                  <a:path w="58641" h="13902" extrusionOk="0">
                    <a:moveTo>
                      <a:pt x="58349" y="5439"/>
                    </a:moveTo>
                    <a:cubicBezTo>
                      <a:pt x="56601" y="7020"/>
                      <a:pt x="50608" y="7270"/>
                      <a:pt x="48958" y="7742"/>
                    </a:cubicBezTo>
                    <a:cubicBezTo>
                      <a:pt x="43880" y="9226"/>
                      <a:pt x="55020" y="11113"/>
                      <a:pt x="41231" y="12514"/>
                    </a:cubicBezTo>
                    <a:cubicBezTo>
                      <a:pt x="27427" y="13901"/>
                      <a:pt x="1" y="10946"/>
                      <a:pt x="972" y="8366"/>
                    </a:cubicBezTo>
                    <a:cubicBezTo>
                      <a:pt x="1346" y="7353"/>
                      <a:pt x="2817" y="6771"/>
                      <a:pt x="4454" y="6285"/>
                    </a:cubicBezTo>
                    <a:lnTo>
                      <a:pt x="4565" y="6244"/>
                    </a:lnTo>
                    <a:cubicBezTo>
                      <a:pt x="4856" y="6160"/>
                      <a:pt x="5161" y="6077"/>
                      <a:pt x="5467" y="5994"/>
                    </a:cubicBezTo>
                    <a:lnTo>
                      <a:pt x="5481" y="5994"/>
                    </a:lnTo>
                    <a:cubicBezTo>
                      <a:pt x="7770" y="5370"/>
                      <a:pt x="9989" y="4829"/>
                      <a:pt x="9670" y="3538"/>
                    </a:cubicBezTo>
                    <a:cubicBezTo>
                      <a:pt x="9670" y="3538"/>
                      <a:pt x="19159" y="1194"/>
                      <a:pt x="35876" y="292"/>
                    </a:cubicBezTo>
                    <a:cubicBezTo>
                      <a:pt x="41231" y="1"/>
                      <a:pt x="40051" y="1818"/>
                      <a:pt x="44213" y="2318"/>
                    </a:cubicBezTo>
                    <a:cubicBezTo>
                      <a:pt x="48000" y="2789"/>
                      <a:pt x="50844" y="3233"/>
                      <a:pt x="52967" y="3635"/>
                    </a:cubicBezTo>
                    <a:lnTo>
                      <a:pt x="52995" y="3635"/>
                    </a:lnTo>
                    <a:cubicBezTo>
                      <a:pt x="57462" y="4509"/>
                      <a:pt x="58641" y="5175"/>
                      <a:pt x="58349" y="5439"/>
                    </a:cubicBezTo>
                    <a:close/>
                  </a:path>
                </a:pathLst>
              </a:custGeom>
              <a:solidFill>
                <a:srgbClr val="EC2700">
                  <a:alpha val="804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0" name="Google Shape;2080;p25"/>
              <p:cNvSpPr/>
              <p:nvPr/>
            </p:nvSpPr>
            <p:spPr>
              <a:xfrm>
                <a:off x="6014700" y="3432850"/>
                <a:ext cx="375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5" h="1" extrusionOk="0">
                    <a:moveTo>
                      <a:pt x="15" y="1"/>
                    </a:moveTo>
                    <a:lnTo>
                      <a:pt x="1" y="1"/>
                    </a:lnTo>
                    <a:lnTo>
                      <a:pt x="15" y="1"/>
                    </a:ln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1" name="Google Shape;2081;p25"/>
              <p:cNvSpPr/>
              <p:nvPr/>
            </p:nvSpPr>
            <p:spPr>
              <a:xfrm>
                <a:off x="5878400" y="3373900"/>
                <a:ext cx="1466025" cy="256325"/>
              </a:xfrm>
              <a:custGeom>
                <a:avLst/>
                <a:gdLst/>
                <a:ahLst/>
                <a:cxnLst/>
                <a:rect l="l" t="t" r="r" b="b"/>
                <a:pathLst>
                  <a:path w="58641" h="10253" extrusionOk="0">
                    <a:moveTo>
                      <a:pt x="58349" y="1790"/>
                    </a:moveTo>
                    <a:cubicBezTo>
                      <a:pt x="56601" y="3371"/>
                      <a:pt x="50608" y="3621"/>
                      <a:pt x="48958" y="4093"/>
                    </a:cubicBezTo>
                    <a:cubicBezTo>
                      <a:pt x="43880" y="5577"/>
                      <a:pt x="55020" y="7464"/>
                      <a:pt x="41231" y="8865"/>
                    </a:cubicBezTo>
                    <a:cubicBezTo>
                      <a:pt x="27427" y="10252"/>
                      <a:pt x="1" y="7297"/>
                      <a:pt x="972" y="4717"/>
                    </a:cubicBezTo>
                    <a:cubicBezTo>
                      <a:pt x="1346" y="3704"/>
                      <a:pt x="2817" y="3122"/>
                      <a:pt x="4454" y="2636"/>
                    </a:cubicBezTo>
                    <a:cubicBezTo>
                      <a:pt x="3039" y="3080"/>
                      <a:pt x="792" y="3968"/>
                      <a:pt x="2179" y="4828"/>
                    </a:cubicBezTo>
                    <a:cubicBezTo>
                      <a:pt x="4135" y="6049"/>
                      <a:pt x="14165" y="8518"/>
                      <a:pt x="26623" y="8768"/>
                    </a:cubicBezTo>
                    <a:cubicBezTo>
                      <a:pt x="39080" y="9031"/>
                      <a:pt x="48819" y="7478"/>
                      <a:pt x="48028" y="6188"/>
                    </a:cubicBezTo>
                    <a:cubicBezTo>
                      <a:pt x="47237" y="4911"/>
                      <a:pt x="45156" y="4745"/>
                      <a:pt x="45170" y="4440"/>
                    </a:cubicBezTo>
                    <a:cubicBezTo>
                      <a:pt x="45198" y="4134"/>
                      <a:pt x="46863" y="4051"/>
                      <a:pt x="49970" y="3746"/>
                    </a:cubicBezTo>
                    <a:cubicBezTo>
                      <a:pt x="53092" y="3441"/>
                      <a:pt x="58003" y="2595"/>
                      <a:pt x="57753" y="1818"/>
                    </a:cubicBezTo>
                    <a:cubicBezTo>
                      <a:pt x="57503" y="1069"/>
                      <a:pt x="53383" y="84"/>
                      <a:pt x="52995" y="0"/>
                    </a:cubicBezTo>
                    <a:cubicBezTo>
                      <a:pt x="57462" y="860"/>
                      <a:pt x="58641" y="1526"/>
                      <a:pt x="58349" y="179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2" name="Google Shape;2082;p25"/>
              <p:cNvSpPr/>
              <p:nvPr/>
            </p:nvSpPr>
            <p:spPr>
              <a:xfrm>
                <a:off x="6499200" y="3436675"/>
                <a:ext cx="524775" cy="86725"/>
              </a:xfrm>
              <a:custGeom>
                <a:avLst/>
                <a:gdLst/>
                <a:ahLst/>
                <a:cxnLst/>
                <a:rect l="l" t="t" r="r" b="b"/>
                <a:pathLst>
                  <a:path w="20991" h="3469" extrusionOk="0">
                    <a:moveTo>
                      <a:pt x="2373" y="2095"/>
                    </a:moveTo>
                    <a:cubicBezTo>
                      <a:pt x="1" y="389"/>
                      <a:pt x="3455" y="597"/>
                      <a:pt x="6715" y="361"/>
                    </a:cubicBezTo>
                    <a:cubicBezTo>
                      <a:pt x="9962" y="139"/>
                      <a:pt x="10711" y="1318"/>
                      <a:pt x="14540" y="666"/>
                    </a:cubicBezTo>
                    <a:cubicBezTo>
                      <a:pt x="18355" y="0"/>
                      <a:pt x="20990" y="625"/>
                      <a:pt x="20907" y="1179"/>
                    </a:cubicBezTo>
                    <a:cubicBezTo>
                      <a:pt x="20824" y="1734"/>
                      <a:pt x="13333" y="3468"/>
                      <a:pt x="9615" y="3371"/>
                    </a:cubicBezTo>
                    <a:cubicBezTo>
                      <a:pt x="5911" y="3288"/>
                      <a:pt x="2845" y="2442"/>
                      <a:pt x="2373" y="209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3" name="Google Shape;2083;p25"/>
              <p:cNvSpPr/>
              <p:nvPr/>
            </p:nvSpPr>
            <p:spPr>
              <a:xfrm>
                <a:off x="7031925" y="3360025"/>
                <a:ext cx="247300" cy="67300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2692" extrusionOk="0">
                    <a:moveTo>
                      <a:pt x="1388" y="430"/>
                    </a:moveTo>
                    <a:cubicBezTo>
                      <a:pt x="0" y="1554"/>
                      <a:pt x="389" y="2692"/>
                      <a:pt x="4343" y="2609"/>
                    </a:cubicBezTo>
                    <a:cubicBezTo>
                      <a:pt x="8310" y="2525"/>
                      <a:pt x="9892" y="1915"/>
                      <a:pt x="9462" y="1679"/>
                    </a:cubicBezTo>
                    <a:cubicBezTo>
                      <a:pt x="9018" y="1443"/>
                      <a:pt x="5272" y="0"/>
                      <a:pt x="1388" y="430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4" name="Google Shape;2084;p25"/>
              <p:cNvSpPr/>
              <p:nvPr/>
            </p:nvSpPr>
            <p:spPr>
              <a:xfrm>
                <a:off x="5933900" y="3424175"/>
                <a:ext cx="355850" cy="98875"/>
              </a:xfrm>
              <a:custGeom>
                <a:avLst/>
                <a:gdLst/>
                <a:ahLst/>
                <a:cxnLst/>
                <a:rect l="l" t="t" r="r" b="b"/>
                <a:pathLst>
                  <a:path w="14234" h="3955" extrusionOk="0">
                    <a:moveTo>
                      <a:pt x="13041" y="1000"/>
                    </a:moveTo>
                    <a:cubicBezTo>
                      <a:pt x="14234" y="681"/>
                      <a:pt x="10183" y="500"/>
                      <a:pt x="7339" y="251"/>
                    </a:cubicBezTo>
                    <a:cubicBezTo>
                      <a:pt x="4495" y="1"/>
                      <a:pt x="708" y="903"/>
                      <a:pt x="347" y="2054"/>
                    </a:cubicBezTo>
                    <a:cubicBezTo>
                      <a:pt x="0" y="3219"/>
                      <a:pt x="3746" y="3955"/>
                      <a:pt x="7339" y="3594"/>
                    </a:cubicBezTo>
                    <a:cubicBezTo>
                      <a:pt x="10932" y="3247"/>
                      <a:pt x="9045" y="1943"/>
                      <a:pt x="10447" y="1111"/>
                    </a:cubicBezTo>
                    <a:cubicBezTo>
                      <a:pt x="11834" y="292"/>
                      <a:pt x="11695" y="1347"/>
                      <a:pt x="13041" y="1000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5" name="Google Shape;2085;p25"/>
              <p:cNvSpPr/>
              <p:nvPr/>
            </p:nvSpPr>
            <p:spPr>
              <a:xfrm>
                <a:off x="6037250" y="3461650"/>
                <a:ext cx="790775" cy="129025"/>
              </a:xfrm>
              <a:custGeom>
                <a:avLst/>
                <a:gdLst/>
                <a:ahLst/>
                <a:cxnLst/>
                <a:rect l="l" t="t" r="r" b="b"/>
                <a:pathLst>
                  <a:path w="31631" h="5161" extrusionOk="0">
                    <a:moveTo>
                      <a:pt x="6965" y="180"/>
                    </a:moveTo>
                    <a:cubicBezTo>
                      <a:pt x="5522" y="680"/>
                      <a:pt x="6937" y="2012"/>
                      <a:pt x="3469" y="2386"/>
                    </a:cubicBezTo>
                    <a:cubicBezTo>
                      <a:pt x="1" y="2761"/>
                      <a:pt x="9365" y="5161"/>
                      <a:pt x="20491" y="5078"/>
                    </a:cubicBezTo>
                    <a:cubicBezTo>
                      <a:pt x="31630" y="4994"/>
                      <a:pt x="31214" y="4689"/>
                      <a:pt x="29341" y="4093"/>
                    </a:cubicBezTo>
                    <a:cubicBezTo>
                      <a:pt x="27468" y="3496"/>
                      <a:pt x="28218" y="4647"/>
                      <a:pt x="22308" y="4523"/>
                    </a:cubicBezTo>
                    <a:cubicBezTo>
                      <a:pt x="16398" y="4398"/>
                      <a:pt x="9184" y="4398"/>
                      <a:pt x="9281" y="3413"/>
                    </a:cubicBezTo>
                    <a:cubicBezTo>
                      <a:pt x="9392" y="2428"/>
                      <a:pt x="15469" y="3232"/>
                      <a:pt x="19173" y="2386"/>
                    </a:cubicBezTo>
                    <a:cubicBezTo>
                      <a:pt x="22890" y="1540"/>
                      <a:pt x="13693" y="819"/>
                      <a:pt x="10835" y="444"/>
                    </a:cubicBezTo>
                    <a:cubicBezTo>
                      <a:pt x="7977" y="69"/>
                      <a:pt x="7506" y="0"/>
                      <a:pt x="6965" y="1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6" name="Google Shape;2086;p25"/>
              <p:cNvSpPr/>
              <p:nvPr/>
            </p:nvSpPr>
            <p:spPr>
              <a:xfrm>
                <a:off x="7003150" y="3396100"/>
                <a:ext cx="310425" cy="70075"/>
              </a:xfrm>
              <a:custGeom>
                <a:avLst/>
                <a:gdLst/>
                <a:ahLst/>
                <a:cxnLst/>
                <a:rect l="l" t="t" r="r" b="b"/>
                <a:pathLst>
                  <a:path w="12417" h="2803" extrusionOk="0">
                    <a:moveTo>
                      <a:pt x="1956" y="1457"/>
                    </a:moveTo>
                    <a:cubicBezTo>
                      <a:pt x="0" y="1984"/>
                      <a:pt x="4273" y="2802"/>
                      <a:pt x="8351" y="2234"/>
                    </a:cubicBezTo>
                    <a:cubicBezTo>
                      <a:pt x="12416" y="1679"/>
                      <a:pt x="12125" y="458"/>
                      <a:pt x="11320" y="236"/>
                    </a:cubicBezTo>
                    <a:cubicBezTo>
                      <a:pt x="10529" y="0"/>
                      <a:pt x="11625" y="458"/>
                      <a:pt x="10044" y="777"/>
                    </a:cubicBezTo>
                    <a:cubicBezTo>
                      <a:pt x="8462" y="1096"/>
                      <a:pt x="10613" y="971"/>
                      <a:pt x="10446" y="1401"/>
                    </a:cubicBezTo>
                    <a:cubicBezTo>
                      <a:pt x="10280" y="1831"/>
                      <a:pt x="6520" y="2456"/>
                      <a:pt x="4994" y="2123"/>
                    </a:cubicBezTo>
                    <a:cubicBezTo>
                      <a:pt x="3454" y="1790"/>
                      <a:pt x="6520" y="1734"/>
                      <a:pt x="5272" y="1485"/>
                    </a:cubicBezTo>
                    <a:cubicBezTo>
                      <a:pt x="4023" y="1221"/>
                      <a:pt x="2455" y="1332"/>
                      <a:pt x="1956" y="1457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7" name="Google Shape;2087;p25"/>
              <p:cNvSpPr/>
              <p:nvPr/>
            </p:nvSpPr>
            <p:spPr>
              <a:xfrm>
                <a:off x="5929725" y="3434600"/>
                <a:ext cx="101300" cy="42325"/>
              </a:xfrm>
              <a:custGeom>
                <a:avLst/>
                <a:gdLst/>
                <a:ahLst/>
                <a:cxnLst/>
                <a:rect l="l" t="t" r="r" b="b"/>
                <a:pathLst>
                  <a:path w="4052" h="1693" extrusionOk="0">
                    <a:moveTo>
                      <a:pt x="1" y="1693"/>
                    </a:moveTo>
                    <a:cubicBezTo>
                      <a:pt x="1" y="1693"/>
                      <a:pt x="1902" y="208"/>
                      <a:pt x="4052" y="0"/>
                    </a:cubicBezTo>
                    <a:cubicBezTo>
                      <a:pt x="4052" y="0"/>
                      <a:pt x="903" y="153"/>
                      <a:pt x="1" y="1693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8" name="Google Shape;2088;p25"/>
              <p:cNvSpPr/>
              <p:nvPr/>
            </p:nvSpPr>
            <p:spPr>
              <a:xfrm>
                <a:off x="7045450" y="3352750"/>
                <a:ext cx="117250" cy="24300"/>
              </a:xfrm>
              <a:custGeom>
                <a:avLst/>
                <a:gdLst/>
                <a:ahLst/>
                <a:cxnLst/>
                <a:rect l="l" t="t" r="r" b="b"/>
                <a:pathLst>
                  <a:path w="4690" h="972" extrusionOk="0">
                    <a:moveTo>
                      <a:pt x="264" y="971"/>
                    </a:moveTo>
                    <a:cubicBezTo>
                      <a:pt x="930" y="444"/>
                      <a:pt x="4010" y="721"/>
                      <a:pt x="4343" y="721"/>
                    </a:cubicBezTo>
                    <a:cubicBezTo>
                      <a:pt x="4689" y="721"/>
                      <a:pt x="1735" y="0"/>
                      <a:pt x="874" y="167"/>
                    </a:cubicBezTo>
                    <a:cubicBezTo>
                      <a:pt x="0" y="319"/>
                      <a:pt x="264" y="971"/>
                      <a:pt x="264" y="971"/>
                    </a:cubicBezTo>
                    <a:close/>
                  </a:path>
                </a:pathLst>
              </a:custGeom>
              <a:solidFill>
                <a:srgbClr val="FEC65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9" name="Google Shape;2089;p25"/>
              <p:cNvSpPr/>
              <p:nvPr/>
            </p:nvSpPr>
            <p:spPr>
              <a:xfrm>
                <a:off x="6926500" y="3519900"/>
                <a:ext cx="158850" cy="51700"/>
              </a:xfrm>
              <a:custGeom>
                <a:avLst/>
                <a:gdLst/>
                <a:ahLst/>
                <a:cxnLst/>
                <a:rect l="l" t="t" r="r" b="b"/>
                <a:pathLst>
                  <a:path w="6354" h="2068" extrusionOk="0">
                    <a:moveTo>
                      <a:pt x="0" y="2068"/>
                    </a:moveTo>
                    <a:cubicBezTo>
                      <a:pt x="0" y="2068"/>
                      <a:pt x="3704" y="1471"/>
                      <a:pt x="5036" y="1000"/>
                    </a:cubicBezTo>
                    <a:cubicBezTo>
                      <a:pt x="6354" y="528"/>
                      <a:pt x="5161" y="1"/>
                      <a:pt x="5036" y="56"/>
                    </a:cubicBezTo>
                    <a:cubicBezTo>
                      <a:pt x="4897" y="126"/>
                      <a:pt x="5202" y="542"/>
                      <a:pt x="4703" y="889"/>
                    </a:cubicBezTo>
                    <a:cubicBezTo>
                      <a:pt x="4190" y="1235"/>
                      <a:pt x="0" y="2068"/>
                      <a:pt x="0" y="20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0" name="Google Shape;2090;p25"/>
              <p:cNvSpPr/>
              <p:nvPr/>
            </p:nvSpPr>
            <p:spPr>
              <a:xfrm>
                <a:off x="6873425" y="3560125"/>
                <a:ext cx="26050" cy="11825"/>
              </a:xfrm>
              <a:custGeom>
                <a:avLst/>
                <a:gdLst/>
                <a:ahLst/>
                <a:cxnLst/>
                <a:rect l="l" t="t" r="r" b="b"/>
                <a:pathLst>
                  <a:path w="1042" h="473" extrusionOk="0">
                    <a:moveTo>
                      <a:pt x="1" y="306"/>
                    </a:moveTo>
                    <a:cubicBezTo>
                      <a:pt x="1" y="306"/>
                      <a:pt x="320" y="1"/>
                      <a:pt x="1041" y="98"/>
                    </a:cubicBezTo>
                    <a:cubicBezTo>
                      <a:pt x="1041" y="98"/>
                      <a:pt x="722" y="473"/>
                      <a:pt x="1" y="306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1" name="Google Shape;2091;p25"/>
              <p:cNvSpPr/>
              <p:nvPr/>
            </p:nvSpPr>
            <p:spPr>
              <a:xfrm>
                <a:off x="5962350" y="3489050"/>
                <a:ext cx="66250" cy="30175"/>
              </a:xfrm>
              <a:custGeom>
                <a:avLst/>
                <a:gdLst/>
                <a:ahLst/>
                <a:cxnLst/>
                <a:rect l="l" t="t" r="r" b="b"/>
                <a:pathLst>
                  <a:path w="2650" h="1207" extrusionOk="0">
                    <a:moveTo>
                      <a:pt x="153" y="0"/>
                    </a:moveTo>
                    <a:cubicBezTo>
                      <a:pt x="153" y="0"/>
                      <a:pt x="0" y="819"/>
                      <a:pt x="2650" y="1207"/>
                    </a:cubicBezTo>
                    <a:cubicBezTo>
                      <a:pt x="2650" y="1207"/>
                      <a:pt x="2247" y="305"/>
                      <a:pt x="153" y="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2" name="Google Shape;2092;p25"/>
              <p:cNvSpPr/>
              <p:nvPr/>
            </p:nvSpPr>
            <p:spPr>
              <a:xfrm>
                <a:off x="6119450" y="3390200"/>
                <a:ext cx="14925" cy="22225"/>
              </a:xfrm>
              <a:custGeom>
                <a:avLst/>
                <a:gdLst/>
                <a:ahLst/>
                <a:cxnLst/>
                <a:rect l="l" t="t" r="r" b="b"/>
                <a:pathLst>
                  <a:path w="597" h="889" extrusionOk="0">
                    <a:moveTo>
                      <a:pt x="0" y="708"/>
                    </a:moveTo>
                    <a:cubicBezTo>
                      <a:pt x="264" y="458"/>
                      <a:pt x="181" y="0"/>
                      <a:pt x="319" y="111"/>
                    </a:cubicBezTo>
                    <a:cubicBezTo>
                      <a:pt x="472" y="222"/>
                      <a:pt x="597" y="694"/>
                      <a:pt x="319" y="791"/>
                    </a:cubicBezTo>
                    <a:cubicBezTo>
                      <a:pt x="42" y="888"/>
                      <a:pt x="0" y="708"/>
                      <a:pt x="0" y="70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3" name="Google Shape;2093;p25"/>
              <p:cNvSpPr/>
              <p:nvPr/>
            </p:nvSpPr>
            <p:spPr>
              <a:xfrm>
                <a:off x="6966025" y="3441525"/>
                <a:ext cx="36450" cy="10075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403" extrusionOk="0">
                    <a:moveTo>
                      <a:pt x="1" y="222"/>
                    </a:moveTo>
                    <a:cubicBezTo>
                      <a:pt x="292" y="98"/>
                      <a:pt x="611" y="28"/>
                      <a:pt x="916" y="14"/>
                    </a:cubicBezTo>
                    <a:cubicBezTo>
                      <a:pt x="1097" y="1"/>
                      <a:pt x="1277" y="14"/>
                      <a:pt x="1457" y="42"/>
                    </a:cubicBezTo>
                    <a:cubicBezTo>
                      <a:pt x="1457" y="42"/>
                      <a:pt x="1263" y="403"/>
                      <a:pt x="1" y="22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4" name="Google Shape;2094;p25"/>
              <p:cNvSpPr/>
              <p:nvPr/>
            </p:nvSpPr>
            <p:spPr>
              <a:xfrm>
                <a:off x="6232150" y="3558050"/>
                <a:ext cx="36450" cy="12175"/>
              </a:xfrm>
              <a:custGeom>
                <a:avLst/>
                <a:gdLst/>
                <a:ahLst/>
                <a:cxnLst/>
                <a:rect l="l" t="t" r="r" b="b"/>
                <a:pathLst>
                  <a:path w="1458" h="487" extrusionOk="0">
                    <a:moveTo>
                      <a:pt x="1" y="84"/>
                    </a:moveTo>
                    <a:cubicBezTo>
                      <a:pt x="306" y="15"/>
                      <a:pt x="625" y="1"/>
                      <a:pt x="944" y="42"/>
                    </a:cubicBezTo>
                    <a:cubicBezTo>
                      <a:pt x="1125" y="70"/>
                      <a:pt x="1291" y="98"/>
                      <a:pt x="1458" y="167"/>
                    </a:cubicBezTo>
                    <a:cubicBezTo>
                      <a:pt x="1458" y="167"/>
                      <a:pt x="1208" y="486"/>
                      <a:pt x="1" y="8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5" name="Google Shape;2095;p25"/>
              <p:cNvSpPr/>
              <p:nvPr/>
            </p:nvSpPr>
            <p:spPr>
              <a:xfrm>
                <a:off x="6667775" y="3435975"/>
                <a:ext cx="35050" cy="13550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542" extrusionOk="0">
                    <a:moveTo>
                      <a:pt x="555" y="264"/>
                    </a:moveTo>
                    <a:cubicBezTo>
                      <a:pt x="0" y="1"/>
                      <a:pt x="1401" y="264"/>
                      <a:pt x="1401" y="264"/>
                    </a:cubicBezTo>
                    <a:cubicBezTo>
                      <a:pt x="1401" y="264"/>
                      <a:pt x="1096" y="542"/>
                      <a:pt x="555" y="26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6" name="Google Shape;2096;p25"/>
              <p:cNvSpPr/>
              <p:nvPr/>
            </p:nvSpPr>
            <p:spPr>
              <a:xfrm>
                <a:off x="6495050" y="3436675"/>
                <a:ext cx="28800" cy="12850"/>
              </a:xfrm>
              <a:custGeom>
                <a:avLst/>
                <a:gdLst/>
                <a:ahLst/>
                <a:cxnLst/>
                <a:rect l="l" t="t" r="r" b="b"/>
                <a:pathLst>
                  <a:path w="1152" h="514" extrusionOk="0">
                    <a:moveTo>
                      <a:pt x="0" y="347"/>
                    </a:moveTo>
                    <a:cubicBezTo>
                      <a:pt x="0" y="347"/>
                      <a:pt x="680" y="0"/>
                      <a:pt x="1152" y="97"/>
                    </a:cubicBezTo>
                    <a:cubicBezTo>
                      <a:pt x="1152" y="97"/>
                      <a:pt x="972" y="514"/>
                      <a:pt x="0" y="34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7" name="Google Shape;2097;p25"/>
              <p:cNvSpPr/>
              <p:nvPr/>
            </p:nvSpPr>
            <p:spPr>
              <a:xfrm>
                <a:off x="6381650" y="3463725"/>
                <a:ext cx="34000" cy="11125"/>
              </a:xfrm>
              <a:custGeom>
                <a:avLst/>
                <a:gdLst/>
                <a:ahLst/>
                <a:cxnLst/>
                <a:rect l="l" t="t" r="r" b="b"/>
                <a:pathLst>
                  <a:path w="1360" h="445" extrusionOk="0">
                    <a:moveTo>
                      <a:pt x="0" y="97"/>
                    </a:moveTo>
                    <a:cubicBezTo>
                      <a:pt x="458" y="111"/>
                      <a:pt x="916" y="84"/>
                      <a:pt x="1360" y="0"/>
                    </a:cubicBezTo>
                    <a:cubicBezTo>
                      <a:pt x="1360" y="0"/>
                      <a:pt x="985" y="444"/>
                      <a:pt x="0" y="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98" name="Google Shape;2098;p25"/>
            <p:cNvGrpSpPr/>
            <p:nvPr/>
          </p:nvGrpSpPr>
          <p:grpSpPr>
            <a:xfrm>
              <a:off x="5792375" y="4755425"/>
              <a:ext cx="4088651" cy="624875"/>
              <a:chOff x="5792375" y="4755425"/>
              <a:chExt cx="4088651" cy="624875"/>
            </a:xfrm>
          </p:grpSpPr>
          <p:sp>
            <p:nvSpPr>
              <p:cNvPr id="2099" name="Google Shape;2099;p25"/>
              <p:cNvSpPr/>
              <p:nvPr/>
            </p:nvSpPr>
            <p:spPr>
              <a:xfrm>
                <a:off x="9206126" y="4844750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0" name="Google Shape;2100;p25"/>
              <p:cNvSpPr/>
              <p:nvPr/>
            </p:nvSpPr>
            <p:spPr>
              <a:xfrm>
                <a:off x="9833626" y="5332900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1" name="Google Shape;2101;p25"/>
              <p:cNvSpPr/>
              <p:nvPr/>
            </p:nvSpPr>
            <p:spPr>
              <a:xfrm>
                <a:off x="8851301" y="48352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2" name="Google Shape;2102;p25"/>
              <p:cNvSpPr/>
              <p:nvPr/>
            </p:nvSpPr>
            <p:spPr>
              <a:xfrm>
                <a:off x="8946551" y="50769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3" name="Google Shape;2103;p25"/>
              <p:cNvSpPr/>
              <p:nvPr/>
            </p:nvSpPr>
            <p:spPr>
              <a:xfrm>
                <a:off x="8495285" y="4819850"/>
                <a:ext cx="24900" cy="249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4" name="Google Shape;2104;p25"/>
              <p:cNvSpPr/>
              <p:nvPr/>
            </p:nvSpPr>
            <p:spPr>
              <a:xfrm>
                <a:off x="7730725" y="4813550"/>
                <a:ext cx="78600" cy="786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5" name="Google Shape;2105;p25"/>
              <p:cNvSpPr/>
              <p:nvPr/>
            </p:nvSpPr>
            <p:spPr>
              <a:xfrm>
                <a:off x="8282160" y="4840400"/>
                <a:ext cx="24900" cy="249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6" name="Google Shape;2106;p25"/>
              <p:cNvSpPr/>
              <p:nvPr/>
            </p:nvSpPr>
            <p:spPr>
              <a:xfrm>
                <a:off x="7565225" y="475542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7" name="Google Shape;2107;p25"/>
              <p:cNvSpPr/>
              <p:nvPr/>
            </p:nvSpPr>
            <p:spPr>
              <a:xfrm>
                <a:off x="5918600" y="5112525"/>
                <a:ext cx="78600" cy="786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8" name="Google Shape;2108;p25"/>
              <p:cNvSpPr/>
              <p:nvPr/>
            </p:nvSpPr>
            <p:spPr>
              <a:xfrm>
                <a:off x="5792375" y="5084175"/>
                <a:ext cx="47400" cy="474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109" name="Google Shape;2109;p25"/>
          <p:cNvGrpSpPr/>
          <p:nvPr/>
        </p:nvGrpSpPr>
        <p:grpSpPr>
          <a:xfrm rot="8728277" flipH="1">
            <a:off x="1200486" y="-3709550"/>
            <a:ext cx="6743032" cy="6743032"/>
            <a:chOff x="5280008" y="417016"/>
            <a:chExt cx="5990720" cy="5990720"/>
          </a:xfrm>
        </p:grpSpPr>
        <p:grpSp>
          <p:nvGrpSpPr>
            <p:cNvPr id="2110" name="Google Shape;2110;p25"/>
            <p:cNvGrpSpPr/>
            <p:nvPr/>
          </p:nvGrpSpPr>
          <p:grpSpPr>
            <a:xfrm rot="-2700000">
              <a:off x="5916000" y="1535665"/>
              <a:ext cx="4718736" cy="3753422"/>
              <a:chOff x="5782000" y="1788950"/>
              <a:chExt cx="1637700" cy="1302675"/>
            </a:xfrm>
          </p:grpSpPr>
          <p:sp>
            <p:nvSpPr>
              <p:cNvPr id="2111" name="Google Shape;2111;p25"/>
              <p:cNvSpPr/>
              <p:nvPr/>
            </p:nvSpPr>
            <p:spPr>
              <a:xfrm>
                <a:off x="5782000" y="1788950"/>
                <a:ext cx="1637700" cy="1302675"/>
              </a:xfrm>
              <a:custGeom>
                <a:avLst/>
                <a:gdLst/>
                <a:ahLst/>
                <a:cxnLst/>
                <a:rect l="l" t="t" r="r" b="b"/>
                <a:pathLst>
                  <a:path w="65508" h="52107" extrusionOk="0">
                    <a:moveTo>
                      <a:pt x="61401" y="36222"/>
                    </a:moveTo>
                    <a:cubicBezTo>
                      <a:pt x="59403" y="38095"/>
                      <a:pt x="55741" y="38192"/>
                      <a:pt x="53604" y="40217"/>
                    </a:cubicBezTo>
                    <a:cubicBezTo>
                      <a:pt x="49873" y="43741"/>
                      <a:pt x="52425" y="40439"/>
                      <a:pt x="45614" y="40578"/>
                    </a:cubicBezTo>
                    <a:cubicBezTo>
                      <a:pt x="36791" y="40758"/>
                      <a:pt x="36069" y="49595"/>
                      <a:pt x="33114" y="50857"/>
                    </a:cubicBezTo>
                    <a:lnTo>
                      <a:pt x="33114" y="50857"/>
                    </a:lnTo>
                    <a:cubicBezTo>
                      <a:pt x="30173" y="52106"/>
                      <a:pt x="20171" y="51676"/>
                      <a:pt x="20171" y="51676"/>
                    </a:cubicBezTo>
                    <a:cubicBezTo>
                      <a:pt x="27413" y="48111"/>
                      <a:pt x="23459" y="37831"/>
                      <a:pt x="15274" y="32407"/>
                    </a:cubicBezTo>
                    <a:cubicBezTo>
                      <a:pt x="13429" y="31186"/>
                      <a:pt x="11417" y="30257"/>
                      <a:pt x="9295" y="29646"/>
                    </a:cubicBezTo>
                    <a:cubicBezTo>
                      <a:pt x="6964" y="29008"/>
                      <a:pt x="5258" y="28287"/>
                      <a:pt x="4037" y="27524"/>
                    </a:cubicBezTo>
                    <a:lnTo>
                      <a:pt x="4037" y="27524"/>
                    </a:lnTo>
                    <a:cubicBezTo>
                      <a:pt x="3455" y="27163"/>
                      <a:pt x="2913" y="26719"/>
                      <a:pt x="2442" y="26206"/>
                    </a:cubicBezTo>
                    <a:cubicBezTo>
                      <a:pt x="0" y="23431"/>
                      <a:pt x="2747" y="20476"/>
                      <a:pt x="4883" y="18950"/>
                    </a:cubicBezTo>
                    <a:cubicBezTo>
                      <a:pt x="6867" y="17522"/>
                      <a:pt x="3746" y="16606"/>
                      <a:pt x="2053" y="14927"/>
                    </a:cubicBezTo>
                    <a:cubicBezTo>
                      <a:pt x="1124" y="14012"/>
                      <a:pt x="416" y="12208"/>
                      <a:pt x="874" y="11182"/>
                    </a:cubicBezTo>
                    <a:cubicBezTo>
                      <a:pt x="1041" y="10793"/>
                      <a:pt x="1290" y="10433"/>
                      <a:pt x="1609" y="10141"/>
                    </a:cubicBezTo>
                    <a:lnTo>
                      <a:pt x="1609" y="10141"/>
                    </a:lnTo>
                    <a:cubicBezTo>
                      <a:pt x="3219" y="8699"/>
                      <a:pt x="6132" y="9670"/>
                      <a:pt x="7880" y="12652"/>
                    </a:cubicBezTo>
                    <a:lnTo>
                      <a:pt x="7880" y="12652"/>
                    </a:lnTo>
                    <a:cubicBezTo>
                      <a:pt x="7991" y="12833"/>
                      <a:pt x="8088" y="12999"/>
                      <a:pt x="8171" y="13193"/>
                    </a:cubicBezTo>
                    <a:cubicBezTo>
                      <a:pt x="10169" y="17175"/>
                      <a:pt x="10474" y="22141"/>
                      <a:pt x="15246" y="16564"/>
                    </a:cubicBezTo>
                    <a:cubicBezTo>
                      <a:pt x="20019" y="10974"/>
                      <a:pt x="24194" y="4509"/>
                      <a:pt x="29938" y="4842"/>
                    </a:cubicBezTo>
                    <a:cubicBezTo>
                      <a:pt x="35681" y="5175"/>
                      <a:pt x="32227" y="9420"/>
                      <a:pt x="33406" y="11834"/>
                    </a:cubicBezTo>
                    <a:cubicBezTo>
                      <a:pt x="34072" y="13193"/>
                      <a:pt x="36638" y="13096"/>
                      <a:pt x="37568" y="10835"/>
                    </a:cubicBezTo>
                    <a:cubicBezTo>
                      <a:pt x="38303" y="9059"/>
                      <a:pt x="38691" y="5758"/>
                      <a:pt x="40495" y="3843"/>
                    </a:cubicBezTo>
                    <a:cubicBezTo>
                      <a:pt x="44129" y="0"/>
                      <a:pt x="48693" y="2178"/>
                      <a:pt x="50039" y="5258"/>
                    </a:cubicBezTo>
                    <a:cubicBezTo>
                      <a:pt x="51399" y="8338"/>
                      <a:pt x="45655" y="6423"/>
                      <a:pt x="41022" y="9753"/>
                    </a:cubicBezTo>
                    <a:cubicBezTo>
                      <a:pt x="39399" y="10932"/>
                      <a:pt x="38747" y="13179"/>
                      <a:pt x="39080" y="15635"/>
                    </a:cubicBezTo>
                    <a:cubicBezTo>
                      <a:pt x="39690" y="20157"/>
                      <a:pt x="43644" y="25429"/>
                      <a:pt x="51038" y="26123"/>
                    </a:cubicBezTo>
                    <a:cubicBezTo>
                      <a:pt x="54589" y="26469"/>
                      <a:pt x="57516" y="27024"/>
                      <a:pt x="59667" y="27815"/>
                    </a:cubicBezTo>
                    <a:lnTo>
                      <a:pt x="59667" y="27815"/>
                    </a:lnTo>
                    <a:cubicBezTo>
                      <a:pt x="64467" y="29563"/>
                      <a:pt x="65507" y="32393"/>
                      <a:pt x="61401" y="36222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2" name="Google Shape;2112;p25"/>
              <p:cNvSpPr/>
              <p:nvPr/>
            </p:nvSpPr>
            <p:spPr>
              <a:xfrm>
                <a:off x="5782000" y="2042475"/>
                <a:ext cx="221275" cy="401975"/>
              </a:xfrm>
              <a:custGeom>
                <a:avLst/>
                <a:gdLst/>
                <a:ahLst/>
                <a:cxnLst/>
                <a:rect l="l" t="t" r="r" b="b"/>
                <a:pathLst>
                  <a:path w="8851" h="16079" extrusionOk="0">
                    <a:moveTo>
                      <a:pt x="2442" y="16079"/>
                    </a:moveTo>
                    <a:cubicBezTo>
                      <a:pt x="0" y="13304"/>
                      <a:pt x="2747" y="10335"/>
                      <a:pt x="4883" y="8809"/>
                    </a:cubicBezTo>
                    <a:cubicBezTo>
                      <a:pt x="6867" y="7394"/>
                      <a:pt x="3732" y="6465"/>
                      <a:pt x="2053" y="4786"/>
                    </a:cubicBezTo>
                    <a:cubicBezTo>
                      <a:pt x="1110" y="3871"/>
                      <a:pt x="403" y="2067"/>
                      <a:pt x="860" y="1041"/>
                    </a:cubicBezTo>
                    <a:cubicBezTo>
                      <a:pt x="1041" y="652"/>
                      <a:pt x="1290" y="306"/>
                      <a:pt x="1609" y="0"/>
                    </a:cubicBezTo>
                    <a:cubicBezTo>
                      <a:pt x="444" y="1235"/>
                      <a:pt x="652" y="4675"/>
                      <a:pt x="4384" y="6049"/>
                    </a:cubicBezTo>
                    <a:cubicBezTo>
                      <a:pt x="8130" y="7422"/>
                      <a:pt x="8851" y="6978"/>
                      <a:pt x="8449" y="7824"/>
                    </a:cubicBezTo>
                    <a:cubicBezTo>
                      <a:pt x="8060" y="8671"/>
                      <a:pt x="6243" y="7949"/>
                      <a:pt x="4051" y="10100"/>
                    </a:cubicBezTo>
                    <a:cubicBezTo>
                      <a:pt x="2414" y="11709"/>
                      <a:pt x="1512" y="14372"/>
                      <a:pt x="2442" y="1607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3" name="Google Shape;2113;p25"/>
              <p:cNvSpPr/>
              <p:nvPr/>
            </p:nvSpPr>
            <p:spPr>
              <a:xfrm>
                <a:off x="5882925" y="2477025"/>
                <a:ext cx="280600" cy="122100"/>
              </a:xfrm>
              <a:custGeom>
                <a:avLst/>
                <a:gdLst/>
                <a:ahLst/>
                <a:cxnLst/>
                <a:rect l="l" t="t" r="r" b="b"/>
                <a:pathLst>
                  <a:path w="11224" h="4884" extrusionOk="0">
                    <a:moveTo>
                      <a:pt x="11223" y="4884"/>
                    </a:moveTo>
                    <a:cubicBezTo>
                      <a:pt x="9392" y="3663"/>
                      <a:pt x="7380" y="2734"/>
                      <a:pt x="5258" y="2137"/>
                    </a:cubicBezTo>
                    <a:cubicBezTo>
                      <a:pt x="2913" y="1485"/>
                      <a:pt x="1207" y="764"/>
                      <a:pt x="0" y="1"/>
                    </a:cubicBezTo>
                    <a:lnTo>
                      <a:pt x="0" y="1"/>
                    </a:lnTo>
                    <a:cubicBezTo>
                      <a:pt x="2608" y="944"/>
                      <a:pt x="8532" y="1832"/>
                      <a:pt x="11223" y="4884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4" name="Google Shape;2114;p25"/>
              <p:cNvSpPr/>
              <p:nvPr/>
            </p:nvSpPr>
            <p:spPr>
              <a:xfrm>
                <a:off x="5978975" y="1789300"/>
                <a:ext cx="1088000" cy="582675"/>
              </a:xfrm>
              <a:custGeom>
                <a:avLst/>
                <a:gdLst/>
                <a:ahLst/>
                <a:cxnLst/>
                <a:rect l="l" t="t" r="r" b="b"/>
                <a:pathLst>
                  <a:path w="43520" h="23307" extrusionOk="0">
                    <a:moveTo>
                      <a:pt x="33171" y="9739"/>
                    </a:moveTo>
                    <a:cubicBezTo>
                      <a:pt x="31534" y="10918"/>
                      <a:pt x="30882" y="13165"/>
                      <a:pt x="31215" y="15621"/>
                    </a:cubicBezTo>
                    <a:cubicBezTo>
                      <a:pt x="30868" y="14913"/>
                      <a:pt x="30715" y="14123"/>
                      <a:pt x="30798" y="13346"/>
                    </a:cubicBezTo>
                    <a:cubicBezTo>
                      <a:pt x="31131" y="10821"/>
                      <a:pt x="33337" y="8518"/>
                      <a:pt x="36764" y="7727"/>
                    </a:cubicBezTo>
                    <a:cubicBezTo>
                      <a:pt x="40204" y="6937"/>
                      <a:pt x="41952" y="5272"/>
                      <a:pt x="40370" y="3399"/>
                    </a:cubicBezTo>
                    <a:cubicBezTo>
                      <a:pt x="38789" y="1526"/>
                      <a:pt x="34211" y="1984"/>
                      <a:pt x="32491" y="3982"/>
                    </a:cubicBezTo>
                    <a:cubicBezTo>
                      <a:pt x="30715" y="6035"/>
                      <a:pt x="30410" y="10641"/>
                      <a:pt x="29467" y="11848"/>
                    </a:cubicBezTo>
                    <a:cubicBezTo>
                      <a:pt x="28509" y="13054"/>
                      <a:pt x="25124" y="14178"/>
                      <a:pt x="24916" y="12264"/>
                    </a:cubicBezTo>
                    <a:cubicBezTo>
                      <a:pt x="24708" y="10363"/>
                      <a:pt x="25776" y="7991"/>
                      <a:pt x="25097" y="6715"/>
                    </a:cubicBezTo>
                    <a:cubicBezTo>
                      <a:pt x="24417" y="5452"/>
                      <a:pt x="20990" y="4537"/>
                      <a:pt x="18632" y="5452"/>
                    </a:cubicBezTo>
                    <a:cubicBezTo>
                      <a:pt x="16260" y="6382"/>
                      <a:pt x="9268" y="12957"/>
                      <a:pt x="6951" y="19325"/>
                    </a:cubicBezTo>
                    <a:cubicBezTo>
                      <a:pt x="5508" y="23306"/>
                      <a:pt x="3747" y="21267"/>
                      <a:pt x="2664" y="19325"/>
                    </a:cubicBezTo>
                    <a:cubicBezTo>
                      <a:pt x="1569" y="17397"/>
                      <a:pt x="1014" y="14789"/>
                      <a:pt x="1" y="12652"/>
                    </a:cubicBezTo>
                    <a:cubicBezTo>
                      <a:pt x="112" y="12819"/>
                      <a:pt x="209" y="12999"/>
                      <a:pt x="292" y="13179"/>
                    </a:cubicBezTo>
                    <a:cubicBezTo>
                      <a:pt x="2290" y="17175"/>
                      <a:pt x="2609" y="22141"/>
                      <a:pt x="7381" y="16550"/>
                    </a:cubicBezTo>
                    <a:cubicBezTo>
                      <a:pt x="12153" y="10974"/>
                      <a:pt x="16329" y="4509"/>
                      <a:pt x="22059" y="4842"/>
                    </a:cubicBezTo>
                    <a:cubicBezTo>
                      <a:pt x="27802" y="5175"/>
                      <a:pt x="24348" y="9420"/>
                      <a:pt x="25527" y="11834"/>
                    </a:cubicBezTo>
                    <a:cubicBezTo>
                      <a:pt x="26193" y="13179"/>
                      <a:pt x="28759" y="13082"/>
                      <a:pt x="29689" y="10835"/>
                    </a:cubicBezTo>
                    <a:cubicBezTo>
                      <a:pt x="30424" y="9059"/>
                      <a:pt x="30826" y="5744"/>
                      <a:pt x="32616" y="3843"/>
                    </a:cubicBezTo>
                    <a:cubicBezTo>
                      <a:pt x="36250" y="0"/>
                      <a:pt x="40814" y="2178"/>
                      <a:pt x="42174" y="5258"/>
                    </a:cubicBezTo>
                    <a:cubicBezTo>
                      <a:pt x="43520" y="8324"/>
                      <a:pt x="37790" y="6409"/>
                      <a:pt x="33171" y="973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5" name="Google Shape;2115;p25"/>
              <p:cNvSpPr/>
              <p:nvPr/>
            </p:nvSpPr>
            <p:spPr>
              <a:xfrm>
                <a:off x="6603600" y="2484325"/>
                <a:ext cx="816100" cy="576075"/>
              </a:xfrm>
              <a:custGeom>
                <a:avLst/>
                <a:gdLst/>
                <a:ahLst/>
                <a:cxnLst/>
                <a:rect l="l" t="t" r="r" b="b"/>
                <a:pathLst>
                  <a:path w="32644" h="23043" extrusionOk="0">
                    <a:moveTo>
                      <a:pt x="28537" y="8407"/>
                    </a:moveTo>
                    <a:cubicBezTo>
                      <a:pt x="26539" y="10280"/>
                      <a:pt x="22877" y="10377"/>
                      <a:pt x="20740" y="12402"/>
                    </a:cubicBezTo>
                    <a:cubicBezTo>
                      <a:pt x="17009" y="15926"/>
                      <a:pt x="19561" y="12624"/>
                      <a:pt x="12750" y="12763"/>
                    </a:cubicBezTo>
                    <a:cubicBezTo>
                      <a:pt x="3927" y="12943"/>
                      <a:pt x="3205" y="21780"/>
                      <a:pt x="250" y="23042"/>
                    </a:cubicBezTo>
                    <a:cubicBezTo>
                      <a:pt x="42" y="21905"/>
                      <a:pt x="1" y="20476"/>
                      <a:pt x="778" y="19477"/>
                    </a:cubicBezTo>
                    <a:cubicBezTo>
                      <a:pt x="2248" y="17604"/>
                      <a:pt x="3774" y="18312"/>
                      <a:pt x="5369" y="15926"/>
                    </a:cubicBezTo>
                    <a:cubicBezTo>
                      <a:pt x="6951" y="13554"/>
                      <a:pt x="9545" y="12152"/>
                      <a:pt x="13957" y="12250"/>
                    </a:cubicBezTo>
                    <a:cubicBezTo>
                      <a:pt x="18368" y="12333"/>
                      <a:pt x="18895" y="13914"/>
                      <a:pt x="20033" y="12555"/>
                    </a:cubicBezTo>
                    <a:cubicBezTo>
                      <a:pt x="21170" y="11195"/>
                      <a:pt x="19839" y="10557"/>
                      <a:pt x="21281" y="9600"/>
                    </a:cubicBezTo>
                    <a:cubicBezTo>
                      <a:pt x="22710" y="8643"/>
                      <a:pt x="24222" y="10793"/>
                      <a:pt x="26650" y="9336"/>
                    </a:cubicBezTo>
                    <a:cubicBezTo>
                      <a:pt x="31117" y="6673"/>
                      <a:pt x="31728" y="2109"/>
                      <a:pt x="26817" y="0"/>
                    </a:cubicBezTo>
                    <a:cubicBezTo>
                      <a:pt x="31603" y="1748"/>
                      <a:pt x="32643" y="4578"/>
                      <a:pt x="28537" y="8407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6" name="Google Shape;2116;p25"/>
              <p:cNvSpPr/>
              <p:nvPr/>
            </p:nvSpPr>
            <p:spPr>
              <a:xfrm>
                <a:off x="6192275" y="2054950"/>
                <a:ext cx="382225" cy="404075"/>
              </a:xfrm>
              <a:custGeom>
                <a:avLst/>
                <a:gdLst/>
                <a:ahLst/>
                <a:cxnLst/>
                <a:rect l="l" t="t" r="r" b="b"/>
                <a:pathLst>
                  <a:path w="15289" h="16163" extrusionOk="0">
                    <a:moveTo>
                      <a:pt x="15205" y="4676"/>
                    </a:moveTo>
                    <a:cubicBezTo>
                      <a:pt x="15288" y="1"/>
                      <a:pt x="3122" y="5883"/>
                      <a:pt x="1554" y="10863"/>
                    </a:cubicBezTo>
                    <a:cubicBezTo>
                      <a:pt x="1" y="15843"/>
                      <a:pt x="4384" y="16162"/>
                      <a:pt x="7714" y="15788"/>
                    </a:cubicBezTo>
                    <a:cubicBezTo>
                      <a:pt x="11043" y="15413"/>
                      <a:pt x="9101" y="10405"/>
                      <a:pt x="11987" y="8699"/>
                    </a:cubicBezTo>
                    <a:cubicBezTo>
                      <a:pt x="14858" y="6993"/>
                      <a:pt x="15191" y="5980"/>
                      <a:pt x="15205" y="467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7" name="Google Shape;2117;p25"/>
              <p:cNvSpPr/>
              <p:nvPr/>
            </p:nvSpPr>
            <p:spPr>
              <a:xfrm>
                <a:off x="6779775" y="1852425"/>
                <a:ext cx="222000" cy="163375"/>
              </a:xfrm>
              <a:custGeom>
                <a:avLst/>
                <a:gdLst/>
                <a:ahLst/>
                <a:cxnLst/>
                <a:rect l="l" t="t" r="r" b="b"/>
                <a:pathLst>
                  <a:path w="8880" h="6535" extrusionOk="0">
                    <a:moveTo>
                      <a:pt x="2720" y="527"/>
                    </a:moveTo>
                    <a:cubicBezTo>
                      <a:pt x="598" y="1471"/>
                      <a:pt x="1" y="2719"/>
                      <a:pt x="376" y="4634"/>
                    </a:cubicBezTo>
                    <a:cubicBezTo>
                      <a:pt x="750" y="6534"/>
                      <a:pt x="3663" y="3538"/>
                      <a:pt x="5939" y="3760"/>
                    </a:cubicBezTo>
                    <a:cubicBezTo>
                      <a:pt x="8200" y="3982"/>
                      <a:pt x="8880" y="2830"/>
                      <a:pt x="8117" y="1415"/>
                    </a:cubicBezTo>
                    <a:cubicBezTo>
                      <a:pt x="7340" y="14"/>
                      <a:pt x="3913" y="0"/>
                      <a:pt x="2720" y="527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8" name="Google Shape;2118;p25"/>
              <p:cNvSpPr/>
              <p:nvPr/>
            </p:nvSpPr>
            <p:spPr>
              <a:xfrm>
                <a:off x="5787900" y="2019575"/>
                <a:ext cx="186950" cy="117250"/>
              </a:xfrm>
              <a:custGeom>
                <a:avLst/>
                <a:gdLst/>
                <a:ahLst/>
                <a:cxnLst/>
                <a:rect l="l" t="t" r="r" b="b"/>
                <a:pathLst>
                  <a:path w="7478" h="4690" extrusionOk="0">
                    <a:moveTo>
                      <a:pt x="7255" y="3871"/>
                    </a:moveTo>
                    <a:cubicBezTo>
                      <a:pt x="6923" y="4690"/>
                      <a:pt x="5008" y="2720"/>
                      <a:pt x="2830" y="3649"/>
                    </a:cubicBezTo>
                    <a:cubicBezTo>
                      <a:pt x="652" y="4593"/>
                      <a:pt x="0" y="1443"/>
                      <a:pt x="2830" y="722"/>
                    </a:cubicBezTo>
                    <a:cubicBezTo>
                      <a:pt x="5660" y="1"/>
                      <a:pt x="7477" y="3344"/>
                      <a:pt x="7255" y="3871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9" name="Google Shape;2119;p25"/>
              <p:cNvSpPr/>
              <p:nvPr/>
            </p:nvSpPr>
            <p:spPr>
              <a:xfrm>
                <a:off x="5919325" y="2293225"/>
                <a:ext cx="211950" cy="214350"/>
              </a:xfrm>
              <a:custGeom>
                <a:avLst/>
                <a:gdLst/>
                <a:ahLst/>
                <a:cxnLst/>
                <a:rect l="l" t="t" r="r" b="b"/>
                <a:pathLst>
                  <a:path w="8478" h="8574" extrusionOk="0">
                    <a:moveTo>
                      <a:pt x="3857" y="8171"/>
                    </a:moveTo>
                    <a:cubicBezTo>
                      <a:pt x="1" y="7131"/>
                      <a:pt x="556" y="3829"/>
                      <a:pt x="3053" y="1915"/>
                    </a:cubicBezTo>
                    <a:cubicBezTo>
                      <a:pt x="5564" y="0"/>
                      <a:pt x="6216" y="4190"/>
                      <a:pt x="7339" y="5965"/>
                    </a:cubicBezTo>
                    <a:cubicBezTo>
                      <a:pt x="8477" y="7755"/>
                      <a:pt x="5342" y="8574"/>
                      <a:pt x="3857" y="8171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0" name="Google Shape;2120;p25"/>
              <p:cNvSpPr/>
              <p:nvPr/>
            </p:nvSpPr>
            <p:spPr>
              <a:xfrm>
                <a:off x="7102675" y="2494725"/>
                <a:ext cx="259100" cy="235850"/>
              </a:xfrm>
              <a:custGeom>
                <a:avLst/>
                <a:gdLst/>
                <a:ahLst/>
                <a:cxnLst/>
                <a:rect l="l" t="t" r="r" b="b"/>
                <a:pathLst>
                  <a:path w="10364" h="9434" extrusionOk="0">
                    <a:moveTo>
                      <a:pt x="3982" y="8795"/>
                    </a:moveTo>
                    <a:cubicBezTo>
                      <a:pt x="0" y="7991"/>
                      <a:pt x="2165" y="3621"/>
                      <a:pt x="5452" y="1818"/>
                    </a:cubicBezTo>
                    <a:cubicBezTo>
                      <a:pt x="8740" y="0"/>
                      <a:pt x="10363" y="5716"/>
                      <a:pt x="7741" y="7575"/>
                    </a:cubicBezTo>
                    <a:cubicBezTo>
                      <a:pt x="5120" y="9434"/>
                      <a:pt x="3982" y="8795"/>
                      <a:pt x="3982" y="879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1" name="Google Shape;2121;p25"/>
              <p:cNvSpPr/>
              <p:nvPr/>
            </p:nvSpPr>
            <p:spPr>
              <a:xfrm>
                <a:off x="6392750" y="2413575"/>
                <a:ext cx="472025" cy="487975"/>
              </a:xfrm>
              <a:custGeom>
                <a:avLst/>
                <a:gdLst/>
                <a:ahLst/>
                <a:cxnLst/>
                <a:rect l="l" t="t" r="r" b="b"/>
                <a:pathLst>
                  <a:path w="18881" h="19519" extrusionOk="0">
                    <a:moveTo>
                      <a:pt x="11653" y="14178"/>
                    </a:moveTo>
                    <a:cubicBezTo>
                      <a:pt x="9225" y="17230"/>
                      <a:pt x="0" y="19519"/>
                      <a:pt x="2858" y="11542"/>
                    </a:cubicBezTo>
                    <a:cubicBezTo>
                      <a:pt x="5716" y="3565"/>
                      <a:pt x="13831" y="0"/>
                      <a:pt x="16356" y="3662"/>
                    </a:cubicBezTo>
                    <a:cubicBezTo>
                      <a:pt x="18881" y="7311"/>
                      <a:pt x="13096" y="12361"/>
                      <a:pt x="11653" y="1417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2" name="Google Shape;2122;p25"/>
              <p:cNvSpPr/>
              <p:nvPr/>
            </p:nvSpPr>
            <p:spPr>
              <a:xfrm>
                <a:off x="6146150" y="1913450"/>
                <a:ext cx="438050" cy="357250"/>
              </a:xfrm>
              <a:custGeom>
                <a:avLst/>
                <a:gdLst/>
                <a:ahLst/>
                <a:cxnLst/>
                <a:rect l="l" t="t" r="r" b="b"/>
                <a:pathLst>
                  <a:path w="17522" h="14290" extrusionOk="0">
                    <a:moveTo>
                      <a:pt x="2179" y="10488"/>
                    </a:moveTo>
                    <a:cubicBezTo>
                      <a:pt x="1" y="14290"/>
                      <a:pt x="6881" y="12306"/>
                      <a:pt x="9170" y="9975"/>
                    </a:cubicBezTo>
                    <a:cubicBezTo>
                      <a:pt x="11459" y="7631"/>
                      <a:pt x="6077" y="9268"/>
                      <a:pt x="7672" y="5688"/>
                    </a:cubicBezTo>
                    <a:cubicBezTo>
                      <a:pt x="9254" y="2109"/>
                      <a:pt x="13707" y="902"/>
                      <a:pt x="14830" y="2151"/>
                    </a:cubicBezTo>
                    <a:cubicBezTo>
                      <a:pt x="15954" y="3400"/>
                      <a:pt x="17522" y="1735"/>
                      <a:pt x="16995" y="861"/>
                    </a:cubicBezTo>
                    <a:cubicBezTo>
                      <a:pt x="16467" y="1"/>
                      <a:pt x="12195" y="223"/>
                      <a:pt x="8990" y="2969"/>
                    </a:cubicBezTo>
                    <a:cubicBezTo>
                      <a:pt x="5785" y="5702"/>
                      <a:pt x="3039" y="8976"/>
                      <a:pt x="2179" y="1048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3" name="Google Shape;2123;p25"/>
              <p:cNvSpPr/>
              <p:nvPr/>
            </p:nvSpPr>
            <p:spPr>
              <a:xfrm>
                <a:off x="6711800" y="1928025"/>
                <a:ext cx="230325" cy="164750"/>
              </a:xfrm>
              <a:custGeom>
                <a:avLst/>
                <a:gdLst/>
                <a:ahLst/>
                <a:cxnLst/>
                <a:rect l="l" t="t" r="r" b="b"/>
                <a:pathLst>
                  <a:path w="9213" h="6590" extrusionOk="0">
                    <a:moveTo>
                      <a:pt x="7797" y="777"/>
                    </a:moveTo>
                    <a:cubicBezTo>
                      <a:pt x="9212" y="208"/>
                      <a:pt x="8602" y="1790"/>
                      <a:pt x="6077" y="2373"/>
                    </a:cubicBezTo>
                    <a:cubicBezTo>
                      <a:pt x="3566" y="2955"/>
                      <a:pt x="1915" y="6590"/>
                      <a:pt x="958" y="6520"/>
                    </a:cubicBezTo>
                    <a:cubicBezTo>
                      <a:pt x="1" y="6451"/>
                      <a:pt x="1818" y="1485"/>
                      <a:pt x="2373" y="749"/>
                    </a:cubicBezTo>
                    <a:cubicBezTo>
                      <a:pt x="2942" y="0"/>
                      <a:pt x="2276" y="1457"/>
                      <a:pt x="3483" y="2109"/>
                    </a:cubicBezTo>
                    <a:cubicBezTo>
                      <a:pt x="4690" y="2747"/>
                      <a:pt x="7700" y="1762"/>
                      <a:pt x="7395" y="1360"/>
                    </a:cubicBezTo>
                    <a:cubicBezTo>
                      <a:pt x="7076" y="958"/>
                      <a:pt x="7645" y="847"/>
                      <a:pt x="7797" y="777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4" name="Google Shape;2124;p25"/>
              <p:cNvSpPr/>
              <p:nvPr/>
            </p:nvSpPr>
            <p:spPr>
              <a:xfrm>
                <a:off x="5814250" y="2114600"/>
                <a:ext cx="196325" cy="100950"/>
              </a:xfrm>
              <a:custGeom>
                <a:avLst/>
                <a:gdLst/>
                <a:ahLst/>
                <a:cxnLst/>
                <a:rect l="l" t="t" r="r" b="b"/>
                <a:pathLst>
                  <a:path w="7853" h="4038" extrusionOk="0">
                    <a:moveTo>
                      <a:pt x="181" y="278"/>
                    </a:moveTo>
                    <a:cubicBezTo>
                      <a:pt x="0" y="1555"/>
                      <a:pt x="2761" y="2845"/>
                      <a:pt x="5272" y="3441"/>
                    </a:cubicBezTo>
                    <a:cubicBezTo>
                      <a:pt x="7783" y="4038"/>
                      <a:pt x="7852" y="2109"/>
                      <a:pt x="7228" y="1138"/>
                    </a:cubicBezTo>
                    <a:cubicBezTo>
                      <a:pt x="6604" y="167"/>
                      <a:pt x="7395" y="2040"/>
                      <a:pt x="6423" y="2872"/>
                    </a:cubicBezTo>
                    <a:cubicBezTo>
                      <a:pt x="5452" y="3705"/>
                      <a:pt x="2900" y="2803"/>
                      <a:pt x="2595" y="2040"/>
                    </a:cubicBezTo>
                    <a:cubicBezTo>
                      <a:pt x="2276" y="1263"/>
                      <a:pt x="2553" y="1"/>
                      <a:pt x="181" y="2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5" name="Google Shape;2125;p25"/>
              <p:cNvSpPr/>
              <p:nvPr/>
            </p:nvSpPr>
            <p:spPr>
              <a:xfrm>
                <a:off x="5840950" y="2265475"/>
                <a:ext cx="303850" cy="297600"/>
              </a:xfrm>
              <a:custGeom>
                <a:avLst/>
                <a:gdLst/>
                <a:ahLst/>
                <a:cxnLst/>
                <a:rect l="l" t="t" r="r" b="b"/>
                <a:pathLst>
                  <a:path w="12154" h="11904" extrusionOk="0">
                    <a:moveTo>
                      <a:pt x="4745" y="2470"/>
                    </a:moveTo>
                    <a:cubicBezTo>
                      <a:pt x="4287" y="0"/>
                      <a:pt x="250" y="1429"/>
                      <a:pt x="125" y="4953"/>
                    </a:cubicBezTo>
                    <a:cubicBezTo>
                      <a:pt x="1" y="8490"/>
                      <a:pt x="4731" y="9198"/>
                      <a:pt x="7464" y="9947"/>
                    </a:cubicBezTo>
                    <a:cubicBezTo>
                      <a:pt x="10197" y="10696"/>
                      <a:pt x="11362" y="11903"/>
                      <a:pt x="11765" y="11764"/>
                    </a:cubicBezTo>
                    <a:cubicBezTo>
                      <a:pt x="12153" y="11626"/>
                      <a:pt x="11279" y="10405"/>
                      <a:pt x="6479" y="9281"/>
                    </a:cubicBezTo>
                    <a:cubicBezTo>
                      <a:pt x="1693" y="8171"/>
                      <a:pt x="3788" y="5175"/>
                      <a:pt x="4481" y="4259"/>
                    </a:cubicBezTo>
                    <a:cubicBezTo>
                      <a:pt x="5161" y="3344"/>
                      <a:pt x="4814" y="2789"/>
                      <a:pt x="4745" y="247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6" name="Google Shape;2126;p25"/>
              <p:cNvSpPr/>
              <p:nvPr/>
            </p:nvSpPr>
            <p:spPr>
              <a:xfrm>
                <a:off x="6872050" y="2385825"/>
                <a:ext cx="409600" cy="228225"/>
              </a:xfrm>
              <a:custGeom>
                <a:avLst/>
                <a:gdLst/>
                <a:ahLst/>
                <a:cxnLst/>
                <a:rect l="l" t="t" r="r" b="b"/>
                <a:pathLst>
                  <a:path w="16384" h="9129" extrusionOk="0">
                    <a:moveTo>
                      <a:pt x="16384" y="4537"/>
                    </a:moveTo>
                    <a:cubicBezTo>
                      <a:pt x="15635" y="4911"/>
                      <a:pt x="13027" y="3801"/>
                      <a:pt x="10335" y="6465"/>
                    </a:cubicBezTo>
                    <a:cubicBezTo>
                      <a:pt x="7658" y="9128"/>
                      <a:pt x="0" y="6104"/>
                      <a:pt x="2123" y="3052"/>
                    </a:cubicBezTo>
                    <a:cubicBezTo>
                      <a:pt x="4259" y="0"/>
                      <a:pt x="6437" y="3024"/>
                      <a:pt x="11209" y="3344"/>
                    </a:cubicBezTo>
                    <a:cubicBezTo>
                      <a:pt x="15968" y="3676"/>
                      <a:pt x="16384" y="4537"/>
                      <a:pt x="16384" y="4537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7" name="Google Shape;2127;p25"/>
              <p:cNvSpPr/>
              <p:nvPr/>
            </p:nvSpPr>
            <p:spPr>
              <a:xfrm>
                <a:off x="6453775" y="2228700"/>
                <a:ext cx="148475" cy="245925"/>
              </a:xfrm>
              <a:custGeom>
                <a:avLst/>
                <a:gdLst/>
                <a:ahLst/>
                <a:cxnLst/>
                <a:rect l="l" t="t" r="r" b="b"/>
                <a:pathLst>
                  <a:path w="5939" h="9837" extrusionOk="0">
                    <a:moveTo>
                      <a:pt x="181" y="7034"/>
                    </a:moveTo>
                    <a:cubicBezTo>
                      <a:pt x="597" y="9837"/>
                      <a:pt x="1360" y="6466"/>
                      <a:pt x="3649" y="3538"/>
                    </a:cubicBezTo>
                    <a:cubicBezTo>
                      <a:pt x="5938" y="625"/>
                      <a:pt x="4870" y="1"/>
                      <a:pt x="2456" y="1513"/>
                    </a:cubicBezTo>
                    <a:cubicBezTo>
                      <a:pt x="28" y="3039"/>
                      <a:pt x="1" y="5786"/>
                      <a:pt x="181" y="703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8" name="Google Shape;2128;p25"/>
              <p:cNvSpPr/>
              <p:nvPr/>
            </p:nvSpPr>
            <p:spPr>
              <a:xfrm>
                <a:off x="6645925" y="2087900"/>
                <a:ext cx="129025" cy="186275"/>
              </a:xfrm>
              <a:custGeom>
                <a:avLst/>
                <a:gdLst/>
                <a:ahLst/>
                <a:cxnLst/>
                <a:rect l="l" t="t" r="r" b="b"/>
                <a:pathLst>
                  <a:path w="5161" h="7451" extrusionOk="0">
                    <a:moveTo>
                      <a:pt x="3482" y="1998"/>
                    </a:moveTo>
                    <a:cubicBezTo>
                      <a:pt x="3413" y="1"/>
                      <a:pt x="583" y="2123"/>
                      <a:pt x="291" y="3954"/>
                    </a:cubicBezTo>
                    <a:cubicBezTo>
                      <a:pt x="0" y="5786"/>
                      <a:pt x="3427" y="7450"/>
                      <a:pt x="4287" y="7117"/>
                    </a:cubicBezTo>
                    <a:cubicBezTo>
                      <a:pt x="5161" y="6784"/>
                      <a:pt x="3552" y="4010"/>
                      <a:pt x="3482" y="199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9" name="Google Shape;2129;p25"/>
              <p:cNvSpPr/>
              <p:nvPr/>
            </p:nvSpPr>
            <p:spPr>
              <a:xfrm>
                <a:off x="6794700" y="1837500"/>
                <a:ext cx="176550" cy="70425"/>
              </a:xfrm>
              <a:custGeom>
                <a:avLst/>
                <a:gdLst/>
                <a:ahLst/>
                <a:cxnLst/>
                <a:rect l="l" t="t" r="r" b="b"/>
                <a:pathLst>
                  <a:path w="7062" h="2817" extrusionOk="0">
                    <a:moveTo>
                      <a:pt x="1" y="2414"/>
                    </a:moveTo>
                    <a:cubicBezTo>
                      <a:pt x="1" y="2817"/>
                      <a:pt x="902" y="1180"/>
                      <a:pt x="3649" y="1027"/>
                    </a:cubicBezTo>
                    <a:cubicBezTo>
                      <a:pt x="6382" y="875"/>
                      <a:pt x="6840" y="1332"/>
                      <a:pt x="6951" y="1291"/>
                    </a:cubicBezTo>
                    <a:cubicBezTo>
                      <a:pt x="7062" y="1235"/>
                      <a:pt x="5480" y="1"/>
                      <a:pt x="3053" y="417"/>
                    </a:cubicBezTo>
                    <a:cubicBezTo>
                      <a:pt x="611" y="847"/>
                      <a:pt x="1" y="2414"/>
                      <a:pt x="1" y="241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0" name="Google Shape;2130;p25"/>
              <p:cNvSpPr/>
              <p:nvPr/>
            </p:nvSpPr>
            <p:spPr>
              <a:xfrm>
                <a:off x="6428125" y="1886750"/>
                <a:ext cx="152950" cy="83600"/>
              </a:xfrm>
              <a:custGeom>
                <a:avLst/>
                <a:gdLst/>
                <a:ahLst/>
                <a:cxnLst/>
                <a:rect l="l" t="t" r="r" b="b"/>
                <a:pathLst>
                  <a:path w="6118" h="3344" extrusionOk="0">
                    <a:moveTo>
                      <a:pt x="0" y="2539"/>
                    </a:moveTo>
                    <a:cubicBezTo>
                      <a:pt x="0" y="2539"/>
                      <a:pt x="2969" y="2095"/>
                      <a:pt x="4273" y="2720"/>
                    </a:cubicBezTo>
                    <a:cubicBezTo>
                      <a:pt x="5591" y="3344"/>
                      <a:pt x="6118" y="1929"/>
                      <a:pt x="6118" y="1929"/>
                    </a:cubicBezTo>
                    <a:cubicBezTo>
                      <a:pt x="6118" y="1929"/>
                      <a:pt x="3468" y="1"/>
                      <a:pt x="0" y="2539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1" name="Google Shape;2131;p25"/>
              <p:cNvSpPr/>
              <p:nvPr/>
            </p:nvSpPr>
            <p:spPr>
              <a:xfrm>
                <a:off x="5858975" y="2256800"/>
                <a:ext cx="127675" cy="81875"/>
              </a:xfrm>
              <a:custGeom>
                <a:avLst/>
                <a:gdLst/>
                <a:ahLst/>
                <a:cxnLst/>
                <a:rect l="l" t="t" r="r" b="b"/>
                <a:pathLst>
                  <a:path w="5107" h="3275" extrusionOk="0">
                    <a:moveTo>
                      <a:pt x="1" y="3275"/>
                    </a:moveTo>
                    <a:cubicBezTo>
                      <a:pt x="1" y="3275"/>
                      <a:pt x="792" y="1915"/>
                      <a:pt x="2692" y="1360"/>
                    </a:cubicBezTo>
                    <a:cubicBezTo>
                      <a:pt x="4593" y="819"/>
                      <a:pt x="5106" y="1"/>
                      <a:pt x="5106" y="1"/>
                    </a:cubicBezTo>
                    <a:cubicBezTo>
                      <a:pt x="5106" y="1"/>
                      <a:pt x="986" y="347"/>
                      <a:pt x="1" y="327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2" name="Google Shape;2132;p25"/>
              <p:cNvSpPr/>
              <p:nvPr/>
            </p:nvSpPr>
            <p:spPr>
              <a:xfrm>
                <a:off x="7276075" y="2538775"/>
                <a:ext cx="97500" cy="169600"/>
              </a:xfrm>
              <a:custGeom>
                <a:avLst/>
                <a:gdLst/>
                <a:ahLst/>
                <a:cxnLst/>
                <a:rect l="l" t="t" r="r" b="b"/>
                <a:pathLst>
                  <a:path w="3900" h="6784" extrusionOk="0">
                    <a:moveTo>
                      <a:pt x="1" y="6784"/>
                    </a:moveTo>
                    <a:cubicBezTo>
                      <a:pt x="1" y="6784"/>
                      <a:pt x="2207" y="5951"/>
                      <a:pt x="3053" y="3621"/>
                    </a:cubicBezTo>
                    <a:cubicBezTo>
                      <a:pt x="3899" y="1304"/>
                      <a:pt x="2748" y="0"/>
                      <a:pt x="2748" y="0"/>
                    </a:cubicBezTo>
                    <a:cubicBezTo>
                      <a:pt x="2748" y="0"/>
                      <a:pt x="3344" y="4148"/>
                      <a:pt x="1" y="678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3" name="Google Shape;2133;p25"/>
              <p:cNvSpPr/>
              <p:nvPr/>
            </p:nvSpPr>
            <p:spPr>
              <a:xfrm>
                <a:off x="7044400" y="2782575"/>
                <a:ext cx="69750" cy="48575"/>
              </a:xfrm>
              <a:custGeom>
                <a:avLst/>
                <a:gdLst/>
                <a:ahLst/>
                <a:cxnLst/>
                <a:rect l="l" t="t" r="r" b="b"/>
                <a:pathLst>
                  <a:path w="2790" h="1943" extrusionOk="0">
                    <a:moveTo>
                      <a:pt x="1" y="833"/>
                    </a:moveTo>
                    <a:cubicBezTo>
                      <a:pt x="1" y="833"/>
                      <a:pt x="1804" y="1152"/>
                      <a:pt x="2789" y="1"/>
                    </a:cubicBezTo>
                    <a:cubicBezTo>
                      <a:pt x="2789" y="1"/>
                      <a:pt x="2331" y="1943"/>
                      <a:pt x="1" y="833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4" name="Google Shape;2134;p25"/>
              <p:cNvSpPr/>
              <p:nvPr/>
            </p:nvSpPr>
            <p:spPr>
              <a:xfrm>
                <a:off x="6621650" y="2883850"/>
                <a:ext cx="89850" cy="88100"/>
              </a:xfrm>
              <a:custGeom>
                <a:avLst/>
                <a:gdLst/>
                <a:ahLst/>
                <a:cxnLst/>
                <a:rect l="l" t="t" r="r" b="b"/>
                <a:pathLst>
                  <a:path w="3594" h="3524" extrusionOk="0">
                    <a:moveTo>
                      <a:pt x="194" y="3524"/>
                    </a:moveTo>
                    <a:cubicBezTo>
                      <a:pt x="194" y="3524"/>
                      <a:pt x="0" y="2400"/>
                      <a:pt x="1554" y="1388"/>
                    </a:cubicBezTo>
                    <a:cubicBezTo>
                      <a:pt x="3121" y="361"/>
                      <a:pt x="3593" y="0"/>
                      <a:pt x="3593" y="0"/>
                    </a:cubicBezTo>
                    <a:cubicBezTo>
                      <a:pt x="3593" y="0"/>
                      <a:pt x="3177" y="1207"/>
                      <a:pt x="2136" y="1832"/>
                    </a:cubicBezTo>
                    <a:cubicBezTo>
                      <a:pt x="1096" y="2456"/>
                      <a:pt x="305" y="2373"/>
                      <a:pt x="194" y="352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5" name="Google Shape;2135;p25"/>
              <p:cNvSpPr/>
              <p:nvPr/>
            </p:nvSpPr>
            <p:spPr>
              <a:xfrm>
                <a:off x="5832975" y="1998075"/>
                <a:ext cx="122800" cy="83600"/>
              </a:xfrm>
              <a:custGeom>
                <a:avLst/>
                <a:gdLst/>
                <a:ahLst/>
                <a:cxnLst/>
                <a:rect l="l" t="t" r="r" b="b"/>
                <a:pathLst>
                  <a:path w="4912" h="3344" extrusionOk="0">
                    <a:moveTo>
                      <a:pt x="1" y="2040"/>
                    </a:moveTo>
                    <a:cubicBezTo>
                      <a:pt x="1" y="2040"/>
                      <a:pt x="3052" y="1568"/>
                      <a:pt x="4911" y="3344"/>
                    </a:cubicBezTo>
                    <a:cubicBezTo>
                      <a:pt x="4911" y="3344"/>
                      <a:pt x="2789" y="1"/>
                      <a:pt x="1" y="204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6" name="Google Shape;2136;p25"/>
              <p:cNvSpPr/>
              <p:nvPr/>
            </p:nvSpPr>
            <p:spPr>
              <a:xfrm>
                <a:off x="6148225" y="2134725"/>
                <a:ext cx="80850" cy="148800"/>
              </a:xfrm>
              <a:custGeom>
                <a:avLst/>
                <a:gdLst/>
                <a:ahLst/>
                <a:cxnLst/>
                <a:rect l="l" t="t" r="r" b="b"/>
                <a:pathLst>
                  <a:path w="3234" h="5952" extrusionOk="0">
                    <a:moveTo>
                      <a:pt x="1" y="5952"/>
                    </a:moveTo>
                    <a:cubicBezTo>
                      <a:pt x="1" y="5952"/>
                      <a:pt x="1471" y="4800"/>
                      <a:pt x="1971" y="3510"/>
                    </a:cubicBezTo>
                    <a:cubicBezTo>
                      <a:pt x="2470" y="2234"/>
                      <a:pt x="3233" y="0"/>
                      <a:pt x="3233" y="0"/>
                    </a:cubicBezTo>
                    <a:cubicBezTo>
                      <a:pt x="3233" y="0"/>
                      <a:pt x="1124" y="2719"/>
                      <a:pt x="1" y="5952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7" name="Google Shape;2137;p25"/>
              <p:cNvSpPr/>
              <p:nvPr/>
            </p:nvSpPr>
            <p:spPr>
              <a:xfrm>
                <a:off x="6252275" y="2022000"/>
                <a:ext cx="80825" cy="79800"/>
              </a:xfrm>
              <a:custGeom>
                <a:avLst/>
                <a:gdLst/>
                <a:ahLst/>
                <a:cxnLst/>
                <a:rect l="l" t="t" r="r" b="b"/>
                <a:pathLst>
                  <a:path w="3233" h="3192" extrusionOk="0">
                    <a:moveTo>
                      <a:pt x="1" y="3192"/>
                    </a:moveTo>
                    <a:cubicBezTo>
                      <a:pt x="1" y="3192"/>
                      <a:pt x="722" y="2831"/>
                      <a:pt x="1818" y="1555"/>
                    </a:cubicBezTo>
                    <a:cubicBezTo>
                      <a:pt x="2914" y="278"/>
                      <a:pt x="3233" y="1"/>
                      <a:pt x="3233" y="1"/>
                    </a:cubicBezTo>
                    <a:cubicBezTo>
                      <a:pt x="3233" y="1"/>
                      <a:pt x="1110" y="1374"/>
                      <a:pt x="1" y="319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8" name="Google Shape;2138;p25"/>
              <p:cNvSpPr/>
              <p:nvPr/>
            </p:nvSpPr>
            <p:spPr>
              <a:xfrm>
                <a:off x="6900125" y="1909650"/>
                <a:ext cx="62450" cy="31225"/>
              </a:xfrm>
              <a:custGeom>
                <a:avLst/>
                <a:gdLst/>
                <a:ahLst/>
                <a:cxnLst/>
                <a:rect l="l" t="t" r="r" b="b"/>
                <a:pathLst>
                  <a:path w="2498" h="1249" extrusionOk="0">
                    <a:moveTo>
                      <a:pt x="1" y="902"/>
                    </a:moveTo>
                    <a:cubicBezTo>
                      <a:pt x="1" y="902"/>
                      <a:pt x="1222" y="0"/>
                      <a:pt x="2429" y="569"/>
                    </a:cubicBezTo>
                    <a:cubicBezTo>
                      <a:pt x="2429" y="569"/>
                      <a:pt x="2498" y="1249"/>
                      <a:pt x="1" y="90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9" name="Google Shape;2139;p25"/>
              <p:cNvSpPr/>
              <p:nvPr/>
            </p:nvSpPr>
            <p:spPr>
              <a:xfrm>
                <a:off x="6104875" y="2515175"/>
                <a:ext cx="47550" cy="29175"/>
              </a:xfrm>
              <a:custGeom>
                <a:avLst/>
                <a:gdLst/>
                <a:ahLst/>
                <a:cxnLst/>
                <a:rect l="l" t="t" r="r" b="b"/>
                <a:pathLst>
                  <a:path w="1902" h="1167" extrusionOk="0">
                    <a:moveTo>
                      <a:pt x="1" y="70"/>
                    </a:moveTo>
                    <a:cubicBezTo>
                      <a:pt x="1" y="70"/>
                      <a:pt x="1457" y="1"/>
                      <a:pt x="1901" y="778"/>
                    </a:cubicBezTo>
                    <a:cubicBezTo>
                      <a:pt x="1901" y="778"/>
                      <a:pt x="1332" y="1166"/>
                      <a:pt x="1" y="7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0" name="Google Shape;2140;p25"/>
              <p:cNvSpPr/>
              <p:nvPr/>
            </p:nvSpPr>
            <p:spPr>
              <a:xfrm>
                <a:off x="5858975" y="2057725"/>
                <a:ext cx="35400" cy="42000"/>
              </a:xfrm>
              <a:custGeom>
                <a:avLst/>
                <a:gdLst/>
                <a:ahLst/>
                <a:cxnLst/>
                <a:rect l="l" t="t" r="r" b="b"/>
                <a:pathLst>
                  <a:path w="1416" h="1680" extrusionOk="0">
                    <a:moveTo>
                      <a:pt x="1" y="750"/>
                    </a:moveTo>
                    <a:cubicBezTo>
                      <a:pt x="1" y="750"/>
                      <a:pt x="958" y="1"/>
                      <a:pt x="1416" y="1527"/>
                    </a:cubicBezTo>
                    <a:cubicBezTo>
                      <a:pt x="1416" y="1527"/>
                      <a:pt x="306" y="1679"/>
                      <a:pt x="1" y="75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1" name="Google Shape;2141;p25"/>
              <p:cNvSpPr/>
              <p:nvPr/>
            </p:nvSpPr>
            <p:spPr>
              <a:xfrm>
                <a:off x="6478050" y="2093100"/>
                <a:ext cx="48250" cy="24650"/>
              </a:xfrm>
              <a:custGeom>
                <a:avLst/>
                <a:gdLst/>
                <a:ahLst/>
                <a:cxnLst/>
                <a:rect l="l" t="t" r="r" b="b"/>
                <a:pathLst>
                  <a:path w="1930" h="986" extrusionOk="0">
                    <a:moveTo>
                      <a:pt x="1" y="986"/>
                    </a:moveTo>
                    <a:cubicBezTo>
                      <a:pt x="1" y="986"/>
                      <a:pt x="861" y="1"/>
                      <a:pt x="1929" y="348"/>
                    </a:cubicBezTo>
                    <a:cubicBezTo>
                      <a:pt x="1929" y="348"/>
                      <a:pt x="1402" y="944"/>
                      <a:pt x="1" y="986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2" name="Google Shape;2142;p25"/>
              <p:cNvSpPr/>
              <p:nvPr/>
            </p:nvSpPr>
            <p:spPr>
              <a:xfrm>
                <a:off x="7200125" y="2569275"/>
                <a:ext cx="12525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501" h="501" extrusionOk="0">
                    <a:moveTo>
                      <a:pt x="486" y="251"/>
                    </a:moveTo>
                    <a:cubicBezTo>
                      <a:pt x="486" y="292"/>
                      <a:pt x="472" y="334"/>
                      <a:pt x="459" y="375"/>
                    </a:cubicBezTo>
                    <a:lnTo>
                      <a:pt x="445" y="403"/>
                    </a:lnTo>
                    <a:cubicBezTo>
                      <a:pt x="431" y="403"/>
                      <a:pt x="431" y="417"/>
                      <a:pt x="431" y="417"/>
                    </a:cubicBezTo>
                    <a:cubicBezTo>
                      <a:pt x="417" y="431"/>
                      <a:pt x="403" y="445"/>
                      <a:pt x="403" y="445"/>
                    </a:cubicBezTo>
                    <a:lnTo>
                      <a:pt x="389" y="459"/>
                    </a:lnTo>
                    <a:lnTo>
                      <a:pt x="389" y="459"/>
                    </a:lnTo>
                    <a:cubicBezTo>
                      <a:pt x="348" y="486"/>
                      <a:pt x="306" y="500"/>
                      <a:pt x="250" y="500"/>
                    </a:cubicBezTo>
                    <a:cubicBezTo>
                      <a:pt x="167" y="500"/>
                      <a:pt x="84" y="459"/>
                      <a:pt x="42" y="389"/>
                    </a:cubicBezTo>
                    <a:cubicBezTo>
                      <a:pt x="28" y="348"/>
                      <a:pt x="15" y="306"/>
                      <a:pt x="15" y="251"/>
                    </a:cubicBezTo>
                    <a:cubicBezTo>
                      <a:pt x="1" y="112"/>
                      <a:pt x="112" y="1"/>
                      <a:pt x="250" y="1"/>
                    </a:cubicBezTo>
                    <a:cubicBezTo>
                      <a:pt x="389" y="1"/>
                      <a:pt x="500" y="112"/>
                      <a:pt x="486" y="251"/>
                    </a:cubicBezTo>
                    <a:close/>
                  </a:path>
                </a:pathLst>
              </a:custGeom>
              <a:solidFill>
                <a:srgbClr val="F2B0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3" name="Google Shape;2143;p25"/>
              <p:cNvSpPr/>
              <p:nvPr/>
            </p:nvSpPr>
            <p:spPr>
              <a:xfrm>
                <a:off x="7199100" y="2569275"/>
                <a:ext cx="14925" cy="9750"/>
              </a:xfrm>
              <a:custGeom>
                <a:avLst/>
                <a:gdLst/>
                <a:ahLst/>
                <a:cxnLst/>
                <a:rect l="l" t="t" r="r" b="b"/>
                <a:pathLst>
                  <a:path w="597" h="390" extrusionOk="0">
                    <a:moveTo>
                      <a:pt x="500" y="375"/>
                    </a:moveTo>
                    <a:cubicBezTo>
                      <a:pt x="569" y="251"/>
                      <a:pt x="486" y="98"/>
                      <a:pt x="333" y="84"/>
                    </a:cubicBezTo>
                    <a:cubicBezTo>
                      <a:pt x="111" y="56"/>
                      <a:pt x="0" y="195"/>
                      <a:pt x="83" y="389"/>
                    </a:cubicBezTo>
                    <a:cubicBezTo>
                      <a:pt x="56" y="348"/>
                      <a:pt x="42" y="306"/>
                      <a:pt x="42" y="264"/>
                    </a:cubicBezTo>
                    <a:cubicBezTo>
                      <a:pt x="42" y="126"/>
                      <a:pt x="153" y="15"/>
                      <a:pt x="291" y="1"/>
                    </a:cubicBezTo>
                    <a:cubicBezTo>
                      <a:pt x="472" y="1"/>
                      <a:pt x="597" y="209"/>
                      <a:pt x="500" y="37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4" name="Google Shape;2144;p25"/>
              <p:cNvSpPr/>
              <p:nvPr/>
            </p:nvSpPr>
            <p:spPr>
              <a:xfrm>
                <a:off x="7075975" y="2752400"/>
                <a:ext cx="12150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486" h="501" extrusionOk="0">
                    <a:moveTo>
                      <a:pt x="486" y="250"/>
                    </a:moveTo>
                    <a:cubicBezTo>
                      <a:pt x="486" y="292"/>
                      <a:pt x="472" y="334"/>
                      <a:pt x="444" y="375"/>
                    </a:cubicBezTo>
                    <a:cubicBezTo>
                      <a:pt x="444" y="389"/>
                      <a:pt x="444" y="389"/>
                      <a:pt x="430" y="403"/>
                    </a:cubicBezTo>
                    <a:cubicBezTo>
                      <a:pt x="430" y="403"/>
                      <a:pt x="416" y="417"/>
                      <a:pt x="416" y="431"/>
                    </a:cubicBezTo>
                    <a:cubicBezTo>
                      <a:pt x="403" y="431"/>
                      <a:pt x="403" y="445"/>
                      <a:pt x="389" y="445"/>
                    </a:cubicBezTo>
                    <a:lnTo>
                      <a:pt x="375" y="458"/>
                    </a:lnTo>
                    <a:lnTo>
                      <a:pt x="375" y="458"/>
                    </a:lnTo>
                    <a:cubicBezTo>
                      <a:pt x="333" y="486"/>
                      <a:pt x="292" y="500"/>
                      <a:pt x="250" y="500"/>
                    </a:cubicBezTo>
                    <a:cubicBezTo>
                      <a:pt x="153" y="500"/>
                      <a:pt x="84" y="458"/>
                      <a:pt x="42" y="389"/>
                    </a:cubicBezTo>
                    <a:cubicBezTo>
                      <a:pt x="14" y="347"/>
                      <a:pt x="0" y="306"/>
                      <a:pt x="0" y="250"/>
                    </a:cubicBezTo>
                    <a:cubicBezTo>
                      <a:pt x="0" y="125"/>
                      <a:pt x="111" y="14"/>
                      <a:pt x="236" y="1"/>
                    </a:cubicBezTo>
                    <a:cubicBezTo>
                      <a:pt x="375" y="1"/>
                      <a:pt x="486" y="112"/>
                      <a:pt x="486" y="250"/>
                    </a:cubicBezTo>
                    <a:close/>
                  </a:path>
                </a:pathLst>
              </a:custGeom>
              <a:solidFill>
                <a:srgbClr val="F2B0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5" name="Google Shape;2145;p25"/>
              <p:cNvSpPr/>
              <p:nvPr/>
            </p:nvSpPr>
            <p:spPr>
              <a:xfrm>
                <a:off x="7074575" y="2752750"/>
                <a:ext cx="14950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76" extrusionOk="0">
                    <a:moveTo>
                      <a:pt x="500" y="361"/>
                    </a:moveTo>
                    <a:cubicBezTo>
                      <a:pt x="570" y="236"/>
                      <a:pt x="486" y="84"/>
                      <a:pt x="348" y="70"/>
                    </a:cubicBezTo>
                    <a:cubicBezTo>
                      <a:pt x="112" y="42"/>
                      <a:pt x="1" y="195"/>
                      <a:pt x="84" y="375"/>
                    </a:cubicBezTo>
                    <a:cubicBezTo>
                      <a:pt x="70" y="333"/>
                      <a:pt x="56" y="292"/>
                      <a:pt x="56" y="250"/>
                    </a:cubicBezTo>
                    <a:cubicBezTo>
                      <a:pt x="42" y="111"/>
                      <a:pt x="153" y="0"/>
                      <a:pt x="292" y="0"/>
                    </a:cubicBezTo>
                    <a:cubicBezTo>
                      <a:pt x="486" y="0"/>
                      <a:pt x="597" y="195"/>
                      <a:pt x="500" y="361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6" name="Google Shape;2146;p25"/>
              <p:cNvSpPr/>
              <p:nvPr/>
            </p:nvSpPr>
            <p:spPr>
              <a:xfrm>
                <a:off x="7125225" y="2686850"/>
                <a:ext cx="12500" cy="12525"/>
              </a:xfrm>
              <a:custGeom>
                <a:avLst/>
                <a:gdLst/>
                <a:ahLst/>
                <a:cxnLst/>
                <a:rect l="l" t="t" r="r" b="b"/>
                <a:pathLst>
                  <a:path w="500" h="501" extrusionOk="0">
                    <a:moveTo>
                      <a:pt x="486" y="250"/>
                    </a:moveTo>
                    <a:cubicBezTo>
                      <a:pt x="486" y="292"/>
                      <a:pt x="472" y="334"/>
                      <a:pt x="458" y="375"/>
                    </a:cubicBezTo>
                    <a:lnTo>
                      <a:pt x="444" y="403"/>
                    </a:lnTo>
                    <a:cubicBezTo>
                      <a:pt x="430" y="403"/>
                      <a:pt x="430" y="417"/>
                      <a:pt x="430" y="431"/>
                    </a:cubicBezTo>
                    <a:cubicBezTo>
                      <a:pt x="416" y="431"/>
                      <a:pt x="403" y="445"/>
                      <a:pt x="403" y="445"/>
                    </a:cubicBezTo>
                    <a:lnTo>
                      <a:pt x="389" y="458"/>
                    </a:lnTo>
                    <a:lnTo>
                      <a:pt x="389" y="458"/>
                    </a:lnTo>
                    <a:cubicBezTo>
                      <a:pt x="347" y="486"/>
                      <a:pt x="305" y="500"/>
                      <a:pt x="250" y="500"/>
                    </a:cubicBezTo>
                    <a:cubicBezTo>
                      <a:pt x="167" y="500"/>
                      <a:pt x="83" y="458"/>
                      <a:pt x="42" y="389"/>
                    </a:cubicBezTo>
                    <a:cubicBezTo>
                      <a:pt x="28" y="347"/>
                      <a:pt x="14" y="306"/>
                      <a:pt x="14" y="250"/>
                    </a:cubicBezTo>
                    <a:cubicBezTo>
                      <a:pt x="0" y="126"/>
                      <a:pt x="111" y="15"/>
                      <a:pt x="250" y="1"/>
                    </a:cubicBezTo>
                    <a:cubicBezTo>
                      <a:pt x="389" y="1"/>
                      <a:pt x="500" y="112"/>
                      <a:pt x="486" y="250"/>
                    </a:cubicBezTo>
                    <a:close/>
                  </a:path>
                </a:pathLst>
              </a:custGeom>
              <a:solidFill>
                <a:srgbClr val="F2B0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7" name="Google Shape;2147;p25"/>
              <p:cNvSpPr/>
              <p:nvPr/>
            </p:nvSpPr>
            <p:spPr>
              <a:xfrm>
                <a:off x="7124175" y="2687200"/>
                <a:ext cx="14950" cy="9400"/>
              </a:xfrm>
              <a:custGeom>
                <a:avLst/>
                <a:gdLst/>
                <a:ahLst/>
                <a:cxnLst/>
                <a:rect l="l" t="t" r="r" b="b"/>
                <a:pathLst>
                  <a:path w="598" h="376" extrusionOk="0">
                    <a:moveTo>
                      <a:pt x="500" y="361"/>
                    </a:moveTo>
                    <a:cubicBezTo>
                      <a:pt x="569" y="236"/>
                      <a:pt x="486" y="84"/>
                      <a:pt x="334" y="70"/>
                    </a:cubicBezTo>
                    <a:cubicBezTo>
                      <a:pt x="112" y="42"/>
                      <a:pt x="1" y="181"/>
                      <a:pt x="84" y="375"/>
                    </a:cubicBezTo>
                    <a:cubicBezTo>
                      <a:pt x="56" y="333"/>
                      <a:pt x="42" y="292"/>
                      <a:pt x="42" y="250"/>
                    </a:cubicBezTo>
                    <a:cubicBezTo>
                      <a:pt x="42" y="112"/>
                      <a:pt x="153" y="1"/>
                      <a:pt x="292" y="1"/>
                    </a:cubicBezTo>
                    <a:cubicBezTo>
                      <a:pt x="472" y="1"/>
                      <a:pt x="597" y="195"/>
                      <a:pt x="500" y="361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8" name="Google Shape;2148;p25"/>
              <p:cNvSpPr/>
              <p:nvPr/>
            </p:nvSpPr>
            <p:spPr>
              <a:xfrm>
                <a:off x="7239325" y="2589050"/>
                <a:ext cx="19800" cy="21525"/>
              </a:xfrm>
              <a:custGeom>
                <a:avLst/>
                <a:gdLst/>
                <a:ahLst/>
                <a:cxnLst/>
                <a:rect l="l" t="t" r="r" b="b"/>
                <a:pathLst>
                  <a:path w="792" h="861" extrusionOk="0">
                    <a:moveTo>
                      <a:pt x="777" y="403"/>
                    </a:moveTo>
                    <a:cubicBezTo>
                      <a:pt x="777" y="472"/>
                      <a:pt x="763" y="542"/>
                      <a:pt x="736" y="597"/>
                    </a:cubicBezTo>
                    <a:cubicBezTo>
                      <a:pt x="722" y="611"/>
                      <a:pt x="708" y="625"/>
                      <a:pt x="708" y="639"/>
                    </a:cubicBezTo>
                    <a:cubicBezTo>
                      <a:pt x="694" y="653"/>
                      <a:pt x="680" y="666"/>
                      <a:pt x="680" y="680"/>
                    </a:cubicBezTo>
                    <a:cubicBezTo>
                      <a:pt x="666" y="694"/>
                      <a:pt x="652" y="708"/>
                      <a:pt x="638" y="722"/>
                    </a:cubicBezTo>
                    <a:lnTo>
                      <a:pt x="611" y="736"/>
                    </a:lnTo>
                    <a:lnTo>
                      <a:pt x="611" y="736"/>
                    </a:lnTo>
                    <a:cubicBezTo>
                      <a:pt x="430" y="861"/>
                      <a:pt x="181" y="805"/>
                      <a:pt x="70" y="625"/>
                    </a:cubicBezTo>
                    <a:cubicBezTo>
                      <a:pt x="28" y="555"/>
                      <a:pt x="0" y="486"/>
                      <a:pt x="0" y="417"/>
                    </a:cubicBezTo>
                    <a:cubicBezTo>
                      <a:pt x="0" y="195"/>
                      <a:pt x="181" y="14"/>
                      <a:pt x="389" y="14"/>
                    </a:cubicBezTo>
                    <a:cubicBezTo>
                      <a:pt x="611" y="1"/>
                      <a:pt x="791" y="181"/>
                      <a:pt x="777" y="403"/>
                    </a:cubicBezTo>
                    <a:close/>
                  </a:path>
                </a:pathLst>
              </a:custGeom>
              <a:solidFill>
                <a:srgbClr val="F2B0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9" name="Google Shape;2149;p25"/>
              <p:cNvSpPr/>
              <p:nvPr/>
            </p:nvSpPr>
            <p:spPr>
              <a:xfrm>
                <a:off x="7237575" y="2589050"/>
                <a:ext cx="22575" cy="15625"/>
              </a:xfrm>
              <a:custGeom>
                <a:avLst/>
                <a:gdLst/>
                <a:ahLst/>
                <a:cxnLst/>
                <a:rect l="l" t="t" r="r" b="b"/>
                <a:pathLst>
                  <a:path w="903" h="625" extrusionOk="0">
                    <a:moveTo>
                      <a:pt x="806" y="597"/>
                    </a:moveTo>
                    <a:cubicBezTo>
                      <a:pt x="903" y="403"/>
                      <a:pt x="764" y="153"/>
                      <a:pt x="542" y="139"/>
                    </a:cubicBezTo>
                    <a:cubicBezTo>
                      <a:pt x="167" y="84"/>
                      <a:pt x="1" y="320"/>
                      <a:pt x="126" y="625"/>
                    </a:cubicBezTo>
                    <a:cubicBezTo>
                      <a:pt x="98" y="555"/>
                      <a:pt x="70" y="486"/>
                      <a:pt x="70" y="417"/>
                    </a:cubicBezTo>
                    <a:cubicBezTo>
                      <a:pt x="70" y="195"/>
                      <a:pt x="237" y="14"/>
                      <a:pt x="459" y="14"/>
                    </a:cubicBezTo>
                    <a:cubicBezTo>
                      <a:pt x="681" y="1"/>
                      <a:pt x="861" y="181"/>
                      <a:pt x="847" y="403"/>
                    </a:cubicBezTo>
                    <a:cubicBezTo>
                      <a:pt x="847" y="472"/>
                      <a:pt x="833" y="542"/>
                      <a:pt x="806" y="597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0" name="Google Shape;2150;p25"/>
              <p:cNvSpPr/>
              <p:nvPr/>
            </p:nvSpPr>
            <p:spPr>
              <a:xfrm>
                <a:off x="6286625" y="1996700"/>
                <a:ext cx="140475" cy="191100"/>
              </a:xfrm>
              <a:custGeom>
                <a:avLst/>
                <a:gdLst/>
                <a:ahLst/>
                <a:cxnLst/>
                <a:rect l="l" t="t" r="r" b="b"/>
                <a:pathLst>
                  <a:path w="5619" h="7644" extrusionOk="0">
                    <a:moveTo>
                      <a:pt x="929" y="4842"/>
                    </a:moveTo>
                    <a:cubicBezTo>
                      <a:pt x="0" y="7644"/>
                      <a:pt x="2580" y="4315"/>
                      <a:pt x="4106" y="2150"/>
                    </a:cubicBezTo>
                    <a:cubicBezTo>
                      <a:pt x="5618" y="0"/>
                      <a:pt x="3413" y="1013"/>
                      <a:pt x="2414" y="1998"/>
                    </a:cubicBezTo>
                    <a:cubicBezTo>
                      <a:pt x="1415" y="2983"/>
                      <a:pt x="929" y="4842"/>
                      <a:pt x="929" y="4842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151" name="Google Shape;2151;p25"/>
            <p:cNvGrpSpPr/>
            <p:nvPr/>
          </p:nvGrpSpPr>
          <p:grpSpPr>
            <a:xfrm>
              <a:off x="6174625" y="1721652"/>
              <a:ext cx="2136088" cy="2732073"/>
              <a:chOff x="6174625" y="1721652"/>
              <a:chExt cx="2136088" cy="2732073"/>
            </a:xfrm>
          </p:grpSpPr>
          <p:sp>
            <p:nvSpPr>
              <p:cNvPr id="2152" name="Google Shape;2152;p25"/>
              <p:cNvSpPr/>
              <p:nvPr/>
            </p:nvSpPr>
            <p:spPr>
              <a:xfrm>
                <a:off x="8267588" y="3729575"/>
                <a:ext cx="33600" cy="33600"/>
              </a:xfrm>
              <a:prstGeom prst="ellipse">
                <a:avLst/>
              </a:prstGeom>
              <a:gradFill>
                <a:gsLst>
                  <a:gs pos="0">
                    <a:schemeClr val="accent2"/>
                  </a:gs>
                  <a:gs pos="58999">
                    <a:srgbClr val="AD1D00"/>
                  </a:gs>
                  <a:gs pos="100000">
                    <a:schemeClr val="dk2"/>
                  </a:gs>
                </a:gsLst>
                <a:lin ang="1350003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153" name="Google Shape;2153;p25"/>
              <p:cNvGrpSpPr/>
              <p:nvPr/>
            </p:nvGrpSpPr>
            <p:grpSpPr>
              <a:xfrm>
                <a:off x="6174625" y="1721652"/>
                <a:ext cx="2136088" cy="2732073"/>
                <a:chOff x="6174625" y="1721652"/>
                <a:chExt cx="2136088" cy="2732073"/>
              </a:xfrm>
            </p:grpSpPr>
            <p:sp>
              <p:nvSpPr>
                <p:cNvPr id="2154" name="Google Shape;2154;p25"/>
                <p:cNvSpPr/>
                <p:nvPr/>
              </p:nvSpPr>
              <p:spPr>
                <a:xfrm>
                  <a:off x="7241279" y="2685890"/>
                  <a:ext cx="20100" cy="20100"/>
                </a:xfrm>
                <a:prstGeom prst="ellipse">
                  <a:avLst/>
                </a:prstGeom>
                <a:gradFill>
                  <a:gsLst>
                    <a:gs pos="0">
                      <a:schemeClr val="accent2"/>
                    </a:gs>
                    <a:gs pos="58999">
                      <a:srgbClr val="AD1D00"/>
                    </a:gs>
                    <a:gs pos="100000">
                      <a:schemeClr val="dk2"/>
                    </a:gs>
                  </a:gsLst>
                  <a:lin ang="13500032" scaled="0"/>
                </a:gra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2155" name="Google Shape;2155;p25"/>
                <p:cNvGrpSpPr/>
                <p:nvPr/>
              </p:nvGrpSpPr>
              <p:grpSpPr>
                <a:xfrm>
                  <a:off x="6174625" y="1721652"/>
                  <a:ext cx="2136088" cy="2732073"/>
                  <a:chOff x="6174625" y="1721652"/>
                  <a:chExt cx="2136088" cy="2732073"/>
                </a:xfrm>
              </p:grpSpPr>
              <p:sp>
                <p:nvSpPr>
                  <p:cNvPr id="2156" name="Google Shape;2156;p25"/>
                  <p:cNvSpPr/>
                  <p:nvPr/>
                </p:nvSpPr>
                <p:spPr>
                  <a:xfrm>
                    <a:off x="8215200" y="3238475"/>
                    <a:ext cx="67500" cy="67500"/>
                  </a:xfrm>
                  <a:prstGeom prst="ellipse">
                    <a:avLst/>
                  </a:prstGeom>
                  <a:gradFill>
                    <a:gsLst>
                      <a:gs pos="0">
                        <a:schemeClr val="accent2"/>
                      </a:gs>
                      <a:gs pos="58999">
                        <a:srgbClr val="AD1D00"/>
                      </a:gs>
                      <a:gs pos="100000">
                        <a:schemeClr val="dk2"/>
                      </a:gs>
                    </a:gsLst>
                    <a:lin ang="13500032" scaled="0"/>
                  </a:gra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57" name="Google Shape;2157;p25"/>
                  <p:cNvSpPr/>
                  <p:nvPr/>
                </p:nvSpPr>
                <p:spPr>
                  <a:xfrm>
                    <a:off x="8277113" y="3348575"/>
                    <a:ext cx="33600" cy="33600"/>
                  </a:xfrm>
                  <a:prstGeom prst="ellipse">
                    <a:avLst/>
                  </a:prstGeom>
                  <a:gradFill>
                    <a:gsLst>
                      <a:gs pos="0">
                        <a:schemeClr val="accent2"/>
                      </a:gs>
                      <a:gs pos="58999">
                        <a:srgbClr val="AD1D00"/>
                      </a:gs>
                      <a:gs pos="100000">
                        <a:schemeClr val="dk2"/>
                      </a:gs>
                    </a:gsLst>
                    <a:lin ang="13500032" scaled="0"/>
                  </a:gra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grpSp>
                <p:nvGrpSpPr>
                  <p:cNvPr id="2158" name="Google Shape;2158;p25"/>
                  <p:cNvGrpSpPr/>
                  <p:nvPr/>
                </p:nvGrpSpPr>
                <p:grpSpPr>
                  <a:xfrm>
                    <a:off x="6174625" y="1721652"/>
                    <a:ext cx="1634443" cy="2732073"/>
                    <a:chOff x="6174625" y="1721652"/>
                    <a:chExt cx="1634443" cy="2732073"/>
                  </a:xfrm>
                </p:grpSpPr>
                <p:sp>
                  <p:nvSpPr>
                    <p:cNvPr id="2159" name="Google Shape;2159;p25"/>
                    <p:cNvSpPr/>
                    <p:nvPr/>
                  </p:nvSpPr>
                  <p:spPr>
                    <a:xfrm>
                      <a:off x="7696174" y="1721652"/>
                      <a:ext cx="67500" cy="675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0" name="Google Shape;2160;p25"/>
                    <p:cNvSpPr/>
                    <p:nvPr/>
                  </p:nvSpPr>
                  <p:spPr>
                    <a:xfrm>
                      <a:off x="7760468" y="1845476"/>
                      <a:ext cx="48600" cy="483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1" name="Google Shape;2161;p25"/>
                    <p:cNvSpPr/>
                    <p:nvPr/>
                  </p:nvSpPr>
                  <p:spPr>
                    <a:xfrm>
                      <a:off x="7639025" y="1893770"/>
                      <a:ext cx="33600" cy="333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2" name="Google Shape;2162;p25"/>
                    <p:cNvSpPr/>
                    <p:nvPr/>
                  </p:nvSpPr>
                  <p:spPr>
                    <a:xfrm>
                      <a:off x="7705625" y="2690651"/>
                      <a:ext cx="48600" cy="48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3" name="Google Shape;2163;p25"/>
                    <p:cNvSpPr/>
                    <p:nvPr/>
                  </p:nvSpPr>
                  <p:spPr>
                    <a:xfrm>
                      <a:off x="7172225" y="2971652"/>
                      <a:ext cx="48600" cy="48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4" name="Google Shape;2164;p25"/>
                    <p:cNvSpPr/>
                    <p:nvPr/>
                  </p:nvSpPr>
                  <p:spPr>
                    <a:xfrm>
                      <a:off x="7291293" y="2943783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5" name="Google Shape;2165;p25"/>
                    <p:cNvSpPr/>
                    <p:nvPr/>
                  </p:nvSpPr>
                  <p:spPr>
                    <a:xfrm>
                      <a:off x="7119843" y="3124758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6" name="Google Shape;2166;p25"/>
                    <p:cNvSpPr/>
                    <p:nvPr/>
                  </p:nvSpPr>
                  <p:spPr>
                    <a:xfrm>
                      <a:off x="7017442" y="2769234"/>
                      <a:ext cx="20100" cy="201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7" name="Google Shape;2167;p25"/>
                    <p:cNvSpPr/>
                    <p:nvPr/>
                  </p:nvSpPr>
                  <p:spPr>
                    <a:xfrm>
                      <a:off x="7153325" y="3674249"/>
                      <a:ext cx="67500" cy="675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8" name="Google Shape;2168;p25"/>
                    <p:cNvSpPr/>
                    <p:nvPr/>
                  </p:nvSpPr>
                  <p:spPr>
                    <a:xfrm>
                      <a:off x="7324900" y="4405125"/>
                      <a:ext cx="48600" cy="48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69" name="Google Shape;2169;p25"/>
                    <p:cNvSpPr/>
                    <p:nvPr/>
                  </p:nvSpPr>
                  <p:spPr>
                    <a:xfrm>
                      <a:off x="7491600" y="4055075"/>
                      <a:ext cx="48600" cy="48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70" name="Google Shape;2170;p25"/>
                    <p:cNvSpPr/>
                    <p:nvPr/>
                  </p:nvSpPr>
                  <p:spPr>
                    <a:xfrm>
                      <a:off x="7553500" y="4055075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71" name="Google Shape;2171;p25"/>
                    <p:cNvSpPr/>
                    <p:nvPr/>
                  </p:nvSpPr>
                  <p:spPr>
                    <a:xfrm>
                      <a:off x="7499100" y="4119375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72" name="Google Shape;2172;p25"/>
                    <p:cNvSpPr/>
                    <p:nvPr/>
                  </p:nvSpPr>
                  <p:spPr>
                    <a:xfrm>
                      <a:off x="7499100" y="4228925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73" name="Google Shape;2173;p25"/>
                    <p:cNvSpPr/>
                    <p:nvPr/>
                  </p:nvSpPr>
                  <p:spPr>
                    <a:xfrm>
                      <a:off x="6174625" y="4240999"/>
                      <a:ext cx="67500" cy="675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174" name="Google Shape;2174;p25"/>
                    <p:cNvSpPr/>
                    <p:nvPr/>
                  </p:nvSpPr>
                  <p:spPr>
                    <a:xfrm>
                      <a:off x="6262725" y="4162975"/>
                      <a:ext cx="33600" cy="33600"/>
                    </a:xfrm>
                    <a:prstGeom prst="ellipse">
                      <a:avLst/>
                    </a:prstGeom>
                    <a:gradFill>
                      <a:gsLst>
                        <a:gs pos="0">
                          <a:schemeClr val="accent2"/>
                        </a:gs>
                        <a:gs pos="58999">
                          <a:srgbClr val="AD1D00"/>
                        </a:gs>
                        <a:gs pos="100000">
                          <a:schemeClr val="dk2"/>
                        </a:gs>
                      </a:gsLst>
                      <a:lin ang="13500032" scaled="0"/>
                    </a:gra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</p:grpSp>
            </p:grpSp>
          </p:grpSp>
        </p:grp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8_1_1">
    <p:spTree>
      <p:nvGrpSpPr>
        <p:cNvPr id="1" name="Shape 2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6" name="Google Shape;2176;p26"/>
          <p:cNvPicPr preferRelativeResize="0"/>
          <p:nvPr/>
        </p:nvPicPr>
        <p:blipFill>
          <a:blip r:embed="rId2">
            <a:alphaModFix amt="33000"/>
          </a:blip>
          <a:stretch>
            <a:fillRect/>
          </a:stretch>
        </p:blipFill>
        <p:spPr>
          <a:xfrm>
            <a:off x="-59268" y="-33325"/>
            <a:ext cx="9262536" cy="5210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77" name="Google Shape;2177;p26"/>
          <p:cNvGrpSpPr/>
          <p:nvPr/>
        </p:nvGrpSpPr>
        <p:grpSpPr>
          <a:xfrm>
            <a:off x="-19049" y="-824986"/>
            <a:ext cx="872451" cy="5769219"/>
            <a:chOff x="-20296" y="-296813"/>
            <a:chExt cx="604693" cy="3998350"/>
          </a:xfrm>
        </p:grpSpPr>
        <p:grpSp>
          <p:nvGrpSpPr>
            <p:cNvPr id="2178" name="Google Shape;2178;p26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2179" name="Google Shape;2179;p26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0" name="Google Shape;2180;p26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1" name="Google Shape;2181;p26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2" name="Google Shape;2182;p26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3" name="Google Shape;2183;p26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4" name="Google Shape;2184;p26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5" name="Google Shape;2185;p26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6" name="Google Shape;2186;p26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7" name="Google Shape;2187;p26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8" name="Google Shape;2188;p26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9" name="Google Shape;2189;p26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0" name="Google Shape;2190;p26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1" name="Google Shape;2191;p26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2" name="Google Shape;2192;p26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3" name="Google Shape;2193;p26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4" name="Google Shape;2194;p26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5" name="Google Shape;2195;p26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196" name="Google Shape;2196;p26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97" name="Google Shape;2197;p26"/>
          <p:cNvGrpSpPr/>
          <p:nvPr/>
        </p:nvGrpSpPr>
        <p:grpSpPr>
          <a:xfrm flipH="1">
            <a:off x="8286751" y="-367786"/>
            <a:ext cx="872451" cy="5769219"/>
            <a:chOff x="-20296" y="-296813"/>
            <a:chExt cx="604693" cy="3998350"/>
          </a:xfrm>
        </p:grpSpPr>
        <p:grpSp>
          <p:nvGrpSpPr>
            <p:cNvPr id="2198" name="Google Shape;2198;p26"/>
            <p:cNvGrpSpPr/>
            <p:nvPr/>
          </p:nvGrpSpPr>
          <p:grpSpPr>
            <a:xfrm flipH="1">
              <a:off x="-20296" y="-296813"/>
              <a:ext cx="604693" cy="3998350"/>
              <a:chOff x="-2870550" y="249375"/>
              <a:chExt cx="378075" cy="2499750"/>
            </a:xfrm>
          </p:grpSpPr>
          <p:sp>
            <p:nvSpPr>
              <p:cNvPr id="2199" name="Google Shape;2199;p26"/>
              <p:cNvSpPr/>
              <p:nvPr/>
            </p:nvSpPr>
            <p:spPr>
              <a:xfrm>
                <a:off x="-2653850" y="1494950"/>
                <a:ext cx="296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217" extrusionOk="0">
                    <a:moveTo>
                      <a:pt x="1185" y="593"/>
                    </a:moveTo>
                    <a:cubicBezTo>
                      <a:pt x="1185" y="718"/>
                      <a:pt x="1154" y="811"/>
                      <a:pt x="1092" y="905"/>
                    </a:cubicBezTo>
                    <a:cubicBezTo>
                      <a:pt x="1092" y="905"/>
                      <a:pt x="1092" y="936"/>
                      <a:pt x="1060" y="936"/>
                    </a:cubicBezTo>
                    <a:cubicBezTo>
                      <a:pt x="1060" y="967"/>
                      <a:pt x="1029" y="998"/>
                      <a:pt x="1029" y="998"/>
                    </a:cubicBezTo>
                    <a:cubicBezTo>
                      <a:pt x="998" y="1030"/>
                      <a:pt x="967" y="1061"/>
                      <a:pt x="967" y="1061"/>
                    </a:cubicBezTo>
                    <a:lnTo>
                      <a:pt x="936" y="1092"/>
                    </a:lnTo>
                    <a:lnTo>
                      <a:pt x="936" y="1092"/>
                    </a:lnTo>
                    <a:cubicBezTo>
                      <a:pt x="811" y="1154"/>
                      <a:pt x="717" y="1185"/>
                      <a:pt x="593" y="1185"/>
                    </a:cubicBezTo>
                    <a:cubicBezTo>
                      <a:pt x="406" y="1217"/>
                      <a:pt x="219" y="1092"/>
                      <a:pt x="94" y="905"/>
                    </a:cubicBezTo>
                    <a:cubicBezTo>
                      <a:pt x="63" y="842"/>
                      <a:pt x="32" y="718"/>
                      <a:pt x="32" y="624"/>
                    </a:cubicBezTo>
                    <a:cubicBezTo>
                      <a:pt x="0" y="281"/>
                      <a:pt x="281" y="1"/>
                      <a:pt x="593" y="1"/>
                    </a:cubicBezTo>
                    <a:cubicBezTo>
                      <a:pt x="936" y="1"/>
                      <a:pt x="1185" y="281"/>
                      <a:pt x="1185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0" name="Google Shape;2200;p26"/>
              <p:cNvSpPr/>
              <p:nvPr/>
            </p:nvSpPr>
            <p:spPr>
              <a:xfrm>
                <a:off x="-2656975" y="1494950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3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7" y="842"/>
                      <a:pt x="125" y="718"/>
                      <a:pt x="125" y="624"/>
                    </a:cubicBezTo>
                    <a:cubicBezTo>
                      <a:pt x="125" y="281"/>
                      <a:pt x="375" y="32"/>
                      <a:pt x="718" y="32"/>
                    </a:cubicBezTo>
                    <a:cubicBezTo>
                      <a:pt x="1154" y="1"/>
                      <a:pt x="1435" y="500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1" name="Google Shape;2201;p26"/>
              <p:cNvSpPr/>
              <p:nvPr/>
            </p:nvSpPr>
            <p:spPr>
              <a:xfrm>
                <a:off x="-2802725" y="1809075"/>
                <a:ext cx="28850" cy="30425"/>
              </a:xfrm>
              <a:custGeom>
                <a:avLst/>
                <a:gdLst/>
                <a:ahLst/>
                <a:cxnLst/>
                <a:rect l="l" t="t" r="r" b="b"/>
                <a:pathLst>
                  <a:path w="1154" h="1217" extrusionOk="0">
                    <a:moveTo>
                      <a:pt x="1154" y="593"/>
                    </a:moveTo>
                    <a:cubicBezTo>
                      <a:pt x="1154" y="718"/>
                      <a:pt x="1123" y="811"/>
                      <a:pt x="1092" y="905"/>
                    </a:cubicBezTo>
                    <a:cubicBezTo>
                      <a:pt x="1060" y="905"/>
                      <a:pt x="1060" y="936"/>
                      <a:pt x="1060" y="936"/>
                    </a:cubicBezTo>
                    <a:cubicBezTo>
                      <a:pt x="1029" y="967"/>
                      <a:pt x="1029" y="998"/>
                      <a:pt x="998" y="1029"/>
                    </a:cubicBezTo>
                    <a:cubicBezTo>
                      <a:pt x="967" y="1029"/>
                      <a:pt x="967" y="1061"/>
                      <a:pt x="936" y="1061"/>
                    </a:cubicBezTo>
                    <a:lnTo>
                      <a:pt x="904" y="1092"/>
                    </a:lnTo>
                    <a:lnTo>
                      <a:pt x="904" y="1092"/>
                    </a:lnTo>
                    <a:cubicBezTo>
                      <a:pt x="811" y="1154"/>
                      <a:pt x="686" y="1185"/>
                      <a:pt x="593" y="1185"/>
                    </a:cubicBezTo>
                    <a:cubicBezTo>
                      <a:pt x="374" y="1216"/>
                      <a:pt x="187" y="1092"/>
                      <a:pt x="94" y="905"/>
                    </a:cubicBezTo>
                    <a:cubicBezTo>
                      <a:pt x="31" y="842"/>
                      <a:pt x="0" y="718"/>
                      <a:pt x="0" y="624"/>
                    </a:cubicBezTo>
                    <a:cubicBezTo>
                      <a:pt x="0" y="281"/>
                      <a:pt x="250" y="0"/>
                      <a:pt x="593" y="0"/>
                    </a:cubicBezTo>
                    <a:cubicBezTo>
                      <a:pt x="904" y="0"/>
                      <a:pt x="1154" y="281"/>
                      <a:pt x="1154" y="593"/>
                    </a:cubicBezTo>
                    <a:close/>
                  </a:path>
                </a:pathLst>
              </a:custGeom>
              <a:solidFill>
                <a:srgbClr val="FFBFA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2" name="Google Shape;2202;p26"/>
              <p:cNvSpPr/>
              <p:nvPr/>
            </p:nvSpPr>
            <p:spPr>
              <a:xfrm>
                <a:off x="-2805850" y="1809075"/>
                <a:ext cx="35875" cy="23400"/>
              </a:xfrm>
              <a:custGeom>
                <a:avLst/>
                <a:gdLst/>
                <a:ahLst/>
                <a:cxnLst/>
                <a:rect l="l" t="t" r="r" b="b"/>
                <a:pathLst>
                  <a:path w="1435" h="936" extrusionOk="0">
                    <a:moveTo>
                      <a:pt x="1217" y="905"/>
                    </a:moveTo>
                    <a:cubicBezTo>
                      <a:pt x="1372" y="593"/>
                      <a:pt x="1154" y="219"/>
                      <a:pt x="811" y="219"/>
                    </a:cubicBezTo>
                    <a:cubicBezTo>
                      <a:pt x="250" y="125"/>
                      <a:pt x="1" y="468"/>
                      <a:pt x="219" y="936"/>
                    </a:cubicBezTo>
                    <a:cubicBezTo>
                      <a:pt x="156" y="842"/>
                      <a:pt x="125" y="718"/>
                      <a:pt x="125" y="624"/>
                    </a:cubicBezTo>
                    <a:cubicBezTo>
                      <a:pt x="94" y="281"/>
                      <a:pt x="375" y="32"/>
                      <a:pt x="687" y="0"/>
                    </a:cubicBezTo>
                    <a:cubicBezTo>
                      <a:pt x="1154" y="0"/>
                      <a:pt x="1435" y="499"/>
                      <a:pt x="1217" y="905"/>
                    </a:cubicBezTo>
                    <a:close/>
                  </a:path>
                </a:pathLst>
              </a:custGeom>
              <a:solidFill>
                <a:srgbClr val="DD5C4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3" name="Google Shape;2203;p26"/>
              <p:cNvSpPr/>
              <p:nvPr/>
            </p:nvSpPr>
            <p:spPr>
              <a:xfrm>
                <a:off x="-2840925" y="249375"/>
                <a:ext cx="336750" cy="2499750"/>
              </a:xfrm>
              <a:custGeom>
                <a:avLst/>
                <a:gdLst/>
                <a:ahLst/>
                <a:cxnLst/>
                <a:rect l="l" t="t" r="r" b="b"/>
                <a:pathLst>
                  <a:path w="13470" h="99990" extrusionOk="0">
                    <a:moveTo>
                      <a:pt x="13470" y="1"/>
                    </a:moveTo>
                    <a:lnTo>
                      <a:pt x="13438" y="55249"/>
                    </a:lnTo>
                    <a:lnTo>
                      <a:pt x="13438" y="55342"/>
                    </a:lnTo>
                    <a:lnTo>
                      <a:pt x="13407" y="93380"/>
                    </a:lnTo>
                    <a:lnTo>
                      <a:pt x="13407" y="93380"/>
                    </a:lnTo>
                    <a:lnTo>
                      <a:pt x="13407" y="99989"/>
                    </a:lnTo>
                    <a:cubicBezTo>
                      <a:pt x="13407" y="99989"/>
                      <a:pt x="2121" y="97589"/>
                      <a:pt x="2121" y="90511"/>
                    </a:cubicBezTo>
                    <a:cubicBezTo>
                      <a:pt x="2121" y="84837"/>
                      <a:pt x="3305" y="76762"/>
                      <a:pt x="4241" y="71430"/>
                    </a:cubicBezTo>
                    <a:cubicBezTo>
                      <a:pt x="4241" y="71399"/>
                      <a:pt x="4241" y="71368"/>
                      <a:pt x="4241" y="71368"/>
                    </a:cubicBezTo>
                    <a:lnTo>
                      <a:pt x="4241" y="71274"/>
                    </a:lnTo>
                    <a:cubicBezTo>
                      <a:pt x="4241" y="71181"/>
                      <a:pt x="4272" y="71118"/>
                      <a:pt x="4272" y="71118"/>
                    </a:cubicBezTo>
                    <a:lnTo>
                      <a:pt x="4272" y="71118"/>
                    </a:lnTo>
                    <a:cubicBezTo>
                      <a:pt x="4802" y="68001"/>
                      <a:pt x="5239" y="65912"/>
                      <a:pt x="5239" y="65912"/>
                    </a:cubicBezTo>
                    <a:cubicBezTo>
                      <a:pt x="1778" y="64976"/>
                      <a:pt x="1" y="62731"/>
                      <a:pt x="1809" y="55560"/>
                    </a:cubicBezTo>
                    <a:lnTo>
                      <a:pt x="1809" y="55529"/>
                    </a:lnTo>
                    <a:lnTo>
                      <a:pt x="1809" y="55529"/>
                    </a:lnTo>
                    <a:lnTo>
                      <a:pt x="1840" y="55405"/>
                    </a:lnTo>
                    <a:cubicBezTo>
                      <a:pt x="1965" y="54968"/>
                      <a:pt x="2090" y="54532"/>
                      <a:pt x="2214" y="54064"/>
                    </a:cubicBezTo>
                    <a:cubicBezTo>
                      <a:pt x="2245" y="54002"/>
                      <a:pt x="2277" y="53939"/>
                      <a:pt x="2277" y="53846"/>
                    </a:cubicBezTo>
                    <a:cubicBezTo>
                      <a:pt x="3181" y="51008"/>
                      <a:pt x="4210" y="48234"/>
                      <a:pt x="5394" y="45521"/>
                    </a:cubicBezTo>
                    <a:cubicBezTo>
                      <a:pt x="9354" y="36105"/>
                      <a:pt x="11474" y="21108"/>
                      <a:pt x="12534" y="10913"/>
                    </a:cubicBezTo>
                    <a:lnTo>
                      <a:pt x="12534" y="10913"/>
                    </a:lnTo>
                    <a:lnTo>
                      <a:pt x="12534" y="10882"/>
                    </a:lnTo>
                    <a:cubicBezTo>
                      <a:pt x="12534" y="10882"/>
                      <a:pt x="12534" y="10882"/>
                      <a:pt x="12534" y="10882"/>
                    </a:cubicBezTo>
                    <a:lnTo>
                      <a:pt x="12534" y="10882"/>
                    </a:lnTo>
                    <a:cubicBezTo>
                      <a:pt x="13220" y="4490"/>
                      <a:pt x="13470" y="1"/>
                      <a:pt x="13470" y="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4" name="Google Shape;2204;p26"/>
              <p:cNvSpPr/>
              <p:nvPr/>
            </p:nvSpPr>
            <p:spPr>
              <a:xfrm>
                <a:off x="-2870550" y="1637600"/>
                <a:ext cx="361700" cy="434175"/>
              </a:xfrm>
              <a:custGeom>
                <a:avLst/>
                <a:gdLst/>
                <a:ahLst/>
                <a:cxnLst/>
                <a:rect l="l" t="t" r="r" b="b"/>
                <a:pathLst>
                  <a:path w="14468" h="17367" extrusionOk="0">
                    <a:moveTo>
                      <a:pt x="14468" y="14155"/>
                    </a:moveTo>
                    <a:cubicBezTo>
                      <a:pt x="11350" y="17367"/>
                      <a:pt x="6455" y="10383"/>
                      <a:pt x="6455" y="10383"/>
                    </a:cubicBezTo>
                    <a:cubicBezTo>
                      <a:pt x="6455" y="10383"/>
                      <a:pt x="1" y="10008"/>
                      <a:pt x="3056" y="0"/>
                    </a:cubicBezTo>
                    <a:cubicBezTo>
                      <a:pt x="1591" y="7234"/>
                      <a:pt x="4709" y="10320"/>
                      <a:pt x="9261" y="9229"/>
                    </a:cubicBezTo>
                    <a:cubicBezTo>
                      <a:pt x="9261" y="9229"/>
                      <a:pt x="8138" y="10102"/>
                      <a:pt x="9417" y="12222"/>
                    </a:cubicBezTo>
                    <a:cubicBezTo>
                      <a:pt x="10477" y="13968"/>
                      <a:pt x="12535" y="14748"/>
                      <a:pt x="14468" y="14155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5" name="Google Shape;2205;p26"/>
              <p:cNvSpPr/>
              <p:nvPr/>
            </p:nvSpPr>
            <p:spPr>
              <a:xfrm>
                <a:off x="-2788700" y="2035900"/>
                <a:ext cx="284525" cy="713225"/>
              </a:xfrm>
              <a:custGeom>
                <a:avLst/>
                <a:gdLst/>
                <a:ahLst/>
                <a:cxnLst/>
                <a:rect l="l" t="t" r="r" b="b"/>
                <a:pathLst>
                  <a:path w="11381" h="28529" extrusionOk="0">
                    <a:moveTo>
                      <a:pt x="11381" y="20640"/>
                    </a:moveTo>
                    <a:lnTo>
                      <a:pt x="11318" y="28528"/>
                    </a:lnTo>
                    <a:cubicBezTo>
                      <a:pt x="11318" y="28528"/>
                      <a:pt x="1" y="26159"/>
                      <a:pt x="1" y="19050"/>
                    </a:cubicBezTo>
                    <a:cubicBezTo>
                      <a:pt x="1" y="13376"/>
                      <a:pt x="1216" y="5332"/>
                      <a:pt x="2152" y="0"/>
                    </a:cubicBezTo>
                    <a:cubicBezTo>
                      <a:pt x="1341" y="5114"/>
                      <a:pt x="842" y="10289"/>
                      <a:pt x="655" y="15496"/>
                    </a:cubicBezTo>
                    <a:cubicBezTo>
                      <a:pt x="406" y="23696"/>
                      <a:pt x="8855" y="27811"/>
                      <a:pt x="10071" y="27032"/>
                    </a:cubicBezTo>
                    <a:cubicBezTo>
                      <a:pt x="10913" y="26471"/>
                      <a:pt x="11194" y="23602"/>
                      <a:pt x="11318" y="21888"/>
                    </a:cubicBezTo>
                    <a:lnTo>
                      <a:pt x="11318" y="21888"/>
                    </a:lnTo>
                    <a:cubicBezTo>
                      <a:pt x="11381" y="21139"/>
                      <a:pt x="11381" y="20640"/>
                      <a:pt x="11381" y="206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6" name="Google Shape;2206;p26"/>
              <p:cNvSpPr/>
              <p:nvPr/>
            </p:nvSpPr>
            <p:spPr>
              <a:xfrm>
                <a:off x="-2782475" y="521400"/>
                <a:ext cx="255700" cy="1074125"/>
              </a:xfrm>
              <a:custGeom>
                <a:avLst/>
                <a:gdLst/>
                <a:ahLst/>
                <a:cxnLst/>
                <a:rect l="l" t="t" r="r" b="b"/>
                <a:pathLst>
                  <a:path w="10228" h="42965" extrusionOk="0">
                    <a:moveTo>
                      <a:pt x="8793" y="14499"/>
                    </a:moveTo>
                    <a:cubicBezTo>
                      <a:pt x="8045" y="19674"/>
                      <a:pt x="9386" y="23166"/>
                      <a:pt x="7016" y="29215"/>
                    </a:cubicBezTo>
                    <a:cubicBezTo>
                      <a:pt x="4865" y="34702"/>
                      <a:pt x="1653" y="37851"/>
                      <a:pt x="1" y="42965"/>
                    </a:cubicBezTo>
                    <a:cubicBezTo>
                      <a:pt x="874" y="40127"/>
                      <a:pt x="1903" y="37353"/>
                      <a:pt x="3056" y="34640"/>
                    </a:cubicBezTo>
                    <a:cubicBezTo>
                      <a:pt x="7016" y="25224"/>
                      <a:pt x="9167" y="10196"/>
                      <a:pt x="10227" y="1"/>
                    </a:cubicBezTo>
                    <a:cubicBezTo>
                      <a:pt x="10165" y="562"/>
                      <a:pt x="9510" y="9479"/>
                      <a:pt x="8793" y="14499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7" name="Google Shape;2207;p26"/>
              <p:cNvSpPr/>
              <p:nvPr/>
            </p:nvSpPr>
            <p:spPr>
              <a:xfrm>
                <a:off x="-2699850" y="1093525"/>
                <a:ext cx="207375" cy="548000"/>
              </a:xfrm>
              <a:custGeom>
                <a:avLst/>
                <a:gdLst/>
                <a:ahLst/>
                <a:cxnLst/>
                <a:rect l="l" t="t" r="r" b="b"/>
                <a:pathLst>
                  <a:path w="8295" h="21920" extrusionOk="0">
                    <a:moveTo>
                      <a:pt x="905" y="13906"/>
                    </a:moveTo>
                    <a:cubicBezTo>
                      <a:pt x="1" y="17492"/>
                      <a:pt x="4584" y="21483"/>
                      <a:pt x="6424" y="21701"/>
                    </a:cubicBezTo>
                    <a:cubicBezTo>
                      <a:pt x="8294" y="21919"/>
                      <a:pt x="8201" y="5644"/>
                      <a:pt x="7234" y="2807"/>
                    </a:cubicBezTo>
                    <a:cubicBezTo>
                      <a:pt x="6299" y="1"/>
                      <a:pt x="1217" y="10882"/>
                      <a:pt x="905" y="13906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8" name="Google Shape;2208;p26"/>
              <p:cNvSpPr/>
              <p:nvPr/>
            </p:nvSpPr>
            <p:spPr>
              <a:xfrm>
                <a:off x="-2694375" y="1973550"/>
                <a:ext cx="189425" cy="303225"/>
              </a:xfrm>
              <a:custGeom>
                <a:avLst/>
                <a:gdLst/>
                <a:ahLst/>
                <a:cxnLst/>
                <a:rect l="l" t="t" r="r" b="b"/>
                <a:pathLst>
                  <a:path w="7577" h="12129" extrusionOk="0">
                    <a:moveTo>
                      <a:pt x="1310" y="218"/>
                    </a:moveTo>
                    <a:cubicBezTo>
                      <a:pt x="0" y="3929"/>
                      <a:pt x="1247" y="9603"/>
                      <a:pt x="4147" y="10850"/>
                    </a:cubicBezTo>
                    <a:cubicBezTo>
                      <a:pt x="7015" y="12128"/>
                      <a:pt x="7576" y="6922"/>
                      <a:pt x="7078" y="3461"/>
                    </a:cubicBezTo>
                    <a:cubicBezTo>
                      <a:pt x="6548" y="0"/>
                      <a:pt x="4739" y="5768"/>
                      <a:pt x="1310" y="218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9" name="Google Shape;2209;p26"/>
              <p:cNvSpPr/>
              <p:nvPr/>
            </p:nvSpPr>
            <p:spPr>
              <a:xfrm>
                <a:off x="-2784800" y="2142675"/>
                <a:ext cx="279850" cy="551100"/>
              </a:xfrm>
              <a:custGeom>
                <a:avLst/>
                <a:gdLst/>
                <a:ahLst/>
                <a:cxnLst/>
                <a:rect l="l" t="t" r="r" b="b"/>
                <a:pathLst>
                  <a:path w="11194" h="22044" extrusionOk="0">
                    <a:moveTo>
                      <a:pt x="2339" y="1"/>
                    </a:moveTo>
                    <a:cubicBezTo>
                      <a:pt x="343" y="1497"/>
                      <a:pt x="0" y="13844"/>
                      <a:pt x="2432" y="17835"/>
                    </a:cubicBezTo>
                    <a:cubicBezTo>
                      <a:pt x="4833" y="21826"/>
                      <a:pt x="8606" y="22044"/>
                      <a:pt x="9915" y="20111"/>
                    </a:cubicBezTo>
                    <a:cubicBezTo>
                      <a:pt x="11193" y="18209"/>
                      <a:pt x="11193" y="9978"/>
                      <a:pt x="10882" y="9417"/>
                    </a:cubicBezTo>
                    <a:cubicBezTo>
                      <a:pt x="10570" y="8855"/>
                      <a:pt x="10944" y="17835"/>
                      <a:pt x="9385" y="19175"/>
                    </a:cubicBezTo>
                    <a:cubicBezTo>
                      <a:pt x="7826" y="20485"/>
                      <a:pt x="1809" y="19238"/>
                      <a:pt x="4178" y="12503"/>
                    </a:cubicBezTo>
                    <a:cubicBezTo>
                      <a:pt x="6579" y="5800"/>
                      <a:pt x="2339" y="1"/>
                      <a:pt x="2339" y="1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0" name="Google Shape;2210;p26"/>
              <p:cNvSpPr/>
              <p:nvPr/>
            </p:nvSpPr>
            <p:spPr>
              <a:xfrm>
                <a:off x="-2815200" y="1513650"/>
                <a:ext cx="265050" cy="417050"/>
              </a:xfrm>
              <a:custGeom>
                <a:avLst/>
                <a:gdLst/>
                <a:ahLst/>
                <a:cxnLst/>
                <a:rect l="l" t="t" r="r" b="b"/>
                <a:pathLst>
                  <a:path w="10602" h="16682" extrusionOk="0">
                    <a:moveTo>
                      <a:pt x="3742" y="780"/>
                    </a:moveTo>
                    <a:cubicBezTo>
                      <a:pt x="2370" y="1"/>
                      <a:pt x="0" y="8544"/>
                      <a:pt x="2682" y="12628"/>
                    </a:cubicBezTo>
                    <a:cubicBezTo>
                      <a:pt x="5363" y="16681"/>
                      <a:pt x="9884" y="12441"/>
                      <a:pt x="10227" y="10882"/>
                    </a:cubicBezTo>
                    <a:cubicBezTo>
                      <a:pt x="10601" y="9323"/>
                      <a:pt x="9198" y="13033"/>
                      <a:pt x="6205" y="13501"/>
                    </a:cubicBezTo>
                    <a:cubicBezTo>
                      <a:pt x="3212" y="13938"/>
                      <a:pt x="6205" y="10882"/>
                      <a:pt x="6766" y="6580"/>
                    </a:cubicBezTo>
                    <a:cubicBezTo>
                      <a:pt x="7140" y="4210"/>
                      <a:pt x="5924" y="1840"/>
                      <a:pt x="3742" y="780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1" name="Google Shape;2211;p26"/>
              <p:cNvSpPr/>
              <p:nvPr/>
            </p:nvSpPr>
            <p:spPr>
              <a:xfrm>
                <a:off x="-2793375" y="1589275"/>
                <a:ext cx="45225" cy="240100"/>
              </a:xfrm>
              <a:custGeom>
                <a:avLst/>
                <a:gdLst/>
                <a:ahLst/>
                <a:cxnLst/>
                <a:rect l="l" t="t" r="r" b="b"/>
                <a:pathLst>
                  <a:path w="1809" h="9604" extrusionOk="0">
                    <a:moveTo>
                      <a:pt x="1809" y="9603"/>
                    </a:moveTo>
                    <a:cubicBezTo>
                      <a:pt x="1809" y="9603"/>
                      <a:pt x="0" y="8418"/>
                      <a:pt x="219" y="5082"/>
                    </a:cubicBezTo>
                    <a:cubicBezTo>
                      <a:pt x="406" y="1746"/>
                      <a:pt x="1466" y="0"/>
                      <a:pt x="1466" y="0"/>
                    </a:cubicBezTo>
                    <a:cubicBezTo>
                      <a:pt x="1216" y="1871"/>
                      <a:pt x="1185" y="3773"/>
                      <a:pt x="1341" y="5612"/>
                    </a:cubicBezTo>
                    <a:cubicBezTo>
                      <a:pt x="1684" y="8262"/>
                      <a:pt x="1809" y="9603"/>
                      <a:pt x="1809" y="9603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2" name="Google Shape;2212;p26"/>
              <p:cNvSpPr/>
              <p:nvPr/>
            </p:nvSpPr>
            <p:spPr>
              <a:xfrm>
                <a:off x="-2766875" y="2468500"/>
                <a:ext cx="173850" cy="226050"/>
              </a:xfrm>
              <a:custGeom>
                <a:avLst/>
                <a:gdLst/>
                <a:ahLst/>
                <a:cxnLst/>
                <a:rect l="l" t="t" r="r" b="b"/>
                <a:pathLst>
                  <a:path w="6954" h="9042" extrusionOk="0">
                    <a:moveTo>
                      <a:pt x="1" y="0"/>
                    </a:moveTo>
                    <a:cubicBezTo>
                      <a:pt x="1" y="0"/>
                      <a:pt x="437" y="3835"/>
                      <a:pt x="3118" y="6236"/>
                    </a:cubicBezTo>
                    <a:cubicBezTo>
                      <a:pt x="5831" y="8668"/>
                      <a:pt x="6953" y="9042"/>
                      <a:pt x="6953" y="9042"/>
                    </a:cubicBezTo>
                    <a:cubicBezTo>
                      <a:pt x="6953" y="9042"/>
                      <a:pt x="1528" y="4958"/>
                      <a:pt x="1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3" name="Google Shape;2213;p26"/>
              <p:cNvSpPr/>
              <p:nvPr/>
            </p:nvSpPr>
            <p:spPr>
              <a:xfrm>
                <a:off x="-2645275" y="1719425"/>
                <a:ext cx="95900" cy="113050"/>
              </a:xfrm>
              <a:custGeom>
                <a:avLst/>
                <a:gdLst/>
                <a:ahLst/>
                <a:cxnLst/>
                <a:rect l="l" t="t" r="r" b="b"/>
                <a:pathLst>
                  <a:path w="3836" h="4522" extrusionOk="0">
                    <a:moveTo>
                      <a:pt x="1435" y="4397"/>
                    </a:moveTo>
                    <a:cubicBezTo>
                      <a:pt x="0" y="4241"/>
                      <a:pt x="3835" y="1"/>
                      <a:pt x="3835" y="1"/>
                    </a:cubicBezTo>
                    <a:cubicBezTo>
                      <a:pt x="3835" y="1"/>
                      <a:pt x="3461" y="4522"/>
                      <a:pt x="1435" y="439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4" name="Google Shape;2214;p26"/>
              <p:cNvSpPr/>
              <p:nvPr/>
            </p:nvSpPr>
            <p:spPr>
              <a:xfrm>
                <a:off x="-2575900" y="2409250"/>
                <a:ext cx="37425" cy="100575"/>
              </a:xfrm>
              <a:custGeom>
                <a:avLst/>
                <a:gdLst/>
                <a:ahLst/>
                <a:cxnLst/>
                <a:rect l="l" t="t" r="r" b="b"/>
                <a:pathLst>
                  <a:path w="1497" h="4023" extrusionOk="0">
                    <a:moveTo>
                      <a:pt x="94" y="4023"/>
                    </a:moveTo>
                    <a:cubicBezTo>
                      <a:pt x="0" y="2620"/>
                      <a:pt x="281" y="1217"/>
                      <a:pt x="936" y="1"/>
                    </a:cubicBezTo>
                    <a:cubicBezTo>
                      <a:pt x="936" y="1"/>
                      <a:pt x="1497" y="2838"/>
                      <a:pt x="94" y="4023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5" name="Google Shape;2215;p26"/>
              <p:cNvSpPr/>
              <p:nvPr/>
            </p:nvSpPr>
            <p:spPr>
              <a:xfrm>
                <a:off x="-2664775" y="2244800"/>
                <a:ext cx="169175" cy="168375"/>
              </a:xfrm>
              <a:custGeom>
                <a:avLst/>
                <a:gdLst/>
                <a:ahLst/>
                <a:cxnLst/>
                <a:rect l="l" t="t" r="r" b="b"/>
                <a:pathLst>
                  <a:path w="6767" h="6735" extrusionOk="0">
                    <a:moveTo>
                      <a:pt x="3524" y="6735"/>
                    </a:moveTo>
                    <a:cubicBezTo>
                      <a:pt x="1" y="5051"/>
                      <a:pt x="4023" y="405"/>
                      <a:pt x="5395" y="218"/>
                    </a:cubicBezTo>
                    <a:cubicBezTo>
                      <a:pt x="6767" y="0"/>
                      <a:pt x="6268" y="6049"/>
                      <a:pt x="3524" y="673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216" name="Google Shape;2216;p26"/>
            <p:cNvSpPr/>
            <p:nvPr/>
          </p:nvSpPr>
          <p:spPr>
            <a:xfrm>
              <a:off x="169133" y="1658547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7" name="Google Shape;2217;p26"/>
          <p:cNvGrpSpPr/>
          <p:nvPr/>
        </p:nvGrpSpPr>
        <p:grpSpPr>
          <a:xfrm flipH="1">
            <a:off x="304791" y="49323"/>
            <a:ext cx="1020182" cy="980360"/>
            <a:chOff x="2735550" y="2317075"/>
            <a:chExt cx="641100" cy="616075"/>
          </a:xfrm>
        </p:grpSpPr>
        <p:sp>
          <p:nvSpPr>
            <p:cNvPr id="2218" name="Google Shape;2218;p26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26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26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26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26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26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26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26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26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26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26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26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26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26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26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26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26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26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26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26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26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26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26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41" name="Google Shape;2241;p26"/>
          <p:cNvGrpSpPr/>
          <p:nvPr/>
        </p:nvGrpSpPr>
        <p:grpSpPr>
          <a:xfrm>
            <a:off x="5845301" y="4612469"/>
            <a:ext cx="422428" cy="413761"/>
            <a:chOff x="2257975" y="4001150"/>
            <a:chExt cx="281450" cy="275675"/>
          </a:xfrm>
        </p:grpSpPr>
        <p:sp>
          <p:nvSpPr>
            <p:cNvPr id="2242" name="Google Shape;2242;p26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26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26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26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26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26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26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49" name="Google Shape;2249;p26"/>
          <p:cNvGrpSpPr/>
          <p:nvPr/>
        </p:nvGrpSpPr>
        <p:grpSpPr>
          <a:xfrm>
            <a:off x="1654701" y="205298"/>
            <a:ext cx="254065" cy="232865"/>
            <a:chOff x="5535700" y="4158200"/>
            <a:chExt cx="169275" cy="155150"/>
          </a:xfrm>
        </p:grpSpPr>
        <p:sp>
          <p:nvSpPr>
            <p:cNvPr id="2250" name="Google Shape;2250;p26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26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26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26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26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26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26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57" name="Google Shape;2257;p26"/>
          <p:cNvGrpSpPr/>
          <p:nvPr/>
        </p:nvGrpSpPr>
        <p:grpSpPr>
          <a:xfrm>
            <a:off x="6984970" y="129041"/>
            <a:ext cx="422427" cy="385346"/>
            <a:chOff x="1988725" y="4246675"/>
            <a:chExt cx="109650" cy="100025"/>
          </a:xfrm>
        </p:grpSpPr>
        <p:sp>
          <p:nvSpPr>
            <p:cNvPr id="2258" name="Google Shape;2258;p26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26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26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26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26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26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26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5" name="Google Shape;2265;p26"/>
          <p:cNvGrpSpPr/>
          <p:nvPr/>
        </p:nvGrpSpPr>
        <p:grpSpPr>
          <a:xfrm>
            <a:off x="853407" y="4278099"/>
            <a:ext cx="578297" cy="668764"/>
            <a:chOff x="5945350" y="2424125"/>
            <a:chExt cx="385300" cy="445575"/>
          </a:xfrm>
        </p:grpSpPr>
        <p:sp>
          <p:nvSpPr>
            <p:cNvPr id="2266" name="Google Shape;2266;p26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26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26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26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26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26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26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73" name="Google Shape;2273;p26"/>
          <p:cNvGrpSpPr/>
          <p:nvPr/>
        </p:nvGrpSpPr>
        <p:grpSpPr>
          <a:xfrm>
            <a:off x="7875720" y="277919"/>
            <a:ext cx="1020159" cy="1179793"/>
            <a:chOff x="5945350" y="2424125"/>
            <a:chExt cx="385300" cy="445575"/>
          </a:xfrm>
        </p:grpSpPr>
        <p:sp>
          <p:nvSpPr>
            <p:cNvPr id="2274" name="Google Shape;2274;p26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26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26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26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26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26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26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81" name="Google Shape;2281;p26"/>
          <p:cNvGrpSpPr/>
          <p:nvPr/>
        </p:nvGrpSpPr>
        <p:grpSpPr>
          <a:xfrm>
            <a:off x="7266566" y="3879773"/>
            <a:ext cx="1020182" cy="980360"/>
            <a:chOff x="2735550" y="2317075"/>
            <a:chExt cx="641100" cy="616075"/>
          </a:xfrm>
        </p:grpSpPr>
        <p:sp>
          <p:nvSpPr>
            <p:cNvPr id="2282" name="Google Shape;2282;p26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26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26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26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26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26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26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26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26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26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26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26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26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26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26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26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26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" name="Google Shape;2299;p26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" name="Google Shape;2300;p26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26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" name="Google Shape;2302;p26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" name="Google Shape;2303;p26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26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accent1"/>
            </a:gs>
            <a:gs pos="38000">
              <a:schemeClr val="lt2"/>
            </a:gs>
            <a:gs pos="100000">
              <a:schemeClr val="lt1"/>
            </a:gs>
          </a:gsLst>
          <a:lin ang="16200038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  <a:effectLst>
            <a:outerShdw dist="47625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wdies"/>
              <a:buNone/>
              <a:defRPr sz="30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oppins"/>
              <a:buChar char="●"/>
              <a:defRPr sz="18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6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6" r:id="rId11"/>
    <p:sldLayoutId id="2147483669" r:id="rId12"/>
    <p:sldLayoutId id="2147483670" r:id="rId13"/>
    <p:sldLayoutId id="2147483671" r:id="rId14"/>
    <p:sldLayoutId id="2147483672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collections/uk-moldova-strategic-partnership-trade-and-cooperation-agreement" TargetMode="External"/><Relationship Id="rId3" Type="http://schemas.openxmlformats.org/officeDocument/2006/relationships/hyperlink" Target="https://www.1stformations.co.uk/blog/the-real-reason-you-should-form-a-limited-company" TargetMode="External"/><Relationship Id="rId7" Type="http://schemas.openxmlformats.org/officeDocument/2006/relationships/hyperlink" Target="https://invest.gov.md/ro/incentiv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robiznes.md/acte-necesare-pentru-comercializarea-mierii.html" TargetMode="External"/><Relationship Id="rId5" Type="http://schemas.openxmlformats.org/officeDocument/2006/relationships/hyperlink" Target="https://agrobiznes.md/vasile-dolghieru-productia-de-miere-si-exportul-este-in-scadere.html" TargetMode="External"/><Relationship Id="rId4" Type="http://schemas.openxmlformats.org/officeDocument/2006/relationships/hyperlink" Target="https://agrobiznes.md/author/tatiana-caraman" TargetMode="External"/><Relationship Id="rId9" Type="http://schemas.openxmlformats.org/officeDocument/2006/relationships/hyperlink" Target="https://taxsummaries.pwc.com/moldova/corporate/other-tax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38000">
              <a:schemeClr val="lt2"/>
            </a:gs>
            <a:gs pos="100000">
              <a:schemeClr val="lt1"/>
            </a:gs>
          </a:gsLst>
          <a:lin ang="16200038" scaled="0"/>
        </a:gradFill>
        <a:effectLst/>
      </p:bgPr>
    </p:bg>
    <p:spTree>
      <p:nvGrpSpPr>
        <p:cNvPr id="1" name="Shape 2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5" name="Google Shape;2315;p30"/>
          <p:cNvSpPr txBox="1">
            <a:spLocks noGrp="1"/>
          </p:cNvSpPr>
          <p:nvPr>
            <p:ph type="ctrTitle"/>
          </p:nvPr>
        </p:nvSpPr>
        <p:spPr>
          <a:xfrm>
            <a:off x="422582" y="940371"/>
            <a:ext cx="7291743" cy="287615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l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6000" b="1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Business Plan</a:t>
            </a:r>
            <a:br>
              <a:rPr kumimoji="0" lang="en-US" altLang="en-US" sz="60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kumimoji="0" lang="en-US" altLang="en-US" sz="6000" b="0" i="0" u="none" strike="noStrike" kern="1200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20F0502020204030204" pitchFamily="66" charset="0"/>
                <a:cs typeface="Dreaming Outloud Pro" panose="020F0502020204030204" pitchFamily="66" charset="0"/>
              </a:rPr>
              <a:t>BeeEco</a:t>
            </a:r>
            <a:r>
              <a:rPr kumimoji="0" lang="en-US" altLang="en-US" sz="60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20F0502020204030204" pitchFamily="66" charset="0"/>
                <a:cs typeface="Dreaming Outloud Pro" panose="020F0502020204030204" pitchFamily="66" charset="0"/>
              </a:rPr>
              <a:t>-friendly </a:t>
            </a:r>
            <a:br>
              <a:rPr kumimoji="0" lang="en-US" altLang="en-US" sz="60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20F0502020204030204" pitchFamily="66" charset="0"/>
                <a:cs typeface="Dreaming Outloud Pro" panose="020F0502020204030204" pitchFamily="66" charset="0"/>
              </a:rPr>
            </a:br>
            <a:r>
              <a:rPr kumimoji="0" lang="en-US" altLang="en-US" sz="60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Honey Import-Expor</a:t>
            </a:r>
            <a:r>
              <a:rPr kumimoji="0" lang="en-US" altLang="en-US" sz="54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</a:t>
            </a:r>
            <a:endParaRPr dirty="0">
              <a:solidFill>
                <a:schemeClr val="tx1"/>
              </a:solidFill>
            </a:endParaRPr>
          </a:p>
        </p:txBody>
      </p:sp>
      <p:grpSp>
        <p:nvGrpSpPr>
          <p:cNvPr id="2317" name="Google Shape;2317;p30"/>
          <p:cNvGrpSpPr/>
          <p:nvPr/>
        </p:nvGrpSpPr>
        <p:grpSpPr>
          <a:xfrm>
            <a:off x="7907083" y="3434668"/>
            <a:ext cx="1019148" cy="980400"/>
            <a:chOff x="5099775" y="3410075"/>
            <a:chExt cx="640450" cy="616100"/>
          </a:xfrm>
        </p:grpSpPr>
        <p:sp>
          <p:nvSpPr>
            <p:cNvPr id="2318" name="Google Shape;2318;p30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30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30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30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30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30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30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30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30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30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30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30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30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30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30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30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30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30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30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30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30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30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30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41" name="Google Shape;2341;p30"/>
          <p:cNvGrpSpPr/>
          <p:nvPr/>
        </p:nvGrpSpPr>
        <p:grpSpPr>
          <a:xfrm>
            <a:off x="4309666" y="619048"/>
            <a:ext cx="1020182" cy="980360"/>
            <a:chOff x="2735550" y="2317075"/>
            <a:chExt cx="641100" cy="616075"/>
          </a:xfrm>
        </p:grpSpPr>
        <p:sp>
          <p:nvSpPr>
            <p:cNvPr id="2342" name="Google Shape;2342;p30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30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30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30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30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30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30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30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30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30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30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30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30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30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30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30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30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30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30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30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30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30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30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5" name="Google Shape;2365;p30"/>
          <p:cNvGrpSpPr/>
          <p:nvPr/>
        </p:nvGrpSpPr>
        <p:grpSpPr>
          <a:xfrm>
            <a:off x="2021751" y="4352144"/>
            <a:ext cx="422428" cy="413761"/>
            <a:chOff x="2257975" y="4001150"/>
            <a:chExt cx="281450" cy="275675"/>
          </a:xfrm>
        </p:grpSpPr>
        <p:sp>
          <p:nvSpPr>
            <p:cNvPr id="2366" name="Google Shape;2366;p30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30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30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30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30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30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30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73" name="Google Shape;2373;p30"/>
          <p:cNvGrpSpPr/>
          <p:nvPr/>
        </p:nvGrpSpPr>
        <p:grpSpPr>
          <a:xfrm>
            <a:off x="7093688" y="4168948"/>
            <a:ext cx="254065" cy="232865"/>
            <a:chOff x="5535700" y="4158200"/>
            <a:chExt cx="169275" cy="155150"/>
          </a:xfrm>
        </p:grpSpPr>
        <p:sp>
          <p:nvSpPr>
            <p:cNvPr id="2374" name="Google Shape;2374;p30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30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30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30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30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30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30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1" name="Google Shape;2381;p30"/>
          <p:cNvGrpSpPr/>
          <p:nvPr/>
        </p:nvGrpSpPr>
        <p:grpSpPr>
          <a:xfrm>
            <a:off x="8067032" y="2529749"/>
            <a:ext cx="578297" cy="668764"/>
            <a:chOff x="5945350" y="2424125"/>
            <a:chExt cx="385300" cy="445575"/>
          </a:xfrm>
        </p:grpSpPr>
        <p:sp>
          <p:nvSpPr>
            <p:cNvPr id="2382" name="Google Shape;2382;p30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30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30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30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30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30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30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9" name="Google Shape;2389;p30"/>
          <p:cNvGrpSpPr/>
          <p:nvPr/>
        </p:nvGrpSpPr>
        <p:grpSpPr>
          <a:xfrm>
            <a:off x="7432069" y="-768707"/>
            <a:ext cx="1958037" cy="3738066"/>
            <a:chOff x="11888825" y="4158200"/>
            <a:chExt cx="1304575" cy="2490550"/>
          </a:xfrm>
        </p:grpSpPr>
        <p:sp>
          <p:nvSpPr>
            <p:cNvPr id="2390" name="Google Shape;2390;p30"/>
            <p:cNvSpPr/>
            <p:nvPr/>
          </p:nvSpPr>
          <p:spPr>
            <a:xfrm>
              <a:off x="11976650" y="4158200"/>
              <a:ext cx="1216750" cy="2226450"/>
            </a:xfrm>
            <a:custGeom>
              <a:avLst/>
              <a:gdLst/>
              <a:ahLst/>
              <a:cxnLst/>
              <a:rect l="l" t="t" r="r" b="b"/>
              <a:pathLst>
                <a:path w="48670" h="89058" extrusionOk="0">
                  <a:moveTo>
                    <a:pt x="45285" y="11489"/>
                  </a:moveTo>
                  <a:cubicBezTo>
                    <a:pt x="43080" y="14309"/>
                    <a:pt x="35874" y="27823"/>
                    <a:pt x="30925" y="39901"/>
                  </a:cubicBezTo>
                  <a:cubicBezTo>
                    <a:pt x="28233" y="46491"/>
                    <a:pt x="26207" y="52671"/>
                    <a:pt x="26053" y="56466"/>
                  </a:cubicBezTo>
                  <a:cubicBezTo>
                    <a:pt x="26028" y="57312"/>
                    <a:pt x="26053" y="58158"/>
                    <a:pt x="26130" y="59004"/>
                  </a:cubicBezTo>
                  <a:cubicBezTo>
                    <a:pt x="26438" y="62415"/>
                    <a:pt x="27541" y="65543"/>
                    <a:pt x="28412" y="68466"/>
                  </a:cubicBezTo>
                  <a:cubicBezTo>
                    <a:pt x="30002" y="73749"/>
                    <a:pt x="30849" y="78313"/>
                    <a:pt x="24771" y="82313"/>
                  </a:cubicBezTo>
                  <a:cubicBezTo>
                    <a:pt x="14540" y="89057"/>
                    <a:pt x="1" y="82313"/>
                    <a:pt x="1" y="82313"/>
                  </a:cubicBezTo>
                  <a:lnTo>
                    <a:pt x="1" y="82313"/>
                  </a:lnTo>
                  <a:cubicBezTo>
                    <a:pt x="437" y="82082"/>
                    <a:pt x="9360" y="77364"/>
                    <a:pt x="13899" y="72031"/>
                  </a:cubicBezTo>
                  <a:cubicBezTo>
                    <a:pt x="21669" y="62851"/>
                    <a:pt x="24797" y="54953"/>
                    <a:pt x="30310" y="31028"/>
                  </a:cubicBezTo>
                  <a:cubicBezTo>
                    <a:pt x="35849" y="7078"/>
                    <a:pt x="46337" y="1"/>
                    <a:pt x="46337" y="1"/>
                  </a:cubicBezTo>
                  <a:cubicBezTo>
                    <a:pt x="46337" y="1"/>
                    <a:pt x="48670" y="7078"/>
                    <a:pt x="45285" y="1148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30"/>
            <p:cNvSpPr/>
            <p:nvPr/>
          </p:nvSpPr>
          <p:spPr>
            <a:xfrm>
              <a:off x="11976650" y="4158200"/>
              <a:ext cx="1159075" cy="2058475"/>
            </a:xfrm>
            <a:custGeom>
              <a:avLst/>
              <a:gdLst/>
              <a:ahLst/>
              <a:cxnLst/>
              <a:rect l="l" t="t" r="r" b="b"/>
              <a:pathLst>
                <a:path w="46363" h="82339" extrusionOk="0">
                  <a:moveTo>
                    <a:pt x="1" y="82339"/>
                  </a:moveTo>
                  <a:cubicBezTo>
                    <a:pt x="1" y="82339"/>
                    <a:pt x="3386" y="70543"/>
                    <a:pt x="20438" y="56209"/>
                  </a:cubicBezTo>
                  <a:cubicBezTo>
                    <a:pt x="20438" y="56209"/>
                    <a:pt x="23951" y="55055"/>
                    <a:pt x="26028" y="41670"/>
                  </a:cubicBezTo>
                  <a:cubicBezTo>
                    <a:pt x="28105" y="28285"/>
                    <a:pt x="28002" y="9899"/>
                    <a:pt x="46362" y="1"/>
                  </a:cubicBezTo>
                  <a:cubicBezTo>
                    <a:pt x="46362" y="1"/>
                    <a:pt x="37003" y="17489"/>
                    <a:pt x="32208" y="29926"/>
                  </a:cubicBezTo>
                  <a:cubicBezTo>
                    <a:pt x="29772" y="36259"/>
                    <a:pt x="26720" y="55004"/>
                    <a:pt x="20668" y="66646"/>
                  </a:cubicBezTo>
                  <a:cubicBezTo>
                    <a:pt x="14643" y="78287"/>
                    <a:pt x="1" y="82339"/>
                    <a:pt x="1" y="8233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30"/>
            <p:cNvSpPr/>
            <p:nvPr/>
          </p:nvSpPr>
          <p:spPr>
            <a:xfrm>
              <a:off x="12038200" y="5580725"/>
              <a:ext cx="498775" cy="568000"/>
            </a:xfrm>
            <a:custGeom>
              <a:avLst/>
              <a:gdLst/>
              <a:ahLst/>
              <a:cxnLst/>
              <a:rect l="l" t="t" r="r" b="b"/>
              <a:pathLst>
                <a:path w="19951" h="22720" extrusionOk="0">
                  <a:moveTo>
                    <a:pt x="0" y="22720"/>
                  </a:moveTo>
                  <a:cubicBezTo>
                    <a:pt x="0" y="22720"/>
                    <a:pt x="8539" y="6770"/>
                    <a:pt x="19950" y="1"/>
                  </a:cubicBezTo>
                  <a:cubicBezTo>
                    <a:pt x="19950" y="1"/>
                    <a:pt x="17617" y="15463"/>
                    <a:pt x="0" y="227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30"/>
            <p:cNvSpPr/>
            <p:nvPr/>
          </p:nvSpPr>
          <p:spPr>
            <a:xfrm>
              <a:off x="12333725" y="5882025"/>
              <a:ext cx="267350" cy="381450"/>
            </a:xfrm>
            <a:custGeom>
              <a:avLst/>
              <a:gdLst/>
              <a:ahLst/>
              <a:cxnLst/>
              <a:rect l="l" t="t" r="r" b="b"/>
              <a:pathLst>
                <a:path w="10694" h="15258" extrusionOk="0">
                  <a:moveTo>
                    <a:pt x="462" y="2334"/>
                  </a:moveTo>
                  <a:lnTo>
                    <a:pt x="5026" y="1"/>
                  </a:lnTo>
                  <a:cubicBezTo>
                    <a:pt x="7514" y="2360"/>
                    <a:pt x="9155" y="5462"/>
                    <a:pt x="9745" y="8822"/>
                  </a:cubicBezTo>
                  <a:cubicBezTo>
                    <a:pt x="10693" y="14437"/>
                    <a:pt x="6642" y="15258"/>
                    <a:pt x="6642" y="15258"/>
                  </a:cubicBezTo>
                  <a:cubicBezTo>
                    <a:pt x="6642" y="15258"/>
                    <a:pt x="10206" y="14617"/>
                    <a:pt x="9437" y="9283"/>
                  </a:cubicBezTo>
                  <a:cubicBezTo>
                    <a:pt x="8693" y="3924"/>
                    <a:pt x="4693" y="513"/>
                    <a:pt x="4693" y="513"/>
                  </a:cubicBezTo>
                  <a:lnTo>
                    <a:pt x="1" y="2821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30"/>
            <p:cNvSpPr/>
            <p:nvPr/>
          </p:nvSpPr>
          <p:spPr>
            <a:xfrm>
              <a:off x="12166400" y="6010225"/>
              <a:ext cx="287225" cy="281475"/>
            </a:xfrm>
            <a:custGeom>
              <a:avLst/>
              <a:gdLst/>
              <a:ahLst/>
              <a:cxnLst/>
              <a:rect l="l" t="t" r="r" b="b"/>
              <a:pathLst>
                <a:path w="11489" h="11259" extrusionOk="0">
                  <a:moveTo>
                    <a:pt x="2591" y="1232"/>
                  </a:moveTo>
                  <a:lnTo>
                    <a:pt x="7206" y="1"/>
                  </a:lnTo>
                  <a:cubicBezTo>
                    <a:pt x="7206" y="1"/>
                    <a:pt x="10027" y="1129"/>
                    <a:pt x="10771" y="5540"/>
                  </a:cubicBezTo>
                  <a:cubicBezTo>
                    <a:pt x="11489" y="9925"/>
                    <a:pt x="9489" y="11027"/>
                    <a:pt x="9489" y="11027"/>
                  </a:cubicBezTo>
                  <a:lnTo>
                    <a:pt x="6206" y="11258"/>
                  </a:lnTo>
                  <a:cubicBezTo>
                    <a:pt x="6206" y="11258"/>
                    <a:pt x="10540" y="10386"/>
                    <a:pt x="9694" y="5822"/>
                  </a:cubicBezTo>
                  <a:cubicBezTo>
                    <a:pt x="8873" y="1283"/>
                    <a:pt x="5591" y="1437"/>
                    <a:pt x="5591" y="1437"/>
                  </a:cubicBezTo>
                  <a:lnTo>
                    <a:pt x="1" y="2976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30"/>
            <p:cNvSpPr/>
            <p:nvPr/>
          </p:nvSpPr>
          <p:spPr>
            <a:xfrm>
              <a:off x="12427950" y="5757025"/>
              <a:ext cx="251325" cy="464150"/>
            </a:xfrm>
            <a:custGeom>
              <a:avLst/>
              <a:gdLst/>
              <a:ahLst/>
              <a:cxnLst/>
              <a:rect l="l" t="t" r="r" b="b"/>
              <a:pathLst>
                <a:path w="10053" h="18566" extrusionOk="0">
                  <a:moveTo>
                    <a:pt x="1" y="3154"/>
                  </a:moveTo>
                  <a:lnTo>
                    <a:pt x="3155" y="1641"/>
                  </a:lnTo>
                  <a:cubicBezTo>
                    <a:pt x="3155" y="1641"/>
                    <a:pt x="6796" y="6411"/>
                    <a:pt x="8283" y="11847"/>
                  </a:cubicBezTo>
                  <a:cubicBezTo>
                    <a:pt x="9771" y="17258"/>
                    <a:pt x="6437" y="18565"/>
                    <a:pt x="6437" y="18565"/>
                  </a:cubicBezTo>
                  <a:cubicBezTo>
                    <a:pt x="6437" y="18565"/>
                    <a:pt x="8719" y="17283"/>
                    <a:pt x="10053" y="15309"/>
                  </a:cubicBezTo>
                  <a:cubicBezTo>
                    <a:pt x="9822" y="12386"/>
                    <a:pt x="9258" y="9514"/>
                    <a:pt x="8309" y="6744"/>
                  </a:cubicBezTo>
                  <a:cubicBezTo>
                    <a:pt x="6745" y="1949"/>
                    <a:pt x="3924" y="0"/>
                    <a:pt x="3924" y="0"/>
                  </a:cubicBezTo>
                  <a:lnTo>
                    <a:pt x="719" y="2103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30"/>
            <p:cNvSpPr/>
            <p:nvPr/>
          </p:nvSpPr>
          <p:spPr>
            <a:xfrm>
              <a:off x="12463850" y="5687775"/>
              <a:ext cx="250050" cy="301325"/>
            </a:xfrm>
            <a:custGeom>
              <a:avLst/>
              <a:gdLst/>
              <a:ahLst/>
              <a:cxnLst/>
              <a:rect l="l" t="t" r="r" b="b"/>
              <a:pathLst>
                <a:path w="10002" h="12053" extrusionOk="0">
                  <a:moveTo>
                    <a:pt x="1" y="3616"/>
                  </a:moveTo>
                  <a:lnTo>
                    <a:pt x="3514" y="309"/>
                  </a:lnTo>
                  <a:cubicBezTo>
                    <a:pt x="3514" y="309"/>
                    <a:pt x="5386" y="1052"/>
                    <a:pt x="7386" y="5001"/>
                  </a:cubicBezTo>
                  <a:cubicBezTo>
                    <a:pt x="8540" y="7232"/>
                    <a:pt x="9437" y="9591"/>
                    <a:pt x="10001" y="12053"/>
                  </a:cubicBezTo>
                  <a:cubicBezTo>
                    <a:pt x="10001" y="12053"/>
                    <a:pt x="7873" y="2283"/>
                    <a:pt x="3693" y="1"/>
                  </a:cubicBezTo>
                  <a:lnTo>
                    <a:pt x="591" y="2463"/>
                  </a:ln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30"/>
            <p:cNvSpPr/>
            <p:nvPr/>
          </p:nvSpPr>
          <p:spPr>
            <a:xfrm>
              <a:off x="12020900" y="6171775"/>
              <a:ext cx="288500" cy="119925"/>
            </a:xfrm>
            <a:custGeom>
              <a:avLst/>
              <a:gdLst/>
              <a:ahLst/>
              <a:cxnLst/>
              <a:rect l="l" t="t" r="r" b="b"/>
              <a:pathLst>
                <a:path w="11540" h="4797" extrusionOk="0">
                  <a:moveTo>
                    <a:pt x="0" y="2488"/>
                  </a:moveTo>
                  <a:cubicBezTo>
                    <a:pt x="0" y="2488"/>
                    <a:pt x="6231" y="1"/>
                    <a:pt x="8770" y="873"/>
                  </a:cubicBezTo>
                  <a:cubicBezTo>
                    <a:pt x="11283" y="1719"/>
                    <a:pt x="11539" y="4796"/>
                    <a:pt x="11539" y="4796"/>
                  </a:cubicBezTo>
                  <a:lnTo>
                    <a:pt x="10001" y="4719"/>
                  </a:lnTo>
                  <a:cubicBezTo>
                    <a:pt x="10001" y="4719"/>
                    <a:pt x="10770" y="1642"/>
                    <a:pt x="7308" y="1437"/>
                  </a:cubicBezTo>
                  <a:cubicBezTo>
                    <a:pt x="5103" y="1360"/>
                    <a:pt x="2872" y="1822"/>
                    <a:pt x="872" y="2796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30"/>
            <p:cNvSpPr/>
            <p:nvPr/>
          </p:nvSpPr>
          <p:spPr>
            <a:xfrm>
              <a:off x="12173450" y="5864725"/>
              <a:ext cx="135950" cy="124375"/>
            </a:xfrm>
            <a:custGeom>
              <a:avLst/>
              <a:gdLst/>
              <a:ahLst/>
              <a:cxnLst/>
              <a:rect l="l" t="t" r="r" b="b"/>
              <a:pathLst>
                <a:path w="5438" h="4975" extrusionOk="0">
                  <a:moveTo>
                    <a:pt x="5437" y="4462"/>
                  </a:moveTo>
                  <a:cubicBezTo>
                    <a:pt x="5437" y="4462"/>
                    <a:pt x="2924" y="231"/>
                    <a:pt x="2257" y="0"/>
                  </a:cubicBezTo>
                  <a:lnTo>
                    <a:pt x="411" y="205"/>
                  </a:lnTo>
                  <a:lnTo>
                    <a:pt x="1" y="693"/>
                  </a:lnTo>
                  <a:lnTo>
                    <a:pt x="2104" y="231"/>
                  </a:lnTo>
                  <a:cubicBezTo>
                    <a:pt x="2104" y="231"/>
                    <a:pt x="4232" y="2667"/>
                    <a:pt x="4899" y="4975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30"/>
            <p:cNvSpPr/>
            <p:nvPr/>
          </p:nvSpPr>
          <p:spPr>
            <a:xfrm>
              <a:off x="12261925" y="5693550"/>
              <a:ext cx="201950" cy="179525"/>
            </a:xfrm>
            <a:custGeom>
              <a:avLst/>
              <a:gdLst/>
              <a:ahLst/>
              <a:cxnLst/>
              <a:rect l="l" t="t" r="r" b="b"/>
              <a:pathLst>
                <a:path w="8078" h="7181" extrusionOk="0">
                  <a:moveTo>
                    <a:pt x="5616" y="7181"/>
                  </a:moveTo>
                  <a:cubicBezTo>
                    <a:pt x="5616" y="7181"/>
                    <a:pt x="4257" y="4026"/>
                    <a:pt x="2308" y="2719"/>
                  </a:cubicBezTo>
                  <a:lnTo>
                    <a:pt x="1" y="3411"/>
                  </a:lnTo>
                  <a:lnTo>
                    <a:pt x="1693" y="1616"/>
                  </a:lnTo>
                  <a:lnTo>
                    <a:pt x="5052" y="1"/>
                  </a:lnTo>
                  <a:cubicBezTo>
                    <a:pt x="5052" y="1"/>
                    <a:pt x="7591" y="1719"/>
                    <a:pt x="8078" y="3385"/>
                  </a:cubicBezTo>
                  <a:cubicBezTo>
                    <a:pt x="7309" y="4693"/>
                    <a:pt x="6514" y="5950"/>
                    <a:pt x="5616" y="718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30"/>
            <p:cNvSpPr/>
            <p:nvPr/>
          </p:nvSpPr>
          <p:spPr>
            <a:xfrm>
              <a:off x="12588875" y="5190325"/>
              <a:ext cx="134000" cy="193625"/>
            </a:xfrm>
            <a:custGeom>
              <a:avLst/>
              <a:gdLst/>
              <a:ahLst/>
              <a:cxnLst/>
              <a:rect l="l" t="t" r="r" b="b"/>
              <a:pathLst>
                <a:path w="5360" h="7745" extrusionOk="0">
                  <a:moveTo>
                    <a:pt x="0" y="7744"/>
                  </a:moveTo>
                  <a:lnTo>
                    <a:pt x="4154" y="1770"/>
                  </a:lnTo>
                  <a:lnTo>
                    <a:pt x="4872" y="2641"/>
                  </a:lnTo>
                  <a:lnTo>
                    <a:pt x="5359" y="1385"/>
                  </a:lnTo>
                  <a:lnTo>
                    <a:pt x="4616" y="0"/>
                  </a:lnTo>
                  <a:cubicBezTo>
                    <a:pt x="4616" y="0"/>
                    <a:pt x="2975" y="3257"/>
                    <a:pt x="539" y="5539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30"/>
            <p:cNvSpPr/>
            <p:nvPr/>
          </p:nvSpPr>
          <p:spPr>
            <a:xfrm>
              <a:off x="12640800" y="4748625"/>
              <a:ext cx="213500" cy="353900"/>
            </a:xfrm>
            <a:custGeom>
              <a:avLst/>
              <a:gdLst/>
              <a:ahLst/>
              <a:cxnLst/>
              <a:rect l="l" t="t" r="r" b="b"/>
              <a:pathLst>
                <a:path w="8540" h="14156" extrusionOk="0">
                  <a:moveTo>
                    <a:pt x="0" y="14155"/>
                  </a:moveTo>
                  <a:cubicBezTo>
                    <a:pt x="1795" y="10899"/>
                    <a:pt x="3872" y="7796"/>
                    <a:pt x="6206" y="4898"/>
                  </a:cubicBezTo>
                  <a:lnTo>
                    <a:pt x="7744" y="8540"/>
                  </a:lnTo>
                  <a:lnTo>
                    <a:pt x="8539" y="6822"/>
                  </a:lnTo>
                  <a:lnTo>
                    <a:pt x="8283" y="1"/>
                  </a:lnTo>
                  <a:cubicBezTo>
                    <a:pt x="8283" y="1"/>
                    <a:pt x="5488" y="283"/>
                    <a:pt x="282" y="11899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30"/>
            <p:cNvSpPr/>
            <p:nvPr/>
          </p:nvSpPr>
          <p:spPr>
            <a:xfrm>
              <a:off x="12661950" y="4606325"/>
              <a:ext cx="259650" cy="339125"/>
            </a:xfrm>
            <a:custGeom>
              <a:avLst/>
              <a:gdLst/>
              <a:ahLst/>
              <a:cxnLst/>
              <a:rect l="l" t="t" r="r" b="b"/>
              <a:pathLst>
                <a:path w="10386" h="13565" extrusionOk="0">
                  <a:moveTo>
                    <a:pt x="0" y="13565"/>
                  </a:moveTo>
                  <a:cubicBezTo>
                    <a:pt x="0" y="13565"/>
                    <a:pt x="2924" y="6077"/>
                    <a:pt x="9257" y="1590"/>
                  </a:cubicBezTo>
                  <a:lnTo>
                    <a:pt x="9616" y="8488"/>
                  </a:lnTo>
                  <a:lnTo>
                    <a:pt x="10386" y="6975"/>
                  </a:lnTo>
                  <a:lnTo>
                    <a:pt x="10001" y="0"/>
                  </a:lnTo>
                  <a:cubicBezTo>
                    <a:pt x="10001" y="0"/>
                    <a:pt x="2385" y="5436"/>
                    <a:pt x="0" y="13565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30"/>
            <p:cNvSpPr/>
            <p:nvPr/>
          </p:nvSpPr>
          <p:spPr>
            <a:xfrm>
              <a:off x="12779250" y="4233850"/>
              <a:ext cx="375700" cy="314150"/>
            </a:xfrm>
            <a:custGeom>
              <a:avLst/>
              <a:gdLst/>
              <a:ahLst/>
              <a:cxnLst/>
              <a:rect l="l" t="t" r="r" b="b"/>
              <a:pathLst>
                <a:path w="15028" h="12566" extrusionOk="0">
                  <a:moveTo>
                    <a:pt x="1" y="11360"/>
                  </a:moveTo>
                  <a:cubicBezTo>
                    <a:pt x="2668" y="7924"/>
                    <a:pt x="6360" y="5386"/>
                    <a:pt x="10540" y="4155"/>
                  </a:cubicBezTo>
                  <a:cubicBezTo>
                    <a:pt x="11002" y="6924"/>
                    <a:pt x="11002" y="9771"/>
                    <a:pt x="10591" y="12566"/>
                  </a:cubicBezTo>
                  <a:cubicBezTo>
                    <a:pt x="10591" y="12566"/>
                    <a:pt x="11950" y="9309"/>
                    <a:pt x="13566" y="7899"/>
                  </a:cubicBezTo>
                  <a:cubicBezTo>
                    <a:pt x="13566" y="7899"/>
                    <a:pt x="15027" y="1462"/>
                    <a:pt x="12668" y="1"/>
                  </a:cubicBezTo>
                  <a:cubicBezTo>
                    <a:pt x="12668" y="1"/>
                    <a:pt x="6642" y="668"/>
                    <a:pt x="2104" y="7899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30"/>
            <p:cNvSpPr/>
            <p:nvPr/>
          </p:nvSpPr>
          <p:spPr>
            <a:xfrm>
              <a:off x="12899150" y="4299875"/>
              <a:ext cx="114775" cy="186575"/>
            </a:xfrm>
            <a:custGeom>
              <a:avLst/>
              <a:gdLst/>
              <a:ahLst/>
              <a:cxnLst/>
              <a:rect l="l" t="t" r="r" b="b"/>
              <a:pathLst>
                <a:path w="4591" h="7463" extrusionOk="0">
                  <a:moveTo>
                    <a:pt x="103" y="7463"/>
                  </a:moveTo>
                  <a:cubicBezTo>
                    <a:pt x="103" y="7463"/>
                    <a:pt x="0" y="1770"/>
                    <a:pt x="4590" y="1"/>
                  </a:cubicBezTo>
                  <a:cubicBezTo>
                    <a:pt x="3616" y="2770"/>
                    <a:pt x="2103" y="5309"/>
                    <a:pt x="103" y="746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30"/>
            <p:cNvSpPr/>
            <p:nvPr/>
          </p:nvSpPr>
          <p:spPr>
            <a:xfrm>
              <a:off x="11976650" y="5870475"/>
              <a:ext cx="771225" cy="514800"/>
            </a:xfrm>
            <a:custGeom>
              <a:avLst/>
              <a:gdLst/>
              <a:ahLst/>
              <a:cxnLst/>
              <a:rect l="l" t="t" r="r" b="b"/>
              <a:pathLst>
                <a:path w="30849" h="20592" extrusionOk="0">
                  <a:moveTo>
                    <a:pt x="24771" y="13848"/>
                  </a:moveTo>
                  <a:cubicBezTo>
                    <a:pt x="14540" y="20592"/>
                    <a:pt x="1" y="13848"/>
                    <a:pt x="1" y="13848"/>
                  </a:cubicBezTo>
                  <a:lnTo>
                    <a:pt x="1" y="13848"/>
                  </a:lnTo>
                  <a:cubicBezTo>
                    <a:pt x="334" y="13745"/>
                    <a:pt x="5206" y="12079"/>
                    <a:pt x="7847" y="10489"/>
                  </a:cubicBezTo>
                  <a:cubicBezTo>
                    <a:pt x="7540" y="10694"/>
                    <a:pt x="3847" y="13130"/>
                    <a:pt x="3565" y="13566"/>
                  </a:cubicBezTo>
                  <a:cubicBezTo>
                    <a:pt x="3309" y="13976"/>
                    <a:pt x="15925" y="18207"/>
                    <a:pt x="23310" y="14027"/>
                  </a:cubicBezTo>
                  <a:cubicBezTo>
                    <a:pt x="30515" y="9925"/>
                    <a:pt x="28515" y="437"/>
                    <a:pt x="28412" y="1"/>
                  </a:cubicBezTo>
                  <a:cubicBezTo>
                    <a:pt x="30002" y="5283"/>
                    <a:pt x="30849" y="9822"/>
                    <a:pt x="24771" y="138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30"/>
            <p:cNvSpPr/>
            <p:nvPr/>
          </p:nvSpPr>
          <p:spPr>
            <a:xfrm>
              <a:off x="12267700" y="5580725"/>
              <a:ext cx="269900" cy="237225"/>
            </a:xfrm>
            <a:custGeom>
              <a:avLst/>
              <a:gdLst/>
              <a:ahLst/>
              <a:cxnLst/>
              <a:rect l="l" t="t" r="r" b="b"/>
              <a:pathLst>
                <a:path w="10796" h="9489" extrusionOk="0">
                  <a:moveTo>
                    <a:pt x="0" y="9488"/>
                  </a:moveTo>
                  <a:cubicBezTo>
                    <a:pt x="0" y="9488"/>
                    <a:pt x="4360" y="5360"/>
                    <a:pt x="6873" y="4514"/>
                  </a:cubicBezTo>
                  <a:cubicBezTo>
                    <a:pt x="9385" y="3642"/>
                    <a:pt x="9591" y="4129"/>
                    <a:pt x="9591" y="4129"/>
                  </a:cubicBezTo>
                  <a:cubicBezTo>
                    <a:pt x="9591" y="4129"/>
                    <a:pt x="10591" y="1437"/>
                    <a:pt x="10796" y="1"/>
                  </a:cubicBezTo>
                  <a:cubicBezTo>
                    <a:pt x="10770" y="1"/>
                    <a:pt x="5616" y="2590"/>
                    <a:pt x="0" y="948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30"/>
            <p:cNvSpPr/>
            <p:nvPr/>
          </p:nvSpPr>
          <p:spPr>
            <a:xfrm>
              <a:off x="12568350" y="4680675"/>
              <a:ext cx="309650" cy="970600"/>
            </a:xfrm>
            <a:custGeom>
              <a:avLst/>
              <a:gdLst/>
              <a:ahLst/>
              <a:cxnLst/>
              <a:rect l="l" t="t" r="r" b="b"/>
              <a:pathLst>
                <a:path w="12386" h="38824" extrusionOk="0">
                  <a:moveTo>
                    <a:pt x="12386" y="1"/>
                  </a:moveTo>
                  <a:cubicBezTo>
                    <a:pt x="12232" y="360"/>
                    <a:pt x="8001" y="11847"/>
                    <a:pt x="7565" y="15566"/>
                  </a:cubicBezTo>
                  <a:cubicBezTo>
                    <a:pt x="7411" y="16899"/>
                    <a:pt x="7309" y="18079"/>
                    <a:pt x="7257" y="19002"/>
                  </a:cubicBezTo>
                  <a:cubicBezTo>
                    <a:pt x="4565" y="25592"/>
                    <a:pt x="2539" y="31772"/>
                    <a:pt x="2385" y="35567"/>
                  </a:cubicBezTo>
                  <a:cubicBezTo>
                    <a:pt x="2360" y="36413"/>
                    <a:pt x="2385" y="37259"/>
                    <a:pt x="2462" y="38105"/>
                  </a:cubicBezTo>
                  <a:cubicBezTo>
                    <a:pt x="2462" y="38105"/>
                    <a:pt x="1924" y="36285"/>
                    <a:pt x="1" y="38823"/>
                  </a:cubicBezTo>
                  <a:cubicBezTo>
                    <a:pt x="2257" y="32592"/>
                    <a:pt x="4129" y="26233"/>
                    <a:pt x="5565" y="19771"/>
                  </a:cubicBezTo>
                  <a:cubicBezTo>
                    <a:pt x="7155" y="12950"/>
                    <a:pt x="9437" y="6334"/>
                    <a:pt x="12386" y="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30"/>
            <p:cNvSpPr/>
            <p:nvPr/>
          </p:nvSpPr>
          <p:spPr>
            <a:xfrm>
              <a:off x="12661950" y="4357575"/>
              <a:ext cx="334025" cy="593025"/>
            </a:xfrm>
            <a:custGeom>
              <a:avLst/>
              <a:gdLst/>
              <a:ahLst/>
              <a:cxnLst/>
              <a:rect l="l" t="t" r="r" b="b"/>
              <a:pathLst>
                <a:path w="13361" h="23721" extrusionOk="0">
                  <a:moveTo>
                    <a:pt x="1795" y="14437"/>
                  </a:moveTo>
                  <a:cubicBezTo>
                    <a:pt x="0" y="23515"/>
                    <a:pt x="2770" y="23720"/>
                    <a:pt x="5821" y="18079"/>
                  </a:cubicBezTo>
                  <a:cubicBezTo>
                    <a:pt x="8847" y="12412"/>
                    <a:pt x="13360" y="2001"/>
                    <a:pt x="12770" y="2539"/>
                  </a:cubicBezTo>
                  <a:cubicBezTo>
                    <a:pt x="12181" y="3052"/>
                    <a:pt x="10283" y="4770"/>
                    <a:pt x="9129" y="5155"/>
                  </a:cubicBezTo>
                  <a:cubicBezTo>
                    <a:pt x="7975" y="5514"/>
                    <a:pt x="10693" y="103"/>
                    <a:pt x="10386" y="52"/>
                  </a:cubicBezTo>
                  <a:cubicBezTo>
                    <a:pt x="10052" y="1"/>
                    <a:pt x="4103" y="4822"/>
                    <a:pt x="1795" y="14437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30"/>
            <p:cNvSpPr/>
            <p:nvPr/>
          </p:nvSpPr>
          <p:spPr>
            <a:xfrm>
              <a:off x="12540800" y="5857675"/>
              <a:ext cx="153875" cy="353875"/>
            </a:xfrm>
            <a:custGeom>
              <a:avLst/>
              <a:gdLst/>
              <a:ahLst/>
              <a:cxnLst/>
              <a:rect l="l" t="t" r="r" b="b"/>
              <a:pathLst>
                <a:path w="6155" h="14155" extrusionOk="0">
                  <a:moveTo>
                    <a:pt x="2308" y="13001"/>
                  </a:moveTo>
                  <a:cubicBezTo>
                    <a:pt x="0" y="14155"/>
                    <a:pt x="3026" y="8103"/>
                    <a:pt x="4462" y="4052"/>
                  </a:cubicBezTo>
                  <a:cubicBezTo>
                    <a:pt x="5923" y="0"/>
                    <a:pt x="6154" y="4821"/>
                    <a:pt x="6154" y="4821"/>
                  </a:cubicBezTo>
                  <a:cubicBezTo>
                    <a:pt x="6154" y="4821"/>
                    <a:pt x="5770" y="10898"/>
                    <a:pt x="2308" y="1300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30"/>
            <p:cNvSpPr/>
            <p:nvPr/>
          </p:nvSpPr>
          <p:spPr>
            <a:xfrm>
              <a:off x="11899075" y="5657025"/>
              <a:ext cx="795600" cy="991725"/>
            </a:xfrm>
            <a:custGeom>
              <a:avLst/>
              <a:gdLst/>
              <a:ahLst/>
              <a:cxnLst/>
              <a:rect l="l" t="t" r="r" b="b"/>
              <a:pathLst>
                <a:path w="31824" h="39669" extrusionOk="0">
                  <a:moveTo>
                    <a:pt x="31823" y="18283"/>
                  </a:moveTo>
                  <a:cubicBezTo>
                    <a:pt x="31233" y="19770"/>
                    <a:pt x="30413" y="21181"/>
                    <a:pt x="29387" y="22412"/>
                  </a:cubicBezTo>
                  <a:cubicBezTo>
                    <a:pt x="28695" y="23232"/>
                    <a:pt x="27951" y="24001"/>
                    <a:pt x="27131" y="24719"/>
                  </a:cubicBezTo>
                  <a:lnTo>
                    <a:pt x="27105" y="24745"/>
                  </a:lnTo>
                  <a:cubicBezTo>
                    <a:pt x="26284" y="25437"/>
                    <a:pt x="25387" y="26078"/>
                    <a:pt x="24464" y="26643"/>
                  </a:cubicBezTo>
                  <a:cubicBezTo>
                    <a:pt x="18771" y="30002"/>
                    <a:pt x="19976" y="38720"/>
                    <a:pt x="11796" y="39182"/>
                  </a:cubicBezTo>
                  <a:cubicBezTo>
                    <a:pt x="3642" y="39669"/>
                    <a:pt x="719" y="30643"/>
                    <a:pt x="155" y="24796"/>
                  </a:cubicBezTo>
                  <a:cubicBezTo>
                    <a:pt x="27" y="23386"/>
                    <a:pt x="1" y="21950"/>
                    <a:pt x="27" y="20540"/>
                  </a:cubicBezTo>
                  <a:lnTo>
                    <a:pt x="27" y="20540"/>
                  </a:lnTo>
                  <a:cubicBezTo>
                    <a:pt x="52" y="17770"/>
                    <a:pt x="334" y="15026"/>
                    <a:pt x="898" y="12308"/>
                  </a:cubicBezTo>
                  <a:cubicBezTo>
                    <a:pt x="898" y="12308"/>
                    <a:pt x="898" y="12283"/>
                    <a:pt x="898" y="12283"/>
                  </a:cubicBezTo>
                  <a:cubicBezTo>
                    <a:pt x="898" y="12257"/>
                    <a:pt x="898" y="12257"/>
                    <a:pt x="898" y="12231"/>
                  </a:cubicBezTo>
                  <a:cubicBezTo>
                    <a:pt x="1514" y="9436"/>
                    <a:pt x="2488" y="6872"/>
                    <a:pt x="3976" y="5257"/>
                  </a:cubicBezTo>
                  <a:cubicBezTo>
                    <a:pt x="8925" y="0"/>
                    <a:pt x="12822" y="10231"/>
                    <a:pt x="15592" y="10770"/>
                  </a:cubicBezTo>
                  <a:cubicBezTo>
                    <a:pt x="18335" y="11334"/>
                    <a:pt x="21848" y="6077"/>
                    <a:pt x="21848" y="6077"/>
                  </a:cubicBezTo>
                  <a:cubicBezTo>
                    <a:pt x="21489" y="7180"/>
                    <a:pt x="20951" y="8206"/>
                    <a:pt x="20258" y="9129"/>
                  </a:cubicBezTo>
                  <a:cubicBezTo>
                    <a:pt x="17002" y="13616"/>
                    <a:pt x="10361" y="17463"/>
                    <a:pt x="8181" y="18463"/>
                  </a:cubicBezTo>
                  <a:cubicBezTo>
                    <a:pt x="5540" y="19668"/>
                    <a:pt x="11438" y="24565"/>
                    <a:pt x="18720" y="24796"/>
                  </a:cubicBezTo>
                  <a:cubicBezTo>
                    <a:pt x="25900" y="25001"/>
                    <a:pt x="31644" y="18488"/>
                    <a:pt x="31823" y="18283"/>
                  </a:cubicBezTo>
                  <a:close/>
                </a:path>
              </a:pathLst>
            </a:custGeom>
            <a:solidFill>
              <a:srgbClr val="EC2700">
                <a:alpha val="51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30"/>
            <p:cNvSpPr/>
            <p:nvPr/>
          </p:nvSpPr>
          <p:spPr>
            <a:xfrm>
              <a:off x="11899075" y="6170500"/>
              <a:ext cx="677625" cy="478250"/>
            </a:xfrm>
            <a:custGeom>
              <a:avLst/>
              <a:gdLst/>
              <a:ahLst/>
              <a:cxnLst/>
              <a:rect l="l" t="t" r="r" b="b"/>
              <a:pathLst>
                <a:path w="27105" h="19130" extrusionOk="0">
                  <a:moveTo>
                    <a:pt x="27105" y="4206"/>
                  </a:moveTo>
                  <a:cubicBezTo>
                    <a:pt x="26284" y="4898"/>
                    <a:pt x="25413" y="5539"/>
                    <a:pt x="24464" y="6104"/>
                  </a:cubicBezTo>
                  <a:cubicBezTo>
                    <a:pt x="18797" y="9463"/>
                    <a:pt x="19976" y="18181"/>
                    <a:pt x="11822" y="18643"/>
                  </a:cubicBezTo>
                  <a:cubicBezTo>
                    <a:pt x="3642" y="19130"/>
                    <a:pt x="745" y="10104"/>
                    <a:pt x="180" y="4257"/>
                  </a:cubicBezTo>
                  <a:cubicBezTo>
                    <a:pt x="52" y="2847"/>
                    <a:pt x="1" y="1411"/>
                    <a:pt x="27" y="1"/>
                  </a:cubicBezTo>
                  <a:lnTo>
                    <a:pt x="27" y="1"/>
                  </a:lnTo>
                  <a:cubicBezTo>
                    <a:pt x="27" y="1"/>
                    <a:pt x="104" y="8950"/>
                    <a:pt x="3360" y="13335"/>
                  </a:cubicBezTo>
                  <a:cubicBezTo>
                    <a:pt x="6591" y="17720"/>
                    <a:pt x="15951" y="18207"/>
                    <a:pt x="17874" y="14771"/>
                  </a:cubicBezTo>
                  <a:cubicBezTo>
                    <a:pt x="19797" y="11360"/>
                    <a:pt x="18310" y="6539"/>
                    <a:pt x="22566" y="6104"/>
                  </a:cubicBezTo>
                  <a:cubicBezTo>
                    <a:pt x="24233" y="5924"/>
                    <a:pt x="25797" y="5257"/>
                    <a:pt x="27105" y="4206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30"/>
            <p:cNvSpPr/>
            <p:nvPr/>
          </p:nvSpPr>
          <p:spPr>
            <a:xfrm>
              <a:off x="11921525" y="5657025"/>
              <a:ext cx="523775" cy="306450"/>
            </a:xfrm>
            <a:custGeom>
              <a:avLst/>
              <a:gdLst/>
              <a:ahLst/>
              <a:cxnLst/>
              <a:rect l="l" t="t" r="r" b="b"/>
              <a:pathLst>
                <a:path w="20951" h="12258" extrusionOk="0">
                  <a:moveTo>
                    <a:pt x="20950" y="6077"/>
                  </a:moveTo>
                  <a:cubicBezTo>
                    <a:pt x="20591" y="7180"/>
                    <a:pt x="20053" y="8206"/>
                    <a:pt x="19360" y="9129"/>
                  </a:cubicBezTo>
                  <a:lnTo>
                    <a:pt x="16976" y="11026"/>
                  </a:lnTo>
                  <a:cubicBezTo>
                    <a:pt x="15053" y="12257"/>
                    <a:pt x="13591" y="11026"/>
                    <a:pt x="11642" y="8436"/>
                  </a:cubicBezTo>
                  <a:cubicBezTo>
                    <a:pt x="9693" y="5846"/>
                    <a:pt x="7283" y="4308"/>
                    <a:pt x="4180" y="6026"/>
                  </a:cubicBezTo>
                  <a:cubicBezTo>
                    <a:pt x="1308" y="7641"/>
                    <a:pt x="180" y="11616"/>
                    <a:pt x="0" y="12231"/>
                  </a:cubicBezTo>
                  <a:cubicBezTo>
                    <a:pt x="616" y="9411"/>
                    <a:pt x="1616" y="6872"/>
                    <a:pt x="3103" y="5257"/>
                  </a:cubicBezTo>
                  <a:cubicBezTo>
                    <a:pt x="8027" y="0"/>
                    <a:pt x="11924" y="10231"/>
                    <a:pt x="14694" y="10770"/>
                  </a:cubicBezTo>
                  <a:cubicBezTo>
                    <a:pt x="17437" y="11334"/>
                    <a:pt x="20950" y="6077"/>
                    <a:pt x="20950" y="607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30"/>
            <p:cNvSpPr/>
            <p:nvPr/>
          </p:nvSpPr>
          <p:spPr>
            <a:xfrm>
              <a:off x="11947800" y="6266025"/>
              <a:ext cx="407100" cy="241050"/>
            </a:xfrm>
            <a:custGeom>
              <a:avLst/>
              <a:gdLst/>
              <a:ahLst/>
              <a:cxnLst/>
              <a:rect l="l" t="t" r="r" b="b"/>
              <a:pathLst>
                <a:path w="16284" h="9642" extrusionOk="0">
                  <a:moveTo>
                    <a:pt x="16284" y="4052"/>
                  </a:moveTo>
                  <a:cubicBezTo>
                    <a:pt x="14848" y="0"/>
                    <a:pt x="10130" y="2795"/>
                    <a:pt x="5283" y="1462"/>
                  </a:cubicBezTo>
                  <a:cubicBezTo>
                    <a:pt x="437" y="129"/>
                    <a:pt x="1" y="6898"/>
                    <a:pt x="1155" y="8283"/>
                  </a:cubicBezTo>
                  <a:cubicBezTo>
                    <a:pt x="2309" y="9642"/>
                    <a:pt x="1565" y="4744"/>
                    <a:pt x="4488" y="4052"/>
                  </a:cubicBezTo>
                  <a:cubicBezTo>
                    <a:pt x="7411" y="3334"/>
                    <a:pt x="7899" y="8360"/>
                    <a:pt x="11745" y="7821"/>
                  </a:cubicBezTo>
                  <a:cubicBezTo>
                    <a:pt x="15591" y="7283"/>
                    <a:pt x="16284" y="4052"/>
                    <a:pt x="16284" y="4052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30"/>
            <p:cNvSpPr/>
            <p:nvPr/>
          </p:nvSpPr>
          <p:spPr>
            <a:xfrm>
              <a:off x="11917025" y="5803825"/>
              <a:ext cx="332100" cy="281450"/>
            </a:xfrm>
            <a:custGeom>
              <a:avLst/>
              <a:gdLst/>
              <a:ahLst/>
              <a:cxnLst/>
              <a:rect l="l" t="t" r="r" b="b"/>
              <a:pathLst>
                <a:path w="13284" h="11258" extrusionOk="0">
                  <a:moveTo>
                    <a:pt x="10848" y="4590"/>
                  </a:moveTo>
                  <a:cubicBezTo>
                    <a:pt x="8719" y="410"/>
                    <a:pt x="5437" y="0"/>
                    <a:pt x="2924" y="2770"/>
                  </a:cubicBezTo>
                  <a:cubicBezTo>
                    <a:pt x="411" y="5565"/>
                    <a:pt x="1" y="10052"/>
                    <a:pt x="1334" y="10642"/>
                  </a:cubicBezTo>
                  <a:cubicBezTo>
                    <a:pt x="2693" y="11257"/>
                    <a:pt x="6642" y="6488"/>
                    <a:pt x="9976" y="7411"/>
                  </a:cubicBezTo>
                  <a:cubicBezTo>
                    <a:pt x="13284" y="8334"/>
                    <a:pt x="10848" y="4590"/>
                    <a:pt x="10848" y="4590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30"/>
            <p:cNvSpPr/>
            <p:nvPr/>
          </p:nvSpPr>
          <p:spPr>
            <a:xfrm>
              <a:off x="12004850" y="6467325"/>
              <a:ext cx="341075" cy="123750"/>
            </a:xfrm>
            <a:custGeom>
              <a:avLst/>
              <a:gdLst/>
              <a:ahLst/>
              <a:cxnLst/>
              <a:rect l="l" t="t" r="r" b="b"/>
              <a:pathLst>
                <a:path w="13643" h="4950" extrusionOk="0">
                  <a:moveTo>
                    <a:pt x="1" y="1436"/>
                  </a:moveTo>
                  <a:cubicBezTo>
                    <a:pt x="1" y="1436"/>
                    <a:pt x="3540" y="4949"/>
                    <a:pt x="8207" y="4718"/>
                  </a:cubicBezTo>
                  <a:cubicBezTo>
                    <a:pt x="12848" y="4487"/>
                    <a:pt x="13643" y="1436"/>
                    <a:pt x="13643" y="1436"/>
                  </a:cubicBezTo>
                  <a:cubicBezTo>
                    <a:pt x="12514" y="3334"/>
                    <a:pt x="10412" y="4436"/>
                    <a:pt x="8207" y="4308"/>
                  </a:cubicBezTo>
                  <a:cubicBezTo>
                    <a:pt x="4360" y="4103"/>
                    <a:pt x="9335" y="4205"/>
                    <a:pt x="11309" y="3077"/>
                  </a:cubicBezTo>
                  <a:cubicBezTo>
                    <a:pt x="13309" y="1975"/>
                    <a:pt x="13232" y="0"/>
                    <a:pt x="8950" y="1436"/>
                  </a:cubicBezTo>
                  <a:cubicBezTo>
                    <a:pt x="4642" y="2898"/>
                    <a:pt x="1" y="1436"/>
                    <a:pt x="1" y="1436"/>
                  </a:cubicBezTo>
                  <a:close/>
                </a:path>
              </a:pathLst>
            </a:custGeom>
            <a:solidFill>
              <a:srgbClr val="F4BB1C">
                <a:alpha val="642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30"/>
            <p:cNvSpPr/>
            <p:nvPr/>
          </p:nvSpPr>
          <p:spPr>
            <a:xfrm>
              <a:off x="12276025" y="6220500"/>
              <a:ext cx="335950" cy="198125"/>
            </a:xfrm>
            <a:custGeom>
              <a:avLst/>
              <a:gdLst/>
              <a:ahLst/>
              <a:cxnLst/>
              <a:rect l="l" t="t" r="r" b="b"/>
              <a:pathLst>
                <a:path w="13438" h="7925" extrusionOk="0">
                  <a:moveTo>
                    <a:pt x="4257" y="5873"/>
                  </a:moveTo>
                  <a:cubicBezTo>
                    <a:pt x="5898" y="3257"/>
                    <a:pt x="7950" y="4309"/>
                    <a:pt x="10129" y="3103"/>
                  </a:cubicBezTo>
                  <a:cubicBezTo>
                    <a:pt x="11489" y="2360"/>
                    <a:pt x="12617" y="1308"/>
                    <a:pt x="13437" y="1"/>
                  </a:cubicBezTo>
                  <a:cubicBezTo>
                    <a:pt x="11617" y="975"/>
                    <a:pt x="9668" y="1744"/>
                    <a:pt x="7642" y="2257"/>
                  </a:cubicBezTo>
                  <a:cubicBezTo>
                    <a:pt x="4027" y="3206"/>
                    <a:pt x="1" y="2616"/>
                    <a:pt x="155" y="3103"/>
                  </a:cubicBezTo>
                  <a:cubicBezTo>
                    <a:pt x="283" y="3616"/>
                    <a:pt x="3180" y="3821"/>
                    <a:pt x="3155" y="5873"/>
                  </a:cubicBezTo>
                  <a:cubicBezTo>
                    <a:pt x="3129" y="7924"/>
                    <a:pt x="4257" y="5873"/>
                    <a:pt x="4257" y="587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30"/>
            <p:cNvSpPr/>
            <p:nvPr/>
          </p:nvSpPr>
          <p:spPr>
            <a:xfrm>
              <a:off x="11888825" y="6036525"/>
              <a:ext cx="153250" cy="354525"/>
            </a:xfrm>
            <a:custGeom>
              <a:avLst/>
              <a:gdLst/>
              <a:ahLst/>
              <a:cxnLst/>
              <a:rect l="l" t="t" r="r" b="b"/>
              <a:pathLst>
                <a:path w="6130" h="14181" extrusionOk="0">
                  <a:moveTo>
                    <a:pt x="5975" y="282"/>
                  </a:moveTo>
                  <a:cubicBezTo>
                    <a:pt x="5386" y="0"/>
                    <a:pt x="2693" y="616"/>
                    <a:pt x="1334" y="4872"/>
                  </a:cubicBezTo>
                  <a:cubicBezTo>
                    <a:pt x="1" y="9103"/>
                    <a:pt x="1411" y="13463"/>
                    <a:pt x="2001" y="13822"/>
                  </a:cubicBezTo>
                  <a:cubicBezTo>
                    <a:pt x="2591" y="14181"/>
                    <a:pt x="3180" y="11360"/>
                    <a:pt x="4642" y="10206"/>
                  </a:cubicBezTo>
                  <a:cubicBezTo>
                    <a:pt x="6129" y="9026"/>
                    <a:pt x="4027" y="9385"/>
                    <a:pt x="3821" y="7052"/>
                  </a:cubicBezTo>
                  <a:cubicBezTo>
                    <a:pt x="3591" y="4693"/>
                    <a:pt x="5975" y="282"/>
                    <a:pt x="5975" y="28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30"/>
            <p:cNvSpPr/>
            <p:nvPr/>
          </p:nvSpPr>
          <p:spPr>
            <a:xfrm>
              <a:off x="12006775" y="5960225"/>
              <a:ext cx="282100" cy="243650"/>
            </a:xfrm>
            <a:custGeom>
              <a:avLst/>
              <a:gdLst/>
              <a:ahLst/>
              <a:cxnLst/>
              <a:rect l="l" t="t" r="r" b="b"/>
              <a:pathLst>
                <a:path w="11284" h="9746" extrusionOk="0">
                  <a:moveTo>
                    <a:pt x="11284" y="1"/>
                  </a:moveTo>
                  <a:cubicBezTo>
                    <a:pt x="11284" y="1"/>
                    <a:pt x="10360" y="1206"/>
                    <a:pt x="7283" y="1616"/>
                  </a:cubicBezTo>
                  <a:cubicBezTo>
                    <a:pt x="4206" y="2052"/>
                    <a:pt x="1129" y="3796"/>
                    <a:pt x="565" y="6770"/>
                  </a:cubicBezTo>
                  <a:cubicBezTo>
                    <a:pt x="1" y="9745"/>
                    <a:pt x="1463" y="7360"/>
                    <a:pt x="5924" y="4642"/>
                  </a:cubicBezTo>
                  <a:cubicBezTo>
                    <a:pt x="10386" y="1898"/>
                    <a:pt x="11284" y="1"/>
                    <a:pt x="11284" y="1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30"/>
            <p:cNvSpPr/>
            <p:nvPr/>
          </p:nvSpPr>
          <p:spPr>
            <a:xfrm>
              <a:off x="11961900" y="5799325"/>
              <a:ext cx="118625" cy="82075"/>
            </a:xfrm>
            <a:custGeom>
              <a:avLst/>
              <a:gdLst/>
              <a:ahLst/>
              <a:cxnLst/>
              <a:rect l="l" t="t" r="r" b="b"/>
              <a:pathLst>
                <a:path w="4745" h="3283" extrusionOk="0">
                  <a:moveTo>
                    <a:pt x="1668" y="1334"/>
                  </a:moveTo>
                  <a:cubicBezTo>
                    <a:pt x="1" y="3283"/>
                    <a:pt x="2386" y="1667"/>
                    <a:pt x="3565" y="924"/>
                  </a:cubicBezTo>
                  <a:cubicBezTo>
                    <a:pt x="4745" y="180"/>
                    <a:pt x="2822" y="1"/>
                    <a:pt x="1668" y="133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30"/>
            <p:cNvSpPr/>
            <p:nvPr/>
          </p:nvSpPr>
          <p:spPr>
            <a:xfrm>
              <a:off x="11924100" y="6351275"/>
              <a:ext cx="28850" cy="56450"/>
            </a:xfrm>
            <a:custGeom>
              <a:avLst/>
              <a:gdLst/>
              <a:ahLst/>
              <a:cxnLst/>
              <a:rect l="l" t="t" r="r" b="b"/>
              <a:pathLst>
                <a:path w="1154" h="2258" extrusionOk="0">
                  <a:moveTo>
                    <a:pt x="308" y="1"/>
                  </a:moveTo>
                  <a:cubicBezTo>
                    <a:pt x="308" y="1"/>
                    <a:pt x="0" y="1360"/>
                    <a:pt x="1000" y="2257"/>
                  </a:cubicBezTo>
                  <a:cubicBezTo>
                    <a:pt x="1154" y="1437"/>
                    <a:pt x="898" y="591"/>
                    <a:pt x="3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30"/>
            <p:cNvSpPr/>
            <p:nvPr/>
          </p:nvSpPr>
          <p:spPr>
            <a:xfrm>
              <a:off x="12112550" y="6385900"/>
              <a:ext cx="71200" cy="84000"/>
            </a:xfrm>
            <a:custGeom>
              <a:avLst/>
              <a:gdLst/>
              <a:ahLst/>
              <a:cxnLst/>
              <a:rect l="l" t="t" r="r" b="b"/>
              <a:pathLst>
                <a:path w="2848" h="3360" extrusionOk="0">
                  <a:moveTo>
                    <a:pt x="1642" y="1103"/>
                  </a:moveTo>
                  <a:cubicBezTo>
                    <a:pt x="1" y="0"/>
                    <a:pt x="52" y="1590"/>
                    <a:pt x="1463" y="2488"/>
                  </a:cubicBezTo>
                  <a:cubicBezTo>
                    <a:pt x="2847" y="3360"/>
                    <a:pt x="1642" y="1103"/>
                    <a:pt x="1642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30"/>
            <p:cNvSpPr/>
            <p:nvPr/>
          </p:nvSpPr>
          <p:spPr>
            <a:xfrm>
              <a:off x="12024100" y="6255125"/>
              <a:ext cx="364150" cy="63500"/>
            </a:xfrm>
            <a:custGeom>
              <a:avLst/>
              <a:gdLst/>
              <a:ahLst/>
              <a:cxnLst/>
              <a:rect l="l" t="t" r="r" b="b"/>
              <a:pathLst>
                <a:path w="14566" h="2540" extrusionOk="0">
                  <a:moveTo>
                    <a:pt x="0" y="1462"/>
                  </a:moveTo>
                  <a:cubicBezTo>
                    <a:pt x="795" y="308"/>
                    <a:pt x="3129" y="1231"/>
                    <a:pt x="8206" y="1462"/>
                  </a:cubicBezTo>
                  <a:cubicBezTo>
                    <a:pt x="13283" y="1667"/>
                    <a:pt x="14565" y="1462"/>
                    <a:pt x="14565" y="1462"/>
                  </a:cubicBezTo>
                  <a:cubicBezTo>
                    <a:pt x="14565" y="1462"/>
                    <a:pt x="11873" y="1924"/>
                    <a:pt x="7796" y="2231"/>
                  </a:cubicBezTo>
                  <a:cubicBezTo>
                    <a:pt x="3718" y="2539"/>
                    <a:pt x="1975" y="0"/>
                    <a:pt x="0" y="146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2B0BB7E-5DDD-EFC5-A26C-DF36B935FD9C}"/>
              </a:ext>
            </a:extLst>
          </p:cNvPr>
          <p:cNvSpPr txBox="1"/>
          <p:nvPr/>
        </p:nvSpPr>
        <p:spPr>
          <a:xfrm>
            <a:off x="15565" y="3907224"/>
            <a:ext cx="4694662" cy="801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Author:   Elena Turcanu, Student nr 2127547</a:t>
            </a: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Lecturer: </a:t>
            </a:r>
            <a:r>
              <a:rPr lang="en-US" sz="14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Essa Bah</a:t>
            </a:r>
            <a:endParaRPr lang="en-GB" sz="1400" kern="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3232FD-BD20-7817-E0F3-71A20F7D6828}"/>
              </a:ext>
            </a:extLst>
          </p:cNvPr>
          <p:cNvSpPr txBox="1"/>
          <p:nvPr/>
        </p:nvSpPr>
        <p:spPr>
          <a:xfrm>
            <a:off x="2023452" y="-15944"/>
            <a:ext cx="5153614" cy="5827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solidFill>
                  <a:schemeClr val="bg2">
                    <a:lumMod val="50000"/>
                  </a:schemeClr>
                </a:solidFill>
                <a:effectLst/>
              </a:rPr>
              <a:t>University of Wales Trinity Saint David Birmingham</a:t>
            </a:r>
          </a:p>
          <a:p>
            <a:pPr algn="ctr">
              <a:lnSpc>
                <a:spcPct val="90000"/>
              </a:lnSpc>
              <a:spcAft>
                <a:spcPts val="800"/>
              </a:spcAft>
            </a:pPr>
            <a:r>
              <a:rPr lang="en-US" b="1" i="1" dirty="0">
                <a:solidFill>
                  <a:schemeClr val="bg2">
                    <a:lumMod val="50000"/>
                  </a:schemeClr>
                </a:solidFill>
                <a:effectLst/>
              </a:rPr>
              <a:t>BA Business Management, LCBB5001</a:t>
            </a:r>
            <a:r>
              <a:rPr lang="en-US" i="1" dirty="0">
                <a:solidFill>
                  <a:schemeClr val="bg2">
                    <a:lumMod val="50000"/>
                  </a:schemeClr>
                </a:solidFill>
                <a:effectLst/>
              </a:rPr>
              <a:t> </a:t>
            </a:r>
            <a:r>
              <a:rPr lang="en-US" b="1" i="1" dirty="0">
                <a:solidFill>
                  <a:schemeClr val="bg2">
                    <a:lumMod val="50000"/>
                  </a:schemeClr>
                </a:solidFill>
                <a:effectLst/>
              </a:rPr>
              <a:t>Entrepreneurship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3" name="Google Shape;2433;p32"/>
          <p:cNvSpPr txBox="1">
            <a:spLocks noGrp="1"/>
          </p:cNvSpPr>
          <p:nvPr>
            <p:ph type="ctrTitle" idx="7"/>
          </p:nvPr>
        </p:nvSpPr>
        <p:spPr>
          <a:xfrm>
            <a:off x="1178375" y="3508615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LEGAL FORMAT OF THE COMPANY</a:t>
            </a:r>
            <a:endParaRPr dirty="0"/>
          </a:p>
        </p:txBody>
      </p:sp>
      <p:sp>
        <p:nvSpPr>
          <p:cNvPr id="2434" name="Google Shape;2434;p32"/>
          <p:cNvSpPr txBox="1">
            <a:spLocks noGrp="1"/>
          </p:cNvSpPr>
          <p:nvPr>
            <p:ph type="title"/>
          </p:nvPr>
        </p:nvSpPr>
        <p:spPr>
          <a:xfrm>
            <a:off x="616001" y="3533875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2435" name="Google Shape;2435;p32"/>
          <p:cNvSpPr txBox="1">
            <a:spLocks noGrp="1"/>
          </p:cNvSpPr>
          <p:nvPr>
            <p:ph type="title" idx="2"/>
          </p:nvPr>
        </p:nvSpPr>
        <p:spPr>
          <a:xfrm>
            <a:off x="4554574" y="3533875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2436" name="Google Shape;2436;p32"/>
          <p:cNvSpPr txBox="1">
            <a:spLocks noGrp="1"/>
          </p:cNvSpPr>
          <p:nvPr>
            <p:ph type="title" idx="3"/>
          </p:nvPr>
        </p:nvSpPr>
        <p:spPr>
          <a:xfrm>
            <a:off x="616001" y="2400013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2437" name="Google Shape;2437;p32"/>
          <p:cNvSpPr txBox="1">
            <a:spLocks noGrp="1"/>
          </p:cNvSpPr>
          <p:nvPr>
            <p:ph type="title" idx="4"/>
          </p:nvPr>
        </p:nvSpPr>
        <p:spPr>
          <a:xfrm>
            <a:off x="4554574" y="2400013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2438" name="Google Shape;2438;p32"/>
          <p:cNvSpPr txBox="1">
            <a:spLocks noGrp="1"/>
          </p:cNvSpPr>
          <p:nvPr>
            <p:ph type="title" idx="5"/>
          </p:nvPr>
        </p:nvSpPr>
        <p:spPr>
          <a:xfrm>
            <a:off x="616001" y="1266150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2439" name="Google Shape;2439;p32"/>
          <p:cNvSpPr txBox="1">
            <a:spLocks noGrp="1"/>
          </p:cNvSpPr>
          <p:nvPr>
            <p:ph type="title" idx="6"/>
          </p:nvPr>
        </p:nvSpPr>
        <p:spPr>
          <a:xfrm>
            <a:off x="4554574" y="1266150"/>
            <a:ext cx="604800" cy="46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2441" name="Google Shape;2441;p32"/>
          <p:cNvSpPr txBox="1">
            <a:spLocks noGrp="1"/>
          </p:cNvSpPr>
          <p:nvPr>
            <p:ph type="ctrTitle" idx="8"/>
          </p:nvPr>
        </p:nvSpPr>
        <p:spPr>
          <a:xfrm>
            <a:off x="5135592" y="353400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br>
              <a:rPr lang="en-GB" dirty="0"/>
            </a:br>
            <a:r>
              <a:rPr lang="en-GB" dirty="0"/>
              <a:t>BUDGET</a:t>
            </a:r>
            <a:br>
              <a:rPr lang="en-GB" dirty="0"/>
            </a:br>
            <a:endParaRPr dirty="0"/>
          </a:p>
        </p:txBody>
      </p:sp>
      <p:sp>
        <p:nvSpPr>
          <p:cNvPr id="2443" name="Google Shape;2443;p32"/>
          <p:cNvSpPr txBox="1">
            <a:spLocks noGrp="1"/>
          </p:cNvSpPr>
          <p:nvPr>
            <p:ph type="ctrTitle" idx="13"/>
          </p:nvPr>
        </p:nvSpPr>
        <p:spPr>
          <a:xfrm>
            <a:off x="1197033" y="2400026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MARKET ANALYSIS</a:t>
            </a:r>
            <a:endParaRPr dirty="0"/>
          </a:p>
        </p:txBody>
      </p:sp>
      <p:sp>
        <p:nvSpPr>
          <p:cNvPr id="2445" name="Google Shape;2445;p32"/>
          <p:cNvSpPr txBox="1">
            <a:spLocks noGrp="1"/>
          </p:cNvSpPr>
          <p:nvPr>
            <p:ph type="ctrTitle" idx="15"/>
          </p:nvPr>
        </p:nvSpPr>
        <p:spPr>
          <a:xfrm>
            <a:off x="5135592" y="2400026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SWOT ANALYSIS</a:t>
            </a:r>
            <a:endParaRPr dirty="0"/>
          </a:p>
        </p:txBody>
      </p:sp>
      <p:sp>
        <p:nvSpPr>
          <p:cNvPr id="2447" name="Google Shape;2447;p32"/>
          <p:cNvSpPr txBox="1">
            <a:spLocks noGrp="1"/>
          </p:cNvSpPr>
          <p:nvPr>
            <p:ph type="ctrTitle" idx="17"/>
          </p:nvPr>
        </p:nvSpPr>
        <p:spPr>
          <a:xfrm>
            <a:off x="1214466" y="1450084"/>
            <a:ext cx="3374967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BUSINESS OVERVIEW</a:t>
            </a:r>
            <a:endParaRPr dirty="0"/>
          </a:p>
        </p:txBody>
      </p:sp>
      <p:sp>
        <p:nvSpPr>
          <p:cNvPr id="2449" name="Google Shape;2449;p32"/>
          <p:cNvSpPr txBox="1">
            <a:spLocks noGrp="1"/>
          </p:cNvSpPr>
          <p:nvPr>
            <p:ph type="ctrTitle" idx="19"/>
          </p:nvPr>
        </p:nvSpPr>
        <p:spPr>
          <a:xfrm>
            <a:off x="5135592" y="1266150"/>
            <a:ext cx="3392400" cy="4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MANAGEMENT STRUCTURE</a:t>
            </a:r>
            <a:endParaRPr dirty="0"/>
          </a:p>
        </p:txBody>
      </p:sp>
      <p:sp>
        <p:nvSpPr>
          <p:cNvPr id="2451" name="Google Shape;2451;p32"/>
          <p:cNvSpPr txBox="1">
            <a:spLocks noGrp="1"/>
          </p:cNvSpPr>
          <p:nvPr>
            <p:ph type="title" idx="21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0" name="Google Shape;4190;p55"/>
          <p:cNvSpPr txBox="1">
            <a:spLocks noGrp="1"/>
          </p:cNvSpPr>
          <p:nvPr>
            <p:ph type="title"/>
          </p:nvPr>
        </p:nvSpPr>
        <p:spPr>
          <a:xfrm>
            <a:off x="919910" y="124323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kumimoji="0" lang="en-US" altLang="en-US" sz="3600" b="1" i="0" u="none" strike="noStrike" kern="1200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20F0502020204030204" pitchFamily="66" charset="0"/>
                <a:cs typeface="Dreaming Outloud Pro" panose="020F0502020204030204" pitchFamily="66" charset="0"/>
              </a:rPr>
              <a:t>BeeEco</a:t>
            </a:r>
            <a:r>
              <a:rPr kumimoji="0" lang="en-US" altLang="en-US" sz="3600" b="1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20F0502020204030204" pitchFamily="66" charset="0"/>
                <a:cs typeface="Dreaming Outloud Pro" panose="020F0502020204030204" pitchFamily="66" charset="0"/>
              </a:rPr>
              <a:t>-friendly</a:t>
            </a:r>
            <a:endParaRPr dirty="0"/>
          </a:p>
        </p:txBody>
      </p:sp>
      <p:pic>
        <p:nvPicPr>
          <p:cNvPr id="4197" name="Google Shape;4197;p55"/>
          <p:cNvPicPr preferRelativeResize="0"/>
          <p:nvPr/>
        </p:nvPicPr>
        <p:blipFill rotWithShape="1">
          <a:blip r:embed="rId3">
            <a:alphaModFix/>
          </a:blip>
          <a:srcRect l="31959" t="16797" r="29819" b="32669"/>
          <a:stretch/>
        </p:blipFill>
        <p:spPr>
          <a:xfrm flipH="1">
            <a:off x="4410342" y="1965495"/>
            <a:ext cx="1964400" cy="1731300"/>
          </a:xfrm>
          <a:prstGeom prst="hexagon">
            <a:avLst>
              <a:gd name="adj" fmla="val 27507"/>
              <a:gd name="vf" fmla="val 115470"/>
            </a:avLst>
          </a:prstGeom>
          <a:noFill/>
          <a:ln>
            <a:noFill/>
          </a:ln>
        </p:spPr>
      </p:pic>
      <p:pic>
        <p:nvPicPr>
          <p:cNvPr id="4198" name="Google Shape;4198;p55"/>
          <p:cNvPicPr preferRelativeResize="0"/>
          <p:nvPr/>
        </p:nvPicPr>
        <p:blipFill rotWithShape="1">
          <a:blip r:embed="rId4">
            <a:alphaModFix/>
          </a:blip>
          <a:srcRect l="34606" t="-491" b="62083"/>
          <a:stretch/>
        </p:blipFill>
        <p:spPr>
          <a:xfrm flipH="1">
            <a:off x="6002925" y="1053525"/>
            <a:ext cx="1964400" cy="1731300"/>
          </a:xfrm>
          <a:prstGeom prst="hexagon">
            <a:avLst>
              <a:gd name="adj" fmla="val 27507"/>
              <a:gd name="vf" fmla="val 115470"/>
            </a:avLst>
          </a:prstGeom>
          <a:noFill/>
          <a:ln>
            <a:noFill/>
          </a:ln>
        </p:spPr>
      </p:pic>
      <p:pic>
        <p:nvPicPr>
          <p:cNvPr id="4199" name="Google Shape;4199;p55"/>
          <p:cNvPicPr preferRelativeResize="0"/>
          <p:nvPr/>
        </p:nvPicPr>
        <p:blipFill rotWithShape="1">
          <a:blip r:embed="rId5">
            <a:alphaModFix/>
          </a:blip>
          <a:srcRect l="9215" t="24368" r="33579"/>
          <a:stretch/>
        </p:blipFill>
        <p:spPr>
          <a:xfrm flipH="1">
            <a:off x="6002922" y="2879935"/>
            <a:ext cx="1964400" cy="1731300"/>
          </a:xfrm>
          <a:prstGeom prst="hexagon">
            <a:avLst>
              <a:gd name="adj" fmla="val 27507"/>
              <a:gd name="vf" fmla="val 115470"/>
            </a:avLst>
          </a:prstGeom>
          <a:noFill/>
          <a:ln>
            <a:noFill/>
          </a:ln>
        </p:spPr>
      </p:pic>
      <p:sp>
        <p:nvSpPr>
          <p:cNvPr id="4200" name="Google Shape;4200;p55"/>
          <p:cNvSpPr/>
          <p:nvPr/>
        </p:nvSpPr>
        <p:spPr>
          <a:xfrm rot="5400000">
            <a:off x="4584096" y="3683055"/>
            <a:ext cx="1597766" cy="1801689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1" name="Google Shape;4201;p55"/>
          <p:cNvSpPr/>
          <p:nvPr/>
        </p:nvSpPr>
        <p:spPr>
          <a:xfrm rot="5400000">
            <a:off x="7774971" y="1930305"/>
            <a:ext cx="1597766" cy="1801689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02" name="Google Shape;4202;p55"/>
          <p:cNvGrpSpPr/>
          <p:nvPr/>
        </p:nvGrpSpPr>
        <p:grpSpPr>
          <a:xfrm>
            <a:off x="7967313" y="4206844"/>
            <a:ext cx="422428" cy="413761"/>
            <a:chOff x="2257975" y="4001150"/>
            <a:chExt cx="281450" cy="275675"/>
          </a:xfrm>
        </p:grpSpPr>
        <p:sp>
          <p:nvSpPr>
            <p:cNvPr id="4203" name="Google Shape;4203;p55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" name="Google Shape;4204;p55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" name="Google Shape;4205;p55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" name="Google Shape;4206;p55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" name="Google Shape;4207;p55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8" name="Google Shape;4208;p55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9" name="Google Shape;4209;p55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10" name="Google Shape;4210;p55"/>
          <p:cNvGrpSpPr/>
          <p:nvPr/>
        </p:nvGrpSpPr>
        <p:grpSpPr>
          <a:xfrm rot="-508673" flipH="1">
            <a:off x="7918085" y="609351"/>
            <a:ext cx="1020175" cy="980353"/>
            <a:chOff x="2735550" y="2317075"/>
            <a:chExt cx="641100" cy="616075"/>
          </a:xfrm>
        </p:grpSpPr>
        <p:sp>
          <p:nvSpPr>
            <p:cNvPr id="4211" name="Google Shape;4211;p55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" name="Google Shape;4212;p55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" name="Google Shape;4213;p55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" name="Google Shape;4214;p55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" name="Google Shape;4215;p55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" name="Google Shape;4216;p55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" name="Google Shape;4217;p55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" name="Google Shape;4218;p55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" name="Google Shape;4219;p55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" name="Google Shape;4220;p55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" name="Google Shape;4221;p55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" name="Google Shape;4222;p55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" name="Google Shape;4223;p55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" name="Google Shape;4224;p55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" name="Google Shape;4225;p55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" name="Google Shape;4226;p55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" name="Google Shape;4227;p55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" name="Google Shape;4228;p55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" name="Google Shape;4229;p55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0" name="Google Shape;4230;p55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1" name="Google Shape;4231;p55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" name="Google Shape;4232;p55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" name="Google Shape;4233;p55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968D23B-633F-4D29-014E-B4737B6EDDBE}"/>
              </a:ext>
            </a:extLst>
          </p:cNvPr>
          <p:cNvSpPr txBox="1"/>
          <p:nvPr/>
        </p:nvSpPr>
        <p:spPr>
          <a:xfrm>
            <a:off x="553156" y="1474754"/>
            <a:ext cx="37827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 err="1">
                <a:solidFill>
                  <a:srgbClr val="0F0F0F"/>
                </a:solidFill>
                <a:effectLst/>
                <a:latin typeface="Söhne"/>
              </a:rPr>
              <a:t>BeeEco</a:t>
            </a:r>
            <a:r>
              <a:rPr lang="en-GB" sz="1600" b="0" i="0" dirty="0">
                <a:solidFill>
                  <a:srgbClr val="0F0F0F"/>
                </a:solidFill>
                <a:effectLst/>
                <a:latin typeface="Söhne"/>
              </a:rPr>
              <a:t>-friendly connects Moldovan beekeepers, facing sales challenges, to the high-demand UK honey market.</a:t>
            </a: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1B9237-7406-6DAD-4C46-93FCA0BF40C7}"/>
              </a:ext>
            </a:extLst>
          </p:cNvPr>
          <p:cNvSpPr txBox="1"/>
          <p:nvPr/>
        </p:nvSpPr>
        <p:spPr>
          <a:xfrm>
            <a:off x="494831" y="2879935"/>
            <a:ext cx="474769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0F0F0F"/>
                </a:solidFill>
                <a:effectLst/>
                <a:latin typeface="Monotype Corsiva" panose="03010101010201010101" pitchFamily="66" charset="0"/>
                <a:cs typeface="Dreaming Outloud Script Pro" panose="03050502040304050704" pitchFamily="66" charset="0"/>
              </a:rPr>
              <a:t>Our motto is: </a:t>
            </a:r>
          </a:p>
          <a:p>
            <a:r>
              <a:rPr lang="en-GB" sz="2000" b="0" i="0" dirty="0">
                <a:solidFill>
                  <a:srgbClr val="0F0F0F"/>
                </a:solidFill>
                <a:effectLst/>
                <a:latin typeface="Monotype Corsiva" panose="03010101010201010101" pitchFamily="66" charset="0"/>
                <a:cs typeface="Dreaming Outloud Script Pro" panose="03050502040304050704" pitchFamily="66" charset="0"/>
              </a:rPr>
              <a:t>Bridging Sustainability with Fair Prices: </a:t>
            </a:r>
          </a:p>
          <a:p>
            <a:r>
              <a:rPr lang="en-GB" sz="2000" b="0" i="0" dirty="0">
                <a:solidFill>
                  <a:srgbClr val="0F0F0F"/>
                </a:solidFill>
                <a:effectLst/>
                <a:latin typeface="Monotype Corsiva" panose="03010101010201010101" pitchFamily="66" charset="0"/>
                <a:cs typeface="Dreaming Outloud Script Pro" panose="03050502040304050704" pitchFamily="66" charset="0"/>
              </a:rPr>
              <a:t>Nurturing Beekeepers, Nourishing Communities.</a:t>
            </a:r>
            <a:endParaRPr lang="en-GB" sz="2000" dirty="0">
              <a:latin typeface="Monotype Corsiva" panose="03010101010201010101" pitchFamily="66" charset="0"/>
              <a:cs typeface="Dreaming Outloud Script Pro" panose="03050502040304050704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31" name="Google Shape;2631;p37"/>
          <p:cNvGrpSpPr/>
          <p:nvPr/>
        </p:nvGrpSpPr>
        <p:grpSpPr>
          <a:xfrm flipH="1">
            <a:off x="1797826" y="3930515"/>
            <a:ext cx="1019148" cy="980400"/>
            <a:chOff x="5099775" y="3410075"/>
            <a:chExt cx="640450" cy="616100"/>
          </a:xfrm>
        </p:grpSpPr>
        <p:sp>
          <p:nvSpPr>
            <p:cNvPr id="2632" name="Google Shape;2632;p37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37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37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37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37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37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37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37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37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37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37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37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37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37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37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37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37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37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37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37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37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37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37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55" name="Google Shape;2655;p37"/>
          <p:cNvGrpSpPr/>
          <p:nvPr/>
        </p:nvGrpSpPr>
        <p:grpSpPr>
          <a:xfrm>
            <a:off x="713226" y="3894944"/>
            <a:ext cx="422428" cy="413761"/>
            <a:chOff x="2257975" y="4001150"/>
            <a:chExt cx="281450" cy="275675"/>
          </a:xfrm>
        </p:grpSpPr>
        <p:sp>
          <p:nvSpPr>
            <p:cNvPr id="2656" name="Google Shape;2656;p37"/>
            <p:cNvSpPr/>
            <p:nvPr/>
          </p:nvSpPr>
          <p:spPr>
            <a:xfrm>
              <a:off x="2257975" y="4005625"/>
              <a:ext cx="255800" cy="263500"/>
            </a:xfrm>
            <a:custGeom>
              <a:avLst/>
              <a:gdLst/>
              <a:ahLst/>
              <a:cxnLst/>
              <a:rect l="l" t="t" r="r" b="b"/>
              <a:pathLst>
                <a:path w="10232" h="10540" extrusionOk="0">
                  <a:moveTo>
                    <a:pt x="6590" y="10283"/>
                  </a:moveTo>
                  <a:cubicBezTo>
                    <a:pt x="3154" y="10540"/>
                    <a:pt x="0" y="7411"/>
                    <a:pt x="1462" y="3796"/>
                  </a:cubicBezTo>
                  <a:cubicBezTo>
                    <a:pt x="1821" y="2924"/>
                    <a:pt x="2411" y="2180"/>
                    <a:pt x="3180" y="1642"/>
                  </a:cubicBezTo>
                  <a:lnTo>
                    <a:pt x="3180" y="1642"/>
                  </a:lnTo>
                  <a:cubicBezTo>
                    <a:pt x="5462" y="1"/>
                    <a:pt x="9001" y="257"/>
                    <a:pt x="10232" y="3693"/>
                  </a:cubicBezTo>
                  <a:cubicBezTo>
                    <a:pt x="10232" y="4232"/>
                    <a:pt x="10180" y="4770"/>
                    <a:pt x="10129" y="5309"/>
                  </a:cubicBezTo>
                  <a:lnTo>
                    <a:pt x="10129" y="5309"/>
                  </a:lnTo>
                  <a:cubicBezTo>
                    <a:pt x="9898" y="7052"/>
                    <a:pt x="9180" y="10104"/>
                    <a:pt x="6590" y="1028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37"/>
            <p:cNvSpPr/>
            <p:nvPr/>
          </p:nvSpPr>
          <p:spPr>
            <a:xfrm>
              <a:off x="2257975" y="4046650"/>
              <a:ext cx="253250" cy="230175"/>
            </a:xfrm>
            <a:custGeom>
              <a:avLst/>
              <a:gdLst/>
              <a:ahLst/>
              <a:cxnLst/>
              <a:rect l="l" t="t" r="r" b="b"/>
              <a:pathLst>
                <a:path w="10130" h="9207" extrusionOk="0">
                  <a:moveTo>
                    <a:pt x="6539" y="8822"/>
                  </a:moveTo>
                  <a:cubicBezTo>
                    <a:pt x="3129" y="9206"/>
                    <a:pt x="0" y="5770"/>
                    <a:pt x="1462" y="2155"/>
                  </a:cubicBezTo>
                  <a:cubicBezTo>
                    <a:pt x="1821" y="1283"/>
                    <a:pt x="2411" y="539"/>
                    <a:pt x="3180" y="1"/>
                  </a:cubicBezTo>
                  <a:cubicBezTo>
                    <a:pt x="3052" y="155"/>
                    <a:pt x="462" y="3078"/>
                    <a:pt x="1667" y="5283"/>
                  </a:cubicBezTo>
                  <a:cubicBezTo>
                    <a:pt x="2898" y="7591"/>
                    <a:pt x="4975" y="7873"/>
                    <a:pt x="7001" y="8283"/>
                  </a:cubicBezTo>
                  <a:cubicBezTo>
                    <a:pt x="9026" y="8668"/>
                    <a:pt x="10078" y="3821"/>
                    <a:pt x="10129" y="3668"/>
                  </a:cubicBezTo>
                  <a:cubicBezTo>
                    <a:pt x="9898" y="5411"/>
                    <a:pt x="9257" y="8514"/>
                    <a:pt x="6539" y="8822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37"/>
            <p:cNvSpPr/>
            <p:nvPr/>
          </p:nvSpPr>
          <p:spPr>
            <a:xfrm>
              <a:off x="2322075" y="4001150"/>
              <a:ext cx="217350" cy="193625"/>
            </a:xfrm>
            <a:custGeom>
              <a:avLst/>
              <a:gdLst/>
              <a:ahLst/>
              <a:cxnLst/>
              <a:rect l="l" t="t" r="r" b="b"/>
              <a:pathLst>
                <a:path w="8694" h="7745" extrusionOk="0">
                  <a:moveTo>
                    <a:pt x="2052" y="1462"/>
                  </a:moveTo>
                  <a:cubicBezTo>
                    <a:pt x="1" y="3718"/>
                    <a:pt x="3360" y="3667"/>
                    <a:pt x="5155" y="5718"/>
                  </a:cubicBezTo>
                  <a:cubicBezTo>
                    <a:pt x="6950" y="7744"/>
                    <a:pt x="8693" y="5180"/>
                    <a:pt x="6360" y="2590"/>
                  </a:cubicBezTo>
                  <a:cubicBezTo>
                    <a:pt x="4052" y="0"/>
                    <a:pt x="2052" y="1462"/>
                    <a:pt x="2052" y="146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37"/>
            <p:cNvSpPr/>
            <p:nvPr/>
          </p:nvSpPr>
          <p:spPr>
            <a:xfrm>
              <a:off x="2290025" y="4128700"/>
              <a:ext cx="73750" cy="94275"/>
            </a:xfrm>
            <a:custGeom>
              <a:avLst/>
              <a:gdLst/>
              <a:ahLst/>
              <a:cxnLst/>
              <a:rect l="l" t="t" r="r" b="b"/>
              <a:pathLst>
                <a:path w="2950" h="3771" extrusionOk="0">
                  <a:moveTo>
                    <a:pt x="154" y="1463"/>
                  </a:moveTo>
                  <a:cubicBezTo>
                    <a:pt x="0" y="1"/>
                    <a:pt x="1949" y="2386"/>
                    <a:pt x="2462" y="3052"/>
                  </a:cubicBezTo>
                  <a:cubicBezTo>
                    <a:pt x="2949" y="3745"/>
                    <a:pt x="847" y="3770"/>
                    <a:pt x="154" y="146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37"/>
            <p:cNvSpPr/>
            <p:nvPr/>
          </p:nvSpPr>
          <p:spPr>
            <a:xfrm>
              <a:off x="2323350" y="4024850"/>
              <a:ext cx="85925" cy="98125"/>
            </a:xfrm>
            <a:custGeom>
              <a:avLst/>
              <a:gdLst/>
              <a:ahLst/>
              <a:cxnLst/>
              <a:rect l="l" t="t" r="r" b="b"/>
              <a:pathLst>
                <a:path w="3437" h="3925" extrusionOk="0">
                  <a:moveTo>
                    <a:pt x="1" y="1898"/>
                  </a:moveTo>
                  <a:cubicBezTo>
                    <a:pt x="1334" y="1"/>
                    <a:pt x="2975" y="206"/>
                    <a:pt x="2975" y="206"/>
                  </a:cubicBezTo>
                  <a:cubicBezTo>
                    <a:pt x="2975" y="206"/>
                    <a:pt x="3437" y="3924"/>
                    <a:pt x="1" y="189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37"/>
            <p:cNvSpPr/>
            <p:nvPr/>
          </p:nvSpPr>
          <p:spPr>
            <a:xfrm>
              <a:off x="2426575" y="4210775"/>
              <a:ext cx="57075" cy="47450"/>
            </a:xfrm>
            <a:custGeom>
              <a:avLst/>
              <a:gdLst/>
              <a:ahLst/>
              <a:cxnLst/>
              <a:rect l="l" t="t" r="r" b="b"/>
              <a:pathLst>
                <a:path w="2283" h="1898" extrusionOk="0">
                  <a:moveTo>
                    <a:pt x="0" y="1385"/>
                  </a:moveTo>
                  <a:cubicBezTo>
                    <a:pt x="487" y="590"/>
                    <a:pt x="1693" y="282"/>
                    <a:pt x="2077" y="0"/>
                  </a:cubicBezTo>
                  <a:cubicBezTo>
                    <a:pt x="2077" y="0"/>
                    <a:pt x="2282" y="744"/>
                    <a:pt x="1436" y="1308"/>
                  </a:cubicBezTo>
                  <a:cubicBezTo>
                    <a:pt x="564" y="1898"/>
                    <a:pt x="0" y="1385"/>
                    <a:pt x="0" y="138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37"/>
            <p:cNvSpPr/>
            <p:nvPr/>
          </p:nvSpPr>
          <p:spPr>
            <a:xfrm>
              <a:off x="2316300" y="4085750"/>
              <a:ext cx="157100" cy="153900"/>
            </a:xfrm>
            <a:custGeom>
              <a:avLst/>
              <a:gdLst/>
              <a:ahLst/>
              <a:cxnLst/>
              <a:rect l="l" t="t" r="r" b="b"/>
              <a:pathLst>
                <a:path w="6284" h="6156" extrusionOk="0">
                  <a:moveTo>
                    <a:pt x="1052" y="719"/>
                  </a:moveTo>
                  <a:cubicBezTo>
                    <a:pt x="1898" y="1"/>
                    <a:pt x="3796" y="796"/>
                    <a:pt x="5027" y="2129"/>
                  </a:cubicBezTo>
                  <a:cubicBezTo>
                    <a:pt x="6283" y="3437"/>
                    <a:pt x="3821" y="6155"/>
                    <a:pt x="2232" y="4873"/>
                  </a:cubicBezTo>
                  <a:cubicBezTo>
                    <a:pt x="642" y="3565"/>
                    <a:pt x="1" y="1591"/>
                    <a:pt x="1052" y="71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63" name="Google Shape;2663;p37"/>
          <p:cNvGrpSpPr/>
          <p:nvPr/>
        </p:nvGrpSpPr>
        <p:grpSpPr>
          <a:xfrm>
            <a:off x="614130" y="1369992"/>
            <a:ext cx="422427" cy="385336"/>
            <a:chOff x="1988725" y="4246675"/>
            <a:chExt cx="109650" cy="100025"/>
          </a:xfrm>
        </p:grpSpPr>
        <p:sp>
          <p:nvSpPr>
            <p:cNvPr id="2664" name="Google Shape;2664;p37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37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37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37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37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37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37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71" name="Google Shape;2671;p37"/>
          <p:cNvGrpSpPr/>
          <p:nvPr/>
        </p:nvGrpSpPr>
        <p:grpSpPr>
          <a:xfrm>
            <a:off x="4117532" y="937074"/>
            <a:ext cx="578297" cy="668764"/>
            <a:chOff x="5945350" y="2424125"/>
            <a:chExt cx="385300" cy="445575"/>
          </a:xfrm>
        </p:grpSpPr>
        <p:sp>
          <p:nvSpPr>
            <p:cNvPr id="2672" name="Google Shape;2672;p37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37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37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37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37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37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37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4156347-38B3-E58E-241F-8ADD441AE991}"/>
              </a:ext>
            </a:extLst>
          </p:cNvPr>
          <p:cNvSpPr txBox="1"/>
          <p:nvPr/>
        </p:nvSpPr>
        <p:spPr>
          <a:xfrm>
            <a:off x="1797826" y="445146"/>
            <a:ext cx="6691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Overview of the business idea: </a:t>
            </a:r>
            <a:b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Mission and Vision</a:t>
            </a:r>
            <a:endParaRPr lang="en-GB" sz="2400" b="1" dirty="0">
              <a:solidFill>
                <a:schemeClr val="tx1"/>
              </a:solidFill>
            </a:endParaRPr>
          </a:p>
        </p:txBody>
      </p:sp>
      <p:grpSp>
        <p:nvGrpSpPr>
          <p:cNvPr id="8" name="Google Shape;4240;p56">
            <a:extLst>
              <a:ext uri="{FF2B5EF4-FFF2-40B4-BE49-F238E27FC236}">
                <a16:creationId xmlns:a16="http://schemas.microsoft.com/office/drawing/2014/main" id="{719A6D46-8FC3-C419-8BD1-BA782A7C100D}"/>
              </a:ext>
            </a:extLst>
          </p:cNvPr>
          <p:cNvGrpSpPr/>
          <p:nvPr/>
        </p:nvGrpSpPr>
        <p:grpSpPr>
          <a:xfrm>
            <a:off x="129737" y="1820186"/>
            <a:ext cx="3734071" cy="3106131"/>
            <a:chOff x="996997" y="1067000"/>
            <a:chExt cx="3497304" cy="2909179"/>
          </a:xfrm>
        </p:grpSpPr>
        <p:sp>
          <p:nvSpPr>
            <p:cNvPr id="9" name="Google Shape;4241;p56">
              <a:extLst>
                <a:ext uri="{FF2B5EF4-FFF2-40B4-BE49-F238E27FC236}">
                  <a16:creationId xmlns:a16="http://schemas.microsoft.com/office/drawing/2014/main" id="{C8DC9048-635A-4050-9AD4-88A73E330E18}"/>
                </a:ext>
              </a:extLst>
            </p:cNvPr>
            <p:cNvSpPr/>
            <p:nvPr/>
          </p:nvSpPr>
          <p:spPr>
            <a:xfrm>
              <a:off x="997000" y="1172775"/>
              <a:ext cx="3497301" cy="2362484"/>
            </a:xfrm>
            <a:custGeom>
              <a:avLst/>
              <a:gdLst/>
              <a:ahLst/>
              <a:cxnLst/>
              <a:rect l="l" t="t" r="r" b="b"/>
              <a:pathLst>
                <a:path w="95915" h="64948" extrusionOk="0">
                  <a:moveTo>
                    <a:pt x="3184" y="0"/>
                  </a:moveTo>
                  <a:cubicBezTo>
                    <a:pt x="1444" y="0"/>
                    <a:pt x="1" y="1444"/>
                    <a:pt x="1" y="3184"/>
                  </a:cubicBezTo>
                  <a:lnTo>
                    <a:pt x="1" y="61764"/>
                  </a:lnTo>
                  <a:cubicBezTo>
                    <a:pt x="1" y="63525"/>
                    <a:pt x="1444" y="64948"/>
                    <a:pt x="3184" y="64948"/>
                  </a:cubicBezTo>
                  <a:lnTo>
                    <a:pt x="92731" y="64948"/>
                  </a:lnTo>
                  <a:cubicBezTo>
                    <a:pt x="94492" y="64948"/>
                    <a:pt x="95914" y="63525"/>
                    <a:pt x="95914" y="61764"/>
                  </a:cubicBezTo>
                  <a:lnTo>
                    <a:pt x="95914" y="3184"/>
                  </a:lnTo>
                  <a:cubicBezTo>
                    <a:pt x="95914" y="1444"/>
                    <a:pt x="94492" y="0"/>
                    <a:pt x="92731" y="0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4242;p56">
              <a:extLst>
                <a:ext uri="{FF2B5EF4-FFF2-40B4-BE49-F238E27FC236}">
                  <a16:creationId xmlns:a16="http://schemas.microsoft.com/office/drawing/2014/main" id="{FBA667BB-6707-1D89-CC7C-0E13F8993738}"/>
                </a:ext>
              </a:extLst>
            </p:cNvPr>
            <p:cNvSpPr/>
            <p:nvPr/>
          </p:nvSpPr>
          <p:spPr>
            <a:xfrm>
              <a:off x="2356331" y="3535266"/>
              <a:ext cx="787116" cy="293657"/>
            </a:xfrm>
            <a:custGeom>
              <a:avLst/>
              <a:gdLst/>
              <a:ahLst/>
              <a:cxnLst/>
              <a:rect l="l" t="t" r="r" b="b"/>
              <a:pathLst>
                <a:path w="21587" h="11696" extrusionOk="0">
                  <a:moveTo>
                    <a:pt x="1" y="1"/>
                  </a:moveTo>
                  <a:lnTo>
                    <a:pt x="1" y="11695"/>
                  </a:lnTo>
                  <a:lnTo>
                    <a:pt x="21586" y="11695"/>
                  </a:lnTo>
                  <a:lnTo>
                    <a:pt x="2158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4243;p56">
              <a:extLst>
                <a:ext uri="{FF2B5EF4-FFF2-40B4-BE49-F238E27FC236}">
                  <a16:creationId xmlns:a16="http://schemas.microsoft.com/office/drawing/2014/main" id="{5F7E070C-04D4-2825-91C7-7DBB40E75EDF}"/>
                </a:ext>
              </a:extLst>
            </p:cNvPr>
            <p:cNvSpPr/>
            <p:nvPr/>
          </p:nvSpPr>
          <p:spPr>
            <a:xfrm>
              <a:off x="2671752" y="3297479"/>
              <a:ext cx="148621" cy="148264"/>
            </a:xfrm>
            <a:custGeom>
              <a:avLst/>
              <a:gdLst/>
              <a:ahLst/>
              <a:cxnLst/>
              <a:rect l="l" t="t" r="r" b="b"/>
              <a:pathLst>
                <a:path w="4076" h="4076" extrusionOk="0">
                  <a:moveTo>
                    <a:pt x="2038" y="0"/>
                  </a:moveTo>
                  <a:cubicBezTo>
                    <a:pt x="913" y="0"/>
                    <a:pt x="1" y="913"/>
                    <a:pt x="1" y="2038"/>
                  </a:cubicBezTo>
                  <a:cubicBezTo>
                    <a:pt x="1" y="3163"/>
                    <a:pt x="913" y="4075"/>
                    <a:pt x="2038" y="4075"/>
                  </a:cubicBezTo>
                  <a:cubicBezTo>
                    <a:pt x="3163" y="4075"/>
                    <a:pt x="4076" y="3163"/>
                    <a:pt x="4076" y="2038"/>
                  </a:cubicBezTo>
                  <a:cubicBezTo>
                    <a:pt x="4076" y="913"/>
                    <a:pt x="3163" y="0"/>
                    <a:pt x="20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4244;p56">
              <a:extLst>
                <a:ext uri="{FF2B5EF4-FFF2-40B4-BE49-F238E27FC236}">
                  <a16:creationId xmlns:a16="http://schemas.microsoft.com/office/drawing/2014/main" id="{EB444FDE-EFCA-C5A4-4FBF-62E09BF55094}"/>
                </a:ext>
              </a:extLst>
            </p:cNvPr>
            <p:cNvSpPr/>
            <p:nvPr/>
          </p:nvSpPr>
          <p:spPr>
            <a:xfrm>
              <a:off x="2042650" y="3828580"/>
              <a:ext cx="1414500" cy="147600"/>
            </a:xfrm>
            <a:prstGeom prst="roundRect">
              <a:avLst>
                <a:gd name="adj" fmla="val 19359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4245;p56">
              <a:extLst>
                <a:ext uri="{FF2B5EF4-FFF2-40B4-BE49-F238E27FC236}">
                  <a16:creationId xmlns:a16="http://schemas.microsoft.com/office/drawing/2014/main" id="{DAC84A07-A704-102A-FB76-591405EC901F}"/>
                </a:ext>
              </a:extLst>
            </p:cNvPr>
            <p:cNvSpPr/>
            <p:nvPr/>
          </p:nvSpPr>
          <p:spPr>
            <a:xfrm>
              <a:off x="996997" y="1067000"/>
              <a:ext cx="3497301" cy="2153255"/>
            </a:xfrm>
            <a:custGeom>
              <a:avLst/>
              <a:gdLst/>
              <a:ahLst/>
              <a:cxnLst/>
              <a:rect l="l" t="t" r="r" b="b"/>
              <a:pathLst>
                <a:path w="95915" h="59196" extrusionOk="0">
                  <a:moveTo>
                    <a:pt x="92731" y="3142"/>
                  </a:moveTo>
                  <a:lnTo>
                    <a:pt x="92731" y="55567"/>
                  </a:lnTo>
                  <a:lnTo>
                    <a:pt x="3184" y="55567"/>
                  </a:lnTo>
                  <a:lnTo>
                    <a:pt x="3184" y="3142"/>
                  </a:lnTo>
                  <a:close/>
                  <a:moveTo>
                    <a:pt x="3184" y="1"/>
                  </a:moveTo>
                  <a:cubicBezTo>
                    <a:pt x="1444" y="1"/>
                    <a:pt x="1" y="1423"/>
                    <a:pt x="1" y="3184"/>
                  </a:cubicBezTo>
                  <a:lnTo>
                    <a:pt x="1" y="59196"/>
                  </a:lnTo>
                  <a:lnTo>
                    <a:pt x="95914" y="59196"/>
                  </a:lnTo>
                  <a:lnTo>
                    <a:pt x="95914" y="3184"/>
                  </a:lnTo>
                  <a:cubicBezTo>
                    <a:pt x="95914" y="1423"/>
                    <a:pt x="94492" y="1"/>
                    <a:pt x="92731" y="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Google Shape;4246;p56">
            <a:extLst>
              <a:ext uri="{FF2B5EF4-FFF2-40B4-BE49-F238E27FC236}">
                <a16:creationId xmlns:a16="http://schemas.microsoft.com/office/drawing/2014/main" id="{A7242B9E-F21F-75CC-48CD-2FDA40F6E4CC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583" r="1863"/>
          <a:stretch/>
        </p:blipFill>
        <p:spPr>
          <a:xfrm>
            <a:off x="244034" y="1997724"/>
            <a:ext cx="3505474" cy="203822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2C48D4E-2AC8-7CFA-F23D-FA83E9BC805D}"/>
              </a:ext>
            </a:extLst>
          </p:cNvPr>
          <p:cNvSpPr/>
          <p:nvPr/>
        </p:nvSpPr>
        <p:spPr>
          <a:xfrm>
            <a:off x="4002560" y="1614468"/>
            <a:ext cx="4885079" cy="337735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Google Shape;2630;p37">
            <a:extLst>
              <a:ext uri="{FF2B5EF4-FFF2-40B4-BE49-F238E27FC236}">
                <a16:creationId xmlns:a16="http://schemas.microsoft.com/office/drawing/2014/main" id="{645BD0CE-051F-7DE9-0514-82C3DDE31116}"/>
              </a:ext>
            </a:extLst>
          </p:cNvPr>
          <p:cNvSpPr txBox="1">
            <a:spLocks/>
          </p:cNvSpPr>
          <p:nvPr/>
        </p:nvSpPr>
        <p:spPr>
          <a:xfrm>
            <a:off x="3672662" y="1822007"/>
            <a:ext cx="5114322" cy="1321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28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pPr algn="l"/>
            <a:r>
              <a:rPr lang="en-GB" sz="1800" b="1" dirty="0">
                <a:latin typeface="Söhne"/>
              </a:rPr>
              <a:t>         </a:t>
            </a:r>
            <a:r>
              <a:rPr lang="en-GB" sz="2000" b="1" dirty="0">
                <a:solidFill>
                  <a:srgbClr val="0F0F0F"/>
                </a:solidFill>
                <a:latin typeface="Monotype Corsiva" panose="03010101010201010101" pitchFamily="66" charset="0"/>
                <a:cs typeface="Dreaming Outloud Script Pro" panose="03050502040304050704" pitchFamily="66" charset="0"/>
                <a:sym typeface="Arial"/>
              </a:rPr>
              <a:t>Mission: </a:t>
            </a:r>
            <a:r>
              <a:rPr lang="en-GB" sz="1800" dirty="0" err="1">
                <a:solidFill>
                  <a:schemeClr val="bg2">
                    <a:lumMod val="50000"/>
                  </a:schemeClr>
                </a:solidFill>
                <a:latin typeface="Söhne"/>
              </a:rPr>
              <a:t>BeeEco</a:t>
            </a:r>
            <a:r>
              <a:rPr lang="en-GB" sz="1800" dirty="0">
                <a:solidFill>
                  <a:schemeClr val="bg2">
                    <a:lumMod val="50000"/>
                  </a:schemeClr>
                </a:solidFill>
                <a:latin typeface="Söhne"/>
              </a:rPr>
              <a:t>-friendly connects Moldovan beekeepers' high-quality, sustainable honey with the UK market demand. We emphasize fair partnerships, eco-friendly practices, and delivering pure, ethical honey.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A79A80-A6F1-DD86-5B5B-06DC148F559A}"/>
              </a:ext>
            </a:extLst>
          </p:cNvPr>
          <p:cNvSpPr txBox="1"/>
          <p:nvPr/>
        </p:nvSpPr>
        <p:spPr>
          <a:xfrm>
            <a:off x="3677689" y="3415908"/>
            <a:ext cx="5217099" cy="1520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342900">
              <a:buClr>
                <a:schemeClr val="dk2"/>
              </a:buClr>
              <a:buSzPts val="3000"/>
            </a:pPr>
            <a:r>
              <a:rPr lang="en-GB" sz="1800" b="1" dirty="0">
                <a:solidFill>
                  <a:schemeClr val="bg2">
                    <a:lumMod val="50000"/>
                  </a:schemeClr>
                </a:solidFill>
                <a:latin typeface="Söhne"/>
                <a:cs typeface="Poppins"/>
                <a:sym typeface="Poppins"/>
              </a:rPr>
              <a:t>        </a:t>
            </a:r>
            <a:r>
              <a:rPr lang="en-GB" sz="2000" b="1" dirty="0">
                <a:solidFill>
                  <a:schemeClr val="bg2">
                    <a:lumMod val="50000"/>
                  </a:schemeClr>
                </a:solidFill>
                <a:latin typeface="Monotype Corsiva" panose="03010101010201010101" pitchFamily="66" charset="0"/>
                <a:cs typeface="Dreaming Outloud Script Pro" panose="03050502040304050704" pitchFamily="66" charset="0"/>
                <a:sym typeface="Poppins"/>
              </a:rPr>
              <a:t>Vision: </a:t>
            </a:r>
            <a:r>
              <a:rPr lang="en-GB" sz="1800" dirty="0" err="1">
                <a:solidFill>
                  <a:schemeClr val="bg2">
                    <a:lumMod val="50000"/>
                  </a:schemeClr>
                </a:solidFill>
                <a:latin typeface="Söhne"/>
                <a:cs typeface="Poppins"/>
                <a:sym typeface="Poppins"/>
              </a:rPr>
              <a:t>BeeEco</a:t>
            </a:r>
            <a:r>
              <a:rPr lang="en-GB" sz="1800" dirty="0">
                <a:solidFill>
                  <a:schemeClr val="bg2">
                    <a:lumMod val="50000"/>
                  </a:schemeClr>
                </a:solidFill>
                <a:latin typeface="Söhne"/>
                <a:cs typeface="Poppins"/>
                <a:sym typeface="Poppins"/>
              </a:rPr>
              <a:t>-friendly aims to be a trusted, sustainable honey industry leader. We envision flourishing Moldovan beekeepers, a nature-valuing supply chain, and setting new eco-friendly standards globally.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2" name="Google Shape;3172;p48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it Works:</a:t>
            </a:r>
            <a:b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dirty="0"/>
          </a:p>
        </p:txBody>
      </p:sp>
      <p:sp>
        <p:nvSpPr>
          <p:cNvPr id="3173" name="Google Shape;3173;p48"/>
          <p:cNvSpPr txBox="1"/>
          <p:nvPr/>
        </p:nvSpPr>
        <p:spPr>
          <a:xfrm>
            <a:off x="12582" y="3163788"/>
            <a:ext cx="1142116" cy="5138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i="1" dirty="0"/>
              <a:t>Engaging Moldovan Beekeepers</a:t>
            </a:r>
            <a:endParaRPr lang="en-GB" dirty="0"/>
          </a:p>
        </p:txBody>
      </p:sp>
      <p:sp>
        <p:nvSpPr>
          <p:cNvPr id="3174" name="Google Shape;3174;p48"/>
          <p:cNvSpPr txBox="1"/>
          <p:nvPr/>
        </p:nvSpPr>
        <p:spPr>
          <a:xfrm>
            <a:off x="-20139" y="2696300"/>
            <a:ext cx="1221405" cy="355409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FFFFFF"/>
                </a:solidFill>
                <a:latin typeface="Rowdies"/>
                <a:ea typeface="Rowdies"/>
                <a:cs typeface="Rowdies"/>
                <a:sym typeface="Rowdies"/>
              </a:rPr>
              <a:t>1 STEP</a:t>
            </a:r>
            <a:endParaRPr sz="2400" dirty="0">
              <a:solidFill>
                <a:srgbClr val="FFFFFF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175" name="Google Shape;3175;p48"/>
          <p:cNvSpPr txBox="1"/>
          <p:nvPr/>
        </p:nvSpPr>
        <p:spPr>
          <a:xfrm>
            <a:off x="1286482" y="1281366"/>
            <a:ext cx="1439084" cy="6380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i="1" dirty="0"/>
              <a:t>Honey Collection and Quality Control</a:t>
            </a:r>
            <a:endParaRPr lang="en-GB" dirty="0"/>
          </a:p>
        </p:txBody>
      </p:sp>
      <p:sp>
        <p:nvSpPr>
          <p:cNvPr id="3176" name="Google Shape;3176;p48"/>
          <p:cNvSpPr txBox="1"/>
          <p:nvPr/>
        </p:nvSpPr>
        <p:spPr>
          <a:xfrm>
            <a:off x="1354887" y="2023461"/>
            <a:ext cx="1268530" cy="348495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FFFFFF"/>
                </a:solidFill>
                <a:latin typeface="Rowdies"/>
                <a:ea typeface="Rowdies"/>
                <a:cs typeface="Rowdies"/>
                <a:sym typeface="Rowdies"/>
              </a:rPr>
              <a:t>2 STEP</a:t>
            </a:r>
            <a:endParaRPr sz="2400" dirty="0">
              <a:solidFill>
                <a:srgbClr val="FFFFFF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177" name="Google Shape;3177;p48"/>
          <p:cNvSpPr txBox="1"/>
          <p:nvPr/>
        </p:nvSpPr>
        <p:spPr>
          <a:xfrm>
            <a:off x="3037517" y="3355698"/>
            <a:ext cx="1243930" cy="3817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i="1" dirty="0"/>
              <a:t>Export to the UK</a:t>
            </a:r>
            <a:endParaRPr lang="en-GB" dirty="0"/>
          </a:p>
        </p:txBody>
      </p:sp>
      <p:sp>
        <p:nvSpPr>
          <p:cNvPr id="3178" name="Google Shape;3178;p48"/>
          <p:cNvSpPr txBox="1"/>
          <p:nvPr/>
        </p:nvSpPr>
        <p:spPr>
          <a:xfrm>
            <a:off x="2950770" y="2915394"/>
            <a:ext cx="1454535" cy="339707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FFFFFF"/>
                </a:solidFill>
                <a:latin typeface="Rowdies"/>
                <a:ea typeface="Rowdies"/>
                <a:cs typeface="Rowdies"/>
                <a:sym typeface="Rowdies"/>
              </a:rPr>
              <a:t>3 STEP</a:t>
            </a:r>
            <a:endParaRPr sz="2400" dirty="0">
              <a:solidFill>
                <a:srgbClr val="FFFFFF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179" name="Google Shape;3179;p48"/>
          <p:cNvSpPr txBox="1"/>
          <p:nvPr/>
        </p:nvSpPr>
        <p:spPr>
          <a:xfrm>
            <a:off x="4617544" y="1377422"/>
            <a:ext cx="1655100" cy="67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i="1" dirty="0"/>
              <a:t>Marketing and Sales</a:t>
            </a:r>
            <a:endParaRPr lang="en-GB" dirty="0"/>
          </a:p>
        </p:txBody>
      </p:sp>
      <p:sp>
        <p:nvSpPr>
          <p:cNvPr id="3180" name="Google Shape;3180;p48"/>
          <p:cNvSpPr txBox="1"/>
          <p:nvPr/>
        </p:nvSpPr>
        <p:spPr>
          <a:xfrm>
            <a:off x="4644265" y="1876879"/>
            <a:ext cx="1378601" cy="454254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FFFFFF"/>
                </a:solidFill>
                <a:latin typeface="Rowdies"/>
                <a:ea typeface="Rowdies"/>
                <a:cs typeface="Rowdies"/>
                <a:sym typeface="Rowdies"/>
              </a:rPr>
              <a:t>4 STEP</a:t>
            </a:r>
            <a:endParaRPr sz="2400" dirty="0">
              <a:solidFill>
                <a:srgbClr val="FFFFFF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181" name="Google Shape;3181;p48"/>
          <p:cNvSpPr/>
          <p:nvPr/>
        </p:nvSpPr>
        <p:spPr>
          <a:xfrm>
            <a:off x="1038050" y="1665775"/>
            <a:ext cx="1020300" cy="10203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2" name="Google Shape;3182;p48"/>
          <p:cNvSpPr/>
          <p:nvPr/>
        </p:nvSpPr>
        <p:spPr>
          <a:xfrm>
            <a:off x="3053917" y="2961175"/>
            <a:ext cx="1020300" cy="10203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3" name="Google Shape;3183;p48"/>
          <p:cNvSpPr/>
          <p:nvPr/>
        </p:nvSpPr>
        <p:spPr>
          <a:xfrm>
            <a:off x="5069783" y="1589575"/>
            <a:ext cx="1020300" cy="10203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4" name="Google Shape;3184;p48"/>
          <p:cNvSpPr/>
          <p:nvPr/>
        </p:nvSpPr>
        <p:spPr>
          <a:xfrm>
            <a:off x="7085650" y="2961175"/>
            <a:ext cx="1020300" cy="10203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85" name="Google Shape;3185;p48"/>
          <p:cNvGrpSpPr/>
          <p:nvPr/>
        </p:nvGrpSpPr>
        <p:grpSpPr>
          <a:xfrm>
            <a:off x="-73835" y="1524689"/>
            <a:ext cx="1020182" cy="980360"/>
            <a:chOff x="2735550" y="2317075"/>
            <a:chExt cx="641100" cy="616075"/>
          </a:xfrm>
        </p:grpSpPr>
        <p:sp>
          <p:nvSpPr>
            <p:cNvPr id="3186" name="Google Shape;3186;p48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48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48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48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48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48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48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48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48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48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48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48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48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48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48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48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48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48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48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48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48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48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48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09" name="Google Shape;3209;p48"/>
          <p:cNvGrpSpPr/>
          <p:nvPr/>
        </p:nvGrpSpPr>
        <p:grpSpPr>
          <a:xfrm>
            <a:off x="1603235" y="2816547"/>
            <a:ext cx="1020182" cy="980360"/>
            <a:chOff x="2735550" y="2317075"/>
            <a:chExt cx="641100" cy="616075"/>
          </a:xfrm>
        </p:grpSpPr>
        <p:sp>
          <p:nvSpPr>
            <p:cNvPr id="3210" name="Google Shape;3210;p48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48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48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48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48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48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48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48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48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48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" name="Google Shape;3220;p48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48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48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48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48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48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48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48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48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48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48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48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48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33" name="Google Shape;3233;p48"/>
          <p:cNvGrpSpPr/>
          <p:nvPr/>
        </p:nvGrpSpPr>
        <p:grpSpPr>
          <a:xfrm>
            <a:off x="3246816" y="1408302"/>
            <a:ext cx="1020182" cy="980360"/>
            <a:chOff x="2735550" y="2317075"/>
            <a:chExt cx="641100" cy="616075"/>
          </a:xfrm>
        </p:grpSpPr>
        <p:sp>
          <p:nvSpPr>
            <p:cNvPr id="3234" name="Google Shape;3234;p48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48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48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48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48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48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48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" name="Google Shape;3241;p48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" name="Google Shape;3242;p48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" name="Google Shape;3243;p48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48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" name="Google Shape;3245;p48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" name="Google Shape;3246;p48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" name="Google Shape;3247;p48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48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48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48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48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48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48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48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48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48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57" name="Google Shape;3257;p48"/>
          <p:cNvGrpSpPr/>
          <p:nvPr/>
        </p:nvGrpSpPr>
        <p:grpSpPr>
          <a:xfrm>
            <a:off x="4961532" y="2818250"/>
            <a:ext cx="1020182" cy="980360"/>
            <a:chOff x="2735550" y="2317075"/>
            <a:chExt cx="641100" cy="616075"/>
          </a:xfrm>
        </p:grpSpPr>
        <p:sp>
          <p:nvSpPr>
            <p:cNvPr id="3258" name="Google Shape;3258;p48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48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48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48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48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48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48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48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48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48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48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48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48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" name="Google Shape;3271;p48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" name="Google Shape;3272;p48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48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" name="Google Shape;3274;p48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48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" name="Google Shape;3276;p48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" name="Google Shape;3277;p48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" name="Google Shape;3278;p48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48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" name="Google Shape;3280;p48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3281" name="Google Shape;3281;p48"/>
          <p:cNvCxnSpPr>
            <a:cxnSpLocks/>
          </p:cNvCxnSpPr>
          <p:nvPr/>
        </p:nvCxnSpPr>
        <p:spPr>
          <a:xfrm>
            <a:off x="906233" y="2159239"/>
            <a:ext cx="995700" cy="1295400"/>
          </a:xfrm>
          <a:prstGeom prst="bentConnector3">
            <a:avLst>
              <a:gd name="adj1" fmla="val 49993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diamond" w="med" len="med"/>
          </a:ln>
        </p:spPr>
      </p:cxnSp>
      <p:cxnSp>
        <p:nvCxnSpPr>
          <p:cNvPr id="3282" name="Google Shape;3282;p48"/>
          <p:cNvCxnSpPr>
            <a:cxnSpLocks/>
          </p:cNvCxnSpPr>
          <p:nvPr/>
        </p:nvCxnSpPr>
        <p:spPr>
          <a:xfrm rot="10800000" flipH="1">
            <a:off x="2568366" y="2073050"/>
            <a:ext cx="995700" cy="1371600"/>
          </a:xfrm>
          <a:prstGeom prst="bentConnector3">
            <a:avLst>
              <a:gd name="adj1" fmla="val 49993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diamond" w="med" len="med"/>
          </a:ln>
        </p:spPr>
      </p:cxnSp>
      <p:cxnSp>
        <p:nvCxnSpPr>
          <p:cNvPr id="3283" name="Google Shape;3283;p48"/>
          <p:cNvCxnSpPr>
            <a:cxnSpLocks/>
          </p:cNvCxnSpPr>
          <p:nvPr/>
        </p:nvCxnSpPr>
        <p:spPr>
          <a:xfrm>
            <a:off x="4223042" y="2081854"/>
            <a:ext cx="995700" cy="1371600"/>
          </a:xfrm>
          <a:prstGeom prst="bentConnector3">
            <a:avLst>
              <a:gd name="adj1" fmla="val 49993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diamond" w="med" len="med"/>
          </a:ln>
        </p:spPr>
      </p:cxnSp>
      <p:cxnSp>
        <p:nvCxnSpPr>
          <p:cNvPr id="2" name="Google Shape;3282;p48">
            <a:extLst>
              <a:ext uri="{FF2B5EF4-FFF2-40B4-BE49-F238E27FC236}">
                <a16:creationId xmlns:a16="http://schemas.microsoft.com/office/drawing/2014/main" id="{48A2358B-894A-9D7E-FD71-2948F7BC89D8}"/>
              </a:ext>
            </a:extLst>
          </p:cNvPr>
          <p:cNvCxnSpPr>
            <a:cxnSpLocks/>
          </p:cNvCxnSpPr>
          <p:nvPr/>
        </p:nvCxnSpPr>
        <p:spPr>
          <a:xfrm rot="10800000" flipH="1">
            <a:off x="5928899" y="2096677"/>
            <a:ext cx="995700" cy="1371600"/>
          </a:xfrm>
          <a:prstGeom prst="bentConnector3">
            <a:avLst>
              <a:gd name="adj1" fmla="val 49993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diamond" w="med" len="med"/>
          </a:ln>
        </p:spPr>
      </p:cxnSp>
      <p:grpSp>
        <p:nvGrpSpPr>
          <p:cNvPr id="8" name="Google Shape;3233;p48">
            <a:extLst>
              <a:ext uri="{FF2B5EF4-FFF2-40B4-BE49-F238E27FC236}">
                <a16:creationId xmlns:a16="http://schemas.microsoft.com/office/drawing/2014/main" id="{1F894332-6DB4-A973-62E9-746CEB4E7944}"/>
              </a:ext>
            </a:extLst>
          </p:cNvPr>
          <p:cNvGrpSpPr/>
          <p:nvPr/>
        </p:nvGrpSpPr>
        <p:grpSpPr>
          <a:xfrm>
            <a:off x="6539048" y="1461865"/>
            <a:ext cx="1020182" cy="980360"/>
            <a:chOff x="2735550" y="2317075"/>
            <a:chExt cx="641100" cy="616075"/>
          </a:xfrm>
        </p:grpSpPr>
        <p:sp>
          <p:nvSpPr>
            <p:cNvPr id="9" name="Google Shape;3234;p48">
              <a:extLst>
                <a:ext uri="{FF2B5EF4-FFF2-40B4-BE49-F238E27FC236}">
                  <a16:creationId xmlns:a16="http://schemas.microsoft.com/office/drawing/2014/main" id="{365DE757-F7E3-8130-6D31-12777E2D1BB9}"/>
                </a:ext>
              </a:extLst>
            </p:cNvPr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235;p48">
              <a:extLst>
                <a:ext uri="{FF2B5EF4-FFF2-40B4-BE49-F238E27FC236}">
                  <a16:creationId xmlns:a16="http://schemas.microsoft.com/office/drawing/2014/main" id="{F13C6294-4E7B-5F30-4926-FE71FFA3C407}"/>
                </a:ext>
              </a:extLst>
            </p:cNvPr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236;p48">
              <a:extLst>
                <a:ext uri="{FF2B5EF4-FFF2-40B4-BE49-F238E27FC236}">
                  <a16:creationId xmlns:a16="http://schemas.microsoft.com/office/drawing/2014/main" id="{BF2B04F5-B5DB-BAC2-ACB7-87F80CB421BB}"/>
                </a:ext>
              </a:extLst>
            </p:cNvPr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237;p48">
              <a:extLst>
                <a:ext uri="{FF2B5EF4-FFF2-40B4-BE49-F238E27FC236}">
                  <a16:creationId xmlns:a16="http://schemas.microsoft.com/office/drawing/2014/main" id="{486910D4-B7A7-FC27-0213-18C1E921B7C1}"/>
                </a:ext>
              </a:extLst>
            </p:cNvPr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238;p48">
              <a:extLst>
                <a:ext uri="{FF2B5EF4-FFF2-40B4-BE49-F238E27FC236}">
                  <a16:creationId xmlns:a16="http://schemas.microsoft.com/office/drawing/2014/main" id="{43E7D13F-8C28-0E34-B2E5-B6923BCF7306}"/>
                </a:ext>
              </a:extLst>
            </p:cNvPr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239;p48">
              <a:extLst>
                <a:ext uri="{FF2B5EF4-FFF2-40B4-BE49-F238E27FC236}">
                  <a16:creationId xmlns:a16="http://schemas.microsoft.com/office/drawing/2014/main" id="{65B752E3-28A9-2562-BC2A-FA2CE3BCDDB4}"/>
                </a:ext>
              </a:extLst>
            </p:cNvPr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3240;p48">
              <a:extLst>
                <a:ext uri="{FF2B5EF4-FFF2-40B4-BE49-F238E27FC236}">
                  <a16:creationId xmlns:a16="http://schemas.microsoft.com/office/drawing/2014/main" id="{9FBBDEEB-E7D6-C33F-4898-0FB382AD3E43}"/>
                </a:ext>
              </a:extLst>
            </p:cNvPr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3241;p48">
              <a:extLst>
                <a:ext uri="{FF2B5EF4-FFF2-40B4-BE49-F238E27FC236}">
                  <a16:creationId xmlns:a16="http://schemas.microsoft.com/office/drawing/2014/main" id="{783281B0-4560-3C31-F1D3-CF7330413326}"/>
                </a:ext>
              </a:extLst>
            </p:cNvPr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3242;p48">
              <a:extLst>
                <a:ext uri="{FF2B5EF4-FFF2-40B4-BE49-F238E27FC236}">
                  <a16:creationId xmlns:a16="http://schemas.microsoft.com/office/drawing/2014/main" id="{8A788B71-645F-4007-6274-3CAC9E993DDB}"/>
                </a:ext>
              </a:extLst>
            </p:cNvPr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3243;p48">
              <a:extLst>
                <a:ext uri="{FF2B5EF4-FFF2-40B4-BE49-F238E27FC236}">
                  <a16:creationId xmlns:a16="http://schemas.microsoft.com/office/drawing/2014/main" id="{6458D4ED-C81E-9A9C-CF06-7FD6DB3EB864}"/>
                </a:ext>
              </a:extLst>
            </p:cNvPr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3244;p48">
              <a:extLst>
                <a:ext uri="{FF2B5EF4-FFF2-40B4-BE49-F238E27FC236}">
                  <a16:creationId xmlns:a16="http://schemas.microsoft.com/office/drawing/2014/main" id="{68DDA0B5-9189-1B25-653C-FEEDE8FEDD4D}"/>
                </a:ext>
              </a:extLst>
            </p:cNvPr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3245;p48">
              <a:extLst>
                <a:ext uri="{FF2B5EF4-FFF2-40B4-BE49-F238E27FC236}">
                  <a16:creationId xmlns:a16="http://schemas.microsoft.com/office/drawing/2014/main" id="{D3869C18-EE7E-8F76-0459-BDFE67F7F46F}"/>
                </a:ext>
              </a:extLst>
            </p:cNvPr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3246;p48">
              <a:extLst>
                <a:ext uri="{FF2B5EF4-FFF2-40B4-BE49-F238E27FC236}">
                  <a16:creationId xmlns:a16="http://schemas.microsoft.com/office/drawing/2014/main" id="{9EE85427-D3CC-8C62-A9D8-4E90A5092C43}"/>
                </a:ext>
              </a:extLst>
            </p:cNvPr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3247;p48">
              <a:extLst>
                <a:ext uri="{FF2B5EF4-FFF2-40B4-BE49-F238E27FC236}">
                  <a16:creationId xmlns:a16="http://schemas.microsoft.com/office/drawing/2014/main" id="{3D607C9A-BBBB-0484-A220-67920F9CCE18}"/>
                </a:ext>
              </a:extLst>
            </p:cNvPr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3248;p48">
              <a:extLst>
                <a:ext uri="{FF2B5EF4-FFF2-40B4-BE49-F238E27FC236}">
                  <a16:creationId xmlns:a16="http://schemas.microsoft.com/office/drawing/2014/main" id="{823FF260-9698-B2FB-A457-BE187A59A452}"/>
                </a:ext>
              </a:extLst>
            </p:cNvPr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3249;p48">
              <a:extLst>
                <a:ext uri="{FF2B5EF4-FFF2-40B4-BE49-F238E27FC236}">
                  <a16:creationId xmlns:a16="http://schemas.microsoft.com/office/drawing/2014/main" id="{0B8C4C06-F767-47F1-C442-00E1C0B44045}"/>
                </a:ext>
              </a:extLst>
            </p:cNvPr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3250;p48">
              <a:extLst>
                <a:ext uri="{FF2B5EF4-FFF2-40B4-BE49-F238E27FC236}">
                  <a16:creationId xmlns:a16="http://schemas.microsoft.com/office/drawing/2014/main" id="{2F3D5038-23E4-4507-D02C-7E03FBFBA437}"/>
                </a:ext>
              </a:extLst>
            </p:cNvPr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3251;p48">
              <a:extLst>
                <a:ext uri="{FF2B5EF4-FFF2-40B4-BE49-F238E27FC236}">
                  <a16:creationId xmlns:a16="http://schemas.microsoft.com/office/drawing/2014/main" id="{DC9ED2F9-B609-D5CE-C26D-EA74E14897D5}"/>
                </a:ext>
              </a:extLst>
            </p:cNvPr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3252;p48">
              <a:extLst>
                <a:ext uri="{FF2B5EF4-FFF2-40B4-BE49-F238E27FC236}">
                  <a16:creationId xmlns:a16="http://schemas.microsoft.com/office/drawing/2014/main" id="{36ACEACC-E5CD-EA94-F049-7C16B3D16BFB}"/>
                </a:ext>
              </a:extLst>
            </p:cNvPr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3253;p48">
              <a:extLst>
                <a:ext uri="{FF2B5EF4-FFF2-40B4-BE49-F238E27FC236}">
                  <a16:creationId xmlns:a16="http://schemas.microsoft.com/office/drawing/2014/main" id="{8A0B44A3-A60E-7A99-9527-7FF3CF954B15}"/>
                </a:ext>
              </a:extLst>
            </p:cNvPr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3254;p48">
              <a:extLst>
                <a:ext uri="{FF2B5EF4-FFF2-40B4-BE49-F238E27FC236}">
                  <a16:creationId xmlns:a16="http://schemas.microsoft.com/office/drawing/2014/main" id="{21C3E16E-3978-3895-96BB-B45E93F8F718}"/>
                </a:ext>
              </a:extLst>
            </p:cNvPr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255;p48">
              <a:extLst>
                <a:ext uri="{FF2B5EF4-FFF2-40B4-BE49-F238E27FC236}">
                  <a16:creationId xmlns:a16="http://schemas.microsoft.com/office/drawing/2014/main" id="{9AABC778-70F8-58B2-DB5C-76C0E09AE235}"/>
                </a:ext>
              </a:extLst>
            </p:cNvPr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256;p48">
              <a:extLst>
                <a:ext uri="{FF2B5EF4-FFF2-40B4-BE49-F238E27FC236}">
                  <a16:creationId xmlns:a16="http://schemas.microsoft.com/office/drawing/2014/main" id="{1DA31E21-429D-34A2-366A-365D55C2CDE9}"/>
                </a:ext>
              </a:extLst>
            </p:cNvPr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32" name="Google Shape;3283;p48">
            <a:extLst>
              <a:ext uri="{FF2B5EF4-FFF2-40B4-BE49-F238E27FC236}">
                <a16:creationId xmlns:a16="http://schemas.microsoft.com/office/drawing/2014/main" id="{78C552FB-0EE7-4EFB-E7BB-8AD0BD49D888}"/>
              </a:ext>
            </a:extLst>
          </p:cNvPr>
          <p:cNvCxnSpPr>
            <a:cxnSpLocks/>
          </p:cNvCxnSpPr>
          <p:nvPr/>
        </p:nvCxnSpPr>
        <p:spPr>
          <a:xfrm rot="16200000" flipH="1">
            <a:off x="7212712" y="2459169"/>
            <a:ext cx="1689706" cy="1013645"/>
          </a:xfrm>
          <a:prstGeom prst="bentConnector3">
            <a:avLst>
              <a:gd name="adj1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diamond" w="med" len="med"/>
          </a:ln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39B1097-041E-A6DC-3BDD-790ABF1C6430}"/>
              </a:ext>
            </a:extLst>
          </p:cNvPr>
          <p:cNvSpPr txBox="1"/>
          <p:nvPr/>
        </p:nvSpPr>
        <p:spPr>
          <a:xfrm>
            <a:off x="6353949" y="3489961"/>
            <a:ext cx="1921738" cy="3095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i="1" dirty="0"/>
              <a:t>Building Partnerships</a:t>
            </a:r>
            <a:endParaRPr lang="en-GB" dirty="0"/>
          </a:p>
        </p:txBody>
      </p:sp>
      <p:sp>
        <p:nvSpPr>
          <p:cNvPr id="36" name="Google Shape;3180;p48">
            <a:extLst>
              <a:ext uri="{FF2B5EF4-FFF2-40B4-BE49-F238E27FC236}">
                <a16:creationId xmlns:a16="http://schemas.microsoft.com/office/drawing/2014/main" id="{B6910A86-7F84-128D-0D7F-6D0E3E8ABB1B}"/>
              </a:ext>
            </a:extLst>
          </p:cNvPr>
          <p:cNvSpPr txBox="1"/>
          <p:nvPr/>
        </p:nvSpPr>
        <p:spPr>
          <a:xfrm>
            <a:off x="6579159" y="3118845"/>
            <a:ext cx="1378601" cy="454254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FFFFFF"/>
                </a:solidFill>
                <a:latin typeface="Rowdies"/>
                <a:ea typeface="Rowdies"/>
                <a:cs typeface="Rowdies"/>
                <a:sym typeface="Rowdies"/>
              </a:rPr>
              <a:t>5 STEP</a:t>
            </a:r>
            <a:endParaRPr sz="2400" dirty="0">
              <a:solidFill>
                <a:srgbClr val="FFFFFF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FF925E2-3F86-E914-A200-A668C6A14B8E}"/>
              </a:ext>
            </a:extLst>
          </p:cNvPr>
          <p:cNvSpPr txBox="1"/>
          <p:nvPr/>
        </p:nvSpPr>
        <p:spPr>
          <a:xfrm>
            <a:off x="6070533" y="3998445"/>
            <a:ext cx="3050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  <a:effectLst/>
                <a:latin typeface="Aptos Black" panose="020F0502020204030204" pitchFamily="34" charset="0"/>
                <a:ea typeface="Calibri" panose="020F0502020204030204" pitchFamily="34" charset="0"/>
              </a:rPr>
              <a:t>Sustainable </a:t>
            </a:r>
          </a:p>
          <a:p>
            <a:pPr algn="r"/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  <a:effectLst/>
                <a:latin typeface="Aptos Black" panose="020F0502020204030204" pitchFamily="34" charset="0"/>
                <a:ea typeface="Calibri" panose="020F0502020204030204" pitchFamily="34" charset="0"/>
              </a:rPr>
              <a:t>business</a:t>
            </a:r>
            <a:endParaRPr lang="en-GB" sz="2400" b="1" dirty="0">
              <a:solidFill>
                <a:schemeClr val="bg2">
                  <a:lumMod val="50000"/>
                </a:schemeClr>
              </a:solidFill>
              <a:latin typeface="Aptos Black" panose="020F0502020204030204" pitchFamily="34" charset="0"/>
            </a:endParaRPr>
          </a:p>
        </p:txBody>
      </p:sp>
      <p:grpSp>
        <p:nvGrpSpPr>
          <p:cNvPr id="3136" name="Google Shape;3233;p48">
            <a:extLst>
              <a:ext uri="{FF2B5EF4-FFF2-40B4-BE49-F238E27FC236}">
                <a16:creationId xmlns:a16="http://schemas.microsoft.com/office/drawing/2014/main" id="{A604419F-1988-6AA5-6608-F45DE06032E9}"/>
              </a:ext>
            </a:extLst>
          </p:cNvPr>
          <p:cNvGrpSpPr/>
          <p:nvPr/>
        </p:nvGrpSpPr>
        <p:grpSpPr>
          <a:xfrm>
            <a:off x="6557091" y="4101885"/>
            <a:ext cx="1020182" cy="980360"/>
            <a:chOff x="2735550" y="2317075"/>
            <a:chExt cx="641100" cy="616075"/>
          </a:xfrm>
        </p:grpSpPr>
        <p:sp>
          <p:nvSpPr>
            <p:cNvPr id="3137" name="Google Shape;3234;p48">
              <a:extLst>
                <a:ext uri="{FF2B5EF4-FFF2-40B4-BE49-F238E27FC236}">
                  <a16:creationId xmlns:a16="http://schemas.microsoft.com/office/drawing/2014/main" id="{CA35C0B2-564C-B1E8-C5AC-7885D0F7B8B5}"/>
                </a:ext>
              </a:extLst>
            </p:cNvPr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235;p48">
              <a:extLst>
                <a:ext uri="{FF2B5EF4-FFF2-40B4-BE49-F238E27FC236}">
                  <a16:creationId xmlns:a16="http://schemas.microsoft.com/office/drawing/2014/main" id="{9BA4FBD3-72DD-08DD-683B-7C177BF6FD2B}"/>
                </a:ext>
              </a:extLst>
            </p:cNvPr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236;p48">
              <a:extLst>
                <a:ext uri="{FF2B5EF4-FFF2-40B4-BE49-F238E27FC236}">
                  <a16:creationId xmlns:a16="http://schemas.microsoft.com/office/drawing/2014/main" id="{4E2EDE62-FD2C-C33A-151B-C77FC287536F}"/>
                </a:ext>
              </a:extLst>
            </p:cNvPr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237;p48">
              <a:extLst>
                <a:ext uri="{FF2B5EF4-FFF2-40B4-BE49-F238E27FC236}">
                  <a16:creationId xmlns:a16="http://schemas.microsoft.com/office/drawing/2014/main" id="{88D1E570-E878-25F4-5593-6D52226E168E}"/>
                </a:ext>
              </a:extLst>
            </p:cNvPr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238;p48">
              <a:extLst>
                <a:ext uri="{FF2B5EF4-FFF2-40B4-BE49-F238E27FC236}">
                  <a16:creationId xmlns:a16="http://schemas.microsoft.com/office/drawing/2014/main" id="{37568F0E-1357-62C6-73FD-DDE76513979B}"/>
                </a:ext>
              </a:extLst>
            </p:cNvPr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239;p48">
              <a:extLst>
                <a:ext uri="{FF2B5EF4-FFF2-40B4-BE49-F238E27FC236}">
                  <a16:creationId xmlns:a16="http://schemas.microsoft.com/office/drawing/2014/main" id="{334C3B29-BE19-5A09-DF2E-2BB0EEA7A388}"/>
                </a:ext>
              </a:extLst>
            </p:cNvPr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240;p48">
              <a:extLst>
                <a:ext uri="{FF2B5EF4-FFF2-40B4-BE49-F238E27FC236}">
                  <a16:creationId xmlns:a16="http://schemas.microsoft.com/office/drawing/2014/main" id="{D9DED4CB-8FEB-2827-133C-F42FACB22ACB}"/>
                </a:ext>
              </a:extLst>
            </p:cNvPr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241;p48">
              <a:extLst>
                <a:ext uri="{FF2B5EF4-FFF2-40B4-BE49-F238E27FC236}">
                  <a16:creationId xmlns:a16="http://schemas.microsoft.com/office/drawing/2014/main" id="{C814B675-E871-45CC-348E-A7D9D394F132}"/>
                </a:ext>
              </a:extLst>
            </p:cNvPr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242;p48">
              <a:extLst>
                <a:ext uri="{FF2B5EF4-FFF2-40B4-BE49-F238E27FC236}">
                  <a16:creationId xmlns:a16="http://schemas.microsoft.com/office/drawing/2014/main" id="{9EFA6C08-26A9-4BAF-0D26-889E8EAC4643}"/>
                </a:ext>
              </a:extLst>
            </p:cNvPr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243;p48">
              <a:extLst>
                <a:ext uri="{FF2B5EF4-FFF2-40B4-BE49-F238E27FC236}">
                  <a16:creationId xmlns:a16="http://schemas.microsoft.com/office/drawing/2014/main" id="{2A94AB7D-9E38-2065-1831-6FEFC9D20561}"/>
                </a:ext>
              </a:extLst>
            </p:cNvPr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244;p48">
              <a:extLst>
                <a:ext uri="{FF2B5EF4-FFF2-40B4-BE49-F238E27FC236}">
                  <a16:creationId xmlns:a16="http://schemas.microsoft.com/office/drawing/2014/main" id="{B2A43734-CFAF-8CF5-EBEA-87AAA188D585}"/>
                </a:ext>
              </a:extLst>
            </p:cNvPr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245;p48">
              <a:extLst>
                <a:ext uri="{FF2B5EF4-FFF2-40B4-BE49-F238E27FC236}">
                  <a16:creationId xmlns:a16="http://schemas.microsoft.com/office/drawing/2014/main" id="{E0DFB119-A51D-DACF-0B5D-0094AA054697}"/>
                </a:ext>
              </a:extLst>
            </p:cNvPr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246;p48">
              <a:extLst>
                <a:ext uri="{FF2B5EF4-FFF2-40B4-BE49-F238E27FC236}">
                  <a16:creationId xmlns:a16="http://schemas.microsoft.com/office/drawing/2014/main" id="{C7BD0AD4-3A2E-51CB-AA27-1AB629F8E5FB}"/>
                </a:ext>
              </a:extLst>
            </p:cNvPr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247;p48">
              <a:extLst>
                <a:ext uri="{FF2B5EF4-FFF2-40B4-BE49-F238E27FC236}">
                  <a16:creationId xmlns:a16="http://schemas.microsoft.com/office/drawing/2014/main" id="{AA0F3847-6123-0FCC-9FD1-BAF3B3E3918B}"/>
                </a:ext>
              </a:extLst>
            </p:cNvPr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248;p48">
              <a:extLst>
                <a:ext uri="{FF2B5EF4-FFF2-40B4-BE49-F238E27FC236}">
                  <a16:creationId xmlns:a16="http://schemas.microsoft.com/office/drawing/2014/main" id="{557F8362-DD86-15C5-33B8-4C7380417427}"/>
                </a:ext>
              </a:extLst>
            </p:cNvPr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249;p48">
              <a:extLst>
                <a:ext uri="{FF2B5EF4-FFF2-40B4-BE49-F238E27FC236}">
                  <a16:creationId xmlns:a16="http://schemas.microsoft.com/office/drawing/2014/main" id="{61F95AFA-E06D-B930-21F0-EA8906D5E60B}"/>
                </a:ext>
              </a:extLst>
            </p:cNvPr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250;p48">
              <a:extLst>
                <a:ext uri="{FF2B5EF4-FFF2-40B4-BE49-F238E27FC236}">
                  <a16:creationId xmlns:a16="http://schemas.microsoft.com/office/drawing/2014/main" id="{C22028EB-802C-9CA4-210F-182F13716AB5}"/>
                </a:ext>
              </a:extLst>
            </p:cNvPr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251;p48">
              <a:extLst>
                <a:ext uri="{FF2B5EF4-FFF2-40B4-BE49-F238E27FC236}">
                  <a16:creationId xmlns:a16="http://schemas.microsoft.com/office/drawing/2014/main" id="{18CA46BC-DF49-E898-4557-F8E744065963}"/>
                </a:ext>
              </a:extLst>
            </p:cNvPr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252;p48">
              <a:extLst>
                <a:ext uri="{FF2B5EF4-FFF2-40B4-BE49-F238E27FC236}">
                  <a16:creationId xmlns:a16="http://schemas.microsoft.com/office/drawing/2014/main" id="{38B75BC1-F9D0-159E-B883-7AF5D8CDB9D6}"/>
                </a:ext>
              </a:extLst>
            </p:cNvPr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253;p48">
              <a:extLst>
                <a:ext uri="{FF2B5EF4-FFF2-40B4-BE49-F238E27FC236}">
                  <a16:creationId xmlns:a16="http://schemas.microsoft.com/office/drawing/2014/main" id="{2F8D0125-9220-C0D0-9B30-2AB56A342556}"/>
                </a:ext>
              </a:extLst>
            </p:cNvPr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254;p48">
              <a:extLst>
                <a:ext uri="{FF2B5EF4-FFF2-40B4-BE49-F238E27FC236}">
                  <a16:creationId xmlns:a16="http://schemas.microsoft.com/office/drawing/2014/main" id="{373DD18B-F052-53E1-1976-C40FD74F62DE}"/>
                </a:ext>
              </a:extLst>
            </p:cNvPr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255;p48">
              <a:extLst>
                <a:ext uri="{FF2B5EF4-FFF2-40B4-BE49-F238E27FC236}">
                  <a16:creationId xmlns:a16="http://schemas.microsoft.com/office/drawing/2014/main" id="{2FD4AEC9-745C-0675-2747-EFCDEA8BA1EC}"/>
                </a:ext>
              </a:extLst>
            </p:cNvPr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256;p48">
              <a:extLst>
                <a:ext uri="{FF2B5EF4-FFF2-40B4-BE49-F238E27FC236}">
                  <a16:creationId xmlns:a16="http://schemas.microsoft.com/office/drawing/2014/main" id="{F9F394EB-ADD7-ACBF-11F3-A8EFEA9ED02F}"/>
                </a:ext>
              </a:extLst>
            </p:cNvPr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8" name="Google Shape;4158;p54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Market OVERVIEW</a:t>
            </a:r>
            <a:endParaRPr dirty="0"/>
          </a:p>
        </p:txBody>
      </p:sp>
      <p:grpSp>
        <p:nvGrpSpPr>
          <p:cNvPr id="4159" name="Google Shape;4159;p54"/>
          <p:cNvGrpSpPr/>
          <p:nvPr/>
        </p:nvGrpSpPr>
        <p:grpSpPr>
          <a:xfrm>
            <a:off x="1112971" y="1266938"/>
            <a:ext cx="3582736" cy="2355912"/>
            <a:chOff x="235800" y="830650"/>
            <a:chExt cx="6978450" cy="4588844"/>
          </a:xfrm>
        </p:grpSpPr>
        <p:sp>
          <p:nvSpPr>
            <p:cNvPr id="4160" name="Google Shape;4160;p54"/>
            <p:cNvSpPr/>
            <p:nvPr/>
          </p:nvSpPr>
          <p:spPr>
            <a:xfrm>
              <a:off x="235800" y="1224769"/>
              <a:ext cx="2592225" cy="4194725"/>
            </a:xfrm>
            <a:custGeom>
              <a:avLst/>
              <a:gdLst/>
              <a:ahLst/>
              <a:cxnLst/>
              <a:rect l="l" t="t" r="r" b="b"/>
              <a:pathLst>
                <a:path w="103689" h="167789" extrusionOk="0">
                  <a:moveTo>
                    <a:pt x="13807" y="0"/>
                  </a:moveTo>
                  <a:cubicBezTo>
                    <a:pt x="11526" y="0"/>
                    <a:pt x="9194" y="921"/>
                    <a:pt x="7431" y="2357"/>
                  </a:cubicBezTo>
                  <a:cubicBezTo>
                    <a:pt x="6418" y="3183"/>
                    <a:pt x="7559" y="5231"/>
                    <a:pt x="8433" y="6203"/>
                  </a:cubicBezTo>
                  <a:cubicBezTo>
                    <a:pt x="9308" y="7175"/>
                    <a:pt x="10393" y="8259"/>
                    <a:pt x="10189" y="9549"/>
                  </a:cubicBezTo>
                  <a:cubicBezTo>
                    <a:pt x="9355" y="9975"/>
                    <a:pt x="8287" y="10084"/>
                    <a:pt x="7292" y="10084"/>
                  </a:cubicBezTo>
                  <a:cubicBezTo>
                    <a:pt x="7024" y="10084"/>
                    <a:pt x="6762" y="10076"/>
                    <a:pt x="6511" y="10065"/>
                  </a:cubicBezTo>
                  <a:cubicBezTo>
                    <a:pt x="6102" y="10046"/>
                    <a:pt x="5686" y="9992"/>
                    <a:pt x="5277" y="9992"/>
                  </a:cubicBezTo>
                  <a:cubicBezTo>
                    <a:pt x="4990" y="9992"/>
                    <a:pt x="4705" y="10019"/>
                    <a:pt x="4430" y="10104"/>
                  </a:cubicBezTo>
                  <a:cubicBezTo>
                    <a:pt x="3763" y="10310"/>
                    <a:pt x="3182" y="11034"/>
                    <a:pt x="3440" y="11683"/>
                  </a:cubicBezTo>
                  <a:cubicBezTo>
                    <a:pt x="2981" y="12481"/>
                    <a:pt x="2431" y="12899"/>
                    <a:pt x="2962" y="13650"/>
                  </a:cubicBezTo>
                  <a:cubicBezTo>
                    <a:pt x="3377" y="14235"/>
                    <a:pt x="4081" y="14716"/>
                    <a:pt x="4076" y="15434"/>
                  </a:cubicBezTo>
                  <a:cubicBezTo>
                    <a:pt x="4071" y="16003"/>
                    <a:pt x="3591" y="16462"/>
                    <a:pt x="3082" y="16719"/>
                  </a:cubicBezTo>
                  <a:cubicBezTo>
                    <a:pt x="2572" y="16973"/>
                    <a:pt x="2000" y="17102"/>
                    <a:pt x="1518" y="17408"/>
                  </a:cubicBezTo>
                  <a:cubicBezTo>
                    <a:pt x="13" y="18366"/>
                    <a:pt x="0" y="20519"/>
                    <a:pt x="159" y="22295"/>
                  </a:cubicBezTo>
                  <a:cubicBezTo>
                    <a:pt x="1133" y="23491"/>
                    <a:pt x="1285" y="25550"/>
                    <a:pt x="817" y="27017"/>
                  </a:cubicBezTo>
                  <a:cubicBezTo>
                    <a:pt x="639" y="27577"/>
                    <a:pt x="351" y="28172"/>
                    <a:pt x="552" y="28724"/>
                  </a:cubicBezTo>
                  <a:cubicBezTo>
                    <a:pt x="782" y="29356"/>
                    <a:pt x="1526" y="29605"/>
                    <a:pt x="2177" y="29773"/>
                  </a:cubicBezTo>
                  <a:cubicBezTo>
                    <a:pt x="2891" y="29958"/>
                    <a:pt x="3669" y="30130"/>
                    <a:pt x="4408" y="30130"/>
                  </a:cubicBezTo>
                  <a:cubicBezTo>
                    <a:pt x="5109" y="30130"/>
                    <a:pt x="5775" y="29975"/>
                    <a:pt x="6314" y="29528"/>
                  </a:cubicBezTo>
                  <a:cubicBezTo>
                    <a:pt x="7583" y="28478"/>
                    <a:pt x="9157" y="28121"/>
                    <a:pt x="10834" y="28121"/>
                  </a:cubicBezTo>
                  <a:cubicBezTo>
                    <a:pt x="13016" y="28121"/>
                    <a:pt x="15374" y="28725"/>
                    <a:pt x="17464" y="29196"/>
                  </a:cubicBezTo>
                  <a:cubicBezTo>
                    <a:pt x="18740" y="29482"/>
                    <a:pt x="20083" y="29952"/>
                    <a:pt x="20830" y="31028"/>
                  </a:cubicBezTo>
                  <a:cubicBezTo>
                    <a:pt x="21824" y="32461"/>
                    <a:pt x="21400" y="34451"/>
                    <a:pt x="20580" y="35993"/>
                  </a:cubicBezTo>
                  <a:cubicBezTo>
                    <a:pt x="19762" y="37533"/>
                    <a:pt x="18587" y="38903"/>
                    <a:pt x="18068" y="40567"/>
                  </a:cubicBezTo>
                  <a:cubicBezTo>
                    <a:pt x="17582" y="42129"/>
                    <a:pt x="17717" y="43806"/>
                    <a:pt x="17859" y="45436"/>
                  </a:cubicBezTo>
                  <a:cubicBezTo>
                    <a:pt x="18032" y="47441"/>
                    <a:pt x="18242" y="49554"/>
                    <a:pt x="19405" y="51198"/>
                  </a:cubicBezTo>
                  <a:cubicBezTo>
                    <a:pt x="20624" y="52922"/>
                    <a:pt x="21392" y="55494"/>
                    <a:pt x="21294" y="57601"/>
                  </a:cubicBezTo>
                  <a:cubicBezTo>
                    <a:pt x="21216" y="59294"/>
                    <a:pt x="20619" y="60958"/>
                    <a:pt x="20775" y="62645"/>
                  </a:cubicBezTo>
                  <a:cubicBezTo>
                    <a:pt x="21057" y="65704"/>
                    <a:pt x="23699" y="67999"/>
                    <a:pt x="26397" y="69471"/>
                  </a:cubicBezTo>
                  <a:cubicBezTo>
                    <a:pt x="29219" y="71013"/>
                    <a:pt x="31651" y="73637"/>
                    <a:pt x="32623" y="76701"/>
                  </a:cubicBezTo>
                  <a:cubicBezTo>
                    <a:pt x="33112" y="78241"/>
                    <a:pt x="33257" y="79868"/>
                    <a:pt x="33688" y="81425"/>
                  </a:cubicBezTo>
                  <a:cubicBezTo>
                    <a:pt x="34432" y="84119"/>
                    <a:pt x="36051" y="86565"/>
                    <a:pt x="38239" y="88307"/>
                  </a:cubicBezTo>
                  <a:cubicBezTo>
                    <a:pt x="39834" y="89575"/>
                    <a:pt x="42451" y="90023"/>
                    <a:pt x="44455" y="90388"/>
                  </a:cubicBezTo>
                  <a:cubicBezTo>
                    <a:pt x="45495" y="90578"/>
                    <a:pt x="46617" y="90728"/>
                    <a:pt x="47400" y="91437"/>
                  </a:cubicBezTo>
                  <a:cubicBezTo>
                    <a:pt x="47762" y="91764"/>
                    <a:pt x="48023" y="92187"/>
                    <a:pt x="48369" y="92530"/>
                  </a:cubicBezTo>
                  <a:cubicBezTo>
                    <a:pt x="50044" y="94188"/>
                    <a:pt x="53127" y="93507"/>
                    <a:pt x="54821" y="95145"/>
                  </a:cubicBezTo>
                  <a:cubicBezTo>
                    <a:pt x="55259" y="95566"/>
                    <a:pt x="55558" y="96107"/>
                    <a:pt x="55941" y="96579"/>
                  </a:cubicBezTo>
                  <a:cubicBezTo>
                    <a:pt x="56887" y="97736"/>
                    <a:pt x="58370" y="98428"/>
                    <a:pt x="59861" y="98428"/>
                  </a:cubicBezTo>
                  <a:cubicBezTo>
                    <a:pt x="60003" y="98428"/>
                    <a:pt x="60145" y="98421"/>
                    <a:pt x="60286" y="98409"/>
                  </a:cubicBezTo>
                  <a:lnTo>
                    <a:pt x="60286" y="98409"/>
                  </a:lnTo>
                  <a:cubicBezTo>
                    <a:pt x="59905" y="99653"/>
                    <a:pt x="61397" y="101114"/>
                    <a:pt x="60936" y="102330"/>
                  </a:cubicBezTo>
                  <a:cubicBezTo>
                    <a:pt x="60565" y="103312"/>
                    <a:pt x="59445" y="103741"/>
                    <a:pt x="58674" y="104452"/>
                  </a:cubicBezTo>
                  <a:cubicBezTo>
                    <a:pt x="57337" y="105685"/>
                    <a:pt x="57129" y="107795"/>
                    <a:pt x="57705" y="109521"/>
                  </a:cubicBezTo>
                  <a:cubicBezTo>
                    <a:pt x="58282" y="111246"/>
                    <a:pt x="59498" y="112671"/>
                    <a:pt x="60717" y="114022"/>
                  </a:cubicBezTo>
                  <a:cubicBezTo>
                    <a:pt x="62978" y="116530"/>
                    <a:pt x="65696" y="117746"/>
                    <a:pt x="68148" y="120066"/>
                  </a:cubicBezTo>
                  <a:cubicBezTo>
                    <a:pt x="70420" y="122216"/>
                    <a:pt x="70937" y="125696"/>
                    <a:pt x="70438" y="128784"/>
                  </a:cubicBezTo>
                  <a:cubicBezTo>
                    <a:pt x="69938" y="131872"/>
                    <a:pt x="68585" y="134744"/>
                    <a:pt x="67620" y="137718"/>
                  </a:cubicBezTo>
                  <a:cubicBezTo>
                    <a:pt x="65814" y="143276"/>
                    <a:pt x="65376" y="149382"/>
                    <a:pt x="67102" y="154963"/>
                  </a:cubicBezTo>
                  <a:cubicBezTo>
                    <a:pt x="68828" y="160546"/>
                    <a:pt x="72869" y="165522"/>
                    <a:pt x="78283" y="167717"/>
                  </a:cubicBezTo>
                  <a:cubicBezTo>
                    <a:pt x="78404" y="167766"/>
                    <a:pt x="78530" y="167788"/>
                    <a:pt x="78658" y="167788"/>
                  </a:cubicBezTo>
                  <a:cubicBezTo>
                    <a:pt x="79167" y="167788"/>
                    <a:pt x="79705" y="167444"/>
                    <a:pt x="80056" y="167066"/>
                  </a:cubicBezTo>
                  <a:cubicBezTo>
                    <a:pt x="80495" y="166591"/>
                    <a:pt x="80589" y="165833"/>
                    <a:pt x="80281" y="165265"/>
                  </a:cubicBezTo>
                  <a:cubicBezTo>
                    <a:pt x="79304" y="163467"/>
                    <a:pt x="77566" y="161932"/>
                    <a:pt x="76298" y="160326"/>
                  </a:cubicBezTo>
                  <a:cubicBezTo>
                    <a:pt x="75898" y="159821"/>
                    <a:pt x="75478" y="159248"/>
                    <a:pt x="75530" y="158607"/>
                  </a:cubicBezTo>
                  <a:cubicBezTo>
                    <a:pt x="75589" y="157886"/>
                    <a:pt x="76208" y="157367"/>
                    <a:pt x="76666" y="156807"/>
                  </a:cubicBezTo>
                  <a:cubicBezTo>
                    <a:pt x="77361" y="155947"/>
                    <a:pt x="77729" y="154867"/>
                    <a:pt x="77704" y="153762"/>
                  </a:cubicBezTo>
                  <a:cubicBezTo>
                    <a:pt x="77674" y="152733"/>
                    <a:pt x="77075" y="151726"/>
                    <a:pt x="77111" y="150697"/>
                  </a:cubicBezTo>
                  <a:cubicBezTo>
                    <a:pt x="77146" y="149667"/>
                    <a:pt x="77701" y="148583"/>
                    <a:pt x="78676" y="148251"/>
                  </a:cubicBezTo>
                  <a:cubicBezTo>
                    <a:pt x="79120" y="148100"/>
                    <a:pt x="79614" y="148115"/>
                    <a:pt x="80042" y="147926"/>
                  </a:cubicBezTo>
                  <a:cubicBezTo>
                    <a:pt x="81453" y="147303"/>
                    <a:pt x="81228" y="145153"/>
                    <a:pt x="82249" y="143996"/>
                  </a:cubicBezTo>
                  <a:cubicBezTo>
                    <a:pt x="82722" y="143460"/>
                    <a:pt x="83419" y="143193"/>
                    <a:pt x="84064" y="142883"/>
                  </a:cubicBezTo>
                  <a:cubicBezTo>
                    <a:pt x="86792" y="141571"/>
                    <a:pt x="89035" y="138972"/>
                    <a:pt x="89283" y="135957"/>
                  </a:cubicBezTo>
                  <a:cubicBezTo>
                    <a:pt x="89483" y="133544"/>
                    <a:pt x="88605" y="130615"/>
                    <a:pt x="90438" y="129034"/>
                  </a:cubicBezTo>
                  <a:cubicBezTo>
                    <a:pt x="91238" y="128344"/>
                    <a:pt x="92244" y="128199"/>
                    <a:pt x="93314" y="128199"/>
                  </a:cubicBezTo>
                  <a:cubicBezTo>
                    <a:pt x="94087" y="128199"/>
                    <a:pt x="94894" y="128275"/>
                    <a:pt x="95682" y="128275"/>
                  </a:cubicBezTo>
                  <a:cubicBezTo>
                    <a:pt x="96098" y="128275"/>
                    <a:pt x="96509" y="128254"/>
                    <a:pt x="96908" y="128189"/>
                  </a:cubicBezTo>
                  <a:cubicBezTo>
                    <a:pt x="97800" y="128044"/>
                    <a:pt x="98396" y="127214"/>
                    <a:pt x="98814" y="126412"/>
                  </a:cubicBezTo>
                  <a:cubicBezTo>
                    <a:pt x="99231" y="125609"/>
                    <a:pt x="99280" y="124658"/>
                    <a:pt x="99129" y="123766"/>
                  </a:cubicBezTo>
                  <a:cubicBezTo>
                    <a:pt x="98945" y="122668"/>
                    <a:pt x="98473" y="121597"/>
                    <a:pt x="98577" y="120489"/>
                  </a:cubicBezTo>
                  <a:cubicBezTo>
                    <a:pt x="98723" y="118930"/>
                    <a:pt x="99942" y="117730"/>
                    <a:pt x="100886" y="116480"/>
                  </a:cubicBezTo>
                  <a:cubicBezTo>
                    <a:pt x="102003" y="114998"/>
                    <a:pt x="102797" y="113297"/>
                    <a:pt x="103214" y="111488"/>
                  </a:cubicBezTo>
                  <a:cubicBezTo>
                    <a:pt x="103689" y="109429"/>
                    <a:pt x="102371" y="106997"/>
                    <a:pt x="100524" y="105970"/>
                  </a:cubicBezTo>
                  <a:cubicBezTo>
                    <a:pt x="98677" y="104943"/>
                    <a:pt x="96462" y="104915"/>
                    <a:pt x="94350" y="104853"/>
                  </a:cubicBezTo>
                  <a:cubicBezTo>
                    <a:pt x="92237" y="104794"/>
                    <a:pt x="89999" y="104633"/>
                    <a:pt x="88273" y="103414"/>
                  </a:cubicBezTo>
                  <a:cubicBezTo>
                    <a:pt x="86692" y="102296"/>
                    <a:pt x="85799" y="100469"/>
                    <a:pt x="84550" y="98991"/>
                  </a:cubicBezTo>
                  <a:cubicBezTo>
                    <a:pt x="82441" y="96497"/>
                    <a:pt x="79375" y="95057"/>
                    <a:pt x="76410" y="93690"/>
                  </a:cubicBezTo>
                  <a:cubicBezTo>
                    <a:pt x="75559" y="93298"/>
                    <a:pt x="74630" y="92901"/>
                    <a:pt x="73720" y="92901"/>
                  </a:cubicBezTo>
                  <a:cubicBezTo>
                    <a:pt x="73431" y="92901"/>
                    <a:pt x="73144" y="92941"/>
                    <a:pt x="72862" y="93034"/>
                  </a:cubicBezTo>
                  <a:cubicBezTo>
                    <a:pt x="72400" y="93185"/>
                    <a:pt x="71985" y="93473"/>
                    <a:pt x="71508" y="93564"/>
                  </a:cubicBezTo>
                  <a:cubicBezTo>
                    <a:pt x="71390" y="93586"/>
                    <a:pt x="71274" y="93597"/>
                    <a:pt x="71159" y="93597"/>
                  </a:cubicBezTo>
                  <a:cubicBezTo>
                    <a:pt x="70006" y="93597"/>
                    <a:pt x="69033" y="92520"/>
                    <a:pt x="67966" y="91944"/>
                  </a:cubicBezTo>
                  <a:cubicBezTo>
                    <a:pt x="67424" y="91651"/>
                    <a:pt x="66830" y="91518"/>
                    <a:pt x="66231" y="91518"/>
                  </a:cubicBezTo>
                  <a:cubicBezTo>
                    <a:pt x="64138" y="91518"/>
                    <a:pt x="61986" y="93147"/>
                    <a:pt x="61817" y="95293"/>
                  </a:cubicBezTo>
                  <a:cubicBezTo>
                    <a:pt x="61476" y="95410"/>
                    <a:pt x="61056" y="95468"/>
                    <a:pt x="60611" y="95468"/>
                  </a:cubicBezTo>
                  <a:cubicBezTo>
                    <a:pt x="59413" y="95468"/>
                    <a:pt x="58031" y="95047"/>
                    <a:pt x="57510" y="94228"/>
                  </a:cubicBezTo>
                  <a:cubicBezTo>
                    <a:pt x="56995" y="93419"/>
                    <a:pt x="56789" y="92287"/>
                    <a:pt x="55904" y="91918"/>
                  </a:cubicBezTo>
                  <a:cubicBezTo>
                    <a:pt x="55432" y="91722"/>
                    <a:pt x="54840" y="91796"/>
                    <a:pt x="54455" y="91458"/>
                  </a:cubicBezTo>
                  <a:cubicBezTo>
                    <a:pt x="53818" y="90898"/>
                    <a:pt x="54313" y="89881"/>
                    <a:pt x="54428" y="89040"/>
                  </a:cubicBezTo>
                  <a:cubicBezTo>
                    <a:pt x="54609" y="87696"/>
                    <a:pt x="53607" y="86419"/>
                    <a:pt x="52383" y="85834"/>
                  </a:cubicBezTo>
                  <a:cubicBezTo>
                    <a:pt x="51161" y="85249"/>
                    <a:pt x="49761" y="85202"/>
                    <a:pt x="48407" y="85159"/>
                  </a:cubicBezTo>
                  <a:cubicBezTo>
                    <a:pt x="47051" y="85115"/>
                    <a:pt x="45649" y="85054"/>
                    <a:pt x="44436" y="84447"/>
                  </a:cubicBezTo>
                  <a:cubicBezTo>
                    <a:pt x="42077" y="83264"/>
                    <a:pt x="41111" y="80063"/>
                    <a:pt x="42146" y="77635"/>
                  </a:cubicBezTo>
                  <a:cubicBezTo>
                    <a:pt x="43156" y="75267"/>
                    <a:pt x="45760" y="73783"/>
                    <a:pt x="48337" y="73783"/>
                  </a:cubicBezTo>
                  <a:cubicBezTo>
                    <a:pt x="48401" y="73783"/>
                    <a:pt x="48464" y="73784"/>
                    <a:pt x="48528" y="73786"/>
                  </a:cubicBezTo>
                  <a:cubicBezTo>
                    <a:pt x="51112" y="73862"/>
                    <a:pt x="53842" y="75749"/>
                    <a:pt x="53870" y="78335"/>
                  </a:cubicBezTo>
                  <a:cubicBezTo>
                    <a:pt x="53875" y="78746"/>
                    <a:pt x="54287" y="78928"/>
                    <a:pt x="54735" y="78928"/>
                  </a:cubicBezTo>
                  <a:cubicBezTo>
                    <a:pt x="55004" y="78928"/>
                    <a:pt x="55285" y="78863"/>
                    <a:pt x="55498" y="78741"/>
                  </a:cubicBezTo>
                  <a:cubicBezTo>
                    <a:pt x="56067" y="78416"/>
                    <a:pt x="56365" y="77760"/>
                    <a:pt x="56505" y="77119"/>
                  </a:cubicBezTo>
                  <a:cubicBezTo>
                    <a:pt x="56645" y="76478"/>
                    <a:pt x="56664" y="75812"/>
                    <a:pt x="56860" y="75186"/>
                  </a:cubicBezTo>
                  <a:cubicBezTo>
                    <a:pt x="57310" y="73749"/>
                    <a:pt x="58757" y="72690"/>
                    <a:pt x="60261" y="72690"/>
                  </a:cubicBezTo>
                  <a:cubicBezTo>
                    <a:pt x="60273" y="72690"/>
                    <a:pt x="60285" y="72690"/>
                    <a:pt x="60297" y="72690"/>
                  </a:cubicBezTo>
                  <a:cubicBezTo>
                    <a:pt x="60306" y="72690"/>
                    <a:pt x="60314" y="72690"/>
                    <a:pt x="60323" y="72690"/>
                  </a:cubicBezTo>
                  <a:cubicBezTo>
                    <a:pt x="61893" y="72690"/>
                    <a:pt x="62998" y="71122"/>
                    <a:pt x="64116" y="70013"/>
                  </a:cubicBezTo>
                  <a:cubicBezTo>
                    <a:pt x="65241" y="68896"/>
                    <a:pt x="65913" y="67214"/>
                    <a:pt x="65469" y="65693"/>
                  </a:cubicBezTo>
                  <a:cubicBezTo>
                    <a:pt x="65229" y="64873"/>
                    <a:pt x="64683" y="64046"/>
                    <a:pt x="64956" y="63238"/>
                  </a:cubicBezTo>
                  <a:cubicBezTo>
                    <a:pt x="65170" y="62604"/>
                    <a:pt x="65822" y="62237"/>
                    <a:pt x="66438" y="61978"/>
                  </a:cubicBezTo>
                  <a:cubicBezTo>
                    <a:pt x="67992" y="61328"/>
                    <a:pt x="69657" y="60995"/>
                    <a:pt x="71338" y="60995"/>
                  </a:cubicBezTo>
                  <a:cubicBezTo>
                    <a:pt x="71514" y="60995"/>
                    <a:pt x="71689" y="60998"/>
                    <a:pt x="71865" y="61005"/>
                  </a:cubicBezTo>
                  <a:cubicBezTo>
                    <a:pt x="71916" y="61008"/>
                    <a:pt x="71966" y="61009"/>
                    <a:pt x="72016" y="61009"/>
                  </a:cubicBezTo>
                  <a:cubicBezTo>
                    <a:pt x="73530" y="61009"/>
                    <a:pt x="74333" y="60016"/>
                    <a:pt x="75129" y="58671"/>
                  </a:cubicBezTo>
                  <a:cubicBezTo>
                    <a:pt x="75724" y="57667"/>
                    <a:pt x="75988" y="56400"/>
                    <a:pt x="76935" y="55719"/>
                  </a:cubicBezTo>
                  <a:cubicBezTo>
                    <a:pt x="77461" y="55341"/>
                    <a:pt x="78061" y="55227"/>
                    <a:pt x="78697" y="55227"/>
                  </a:cubicBezTo>
                  <a:cubicBezTo>
                    <a:pt x="79669" y="55227"/>
                    <a:pt x="80723" y="55493"/>
                    <a:pt x="81724" y="55493"/>
                  </a:cubicBezTo>
                  <a:cubicBezTo>
                    <a:pt x="81835" y="55493"/>
                    <a:pt x="81945" y="55490"/>
                    <a:pt x="82055" y="55483"/>
                  </a:cubicBezTo>
                  <a:cubicBezTo>
                    <a:pt x="84597" y="55311"/>
                    <a:pt x="86582" y="52458"/>
                    <a:pt x="85860" y="50015"/>
                  </a:cubicBezTo>
                  <a:cubicBezTo>
                    <a:pt x="85517" y="48852"/>
                    <a:pt x="84704" y="47901"/>
                    <a:pt x="84043" y="46884"/>
                  </a:cubicBezTo>
                  <a:cubicBezTo>
                    <a:pt x="83131" y="45481"/>
                    <a:pt x="82492" y="43918"/>
                    <a:pt x="82159" y="42277"/>
                  </a:cubicBezTo>
                  <a:cubicBezTo>
                    <a:pt x="81854" y="40773"/>
                    <a:pt x="81767" y="39118"/>
                    <a:pt x="80776" y="37947"/>
                  </a:cubicBezTo>
                  <a:cubicBezTo>
                    <a:pt x="79227" y="38020"/>
                    <a:pt x="77350" y="37975"/>
                    <a:pt x="75971" y="38686"/>
                  </a:cubicBezTo>
                  <a:cubicBezTo>
                    <a:pt x="75699" y="37108"/>
                    <a:pt x="75398" y="35461"/>
                    <a:pt x="74423" y="34192"/>
                  </a:cubicBezTo>
                  <a:cubicBezTo>
                    <a:pt x="73732" y="33291"/>
                    <a:pt x="72587" y="32657"/>
                    <a:pt x="71488" y="32657"/>
                  </a:cubicBezTo>
                  <a:cubicBezTo>
                    <a:pt x="71039" y="32657"/>
                    <a:pt x="70597" y="32763"/>
                    <a:pt x="70198" y="32999"/>
                  </a:cubicBezTo>
                  <a:cubicBezTo>
                    <a:pt x="68851" y="33794"/>
                    <a:pt x="68559" y="35642"/>
                    <a:pt x="68807" y="37187"/>
                  </a:cubicBezTo>
                  <a:cubicBezTo>
                    <a:pt x="69057" y="38731"/>
                    <a:pt x="69698" y="40227"/>
                    <a:pt x="69655" y="41791"/>
                  </a:cubicBezTo>
                  <a:cubicBezTo>
                    <a:pt x="69615" y="43336"/>
                    <a:pt x="68552" y="45042"/>
                    <a:pt x="67017" y="45042"/>
                  </a:cubicBezTo>
                  <a:cubicBezTo>
                    <a:pt x="66998" y="45042"/>
                    <a:pt x="66979" y="45041"/>
                    <a:pt x="66960" y="45041"/>
                  </a:cubicBezTo>
                  <a:cubicBezTo>
                    <a:pt x="66146" y="45019"/>
                    <a:pt x="65416" y="44522"/>
                    <a:pt x="64843" y="43941"/>
                  </a:cubicBezTo>
                  <a:cubicBezTo>
                    <a:pt x="64022" y="43112"/>
                    <a:pt x="63372" y="42052"/>
                    <a:pt x="62317" y="41553"/>
                  </a:cubicBezTo>
                  <a:cubicBezTo>
                    <a:pt x="61507" y="41171"/>
                    <a:pt x="60577" y="41179"/>
                    <a:pt x="59704" y="40982"/>
                  </a:cubicBezTo>
                  <a:cubicBezTo>
                    <a:pt x="56728" y="40316"/>
                    <a:pt x="54688" y="36902"/>
                    <a:pt x="55510" y="33965"/>
                  </a:cubicBezTo>
                  <a:cubicBezTo>
                    <a:pt x="56182" y="31564"/>
                    <a:pt x="58657" y="29882"/>
                    <a:pt x="61117" y="29882"/>
                  </a:cubicBezTo>
                  <a:cubicBezTo>
                    <a:pt x="61664" y="29882"/>
                    <a:pt x="62211" y="29966"/>
                    <a:pt x="62737" y="30143"/>
                  </a:cubicBezTo>
                  <a:cubicBezTo>
                    <a:pt x="66237" y="28861"/>
                    <a:pt x="67660" y="24447"/>
                    <a:pt x="66265" y="20991"/>
                  </a:cubicBezTo>
                  <a:cubicBezTo>
                    <a:pt x="64868" y="17535"/>
                    <a:pt x="61115" y="15389"/>
                    <a:pt x="57392" y="15226"/>
                  </a:cubicBezTo>
                  <a:cubicBezTo>
                    <a:pt x="56302" y="15179"/>
                    <a:pt x="55191" y="15275"/>
                    <a:pt x="54134" y="15007"/>
                  </a:cubicBezTo>
                  <a:cubicBezTo>
                    <a:pt x="51145" y="14251"/>
                    <a:pt x="49582" y="10965"/>
                    <a:pt x="46980" y="9310"/>
                  </a:cubicBezTo>
                  <a:cubicBezTo>
                    <a:pt x="46287" y="8869"/>
                    <a:pt x="45224" y="8778"/>
                    <a:pt x="44079" y="8778"/>
                  </a:cubicBezTo>
                  <a:cubicBezTo>
                    <a:pt x="43277" y="8778"/>
                    <a:pt x="42435" y="8823"/>
                    <a:pt x="41651" y="8823"/>
                  </a:cubicBezTo>
                  <a:cubicBezTo>
                    <a:pt x="40795" y="8823"/>
                    <a:pt x="40007" y="8769"/>
                    <a:pt x="39418" y="8547"/>
                  </a:cubicBezTo>
                  <a:cubicBezTo>
                    <a:pt x="38499" y="8200"/>
                    <a:pt x="37525" y="8023"/>
                    <a:pt x="36546" y="8023"/>
                  </a:cubicBezTo>
                  <a:cubicBezTo>
                    <a:pt x="36275" y="8023"/>
                    <a:pt x="36003" y="8037"/>
                    <a:pt x="35731" y="8064"/>
                  </a:cubicBezTo>
                  <a:cubicBezTo>
                    <a:pt x="34635" y="9104"/>
                    <a:pt x="32585" y="9398"/>
                    <a:pt x="31077" y="9499"/>
                  </a:cubicBezTo>
                  <a:cubicBezTo>
                    <a:pt x="29526" y="7990"/>
                    <a:pt x="27655" y="6585"/>
                    <a:pt x="25725" y="5605"/>
                  </a:cubicBezTo>
                  <a:cubicBezTo>
                    <a:pt x="24435" y="4951"/>
                    <a:pt x="22930" y="4260"/>
                    <a:pt x="22532" y="2870"/>
                  </a:cubicBezTo>
                  <a:cubicBezTo>
                    <a:pt x="22012" y="1053"/>
                    <a:pt x="19376" y="125"/>
                    <a:pt x="17200" y="125"/>
                  </a:cubicBezTo>
                  <a:cubicBezTo>
                    <a:pt x="16716" y="125"/>
                    <a:pt x="16254" y="171"/>
                    <a:pt x="15844" y="263"/>
                  </a:cubicBezTo>
                  <a:cubicBezTo>
                    <a:pt x="15181" y="84"/>
                    <a:pt x="14496" y="0"/>
                    <a:pt x="13807" y="0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  <p:sp>
          <p:nvSpPr>
            <p:cNvPr id="4161" name="Google Shape;4161;p54"/>
            <p:cNvSpPr/>
            <p:nvPr/>
          </p:nvSpPr>
          <p:spPr>
            <a:xfrm>
              <a:off x="2370225" y="830650"/>
              <a:ext cx="1016975" cy="1158500"/>
            </a:xfrm>
            <a:custGeom>
              <a:avLst/>
              <a:gdLst/>
              <a:ahLst/>
              <a:cxnLst/>
              <a:rect l="l" t="t" r="r" b="b"/>
              <a:pathLst>
                <a:path w="40679" h="46340" extrusionOk="0">
                  <a:moveTo>
                    <a:pt x="15780" y="0"/>
                  </a:moveTo>
                  <a:cubicBezTo>
                    <a:pt x="14989" y="0"/>
                    <a:pt x="14213" y="109"/>
                    <a:pt x="13470" y="421"/>
                  </a:cubicBezTo>
                  <a:cubicBezTo>
                    <a:pt x="9879" y="1928"/>
                    <a:pt x="10933" y="5468"/>
                    <a:pt x="8580" y="7572"/>
                  </a:cubicBezTo>
                  <a:cubicBezTo>
                    <a:pt x="6546" y="9390"/>
                    <a:pt x="2788" y="7963"/>
                    <a:pt x="1150" y="10460"/>
                  </a:cubicBezTo>
                  <a:cubicBezTo>
                    <a:pt x="0" y="12215"/>
                    <a:pt x="1289" y="14606"/>
                    <a:pt x="2962" y="15871"/>
                  </a:cubicBezTo>
                  <a:cubicBezTo>
                    <a:pt x="4636" y="17135"/>
                    <a:pt x="6731" y="17894"/>
                    <a:pt x="8056" y="19522"/>
                  </a:cubicBezTo>
                  <a:cubicBezTo>
                    <a:pt x="10183" y="22136"/>
                    <a:pt x="9577" y="26004"/>
                    <a:pt x="8413" y="29169"/>
                  </a:cubicBezTo>
                  <a:cubicBezTo>
                    <a:pt x="7247" y="32332"/>
                    <a:pt x="5603" y="35532"/>
                    <a:pt x="6005" y="38881"/>
                  </a:cubicBezTo>
                  <a:cubicBezTo>
                    <a:pt x="6193" y="40459"/>
                    <a:pt x="6837" y="41956"/>
                    <a:pt x="7675" y="43307"/>
                  </a:cubicBezTo>
                  <a:cubicBezTo>
                    <a:pt x="8488" y="44615"/>
                    <a:pt x="9597" y="45873"/>
                    <a:pt x="11095" y="46235"/>
                  </a:cubicBezTo>
                  <a:cubicBezTo>
                    <a:pt x="11391" y="46306"/>
                    <a:pt x="11688" y="46339"/>
                    <a:pt x="11983" y="46339"/>
                  </a:cubicBezTo>
                  <a:cubicBezTo>
                    <a:pt x="13586" y="46339"/>
                    <a:pt x="15150" y="45367"/>
                    <a:pt x="16368" y="44250"/>
                  </a:cubicBezTo>
                  <a:cubicBezTo>
                    <a:pt x="17812" y="42927"/>
                    <a:pt x="19065" y="41325"/>
                    <a:pt x="20822" y="40465"/>
                  </a:cubicBezTo>
                  <a:cubicBezTo>
                    <a:pt x="23353" y="39224"/>
                    <a:pt x="26610" y="39686"/>
                    <a:pt x="28815" y="37929"/>
                  </a:cubicBezTo>
                  <a:cubicBezTo>
                    <a:pt x="31544" y="35754"/>
                    <a:pt x="31140" y="31606"/>
                    <a:pt x="31890" y="28199"/>
                  </a:cubicBezTo>
                  <a:cubicBezTo>
                    <a:pt x="33150" y="22476"/>
                    <a:pt x="38102" y="18249"/>
                    <a:pt x="40038" y="12718"/>
                  </a:cubicBezTo>
                  <a:cubicBezTo>
                    <a:pt x="40418" y="11636"/>
                    <a:pt x="40679" y="10499"/>
                    <a:pt x="40652" y="9352"/>
                  </a:cubicBezTo>
                  <a:cubicBezTo>
                    <a:pt x="40569" y="5649"/>
                    <a:pt x="37449" y="2571"/>
                    <a:pt x="33956" y="1339"/>
                  </a:cubicBezTo>
                  <a:cubicBezTo>
                    <a:pt x="31938" y="627"/>
                    <a:pt x="29911" y="457"/>
                    <a:pt x="27871" y="457"/>
                  </a:cubicBezTo>
                  <a:cubicBezTo>
                    <a:pt x="26007" y="457"/>
                    <a:pt x="24132" y="599"/>
                    <a:pt x="22245" y="599"/>
                  </a:cubicBezTo>
                  <a:cubicBezTo>
                    <a:pt x="21785" y="599"/>
                    <a:pt x="21325" y="591"/>
                    <a:pt x="20863" y="570"/>
                  </a:cubicBezTo>
                  <a:cubicBezTo>
                    <a:pt x="19225" y="496"/>
                    <a:pt x="17470" y="0"/>
                    <a:pt x="15780" y="0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  <p:sp>
          <p:nvSpPr>
            <p:cNvPr id="4162" name="Google Shape;4162;p54"/>
            <p:cNvSpPr/>
            <p:nvPr/>
          </p:nvSpPr>
          <p:spPr>
            <a:xfrm>
              <a:off x="3143325" y="1089650"/>
              <a:ext cx="4064350" cy="3503975"/>
            </a:xfrm>
            <a:custGeom>
              <a:avLst/>
              <a:gdLst/>
              <a:ahLst/>
              <a:cxnLst/>
              <a:rect l="l" t="t" r="r" b="b"/>
              <a:pathLst>
                <a:path w="162574" h="140159" extrusionOk="0">
                  <a:moveTo>
                    <a:pt x="149391" y="0"/>
                  </a:moveTo>
                  <a:cubicBezTo>
                    <a:pt x="148360" y="0"/>
                    <a:pt x="147330" y="156"/>
                    <a:pt x="146349" y="477"/>
                  </a:cubicBezTo>
                  <a:cubicBezTo>
                    <a:pt x="145329" y="812"/>
                    <a:pt x="144363" y="1309"/>
                    <a:pt x="143326" y="1583"/>
                  </a:cubicBezTo>
                  <a:cubicBezTo>
                    <a:pt x="142494" y="1801"/>
                    <a:pt x="141638" y="1870"/>
                    <a:pt x="140776" y="1870"/>
                  </a:cubicBezTo>
                  <a:cubicBezTo>
                    <a:pt x="140050" y="1870"/>
                    <a:pt x="139319" y="1821"/>
                    <a:pt x="138596" y="1772"/>
                  </a:cubicBezTo>
                  <a:lnTo>
                    <a:pt x="130106" y="1191"/>
                  </a:lnTo>
                  <a:cubicBezTo>
                    <a:pt x="129237" y="1132"/>
                    <a:pt x="128350" y="1076"/>
                    <a:pt x="127469" y="1076"/>
                  </a:cubicBezTo>
                  <a:cubicBezTo>
                    <a:pt x="125783" y="1076"/>
                    <a:pt x="124119" y="1281"/>
                    <a:pt x="122644" y="2056"/>
                  </a:cubicBezTo>
                  <a:cubicBezTo>
                    <a:pt x="119360" y="3782"/>
                    <a:pt x="117499" y="8084"/>
                    <a:pt x="113816" y="8529"/>
                  </a:cubicBezTo>
                  <a:cubicBezTo>
                    <a:pt x="113611" y="8554"/>
                    <a:pt x="113408" y="8566"/>
                    <a:pt x="113207" y="8566"/>
                  </a:cubicBezTo>
                  <a:cubicBezTo>
                    <a:pt x="110853" y="8566"/>
                    <a:pt x="108715" y="6973"/>
                    <a:pt x="106473" y="6087"/>
                  </a:cubicBezTo>
                  <a:cubicBezTo>
                    <a:pt x="105100" y="5543"/>
                    <a:pt x="103627" y="5279"/>
                    <a:pt x="102152" y="5279"/>
                  </a:cubicBezTo>
                  <a:cubicBezTo>
                    <a:pt x="99404" y="5279"/>
                    <a:pt x="96647" y="6196"/>
                    <a:pt x="94512" y="7933"/>
                  </a:cubicBezTo>
                  <a:cubicBezTo>
                    <a:pt x="93279" y="7304"/>
                    <a:pt x="93660" y="5468"/>
                    <a:pt x="93225" y="4153"/>
                  </a:cubicBezTo>
                  <a:cubicBezTo>
                    <a:pt x="92771" y="2782"/>
                    <a:pt x="91297" y="1954"/>
                    <a:pt x="89858" y="1828"/>
                  </a:cubicBezTo>
                  <a:cubicBezTo>
                    <a:pt x="89687" y="1813"/>
                    <a:pt x="89517" y="1806"/>
                    <a:pt x="89348" y="1806"/>
                  </a:cubicBezTo>
                  <a:cubicBezTo>
                    <a:pt x="88082" y="1806"/>
                    <a:pt x="86834" y="2194"/>
                    <a:pt x="85623" y="2590"/>
                  </a:cubicBezTo>
                  <a:cubicBezTo>
                    <a:pt x="82664" y="3556"/>
                    <a:pt x="79224" y="5204"/>
                    <a:pt x="78950" y="8303"/>
                  </a:cubicBezTo>
                  <a:cubicBezTo>
                    <a:pt x="78873" y="9176"/>
                    <a:pt x="79068" y="10104"/>
                    <a:pt x="78702" y="10900"/>
                  </a:cubicBezTo>
                  <a:cubicBezTo>
                    <a:pt x="78178" y="12033"/>
                    <a:pt x="76762" y="12408"/>
                    <a:pt x="75881" y="13291"/>
                  </a:cubicBezTo>
                  <a:cubicBezTo>
                    <a:pt x="74831" y="14345"/>
                    <a:pt x="74664" y="15971"/>
                    <a:pt x="74621" y="17458"/>
                  </a:cubicBezTo>
                  <a:cubicBezTo>
                    <a:pt x="74577" y="18944"/>
                    <a:pt x="74563" y="20541"/>
                    <a:pt x="73703" y="21754"/>
                  </a:cubicBezTo>
                  <a:cubicBezTo>
                    <a:pt x="73148" y="22537"/>
                    <a:pt x="71069" y="23068"/>
                    <a:pt x="69376" y="23068"/>
                  </a:cubicBezTo>
                  <a:cubicBezTo>
                    <a:pt x="68445" y="23068"/>
                    <a:pt x="67630" y="22907"/>
                    <a:pt x="67252" y="22539"/>
                  </a:cubicBezTo>
                  <a:cubicBezTo>
                    <a:pt x="66636" y="21940"/>
                    <a:pt x="65905" y="21693"/>
                    <a:pt x="65124" y="21693"/>
                  </a:cubicBezTo>
                  <a:cubicBezTo>
                    <a:pt x="63293" y="21693"/>
                    <a:pt x="61194" y="23048"/>
                    <a:pt x="59696" y="24392"/>
                  </a:cubicBezTo>
                  <a:lnTo>
                    <a:pt x="53326" y="30110"/>
                  </a:lnTo>
                  <a:cubicBezTo>
                    <a:pt x="51731" y="31541"/>
                    <a:pt x="50013" y="33034"/>
                    <a:pt x="47899" y="33389"/>
                  </a:cubicBezTo>
                  <a:cubicBezTo>
                    <a:pt x="47672" y="33427"/>
                    <a:pt x="47440" y="33446"/>
                    <a:pt x="47206" y="33446"/>
                  </a:cubicBezTo>
                  <a:cubicBezTo>
                    <a:pt x="45267" y="33446"/>
                    <a:pt x="43232" y="32171"/>
                    <a:pt x="43155" y="30259"/>
                  </a:cubicBezTo>
                  <a:cubicBezTo>
                    <a:pt x="43563" y="29875"/>
                    <a:pt x="44085" y="29761"/>
                    <a:pt x="44655" y="29761"/>
                  </a:cubicBezTo>
                  <a:cubicBezTo>
                    <a:pt x="45498" y="29761"/>
                    <a:pt x="46445" y="30012"/>
                    <a:pt x="47276" y="30012"/>
                  </a:cubicBezTo>
                  <a:cubicBezTo>
                    <a:pt x="47872" y="30012"/>
                    <a:pt x="48409" y="29883"/>
                    <a:pt x="48805" y="29438"/>
                  </a:cubicBezTo>
                  <a:cubicBezTo>
                    <a:pt x="49977" y="28121"/>
                    <a:pt x="48243" y="26238"/>
                    <a:pt x="46718" y="25356"/>
                  </a:cubicBezTo>
                  <a:cubicBezTo>
                    <a:pt x="43929" y="23744"/>
                    <a:pt x="41047" y="22101"/>
                    <a:pt x="37854" y="21667"/>
                  </a:cubicBezTo>
                  <a:cubicBezTo>
                    <a:pt x="37395" y="21605"/>
                    <a:pt x="36928" y="21573"/>
                    <a:pt x="36459" y="21573"/>
                  </a:cubicBezTo>
                  <a:cubicBezTo>
                    <a:pt x="33662" y="21573"/>
                    <a:pt x="30804" y="22696"/>
                    <a:pt x="29384" y="25062"/>
                  </a:cubicBezTo>
                  <a:cubicBezTo>
                    <a:pt x="27966" y="27426"/>
                    <a:pt x="28225" y="30512"/>
                    <a:pt x="26820" y="32884"/>
                  </a:cubicBezTo>
                  <a:cubicBezTo>
                    <a:pt x="25941" y="34369"/>
                    <a:pt x="24491" y="35431"/>
                    <a:pt x="23493" y="36839"/>
                  </a:cubicBezTo>
                  <a:cubicBezTo>
                    <a:pt x="22495" y="38247"/>
                    <a:pt x="22067" y="40372"/>
                    <a:pt x="23291" y="41591"/>
                  </a:cubicBezTo>
                  <a:cubicBezTo>
                    <a:pt x="24277" y="42574"/>
                    <a:pt x="25957" y="42576"/>
                    <a:pt x="26934" y="43568"/>
                  </a:cubicBezTo>
                  <a:cubicBezTo>
                    <a:pt x="27686" y="44334"/>
                    <a:pt x="27942" y="45612"/>
                    <a:pt x="28928" y="46032"/>
                  </a:cubicBezTo>
                  <a:cubicBezTo>
                    <a:pt x="29116" y="46112"/>
                    <a:pt x="29308" y="46149"/>
                    <a:pt x="29499" y="46149"/>
                  </a:cubicBezTo>
                  <a:cubicBezTo>
                    <a:pt x="30453" y="46149"/>
                    <a:pt x="31375" y="45228"/>
                    <a:pt x="31599" y="44232"/>
                  </a:cubicBezTo>
                  <a:cubicBezTo>
                    <a:pt x="31870" y="43035"/>
                    <a:pt x="31491" y="41803"/>
                    <a:pt x="31294" y="40594"/>
                  </a:cubicBezTo>
                  <a:cubicBezTo>
                    <a:pt x="30707" y="36976"/>
                    <a:pt x="32524" y="32527"/>
                    <a:pt x="36153" y="32010"/>
                  </a:cubicBezTo>
                  <a:cubicBezTo>
                    <a:pt x="36979" y="32041"/>
                    <a:pt x="37253" y="33221"/>
                    <a:pt x="36881" y="33960"/>
                  </a:cubicBezTo>
                  <a:cubicBezTo>
                    <a:pt x="36512" y="34700"/>
                    <a:pt x="35790" y="35213"/>
                    <a:pt x="35400" y="35941"/>
                  </a:cubicBezTo>
                  <a:cubicBezTo>
                    <a:pt x="34663" y="37314"/>
                    <a:pt x="35518" y="39272"/>
                    <a:pt x="37026" y="39667"/>
                  </a:cubicBezTo>
                  <a:cubicBezTo>
                    <a:pt x="38598" y="40078"/>
                    <a:pt x="41223" y="39748"/>
                    <a:pt x="41017" y="41358"/>
                  </a:cubicBezTo>
                  <a:cubicBezTo>
                    <a:pt x="40797" y="43068"/>
                    <a:pt x="37630" y="41948"/>
                    <a:pt x="36606" y="43336"/>
                  </a:cubicBezTo>
                  <a:cubicBezTo>
                    <a:pt x="36002" y="44155"/>
                    <a:pt x="36537" y="45296"/>
                    <a:pt x="36521" y="46313"/>
                  </a:cubicBezTo>
                  <a:cubicBezTo>
                    <a:pt x="36494" y="48303"/>
                    <a:pt x="34299" y="49599"/>
                    <a:pt x="32313" y="49739"/>
                  </a:cubicBezTo>
                  <a:cubicBezTo>
                    <a:pt x="32097" y="49755"/>
                    <a:pt x="31880" y="49762"/>
                    <a:pt x="31663" y="49762"/>
                  </a:cubicBezTo>
                  <a:cubicBezTo>
                    <a:pt x="30164" y="49762"/>
                    <a:pt x="28664" y="49439"/>
                    <a:pt x="27166" y="49439"/>
                  </a:cubicBezTo>
                  <a:cubicBezTo>
                    <a:pt x="26898" y="49439"/>
                    <a:pt x="26629" y="49449"/>
                    <a:pt x="26361" y="49474"/>
                  </a:cubicBezTo>
                  <a:cubicBezTo>
                    <a:pt x="24379" y="49654"/>
                    <a:pt x="22222" y="51058"/>
                    <a:pt x="22312" y="53044"/>
                  </a:cubicBezTo>
                  <a:cubicBezTo>
                    <a:pt x="19567" y="54331"/>
                    <a:pt x="16715" y="55374"/>
                    <a:pt x="13788" y="56164"/>
                  </a:cubicBezTo>
                  <a:cubicBezTo>
                    <a:pt x="13912" y="58317"/>
                    <a:pt x="17975" y="58517"/>
                    <a:pt x="17960" y="60675"/>
                  </a:cubicBezTo>
                  <a:cubicBezTo>
                    <a:pt x="17949" y="61887"/>
                    <a:pt x="16542" y="62556"/>
                    <a:pt x="15302" y="62556"/>
                  </a:cubicBezTo>
                  <a:cubicBezTo>
                    <a:pt x="15219" y="62556"/>
                    <a:pt x="15137" y="62553"/>
                    <a:pt x="15056" y="62547"/>
                  </a:cubicBezTo>
                  <a:cubicBezTo>
                    <a:pt x="14072" y="62475"/>
                    <a:pt x="13082" y="62160"/>
                    <a:pt x="12113" y="62160"/>
                  </a:cubicBezTo>
                  <a:cubicBezTo>
                    <a:pt x="11810" y="62160"/>
                    <a:pt x="11508" y="62191"/>
                    <a:pt x="11210" y="62270"/>
                  </a:cubicBezTo>
                  <a:cubicBezTo>
                    <a:pt x="9047" y="62839"/>
                    <a:pt x="8290" y="65880"/>
                    <a:pt x="9487" y="67769"/>
                  </a:cubicBezTo>
                  <a:cubicBezTo>
                    <a:pt x="10572" y="69481"/>
                    <a:pt x="12694" y="70258"/>
                    <a:pt x="14741" y="70258"/>
                  </a:cubicBezTo>
                  <a:cubicBezTo>
                    <a:pt x="14954" y="70258"/>
                    <a:pt x="15165" y="70249"/>
                    <a:pt x="15375" y="70233"/>
                  </a:cubicBezTo>
                  <a:cubicBezTo>
                    <a:pt x="16269" y="70162"/>
                    <a:pt x="17225" y="69924"/>
                    <a:pt x="17785" y="69223"/>
                  </a:cubicBezTo>
                  <a:cubicBezTo>
                    <a:pt x="18318" y="68554"/>
                    <a:pt x="18362" y="67634"/>
                    <a:pt x="18586" y="66808"/>
                  </a:cubicBezTo>
                  <a:cubicBezTo>
                    <a:pt x="19089" y="64960"/>
                    <a:pt x="20667" y="63445"/>
                    <a:pt x="22534" y="63019"/>
                  </a:cubicBezTo>
                  <a:cubicBezTo>
                    <a:pt x="23588" y="62778"/>
                    <a:pt x="24878" y="62758"/>
                    <a:pt x="25444" y="61839"/>
                  </a:cubicBezTo>
                  <a:cubicBezTo>
                    <a:pt x="27854" y="63143"/>
                    <a:pt x="29550" y="65685"/>
                    <a:pt x="29826" y="68413"/>
                  </a:cubicBezTo>
                  <a:cubicBezTo>
                    <a:pt x="30020" y="68663"/>
                    <a:pt x="30274" y="68770"/>
                    <a:pt x="30543" y="68770"/>
                  </a:cubicBezTo>
                  <a:cubicBezTo>
                    <a:pt x="31347" y="68770"/>
                    <a:pt x="32287" y="67809"/>
                    <a:pt x="32159" y="66868"/>
                  </a:cubicBezTo>
                  <a:cubicBezTo>
                    <a:pt x="31991" y="65614"/>
                    <a:pt x="30882" y="64743"/>
                    <a:pt x="30003" y="63834"/>
                  </a:cubicBezTo>
                  <a:cubicBezTo>
                    <a:pt x="29122" y="62923"/>
                    <a:pt x="28387" y="61510"/>
                    <a:pt x="29078" y="60448"/>
                  </a:cubicBezTo>
                  <a:lnTo>
                    <a:pt x="29078" y="60448"/>
                  </a:lnTo>
                  <a:cubicBezTo>
                    <a:pt x="33197" y="61658"/>
                    <a:pt x="36527" y="65238"/>
                    <a:pt x="37435" y="69435"/>
                  </a:cubicBezTo>
                  <a:cubicBezTo>
                    <a:pt x="38871" y="69149"/>
                    <a:pt x="39664" y="67205"/>
                    <a:pt x="38838" y="65997"/>
                  </a:cubicBezTo>
                  <a:cubicBezTo>
                    <a:pt x="39003" y="65628"/>
                    <a:pt x="39328" y="65472"/>
                    <a:pt x="39697" y="65472"/>
                  </a:cubicBezTo>
                  <a:cubicBezTo>
                    <a:pt x="40331" y="65472"/>
                    <a:pt x="41094" y="65932"/>
                    <a:pt x="41391" y="66558"/>
                  </a:cubicBezTo>
                  <a:cubicBezTo>
                    <a:pt x="41862" y="67549"/>
                    <a:pt x="41819" y="68770"/>
                    <a:pt x="42492" y="69636"/>
                  </a:cubicBezTo>
                  <a:cubicBezTo>
                    <a:pt x="43175" y="70517"/>
                    <a:pt x="44261" y="70711"/>
                    <a:pt x="45451" y="70711"/>
                  </a:cubicBezTo>
                  <a:cubicBezTo>
                    <a:pt x="46388" y="70711"/>
                    <a:pt x="47390" y="70590"/>
                    <a:pt x="48312" y="70590"/>
                  </a:cubicBezTo>
                  <a:cubicBezTo>
                    <a:pt x="49551" y="70590"/>
                    <a:pt x="50643" y="70808"/>
                    <a:pt x="51235" y="71828"/>
                  </a:cubicBezTo>
                  <a:cubicBezTo>
                    <a:pt x="52336" y="73723"/>
                    <a:pt x="49909" y="75927"/>
                    <a:pt x="47711" y="75927"/>
                  </a:cubicBezTo>
                  <a:cubicBezTo>
                    <a:pt x="47678" y="75927"/>
                    <a:pt x="47645" y="75926"/>
                    <a:pt x="47613" y="75925"/>
                  </a:cubicBezTo>
                  <a:cubicBezTo>
                    <a:pt x="45391" y="75856"/>
                    <a:pt x="43361" y="74585"/>
                    <a:pt x="41147" y="74365"/>
                  </a:cubicBezTo>
                  <a:cubicBezTo>
                    <a:pt x="40897" y="74340"/>
                    <a:pt x="40647" y="74329"/>
                    <a:pt x="40397" y="74329"/>
                  </a:cubicBezTo>
                  <a:cubicBezTo>
                    <a:pt x="38218" y="74329"/>
                    <a:pt x="36082" y="75200"/>
                    <a:pt x="33896" y="75455"/>
                  </a:cubicBezTo>
                  <a:cubicBezTo>
                    <a:pt x="33619" y="75487"/>
                    <a:pt x="33335" y="75503"/>
                    <a:pt x="33048" y="75503"/>
                  </a:cubicBezTo>
                  <a:cubicBezTo>
                    <a:pt x="30807" y="75503"/>
                    <a:pt x="28395" y="74514"/>
                    <a:pt x="27939" y="72388"/>
                  </a:cubicBezTo>
                  <a:cubicBezTo>
                    <a:pt x="27802" y="71741"/>
                    <a:pt x="27855" y="71030"/>
                    <a:pt x="27514" y="70464"/>
                  </a:cubicBezTo>
                  <a:cubicBezTo>
                    <a:pt x="27109" y="69793"/>
                    <a:pt x="26279" y="69553"/>
                    <a:pt x="25473" y="69553"/>
                  </a:cubicBezTo>
                  <a:cubicBezTo>
                    <a:pt x="25313" y="69553"/>
                    <a:pt x="25154" y="69562"/>
                    <a:pt x="24999" y="69580"/>
                  </a:cubicBezTo>
                  <a:cubicBezTo>
                    <a:pt x="21817" y="69942"/>
                    <a:pt x="18598" y="72595"/>
                    <a:pt x="15740" y="72595"/>
                  </a:cubicBezTo>
                  <a:cubicBezTo>
                    <a:pt x="14956" y="72595"/>
                    <a:pt x="14199" y="72395"/>
                    <a:pt x="13478" y="71894"/>
                  </a:cubicBezTo>
                  <a:cubicBezTo>
                    <a:pt x="11337" y="76062"/>
                    <a:pt x="6101" y="77629"/>
                    <a:pt x="3179" y="81294"/>
                  </a:cubicBezTo>
                  <a:cubicBezTo>
                    <a:pt x="0" y="85282"/>
                    <a:pt x="268" y="91440"/>
                    <a:pt x="3354" y="95500"/>
                  </a:cubicBezTo>
                  <a:cubicBezTo>
                    <a:pt x="6050" y="99045"/>
                    <a:pt x="10552" y="100957"/>
                    <a:pt x="15019" y="100957"/>
                  </a:cubicBezTo>
                  <a:cubicBezTo>
                    <a:pt x="15667" y="100957"/>
                    <a:pt x="16314" y="100917"/>
                    <a:pt x="16954" y="100836"/>
                  </a:cubicBezTo>
                  <a:cubicBezTo>
                    <a:pt x="17630" y="100750"/>
                    <a:pt x="18327" y="100626"/>
                    <a:pt x="19005" y="100626"/>
                  </a:cubicBezTo>
                  <a:cubicBezTo>
                    <a:pt x="19489" y="100626"/>
                    <a:pt x="19963" y="100690"/>
                    <a:pt x="20413" y="100875"/>
                  </a:cubicBezTo>
                  <a:cubicBezTo>
                    <a:pt x="21482" y="101317"/>
                    <a:pt x="22166" y="102352"/>
                    <a:pt x="23058" y="103088"/>
                  </a:cubicBezTo>
                  <a:cubicBezTo>
                    <a:pt x="23580" y="103519"/>
                    <a:pt x="24303" y="103823"/>
                    <a:pt x="24961" y="103823"/>
                  </a:cubicBezTo>
                  <a:cubicBezTo>
                    <a:pt x="25427" y="103823"/>
                    <a:pt x="25861" y="103670"/>
                    <a:pt x="26168" y="103301"/>
                  </a:cubicBezTo>
                  <a:lnTo>
                    <a:pt x="26168" y="103301"/>
                  </a:lnTo>
                  <a:cubicBezTo>
                    <a:pt x="25321" y="105399"/>
                    <a:pt x="25557" y="107902"/>
                    <a:pt x="26779" y="109805"/>
                  </a:cubicBezTo>
                  <a:cubicBezTo>
                    <a:pt x="28099" y="111859"/>
                    <a:pt x="30559" y="113484"/>
                    <a:pt x="30509" y="115926"/>
                  </a:cubicBezTo>
                  <a:cubicBezTo>
                    <a:pt x="30482" y="117190"/>
                    <a:pt x="29748" y="118318"/>
                    <a:pt x="29403" y="119536"/>
                  </a:cubicBezTo>
                  <a:cubicBezTo>
                    <a:pt x="27829" y="125109"/>
                    <a:pt x="34415" y="129657"/>
                    <a:pt x="35455" y="135354"/>
                  </a:cubicBezTo>
                  <a:cubicBezTo>
                    <a:pt x="35736" y="136888"/>
                    <a:pt x="35735" y="138735"/>
                    <a:pt x="37029" y="139601"/>
                  </a:cubicBezTo>
                  <a:cubicBezTo>
                    <a:pt x="37625" y="139999"/>
                    <a:pt x="38374" y="140081"/>
                    <a:pt x="39090" y="140127"/>
                  </a:cubicBezTo>
                  <a:cubicBezTo>
                    <a:pt x="39409" y="140148"/>
                    <a:pt x="39736" y="140158"/>
                    <a:pt x="40067" y="140158"/>
                  </a:cubicBezTo>
                  <a:cubicBezTo>
                    <a:pt x="43538" y="140158"/>
                    <a:pt x="47454" y="138962"/>
                    <a:pt x="48151" y="135675"/>
                  </a:cubicBezTo>
                  <a:cubicBezTo>
                    <a:pt x="48366" y="134657"/>
                    <a:pt x="48212" y="133602"/>
                    <a:pt x="48243" y="132560"/>
                  </a:cubicBezTo>
                  <a:cubicBezTo>
                    <a:pt x="48336" y="129451"/>
                    <a:pt x="50239" y="126459"/>
                    <a:pt x="53017" y="125056"/>
                  </a:cubicBezTo>
                  <a:cubicBezTo>
                    <a:pt x="53771" y="124675"/>
                    <a:pt x="54600" y="124390"/>
                    <a:pt x="55202" y="123799"/>
                  </a:cubicBezTo>
                  <a:cubicBezTo>
                    <a:pt x="56528" y="122495"/>
                    <a:pt x="56234" y="120283"/>
                    <a:pt x="55553" y="118553"/>
                  </a:cubicBezTo>
                  <a:cubicBezTo>
                    <a:pt x="54872" y="116821"/>
                    <a:pt x="53881" y="115076"/>
                    <a:pt x="54120" y="113231"/>
                  </a:cubicBezTo>
                  <a:cubicBezTo>
                    <a:pt x="54502" y="110269"/>
                    <a:pt x="57681" y="108706"/>
                    <a:pt x="60090" y="106941"/>
                  </a:cubicBezTo>
                  <a:cubicBezTo>
                    <a:pt x="63716" y="104284"/>
                    <a:pt x="66206" y="100125"/>
                    <a:pt x="66835" y="95675"/>
                  </a:cubicBezTo>
                  <a:lnTo>
                    <a:pt x="66835" y="95675"/>
                  </a:lnTo>
                  <a:cubicBezTo>
                    <a:pt x="65061" y="96232"/>
                    <a:pt x="63075" y="96745"/>
                    <a:pt x="61220" y="96745"/>
                  </a:cubicBezTo>
                  <a:cubicBezTo>
                    <a:pt x="59581" y="96745"/>
                    <a:pt x="58045" y="96344"/>
                    <a:pt x="56849" y="95215"/>
                  </a:cubicBezTo>
                  <a:cubicBezTo>
                    <a:pt x="55965" y="94380"/>
                    <a:pt x="55421" y="93259"/>
                    <a:pt x="54897" y="92162"/>
                  </a:cubicBezTo>
                  <a:lnTo>
                    <a:pt x="50173" y="82291"/>
                  </a:lnTo>
                  <a:cubicBezTo>
                    <a:pt x="49966" y="81857"/>
                    <a:pt x="49755" y="81362"/>
                    <a:pt x="49925" y="80912"/>
                  </a:cubicBezTo>
                  <a:cubicBezTo>
                    <a:pt x="50074" y="80517"/>
                    <a:pt x="50366" y="80356"/>
                    <a:pt x="50717" y="80356"/>
                  </a:cubicBezTo>
                  <a:cubicBezTo>
                    <a:pt x="51453" y="80356"/>
                    <a:pt x="52449" y="81064"/>
                    <a:pt x="52928" y="81807"/>
                  </a:cubicBezTo>
                  <a:cubicBezTo>
                    <a:pt x="55452" y="85724"/>
                    <a:pt x="57718" y="89804"/>
                    <a:pt x="59707" y="94020"/>
                  </a:cubicBezTo>
                  <a:cubicBezTo>
                    <a:pt x="63791" y="93273"/>
                    <a:pt x="67648" y="91596"/>
                    <a:pt x="70980" y="89118"/>
                  </a:cubicBezTo>
                  <a:cubicBezTo>
                    <a:pt x="72037" y="88329"/>
                    <a:pt x="73088" y="87386"/>
                    <a:pt x="73445" y="86117"/>
                  </a:cubicBezTo>
                  <a:cubicBezTo>
                    <a:pt x="73802" y="84846"/>
                    <a:pt x="73146" y="83218"/>
                    <a:pt x="71846" y="82993"/>
                  </a:cubicBezTo>
                  <a:cubicBezTo>
                    <a:pt x="71723" y="82971"/>
                    <a:pt x="71600" y="82963"/>
                    <a:pt x="71476" y="82963"/>
                  </a:cubicBezTo>
                  <a:cubicBezTo>
                    <a:pt x="71093" y="82963"/>
                    <a:pt x="70708" y="83045"/>
                    <a:pt x="70324" y="83086"/>
                  </a:cubicBezTo>
                  <a:cubicBezTo>
                    <a:pt x="70133" y="83106"/>
                    <a:pt x="69943" y="83115"/>
                    <a:pt x="69755" y="83115"/>
                  </a:cubicBezTo>
                  <a:cubicBezTo>
                    <a:pt x="66927" y="83115"/>
                    <a:pt x="64468" y="80925"/>
                    <a:pt x="62588" y="78727"/>
                  </a:cubicBezTo>
                  <a:cubicBezTo>
                    <a:pt x="63132" y="78118"/>
                    <a:pt x="63852" y="77890"/>
                    <a:pt x="64640" y="77890"/>
                  </a:cubicBezTo>
                  <a:cubicBezTo>
                    <a:pt x="65842" y="77890"/>
                    <a:pt x="67201" y="78421"/>
                    <a:pt x="68334" y="78941"/>
                  </a:cubicBezTo>
                  <a:cubicBezTo>
                    <a:pt x="71699" y="80486"/>
                    <a:pt x="75249" y="81588"/>
                    <a:pt x="78895" y="82221"/>
                  </a:cubicBezTo>
                  <a:cubicBezTo>
                    <a:pt x="79803" y="82378"/>
                    <a:pt x="80736" y="82513"/>
                    <a:pt x="81554" y="82936"/>
                  </a:cubicBezTo>
                  <a:cubicBezTo>
                    <a:pt x="82126" y="83232"/>
                    <a:pt x="82622" y="83658"/>
                    <a:pt x="83095" y="84096"/>
                  </a:cubicBezTo>
                  <a:cubicBezTo>
                    <a:pt x="87298" y="87967"/>
                    <a:pt x="90407" y="93013"/>
                    <a:pt x="91975" y="98509"/>
                  </a:cubicBezTo>
                  <a:cubicBezTo>
                    <a:pt x="92104" y="98538"/>
                    <a:pt x="92231" y="98552"/>
                    <a:pt x="92354" y="98552"/>
                  </a:cubicBezTo>
                  <a:cubicBezTo>
                    <a:pt x="93754" y="98552"/>
                    <a:pt x="94717" y="96760"/>
                    <a:pt x="94833" y="95252"/>
                  </a:cubicBezTo>
                  <a:cubicBezTo>
                    <a:pt x="94960" y="93612"/>
                    <a:pt x="94769" y="91722"/>
                    <a:pt x="95948" y="90578"/>
                  </a:cubicBezTo>
                  <a:cubicBezTo>
                    <a:pt x="96875" y="89678"/>
                    <a:pt x="98399" y="89556"/>
                    <a:pt x="99214" y="88552"/>
                  </a:cubicBezTo>
                  <a:cubicBezTo>
                    <a:pt x="100238" y="87289"/>
                    <a:pt x="99703" y="85157"/>
                    <a:pt x="100900" y="84056"/>
                  </a:cubicBezTo>
                  <a:cubicBezTo>
                    <a:pt x="101284" y="83704"/>
                    <a:pt x="101728" y="83552"/>
                    <a:pt x="102190" y="83552"/>
                  </a:cubicBezTo>
                  <a:cubicBezTo>
                    <a:pt x="103537" y="83552"/>
                    <a:pt x="105034" y="84844"/>
                    <a:pt x="105630" y="86240"/>
                  </a:cubicBezTo>
                  <a:cubicBezTo>
                    <a:pt x="106431" y="88116"/>
                    <a:pt x="106723" y="90422"/>
                    <a:pt x="108410" y="91569"/>
                  </a:cubicBezTo>
                  <a:lnTo>
                    <a:pt x="111137" y="91176"/>
                  </a:lnTo>
                  <a:cubicBezTo>
                    <a:pt x="111152" y="95778"/>
                    <a:pt x="112750" y="100362"/>
                    <a:pt x="115602" y="103975"/>
                  </a:cubicBezTo>
                  <a:cubicBezTo>
                    <a:pt x="117157" y="103161"/>
                    <a:pt x="116453" y="100795"/>
                    <a:pt x="115480" y="99330"/>
                  </a:cubicBezTo>
                  <a:cubicBezTo>
                    <a:pt x="114508" y="97866"/>
                    <a:pt x="113554" y="95681"/>
                    <a:pt x="114936" y="94596"/>
                  </a:cubicBezTo>
                  <a:lnTo>
                    <a:pt x="114936" y="94596"/>
                  </a:lnTo>
                  <a:cubicBezTo>
                    <a:pt x="116854" y="94614"/>
                    <a:pt x="117747" y="97259"/>
                    <a:pt x="119611" y="97712"/>
                  </a:cubicBezTo>
                  <a:cubicBezTo>
                    <a:pt x="119777" y="97752"/>
                    <a:pt x="119940" y="97771"/>
                    <a:pt x="120101" y="97771"/>
                  </a:cubicBezTo>
                  <a:cubicBezTo>
                    <a:pt x="121744" y="97771"/>
                    <a:pt x="123089" y="95790"/>
                    <a:pt x="122784" y="94080"/>
                  </a:cubicBezTo>
                  <a:cubicBezTo>
                    <a:pt x="122451" y="92201"/>
                    <a:pt x="120835" y="90820"/>
                    <a:pt x="119169" y="89895"/>
                  </a:cubicBezTo>
                  <a:cubicBezTo>
                    <a:pt x="117675" y="88258"/>
                    <a:pt x="119833" y="85644"/>
                    <a:pt x="122018" y="85274"/>
                  </a:cubicBezTo>
                  <a:cubicBezTo>
                    <a:pt x="122730" y="85153"/>
                    <a:pt x="123464" y="85138"/>
                    <a:pt x="124199" y="85138"/>
                  </a:cubicBezTo>
                  <a:cubicBezTo>
                    <a:pt x="124443" y="85138"/>
                    <a:pt x="124686" y="85140"/>
                    <a:pt x="124930" y="85140"/>
                  </a:cubicBezTo>
                  <a:cubicBezTo>
                    <a:pt x="126201" y="85140"/>
                    <a:pt x="127452" y="85095"/>
                    <a:pt x="128573" y="84531"/>
                  </a:cubicBezTo>
                  <a:cubicBezTo>
                    <a:pt x="130946" y="83339"/>
                    <a:pt x="131739" y="80207"/>
                    <a:pt x="131200" y="77607"/>
                  </a:cubicBezTo>
                  <a:cubicBezTo>
                    <a:pt x="130659" y="75007"/>
                    <a:pt x="129117" y="72748"/>
                    <a:pt x="127857" y="70410"/>
                  </a:cubicBezTo>
                  <a:cubicBezTo>
                    <a:pt x="126781" y="68413"/>
                    <a:pt x="126249" y="65298"/>
                    <a:pt x="128341" y="64420"/>
                  </a:cubicBezTo>
                  <a:cubicBezTo>
                    <a:pt x="128900" y="64186"/>
                    <a:pt x="129528" y="64195"/>
                    <a:pt x="130135" y="64170"/>
                  </a:cubicBezTo>
                  <a:cubicBezTo>
                    <a:pt x="138047" y="63837"/>
                    <a:pt x="144592" y="55459"/>
                    <a:pt x="143005" y="47701"/>
                  </a:cubicBezTo>
                  <a:cubicBezTo>
                    <a:pt x="142706" y="46238"/>
                    <a:pt x="142140" y="44786"/>
                    <a:pt x="141097" y="43719"/>
                  </a:cubicBezTo>
                  <a:cubicBezTo>
                    <a:pt x="139216" y="41800"/>
                    <a:pt x="136024" y="41349"/>
                    <a:pt x="134619" y="39057"/>
                  </a:cubicBezTo>
                  <a:cubicBezTo>
                    <a:pt x="132900" y="36255"/>
                    <a:pt x="135025" y="32537"/>
                    <a:pt x="137778" y="30737"/>
                  </a:cubicBezTo>
                  <a:cubicBezTo>
                    <a:pt x="140529" y="28938"/>
                    <a:pt x="143891" y="28156"/>
                    <a:pt x="146461" y="26105"/>
                  </a:cubicBezTo>
                  <a:cubicBezTo>
                    <a:pt x="147145" y="26087"/>
                    <a:pt x="147512" y="25417"/>
                    <a:pt x="147638" y="24743"/>
                  </a:cubicBezTo>
                  <a:cubicBezTo>
                    <a:pt x="147716" y="24319"/>
                    <a:pt x="147611" y="23887"/>
                    <a:pt x="147608" y="23456"/>
                  </a:cubicBezTo>
                  <a:cubicBezTo>
                    <a:pt x="147598" y="22276"/>
                    <a:pt x="148442" y="21139"/>
                    <a:pt x="149574" y="20805"/>
                  </a:cubicBezTo>
                  <a:cubicBezTo>
                    <a:pt x="149811" y="20736"/>
                    <a:pt x="150056" y="20702"/>
                    <a:pt x="150302" y="20702"/>
                  </a:cubicBezTo>
                  <a:cubicBezTo>
                    <a:pt x="151231" y="20702"/>
                    <a:pt x="152165" y="21179"/>
                    <a:pt x="152664" y="21968"/>
                  </a:cubicBezTo>
                  <a:cubicBezTo>
                    <a:pt x="153442" y="23198"/>
                    <a:pt x="153129" y="24821"/>
                    <a:pt x="152563" y="26163"/>
                  </a:cubicBezTo>
                  <a:cubicBezTo>
                    <a:pt x="151998" y="27505"/>
                    <a:pt x="151199" y="28790"/>
                    <a:pt x="151051" y="30239"/>
                  </a:cubicBezTo>
                  <a:cubicBezTo>
                    <a:pt x="150905" y="31687"/>
                    <a:pt x="151726" y="33391"/>
                    <a:pt x="153173" y="33553"/>
                  </a:cubicBezTo>
                  <a:cubicBezTo>
                    <a:pt x="153252" y="33562"/>
                    <a:pt x="153330" y="33566"/>
                    <a:pt x="153406" y="33566"/>
                  </a:cubicBezTo>
                  <a:cubicBezTo>
                    <a:pt x="155043" y="33566"/>
                    <a:pt x="156090" y="31574"/>
                    <a:pt x="156201" y="29877"/>
                  </a:cubicBezTo>
                  <a:cubicBezTo>
                    <a:pt x="156318" y="28099"/>
                    <a:pt x="155972" y="26160"/>
                    <a:pt x="156925" y="24659"/>
                  </a:cubicBezTo>
                  <a:cubicBezTo>
                    <a:pt x="158377" y="22374"/>
                    <a:pt x="162385" y="21839"/>
                    <a:pt x="162490" y="19133"/>
                  </a:cubicBezTo>
                  <a:cubicBezTo>
                    <a:pt x="162574" y="16945"/>
                    <a:pt x="159821" y="15661"/>
                    <a:pt x="159327" y="13530"/>
                  </a:cubicBezTo>
                  <a:cubicBezTo>
                    <a:pt x="159129" y="12668"/>
                    <a:pt x="159325" y="11773"/>
                    <a:pt x="159405" y="10894"/>
                  </a:cubicBezTo>
                  <a:cubicBezTo>
                    <a:pt x="159709" y="7612"/>
                    <a:pt x="158263" y="4218"/>
                    <a:pt x="155688" y="2163"/>
                  </a:cubicBezTo>
                  <a:cubicBezTo>
                    <a:pt x="153919" y="751"/>
                    <a:pt x="151652" y="0"/>
                    <a:pt x="149391" y="0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  <p:sp>
          <p:nvSpPr>
            <p:cNvPr id="4163" name="Google Shape;4163;p54"/>
            <p:cNvSpPr/>
            <p:nvPr/>
          </p:nvSpPr>
          <p:spPr>
            <a:xfrm>
              <a:off x="6146600" y="3671525"/>
              <a:ext cx="342925" cy="189500"/>
            </a:xfrm>
            <a:custGeom>
              <a:avLst/>
              <a:gdLst/>
              <a:ahLst/>
              <a:cxnLst/>
              <a:rect l="l" t="t" r="r" b="b"/>
              <a:pathLst>
                <a:path w="13717" h="7580" extrusionOk="0">
                  <a:moveTo>
                    <a:pt x="9951" y="0"/>
                  </a:moveTo>
                  <a:cubicBezTo>
                    <a:pt x="6355" y="0"/>
                    <a:pt x="1" y="1281"/>
                    <a:pt x="2486" y="4894"/>
                  </a:cubicBezTo>
                  <a:cubicBezTo>
                    <a:pt x="3169" y="5885"/>
                    <a:pt x="4297" y="6467"/>
                    <a:pt x="5404" y="6938"/>
                  </a:cubicBezTo>
                  <a:cubicBezTo>
                    <a:pt x="6217" y="7282"/>
                    <a:pt x="7136" y="7580"/>
                    <a:pt x="8003" y="7580"/>
                  </a:cubicBezTo>
                  <a:cubicBezTo>
                    <a:pt x="8565" y="7580"/>
                    <a:pt x="9106" y="7454"/>
                    <a:pt x="9581" y="7134"/>
                  </a:cubicBezTo>
                  <a:cubicBezTo>
                    <a:pt x="10406" y="6577"/>
                    <a:pt x="13156" y="2774"/>
                    <a:pt x="13348" y="1948"/>
                  </a:cubicBezTo>
                  <a:cubicBezTo>
                    <a:pt x="13716" y="358"/>
                    <a:pt x="13186" y="447"/>
                    <a:pt x="11597" y="126"/>
                  </a:cubicBezTo>
                  <a:cubicBezTo>
                    <a:pt x="11194" y="44"/>
                    <a:pt x="10620" y="0"/>
                    <a:pt x="9951" y="0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  <p:sp>
          <p:nvSpPr>
            <p:cNvPr id="4164" name="Google Shape;4164;p54"/>
            <p:cNvSpPr/>
            <p:nvPr/>
          </p:nvSpPr>
          <p:spPr>
            <a:xfrm>
              <a:off x="5901600" y="3652500"/>
              <a:ext cx="558700" cy="402875"/>
            </a:xfrm>
            <a:custGeom>
              <a:avLst/>
              <a:gdLst/>
              <a:ahLst/>
              <a:cxnLst/>
              <a:rect l="l" t="t" r="r" b="b"/>
              <a:pathLst>
                <a:path w="22348" h="16115" extrusionOk="0">
                  <a:moveTo>
                    <a:pt x="946" y="1"/>
                  </a:moveTo>
                  <a:cubicBezTo>
                    <a:pt x="616" y="1"/>
                    <a:pt x="299" y="66"/>
                    <a:pt x="1" y="208"/>
                  </a:cubicBezTo>
                  <a:cubicBezTo>
                    <a:pt x="742" y="1762"/>
                    <a:pt x="2032" y="3475"/>
                    <a:pt x="2935" y="5119"/>
                  </a:cubicBezTo>
                  <a:cubicBezTo>
                    <a:pt x="6575" y="11745"/>
                    <a:pt x="13987" y="16115"/>
                    <a:pt x="21544" y="16115"/>
                  </a:cubicBezTo>
                  <a:cubicBezTo>
                    <a:pt x="21635" y="16115"/>
                    <a:pt x="21726" y="16114"/>
                    <a:pt x="21817" y="16113"/>
                  </a:cubicBezTo>
                  <a:cubicBezTo>
                    <a:pt x="22347" y="15571"/>
                    <a:pt x="21564" y="14744"/>
                    <a:pt x="20866" y="14448"/>
                  </a:cubicBezTo>
                  <a:cubicBezTo>
                    <a:pt x="18934" y="13634"/>
                    <a:pt x="16857" y="13226"/>
                    <a:pt x="14879" y="12532"/>
                  </a:cubicBezTo>
                  <a:cubicBezTo>
                    <a:pt x="12900" y="11839"/>
                    <a:pt x="10943" y="10790"/>
                    <a:pt x="9769" y="9051"/>
                  </a:cubicBezTo>
                  <a:cubicBezTo>
                    <a:pt x="9280" y="8326"/>
                    <a:pt x="8945" y="7508"/>
                    <a:pt x="8542" y="6731"/>
                  </a:cubicBezTo>
                  <a:cubicBezTo>
                    <a:pt x="7503" y="4729"/>
                    <a:pt x="3759" y="1"/>
                    <a:pt x="946" y="1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  <p:sp>
          <p:nvSpPr>
            <p:cNvPr id="4165" name="Google Shape;4165;p54"/>
            <p:cNvSpPr/>
            <p:nvPr/>
          </p:nvSpPr>
          <p:spPr>
            <a:xfrm>
              <a:off x="6249675" y="4061675"/>
              <a:ext cx="964575" cy="811125"/>
            </a:xfrm>
            <a:custGeom>
              <a:avLst/>
              <a:gdLst/>
              <a:ahLst/>
              <a:cxnLst/>
              <a:rect l="l" t="t" r="r" b="b"/>
              <a:pathLst>
                <a:path w="38583" h="32445" extrusionOk="0">
                  <a:moveTo>
                    <a:pt x="17573" y="0"/>
                  </a:moveTo>
                  <a:cubicBezTo>
                    <a:pt x="14431" y="0"/>
                    <a:pt x="10968" y="2180"/>
                    <a:pt x="9011" y="4369"/>
                  </a:cubicBezTo>
                  <a:cubicBezTo>
                    <a:pt x="8028" y="5468"/>
                    <a:pt x="7111" y="6810"/>
                    <a:pt x="5676" y="7153"/>
                  </a:cubicBezTo>
                  <a:cubicBezTo>
                    <a:pt x="4830" y="7356"/>
                    <a:pt x="3925" y="7164"/>
                    <a:pt x="3076" y="7361"/>
                  </a:cubicBezTo>
                  <a:cubicBezTo>
                    <a:pt x="581" y="7938"/>
                    <a:pt x="1" y="11293"/>
                    <a:pt x="569" y="13791"/>
                  </a:cubicBezTo>
                  <a:cubicBezTo>
                    <a:pt x="1136" y="16289"/>
                    <a:pt x="2307" y="18910"/>
                    <a:pt x="1374" y="21296"/>
                  </a:cubicBezTo>
                  <a:cubicBezTo>
                    <a:pt x="1185" y="21776"/>
                    <a:pt x="913" y="22246"/>
                    <a:pt x="921" y="22762"/>
                  </a:cubicBezTo>
                  <a:cubicBezTo>
                    <a:pt x="932" y="23380"/>
                    <a:pt x="1355" y="23921"/>
                    <a:pt x="1849" y="24293"/>
                  </a:cubicBezTo>
                  <a:cubicBezTo>
                    <a:pt x="2646" y="24890"/>
                    <a:pt x="3559" y="25128"/>
                    <a:pt x="4517" y="25128"/>
                  </a:cubicBezTo>
                  <a:cubicBezTo>
                    <a:pt x="6301" y="25128"/>
                    <a:pt x="8239" y="24301"/>
                    <a:pt x="9868" y="23418"/>
                  </a:cubicBezTo>
                  <a:cubicBezTo>
                    <a:pt x="11665" y="22444"/>
                    <a:pt x="13735" y="21414"/>
                    <a:pt x="15685" y="21414"/>
                  </a:cubicBezTo>
                  <a:cubicBezTo>
                    <a:pt x="16453" y="21414"/>
                    <a:pt x="17203" y="21574"/>
                    <a:pt x="17910" y="21960"/>
                  </a:cubicBezTo>
                  <a:cubicBezTo>
                    <a:pt x="20585" y="23420"/>
                    <a:pt x="20837" y="27119"/>
                    <a:pt x="22486" y="29685"/>
                  </a:cubicBezTo>
                  <a:cubicBezTo>
                    <a:pt x="23522" y="31296"/>
                    <a:pt x="25450" y="32445"/>
                    <a:pt x="27291" y="32445"/>
                  </a:cubicBezTo>
                  <a:cubicBezTo>
                    <a:pt x="28027" y="32445"/>
                    <a:pt x="28749" y="32261"/>
                    <a:pt x="29394" y="31851"/>
                  </a:cubicBezTo>
                  <a:cubicBezTo>
                    <a:pt x="30163" y="31362"/>
                    <a:pt x="30731" y="30624"/>
                    <a:pt x="31285" y="29900"/>
                  </a:cubicBezTo>
                  <a:lnTo>
                    <a:pt x="34684" y="25460"/>
                  </a:lnTo>
                  <a:cubicBezTo>
                    <a:pt x="36183" y="23501"/>
                    <a:pt x="37736" y="21414"/>
                    <a:pt x="38025" y="18965"/>
                  </a:cubicBezTo>
                  <a:cubicBezTo>
                    <a:pt x="38582" y="14235"/>
                    <a:pt x="34390" y="10436"/>
                    <a:pt x="30609" y="7540"/>
                  </a:cubicBezTo>
                  <a:cubicBezTo>
                    <a:pt x="30407" y="6031"/>
                    <a:pt x="30190" y="4479"/>
                    <a:pt x="29421" y="3165"/>
                  </a:cubicBezTo>
                  <a:cubicBezTo>
                    <a:pt x="28683" y="1906"/>
                    <a:pt x="27576" y="1186"/>
                    <a:pt x="26718" y="1186"/>
                  </a:cubicBezTo>
                  <a:cubicBezTo>
                    <a:pt x="25783" y="1186"/>
                    <a:pt x="25141" y="2039"/>
                    <a:pt x="25589" y="3982"/>
                  </a:cubicBezTo>
                  <a:cubicBezTo>
                    <a:pt x="25561" y="3983"/>
                    <a:pt x="25533" y="3983"/>
                    <a:pt x="25505" y="3983"/>
                  </a:cubicBezTo>
                  <a:cubicBezTo>
                    <a:pt x="23077" y="3983"/>
                    <a:pt x="21095" y="399"/>
                    <a:pt x="18382" y="51"/>
                  </a:cubicBezTo>
                  <a:cubicBezTo>
                    <a:pt x="18115" y="17"/>
                    <a:pt x="17846" y="0"/>
                    <a:pt x="17573" y="0"/>
                  </a:cubicBezTo>
                  <a:close/>
                </a:path>
              </a:pathLst>
            </a:custGeom>
            <a:solidFill>
              <a:srgbClr val="FFFF75">
                <a:alpha val="6034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4343"/>
                </a:solidFill>
              </a:endParaRPr>
            </a:p>
          </p:txBody>
        </p:sp>
      </p:grpSp>
      <p:sp>
        <p:nvSpPr>
          <p:cNvPr id="4166" name="Google Shape;4166;p54"/>
          <p:cNvSpPr txBox="1"/>
          <p:nvPr/>
        </p:nvSpPr>
        <p:spPr>
          <a:xfrm>
            <a:off x="5937126" y="2562499"/>
            <a:ext cx="2783128" cy="292151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United Kingdom</a:t>
            </a:r>
            <a:endParaRPr sz="2400" dirty="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4167" name="Google Shape;4167;p54"/>
          <p:cNvSpPr txBox="1"/>
          <p:nvPr/>
        </p:nvSpPr>
        <p:spPr>
          <a:xfrm>
            <a:off x="5480774" y="1690396"/>
            <a:ext cx="3663226" cy="7040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600" b="0" i="0" dirty="0">
                <a:solidFill>
                  <a:srgbClr val="0F0F0F"/>
                </a:solidFill>
                <a:effectLst/>
                <a:latin typeface="Söhne"/>
              </a:rPr>
              <a:t>Annually, 5,500 to 6,500 tons of honey are produced, with 3,500 tons exported to the EU in bulk. </a:t>
            </a:r>
            <a:r>
              <a:rPr lang="en-GB" sz="1600" dirty="0">
                <a:solidFill>
                  <a:srgbClr val="0F0F0F"/>
                </a:solidFill>
                <a:latin typeface="Söhne"/>
              </a:rPr>
              <a:t>(ipn.md)</a:t>
            </a:r>
          </a:p>
        </p:txBody>
      </p:sp>
      <p:sp>
        <p:nvSpPr>
          <p:cNvPr id="4168" name="Google Shape;4168;p54"/>
          <p:cNvSpPr txBox="1"/>
          <p:nvPr/>
        </p:nvSpPr>
        <p:spPr>
          <a:xfrm>
            <a:off x="5937155" y="1244112"/>
            <a:ext cx="2283000" cy="2691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Moldova</a:t>
            </a:r>
            <a:endParaRPr sz="2400" dirty="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4169" name="Google Shape;4169;p54"/>
          <p:cNvSpPr txBox="1"/>
          <p:nvPr/>
        </p:nvSpPr>
        <p:spPr>
          <a:xfrm>
            <a:off x="1198134" y="3755075"/>
            <a:ext cx="949800" cy="334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55%</a:t>
            </a:r>
            <a:endParaRPr sz="2400" dirty="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4170" name="Google Shape;4170;p54"/>
          <p:cNvSpPr txBox="1"/>
          <p:nvPr/>
        </p:nvSpPr>
        <p:spPr>
          <a:xfrm>
            <a:off x="1100547" y="4089275"/>
            <a:ext cx="1693802" cy="5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Moldovan honey is exported</a:t>
            </a:r>
            <a:endParaRPr dirty="0">
              <a:solidFill>
                <a:schemeClr val="dk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71" name="Google Shape;4171;p54"/>
          <p:cNvSpPr txBox="1"/>
          <p:nvPr/>
        </p:nvSpPr>
        <p:spPr>
          <a:xfrm>
            <a:off x="3896264" y="3755075"/>
            <a:ext cx="949800" cy="334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95%</a:t>
            </a:r>
            <a:endParaRPr sz="2400" dirty="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4172" name="Google Shape;4172;p54"/>
          <p:cNvSpPr txBox="1"/>
          <p:nvPr/>
        </p:nvSpPr>
        <p:spPr>
          <a:xfrm>
            <a:off x="3857809" y="4222349"/>
            <a:ext cx="1296176" cy="5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rPr>
              <a:t>Uk honey is imported</a:t>
            </a:r>
            <a:endParaRPr dirty="0">
              <a:solidFill>
                <a:schemeClr val="dk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73" name="Google Shape;4173;p54"/>
          <p:cNvSpPr/>
          <p:nvPr/>
        </p:nvSpPr>
        <p:spPr>
          <a:xfrm>
            <a:off x="300425" y="3825191"/>
            <a:ext cx="825600" cy="825600"/>
          </a:xfrm>
          <a:prstGeom prst="ellipse">
            <a:avLst/>
          </a:prstGeom>
          <a:gradFill>
            <a:gsLst>
              <a:gs pos="0">
                <a:schemeClr val="accent1"/>
              </a:gs>
              <a:gs pos="68000">
                <a:schemeClr val="lt2"/>
              </a:gs>
              <a:gs pos="100000">
                <a:schemeClr val="accent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4" name="Google Shape;4174;p54"/>
          <p:cNvSpPr/>
          <p:nvPr/>
        </p:nvSpPr>
        <p:spPr>
          <a:xfrm>
            <a:off x="281797" y="3825191"/>
            <a:ext cx="825600" cy="825600"/>
          </a:xfrm>
          <a:prstGeom prst="pie">
            <a:avLst>
              <a:gd name="adj1" fmla="val 16087825"/>
              <a:gd name="adj2" fmla="val 6738237"/>
            </a:avLst>
          </a:prstGeom>
          <a:solidFill>
            <a:srgbClr val="D62300">
              <a:alpha val="553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5" name="Google Shape;4175;p54"/>
          <p:cNvSpPr/>
          <p:nvPr/>
        </p:nvSpPr>
        <p:spPr>
          <a:xfrm>
            <a:off x="2941569" y="3871064"/>
            <a:ext cx="825600" cy="825600"/>
          </a:xfrm>
          <a:prstGeom prst="ellipse">
            <a:avLst/>
          </a:prstGeom>
          <a:gradFill>
            <a:gsLst>
              <a:gs pos="0">
                <a:schemeClr val="accent1"/>
              </a:gs>
              <a:gs pos="68000">
                <a:schemeClr val="lt2"/>
              </a:gs>
              <a:gs pos="100000">
                <a:schemeClr val="accent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6" name="Google Shape;4176;p54"/>
          <p:cNvSpPr/>
          <p:nvPr/>
        </p:nvSpPr>
        <p:spPr>
          <a:xfrm>
            <a:off x="2913279" y="3871064"/>
            <a:ext cx="825600" cy="825600"/>
          </a:xfrm>
          <a:prstGeom prst="pie">
            <a:avLst>
              <a:gd name="adj1" fmla="val 16193072"/>
              <a:gd name="adj2" fmla="val 13925246"/>
            </a:avLst>
          </a:prstGeom>
          <a:solidFill>
            <a:srgbClr val="D62300">
              <a:alpha val="553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1" name="Google Shape;4181;p54"/>
          <p:cNvSpPr txBox="1"/>
          <p:nvPr/>
        </p:nvSpPr>
        <p:spPr>
          <a:xfrm>
            <a:off x="5581133" y="2920650"/>
            <a:ext cx="3663227" cy="114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UK consumes 43,000 tons of honey yearly, fulfilling 95% of this demand through imports. The UK Honey Market is projected to grow at a 10.1% CAGR from 2020 to 2026. 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(KBV Research's 2023 report)</a:t>
            </a:r>
            <a:endParaRPr lang="en-GB" dirty="0"/>
          </a:p>
        </p:txBody>
      </p:sp>
      <p:sp>
        <p:nvSpPr>
          <p:cNvPr id="4182" name="Google Shape;4182;p54"/>
          <p:cNvSpPr/>
          <p:nvPr/>
        </p:nvSpPr>
        <p:spPr>
          <a:xfrm>
            <a:off x="5452038" y="1139523"/>
            <a:ext cx="375332" cy="4232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3" name="Google Shape;4183;p54"/>
          <p:cNvSpPr/>
          <p:nvPr/>
        </p:nvSpPr>
        <p:spPr>
          <a:xfrm>
            <a:off x="5452038" y="2500194"/>
            <a:ext cx="375332" cy="4232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68000">
                <a:schemeClr val="lt1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4" name="Google Shape;4184;p54"/>
          <p:cNvSpPr/>
          <p:nvPr/>
        </p:nvSpPr>
        <p:spPr>
          <a:xfrm>
            <a:off x="3028999" y="2072124"/>
            <a:ext cx="136118" cy="126535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5" name="Google Shape;4185;p54"/>
          <p:cNvSpPr/>
          <p:nvPr/>
        </p:nvSpPr>
        <p:spPr>
          <a:xfrm>
            <a:off x="2725270" y="1984131"/>
            <a:ext cx="138158" cy="114403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68000">
                <a:schemeClr val="lt1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944D-B914-19CE-1DB4-1011D065C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0831A7-87AB-0149-2D7C-4BD6FF672E7E}"/>
              </a:ext>
            </a:extLst>
          </p:cNvPr>
          <p:cNvSpPr txBox="1"/>
          <p:nvPr/>
        </p:nvSpPr>
        <p:spPr>
          <a:xfrm>
            <a:off x="713225" y="1658523"/>
            <a:ext cx="83411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legal structure chosen for our business </a:t>
            </a:r>
            <a:r>
              <a:rPr lang="en-GB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private limited company</a:t>
            </a:r>
            <a:r>
              <a:rPr lang="en-GB" b="1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due to its benefits: </a:t>
            </a:r>
            <a:endParaRPr lang="en-GB" sz="1400" b="1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9168AC-D0F7-0339-1CA4-D8CB55A18BB5}"/>
              </a:ext>
            </a:extLst>
          </p:cNvPr>
          <p:cNvSpPr txBox="1"/>
          <p:nvPr/>
        </p:nvSpPr>
        <p:spPr>
          <a:xfrm>
            <a:off x="861908" y="3624810"/>
            <a:ext cx="660709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Also, having "Limited" in the company name can enhance the credibility and trustworthiness of our business, which can be beneficial when dealing with suppliers, customers, and partners. (1stformations.co.uk, 2023)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3DEB89-DF5C-23F5-FC6C-C594A505C4CB}"/>
              </a:ext>
            </a:extLst>
          </p:cNvPr>
          <p:cNvSpPr txBox="1"/>
          <p:nvPr/>
        </p:nvSpPr>
        <p:spPr>
          <a:xfrm>
            <a:off x="802888" y="2005108"/>
            <a:ext cx="46277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limited liability,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73A616-5F2F-84ED-1BBD-3947F6DC1ABC}"/>
              </a:ext>
            </a:extLst>
          </p:cNvPr>
          <p:cNvSpPr txBox="1"/>
          <p:nvPr/>
        </p:nvSpPr>
        <p:spPr>
          <a:xfrm>
            <a:off x="802888" y="2671372"/>
            <a:ext cx="46277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separate legal identity,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D517C7-806F-FABD-5845-2AC8E59FBE60}"/>
              </a:ext>
            </a:extLst>
          </p:cNvPr>
          <p:cNvSpPr txBox="1"/>
          <p:nvPr/>
        </p:nvSpPr>
        <p:spPr>
          <a:xfrm>
            <a:off x="802888" y="2322006"/>
            <a:ext cx="46277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easier to access investments and bank loan,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BEAA11-6A92-F671-A985-F0C08F0C681F}"/>
              </a:ext>
            </a:extLst>
          </p:cNvPr>
          <p:cNvSpPr txBox="1"/>
          <p:nvPr/>
        </p:nvSpPr>
        <p:spPr>
          <a:xfrm>
            <a:off x="802888" y="3039073"/>
            <a:ext cx="46277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tax efficiency.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968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8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3" name="Google Shape;2853;p42"/>
          <p:cNvSpPr txBox="1">
            <a:spLocks noGrp="1"/>
          </p:cNvSpPr>
          <p:nvPr>
            <p:ph type="title"/>
          </p:nvPr>
        </p:nvSpPr>
        <p:spPr>
          <a:xfrm>
            <a:off x="713224" y="215683"/>
            <a:ext cx="8084078" cy="106977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company…</a:t>
            </a:r>
            <a:endParaRPr lang="en-GB" sz="3200" dirty="0"/>
          </a:p>
        </p:txBody>
      </p:sp>
      <p:grpSp>
        <p:nvGrpSpPr>
          <p:cNvPr id="2854" name="Google Shape;2854;p42"/>
          <p:cNvGrpSpPr/>
          <p:nvPr/>
        </p:nvGrpSpPr>
        <p:grpSpPr>
          <a:xfrm rot="10800000">
            <a:off x="-57" y="2952739"/>
            <a:ext cx="9144116" cy="2436006"/>
            <a:chOff x="143" y="-323836"/>
            <a:chExt cx="9144116" cy="2436006"/>
          </a:xfrm>
        </p:grpSpPr>
        <p:grpSp>
          <p:nvGrpSpPr>
            <p:cNvPr id="2855" name="Google Shape;2855;p42"/>
            <p:cNvGrpSpPr/>
            <p:nvPr/>
          </p:nvGrpSpPr>
          <p:grpSpPr>
            <a:xfrm>
              <a:off x="143" y="-323836"/>
              <a:ext cx="9144116" cy="2436006"/>
              <a:chOff x="7923000" y="774700"/>
              <a:chExt cx="6410625" cy="1707800"/>
            </a:xfrm>
          </p:grpSpPr>
          <p:sp>
            <p:nvSpPr>
              <p:cNvPr id="2856" name="Google Shape;2856;p4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64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642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7" name="Google Shape;2857;p4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2441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5565"/>
                    </a:lnTo>
                    <a:cubicBezTo>
                      <a:pt x="1" y="5565"/>
                      <a:pt x="1514" y="642"/>
                      <a:pt x="9258" y="18284"/>
                    </a:cubicBezTo>
                    <a:cubicBezTo>
                      <a:pt x="16976" y="35900"/>
                      <a:pt x="22720" y="53286"/>
                      <a:pt x="38157" y="54286"/>
                    </a:cubicBezTo>
                    <a:cubicBezTo>
                      <a:pt x="53593" y="55286"/>
                      <a:pt x="65671" y="40644"/>
                      <a:pt x="69825" y="33028"/>
                    </a:cubicBezTo>
                    <a:cubicBezTo>
                      <a:pt x="73979" y="25387"/>
                      <a:pt x="75005" y="17130"/>
                      <a:pt x="79415" y="20617"/>
                    </a:cubicBezTo>
                    <a:cubicBezTo>
                      <a:pt x="83800" y="24130"/>
                      <a:pt x="86698" y="30515"/>
                      <a:pt x="102699" y="28413"/>
                    </a:cubicBezTo>
                    <a:cubicBezTo>
                      <a:pt x="118700" y="26336"/>
                      <a:pt x="120392" y="7206"/>
                      <a:pt x="138598" y="3668"/>
                    </a:cubicBezTo>
                    <a:cubicBezTo>
                      <a:pt x="156830" y="129"/>
                      <a:pt x="162676" y="9053"/>
                      <a:pt x="163958" y="20002"/>
                    </a:cubicBezTo>
                    <a:cubicBezTo>
                      <a:pt x="165240" y="30951"/>
                      <a:pt x="162676" y="39516"/>
                      <a:pt x="164702" y="48414"/>
                    </a:cubicBezTo>
                    <a:cubicBezTo>
                      <a:pt x="166702" y="57286"/>
                      <a:pt x="175779" y="58722"/>
                      <a:pt x="179293" y="51670"/>
                    </a:cubicBezTo>
                    <a:cubicBezTo>
                      <a:pt x="182806" y="44619"/>
                      <a:pt x="181780" y="30490"/>
                      <a:pt x="181498" y="23002"/>
                    </a:cubicBezTo>
                    <a:cubicBezTo>
                      <a:pt x="181216" y="15489"/>
                      <a:pt x="186883" y="9463"/>
                      <a:pt x="189626" y="6514"/>
                    </a:cubicBezTo>
                    <a:cubicBezTo>
                      <a:pt x="192370" y="3591"/>
                      <a:pt x="199268" y="898"/>
                      <a:pt x="204550" y="5642"/>
                    </a:cubicBezTo>
                    <a:cubicBezTo>
                      <a:pt x="209833" y="10386"/>
                      <a:pt x="230193" y="27695"/>
                      <a:pt x="242091" y="28464"/>
                    </a:cubicBezTo>
                    <a:cubicBezTo>
                      <a:pt x="253963" y="29259"/>
                      <a:pt x="256425" y="24412"/>
                      <a:pt x="256425" y="24412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8" name="Google Shape;2858;p42"/>
              <p:cNvSpPr/>
              <p:nvPr/>
            </p:nvSpPr>
            <p:spPr>
              <a:xfrm>
                <a:off x="8270475" y="872775"/>
                <a:ext cx="1464200" cy="894300"/>
              </a:xfrm>
              <a:custGeom>
                <a:avLst/>
                <a:gdLst/>
                <a:ahLst/>
                <a:cxnLst/>
                <a:rect l="l" t="t" r="r" b="b"/>
                <a:pathLst>
                  <a:path w="58568" h="35772" extrusionOk="0">
                    <a:moveTo>
                      <a:pt x="128" y="12232"/>
                    </a:moveTo>
                    <a:cubicBezTo>
                      <a:pt x="667" y="1898"/>
                      <a:pt x="39130" y="1"/>
                      <a:pt x="48849" y="5668"/>
                    </a:cubicBezTo>
                    <a:cubicBezTo>
                      <a:pt x="58567" y="11309"/>
                      <a:pt x="56439" y="25694"/>
                      <a:pt x="42105" y="30720"/>
                    </a:cubicBezTo>
                    <a:cubicBezTo>
                      <a:pt x="27796" y="35772"/>
                      <a:pt x="30668" y="24874"/>
                      <a:pt x="16591" y="22463"/>
                    </a:cubicBezTo>
                    <a:cubicBezTo>
                      <a:pt x="2513" y="20053"/>
                      <a:pt x="0" y="14617"/>
                      <a:pt x="128" y="1223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9" name="Google Shape;2859;p42"/>
              <p:cNvSpPr/>
              <p:nvPr/>
            </p:nvSpPr>
            <p:spPr>
              <a:xfrm>
                <a:off x="9930175" y="913800"/>
                <a:ext cx="1021875" cy="385300"/>
              </a:xfrm>
              <a:custGeom>
                <a:avLst/>
                <a:gdLst/>
                <a:ahLst/>
                <a:cxnLst/>
                <a:rect l="l" t="t" r="r" b="b"/>
                <a:pathLst>
                  <a:path w="40875" h="15412" extrusionOk="0">
                    <a:moveTo>
                      <a:pt x="5257" y="3052"/>
                    </a:moveTo>
                    <a:cubicBezTo>
                      <a:pt x="0" y="4591"/>
                      <a:pt x="16334" y="15412"/>
                      <a:pt x="28463" y="11053"/>
                    </a:cubicBezTo>
                    <a:cubicBezTo>
                      <a:pt x="40592" y="6719"/>
                      <a:pt x="40874" y="4411"/>
                      <a:pt x="37002" y="2642"/>
                    </a:cubicBezTo>
                    <a:cubicBezTo>
                      <a:pt x="33130" y="847"/>
                      <a:pt x="15616" y="1"/>
                      <a:pt x="5257" y="305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0" name="Google Shape;2860;p42"/>
              <p:cNvSpPr/>
              <p:nvPr/>
            </p:nvSpPr>
            <p:spPr>
              <a:xfrm>
                <a:off x="13113025" y="891375"/>
                <a:ext cx="1200100" cy="567350"/>
              </a:xfrm>
              <a:custGeom>
                <a:avLst/>
                <a:gdLst/>
                <a:ahLst/>
                <a:cxnLst/>
                <a:rect l="l" t="t" r="r" b="b"/>
                <a:pathLst>
                  <a:path w="48004" h="22694" extrusionOk="0">
                    <a:moveTo>
                      <a:pt x="12745" y="3359"/>
                    </a:moveTo>
                    <a:cubicBezTo>
                      <a:pt x="1" y="6077"/>
                      <a:pt x="16925" y="13975"/>
                      <a:pt x="31490" y="18334"/>
                    </a:cubicBezTo>
                    <a:cubicBezTo>
                      <a:pt x="46054" y="22694"/>
                      <a:pt x="48003" y="9206"/>
                      <a:pt x="46311" y="5462"/>
                    </a:cubicBezTo>
                    <a:cubicBezTo>
                      <a:pt x="44618" y="1744"/>
                      <a:pt x="28566" y="0"/>
                      <a:pt x="12745" y="3359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1" name="Google Shape;2861;p42"/>
              <p:cNvSpPr/>
              <p:nvPr/>
            </p:nvSpPr>
            <p:spPr>
              <a:xfrm>
                <a:off x="12992500" y="934950"/>
                <a:ext cx="1296900" cy="713525"/>
              </a:xfrm>
              <a:custGeom>
                <a:avLst/>
                <a:gdLst/>
                <a:ahLst/>
                <a:cxnLst/>
                <a:rect l="l" t="t" r="r" b="b"/>
                <a:pathLst>
                  <a:path w="51876" h="28541" extrusionOk="0">
                    <a:moveTo>
                      <a:pt x="10053" y="4668"/>
                    </a:moveTo>
                    <a:cubicBezTo>
                      <a:pt x="1" y="1"/>
                      <a:pt x="16899" y="18284"/>
                      <a:pt x="27695" y="23412"/>
                    </a:cubicBezTo>
                    <a:cubicBezTo>
                      <a:pt x="38490" y="28541"/>
                      <a:pt x="47516" y="27900"/>
                      <a:pt x="49696" y="23156"/>
                    </a:cubicBezTo>
                    <a:cubicBezTo>
                      <a:pt x="51875" y="18438"/>
                      <a:pt x="47568" y="20335"/>
                      <a:pt x="30644" y="15976"/>
                    </a:cubicBezTo>
                    <a:cubicBezTo>
                      <a:pt x="13745" y="11617"/>
                      <a:pt x="10181" y="8386"/>
                      <a:pt x="10053" y="7155"/>
                    </a:cubicBezTo>
                    <a:cubicBezTo>
                      <a:pt x="9925" y="5899"/>
                      <a:pt x="12053" y="7591"/>
                      <a:pt x="13053" y="7027"/>
                    </a:cubicBezTo>
                    <a:cubicBezTo>
                      <a:pt x="14079" y="6437"/>
                      <a:pt x="10053" y="4668"/>
                      <a:pt x="10053" y="46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2" name="Google Shape;2862;p42"/>
              <p:cNvSpPr/>
              <p:nvPr/>
            </p:nvSpPr>
            <p:spPr>
              <a:xfrm>
                <a:off x="11861675" y="1011250"/>
                <a:ext cx="687250" cy="1279575"/>
              </a:xfrm>
              <a:custGeom>
                <a:avLst/>
                <a:gdLst/>
                <a:ahLst/>
                <a:cxnLst/>
                <a:rect l="l" t="t" r="r" b="b"/>
                <a:pathLst>
                  <a:path w="27490" h="51183" extrusionOk="0">
                    <a:moveTo>
                      <a:pt x="24464" y="11514"/>
                    </a:moveTo>
                    <a:cubicBezTo>
                      <a:pt x="22412" y="14642"/>
                      <a:pt x="27489" y="48388"/>
                      <a:pt x="16207" y="49772"/>
                    </a:cubicBezTo>
                    <a:cubicBezTo>
                      <a:pt x="4924" y="51183"/>
                      <a:pt x="8745" y="28899"/>
                      <a:pt x="7129" y="16899"/>
                    </a:cubicBezTo>
                    <a:cubicBezTo>
                      <a:pt x="5514" y="4924"/>
                      <a:pt x="1" y="1718"/>
                      <a:pt x="78" y="872"/>
                    </a:cubicBezTo>
                    <a:cubicBezTo>
                      <a:pt x="155" y="0"/>
                      <a:pt x="10822" y="3206"/>
                      <a:pt x="11822" y="14078"/>
                    </a:cubicBezTo>
                    <a:cubicBezTo>
                      <a:pt x="12796" y="24976"/>
                      <a:pt x="7334" y="31489"/>
                      <a:pt x="9283" y="40438"/>
                    </a:cubicBezTo>
                    <a:cubicBezTo>
                      <a:pt x="11232" y="49388"/>
                      <a:pt x="17463" y="46798"/>
                      <a:pt x="21053" y="40720"/>
                    </a:cubicBezTo>
                    <a:cubicBezTo>
                      <a:pt x="24643" y="34643"/>
                      <a:pt x="16412" y="31258"/>
                      <a:pt x="17412" y="21848"/>
                    </a:cubicBezTo>
                    <a:cubicBezTo>
                      <a:pt x="18386" y="12463"/>
                      <a:pt x="24464" y="11514"/>
                      <a:pt x="24464" y="1151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3" name="Google Shape;2863;p42"/>
              <p:cNvSpPr/>
              <p:nvPr/>
            </p:nvSpPr>
            <p:spPr>
              <a:xfrm>
                <a:off x="9734000" y="919575"/>
                <a:ext cx="1543050" cy="732750"/>
              </a:xfrm>
              <a:custGeom>
                <a:avLst/>
                <a:gdLst/>
                <a:ahLst/>
                <a:cxnLst/>
                <a:rect l="l" t="t" r="r" b="b"/>
                <a:pathLst>
                  <a:path w="61722" h="29310" extrusionOk="0">
                    <a:moveTo>
                      <a:pt x="4488" y="13745"/>
                    </a:moveTo>
                    <a:cubicBezTo>
                      <a:pt x="1" y="14411"/>
                      <a:pt x="11924" y="29028"/>
                      <a:pt x="26925" y="27925"/>
                    </a:cubicBezTo>
                    <a:cubicBezTo>
                      <a:pt x="41926" y="26822"/>
                      <a:pt x="44208" y="15976"/>
                      <a:pt x="52978" y="8821"/>
                    </a:cubicBezTo>
                    <a:cubicBezTo>
                      <a:pt x="61722" y="1667"/>
                      <a:pt x="51824" y="0"/>
                      <a:pt x="42747" y="8232"/>
                    </a:cubicBezTo>
                    <a:cubicBezTo>
                      <a:pt x="33669" y="16489"/>
                      <a:pt x="44080" y="13078"/>
                      <a:pt x="41926" y="18745"/>
                    </a:cubicBezTo>
                    <a:cubicBezTo>
                      <a:pt x="39772" y="24386"/>
                      <a:pt x="20976" y="29310"/>
                      <a:pt x="15284" y="23053"/>
                    </a:cubicBezTo>
                    <a:cubicBezTo>
                      <a:pt x="9617" y="16822"/>
                      <a:pt x="18079" y="11719"/>
                      <a:pt x="4488" y="13745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4" name="Google Shape;2864;p42"/>
              <p:cNvSpPr/>
              <p:nvPr/>
            </p:nvSpPr>
            <p:spPr>
              <a:xfrm>
                <a:off x="8511500" y="1478575"/>
                <a:ext cx="1123800" cy="811600"/>
              </a:xfrm>
              <a:custGeom>
                <a:avLst/>
                <a:gdLst/>
                <a:ahLst/>
                <a:cxnLst/>
                <a:rect l="l" t="t" r="r" b="b"/>
                <a:pathLst>
                  <a:path w="44952" h="32464" extrusionOk="0">
                    <a:moveTo>
                      <a:pt x="44952" y="8873"/>
                    </a:moveTo>
                    <a:cubicBezTo>
                      <a:pt x="42003" y="1"/>
                      <a:pt x="26207" y="18335"/>
                      <a:pt x="13335" y="19386"/>
                    </a:cubicBezTo>
                    <a:cubicBezTo>
                      <a:pt x="462" y="20438"/>
                      <a:pt x="1" y="32464"/>
                      <a:pt x="17873" y="31900"/>
                    </a:cubicBezTo>
                    <a:cubicBezTo>
                      <a:pt x="35772" y="31387"/>
                      <a:pt x="44952" y="8873"/>
                      <a:pt x="44952" y="8873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5" name="Google Shape;2865;p42"/>
              <p:cNvSpPr/>
              <p:nvPr/>
            </p:nvSpPr>
            <p:spPr>
              <a:xfrm>
                <a:off x="8042250" y="774700"/>
                <a:ext cx="692375" cy="1113550"/>
              </a:xfrm>
              <a:custGeom>
                <a:avLst/>
                <a:gdLst/>
                <a:ahLst/>
                <a:cxnLst/>
                <a:rect l="l" t="t" r="r" b="b"/>
                <a:pathLst>
                  <a:path w="27695" h="44542" extrusionOk="0">
                    <a:moveTo>
                      <a:pt x="8565" y="10232"/>
                    </a:moveTo>
                    <a:cubicBezTo>
                      <a:pt x="0" y="0"/>
                      <a:pt x="359" y="18360"/>
                      <a:pt x="8847" y="31464"/>
                    </a:cubicBezTo>
                    <a:cubicBezTo>
                      <a:pt x="17309" y="44541"/>
                      <a:pt x="23745" y="40310"/>
                      <a:pt x="25720" y="35541"/>
                    </a:cubicBezTo>
                    <a:cubicBezTo>
                      <a:pt x="27694" y="30771"/>
                      <a:pt x="21463" y="29463"/>
                      <a:pt x="13642" y="21848"/>
                    </a:cubicBezTo>
                    <a:cubicBezTo>
                      <a:pt x="5821" y="14257"/>
                      <a:pt x="10334" y="12334"/>
                      <a:pt x="8565" y="1023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" name="Google Shape;2866;p42"/>
              <p:cNvSpPr/>
              <p:nvPr/>
            </p:nvSpPr>
            <p:spPr>
              <a:xfrm>
                <a:off x="12087975" y="2112575"/>
                <a:ext cx="293000" cy="209025"/>
              </a:xfrm>
              <a:custGeom>
                <a:avLst/>
                <a:gdLst/>
                <a:ahLst/>
                <a:cxnLst/>
                <a:rect l="l" t="t" r="r" b="b"/>
                <a:pathLst>
                  <a:path w="11720" h="8361" extrusionOk="0">
                    <a:moveTo>
                      <a:pt x="1" y="1"/>
                    </a:moveTo>
                    <a:cubicBezTo>
                      <a:pt x="1" y="1"/>
                      <a:pt x="667" y="4745"/>
                      <a:pt x="5206" y="6540"/>
                    </a:cubicBezTo>
                    <a:cubicBezTo>
                      <a:pt x="9770" y="8360"/>
                      <a:pt x="11719" y="2309"/>
                      <a:pt x="11719" y="2309"/>
                    </a:cubicBezTo>
                    <a:cubicBezTo>
                      <a:pt x="11719" y="2309"/>
                      <a:pt x="10975" y="3924"/>
                      <a:pt x="6539" y="3924"/>
                    </a:cubicBezTo>
                    <a:cubicBezTo>
                      <a:pt x="2129" y="392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" name="Google Shape;2867;p42"/>
              <p:cNvSpPr/>
              <p:nvPr/>
            </p:nvSpPr>
            <p:spPr>
              <a:xfrm>
                <a:off x="8803175" y="2047200"/>
                <a:ext cx="626350" cy="259025"/>
              </a:xfrm>
              <a:custGeom>
                <a:avLst/>
                <a:gdLst/>
                <a:ahLst/>
                <a:cxnLst/>
                <a:rect l="l" t="t" r="r" b="b"/>
                <a:pathLst>
                  <a:path w="25054" h="10361" extrusionOk="0">
                    <a:moveTo>
                      <a:pt x="1" y="8334"/>
                    </a:moveTo>
                    <a:cubicBezTo>
                      <a:pt x="1" y="8334"/>
                      <a:pt x="6540" y="10360"/>
                      <a:pt x="14284" y="7334"/>
                    </a:cubicBezTo>
                    <a:cubicBezTo>
                      <a:pt x="22028" y="4334"/>
                      <a:pt x="25054" y="0"/>
                      <a:pt x="25054" y="0"/>
                    </a:cubicBezTo>
                    <a:cubicBezTo>
                      <a:pt x="25054" y="0"/>
                      <a:pt x="13797" y="6052"/>
                      <a:pt x="1" y="833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" name="Google Shape;2868;p42"/>
              <p:cNvSpPr/>
              <p:nvPr/>
            </p:nvSpPr>
            <p:spPr>
              <a:xfrm>
                <a:off x="10196200" y="1544600"/>
                <a:ext cx="4205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16823" h="3053" extrusionOk="0">
                    <a:moveTo>
                      <a:pt x="1" y="1155"/>
                    </a:moveTo>
                    <a:cubicBezTo>
                      <a:pt x="1" y="1155"/>
                      <a:pt x="2386" y="2924"/>
                      <a:pt x="8001" y="3001"/>
                    </a:cubicBezTo>
                    <a:cubicBezTo>
                      <a:pt x="13617" y="3052"/>
                      <a:pt x="16822" y="1"/>
                      <a:pt x="16822" y="1"/>
                    </a:cubicBezTo>
                    <a:cubicBezTo>
                      <a:pt x="16822" y="1"/>
                      <a:pt x="5309" y="1360"/>
                      <a:pt x="1" y="115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" name="Google Shape;2869;p42"/>
              <p:cNvSpPr/>
              <p:nvPr/>
            </p:nvSpPr>
            <p:spPr>
              <a:xfrm>
                <a:off x="13388050" y="1351650"/>
                <a:ext cx="188500" cy="108350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4334" extrusionOk="0">
                    <a:moveTo>
                      <a:pt x="0" y="0"/>
                    </a:moveTo>
                    <a:cubicBezTo>
                      <a:pt x="0" y="0"/>
                      <a:pt x="5693" y="308"/>
                      <a:pt x="7539" y="4231"/>
                    </a:cubicBezTo>
                    <a:cubicBezTo>
                      <a:pt x="7514" y="4231"/>
                      <a:pt x="3975" y="4334"/>
                      <a:pt x="0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" name="Google Shape;2870;p42"/>
              <p:cNvSpPr/>
              <p:nvPr/>
            </p:nvSpPr>
            <p:spPr>
              <a:xfrm>
                <a:off x="9584000" y="1627950"/>
                <a:ext cx="125675" cy="206450"/>
              </a:xfrm>
              <a:custGeom>
                <a:avLst/>
                <a:gdLst/>
                <a:ahLst/>
                <a:cxnLst/>
                <a:rect l="l" t="t" r="r" b="b"/>
                <a:pathLst>
                  <a:path w="5027" h="8258" extrusionOk="0">
                    <a:moveTo>
                      <a:pt x="0" y="8257"/>
                    </a:moveTo>
                    <a:cubicBezTo>
                      <a:pt x="26" y="2795"/>
                      <a:pt x="5026" y="0"/>
                      <a:pt x="5026" y="0"/>
                    </a:cubicBezTo>
                    <a:cubicBezTo>
                      <a:pt x="5026" y="0"/>
                      <a:pt x="4513" y="5744"/>
                      <a:pt x="0" y="825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" name="Google Shape;2871;p42"/>
              <p:cNvSpPr/>
              <p:nvPr/>
            </p:nvSpPr>
            <p:spPr>
              <a:xfrm>
                <a:off x="8284575" y="1686925"/>
                <a:ext cx="200025" cy="240425"/>
              </a:xfrm>
              <a:custGeom>
                <a:avLst/>
                <a:gdLst/>
                <a:ahLst/>
                <a:cxnLst/>
                <a:rect l="l" t="t" r="r" b="b"/>
                <a:pathLst>
                  <a:path w="8001" h="9617" extrusionOk="0">
                    <a:moveTo>
                      <a:pt x="1846" y="744"/>
                    </a:moveTo>
                    <a:cubicBezTo>
                      <a:pt x="0" y="0"/>
                      <a:pt x="4154" y="6616"/>
                      <a:pt x="5949" y="8129"/>
                    </a:cubicBezTo>
                    <a:cubicBezTo>
                      <a:pt x="7744" y="9616"/>
                      <a:pt x="8001" y="5616"/>
                      <a:pt x="5949" y="3847"/>
                    </a:cubicBezTo>
                    <a:cubicBezTo>
                      <a:pt x="4641" y="2719"/>
                      <a:pt x="3282" y="1693"/>
                      <a:pt x="1846" y="74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" name="Google Shape;2872;p42"/>
              <p:cNvSpPr/>
              <p:nvPr/>
            </p:nvSpPr>
            <p:spPr>
              <a:xfrm>
                <a:off x="12485425" y="1088175"/>
                <a:ext cx="167350" cy="147475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5899" extrusionOk="0">
                    <a:moveTo>
                      <a:pt x="1" y="5898"/>
                    </a:moveTo>
                    <a:cubicBezTo>
                      <a:pt x="975" y="2385"/>
                      <a:pt x="4463" y="0"/>
                      <a:pt x="5565" y="103"/>
                    </a:cubicBezTo>
                    <a:cubicBezTo>
                      <a:pt x="6693" y="231"/>
                      <a:pt x="3386" y="1975"/>
                      <a:pt x="1" y="589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" name="Google Shape;2873;p42"/>
              <p:cNvSpPr/>
              <p:nvPr/>
            </p:nvSpPr>
            <p:spPr>
              <a:xfrm>
                <a:off x="13159825" y="1127275"/>
                <a:ext cx="171825" cy="160925"/>
              </a:xfrm>
              <a:custGeom>
                <a:avLst/>
                <a:gdLst/>
                <a:ahLst/>
                <a:cxnLst/>
                <a:rect l="l" t="t" r="r" b="b"/>
                <a:pathLst>
                  <a:path w="6873" h="6437" extrusionOk="0">
                    <a:moveTo>
                      <a:pt x="1" y="1"/>
                    </a:moveTo>
                    <a:cubicBezTo>
                      <a:pt x="1" y="1"/>
                      <a:pt x="6693" y="2283"/>
                      <a:pt x="6873" y="6437"/>
                    </a:cubicBezTo>
                    <a:cubicBezTo>
                      <a:pt x="6873" y="6437"/>
                      <a:pt x="1231" y="3257"/>
                      <a:pt x="1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" name="Google Shape;2874;p42"/>
              <p:cNvSpPr/>
              <p:nvPr/>
            </p:nvSpPr>
            <p:spPr>
              <a:xfrm>
                <a:off x="12055925" y="929825"/>
                <a:ext cx="536600" cy="905850"/>
              </a:xfrm>
              <a:custGeom>
                <a:avLst/>
                <a:gdLst/>
                <a:ahLst/>
                <a:cxnLst/>
                <a:rect l="l" t="t" r="r" b="b"/>
                <a:pathLst>
                  <a:path w="21464" h="36234" extrusionOk="0">
                    <a:moveTo>
                      <a:pt x="17617" y="9155"/>
                    </a:moveTo>
                    <a:cubicBezTo>
                      <a:pt x="21463" y="1565"/>
                      <a:pt x="5052" y="1"/>
                      <a:pt x="2513" y="4103"/>
                    </a:cubicBezTo>
                    <a:cubicBezTo>
                      <a:pt x="0" y="8232"/>
                      <a:pt x="5642" y="15232"/>
                      <a:pt x="5155" y="25746"/>
                    </a:cubicBezTo>
                    <a:cubicBezTo>
                      <a:pt x="4667" y="36233"/>
                      <a:pt x="8539" y="21745"/>
                      <a:pt x="13001" y="16566"/>
                    </a:cubicBezTo>
                    <a:cubicBezTo>
                      <a:pt x="17463" y="11386"/>
                      <a:pt x="17617" y="9155"/>
                      <a:pt x="17617" y="915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" name="Google Shape;2875;p42"/>
              <p:cNvSpPr/>
              <p:nvPr/>
            </p:nvSpPr>
            <p:spPr>
              <a:xfrm>
                <a:off x="12264900" y="1693975"/>
                <a:ext cx="150675" cy="418625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6745" extrusionOk="0">
                    <a:moveTo>
                      <a:pt x="2411" y="1924"/>
                    </a:moveTo>
                    <a:cubicBezTo>
                      <a:pt x="1" y="0"/>
                      <a:pt x="2796" y="12540"/>
                      <a:pt x="2565" y="14642"/>
                    </a:cubicBezTo>
                    <a:cubicBezTo>
                      <a:pt x="2360" y="16745"/>
                      <a:pt x="6027" y="12950"/>
                      <a:pt x="5565" y="8539"/>
                    </a:cubicBezTo>
                    <a:cubicBezTo>
                      <a:pt x="5104" y="4155"/>
                      <a:pt x="2411" y="1924"/>
                      <a:pt x="2411" y="1924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" name="Google Shape;2876;p42"/>
              <p:cNvSpPr/>
              <p:nvPr/>
            </p:nvSpPr>
            <p:spPr>
              <a:xfrm>
                <a:off x="9864775" y="992650"/>
                <a:ext cx="207725" cy="117975"/>
              </a:xfrm>
              <a:custGeom>
                <a:avLst/>
                <a:gdLst/>
                <a:ahLst/>
                <a:cxnLst/>
                <a:rect l="l" t="t" r="r" b="b"/>
                <a:pathLst>
                  <a:path w="8309" h="4719" extrusionOk="0">
                    <a:moveTo>
                      <a:pt x="1821" y="1155"/>
                    </a:moveTo>
                    <a:cubicBezTo>
                      <a:pt x="1" y="2437"/>
                      <a:pt x="1078" y="4719"/>
                      <a:pt x="4616" y="3847"/>
                    </a:cubicBezTo>
                    <a:cubicBezTo>
                      <a:pt x="8155" y="3001"/>
                      <a:pt x="8309" y="719"/>
                      <a:pt x="7386" y="411"/>
                    </a:cubicBezTo>
                    <a:cubicBezTo>
                      <a:pt x="6437" y="78"/>
                      <a:pt x="3514" y="1"/>
                      <a:pt x="1821" y="1155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" name="Google Shape;2877;p42"/>
              <p:cNvSpPr/>
              <p:nvPr/>
            </p:nvSpPr>
            <p:spPr>
              <a:xfrm>
                <a:off x="12045025" y="1847825"/>
                <a:ext cx="80150" cy="199400"/>
              </a:xfrm>
              <a:custGeom>
                <a:avLst/>
                <a:gdLst/>
                <a:ahLst/>
                <a:cxnLst/>
                <a:rect l="l" t="t" r="r" b="b"/>
                <a:pathLst>
                  <a:path w="3206" h="7976" extrusionOk="0">
                    <a:moveTo>
                      <a:pt x="334" y="1"/>
                    </a:moveTo>
                    <a:cubicBezTo>
                      <a:pt x="334" y="1"/>
                      <a:pt x="0" y="4616"/>
                      <a:pt x="1103" y="7975"/>
                    </a:cubicBezTo>
                    <a:cubicBezTo>
                      <a:pt x="1103" y="7975"/>
                      <a:pt x="3206" y="5924"/>
                      <a:pt x="3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" name="Google Shape;2878;p42"/>
              <p:cNvSpPr/>
              <p:nvPr/>
            </p:nvSpPr>
            <p:spPr>
              <a:xfrm>
                <a:off x="13061750" y="1890775"/>
                <a:ext cx="385300" cy="445575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7823" extrusionOk="0">
                    <a:moveTo>
                      <a:pt x="12924" y="10771"/>
                    </a:moveTo>
                    <a:cubicBezTo>
                      <a:pt x="9103" y="14540"/>
                      <a:pt x="4334" y="17822"/>
                      <a:pt x="1154" y="12642"/>
                    </a:cubicBezTo>
                    <a:cubicBezTo>
                      <a:pt x="385" y="11412"/>
                      <a:pt x="0" y="10001"/>
                      <a:pt x="26" y="8540"/>
                    </a:cubicBezTo>
                    <a:lnTo>
                      <a:pt x="26" y="8540"/>
                    </a:lnTo>
                    <a:cubicBezTo>
                      <a:pt x="77" y="4180"/>
                      <a:pt x="3642" y="1"/>
                      <a:pt x="9078" y="1642"/>
                    </a:cubicBezTo>
                    <a:cubicBezTo>
                      <a:pt x="9744" y="2129"/>
                      <a:pt x="10385" y="2668"/>
                      <a:pt x="10975" y="3232"/>
                    </a:cubicBezTo>
                    <a:lnTo>
                      <a:pt x="10975" y="3232"/>
                    </a:lnTo>
                    <a:cubicBezTo>
                      <a:pt x="12950" y="5104"/>
                      <a:pt x="15411" y="8283"/>
                      <a:pt x="12924" y="1077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" name="Google Shape;2879;p42"/>
              <p:cNvSpPr/>
              <p:nvPr/>
            </p:nvSpPr>
            <p:spPr>
              <a:xfrm>
                <a:off x="13061750" y="1971550"/>
                <a:ext cx="385300" cy="364800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4592" extrusionOk="0">
                    <a:moveTo>
                      <a:pt x="12924" y="7540"/>
                    </a:moveTo>
                    <a:cubicBezTo>
                      <a:pt x="9103" y="11309"/>
                      <a:pt x="4334" y="14591"/>
                      <a:pt x="1154" y="9411"/>
                    </a:cubicBezTo>
                    <a:cubicBezTo>
                      <a:pt x="385" y="8181"/>
                      <a:pt x="0" y="6770"/>
                      <a:pt x="26" y="5309"/>
                    </a:cubicBezTo>
                    <a:cubicBezTo>
                      <a:pt x="129" y="5616"/>
                      <a:pt x="1564" y="10232"/>
                      <a:pt x="5436" y="10796"/>
                    </a:cubicBezTo>
                    <a:cubicBezTo>
                      <a:pt x="9437" y="11360"/>
                      <a:pt x="9873" y="8411"/>
                      <a:pt x="12232" y="6257"/>
                    </a:cubicBezTo>
                    <a:cubicBezTo>
                      <a:pt x="14540" y="4155"/>
                      <a:pt x="11155" y="180"/>
                      <a:pt x="11001" y="1"/>
                    </a:cubicBezTo>
                    <a:cubicBezTo>
                      <a:pt x="12950" y="1873"/>
                      <a:pt x="15411" y="5052"/>
                      <a:pt x="12924" y="75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" name="Google Shape;2880;p42"/>
              <p:cNvSpPr/>
              <p:nvPr/>
            </p:nvSpPr>
            <p:spPr>
              <a:xfrm>
                <a:off x="13084175" y="1928600"/>
                <a:ext cx="309675" cy="239150"/>
              </a:xfrm>
              <a:custGeom>
                <a:avLst/>
                <a:gdLst/>
                <a:ahLst/>
                <a:cxnLst/>
                <a:rect l="l" t="t" r="r" b="b"/>
                <a:pathLst>
                  <a:path w="12387" h="9566" extrusionOk="0">
                    <a:moveTo>
                      <a:pt x="1" y="4924"/>
                    </a:moveTo>
                    <a:cubicBezTo>
                      <a:pt x="975" y="9565"/>
                      <a:pt x="3950" y="5309"/>
                      <a:pt x="8181" y="4924"/>
                    </a:cubicBezTo>
                    <a:cubicBezTo>
                      <a:pt x="12386" y="4539"/>
                      <a:pt x="10745" y="1"/>
                      <a:pt x="5386" y="539"/>
                    </a:cubicBezTo>
                    <a:cubicBezTo>
                      <a:pt x="1" y="1078"/>
                      <a:pt x="1" y="4924"/>
                      <a:pt x="1" y="492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" name="Google Shape;2881;p42"/>
              <p:cNvSpPr/>
              <p:nvPr/>
            </p:nvSpPr>
            <p:spPr>
              <a:xfrm>
                <a:off x="13138025" y="2185025"/>
                <a:ext cx="181450" cy="78225"/>
              </a:xfrm>
              <a:custGeom>
                <a:avLst/>
                <a:gdLst/>
                <a:ahLst/>
                <a:cxnLst/>
                <a:rect l="l" t="t" r="r" b="b"/>
                <a:pathLst>
                  <a:path w="7258" h="3129" extrusionOk="0">
                    <a:moveTo>
                      <a:pt x="1950" y="1872"/>
                    </a:moveTo>
                    <a:cubicBezTo>
                      <a:pt x="1" y="719"/>
                      <a:pt x="4616" y="26"/>
                      <a:pt x="5924" y="1"/>
                    </a:cubicBezTo>
                    <a:cubicBezTo>
                      <a:pt x="7258" y="1"/>
                      <a:pt x="5514" y="3129"/>
                      <a:pt x="1950" y="187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" name="Google Shape;2882;p42"/>
              <p:cNvSpPr/>
              <p:nvPr/>
            </p:nvSpPr>
            <p:spPr>
              <a:xfrm>
                <a:off x="13082900" y="2051675"/>
                <a:ext cx="647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2591" h="3053" extrusionOk="0">
                    <a:moveTo>
                      <a:pt x="334" y="3052"/>
                    </a:moveTo>
                    <a:cubicBezTo>
                      <a:pt x="1" y="898"/>
                      <a:pt x="693" y="1"/>
                      <a:pt x="693" y="1"/>
                    </a:cubicBezTo>
                    <a:cubicBezTo>
                      <a:pt x="693" y="1"/>
                      <a:pt x="2590" y="1488"/>
                      <a:pt x="334" y="305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" name="Google Shape;2883;p42"/>
              <p:cNvSpPr/>
              <p:nvPr/>
            </p:nvSpPr>
            <p:spPr>
              <a:xfrm>
                <a:off x="13318800" y="2086300"/>
                <a:ext cx="68625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2745" h="3078" extrusionOk="0">
                    <a:moveTo>
                      <a:pt x="1" y="3078"/>
                    </a:moveTo>
                    <a:cubicBezTo>
                      <a:pt x="283" y="1667"/>
                      <a:pt x="1898" y="590"/>
                      <a:pt x="2309" y="1"/>
                    </a:cubicBezTo>
                    <a:cubicBezTo>
                      <a:pt x="2309" y="1"/>
                      <a:pt x="2745" y="231"/>
                      <a:pt x="1822" y="1539"/>
                    </a:cubicBezTo>
                    <a:cubicBezTo>
                      <a:pt x="898" y="2821"/>
                      <a:pt x="1" y="3078"/>
                      <a:pt x="1" y="30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" name="Google Shape;2884;p42"/>
              <p:cNvSpPr/>
              <p:nvPr/>
            </p:nvSpPr>
            <p:spPr>
              <a:xfrm>
                <a:off x="13136750" y="2049125"/>
                <a:ext cx="214775" cy="130150"/>
              </a:xfrm>
              <a:custGeom>
                <a:avLst/>
                <a:gdLst/>
                <a:ahLst/>
                <a:cxnLst/>
                <a:rect l="l" t="t" r="r" b="b"/>
                <a:pathLst>
                  <a:path w="8591" h="5206" extrusionOk="0">
                    <a:moveTo>
                      <a:pt x="77" y="4078"/>
                    </a:moveTo>
                    <a:cubicBezTo>
                      <a:pt x="436" y="2385"/>
                      <a:pt x="2719" y="718"/>
                      <a:pt x="5488" y="359"/>
                    </a:cubicBezTo>
                    <a:cubicBezTo>
                      <a:pt x="8257" y="0"/>
                      <a:pt x="8591" y="3590"/>
                      <a:pt x="5488" y="4385"/>
                    </a:cubicBezTo>
                    <a:cubicBezTo>
                      <a:pt x="2411" y="5206"/>
                      <a:pt x="0" y="4411"/>
                      <a:pt x="77" y="4078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885" name="Google Shape;2885;p42"/>
            <p:cNvSpPr/>
            <p:nvPr/>
          </p:nvSpPr>
          <p:spPr>
            <a:xfrm>
              <a:off x="757526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2"/>
            <p:cNvSpPr/>
            <p:nvPr/>
          </p:nvSpPr>
          <p:spPr>
            <a:xfrm>
              <a:off x="1579050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2"/>
            <p:cNvSpPr/>
            <p:nvPr/>
          </p:nvSpPr>
          <p:spPr>
            <a:xfrm>
              <a:off x="1236150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2"/>
            <p:cNvSpPr/>
            <p:nvPr/>
          </p:nvSpPr>
          <p:spPr>
            <a:xfrm>
              <a:off x="1431412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2"/>
            <p:cNvSpPr/>
            <p:nvPr/>
          </p:nvSpPr>
          <p:spPr>
            <a:xfrm>
              <a:off x="1560000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2"/>
            <p:cNvSpPr/>
            <p:nvPr/>
          </p:nvSpPr>
          <p:spPr>
            <a:xfrm>
              <a:off x="2357856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2"/>
            <p:cNvSpPr/>
            <p:nvPr/>
          </p:nvSpPr>
          <p:spPr>
            <a:xfrm>
              <a:off x="2286415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2"/>
            <p:cNvSpPr/>
            <p:nvPr/>
          </p:nvSpPr>
          <p:spPr>
            <a:xfrm>
              <a:off x="2021756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2"/>
            <p:cNvSpPr/>
            <p:nvPr/>
          </p:nvSpPr>
          <p:spPr>
            <a:xfrm>
              <a:off x="3162381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2"/>
            <p:cNvSpPr/>
            <p:nvPr/>
          </p:nvSpPr>
          <p:spPr>
            <a:xfrm>
              <a:off x="3262406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2"/>
            <p:cNvSpPr/>
            <p:nvPr/>
          </p:nvSpPr>
          <p:spPr>
            <a:xfrm>
              <a:off x="3564795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2"/>
            <p:cNvSpPr/>
            <p:nvPr/>
          </p:nvSpPr>
          <p:spPr>
            <a:xfrm>
              <a:off x="3679098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2"/>
            <p:cNvSpPr/>
            <p:nvPr/>
          </p:nvSpPr>
          <p:spPr>
            <a:xfrm>
              <a:off x="3876720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2"/>
            <p:cNvSpPr/>
            <p:nvPr/>
          </p:nvSpPr>
          <p:spPr>
            <a:xfrm>
              <a:off x="6155595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2"/>
            <p:cNvSpPr/>
            <p:nvPr/>
          </p:nvSpPr>
          <p:spPr>
            <a:xfrm>
              <a:off x="6106100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2"/>
            <p:cNvSpPr/>
            <p:nvPr/>
          </p:nvSpPr>
          <p:spPr>
            <a:xfrm>
              <a:off x="6084675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2"/>
            <p:cNvSpPr/>
            <p:nvPr/>
          </p:nvSpPr>
          <p:spPr>
            <a:xfrm>
              <a:off x="8408245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2"/>
            <p:cNvSpPr/>
            <p:nvPr/>
          </p:nvSpPr>
          <p:spPr>
            <a:xfrm>
              <a:off x="8336822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2"/>
            <p:cNvSpPr/>
            <p:nvPr/>
          </p:nvSpPr>
          <p:spPr>
            <a:xfrm>
              <a:off x="8820228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2"/>
            <p:cNvSpPr/>
            <p:nvPr/>
          </p:nvSpPr>
          <p:spPr>
            <a:xfrm>
              <a:off x="8910701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2"/>
            <p:cNvSpPr/>
            <p:nvPr/>
          </p:nvSpPr>
          <p:spPr>
            <a:xfrm>
              <a:off x="1102800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6" name="Google Shape;2906;p42"/>
          <p:cNvGrpSpPr/>
          <p:nvPr/>
        </p:nvGrpSpPr>
        <p:grpSpPr>
          <a:xfrm>
            <a:off x="7754683" y="186643"/>
            <a:ext cx="1019148" cy="980400"/>
            <a:chOff x="5099775" y="3410075"/>
            <a:chExt cx="640450" cy="616100"/>
          </a:xfrm>
        </p:grpSpPr>
        <p:sp>
          <p:nvSpPr>
            <p:cNvPr id="2907" name="Google Shape;2907;p42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2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2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2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2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2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2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2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2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2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2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2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2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2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2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2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2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2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2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2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2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2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2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0" name="Google Shape;2930;p42"/>
          <p:cNvGrpSpPr/>
          <p:nvPr/>
        </p:nvGrpSpPr>
        <p:grpSpPr>
          <a:xfrm>
            <a:off x="7093688" y="4168948"/>
            <a:ext cx="254065" cy="232865"/>
            <a:chOff x="5535700" y="4158200"/>
            <a:chExt cx="169275" cy="155150"/>
          </a:xfrm>
        </p:grpSpPr>
        <p:sp>
          <p:nvSpPr>
            <p:cNvPr id="2931" name="Google Shape;2931;p42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2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2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2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2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2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2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8" name="Google Shape;2938;p42"/>
          <p:cNvGrpSpPr/>
          <p:nvPr/>
        </p:nvGrpSpPr>
        <p:grpSpPr>
          <a:xfrm>
            <a:off x="6161058" y="3577652"/>
            <a:ext cx="164574" cy="150128"/>
            <a:chOff x="1988725" y="4246675"/>
            <a:chExt cx="109650" cy="100025"/>
          </a:xfrm>
        </p:grpSpPr>
        <p:sp>
          <p:nvSpPr>
            <p:cNvPr id="2939" name="Google Shape;2939;p42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2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2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2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2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2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2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46" name="Google Shape;2946;p42"/>
          <p:cNvGrpSpPr/>
          <p:nvPr/>
        </p:nvGrpSpPr>
        <p:grpSpPr>
          <a:xfrm>
            <a:off x="8067032" y="2529749"/>
            <a:ext cx="578297" cy="668764"/>
            <a:chOff x="5945350" y="2424125"/>
            <a:chExt cx="385300" cy="445575"/>
          </a:xfrm>
        </p:grpSpPr>
        <p:sp>
          <p:nvSpPr>
            <p:cNvPr id="2947" name="Google Shape;2947;p42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2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2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2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42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42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2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E97CC68-86EF-7BCE-1887-B1B637B100DC}"/>
              </a:ext>
            </a:extLst>
          </p:cNvPr>
          <p:cNvSpPr txBox="1"/>
          <p:nvPr/>
        </p:nvSpPr>
        <p:spPr>
          <a:xfrm>
            <a:off x="466965" y="1475237"/>
            <a:ext cx="789412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main concern regarding legal format of the business is……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3903B3-1131-8877-2ADF-B8F97DFA35D5}"/>
              </a:ext>
            </a:extLst>
          </p:cNvPr>
          <p:cNvSpPr txBox="1"/>
          <p:nvPr/>
        </p:nvSpPr>
        <p:spPr>
          <a:xfrm>
            <a:off x="2258121" y="2416468"/>
            <a:ext cx="52407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Where to register the company, </a:t>
            </a:r>
          </a:p>
          <a:p>
            <a:pPr marL="0" indent="0" algn="ctr">
              <a:buNone/>
            </a:pPr>
            <a:r>
              <a:rPr lang="en-GB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 UK or in Moldova?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9" name="Google Shape;3029;p45"/>
          <p:cNvSpPr txBox="1">
            <a:spLocks noGrp="1"/>
          </p:cNvSpPr>
          <p:nvPr>
            <p:ph type="title"/>
          </p:nvPr>
        </p:nvSpPr>
        <p:spPr>
          <a:xfrm>
            <a:off x="1031350" y="1501550"/>
            <a:ext cx="3050100" cy="401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lvl="0"/>
            <a:r>
              <a:rPr lang="en-GB" dirty="0"/>
              <a:t> Limited company</a:t>
            </a:r>
            <a:br>
              <a:rPr lang="en-GB" dirty="0"/>
            </a:br>
            <a:r>
              <a:rPr lang="en-GB" i="1" dirty="0"/>
              <a:t>in Moldova</a:t>
            </a:r>
          </a:p>
        </p:txBody>
      </p:sp>
      <p:sp>
        <p:nvSpPr>
          <p:cNvPr id="3030" name="Google Shape;3030;p45"/>
          <p:cNvSpPr txBox="1">
            <a:spLocks noGrp="1"/>
          </p:cNvSpPr>
          <p:nvPr>
            <p:ph type="title" idx="4"/>
          </p:nvPr>
        </p:nvSpPr>
        <p:spPr>
          <a:xfrm>
            <a:off x="-420206" y="218676"/>
            <a:ext cx="8822998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company…</a:t>
            </a:r>
            <a:endParaRPr lang="en-GB" sz="2800" dirty="0"/>
          </a:p>
        </p:txBody>
      </p:sp>
      <p:sp>
        <p:nvSpPr>
          <p:cNvPr id="3031" name="Google Shape;3031;p45"/>
          <p:cNvSpPr txBox="1">
            <a:spLocks noGrp="1"/>
          </p:cNvSpPr>
          <p:nvPr>
            <p:ph type="body" idx="1"/>
          </p:nvPr>
        </p:nvSpPr>
        <p:spPr>
          <a:xfrm>
            <a:off x="1031350" y="1890350"/>
            <a:ext cx="3054000" cy="263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/>
              <a:t>Focus on collecting honey</a:t>
            </a:r>
          </a:p>
          <a:p>
            <a:pPr lvl="0"/>
            <a:r>
              <a:rPr lang="en-GB" dirty="0"/>
              <a:t>Manages export process from Moldova</a:t>
            </a:r>
          </a:p>
          <a:p>
            <a:pPr lvl="0"/>
            <a:r>
              <a:rPr lang="en-GB" dirty="0"/>
              <a:t>Dealing with Moldovan Beekeepers</a:t>
            </a:r>
          </a:p>
          <a:p>
            <a:pPr lvl="0"/>
            <a:r>
              <a:rPr lang="en-GB" dirty="0"/>
              <a:t>Tax efficiency: Corporate income tax- 12%, tax on dividends- 6%, VAT exemption on exports (invest.gov.md, 2023)</a:t>
            </a:r>
          </a:p>
        </p:txBody>
      </p:sp>
      <p:sp>
        <p:nvSpPr>
          <p:cNvPr id="3032" name="Google Shape;3032;p45"/>
          <p:cNvSpPr txBox="1">
            <a:spLocks noGrp="1"/>
          </p:cNvSpPr>
          <p:nvPr>
            <p:ph type="body" idx="2"/>
          </p:nvPr>
        </p:nvSpPr>
        <p:spPr>
          <a:xfrm>
            <a:off x="4931025" y="1890350"/>
            <a:ext cx="3050100" cy="263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indent="-285750" defTabSz="10223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dirty="0"/>
              <a:t>Manages import process in UK (access to the UK market without the complexities of international export)</a:t>
            </a:r>
          </a:p>
          <a:p>
            <a:pPr marL="285750" indent="-285750" defTabSz="10223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dirty="0"/>
              <a:t>Focus on sales ( wholesale and retail)</a:t>
            </a:r>
          </a:p>
          <a:p>
            <a:pPr marL="285750" indent="-285750" defTabSz="10223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dirty="0"/>
              <a:t>Dealing with UK customers (Closer proximity to target market</a:t>
            </a:r>
          </a:p>
        </p:txBody>
      </p:sp>
      <p:sp>
        <p:nvSpPr>
          <p:cNvPr id="3033" name="Google Shape;3033;p45"/>
          <p:cNvSpPr txBox="1">
            <a:spLocks noGrp="1"/>
          </p:cNvSpPr>
          <p:nvPr>
            <p:ph type="title" idx="3"/>
          </p:nvPr>
        </p:nvSpPr>
        <p:spPr>
          <a:xfrm>
            <a:off x="4931024" y="1501550"/>
            <a:ext cx="3054000" cy="401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lvl="0"/>
            <a:r>
              <a:rPr lang="en-GB" dirty="0"/>
              <a:t>Limited company</a:t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/>
              <a:t>in UK</a:t>
            </a:r>
            <a:endParaRPr lang="en-GB" dirty="0"/>
          </a:p>
        </p:txBody>
      </p:sp>
      <p:grpSp>
        <p:nvGrpSpPr>
          <p:cNvPr id="3034" name="Google Shape;3034;p45"/>
          <p:cNvGrpSpPr/>
          <p:nvPr/>
        </p:nvGrpSpPr>
        <p:grpSpPr>
          <a:xfrm>
            <a:off x="5695893" y="-1296411"/>
            <a:ext cx="9144116" cy="2436006"/>
            <a:chOff x="143" y="-323836"/>
            <a:chExt cx="9144116" cy="2436006"/>
          </a:xfrm>
        </p:grpSpPr>
        <p:grpSp>
          <p:nvGrpSpPr>
            <p:cNvPr id="3035" name="Google Shape;3035;p45"/>
            <p:cNvGrpSpPr/>
            <p:nvPr/>
          </p:nvGrpSpPr>
          <p:grpSpPr>
            <a:xfrm>
              <a:off x="143" y="-323836"/>
              <a:ext cx="9144116" cy="2436006"/>
              <a:chOff x="7923000" y="774700"/>
              <a:chExt cx="6410625" cy="1707800"/>
            </a:xfrm>
          </p:grpSpPr>
          <p:sp>
            <p:nvSpPr>
              <p:cNvPr id="3036" name="Google Shape;3036;p45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64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642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7" name="Google Shape;3037;p45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2441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5565"/>
                    </a:lnTo>
                    <a:cubicBezTo>
                      <a:pt x="1" y="5565"/>
                      <a:pt x="1514" y="642"/>
                      <a:pt x="9258" y="18284"/>
                    </a:cubicBezTo>
                    <a:cubicBezTo>
                      <a:pt x="16976" y="35900"/>
                      <a:pt x="22720" y="53286"/>
                      <a:pt x="38157" y="54286"/>
                    </a:cubicBezTo>
                    <a:cubicBezTo>
                      <a:pt x="53593" y="55286"/>
                      <a:pt x="65671" y="40644"/>
                      <a:pt x="69825" y="33028"/>
                    </a:cubicBezTo>
                    <a:cubicBezTo>
                      <a:pt x="73979" y="25387"/>
                      <a:pt x="75005" y="17130"/>
                      <a:pt x="79415" y="20617"/>
                    </a:cubicBezTo>
                    <a:cubicBezTo>
                      <a:pt x="83800" y="24130"/>
                      <a:pt x="86698" y="30515"/>
                      <a:pt x="102699" y="28413"/>
                    </a:cubicBezTo>
                    <a:cubicBezTo>
                      <a:pt x="118700" y="26336"/>
                      <a:pt x="120392" y="7206"/>
                      <a:pt x="138598" y="3668"/>
                    </a:cubicBezTo>
                    <a:cubicBezTo>
                      <a:pt x="156830" y="129"/>
                      <a:pt x="162676" y="9053"/>
                      <a:pt x="163958" y="20002"/>
                    </a:cubicBezTo>
                    <a:cubicBezTo>
                      <a:pt x="165240" y="30951"/>
                      <a:pt x="162676" y="39516"/>
                      <a:pt x="164702" y="48414"/>
                    </a:cubicBezTo>
                    <a:cubicBezTo>
                      <a:pt x="166702" y="57286"/>
                      <a:pt x="175779" y="58722"/>
                      <a:pt x="179293" y="51670"/>
                    </a:cubicBezTo>
                    <a:cubicBezTo>
                      <a:pt x="182806" y="44619"/>
                      <a:pt x="181780" y="30490"/>
                      <a:pt x="181498" y="23002"/>
                    </a:cubicBezTo>
                    <a:cubicBezTo>
                      <a:pt x="181216" y="15489"/>
                      <a:pt x="186883" y="9463"/>
                      <a:pt x="189626" y="6514"/>
                    </a:cubicBezTo>
                    <a:cubicBezTo>
                      <a:pt x="192370" y="3591"/>
                      <a:pt x="199268" y="898"/>
                      <a:pt x="204550" y="5642"/>
                    </a:cubicBezTo>
                    <a:cubicBezTo>
                      <a:pt x="209833" y="10386"/>
                      <a:pt x="230193" y="27695"/>
                      <a:pt x="242091" y="28464"/>
                    </a:cubicBezTo>
                    <a:cubicBezTo>
                      <a:pt x="253963" y="29259"/>
                      <a:pt x="256425" y="24412"/>
                      <a:pt x="256425" y="24412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8" name="Google Shape;3038;p45"/>
              <p:cNvSpPr/>
              <p:nvPr/>
            </p:nvSpPr>
            <p:spPr>
              <a:xfrm>
                <a:off x="8270475" y="872775"/>
                <a:ext cx="1464200" cy="894300"/>
              </a:xfrm>
              <a:custGeom>
                <a:avLst/>
                <a:gdLst/>
                <a:ahLst/>
                <a:cxnLst/>
                <a:rect l="l" t="t" r="r" b="b"/>
                <a:pathLst>
                  <a:path w="58568" h="35772" extrusionOk="0">
                    <a:moveTo>
                      <a:pt x="128" y="12232"/>
                    </a:moveTo>
                    <a:cubicBezTo>
                      <a:pt x="667" y="1898"/>
                      <a:pt x="39130" y="1"/>
                      <a:pt x="48849" y="5668"/>
                    </a:cubicBezTo>
                    <a:cubicBezTo>
                      <a:pt x="58567" y="11309"/>
                      <a:pt x="56439" y="25694"/>
                      <a:pt x="42105" y="30720"/>
                    </a:cubicBezTo>
                    <a:cubicBezTo>
                      <a:pt x="27796" y="35772"/>
                      <a:pt x="30668" y="24874"/>
                      <a:pt x="16591" y="22463"/>
                    </a:cubicBezTo>
                    <a:cubicBezTo>
                      <a:pt x="2513" y="20053"/>
                      <a:pt x="0" y="14617"/>
                      <a:pt x="128" y="1223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9" name="Google Shape;3039;p45"/>
              <p:cNvSpPr/>
              <p:nvPr/>
            </p:nvSpPr>
            <p:spPr>
              <a:xfrm>
                <a:off x="9930175" y="913800"/>
                <a:ext cx="1021875" cy="385300"/>
              </a:xfrm>
              <a:custGeom>
                <a:avLst/>
                <a:gdLst/>
                <a:ahLst/>
                <a:cxnLst/>
                <a:rect l="l" t="t" r="r" b="b"/>
                <a:pathLst>
                  <a:path w="40875" h="15412" extrusionOk="0">
                    <a:moveTo>
                      <a:pt x="5257" y="3052"/>
                    </a:moveTo>
                    <a:cubicBezTo>
                      <a:pt x="0" y="4591"/>
                      <a:pt x="16334" y="15412"/>
                      <a:pt x="28463" y="11053"/>
                    </a:cubicBezTo>
                    <a:cubicBezTo>
                      <a:pt x="40592" y="6719"/>
                      <a:pt x="40874" y="4411"/>
                      <a:pt x="37002" y="2642"/>
                    </a:cubicBezTo>
                    <a:cubicBezTo>
                      <a:pt x="33130" y="847"/>
                      <a:pt x="15616" y="1"/>
                      <a:pt x="5257" y="305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0" name="Google Shape;3040;p45"/>
              <p:cNvSpPr/>
              <p:nvPr/>
            </p:nvSpPr>
            <p:spPr>
              <a:xfrm>
                <a:off x="13113025" y="891375"/>
                <a:ext cx="1200100" cy="567350"/>
              </a:xfrm>
              <a:custGeom>
                <a:avLst/>
                <a:gdLst/>
                <a:ahLst/>
                <a:cxnLst/>
                <a:rect l="l" t="t" r="r" b="b"/>
                <a:pathLst>
                  <a:path w="48004" h="22694" extrusionOk="0">
                    <a:moveTo>
                      <a:pt x="12745" y="3359"/>
                    </a:moveTo>
                    <a:cubicBezTo>
                      <a:pt x="1" y="6077"/>
                      <a:pt x="16925" y="13975"/>
                      <a:pt x="31490" y="18334"/>
                    </a:cubicBezTo>
                    <a:cubicBezTo>
                      <a:pt x="46054" y="22694"/>
                      <a:pt x="48003" y="9206"/>
                      <a:pt x="46311" y="5462"/>
                    </a:cubicBezTo>
                    <a:cubicBezTo>
                      <a:pt x="44618" y="1744"/>
                      <a:pt x="28566" y="0"/>
                      <a:pt x="12745" y="3359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1" name="Google Shape;3041;p45"/>
              <p:cNvSpPr/>
              <p:nvPr/>
            </p:nvSpPr>
            <p:spPr>
              <a:xfrm>
                <a:off x="12992500" y="934950"/>
                <a:ext cx="1296900" cy="713525"/>
              </a:xfrm>
              <a:custGeom>
                <a:avLst/>
                <a:gdLst/>
                <a:ahLst/>
                <a:cxnLst/>
                <a:rect l="l" t="t" r="r" b="b"/>
                <a:pathLst>
                  <a:path w="51876" h="28541" extrusionOk="0">
                    <a:moveTo>
                      <a:pt x="10053" y="4668"/>
                    </a:moveTo>
                    <a:cubicBezTo>
                      <a:pt x="1" y="1"/>
                      <a:pt x="16899" y="18284"/>
                      <a:pt x="27695" y="23412"/>
                    </a:cubicBezTo>
                    <a:cubicBezTo>
                      <a:pt x="38490" y="28541"/>
                      <a:pt x="47516" y="27900"/>
                      <a:pt x="49696" y="23156"/>
                    </a:cubicBezTo>
                    <a:cubicBezTo>
                      <a:pt x="51875" y="18438"/>
                      <a:pt x="47568" y="20335"/>
                      <a:pt x="30644" y="15976"/>
                    </a:cubicBezTo>
                    <a:cubicBezTo>
                      <a:pt x="13745" y="11617"/>
                      <a:pt x="10181" y="8386"/>
                      <a:pt x="10053" y="7155"/>
                    </a:cubicBezTo>
                    <a:cubicBezTo>
                      <a:pt x="9925" y="5899"/>
                      <a:pt x="12053" y="7591"/>
                      <a:pt x="13053" y="7027"/>
                    </a:cubicBezTo>
                    <a:cubicBezTo>
                      <a:pt x="14079" y="6437"/>
                      <a:pt x="10053" y="4668"/>
                      <a:pt x="10053" y="46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2" name="Google Shape;3042;p45"/>
              <p:cNvSpPr/>
              <p:nvPr/>
            </p:nvSpPr>
            <p:spPr>
              <a:xfrm>
                <a:off x="11861675" y="1011250"/>
                <a:ext cx="687250" cy="1279575"/>
              </a:xfrm>
              <a:custGeom>
                <a:avLst/>
                <a:gdLst/>
                <a:ahLst/>
                <a:cxnLst/>
                <a:rect l="l" t="t" r="r" b="b"/>
                <a:pathLst>
                  <a:path w="27490" h="51183" extrusionOk="0">
                    <a:moveTo>
                      <a:pt x="24464" y="11514"/>
                    </a:moveTo>
                    <a:cubicBezTo>
                      <a:pt x="22412" y="14642"/>
                      <a:pt x="27489" y="48388"/>
                      <a:pt x="16207" y="49772"/>
                    </a:cubicBezTo>
                    <a:cubicBezTo>
                      <a:pt x="4924" y="51183"/>
                      <a:pt x="8745" y="28899"/>
                      <a:pt x="7129" y="16899"/>
                    </a:cubicBezTo>
                    <a:cubicBezTo>
                      <a:pt x="5514" y="4924"/>
                      <a:pt x="1" y="1718"/>
                      <a:pt x="78" y="872"/>
                    </a:cubicBezTo>
                    <a:cubicBezTo>
                      <a:pt x="155" y="0"/>
                      <a:pt x="10822" y="3206"/>
                      <a:pt x="11822" y="14078"/>
                    </a:cubicBezTo>
                    <a:cubicBezTo>
                      <a:pt x="12796" y="24976"/>
                      <a:pt x="7334" y="31489"/>
                      <a:pt x="9283" y="40438"/>
                    </a:cubicBezTo>
                    <a:cubicBezTo>
                      <a:pt x="11232" y="49388"/>
                      <a:pt x="17463" y="46798"/>
                      <a:pt x="21053" y="40720"/>
                    </a:cubicBezTo>
                    <a:cubicBezTo>
                      <a:pt x="24643" y="34643"/>
                      <a:pt x="16412" y="31258"/>
                      <a:pt x="17412" y="21848"/>
                    </a:cubicBezTo>
                    <a:cubicBezTo>
                      <a:pt x="18386" y="12463"/>
                      <a:pt x="24464" y="11514"/>
                      <a:pt x="24464" y="1151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3" name="Google Shape;3043;p45"/>
              <p:cNvSpPr/>
              <p:nvPr/>
            </p:nvSpPr>
            <p:spPr>
              <a:xfrm>
                <a:off x="9734000" y="919575"/>
                <a:ext cx="1543050" cy="732750"/>
              </a:xfrm>
              <a:custGeom>
                <a:avLst/>
                <a:gdLst/>
                <a:ahLst/>
                <a:cxnLst/>
                <a:rect l="l" t="t" r="r" b="b"/>
                <a:pathLst>
                  <a:path w="61722" h="29310" extrusionOk="0">
                    <a:moveTo>
                      <a:pt x="4488" y="13745"/>
                    </a:moveTo>
                    <a:cubicBezTo>
                      <a:pt x="1" y="14411"/>
                      <a:pt x="11924" y="29028"/>
                      <a:pt x="26925" y="27925"/>
                    </a:cubicBezTo>
                    <a:cubicBezTo>
                      <a:pt x="41926" y="26822"/>
                      <a:pt x="44208" y="15976"/>
                      <a:pt x="52978" y="8821"/>
                    </a:cubicBezTo>
                    <a:cubicBezTo>
                      <a:pt x="61722" y="1667"/>
                      <a:pt x="51824" y="0"/>
                      <a:pt x="42747" y="8232"/>
                    </a:cubicBezTo>
                    <a:cubicBezTo>
                      <a:pt x="33669" y="16489"/>
                      <a:pt x="44080" y="13078"/>
                      <a:pt x="41926" y="18745"/>
                    </a:cubicBezTo>
                    <a:cubicBezTo>
                      <a:pt x="39772" y="24386"/>
                      <a:pt x="20976" y="29310"/>
                      <a:pt x="15284" y="23053"/>
                    </a:cubicBezTo>
                    <a:cubicBezTo>
                      <a:pt x="9617" y="16822"/>
                      <a:pt x="18079" y="11719"/>
                      <a:pt x="4488" y="13745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4" name="Google Shape;3044;p45"/>
              <p:cNvSpPr/>
              <p:nvPr/>
            </p:nvSpPr>
            <p:spPr>
              <a:xfrm>
                <a:off x="8511500" y="1478575"/>
                <a:ext cx="1123800" cy="811600"/>
              </a:xfrm>
              <a:custGeom>
                <a:avLst/>
                <a:gdLst/>
                <a:ahLst/>
                <a:cxnLst/>
                <a:rect l="l" t="t" r="r" b="b"/>
                <a:pathLst>
                  <a:path w="44952" h="32464" extrusionOk="0">
                    <a:moveTo>
                      <a:pt x="44952" y="8873"/>
                    </a:moveTo>
                    <a:cubicBezTo>
                      <a:pt x="42003" y="1"/>
                      <a:pt x="26207" y="18335"/>
                      <a:pt x="13335" y="19386"/>
                    </a:cubicBezTo>
                    <a:cubicBezTo>
                      <a:pt x="462" y="20438"/>
                      <a:pt x="1" y="32464"/>
                      <a:pt x="17873" y="31900"/>
                    </a:cubicBezTo>
                    <a:cubicBezTo>
                      <a:pt x="35772" y="31387"/>
                      <a:pt x="44952" y="8873"/>
                      <a:pt x="44952" y="8873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5" name="Google Shape;3045;p45"/>
              <p:cNvSpPr/>
              <p:nvPr/>
            </p:nvSpPr>
            <p:spPr>
              <a:xfrm>
                <a:off x="8042250" y="774700"/>
                <a:ext cx="692375" cy="1113550"/>
              </a:xfrm>
              <a:custGeom>
                <a:avLst/>
                <a:gdLst/>
                <a:ahLst/>
                <a:cxnLst/>
                <a:rect l="l" t="t" r="r" b="b"/>
                <a:pathLst>
                  <a:path w="27695" h="44542" extrusionOk="0">
                    <a:moveTo>
                      <a:pt x="8565" y="10232"/>
                    </a:moveTo>
                    <a:cubicBezTo>
                      <a:pt x="0" y="0"/>
                      <a:pt x="359" y="18360"/>
                      <a:pt x="8847" y="31464"/>
                    </a:cubicBezTo>
                    <a:cubicBezTo>
                      <a:pt x="17309" y="44541"/>
                      <a:pt x="23745" y="40310"/>
                      <a:pt x="25720" y="35541"/>
                    </a:cubicBezTo>
                    <a:cubicBezTo>
                      <a:pt x="27694" y="30771"/>
                      <a:pt x="21463" y="29463"/>
                      <a:pt x="13642" y="21848"/>
                    </a:cubicBezTo>
                    <a:cubicBezTo>
                      <a:pt x="5821" y="14257"/>
                      <a:pt x="10334" y="12334"/>
                      <a:pt x="8565" y="1023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6" name="Google Shape;3046;p45"/>
              <p:cNvSpPr/>
              <p:nvPr/>
            </p:nvSpPr>
            <p:spPr>
              <a:xfrm>
                <a:off x="12087975" y="2112575"/>
                <a:ext cx="293000" cy="209025"/>
              </a:xfrm>
              <a:custGeom>
                <a:avLst/>
                <a:gdLst/>
                <a:ahLst/>
                <a:cxnLst/>
                <a:rect l="l" t="t" r="r" b="b"/>
                <a:pathLst>
                  <a:path w="11720" h="8361" extrusionOk="0">
                    <a:moveTo>
                      <a:pt x="1" y="1"/>
                    </a:moveTo>
                    <a:cubicBezTo>
                      <a:pt x="1" y="1"/>
                      <a:pt x="667" y="4745"/>
                      <a:pt x="5206" y="6540"/>
                    </a:cubicBezTo>
                    <a:cubicBezTo>
                      <a:pt x="9770" y="8360"/>
                      <a:pt x="11719" y="2309"/>
                      <a:pt x="11719" y="2309"/>
                    </a:cubicBezTo>
                    <a:cubicBezTo>
                      <a:pt x="11719" y="2309"/>
                      <a:pt x="10975" y="3924"/>
                      <a:pt x="6539" y="3924"/>
                    </a:cubicBezTo>
                    <a:cubicBezTo>
                      <a:pt x="2129" y="392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7" name="Google Shape;3047;p45"/>
              <p:cNvSpPr/>
              <p:nvPr/>
            </p:nvSpPr>
            <p:spPr>
              <a:xfrm>
                <a:off x="8803175" y="2047200"/>
                <a:ext cx="626350" cy="259025"/>
              </a:xfrm>
              <a:custGeom>
                <a:avLst/>
                <a:gdLst/>
                <a:ahLst/>
                <a:cxnLst/>
                <a:rect l="l" t="t" r="r" b="b"/>
                <a:pathLst>
                  <a:path w="25054" h="10361" extrusionOk="0">
                    <a:moveTo>
                      <a:pt x="1" y="8334"/>
                    </a:moveTo>
                    <a:cubicBezTo>
                      <a:pt x="1" y="8334"/>
                      <a:pt x="6540" y="10360"/>
                      <a:pt x="14284" y="7334"/>
                    </a:cubicBezTo>
                    <a:cubicBezTo>
                      <a:pt x="22028" y="4334"/>
                      <a:pt x="25054" y="0"/>
                      <a:pt x="25054" y="0"/>
                    </a:cubicBezTo>
                    <a:cubicBezTo>
                      <a:pt x="25054" y="0"/>
                      <a:pt x="13797" y="6052"/>
                      <a:pt x="1" y="833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8" name="Google Shape;3048;p45"/>
              <p:cNvSpPr/>
              <p:nvPr/>
            </p:nvSpPr>
            <p:spPr>
              <a:xfrm>
                <a:off x="10196200" y="1544600"/>
                <a:ext cx="4205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16823" h="3053" extrusionOk="0">
                    <a:moveTo>
                      <a:pt x="1" y="1155"/>
                    </a:moveTo>
                    <a:cubicBezTo>
                      <a:pt x="1" y="1155"/>
                      <a:pt x="2386" y="2924"/>
                      <a:pt x="8001" y="3001"/>
                    </a:cubicBezTo>
                    <a:cubicBezTo>
                      <a:pt x="13617" y="3052"/>
                      <a:pt x="16822" y="1"/>
                      <a:pt x="16822" y="1"/>
                    </a:cubicBezTo>
                    <a:cubicBezTo>
                      <a:pt x="16822" y="1"/>
                      <a:pt x="5309" y="1360"/>
                      <a:pt x="1" y="115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9" name="Google Shape;3049;p45"/>
              <p:cNvSpPr/>
              <p:nvPr/>
            </p:nvSpPr>
            <p:spPr>
              <a:xfrm>
                <a:off x="13388050" y="1351650"/>
                <a:ext cx="188500" cy="108350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4334" extrusionOk="0">
                    <a:moveTo>
                      <a:pt x="0" y="0"/>
                    </a:moveTo>
                    <a:cubicBezTo>
                      <a:pt x="0" y="0"/>
                      <a:pt x="5693" y="308"/>
                      <a:pt x="7539" y="4231"/>
                    </a:cubicBezTo>
                    <a:cubicBezTo>
                      <a:pt x="7514" y="4231"/>
                      <a:pt x="3975" y="4334"/>
                      <a:pt x="0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0" name="Google Shape;3050;p45"/>
              <p:cNvSpPr/>
              <p:nvPr/>
            </p:nvSpPr>
            <p:spPr>
              <a:xfrm>
                <a:off x="9584000" y="1627950"/>
                <a:ext cx="125675" cy="206450"/>
              </a:xfrm>
              <a:custGeom>
                <a:avLst/>
                <a:gdLst/>
                <a:ahLst/>
                <a:cxnLst/>
                <a:rect l="l" t="t" r="r" b="b"/>
                <a:pathLst>
                  <a:path w="5027" h="8258" extrusionOk="0">
                    <a:moveTo>
                      <a:pt x="0" y="8257"/>
                    </a:moveTo>
                    <a:cubicBezTo>
                      <a:pt x="26" y="2795"/>
                      <a:pt x="5026" y="0"/>
                      <a:pt x="5026" y="0"/>
                    </a:cubicBezTo>
                    <a:cubicBezTo>
                      <a:pt x="5026" y="0"/>
                      <a:pt x="4513" y="5744"/>
                      <a:pt x="0" y="825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1" name="Google Shape;3051;p45"/>
              <p:cNvSpPr/>
              <p:nvPr/>
            </p:nvSpPr>
            <p:spPr>
              <a:xfrm>
                <a:off x="8284575" y="1686925"/>
                <a:ext cx="200025" cy="240425"/>
              </a:xfrm>
              <a:custGeom>
                <a:avLst/>
                <a:gdLst/>
                <a:ahLst/>
                <a:cxnLst/>
                <a:rect l="l" t="t" r="r" b="b"/>
                <a:pathLst>
                  <a:path w="8001" h="9617" extrusionOk="0">
                    <a:moveTo>
                      <a:pt x="1846" y="744"/>
                    </a:moveTo>
                    <a:cubicBezTo>
                      <a:pt x="0" y="0"/>
                      <a:pt x="4154" y="6616"/>
                      <a:pt x="5949" y="8129"/>
                    </a:cubicBezTo>
                    <a:cubicBezTo>
                      <a:pt x="7744" y="9616"/>
                      <a:pt x="8001" y="5616"/>
                      <a:pt x="5949" y="3847"/>
                    </a:cubicBezTo>
                    <a:cubicBezTo>
                      <a:pt x="4641" y="2719"/>
                      <a:pt x="3282" y="1693"/>
                      <a:pt x="1846" y="74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2" name="Google Shape;3052;p45"/>
              <p:cNvSpPr/>
              <p:nvPr/>
            </p:nvSpPr>
            <p:spPr>
              <a:xfrm>
                <a:off x="12485425" y="1088175"/>
                <a:ext cx="167350" cy="147475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5899" extrusionOk="0">
                    <a:moveTo>
                      <a:pt x="1" y="5898"/>
                    </a:moveTo>
                    <a:cubicBezTo>
                      <a:pt x="975" y="2385"/>
                      <a:pt x="4463" y="0"/>
                      <a:pt x="5565" y="103"/>
                    </a:cubicBezTo>
                    <a:cubicBezTo>
                      <a:pt x="6693" y="231"/>
                      <a:pt x="3386" y="1975"/>
                      <a:pt x="1" y="589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3" name="Google Shape;3053;p45"/>
              <p:cNvSpPr/>
              <p:nvPr/>
            </p:nvSpPr>
            <p:spPr>
              <a:xfrm>
                <a:off x="13159825" y="1127275"/>
                <a:ext cx="171825" cy="160925"/>
              </a:xfrm>
              <a:custGeom>
                <a:avLst/>
                <a:gdLst/>
                <a:ahLst/>
                <a:cxnLst/>
                <a:rect l="l" t="t" r="r" b="b"/>
                <a:pathLst>
                  <a:path w="6873" h="6437" extrusionOk="0">
                    <a:moveTo>
                      <a:pt x="1" y="1"/>
                    </a:moveTo>
                    <a:cubicBezTo>
                      <a:pt x="1" y="1"/>
                      <a:pt x="6693" y="2283"/>
                      <a:pt x="6873" y="6437"/>
                    </a:cubicBezTo>
                    <a:cubicBezTo>
                      <a:pt x="6873" y="6437"/>
                      <a:pt x="1231" y="3257"/>
                      <a:pt x="1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4" name="Google Shape;3054;p45"/>
              <p:cNvSpPr/>
              <p:nvPr/>
            </p:nvSpPr>
            <p:spPr>
              <a:xfrm>
                <a:off x="12055925" y="929825"/>
                <a:ext cx="536600" cy="905850"/>
              </a:xfrm>
              <a:custGeom>
                <a:avLst/>
                <a:gdLst/>
                <a:ahLst/>
                <a:cxnLst/>
                <a:rect l="l" t="t" r="r" b="b"/>
                <a:pathLst>
                  <a:path w="21464" h="36234" extrusionOk="0">
                    <a:moveTo>
                      <a:pt x="17617" y="9155"/>
                    </a:moveTo>
                    <a:cubicBezTo>
                      <a:pt x="21463" y="1565"/>
                      <a:pt x="5052" y="1"/>
                      <a:pt x="2513" y="4103"/>
                    </a:cubicBezTo>
                    <a:cubicBezTo>
                      <a:pt x="0" y="8232"/>
                      <a:pt x="5642" y="15232"/>
                      <a:pt x="5155" y="25746"/>
                    </a:cubicBezTo>
                    <a:cubicBezTo>
                      <a:pt x="4667" y="36233"/>
                      <a:pt x="8539" y="21745"/>
                      <a:pt x="13001" y="16566"/>
                    </a:cubicBezTo>
                    <a:cubicBezTo>
                      <a:pt x="17463" y="11386"/>
                      <a:pt x="17617" y="9155"/>
                      <a:pt x="17617" y="915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5" name="Google Shape;3055;p45"/>
              <p:cNvSpPr/>
              <p:nvPr/>
            </p:nvSpPr>
            <p:spPr>
              <a:xfrm>
                <a:off x="12264900" y="1693975"/>
                <a:ext cx="150675" cy="418625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6745" extrusionOk="0">
                    <a:moveTo>
                      <a:pt x="2411" y="1924"/>
                    </a:moveTo>
                    <a:cubicBezTo>
                      <a:pt x="1" y="0"/>
                      <a:pt x="2796" y="12540"/>
                      <a:pt x="2565" y="14642"/>
                    </a:cubicBezTo>
                    <a:cubicBezTo>
                      <a:pt x="2360" y="16745"/>
                      <a:pt x="6027" y="12950"/>
                      <a:pt x="5565" y="8539"/>
                    </a:cubicBezTo>
                    <a:cubicBezTo>
                      <a:pt x="5104" y="4155"/>
                      <a:pt x="2411" y="1924"/>
                      <a:pt x="2411" y="1924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6" name="Google Shape;3056;p45"/>
              <p:cNvSpPr/>
              <p:nvPr/>
            </p:nvSpPr>
            <p:spPr>
              <a:xfrm>
                <a:off x="9864775" y="992650"/>
                <a:ext cx="207725" cy="117975"/>
              </a:xfrm>
              <a:custGeom>
                <a:avLst/>
                <a:gdLst/>
                <a:ahLst/>
                <a:cxnLst/>
                <a:rect l="l" t="t" r="r" b="b"/>
                <a:pathLst>
                  <a:path w="8309" h="4719" extrusionOk="0">
                    <a:moveTo>
                      <a:pt x="1821" y="1155"/>
                    </a:moveTo>
                    <a:cubicBezTo>
                      <a:pt x="1" y="2437"/>
                      <a:pt x="1078" y="4719"/>
                      <a:pt x="4616" y="3847"/>
                    </a:cubicBezTo>
                    <a:cubicBezTo>
                      <a:pt x="8155" y="3001"/>
                      <a:pt x="8309" y="719"/>
                      <a:pt x="7386" y="411"/>
                    </a:cubicBezTo>
                    <a:cubicBezTo>
                      <a:pt x="6437" y="78"/>
                      <a:pt x="3514" y="1"/>
                      <a:pt x="1821" y="1155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7" name="Google Shape;3057;p45"/>
              <p:cNvSpPr/>
              <p:nvPr/>
            </p:nvSpPr>
            <p:spPr>
              <a:xfrm>
                <a:off x="12045025" y="1847825"/>
                <a:ext cx="80150" cy="199400"/>
              </a:xfrm>
              <a:custGeom>
                <a:avLst/>
                <a:gdLst/>
                <a:ahLst/>
                <a:cxnLst/>
                <a:rect l="l" t="t" r="r" b="b"/>
                <a:pathLst>
                  <a:path w="3206" h="7976" extrusionOk="0">
                    <a:moveTo>
                      <a:pt x="334" y="1"/>
                    </a:moveTo>
                    <a:cubicBezTo>
                      <a:pt x="334" y="1"/>
                      <a:pt x="0" y="4616"/>
                      <a:pt x="1103" y="7975"/>
                    </a:cubicBezTo>
                    <a:cubicBezTo>
                      <a:pt x="1103" y="7975"/>
                      <a:pt x="3206" y="5924"/>
                      <a:pt x="3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8" name="Google Shape;3058;p45"/>
              <p:cNvSpPr/>
              <p:nvPr/>
            </p:nvSpPr>
            <p:spPr>
              <a:xfrm>
                <a:off x="13061750" y="1890775"/>
                <a:ext cx="385300" cy="445575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7823" extrusionOk="0">
                    <a:moveTo>
                      <a:pt x="12924" y="10771"/>
                    </a:moveTo>
                    <a:cubicBezTo>
                      <a:pt x="9103" y="14540"/>
                      <a:pt x="4334" y="17822"/>
                      <a:pt x="1154" y="12642"/>
                    </a:cubicBezTo>
                    <a:cubicBezTo>
                      <a:pt x="385" y="11412"/>
                      <a:pt x="0" y="10001"/>
                      <a:pt x="26" y="8540"/>
                    </a:cubicBezTo>
                    <a:lnTo>
                      <a:pt x="26" y="8540"/>
                    </a:lnTo>
                    <a:cubicBezTo>
                      <a:pt x="77" y="4180"/>
                      <a:pt x="3642" y="1"/>
                      <a:pt x="9078" y="1642"/>
                    </a:cubicBezTo>
                    <a:cubicBezTo>
                      <a:pt x="9744" y="2129"/>
                      <a:pt x="10385" y="2668"/>
                      <a:pt x="10975" y="3232"/>
                    </a:cubicBezTo>
                    <a:lnTo>
                      <a:pt x="10975" y="3232"/>
                    </a:lnTo>
                    <a:cubicBezTo>
                      <a:pt x="12950" y="5104"/>
                      <a:pt x="15411" y="8283"/>
                      <a:pt x="12924" y="1077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9" name="Google Shape;3059;p45"/>
              <p:cNvSpPr/>
              <p:nvPr/>
            </p:nvSpPr>
            <p:spPr>
              <a:xfrm>
                <a:off x="13061750" y="1971550"/>
                <a:ext cx="385300" cy="364800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4592" extrusionOk="0">
                    <a:moveTo>
                      <a:pt x="12924" y="7540"/>
                    </a:moveTo>
                    <a:cubicBezTo>
                      <a:pt x="9103" y="11309"/>
                      <a:pt x="4334" y="14591"/>
                      <a:pt x="1154" y="9411"/>
                    </a:cubicBezTo>
                    <a:cubicBezTo>
                      <a:pt x="385" y="8181"/>
                      <a:pt x="0" y="6770"/>
                      <a:pt x="26" y="5309"/>
                    </a:cubicBezTo>
                    <a:cubicBezTo>
                      <a:pt x="129" y="5616"/>
                      <a:pt x="1564" y="10232"/>
                      <a:pt x="5436" y="10796"/>
                    </a:cubicBezTo>
                    <a:cubicBezTo>
                      <a:pt x="9437" y="11360"/>
                      <a:pt x="9873" y="8411"/>
                      <a:pt x="12232" y="6257"/>
                    </a:cubicBezTo>
                    <a:cubicBezTo>
                      <a:pt x="14540" y="4155"/>
                      <a:pt x="11155" y="180"/>
                      <a:pt x="11001" y="1"/>
                    </a:cubicBezTo>
                    <a:cubicBezTo>
                      <a:pt x="12950" y="1873"/>
                      <a:pt x="15411" y="5052"/>
                      <a:pt x="12924" y="75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0" name="Google Shape;3060;p45"/>
              <p:cNvSpPr/>
              <p:nvPr/>
            </p:nvSpPr>
            <p:spPr>
              <a:xfrm>
                <a:off x="13084175" y="1928600"/>
                <a:ext cx="309675" cy="239150"/>
              </a:xfrm>
              <a:custGeom>
                <a:avLst/>
                <a:gdLst/>
                <a:ahLst/>
                <a:cxnLst/>
                <a:rect l="l" t="t" r="r" b="b"/>
                <a:pathLst>
                  <a:path w="12387" h="9566" extrusionOk="0">
                    <a:moveTo>
                      <a:pt x="1" y="4924"/>
                    </a:moveTo>
                    <a:cubicBezTo>
                      <a:pt x="975" y="9565"/>
                      <a:pt x="3950" y="5309"/>
                      <a:pt x="8181" y="4924"/>
                    </a:cubicBezTo>
                    <a:cubicBezTo>
                      <a:pt x="12386" y="4539"/>
                      <a:pt x="10745" y="1"/>
                      <a:pt x="5386" y="539"/>
                    </a:cubicBezTo>
                    <a:cubicBezTo>
                      <a:pt x="1" y="1078"/>
                      <a:pt x="1" y="4924"/>
                      <a:pt x="1" y="492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1" name="Google Shape;3061;p45"/>
              <p:cNvSpPr/>
              <p:nvPr/>
            </p:nvSpPr>
            <p:spPr>
              <a:xfrm>
                <a:off x="13138025" y="2185025"/>
                <a:ext cx="181450" cy="78225"/>
              </a:xfrm>
              <a:custGeom>
                <a:avLst/>
                <a:gdLst/>
                <a:ahLst/>
                <a:cxnLst/>
                <a:rect l="l" t="t" r="r" b="b"/>
                <a:pathLst>
                  <a:path w="7258" h="3129" extrusionOk="0">
                    <a:moveTo>
                      <a:pt x="1950" y="1872"/>
                    </a:moveTo>
                    <a:cubicBezTo>
                      <a:pt x="1" y="719"/>
                      <a:pt x="4616" y="26"/>
                      <a:pt x="5924" y="1"/>
                    </a:cubicBezTo>
                    <a:cubicBezTo>
                      <a:pt x="7258" y="1"/>
                      <a:pt x="5514" y="3129"/>
                      <a:pt x="1950" y="187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2" name="Google Shape;3062;p45"/>
              <p:cNvSpPr/>
              <p:nvPr/>
            </p:nvSpPr>
            <p:spPr>
              <a:xfrm>
                <a:off x="13082900" y="2051675"/>
                <a:ext cx="647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2591" h="3053" extrusionOk="0">
                    <a:moveTo>
                      <a:pt x="334" y="3052"/>
                    </a:moveTo>
                    <a:cubicBezTo>
                      <a:pt x="1" y="898"/>
                      <a:pt x="693" y="1"/>
                      <a:pt x="693" y="1"/>
                    </a:cubicBezTo>
                    <a:cubicBezTo>
                      <a:pt x="693" y="1"/>
                      <a:pt x="2590" y="1488"/>
                      <a:pt x="334" y="305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3" name="Google Shape;3063;p45"/>
              <p:cNvSpPr/>
              <p:nvPr/>
            </p:nvSpPr>
            <p:spPr>
              <a:xfrm>
                <a:off x="13318800" y="2086300"/>
                <a:ext cx="68625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2745" h="3078" extrusionOk="0">
                    <a:moveTo>
                      <a:pt x="1" y="3078"/>
                    </a:moveTo>
                    <a:cubicBezTo>
                      <a:pt x="283" y="1667"/>
                      <a:pt x="1898" y="590"/>
                      <a:pt x="2309" y="1"/>
                    </a:cubicBezTo>
                    <a:cubicBezTo>
                      <a:pt x="2309" y="1"/>
                      <a:pt x="2745" y="231"/>
                      <a:pt x="1822" y="1539"/>
                    </a:cubicBezTo>
                    <a:cubicBezTo>
                      <a:pt x="898" y="2821"/>
                      <a:pt x="1" y="3078"/>
                      <a:pt x="1" y="30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4" name="Google Shape;3064;p45"/>
              <p:cNvSpPr/>
              <p:nvPr/>
            </p:nvSpPr>
            <p:spPr>
              <a:xfrm>
                <a:off x="13136750" y="2049125"/>
                <a:ext cx="214775" cy="130150"/>
              </a:xfrm>
              <a:custGeom>
                <a:avLst/>
                <a:gdLst/>
                <a:ahLst/>
                <a:cxnLst/>
                <a:rect l="l" t="t" r="r" b="b"/>
                <a:pathLst>
                  <a:path w="8591" h="5206" extrusionOk="0">
                    <a:moveTo>
                      <a:pt x="77" y="4078"/>
                    </a:moveTo>
                    <a:cubicBezTo>
                      <a:pt x="436" y="2385"/>
                      <a:pt x="2719" y="718"/>
                      <a:pt x="5488" y="359"/>
                    </a:cubicBezTo>
                    <a:cubicBezTo>
                      <a:pt x="8257" y="0"/>
                      <a:pt x="8591" y="3590"/>
                      <a:pt x="5488" y="4385"/>
                    </a:cubicBezTo>
                    <a:cubicBezTo>
                      <a:pt x="2411" y="5206"/>
                      <a:pt x="0" y="4411"/>
                      <a:pt x="77" y="4078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065" name="Google Shape;3065;p45"/>
            <p:cNvSpPr/>
            <p:nvPr/>
          </p:nvSpPr>
          <p:spPr>
            <a:xfrm>
              <a:off x="757526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45"/>
            <p:cNvSpPr/>
            <p:nvPr/>
          </p:nvSpPr>
          <p:spPr>
            <a:xfrm>
              <a:off x="1579050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45"/>
            <p:cNvSpPr/>
            <p:nvPr/>
          </p:nvSpPr>
          <p:spPr>
            <a:xfrm>
              <a:off x="1236150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45"/>
            <p:cNvSpPr/>
            <p:nvPr/>
          </p:nvSpPr>
          <p:spPr>
            <a:xfrm>
              <a:off x="1431412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45"/>
            <p:cNvSpPr/>
            <p:nvPr/>
          </p:nvSpPr>
          <p:spPr>
            <a:xfrm>
              <a:off x="1560000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45"/>
            <p:cNvSpPr/>
            <p:nvPr/>
          </p:nvSpPr>
          <p:spPr>
            <a:xfrm>
              <a:off x="2357856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45"/>
            <p:cNvSpPr/>
            <p:nvPr/>
          </p:nvSpPr>
          <p:spPr>
            <a:xfrm>
              <a:off x="2286415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45"/>
            <p:cNvSpPr/>
            <p:nvPr/>
          </p:nvSpPr>
          <p:spPr>
            <a:xfrm>
              <a:off x="2021756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45"/>
            <p:cNvSpPr/>
            <p:nvPr/>
          </p:nvSpPr>
          <p:spPr>
            <a:xfrm>
              <a:off x="3162381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45"/>
            <p:cNvSpPr/>
            <p:nvPr/>
          </p:nvSpPr>
          <p:spPr>
            <a:xfrm>
              <a:off x="3262406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45"/>
            <p:cNvSpPr/>
            <p:nvPr/>
          </p:nvSpPr>
          <p:spPr>
            <a:xfrm>
              <a:off x="3564795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45"/>
            <p:cNvSpPr/>
            <p:nvPr/>
          </p:nvSpPr>
          <p:spPr>
            <a:xfrm>
              <a:off x="3679098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45"/>
            <p:cNvSpPr/>
            <p:nvPr/>
          </p:nvSpPr>
          <p:spPr>
            <a:xfrm>
              <a:off x="3876720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45"/>
            <p:cNvSpPr/>
            <p:nvPr/>
          </p:nvSpPr>
          <p:spPr>
            <a:xfrm>
              <a:off x="6155595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45"/>
            <p:cNvSpPr/>
            <p:nvPr/>
          </p:nvSpPr>
          <p:spPr>
            <a:xfrm>
              <a:off x="6106100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45"/>
            <p:cNvSpPr/>
            <p:nvPr/>
          </p:nvSpPr>
          <p:spPr>
            <a:xfrm>
              <a:off x="6084675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45"/>
            <p:cNvSpPr/>
            <p:nvPr/>
          </p:nvSpPr>
          <p:spPr>
            <a:xfrm>
              <a:off x="8408245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45"/>
            <p:cNvSpPr/>
            <p:nvPr/>
          </p:nvSpPr>
          <p:spPr>
            <a:xfrm>
              <a:off x="8336822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45"/>
            <p:cNvSpPr/>
            <p:nvPr/>
          </p:nvSpPr>
          <p:spPr>
            <a:xfrm>
              <a:off x="8820228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45"/>
            <p:cNvSpPr/>
            <p:nvPr/>
          </p:nvSpPr>
          <p:spPr>
            <a:xfrm>
              <a:off x="8910701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58999">
                  <a:srgbClr val="AD1D00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45"/>
            <p:cNvSpPr/>
            <p:nvPr/>
          </p:nvSpPr>
          <p:spPr>
            <a:xfrm>
              <a:off x="1102800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86" name="Google Shape;3086;p45"/>
          <p:cNvGrpSpPr/>
          <p:nvPr/>
        </p:nvGrpSpPr>
        <p:grpSpPr>
          <a:xfrm>
            <a:off x="8139032" y="320787"/>
            <a:ext cx="578297" cy="668764"/>
            <a:chOff x="5945350" y="2424125"/>
            <a:chExt cx="385300" cy="445575"/>
          </a:xfrm>
        </p:grpSpPr>
        <p:sp>
          <p:nvSpPr>
            <p:cNvPr id="3087" name="Google Shape;3087;p45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45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45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45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45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45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45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3" name="Google Shape;2853;p42"/>
          <p:cNvSpPr txBox="1">
            <a:spLocks noGrp="1"/>
          </p:cNvSpPr>
          <p:nvPr>
            <p:ph type="title"/>
          </p:nvPr>
        </p:nvSpPr>
        <p:spPr>
          <a:xfrm>
            <a:off x="713224" y="215683"/>
            <a:ext cx="8084078" cy="106977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management structure of </a:t>
            </a:r>
            <a:r>
              <a:rPr lang="en-GB" sz="3600" b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BeeEco</a:t>
            </a:r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-friendly</a:t>
            </a:r>
            <a:endParaRPr lang="en-GB" dirty="0"/>
          </a:p>
        </p:txBody>
      </p:sp>
      <p:grpSp>
        <p:nvGrpSpPr>
          <p:cNvPr id="2854" name="Google Shape;2854;p42"/>
          <p:cNvGrpSpPr/>
          <p:nvPr/>
        </p:nvGrpSpPr>
        <p:grpSpPr>
          <a:xfrm rot="10800000">
            <a:off x="-57" y="2952739"/>
            <a:ext cx="9144116" cy="2436006"/>
            <a:chOff x="143" y="-323836"/>
            <a:chExt cx="9144116" cy="2436006"/>
          </a:xfrm>
        </p:grpSpPr>
        <p:grpSp>
          <p:nvGrpSpPr>
            <p:cNvPr id="2855" name="Google Shape;2855;p42"/>
            <p:cNvGrpSpPr/>
            <p:nvPr/>
          </p:nvGrpSpPr>
          <p:grpSpPr>
            <a:xfrm>
              <a:off x="143" y="-323836"/>
              <a:ext cx="9144116" cy="2436006"/>
              <a:chOff x="7923000" y="774700"/>
              <a:chExt cx="6410625" cy="1707800"/>
            </a:xfrm>
          </p:grpSpPr>
          <p:sp>
            <p:nvSpPr>
              <p:cNvPr id="2856" name="Google Shape;2856;p4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64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642"/>
                    </a:ln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7" name="Google Shape;2857;p42"/>
              <p:cNvSpPr/>
              <p:nvPr/>
            </p:nvSpPr>
            <p:spPr>
              <a:xfrm>
                <a:off x="7923000" y="918925"/>
                <a:ext cx="6410625" cy="1563575"/>
              </a:xfrm>
              <a:custGeom>
                <a:avLst/>
                <a:gdLst/>
                <a:ahLst/>
                <a:cxnLst/>
                <a:rect l="l" t="t" r="r" b="b"/>
                <a:pathLst>
                  <a:path w="256425" h="62543" extrusionOk="0">
                    <a:moveTo>
                      <a:pt x="256425" y="24412"/>
                    </a:moveTo>
                    <a:lnTo>
                      <a:pt x="256425" y="29874"/>
                    </a:lnTo>
                    <a:cubicBezTo>
                      <a:pt x="256425" y="29874"/>
                      <a:pt x="242270" y="31567"/>
                      <a:pt x="226705" y="24900"/>
                    </a:cubicBezTo>
                    <a:cubicBezTo>
                      <a:pt x="211166" y="18258"/>
                      <a:pt x="207038" y="1"/>
                      <a:pt x="193037" y="4822"/>
                    </a:cubicBezTo>
                    <a:cubicBezTo>
                      <a:pt x="179062" y="9617"/>
                      <a:pt x="186088" y="49439"/>
                      <a:pt x="176113" y="57517"/>
                    </a:cubicBezTo>
                    <a:cubicBezTo>
                      <a:pt x="170548" y="62030"/>
                      <a:pt x="163010" y="55799"/>
                      <a:pt x="163035" y="34951"/>
                    </a:cubicBezTo>
                    <a:cubicBezTo>
                      <a:pt x="163061" y="10258"/>
                      <a:pt x="157240" y="462"/>
                      <a:pt x="139701" y="4104"/>
                    </a:cubicBezTo>
                    <a:cubicBezTo>
                      <a:pt x="122136" y="7745"/>
                      <a:pt x="125161" y="20156"/>
                      <a:pt x="109596" y="27413"/>
                    </a:cubicBezTo>
                    <a:cubicBezTo>
                      <a:pt x="94057" y="34644"/>
                      <a:pt x="84749" y="22669"/>
                      <a:pt x="76928" y="26105"/>
                    </a:cubicBezTo>
                    <a:cubicBezTo>
                      <a:pt x="69133" y="29541"/>
                      <a:pt x="60081" y="62543"/>
                      <a:pt x="36695" y="55850"/>
                    </a:cubicBezTo>
                    <a:cubicBezTo>
                      <a:pt x="13335" y="49157"/>
                      <a:pt x="5796" y="5616"/>
                      <a:pt x="1" y="20207"/>
                    </a:cubicBezTo>
                    <a:lnTo>
                      <a:pt x="1" y="5565"/>
                    </a:lnTo>
                    <a:cubicBezTo>
                      <a:pt x="1" y="5565"/>
                      <a:pt x="1514" y="642"/>
                      <a:pt x="9258" y="18284"/>
                    </a:cubicBezTo>
                    <a:cubicBezTo>
                      <a:pt x="16976" y="35900"/>
                      <a:pt x="22720" y="53286"/>
                      <a:pt x="38157" y="54286"/>
                    </a:cubicBezTo>
                    <a:cubicBezTo>
                      <a:pt x="53593" y="55286"/>
                      <a:pt x="65671" y="40644"/>
                      <a:pt x="69825" y="33028"/>
                    </a:cubicBezTo>
                    <a:cubicBezTo>
                      <a:pt x="73979" y="25387"/>
                      <a:pt x="75005" y="17130"/>
                      <a:pt x="79415" y="20617"/>
                    </a:cubicBezTo>
                    <a:cubicBezTo>
                      <a:pt x="83800" y="24130"/>
                      <a:pt x="86698" y="30515"/>
                      <a:pt x="102699" y="28413"/>
                    </a:cubicBezTo>
                    <a:cubicBezTo>
                      <a:pt x="118700" y="26336"/>
                      <a:pt x="120392" y="7206"/>
                      <a:pt x="138598" y="3668"/>
                    </a:cubicBezTo>
                    <a:cubicBezTo>
                      <a:pt x="156830" y="129"/>
                      <a:pt x="162676" y="9053"/>
                      <a:pt x="163958" y="20002"/>
                    </a:cubicBezTo>
                    <a:cubicBezTo>
                      <a:pt x="165240" y="30951"/>
                      <a:pt x="162676" y="39516"/>
                      <a:pt x="164702" y="48414"/>
                    </a:cubicBezTo>
                    <a:cubicBezTo>
                      <a:pt x="166702" y="57286"/>
                      <a:pt x="175779" y="58722"/>
                      <a:pt x="179293" y="51670"/>
                    </a:cubicBezTo>
                    <a:cubicBezTo>
                      <a:pt x="182806" y="44619"/>
                      <a:pt x="181780" y="30490"/>
                      <a:pt x="181498" y="23002"/>
                    </a:cubicBezTo>
                    <a:cubicBezTo>
                      <a:pt x="181216" y="15489"/>
                      <a:pt x="186883" y="9463"/>
                      <a:pt x="189626" y="6514"/>
                    </a:cubicBezTo>
                    <a:cubicBezTo>
                      <a:pt x="192370" y="3591"/>
                      <a:pt x="199268" y="898"/>
                      <a:pt x="204550" y="5642"/>
                    </a:cubicBezTo>
                    <a:cubicBezTo>
                      <a:pt x="209833" y="10386"/>
                      <a:pt x="230193" y="27695"/>
                      <a:pt x="242091" y="28464"/>
                    </a:cubicBezTo>
                    <a:cubicBezTo>
                      <a:pt x="253963" y="29259"/>
                      <a:pt x="256425" y="24412"/>
                      <a:pt x="256425" y="24412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8" name="Google Shape;2858;p42"/>
              <p:cNvSpPr/>
              <p:nvPr/>
            </p:nvSpPr>
            <p:spPr>
              <a:xfrm>
                <a:off x="8270475" y="872775"/>
                <a:ext cx="1464200" cy="894300"/>
              </a:xfrm>
              <a:custGeom>
                <a:avLst/>
                <a:gdLst/>
                <a:ahLst/>
                <a:cxnLst/>
                <a:rect l="l" t="t" r="r" b="b"/>
                <a:pathLst>
                  <a:path w="58568" h="35772" extrusionOk="0">
                    <a:moveTo>
                      <a:pt x="128" y="12232"/>
                    </a:moveTo>
                    <a:cubicBezTo>
                      <a:pt x="667" y="1898"/>
                      <a:pt x="39130" y="1"/>
                      <a:pt x="48849" y="5668"/>
                    </a:cubicBezTo>
                    <a:cubicBezTo>
                      <a:pt x="58567" y="11309"/>
                      <a:pt x="56439" y="25694"/>
                      <a:pt x="42105" y="30720"/>
                    </a:cubicBezTo>
                    <a:cubicBezTo>
                      <a:pt x="27796" y="35772"/>
                      <a:pt x="30668" y="24874"/>
                      <a:pt x="16591" y="22463"/>
                    </a:cubicBezTo>
                    <a:cubicBezTo>
                      <a:pt x="2513" y="20053"/>
                      <a:pt x="0" y="14617"/>
                      <a:pt x="128" y="1223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9" name="Google Shape;2859;p42"/>
              <p:cNvSpPr/>
              <p:nvPr/>
            </p:nvSpPr>
            <p:spPr>
              <a:xfrm>
                <a:off x="9930175" y="913800"/>
                <a:ext cx="1021875" cy="385300"/>
              </a:xfrm>
              <a:custGeom>
                <a:avLst/>
                <a:gdLst/>
                <a:ahLst/>
                <a:cxnLst/>
                <a:rect l="l" t="t" r="r" b="b"/>
                <a:pathLst>
                  <a:path w="40875" h="15412" extrusionOk="0">
                    <a:moveTo>
                      <a:pt x="5257" y="3052"/>
                    </a:moveTo>
                    <a:cubicBezTo>
                      <a:pt x="0" y="4591"/>
                      <a:pt x="16334" y="15412"/>
                      <a:pt x="28463" y="11053"/>
                    </a:cubicBezTo>
                    <a:cubicBezTo>
                      <a:pt x="40592" y="6719"/>
                      <a:pt x="40874" y="4411"/>
                      <a:pt x="37002" y="2642"/>
                    </a:cubicBezTo>
                    <a:cubicBezTo>
                      <a:pt x="33130" y="847"/>
                      <a:pt x="15616" y="1"/>
                      <a:pt x="5257" y="3052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0" name="Google Shape;2860;p42"/>
              <p:cNvSpPr/>
              <p:nvPr/>
            </p:nvSpPr>
            <p:spPr>
              <a:xfrm>
                <a:off x="13113025" y="891375"/>
                <a:ext cx="1200100" cy="567350"/>
              </a:xfrm>
              <a:custGeom>
                <a:avLst/>
                <a:gdLst/>
                <a:ahLst/>
                <a:cxnLst/>
                <a:rect l="l" t="t" r="r" b="b"/>
                <a:pathLst>
                  <a:path w="48004" h="22694" extrusionOk="0">
                    <a:moveTo>
                      <a:pt x="12745" y="3359"/>
                    </a:moveTo>
                    <a:cubicBezTo>
                      <a:pt x="1" y="6077"/>
                      <a:pt x="16925" y="13975"/>
                      <a:pt x="31490" y="18334"/>
                    </a:cubicBezTo>
                    <a:cubicBezTo>
                      <a:pt x="46054" y="22694"/>
                      <a:pt x="48003" y="9206"/>
                      <a:pt x="46311" y="5462"/>
                    </a:cubicBezTo>
                    <a:cubicBezTo>
                      <a:pt x="44618" y="1744"/>
                      <a:pt x="28566" y="0"/>
                      <a:pt x="12745" y="3359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1" name="Google Shape;2861;p42"/>
              <p:cNvSpPr/>
              <p:nvPr/>
            </p:nvSpPr>
            <p:spPr>
              <a:xfrm>
                <a:off x="12992500" y="934950"/>
                <a:ext cx="1296900" cy="713525"/>
              </a:xfrm>
              <a:custGeom>
                <a:avLst/>
                <a:gdLst/>
                <a:ahLst/>
                <a:cxnLst/>
                <a:rect l="l" t="t" r="r" b="b"/>
                <a:pathLst>
                  <a:path w="51876" h="28541" extrusionOk="0">
                    <a:moveTo>
                      <a:pt x="10053" y="4668"/>
                    </a:moveTo>
                    <a:cubicBezTo>
                      <a:pt x="1" y="1"/>
                      <a:pt x="16899" y="18284"/>
                      <a:pt x="27695" y="23412"/>
                    </a:cubicBezTo>
                    <a:cubicBezTo>
                      <a:pt x="38490" y="28541"/>
                      <a:pt x="47516" y="27900"/>
                      <a:pt x="49696" y="23156"/>
                    </a:cubicBezTo>
                    <a:cubicBezTo>
                      <a:pt x="51875" y="18438"/>
                      <a:pt x="47568" y="20335"/>
                      <a:pt x="30644" y="15976"/>
                    </a:cubicBezTo>
                    <a:cubicBezTo>
                      <a:pt x="13745" y="11617"/>
                      <a:pt x="10181" y="8386"/>
                      <a:pt x="10053" y="7155"/>
                    </a:cubicBezTo>
                    <a:cubicBezTo>
                      <a:pt x="9925" y="5899"/>
                      <a:pt x="12053" y="7591"/>
                      <a:pt x="13053" y="7027"/>
                    </a:cubicBezTo>
                    <a:cubicBezTo>
                      <a:pt x="14079" y="6437"/>
                      <a:pt x="10053" y="4668"/>
                      <a:pt x="10053" y="466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2" name="Google Shape;2862;p42"/>
              <p:cNvSpPr/>
              <p:nvPr/>
            </p:nvSpPr>
            <p:spPr>
              <a:xfrm>
                <a:off x="11861675" y="1011250"/>
                <a:ext cx="687250" cy="1279575"/>
              </a:xfrm>
              <a:custGeom>
                <a:avLst/>
                <a:gdLst/>
                <a:ahLst/>
                <a:cxnLst/>
                <a:rect l="l" t="t" r="r" b="b"/>
                <a:pathLst>
                  <a:path w="27490" h="51183" extrusionOk="0">
                    <a:moveTo>
                      <a:pt x="24464" y="11514"/>
                    </a:moveTo>
                    <a:cubicBezTo>
                      <a:pt x="22412" y="14642"/>
                      <a:pt x="27489" y="48388"/>
                      <a:pt x="16207" y="49772"/>
                    </a:cubicBezTo>
                    <a:cubicBezTo>
                      <a:pt x="4924" y="51183"/>
                      <a:pt x="8745" y="28899"/>
                      <a:pt x="7129" y="16899"/>
                    </a:cubicBezTo>
                    <a:cubicBezTo>
                      <a:pt x="5514" y="4924"/>
                      <a:pt x="1" y="1718"/>
                      <a:pt x="78" y="872"/>
                    </a:cubicBezTo>
                    <a:cubicBezTo>
                      <a:pt x="155" y="0"/>
                      <a:pt x="10822" y="3206"/>
                      <a:pt x="11822" y="14078"/>
                    </a:cubicBezTo>
                    <a:cubicBezTo>
                      <a:pt x="12796" y="24976"/>
                      <a:pt x="7334" y="31489"/>
                      <a:pt x="9283" y="40438"/>
                    </a:cubicBezTo>
                    <a:cubicBezTo>
                      <a:pt x="11232" y="49388"/>
                      <a:pt x="17463" y="46798"/>
                      <a:pt x="21053" y="40720"/>
                    </a:cubicBezTo>
                    <a:cubicBezTo>
                      <a:pt x="24643" y="34643"/>
                      <a:pt x="16412" y="31258"/>
                      <a:pt x="17412" y="21848"/>
                    </a:cubicBezTo>
                    <a:cubicBezTo>
                      <a:pt x="18386" y="12463"/>
                      <a:pt x="24464" y="11514"/>
                      <a:pt x="24464" y="1151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3" name="Google Shape;2863;p42"/>
              <p:cNvSpPr/>
              <p:nvPr/>
            </p:nvSpPr>
            <p:spPr>
              <a:xfrm>
                <a:off x="9734000" y="919575"/>
                <a:ext cx="1543050" cy="732750"/>
              </a:xfrm>
              <a:custGeom>
                <a:avLst/>
                <a:gdLst/>
                <a:ahLst/>
                <a:cxnLst/>
                <a:rect l="l" t="t" r="r" b="b"/>
                <a:pathLst>
                  <a:path w="61722" h="29310" extrusionOk="0">
                    <a:moveTo>
                      <a:pt x="4488" y="13745"/>
                    </a:moveTo>
                    <a:cubicBezTo>
                      <a:pt x="1" y="14411"/>
                      <a:pt x="11924" y="29028"/>
                      <a:pt x="26925" y="27925"/>
                    </a:cubicBezTo>
                    <a:cubicBezTo>
                      <a:pt x="41926" y="26822"/>
                      <a:pt x="44208" y="15976"/>
                      <a:pt x="52978" y="8821"/>
                    </a:cubicBezTo>
                    <a:cubicBezTo>
                      <a:pt x="61722" y="1667"/>
                      <a:pt x="51824" y="0"/>
                      <a:pt x="42747" y="8232"/>
                    </a:cubicBezTo>
                    <a:cubicBezTo>
                      <a:pt x="33669" y="16489"/>
                      <a:pt x="44080" y="13078"/>
                      <a:pt x="41926" y="18745"/>
                    </a:cubicBezTo>
                    <a:cubicBezTo>
                      <a:pt x="39772" y="24386"/>
                      <a:pt x="20976" y="29310"/>
                      <a:pt x="15284" y="23053"/>
                    </a:cubicBezTo>
                    <a:cubicBezTo>
                      <a:pt x="9617" y="16822"/>
                      <a:pt x="18079" y="11719"/>
                      <a:pt x="4488" y="13745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4" name="Google Shape;2864;p42"/>
              <p:cNvSpPr/>
              <p:nvPr/>
            </p:nvSpPr>
            <p:spPr>
              <a:xfrm>
                <a:off x="8511500" y="1478575"/>
                <a:ext cx="1123800" cy="811600"/>
              </a:xfrm>
              <a:custGeom>
                <a:avLst/>
                <a:gdLst/>
                <a:ahLst/>
                <a:cxnLst/>
                <a:rect l="l" t="t" r="r" b="b"/>
                <a:pathLst>
                  <a:path w="44952" h="32464" extrusionOk="0">
                    <a:moveTo>
                      <a:pt x="44952" y="8873"/>
                    </a:moveTo>
                    <a:cubicBezTo>
                      <a:pt x="42003" y="1"/>
                      <a:pt x="26207" y="18335"/>
                      <a:pt x="13335" y="19386"/>
                    </a:cubicBezTo>
                    <a:cubicBezTo>
                      <a:pt x="462" y="20438"/>
                      <a:pt x="1" y="32464"/>
                      <a:pt x="17873" y="31900"/>
                    </a:cubicBezTo>
                    <a:cubicBezTo>
                      <a:pt x="35772" y="31387"/>
                      <a:pt x="44952" y="8873"/>
                      <a:pt x="44952" y="8873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5" name="Google Shape;2865;p42"/>
              <p:cNvSpPr/>
              <p:nvPr/>
            </p:nvSpPr>
            <p:spPr>
              <a:xfrm>
                <a:off x="8042250" y="774700"/>
                <a:ext cx="692375" cy="1113550"/>
              </a:xfrm>
              <a:custGeom>
                <a:avLst/>
                <a:gdLst/>
                <a:ahLst/>
                <a:cxnLst/>
                <a:rect l="l" t="t" r="r" b="b"/>
                <a:pathLst>
                  <a:path w="27695" h="44542" extrusionOk="0">
                    <a:moveTo>
                      <a:pt x="8565" y="10232"/>
                    </a:moveTo>
                    <a:cubicBezTo>
                      <a:pt x="0" y="0"/>
                      <a:pt x="359" y="18360"/>
                      <a:pt x="8847" y="31464"/>
                    </a:cubicBezTo>
                    <a:cubicBezTo>
                      <a:pt x="17309" y="44541"/>
                      <a:pt x="23745" y="40310"/>
                      <a:pt x="25720" y="35541"/>
                    </a:cubicBezTo>
                    <a:cubicBezTo>
                      <a:pt x="27694" y="30771"/>
                      <a:pt x="21463" y="29463"/>
                      <a:pt x="13642" y="21848"/>
                    </a:cubicBezTo>
                    <a:cubicBezTo>
                      <a:pt x="5821" y="14257"/>
                      <a:pt x="10334" y="12334"/>
                      <a:pt x="8565" y="1023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6" name="Google Shape;2866;p42"/>
              <p:cNvSpPr/>
              <p:nvPr/>
            </p:nvSpPr>
            <p:spPr>
              <a:xfrm>
                <a:off x="12087975" y="2112575"/>
                <a:ext cx="293000" cy="209025"/>
              </a:xfrm>
              <a:custGeom>
                <a:avLst/>
                <a:gdLst/>
                <a:ahLst/>
                <a:cxnLst/>
                <a:rect l="l" t="t" r="r" b="b"/>
                <a:pathLst>
                  <a:path w="11720" h="8361" extrusionOk="0">
                    <a:moveTo>
                      <a:pt x="1" y="1"/>
                    </a:moveTo>
                    <a:cubicBezTo>
                      <a:pt x="1" y="1"/>
                      <a:pt x="667" y="4745"/>
                      <a:pt x="5206" y="6540"/>
                    </a:cubicBezTo>
                    <a:cubicBezTo>
                      <a:pt x="9770" y="8360"/>
                      <a:pt x="11719" y="2309"/>
                      <a:pt x="11719" y="2309"/>
                    </a:cubicBezTo>
                    <a:cubicBezTo>
                      <a:pt x="11719" y="2309"/>
                      <a:pt x="10975" y="3924"/>
                      <a:pt x="6539" y="3924"/>
                    </a:cubicBezTo>
                    <a:cubicBezTo>
                      <a:pt x="2129" y="3924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7" name="Google Shape;2867;p42"/>
              <p:cNvSpPr/>
              <p:nvPr/>
            </p:nvSpPr>
            <p:spPr>
              <a:xfrm>
                <a:off x="8803175" y="2047200"/>
                <a:ext cx="626350" cy="259025"/>
              </a:xfrm>
              <a:custGeom>
                <a:avLst/>
                <a:gdLst/>
                <a:ahLst/>
                <a:cxnLst/>
                <a:rect l="l" t="t" r="r" b="b"/>
                <a:pathLst>
                  <a:path w="25054" h="10361" extrusionOk="0">
                    <a:moveTo>
                      <a:pt x="1" y="8334"/>
                    </a:moveTo>
                    <a:cubicBezTo>
                      <a:pt x="1" y="8334"/>
                      <a:pt x="6540" y="10360"/>
                      <a:pt x="14284" y="7334"/>
                    </a:cubicBezTo>
                    <a:cubicBezTo>
                      <a:pt x="22028" y="4334"/>
                      <a:pt x="25054" y="0"/>
                      <a:pt x="25054" y="0"/>
                    </a:cubicBezTo>
                    <a:cubicBezTo>
                      <a:pt x="25054" y="0"/>
                      <a:pt x="13797" y="6052"/>
                      <a:pt x="1" y="8334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8" name="Google Shape;2868;p42"/>
              <p:cNvSpPr/>
              <p:nvPr/>
            </p:nvSpPr>
            <p:spPr>
              <a:xfrm>
                <a:off x="10196200" y="1544600"/>
                <a:ext cx="4205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16823" h="3053" extrusionOk="0">
                    <a:moveTo>
                      <a:pt x="1" y="1155"/>
                    </a:moveTo>
                    <a:cubicBezTo>
                      <a:pt x="1" y="1155"/>
                      <a:pt x="2386" y="2924"/>
                      <a:pt x="8001" y="3001"/>
                    </a:cubicBezTo>
                    <a:cubicBezTo>
                      <a:pt x="13617" y="3052"/>
                      <a:pt x="16822" y="1"/>
                      <a:pt x="16822" y="1"/>
                    </a:cubicBezTo>
                    <a:cubicBezTo>
                      <a:pt x="16822" y="1"/>
                      <a:pt x="5309" y="1360"/>
                      <a:pt x="1" y="1155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9" name="Google Shape;2869;p42"/>
              <p:cNvSpPr/>
              <p:nvPr/>
            </p:nvSpPr>
            <p:spPr>
              <a:xfrm>
                <a:off x="13388050" y="1351650"/>
                <a:ext cx="188500" cy="108350"/>
              </a:xfrm>
              <a:custGeom>
                <a:avLst/>
                <a:gdLst/>
                <a:ahLst/>
                <a:cxnLst/>
                <a:rect l="l" t="t" r="r" b="b"/>
                <a:pathLst>
                  <a:path w="7540" h="4334" extrusionOk="0">
                    <a:moveTo>
                      <a:pt x="0" y="0"/>
                    </a:moveTo>
                    <a:cubicBezTo>
                      <a:pt x="0" y="0"/>
                      <a:pt x="5693" y="308"/>
                      <a:pt x="7539" y="4231"/>
                    </a:cubicBezTo>
                    <a:cubicBezTo>
                      <a:pt x="7514" y="4231"/>
                      <a:pt x="3975" y="4334"/>
                      <a:pt x="0" y="0"/>
                    </a:cubicBezTo>
                    <a:close/>
                  </a:path>
                </a:pathLst>
              </a:custGeom>
              <a:solidFill>
                <a:srgbClr val="F4BB1C">
                  <a:alpha val="748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0" name="Google Shape;2870;p42"/>
              <p:cNvSpPr/>
              <p:nvPr/>
            </p:nvSpPr>
            <p:spPr>
              <a:xfrm>
                <a:off x="9584000" y="1627950"/>
                <a:ext cx="125675" cy="206450"/>
              </a:xfrm>
              <a:custGeom>
                <a:avLst/>
                <a:gdLst/>
                <a:ahLst/>
                <a:cxnLst/>
                <a:rect l="l" t="t" r="r" b="b"/>
                <a:pathLst>
                  <a:path w="5027" h="8258" extrusionOk="0">
                    <a:moveTo>
                      <a:pt x="0" y="8257"/>
                    </a:moveTo>
                    <a:cubicBezTo>
                      <a:pt x="26" y="2795"/>
                      <a:pt x="5026" y="0"/>
                      <a:pt x="5026" y="0"/>
                    </a:cubicBezTo>
                    <a:cubicBezTo>
                      <a:pt x="5026" y="0"/>
                      <a:pt x="4513" y="5744"/>
                      <a:pt x="0" y="8257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1" name="Google Shape;2871;p42"/>
              <p:cNvSpPr/>
              <p:nvPr/>
            </p:nvSpPr>
            <p:spPr>
              <a:xfrm>
                <a:off x="8284575" y="1686925"/>
                <a:ext cx="200025" cy="240425"/>
              </a:xfrm>
              <a:custGeom>
                <a:avLst/>
                <a:gdLst/>
                <a:ahLst/>
                <a:cxnLst/>
                <a:rect l="l" t="t" r="r" b="b"/>
                <a:pathLst>
                  <a:path w="8001" h="9617" extrusionOk="0">
                    <a:moveTo>
                      <a:pt x="1846" y="744"/>
                    </a:moveTo>
                    <a:cubicBezTo>
                      <a:pt x="0" y="0"/>
                      <a:pt x="4154" y="6616"/>
                      <a:pt x="5949" y="8129"/>
                    </a:cubicBezTo>
                    <a:cubicBezTo>
                      <a:pt x="7744" y="9616"/>
                      <a:pt x="8001" y="5616"/>
                      <a:pt x="5949" y="3847"/>
                    </a:cubicBezTo>
                    <a:cubicBezTo>
                      <a:pt x="4641" y="2719"/>
                      <a:pt x="3282" y="1693"/>
                      <a:pt x="1846" y="744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2" name="Google Shape;2872;p42"/>
              <p:cNvSpPr/>
              <p:nvPr/>
            </p:nvSpPr>
            <p:spPr>
              <a:xfrm>
                <a:off x="12485425" y="1088175"/>
                <a:ext cx="167350" cy="147475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5899" extrusionOk="0">
                    <a:moveTo>
                      <a:pt x="1" y="5898"/>
                    </a:moveTo>
                    <a:cubicBezTo>
                      <a:pt x="975" y="2385"/>
                      <a:pt x="4463" y="0"/>
                      <a:pt x="5565" y="103"/>
                    </a:cubicBezTo>
                    <a:cubicBezTo>
                      <a:pt x="6693" y="231"/>
                      <a:pt x="3386" y="1975"/>
                      <a:pt x="1" y="5898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3" name="Google Shape;2873;p42"/>
              <p:cNvSpPr/>
              <p:nvPr/>
            </p:nvSpPr>
            <p:spPr>
              <a:xfrm>
                <a:off x="13159825" y="1127275"/>
                <a:ext cx="171825" cy="160925"/>
              </a:xfrm>
              <a:custGeom>
                <a:avLst/>
                <a:gdLst/>
                <a:ahLst/>
                <a:cxnLst/>
                <a:rect l="l" t="t" r="r" b="b"/>
                <a:pathLst>
                  <a:path w="6873" h="6437" extrusionOk="0">
                    <a:moveTo>
                      <a:pt x="1" y="1"/>
                    </a:moveTo>
                    <a:cubicBezTo>
                      <a:pt x="1" y="1"/>
                      <a:pt x="6693" y="2283"/>
                      <a:pt x="6873" y="6437"/>
                    </a:cubicBezTo>
                    <a:cubicBezTo>
                      <a:pt x="6873" y="6437"/>
                      <a:pt x="1231" y="3257"/>
                      <a:pt x="1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4" name="Google Shape;2874;p42"/>
              <p:cNvSpPr/>
              <p:nvPr/>
            </p:nvSpPr>
            <p:spPr>
              <a:xfrm>
                <a:off x="12055925" y="929825"/>
                <a:ext cx="536600" cy="905850"/>
              </a:xfrm>
              <a:custGeom>
                <a:avLst/>
                <a:gdLst/>
                <a:ahLst/>
                <a:cxnLst/>
                <a:rect l="l" t="t" r="r" b="b"/>
                <a:pathLst>
                  <a:path w="21464" h="36234" extrusionOk="0">
                    <a:moveTo>
                      <a:pt x="17617" y="9155"/>
                    </a:moveTo>
                    <a:cubicBezTo>
                      <a:pt x="21463" y="1565"/>
                      <a:pt x="5052" y="1"/>
                      <a:pt x="2513" y="4103"/>
                    </a:cubicBezTo>
                    <a:cubicBezTo>
                      <a:pt x="0" y="8232"/>
                      <a:pt x="5642" y="15232"/>
                      <a:pt x="5155" y="25746"/>
                    </a:cubicBezTo>
                    <a:cubicBezTo>
                      <a:pt x="4667" y="36233"/>
                      <a:pt x="8539" y="21745"/>
                      <a:pt x="13001" y="16566"/>
                    </a:cubicBezTo>
                    <a:cubicBezTo>
                      <a:pt x="17463" y="11386"/>
                      <a:pt x="17617" y="9155"/>
                      <a:pt x="17617" y="9155"/>
                    </a:cubicBezTo>
                    <a:close/>
                  </a:path>
                </a:pathLst>
              </a:custGeom>
              <a:solidFill>
                <a:srgbClr val="D62300">
                  <a:alpha val="553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5" name="Google Shape;2875;p42"/>
              <p:cNvSpPr/>
              <p:nvPr/>
            </p:nvSpPr>
            <p:spPr>
              <a:xfrm>
                <a:off x="12264900" y="1693975"/>
                <a:ext cx="150675" cy="418625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6745" extrusionOk="0">
                    <a:moveTo>
                      <a:pt x="2411" y="1924"/>
                    </a:moveTo>
                    <a:cubicBezTo>
                      <a:pt x="1" y="0"/>
                      <a:pt x="2796" y="12540"/>
                      <a:pt x="2565" y="14642"/>
                    </a:cubicBezTo>
                    <a:cubicBezTo>
                      <a:pt x="2360" y="16745"/>
                      <a:pt x="6027" y="12950"/>
                      <a:pt x="5565" y="8539"/>
                    </a:cubicBezTo>
                    <a:cubicBezTo>
                      <a:pt x="5104" y="4155"/>
                      <a:pt x="2411" y="1924"/>
                      <a:pt x="2411" y="1924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6" name="Google Shape;2876;p42"/>
              <p:cNvSpPr/>
              <p:nvPr/>
            </p:nvSpPr>
            <p:spPr>
              <a:xfrm>
                <a:off x="9864775" y="992650"/>
                <a:ext cx="207725" cy="117975"/>
              </a:xfrm>
              <a:custGeom>
                <a:avLst/>
                <a:gdLst/>
                <a:ahLst/>
                <a:cxnLst/>
                <a:rect l="l" t="t" r="r" b="b"/>
                <a:pathLst>
                  <a:path w="8309" h="4719" extrusionOk="0">
                    <a:moveTo>
                      <a:pt x="1821" y="1155"/>
                    </a:moveTo>
                    <a:cubicBezTo>
                      <a:pt x="1" y="2437"/>
                      <a:pt x="1078" y="4719"/>
                      <a:pt x="4616" y="3847"/>
                    </a:cubicBezTo>
                    <a:cubicBezTo>
                      <a:pt x="8155" y="3001"/>
                      <a:pt x="8309" y="719"/>
                      <a:pt x="7386" y="411"/>
                    </a:cubicBezTo>
                    <a:cubicBezTo>
                      <a:pt x="6437" y="78"/>
                      <a:pt x="3514" y="1"/>
                      <a:pt x="1821" y="1155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7" name="Google Shape;2877;p42"/>
              <p:cNvSpPr/>
              <p:nvPr/>
            </p:nvSpPr>
            <p:spPr>
              <a:xfrm>
                <a:off x="12045025" y="1847825"/>
                <a:ext cx="80150" cy="199400"/>
              </a:xfrm>
              <a:custGeom>
                <a:avLst/>
                <a:gdLst/>
                <a:ahLst/>
                <a:cxnLst/>
                <a:rect l="l" t="t" r="r" b="b"/>
                <a:pathLst>
                  <a:path w="3206" h="7976" extrusionOk="0">
                    <a:moveTo>
                      <a:pt x="334" y="1"/>
                    </a:moveTo>
                    <a:cubicBezTo>
                      <a:pt x="334" y="1"/>
                      <a:pt x="0" y="4616"/>
                      <a:pt x="1103" y="7975"/>
                    </a:cubicBezTo>
                    <a:cubicBezTo>
                      <a:pt x="1103" y="7975"/>
                      <a:pt x="3206" y="5924"/>
                      <a:pt x="33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8" name="Google Shape;2878;p42"/>
              <p:cNvSpPr/>
              <p:nvPr/>
            </p:nvSpPr>
            <p:spPr>
              <a:xfrm>
                <a:off x="13061750" y="1890775"/>
                <a:ext cx="385300" cy="445575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7823" extrusionOk="0">
                    <a:moveTo>
                      <a:pt x="12924" y="10771"/>
                    </a:moveTo>
                    <a:cubicBezTo>
                      <a:pt x="9103" y="14540"/>
                      <a:pt x="4334" y="17822"/>
                      <a:pt x="1154" y="12642"/>
                    </a:cubicBezTo>
                    <a:cubicBezTo>
                      <a:pt x="385" y="11412"/>
                      <a:pt x="0" y="10001"/>
                      <a:pt x="26" y="8540"/>
                    </a:cubicBezTo>
                    <a:lnTo>
                      <a:pt x="26" y="8540"/>
                    </a:lnTo>
                    <a:cubicBezTo>
                      <a:pt x="77" y="4180"/>
                      <a:pt x="3642" y="1"/>
                      <a:pt x="9078" y="1642"/>
                    </a:cubicBezTo>
                    <a:cubicBezTo>
                      <a:pt x="9744" y="2129"/>
                      <a:pt x="10385" y="2668"/>
                      <a:pt x="10975" y="3232"/>
                    </a:cubicBezTo>
                    <a:lnTo>
                      <a:pt x="10975" y="3232"/>
                    </a:lnTo>
                    <a:cubicBezTo>
                      <a:pt x="12950" y="5104"/>
                      <a:pt x="15411" y="8283"/>
                      <a:pt x="12924" y="10771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9" name="Google Shape;2879;p42"/>
              <p:cNvSpPr/>
              <p:nvPr/>
            </p:nvSpPr>
            <p:spPr>
              <a:xfrm>
                <a:off x="13061750" y="1971550"/>
                <a:ext cx="385300" cy="364800"/>
              </a:xfrm>
              <a:custGeom>
                <a:avLst/>
                <a:gdLst/>
                <a:ahLst/>
                <a:cxnLst/>
                <a:rect l="l" t="t" r="r" b="b"/>
                <a:pathLst>
                  <a:path w="15412" h="14592" extrusionOk="0">
                    <a:moveTo>
                      <a:pt x="12924" y="7540"/>
                    </a:moveTo>
                    <a:cubicBezTo>
                      <a:pt x="9103" y="11309"/>
                      <a:pt x="4334" y="14591"/>
                      <a:pt x="1154" y="9411"/>
                    </a:cubicBezTo>
                    <a:cubicBezTo>
                      <a:pt x="385" y="8181"/>
                      <a:pt x="0" y="6770"/>
                      <a:pt x="26" y="5309"/>
                    </a:cubicBezTo>
                    <a:cubicBezTo>
                      <a:pt x="129" y="5616"/>
                      <a:pt x="1564" y="10232"/>
                      <a:pt x="5436" y="10796"/>
                    </a:cubicBezTo>
                    <a:cubicBezTo>
                      <a:pt x="9437" y="11360"/>
                      <a:pt x="9873" y="8411"/>
                      <a:pt x="12232" y="6257"/>
                    </a:cubicBezTo>
                    <a:cubicBezTo>
                      <a:pt x="14540" y="4155"/>
                      <a:pt x="11155" y="180"/>
                      <a:pt x="11001" y="1"/>
                    </a:cubicBezTo>
                    <a:cubicBezTo>
                      <a:pt x="12950" y="1873"/>
                      <a:pt x="15411" y="5052"/>
                      <a:pt x="12924" y="754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0" name="Google Shape;2880;p42"/>
              <p:cNvSpPr/>
              <p:nvPr/>
            </p:nvSpPr>
            <p:spPr>
              <a:xfrm>
                <a:off x="13084175" y="1928600"/>
                <a:ext cx="309675" cy="239150"/>
              </a:xfrm>
              <a:custGeom>
                <a:avLst/>
                <a:gdLst/>
                <a:ahLst/>
                <a:cxnLst/>
                <a:rect l="l" t="t" r="r" b="b"/>
                <a:pathLst>
                  <a:path w="12387" h="9566" extrusionOk="0">
                    <a:moveTo>
                      <a:pt x="1" y="4924"/>
                    </a:moveTo>
                    <a:cubicBezTo>
                      <a:pt x="975" y="9565"/>
                      <a:pt x="3950" y="5309"/>
                      <a:pt x="8181" y="4924"/>
                    </a:cubicBezTo>
                    <a:cubicBezTo>
                      <a:pt x="12386" y="4539"/>
                      <a:pt x="10745" y="1"/>
                      <a:pt x="5386" y="539"/>
                    </a:cubicBezTo>
                    <a:cubicBezTo>
                      <a:pt x="1" y="1078"/>
                      <a:pt x="1" y="4924"/>
                      <a:pt x="1" y="4924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1" name="Google Shape;2881;p42"/>
              <p:cNvSpPr/>
              <p:nvPr/>
            </p:nvSpPr>
            <p:spPr>
              <a:xfrm>
                <a:off x="13138025" y="2185025"/>
                <a:ext cx="181450" cy="78225"/>
              </a:xfrm>
              <a:custGeom>
                <a:avLst/>
                <a:gdLst/>
                <a:ahLst/>
                <a:cxnLst/>
                <a:rect l="l" t="t" r="r" b="b"/>
                <a:pathLst>
                  <a:path w="7258" h="3129" extrusionOk="0">
                    <a:moveTo>
                      <a:pt x="1950" y="1872"/>
                    </a:moveTo>
                    <a:cubicBezTo>
                      <a:pt x="1" y="719"/>
                      <a:pt x="4616" y="26"/>
                      <a:pt x="5924" y="1"/>
                    </a:cubicBezTo>
                    <a:cubicBezTo>
                      <a:pt x="7258" y="1"/>
                      <a:pt x="5514" y="3129"/>
                      <a:pt x="1950" y="1872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2" name="Google Shape;2882;p42"/>
              <p:cNvSpPr/>
              <p:nvPr/>
            </p:nvSpPr>
            <p:spPr>
              <a:xfrm>
                <a:off x="13082900" y="2051675"/>
                <a:ext cx="64775" cy="76325"/>
              </a:xfrm>
              <a:custGeom>
                <a:avLst/>
                <a:gdLst/>
                <a:ahLst/>
                <a:cxnLst/>
                <a:rect l="l" t="t" r="r" b="b"/>
                <a:pathLst>
                  <a:path w="2591" h="3053" extrusionOk="0">
                    <a:moveTo>
                      <a:pt x="334" y="3052"/>
                    </a:moveTo>
                    <a:cubicBezTo>
                      <a:pt x="1" y="898"/>
                      <a:pt x="693" y="1"/>
                      <a:pt x="693" y="1"/>
                    </a:cubicBezTo>
                    <a:cubicBezTo>
                      <a:pt x="693" y="1"/>
                      <a:pt x="2590" y="1488"/>
                      <a:pt x="334" y="3052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3" name="Google Shape;2883;p42"/>
              <p:cNvSpPr/>
              <p:nvPr/>
            </p:nvSpPr>
            <p:spPr>
              <a:xfrm>
                <a:off x="13318800" y="2086300"/>
                <a:ext cx="68625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2745" h="3078" extrusionOk="0">
                    <a:moveTo>
                      <a:pt x="1" y="3078"/>
                    </a:moveTo>
                    <a:cubicBezTo>
                      <a:pt x="283" y="1667"/>
                      <a:pt x="1898" y="590"/>
                      <a:pt x="2309" y="1"/>
                    </a:cubicBezTo>
                    <a:cubicBezTo>
                      <a:pt x="2309" y="1"/>
                      <a:pt x="2745" y="231"/>
                      <a:pt x="1822" y="1539"/>
                    </a:cubicBezTo>
                    <a:cubicBezTo>
                      <a:pt x="898" y="2821"/>
                      <a:pt x="1" y="3078"/>
                      <a:pt x="1" y="3078"/>
                    </a:cubicBezTo>
                    <a:close/>
                  </a:path>
                </a:pathLst>
              </a:custGeom>
              <a:solidFill>
                <a:srgbClr val="FF9E29">
                  <a:alpha val="385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4" name="Google Shape;2884;p42"/>
              <p:cNvSpPr/>
              <p:nvPr/>
            </p:nvSpPr>
            <p:spPr>
              <a:xfrm>
                <a:off x="13136750" y="2049125"/>
                <a:ext cx="214775" cy="130150"/>
              </a:xfrm>
              <a:custGeom>
                <a:avLst/>
                <a:gdLst/>
                <a:ahLst/>
                <a:cxnLst/>
                <a:rect l="l" t="t" r="r" b="b"/>
                <a:pathLst>
                  <a:path w="8591" h="5206" extrusionOk="0">
                    <a:moveTo>
                      <a:pt x="77" y="4078"/>
                    </a:moveTo>
                    <a:cubicBezTo>
                      <a:pt x="436" y="2385"/>
                      <a:pt x="2719" y="718"/>
                      <a:pt x="5488" y="359"/>
                    </a:cubicBezTo>
                    <a:cubicBezTo>
                      <a:pt x="8257" y="0"/>
                      <a:pt x="8591" y="3590"/>
                      <a:pt x="5488" y="4385"/>
                    </a:cubicBezTo>
                    <a:cubicBezTo>
                      <a:pt x="2411" y="5206"/>
                      <a:pt x="0" y="4411"/>
                      <a:pt x="77" y="4078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885" name="Google Shape;2885;p42"/>
            <p:cNvSpPr/>
            <p:nvPr/>
          </p:nvSpPr>
          <p:spPr>
            <a:xfrm>
              <a:off x="757526" y="1381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2"/>
            <p:cNvSpPr/>
            <p:nvPr/>
          </p:nvSpPr>
          <p:spPr>
            <a:xfrm>
              <a:off x="1579050" y="568925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2"/>
            <p:cNvSpPr/>
            <p:nvPr/>
          </p:nvSpPr>
          <p:spPr>
            <a:xfrm>
              <a:off x="1236150" y="1135875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2"/>
            <p:cNvSpPr/>
            <p:nvPr/>
          </p:nvSpPr>
          <p:spPr>
            <a:xfrm>
              <a:off x="1431412" y="117872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2"/>
            <p:cNvSpPr/>
            <p:nvPr/>
          </p:nvSpPr>
          <p:spPr>
            <a:xfrm>
              <a:off x="1560000" y="10301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2"/>
            <p:cNvSpPr/>
            <p:nvPr/>
          </p:nvSpPr>
          <p:spPr>
            <a:xfrm>
              <a:off x="2357856" y="7880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2"/>
            <p:cNvSpPr/>
            <p:nvPr/>
          </p:nvSpPr>
          <p:spPr>
            <a:xfrm>
              <a:off x="2286415" y="81787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2"/>
            <p:cNvSpPr/>
            <p:nvPr/>
          </p:nvSpPr>
          <p:spPr>
            <a:xfrm>
              <a:off x="2021756" y="12309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2"/>
            <p:cNvSpPr/>
            <p:nvPr/>
          </p:nvSpPr>
          <p:spPr>
            <a:xfrm>
              <a:off x="3162381" y="577313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2"/>
            <p:cNvSpPr/>
            <p:nvPr/>
          </p:nvSpPr>
          <p:spPr>
            <a:xfrm>
              <a:off x="3262406" y="53948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2"/>
            <p:cNvSpPr/>
            <p:nvPr/>
          </p:nvSpPr>
          <p:spPr>
            <a:xfrm>
              <a:off x="3564795" y="41088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2"/>
            <p:cNvSpPr/>
            <p:nvPr/>
          </p:nvSpPr>
          <p:spPr>
            <a:xfrm>
              <a:off x="3679098" y="518203"/>
              <a:ext cx="66300" cy="663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2"/>
            <p:cNvSpPr/>
            <p:nvPr/>
          </p:nvSpPr>
          <p:spPr>
            <a:xfrm>
              <a:off x="3876720" y="9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2"/>
            <p:cNvSpPr/>
            <p:nvPr/>
          </p:nvSpPr>
          <p:spPr>
            <a:xfrm>
              <a:off x="6155595" y="1110872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2"/>
            <p:cNvSpPr/>
            <p:nvPr/>
          </p:nvSpPr>
          <p:spPr>
            <a:xfrm>
              <a:off x="6106100" y="1239487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2"/>
            <p:cNvSpPr/>
            <p:nvPr/>
          </p:nvSpPr>
          <p:spPr>
            <a:xfrm>
              <a:off x="6084675" y="1424103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2"/>
            <p:cNvSpPr/>
            <p:nvPr/>
          </p:nvSpPr>
          <p:spPr>
            <a:xfrm>
              <a:off x="8408245" y="626834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2"/>
            <p:cNvSpPr/>
            <p:nvPr/>
          </p:nvSpPr>
          <p:spPr>
            <a:xfrm>
              <a:off x="8336822" y="568931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2"/>
            <p:cNvSpPr/>
            <p:nvPr/>
          </p:nvSpPr>
          <p:spPr>
            <a:xfrm>
              <a:off x="8820228" y="662898"/>
              <a:ext cx="49500" cy="495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2"/>
            <p:cNvSpPr/>
            <p:nvPr/>
          </p:nvSpPr>
          <p:spPr>
            <a:xfrm>
              <a:off x="8910701" y="280806"/>
              <a:ext cx="38700" cy="387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2"/>
            <p:cNvSpPr/>
            <p:nvPr/>
          </p:nvSpPr>
          <p:spPr>
            <a:xfrm>
              <a:off x="1102800" y="1578775"/>
              <a:ext cx="90000" cy="90000"/>
            </a:xfrm>
            <a:prstGeom prst="ellipse">
              <a:avLst/>
            </a:prstGeom>
            <a:gradFill>
              <a:gsLst>
                <a:gs pos="0">
                  <a:schemeClr val="accent2"/>
                </a:gs>
                <a:gs pos="100000">
                  <a:schemeClr val="dk2"/>
                </a:gs>
              </a:gsLst>
              <a:lin ang="1350003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6" name="Google Shape;2906;p42"/>
          <p:cNvGrpSpPr/>
          <p:nvPr/>
        </p:nvGrpSpPr>
        <p:grpSpPr>
          <a:xfrm>
            <a:off x="7754683" y="186643"/>
            <a:ext cx="1019148" cy="980400"/>
            <a:chOff x="5099775" y="3410075"/>
            <a:chExt cx="640450" cy="616100"/>
          </a:xfrm>
        </p:grpSpPr>
        <p:sp>
          <p:nvSpPr>
            <p:cNvPr id="2907" name="Google Shape;2907;p42"/>
            <p:cNvSpPr/>
            <p:nvPr/>
          </p:nvSpPr>
          <p:spPr>
            <a:xfrm>
              <a:off x="5201725" y="3849200"/>
              <a:ext cx="107725" cy="170550"/>
            </a:xfrm>
            <a:custGeom>
              <a:avLst/>
              <a:gdLst/>
              <a:ahLst/>
              <a:cxnLst/>
              <a:rect l="l" t="t" r="r" b="b"/>
              <a:pathLst>
                <a:path w="4309" h="6822" extrusionOk="0">
                  <a:moveTo>
                    <a:pt x="4308" y="1"/>
                  </a:moveTo>
                  <a:cubicBezTo>
                    <a:pt x="4308" y="1"/>
                    <a:pt x="1616" y="3386"/>
                    <a:pt x="3564" y="6822"/>
                  </a:cubicBezTo>
                  <a:cubicBezTo>
                    <a:pt x="3564" y="6822"/>
                    <a:pt x="0" y="4206"/>
                    <a:pt x="4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2"/>
            <p:cNvSpPr/>
            <p:nvPr/>
          </p:nvSpPr>
          <p:spPr>
            <a:xfrm>
              <a:off x="5124150" y="3763950"/>
              <a:ext cx="142350" cy="117975"/>
            </a:xfrm>
            <a:custGeom>
              <a:avLst/>
              <a:gdLst/>
              <a:ahLst/>
              <a:cxnLst/>
              <a:rect l="l" t="t" r="r" b="b"/>
              <a:pathLst>
                <a:path w="5694" h="4719" extrusionOk="0">
                  <a:moveTo>
                    <a:pt x="1718" y="4719"/>
                  </a:moveTo>
                  <a:cubicBezTo>
                    <a:pt x="1718" y="4719"/>
                    <a:pt x="0" y="3257"/>
                    <a:pt x="1077" y="1513"/>
                  </a:cubicBezTo>
                  <a:cubicBezTo>
                    <a:pt x="1616" y="539"/>
                    <a:pt x="2744" y="0"/>
                    <a:pt x="3847" y="257"/>
                  </a:cubicBezTo>
                  <a:cubicBezTo>
                    <a:pt x="3847" y="257"/>
                    <a:pt x="5693" y="3872"/>
                    <a:pt x="1718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2"/>
            <p:cNvSpPr/>
            <p:nvPr/>
          </p:nvSpPr>
          <p:spPr>
            <a:xfrm>
              <a:off x="5304275" y="3410075"/>
              <a:ext cx="268000" cy="385300"/>
            </a:xfrm>
            <a:custGeom>
              <a:avLst/>
              <a:gdLst/>
              <a:ahLst/>
              <a:cxnLst/>
              <a:rect l="l" t="t" r="r" b="b"/>
              <a:pathLst>
                <a:path w="10720" h="15412" extrusionOk="0">
                  <a:moveTo>
                    <a:pt x="1" y="15232"/>
                  </a:moveTo>
                  <a:cubicBezTo>
                    <a:pt x="1" y="15232"/>
                    <a:pt x="1078" y="8745"/>
                    <a:pt x="4591" y="4360"/>
                  </a:cubicBezTo>
                  <a:cubicBezTo>
                    <a:pt x="8130" y="1"/>
                    <a:pt x="10719" y="5155"/>
                    <a:pt x="10591" y="7565"/>
                  </a:cubicBezTo>
                  <a:cubicBezTo>
                    <a:pt x="10437" y="9950"/>
                    <a:pt x="8668" y="12950"/>
                    <a:pt x="7309" y="14155"/>
                  </a:cubicBezTo>
                  <a:cubicBezTo>
                    <a:pt x="5976" y="15335"/>
                    <a:pt x="3616" y="11771"/>
                    <a:pt x="591" y="1541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2"/>
            <p:cNvSpPr/>
            <p:nvPr/>
          </p:nvSpPr>
          <p:spPr>
            <a:xfrm>
              <a:off x="5300450" y="3444050"/>
              <a:ext cx="262200" cy="354550"/>
            </a:xfrm>
            <a:custGeom>
              <a:avLst/>
              <a:gdLst/>
              <a:ahLst/>
              <a:cxnLst/>
              <a:rect l="l" t="t" r="r" b="b"/>
              <a:pathLst>
                <a:path w="10488" h="14182" extrusionOk="0">
                  <a:moveTo>
                    <a:pt x="154" y="13873"/>
                  </a:moveTo>
                  <a:cubicBezTo>
                    <a:pt x="154" y="13873"/>
                    <a:pt x="0" y="14181"/>
                    <a:pt x="487" y="13976"/>
                  </a:cubicBezTo>
                  <a:cubicBezTo>
                    <a:pt x="487" y="13976"/>
                    <a:pt x="2385" y="4257"/>
                    <a:pt x="5539" y="2334"/>
                  </a:cubicBezTo>
                  <a:cubicBezTo>
                    <a:pt x="9180" y="129"/>
                    <a:pt x="10488" y="4437"/>
                    <a:pt x="10488" y="4437"/>
                  </a:cubicBezTo>
                  <a:cubicBezTo>
                    <a:pt x="10488" y="4437"/>
                    <a:pt x="9565" y="1"/>
                    <a:pt x="5975" y="1821"/>
                  </a:cubicBezTo>
                  <a:cubicBezTo>
                    <a:pt x="2385" y="3668"/>
                    <a:pt x="154" y="13873"/>
                    <a:pt x="15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2"/>
            <p:cNvSpPr/>
            <p:nvPr/>
          </p:nvSpPr>
          <p:spPr>
            <a:xfrm>
              <a:off x="5312625" y="3500475"/>
              <a:ext cx="132725" cy="294900"/>
            </a:xfrm>
            <a:custGeom>
              <a:avLst/>
              <a:gdLst/>
              <a:ahLst/>
              <a:cxnLst/>
              <a:rect l="l" t="t" r="r" b="b"/>
              <a:pathLst>
                <a:path w="5309" h="11796" extrusionOk="0">
                  <a:moveTo>
                    <a:pt x="513" y="11463"/>
                  </a:moveTo>
                  <a:cubicBezTo>
                    <a:pt x="1180" y="10719"/>
                    <a:pt x="2052" y="10232"/>
                    <a:pt x="3026" y="10052"/>
                  </a:cubicBezTo>
                  <a:cubicBezTo>
                    <a:pt x="4565" y="9821"/>
                    <a:pt x="3282" y="5975"/>
                    <a:pt x="3898" y="3462"/>
                  </a:cubicBezTo>
                  <a:cubicBezTo>
                    <a:pt x="4513" y="975"/>
                    <a:pt x="5308" y="0"/>
                    <a:pt x="5308" y="0"/>
                  </a:cubicBezTo>
                  <a:cubicBezTo>
                    <a:pt x="5308" y="0"/>
                    <a:pt x="1795" y="1718"/>
                    <a:pt x="0" y="11719"/>
                  </a:cubicBezTo>
                  <a:lnTo>
                    <a:pt x="257" y="11796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2"/>
            <p:cNvSpPr/>
            <p:nvPr/>
          </p:nvSpPr>
          <p:spPr>
            <a:xfrm>
              <a:off x="5281200" y="3742800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2924" y="2718"/>
                  </a:moveTo>
                  <a:cubicBezTo>
                    <a:pt x="2924" y="2718"/>
                    <a:pt x="8796" y="0"/>
                    <a:pt x="10899" y="8385"/>
                  </a:cubicBezTo>
                  <a:cubicBezTo>
                    <a:pt x="10899" y="8385"/>
                    <a:pt x="1" y="10693"/>
                    <a:pt x="2924" y="271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2"/>
            <p:cNvSpPr/>
            <p:nvPr/>
          </p:nvSpPr>
          <p:spPr>
            <a:xfrm>
              <a:off x="5519675" y="3952425"/>
              <a:ext cx="41050" cy="67325"/>
            </a:xfrm>
            <a:custGeom>
              <a:avLst/>
              <a:gdLst/>
              <a:ahLst/>
              <a:cxnLst/>
              <a:rect l="l" t="t" r="r" b="b"/>
              <a:pathLst>
                <a:path w="1642" h="2693" extrusionOk="0">
                  <a:moveTo>
                    <a:pt x="1" y="231"/>
                  </a:moveTo>
                  <a:cubicBezTo>
                    <a:pt x="1" y="231"/>
                    <a:pt x="1437" y="1129"/>
                    <a:pt x="1642" y="2693"/>
                  </a:cubicBezTo>
                  <a:cubicBezTo>
                    <a:pt x="1616" y="1795"/>
                    <a:pt x="1539" y="872"/>
                    <a:pt x="136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2"/>
            <p:cNvSpPr/>
            <p:nvPr/>
          </p:nvSpPr>
          <p:spPr>
            <a:xfrm>
              <a:off x="5361975" y="3802400"/>
              <a:ext cx="101325" cy="135950"/>
            </a:xfrm>
            <a:custGeom>
              <a:avLst/>
              <a:gdLst/>
              <a:ahLst/>
              <a:cxnLst/>
              <a:rect l="l" t="t" r="r" b="b"/>
              <a:pathLst>
                <a:path w="4053" h="5438" extrusionOk="0">
                  <a:moveTo>
                    <a:pt x="1" y="4950"/>
                  </a:moveTo>
                  <a:cubicBezTo>
                    <a:pt x="1" y="4950"/>
                    <a:pt x="2539" y="3770"/>
                    <a:pt x="2770" y="1"/>
                  </a:cubicBezTo>
                  <a:lnTo>
                    <a:pt x="3411" y="155"/>
                  </a:lnTo>
                  <a:cubicBezTo>
                    <a:pt x="3411" y="155"/>
                    <a:pt x="4052" y="4463"/>
                    <a:pt x="565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2"/>
            <p:cNvSpPr/>
            <p:nvPr/>
          </p:nvSpPr>
          <p:spPr>
            <a:xfrm>
              <a:off x="5408775" y="383575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1" y="4667"/>
                  </a:moveTo>
                  <a:cubicBezTo>
                    <a:pt x="1" y="4667"/>
                    <a:pt x="3642" y="4667"/>
                    <a:pt x="3411" y="0"/>
                  </a:cubicBezTo>
                  <a:lnTo>
                    <a:pt x="4078" y="744"/>
                  </a:lnTo>
                  <a:cubicBezTo>
                    <a:pt x="4078" y="744"/>
                    <a:pt x="5257" y="3898"/>
                    <a:pt x="1924" y="4975"/>
                  </a:cubicBezTo>
                  <a:cubicBezTo>
                    <a:pt x="1283" y="4924"/>
                    <a:pt x="642" y="4821"/>
                    <a:pt x="1" y="46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2"/>
            <p:cNvSpPr/>
            <p:nvPr/>
          </p:nvSpPr>
          <p:spPr>
            <a:xfrm>
              <a:off x="5342100" y="3799850"/>
              <a:ext cx="74400" cy="103875"/>
            </a:xfrm>
            <a:custGeom>
              <a:avLst/>
              <a:gdLst/>
              <a:ahLst/>
              <a:cxnLst/>
              <a:rect l="l" t="t" r="r" b="b"/>
              <a:pathLst>
                <a:path w="2976" h="4155" extrusionOk="0">
                  <a:moveTo>
                    <a:pt x="1616" y="103"/>
                  </a:moveTo>
                  <a:cubicBezTo>
                    <a:pt x="1616" y="103"/>
                    <a:pt x="2565" y="2949"/>
                    <a:pt x="1" y="3257"/>
                  </a:cubicBezTo>
                  <a:lnTo>
                    <a:pt x="232" y="4154"/>
                  </a:lnTo>
                  <a:cubicBezTo>
                    <a:pt x="232" y="4154"/>
                    <a:pt x="2975" y="3847"/>
                    <a:pt x="20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2"/>
            <p:cNvSpPr/>
            <p:nvPr/>
          </p:nvSpPr>
          <p:spPr>
            <a:xfrm>
              <a:off x="5144025" y="3719075"/>
              <a:ext cx="158350" cy="167975"/>
            </a:xfrm>
            <a:custGeom>
              <a:avLst/>
              <a:gdLst/>
              <a:ahLst/>
              <a:cxnLst/>
              <a:rect l="l" t="t" r="r" b="b"/>
              <a:pathLst>
                <a:path w="6334" h="6719" extrusionOk="0">
                  <a:moveTo>
                    <a:pt x="770" y="6719"/>
                  </a:moveTo>
                  <a:cubicBezTo>
                    <a:pt x="770" y="6719"/>
                    <a:pt x="0" y="0"/>
                    <a:pt x="6334" y="2795"/>
                  </a:cubicBezTo>
                  <a:cubicBezTo>
                    <a:pt x="6334" y="2795"/>
                    <a:pt x="4847" y="6719"/>
                    <a:pt x="770" y="67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2"/>
            <p:cNvSpPr/>
            <p:nvPr/>
          </p:nvSpPr>
          <p:spPr>
            <a:xfrm>
              <a:off x="5160050" y="3768425"/>
              <a:ext cx="142325" cy="117350"/>
            </a:xfrm>
            <a:custGeom>
              <a:avLst/>
              <a:gdLst/>
              <a:ahLst/>
              <a:cxnLst/>
              <a:rect l="l" t="t" r="r" b="b"/>
              <a:pathLst>
                <a:path w="5693" h="4694" extrusionOk="0">
                  <a:moveTo>
                    <a:pt x="1718" y="4693"/>
                  </a:moveTo>
                  <a:cubicBezTo>
                    <a:pt x="1718" y="4693"/>
                    <a:pt x="0" y="3232"/>
                    <a:pt x="1077" y="1488"/>
                  </a:cubicBezTo>
                  <a:cubicBezTo>
                    <a:pt x="1616" y="514"/>
                    <a:pt x="2744" y="1"/>
                    <a:pt x="3847" y="232"/>
                  </a:cubicBezTo>
                  <a:cubicBezTo>
                    <a:pt x="3847" y="232"/>
                    <a:pt x="5693" y="3847"/>
                    <a:pt x="171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2"/>
            <p:cNvSpPr/>
            <p:nvPr/>
          </p:nvSpPr>
          <p:spPr>
            <a:xfrm>
              <a:off x="5276725" y="3781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0" y="2001"/>
                  </a:moveTo>
                  <a:cubicBezTo>
                    <a:pt x="0" y="2001"/>
                    <a:pt x="436" y="6181"/>
                    <a:pt x="3847" y="1026"/>
                  </a:cubicBezTo>
                  <a:cubicBezTo>
                    <a:pt x="3847" y="1026"/>
                    <a:pt x="3026" y="1"/>
                    <a:pt x="1026" y="3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2"/>
            <p:cNvSpPr/>
            <p:nvPr/>
          </p:nvSpPr>
          <p:spPr>
            <a:xfrm>
              <a:off x="5319025" y="3458800"/>
              <a:ext cx="421200" cy="336575"/>
            </a:xfrm>
            <a:custGeom>
              <a:avLst/>
              <a:gdLst/>
              <a:ahLst/>
              <a:cxnLst/>
              <a:rect l="l" t="t" r="r" b="b"/>
              <a:pathLst>
                <a:path w="16848" h="13463" extrusionOk="0">
                  <a:moveTo>
                    <a:pt x="1" y="13309"/>
                  </a:moveTo>
                  <a:cubicBezTo>
                    <a:pt x="1360" y="9488"/>
                    <a:pt x="3898" y="6155"/>
                    <a:pt x="7232" y="3821"/>
                  </a:cubicBezTo>
                  <a:cubicBezTo>
                    <a:pt x="12771" y="1"/>
                    <a:pt x="16848" y="4488"/>
                    <a:pt x="16643" y="6591"/>
                  </a:cubicBezTo>
                  <a:cubicBezTo>
                    <a:pt x="16437" y="8693"/>
                    <a:pt x="13617" y="11335"/>
                    <a:pt x="11514" y="12360"/>
                  </a:cubicBezTo>
                  <a:cubicBezTo>
                    <a:pt x="9411" y="13412"/>
                    <a:pt x="5693" y="10309"/>
                    <a:pt x="949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2"/>
            <p:cNvSpPr/>
            <p:nvPr/>
          </p:nvSpPr>
          <p:spPr>
            <a:xfrm>
              <a:off x="5313250" y="3488300"/>
              <a:ext cx="411600" cy="310300"/>
            </a:xfrm>
            <a:custGeom>
              <a:avLst/>
              <a:gdLst/>
              <a:ahLst/>
              <a:cxnLst/>
              <a:rect l="l" t="t" r="r" b="b"/>
              <a:pathLst>
                <a:path w="16464" h="12412" extrusionOk="0">
                  <a:moveTo>
                    <a:pt x="232" y="12129"/>
                  </a:moveTo>
                  <a:cubicBezTo>
                    <a:pt x="232" y="12129"/>
                    <a:pt x="1" y="12411"/>
                    <a:pt x="770" y="12232"/>
                  </a:cubicBezTo>
                  <a:cubicBezTo>
                    <a:pt x="770" y="12232"/>
                    <a:pt x="3745" y="3744"/>
                    <a:pt x="8694" y="2052"/>
                  </a:cubicBezTo>
                  <a:cubicBezTo>
                    <a:pt x="14412" y="103"/>
                    <a:pt x="16463" y="3898"/>
                    <a:pt x="16463" y="3898"/>
                  </a:cubicBezTo>
                  <a:cubicBezTo>
                    <a:pt x="16463" y="3898"/>
                    <a:pt x="15053" y="0"/>
                    <a:pt x="9386" y="1616"/>
                  </a:cubicBezTo>
                  <a:cubicBezTo>
                    <a:pt x="3719" y="3205"/>
                    <a:pt x="232" y="12129"/>
                    <a:pt x="232" y="121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2"/>
            <p:cNvSpPr/>
            <p:nvPr/>
          </p:nvSpPr>
          <p:spPr>
            <a:xfrm>
              <a:off x="5331850" y="3537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847" y="10027"/>
                  </a:moveTo>
                  <a:cubicBezTo>
                    <a:pt x="2026" y="9309"/>
                    <a:pt x="3385" y="8873"/>
                    <a:pt x="4770" y="8796"/>
                  </a:cubicBezTo>
                  <a:cubicBezTo>
                    <a:pt x="7206" y="8565"/>
                    <a:pt x="5155" y="5232"/>
                    <a:pt x="6129" y="3026"/>
                  </a:cubicBezTo>
                  <a:cubicBezTo>
                    <a:pt x="7103" y="847"/>
                    <a:pt x="8334" y="1"/>
                    <a:pt x="8334" y="1"/>
                  </a:cubicBezTo>
                  <a:cubicBezTo>
                    <a:pt x="8334" y="1"/>
                    <a:pt x="2847" y="1514"/>
                    <a:pt x="1" y="10258"/>
                  </a:cubicBezTo>
                  <a:lnTo>
                    <a:pt x="385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2"/>
            <p:cNvSpPr/>
            <p:nvPr/>
          </p:nvSpPr>
          <p:spPr>
            <a:xfrm>
              <a:off x="5202350" y="3787025"/>
              <a:ext cx="19275" cy="30150"/>
            </a:xfrm>
            <a:custGeom>
              <a:avLst/>
              <a:gdLst/>
              <a:ahLst/>
              <a:cxnLst/>
              <a:rect l="l" t="t" r="r" b="b"/>
              <a:pathLst>
                <a:path w="771" h="1206" extrusionOk="0">
                  <a:moveTo>
                    <a:pt x="52" y="1206"/>
                  </a:moveTo>
                  <a:cubicBezTo>
                    <a:pt x="514" y="1026"/>
                    <a:pt x="770" y="488"/>
                    <a:pt x="591" y="1"/>
                  </a:cubicBezTo>
                  <a:cubicBezTo>
                    <a:pt x="591" y="1"/>
                    <a:pt x="1" y="103"/>
                    <a:pt x="52" y="120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2"/>
            <p:cNvSpPr/>
            <p:nvPr/>
          </p:nvSpPr>
          <p:spPr>
            <a:xfrm>
              <a:off x="5154925" y="3785750"/>
              <a:ext cx="21175" cy="27575"/>
            </a:xfrm>
            <a:custGeom>
              <a:avLst/>
              <a:gdLst/>
              <a:ahLst/>
              <a:cxnLst/>
              <a:rect l="l" t="t" r="r" b="b"/>
              <a:pathLst>
                <a:path w="847" h="1103" extrusionOk="0">
                  <a:moveTo>
                    <a:pt x="0" y="1103"/>
                  </a:moveTo>
                  <a:cubicBezTo>
                    <a:pt x="513" y="1026"/>
                    <a:pt x="846" y="539"/>
                    <a:pt x="770" y="52"/>
                  </a:cubicBezTo>
                  <a:cubicBezTo>
                    <a:pt x="770" y="52"/>
                    <a:pt x="205" y="0"/>
                    <a:pt x="0" y="110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2"/>
            <p:cNvSpPr/>
            <p:nvPr/>
          </p:nvSpPr>
          <p:spPr>
            <a:xfrm>
              <a:off x="5304925" y="3838950"/>
              <a:ext cx="31450" cy="136575"/>
            </a:xfrm>
            <a:custGeom>
              <a:avLst/>
              <a:gdLst/>
              <a:ahLst/>
              <a:cxnLst/>
              <a:rect l="l" t="t" r="r" b="b"/>
              <a:pathLst>
                <a:path w="1258" h="5463" extrusionOk="0">
                  <a:moveTo>
                    <a:pt x="283" y="1"/>
                  </a:moveTo>
                  <a:cubicBezTo>
                    <a:pt x="283" y="1"/>
                    <a:pt x="1257" y="2411"/>
                    <a:pt x="1" y="5462"/>
                  </a:cubicBezTo>
                  <a:cubicBezTo>
                    <a:pt x="206" y="3642"/>
                    <a:pt x="308" y="1821"/>
                    <a:pt x="2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2"/>
            <p:cNvSpPr/>
            <p:nvPr/>
          </p:nvSpPr>
          <p:spPr>
            <a:xfrm>
              <a:off x="5262625" y="3851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795" y="0"/>
                  </a:moveTo>
                  <a:cubicBezTo>
                    <a:pt x="0" y="1565"/>
                    <a:pt x="0" y="3411"/>
                    <a:pt x="795" y="4949"/>
                  </a:cubicBezTo>
                  <a:cubicBezTo>
                    <a:pt x="462" y="3334"/>
                    <a:pt x="462" y="1642"/>
                    <a:pt x="79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2"/>
            <p:cNvSpPr/>
            <p:nvPr/>
          </p:nvSpPr>
          <p:spPr>
            <a:xfrm>
              <a:off x="5324800" y="3844725"/>
              <a:ext cx="44250" cy="181450"/>
            </a:xfrm>
            <a:custGeom>
              <a:avLst/>
              <a:gdLst/>
              <a:ahLst/>
              <a:cxnLst/>
              <a:rect l="l" t="t" r="r" b="b"/>
              <a:pathLst>
                <a:path w="1770" h="7258" extrusionOk="0">
                  <a:moveTo>
                    <a:pt x="0" y="0"/>
                  </a:moveTo>
                  <a:cubicBezTo>
                    <a:pt x="411" y="1359"/>
                    <a:pt x="693" y="2770"/>
                    <a:pt x="821" y="4180"/>
                  </a:cubicBezTo>
                  <a:cubicBezTo>
                    <a:pt x="898" y="5206"/>
                    <a:pt x="847" y="6257"/>
                    <a:pt x="693" y="7257"/>
                  </a:cubicBezTo>
                  <a:cubicBezTo>
                    <a:pt x="1411" y="6360"/>
                    <a:pt x="1770" y="5206"/>
                    <a:pt x="1667" y="4052"/>
                  </a:cubicBezTo>
                  <a:cubicBezTo>
                    <a:pt x="1539" y="2077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2"/>
            <p:cNvSpPr/>
            <p:nvPr/>
          </p:nvSpPr>
          <p:spPr>
            <a:xfrm>
              <a:off x="5165175" y="3612650"/>
              <a:ext cx="91700" cy="171825"/>
            </a:xfrm>
            <a:custGeom>
              <a:avLst/>
              <a:gdLst/>
              <a:ahLst/>
              <a:cxnLst/>
              <a:rect l="l" t="t" r="r" b="b"/>
              <a:pathLst>
                <a:path w="3668" h="6873" extrusionOk="0">
                  <a:moveTo>
                    <a:pt x="3667" y="6873"/>
                  </a:moveTo>
                  <a:cubicBezTo>
                    <a:pt x="3667" y="6873"/>
                    <a:pt x="3514" y="1565"/>
                    <a:pt x="1744" y="770"/>
                  </a:cubicBezTo>
                  <a:cubicBezTo>
                    <a:pt x="1" y="1"/>
                    <a:pt x="2667" y="1488"/>
                    <a:pt x="3667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2"/>
            <p:cNvSpPr/>
            <p:nvPr/>
          </p:nvSpPr>
          <p:spPr>
            <a:xfrm>
              <a:off x="5099775" y="3666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5053" y="4309"/>
                  </a:moveTo>
                  <a:cubicBezTo>
                    <a:pt x="5053" y="4309"/>
                    <a:pt x="3745" y="411"/>
                    <a:pt x="1873" y="206"/>
                  </a:cubicBezTo>
                  <a:cubicBezTo>
                    <a:pt x="1" y="1"/>
                    <a:pt x="2899" y="565"/>
                    <a:pt x="5053" y="43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0" name="Google Shape;2930;p42"/>
          <p:cNvGrpSpPr/>
          <p:nvPr/>
        </p:nvGrpSpPr>
        <p:grpSpPr>
          <a:xfrm>
            <a:off x="7093688" y="4168948"/>
            <a:ext cx="254065" cy="232865"/>
            <a:chOff x="5535700" y="4158200"/>
            <a:chExt cx="169275" cy="155150"/>
          </a:xfrm>
        </p:grpSpPr>
        <p:sp>
          <p:nvSpPr>
            <p:cNvPr id="2931" name="Google Shape;2931;p42"/>
            <p:cNvSpPr/>
            <p:nvPr/>
          </p:nvSpPr>
          <p:spPr>
            <a:xfrm>
              <a:off x="5549175" y="4160775"/>
              <a:ext cx="141050" cy="145525"/>
            </a:xfrm>
            <a:custGeom>
              <a:avLst/>
              <a:gdLst/>
              <a:ahLst/>
              <a:cxnLst/>
              <a:rect l="l" t="t" r="r" b="b"/>
              <a:pathLst>
                <a:path w="5642" h="5821" extrusionOk="0">
                  <a:moveTo>
                    <a:pt x="3642" y="5667"/>
                  </a:moveTo>
                  <a:cubicBezTo>
                    <a:pt x="1744" y="5821"/>
                    <a:pt x="0" y="4103"/>
                    <a:pt x="821" y="2077"/>
                  </a:cubicBezTo>
                  <a:cubicBezTo>
                    <a:pt x="1000" y="1616"/>
                    <a:pt x="1334" y="1205"/>
                    <a:pt x="1744" y="898"/>
                  </a:cubicBezTo>
                  <a:lnTo>
                    <a:pt x="1744" y="898"/>
                  </a:lnTo>
                  <a:cubicBezTo>
                    <a:pt x="3026" y="0"/>
                    <a:pt x="4949" y="128"/>
                    <a:pt x="5642" y="2051"/>
                  </a:cubicBezTo>
                  <a:cubicBezTo>
                    <a:pt x="5642" y="2334"/>
                    <a:pt x="5642" y="2616"/>
                    <a:pt x="5590" y="2923"/>
                  </a:cubicBezTo>
                  <a:lnTo>
                    <a:pt x="5590" y="2923"/>
                  </a:lnTo>
                  <a:cubicBezTo>
                    <a:pt x="5462" y="3872"/>
                    <a:pt x="5078" y="5564"/>
                    <a:pt x="3642" y="5667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2"/>
            <p:cNvSpPr/>
            <p:nvPr/>
          </p:nvSpPr>
          <p:spPr>
            <a:xfrm>
              <a:off x="5535700" y="418320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73"/>
                  </a:moveTo>
                  <a:cubicBezTo>
                    <a:pt x="1386" y="5206"/>
                    <a:pt x="1" y="1616"/>
                    <a:pt x="2309" y="1"/>
                  </a:cubicBezTo>
                  <a:cubicBezTo>
                    <a:pt x="2232" y="77"/>
                    <a:pt x="796" y="1693"/>
                    <a:pt x="1462" y="2924"/>
                  </a:cubicBezTo>
                  <a:cubicBezTo>
                    <a:pt x="2129" y="4155"/>
                    <a:pt x="3309" y="4360"/>
                    <a:pt x="4411" y="4565"/>
                  </a:cubicBezTo>
                  <a:cubicBezTo>
                    <a:pt x="5540" y="4796"/>
                    <a:pt x="6129" y="2103"/>
                    <a:pt x="6129" y="2001"/>
                  </a:cubicBezTo>
                  <a:cubicBezTo>
                    <a:pt x="6001" y="2975"/>
                    <a:pt x="5668" y="4719"/>
                    <a:pt x="4155" y="487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2"/>
            <p:cNvSpPr/>
            <p:nvPr/>
          </p:nvSpPr>
          <p:spPr>
            <a:xfrm>
              <a:off x="5584425" y="4158200"/>
              <a:ext cx="120550" cy="107075"/>
            </a:xfrm>
            <a:custGeom>
              <a:avLst/>
              <a:gdLst/>
              <a:ahLst/>
              <a:cxnLst/>
              <a:rect l="l" t="t" r="r" b="b"/>
              <a:pathLst>
                <a:path w="4822" h="4283" extrusionOk="0">
                  <a:moveTo>
                    <a:pt x="1129" y="795"/>
                  </a:moveTo>
                  <a:cubicBezTo>
                    <a:pt x="1" y="2052"/>
                    <a:pt x="1873" y="2026"/>
                    <a:pt x="2847" y="3155"/>
                  </a:cubicBezTo>
                  <a:cubicBezTo>
                    <a:pt x="3847" y="4283"/>
                    <a:pt x="4821" y="2847"/>
                    <a:pt x="3539" y="1436"/>
                  </a:cubicBezTo>
                  <a:cubicBezTo>
                    <a:pt x="2232" y="1"/>
                    <a:pt x="1129" y="795"/>
                    <a:pt x="1129" y="795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2"/>
            <p:cNvSpPr/>
            <p:nvPr/>
          </p:nvSpPr>
          <p:spPr>
            <a:xfrm>
              <a:off x="5567125" y="4228075"/>
              <a:ext cx="41050" cy="53225"/>
            </a:xfrm>
            <a:custGeom>
              <a:avLst/>
              <a:gdLst/>
              <a:ahLst/>
              <a:cxnLst/>
              <a:rect l="l" t="t" r="r" b="b"/>
              <a:pathLst>
                <a:path w="1642" h="2129" extrusionOk="0">
                  <a:moveTo>
                    <a:pt x="77" y="821"/>
                  </a:moveTo>
                  <a:cubicBezTo>
                    <a:pt x="0" y="1"/>
                    <a:pt x="1052" y="1334"/>
                    <a:pt x="1359" y="1719"/>
                  </a:cubicBezTo>
                  <a:cubicBezTo>
                    <a:pt x="1641" y="2078"/>
                    <a:pt x="462" y="2129"/>
                    <a:pt x="77" y="82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2"/>
            <p:cNvSpPr/>
            <p:nvPr/>
          </p:nvSpPr>
          <p:spPr>
            <a:xfrm>
              <a:off x="5585075" y="4171025"/>
              <a:ext cx="47450" cy="54500"/>
            </a:xfrm>
            <a:custGeom>
              <a:avLst/>
              <a:gdLst/>
              <a:ahLst/>
              <a:cxnLst/>
              <a:rect l="l" t="t" r="r" b="b"/>
              <a:pathLst>
                <a:path w="1898" h="2180" extrusionOk="0">
                  <a:moveTo>
                    <a:pt x="0" y="1052"/>
                  </a:moveTo>
                  <a:cubicBezTo>
                    <a:pt x="744" y="0"/>
                    <a:pt x="1667" y="129"/>
                    <a:pt x="1667" y="129"/>
                  </a:cubicBezTo>
                  <a:cubicBezTo>
                    <a:pt x="1667" y="129"/>
                    <a:pt x="1898" y="2180"/>
                    <a:pt x="0" y="1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2"/>
            <p:cNvSpPr/>
            <p:nvPr/>
          </p:nvSpPr>
          <p:spPr>
            <a:xfrm>
              <a:off x="5642125" y="4274225"/>
              <a:ext cx="30150" cy="23100"/>
            </a:xfrm>
            <a:custGeom>
              <a:avLst/>
              <a:gdLst/>
              <a:ahLst/>
              <a:cxnLst/>
              <a:rect l="l" t="t" r="r" b="b"/>
              <a:pathLst>
                <a:path w="1206" h="924" extrusionOk="0">
                  <a:moveTo>
                    <a:pt x="0" y="744"/>
                  </a:moveTo>
                  <a:cubicBezTo>
                    <a:pt x="283" y="309"/>
                    <a:pt x="949" y="155"/>
                    <a:pt x="1154" y="1"/>
                  </a:cubicBezTo>
                  <a:cubicBezTo>
                    <a:pt x="1206" y="283"/>
                    <a:pt x="1077" y="565"/>
                    <a:pt x="821" y="719"/>
                  </a:cubicBezTo>
                  <a:cubicBezTo>
                    <a:pt x="590" y="924"/>
                    <a:pt x="257" y="924"/>
                    <a:pt x="0" y="74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2"/>
            <p:cNvSpPr/>
            <p:nvPr/>
          </p:nvSpPr>
          <p:spPr>
            <a:xfrm>
              <a:off x="5581225" y="4205000"/>
              <a:ext cx="87200" cy="85275"/>
            </a:xfrm>
            <a:custGeom>
              <a:avLst/>
              <a:gdLst/>
              <a:ahLst/>
              <a:cxnLst/>
              <a:rect l="l" t="t" r="r" b="b"/>
              <a:pathLst>
                <a:path w="3488" h="3411" extrusionOk="0">
                  <a:moveTo>
                    <a:pt x="590" y="385"/>
                  </a:moveTo>
                  <a:cubicBezTo>
                    <a:pt x="1052" y="0"/>
                    <a:pt x="2103" y="436"/>
                    <a:pt x="2795" y="1154"/>
                  </a:cubicBezTo>
                  <a:cubicBezTo>
                    <a:pt x="3488" y="1872"/>
                    <a:pt x="2129" y="3411"/>
                    <a:pt x="1231" y="2693"/>
                  </a:cubicBezTo>
                  <a:cubicBezTo>
                    <a:pt x="359" y="1975"/>
                    <a:pt x="0" y="872"/>
                    <a:pt x="590" y="38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8" name="Google Shape;2938;p42"/>
          <p:cNvGrpSpPr/>
          <p:nvPr/>
        </p:nvGrpSpPr>
        <p:grpSpPr>
          <a:xfrm>
            <a:off x="6161058" y="3577652"/>
            <a:ext cx="164574" cy="150128"/>
            <a:chOff x="1988725" y="4246675"/>
            <a:chExt cx="109650" cy="100025"/>
          </a:xfrm>
        </p:grpSpPr>
        <p:sp>
          <p:nvSpPr>
            <p:cNvPr id="2939" name="Google Shape;2939;p42"/>
            <p:cNvSpPr/>
            <p:nvPr/>
          </p:nvSpPr>
          <p:spPr>
            <a:xfrm>
              <a:off x="1997700" y="4247950"/>
              <a:ext cx="91050" cy="94250"/>
            </a:xfrm>
            <a:custGeom>
              <a:avLst/>
              <a:gdLst/>
              <a:ahLst/>
              <a:cxnLst/>
              <a:rect l="l" t="t" r="r" b="b"/>
              <a:pathLst>
                <a:path w="3642" h="3770" extrusionOk="0">
                  <a:moveTo>
                    <a:pt x="2360" y="3693"/>
                  </a:moveTo>
                  <a:cubicBezTo>
                    <a:pt x="1129" y="3770"/>
                    <a:pt x="0" y="2667"/>
                    <a:pt x="513" y="1360"/>
                  </a:cubicBezTo>
                  <a:cubicBezTo>
                    <a:pt x="642" y="1052"/>
                    <a:pt x="847" y="795"/>
                    <a:pt x="1129" y="590"/>
                  </a:cubicBezTo>
                  <a:lnTo>
                    <a:pt x="1129" y="590"/>
                  </a:lnTo>
                  <a:cubicBezTo>
                    <a:pt x="1949" y="0"/>
                    <a:pt x="3206" y="103"/>
                    <a:pt x="3642" y="1334"/>
                  </a:cubicBezTo>
                  <a:cubicBezTo>
                    <a:pt x="3642" y="1513"/>
                    <a:pt x="3642" y="1718"/>
                    <a:pt x="3616" y="1898"/>
                  </a:cubicBezTo>
                  <a:lnTo>
                    <a:pt x="3616" y="1898"/>
                  </a:lnTo>
                  <a:cubicBezTo>
                    <a:pt x="3539" y="2539"/>
                    <a:pt x="3283" y="3616"/>
                    <a:pt x="2360" y="3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2"/>
            <p:cNvSpPr/>
            <p:nvPr/>
          </p:nvSpPr>
          <p:spPr>
            <a:xfrm>
              <a:off x="1988725" y="4262700"/>
              <a:ext cx="99400" cy="84000"/>
            </a:xfrm>
            <a:custGeom>
              <a:avLst/>
              <a:gdLst/>
              <a:ahLst/>
              <a:cxnLst/>
              <a:rect l="l" t="t" r="r" b="b"/>
              <a:pathLst>
                <a:path w="3976" h="3360" extrusionOk="0">
                  <a:moveTo>
                    <a:pt x="2693" y="3154"/>
                  </a:moveTo>
                  <a:cubicBezTo>
                    <a:pt x="898" y="3359"/>
                    <a:pt x="0" y="1052"/>
                    <a:pt x="1488" y="0"/>
                  </a:cubicBezTo>
                  <a:cubicBezTo>
                    <a:pt x="1436" y="52"/>
                    <a:pt x="513" y="1103"/>
                    <a:pt x="949" y="1898"/>
                  </a:cubicBezTo>
                  <a:cubicBezTo>
                    <a:pt x="1360" y="2693"/>
                    <a:pt x="2129" y="2821"/>
                    <a:pt x="2872" y="2975"/>
                  </a:cubicBezTo>
                  <a:cubicBezTo>
                    <a:pt x="3590" y="3103"/>
                    <a:pt x="3975" y="1359"/>
                    <a:pt x="3975" y="1308"/>
                  </a:cubicBezTo>
                  <a:cubicBezTo>
                    <a:pt x="3898" y="1949"/>
                    <a:pt x="3667" y="3052"/>
                    <a:pt x="2693" y="315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2"/>
            <p:cNvSpPr/>
            <p:nvPr/>
          </p:nvSpPr>
          <p:spPr>
            <a:xfrm>
              <a:off x="2020125" y="4246675"/>
              <a:ext cx="78250" cy="69250"/>
            </a:xfrm>
            <a:custGeom>
              <a:avLst/>
              <a:gdLst/>
              <a:ahLst/>
              <a:cxnLst/>
              <a:rect l="l" t="t" r="r" b="b"/>
              <a:pathLst>
                <a:path w="3130" h="2770" extrusionOk="0">
                  <a:moveTo>
                    <a:pt x="745" y="513"/>
                  </a:moveTo>
                  <a:cubicBezTo>
                    <a:pt x="1" y="1334"/>
                    <a:pt x="1206" y="1308"/>
                    <a:pt x="1847" y="2052"/>
                  </a:cubicBezTo>
                  <a:cubicBezTo>
                    <a:pt x="2488" y="2770"/>
                    <a:pt x="3129" y="1846"/>
                    <a:pt x="2283" y="923"/>
                  </a:cubicBezTo>
                  <a:cubicBezTo>
                    <a:pt x="1437" y="0"/>
                    <a:pt x="745" y="513"/>
                    <a:pt x="745" y="513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2"/>
            <p:cNvSpPr/>
            <p:nvPr/>
          </p:nvSpPr>
          <p:spPr>
            <a:xfrm>
              <a:off x="2008600" y="4292175"/>
              <a:ext cx="26950" cy="34000"/>
            </a:xfrm>
            <a:custGeom>
              <a:avLst/>
              <a:gdLst/>
              <a:ahLst/>
              <a:cxnLst/>
              <a:rect l="l" t="t" r="r" b="b"/>
              <a:pathLst>
                <a:path w="1078" h="1360" extrusionOk="0">
                  <a:moveTo>
                    <a:pt x="52" y="514"/>
                  </a:moveTo>
                  <a:cubicBezTo>
                    <a:pt x="0" y="1"/>
                    <a:pt x="693" y="847"/>
                    <a:pt x="898" y="1103"/>
                  </a:cubicBezTo>
                  <a:cubicBezTo>
                    <a:pt x="1077" y="1360"/>
                    <a:pt x="308" y="1360"/>
                    <a:pt x="52" y="51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2"/>
            <p:cNvSpPr/>
            <p:nvPr/>
          </p:nvSpPr>
          <p:spPr>
            <a:xfrm>
              <a:off x="2020775" y="4256925"/>
              <a:ext cx="30800" cy="33350"/>
            </a:xfrm>
            <a:custGeom>
              <a:avLst/>
              <a:gdLst/>
              <a:ahLst/>
              <a:cxnLst/>
              <a:rect l="l" t="t" r="r" b="b"/>
              <a:pathLst>
                <a:path w="1232" h="1334" extrusionOk="0">
                  <a:moveTo>
                    <a:pt x="1" y="590"/>
                  </a:moveTo>
                  <a:cubicBezTo>
                    <a:pt x="231" y="231"/>
                    <a:pt x="642" y="0"/>
                    <a:pt x="1078" y="0"/>
                  </a:cubicBezTo>
                  <a:cubicBezTo>
                    <a:pt x="1078" y="0"/>
                    <a:pt x="1231" y="1334"/>
                    <a:pt x="1" y="59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2"/>
            <p:cNvSpPr/>
            <p:nvPr/>
          </p:nvSpPr>
          <p:spPr>
            <a:xfrm>
              <a:off x="2057950" y="4321675"/>
              <a:ext cx="19275" cy="15400"/>
            </a:xfrm>
            <a:custGeom>
              <a:avLst/>
              <a:gdLst/>
              <a:ahLst/>
              <a:cxnLst/>
              <a:rect l="l" t="t" r="r" b="b"/>
              <a:pathLst>
                <a:path w="771" h="616" extrusionOk="0">
                  <a:moveTo>
                    <a:pt x="1" y="488"/>
                  </a:moveTo>
                  <a:cubicBezTo>
                    <a:pt x="155" y="205"/>
                    <a:pt x="591" y="103"/>
                    <a:pt x="744" y="0"/>
                  </a:cubicBezTo>
                  <a:cubicBezTo>
                    <a:pt x="770" y="180"/>
                    <a:pt x="668" y="385"/>
                    <a:pt x="514" y="462"/>
                  </a:cubicBezTo>
                  <a:cubicBezTo>
                    <a:pt x="360" y="590"/>
                    <a:pt x="155" y="616"/>
                    <a:pt x="1" y="48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2"/>
            <p:cNvSpPr/>
            <p:nvPr/>
          </p:nvSpPr>
          <p:spPr>
            <a:xfrm>
              <a:off x="2018225" y="4276800"/>
              <a:ext cx="56425" cy="55150"/>
            </a:xfrm>
            <a:custGeom>
              <a:avLst/>
              <a:gdLst/>
              <a:ahLst/>
              <a:cxnLst/>
              <a:rect l="l" t="t" r="r" b="b"/>
              <a:pathLst>
                <a:path w="2257" h="2206" extrusionOk="0">
                  <a:moveTo>
                    <a:pt x="385" y="257"/>
                  </a:moveTo>
                  <a:cubicBezTo>
                    <a:pt x="692" y="0"/>
                    <a:pt x="1359" y="282"/>
                    <a:pt x="1795" y="770"/>
                  </a:cubicBezTo>
                  <a:cubicBezTo>
                    <a:pt x="2257" y="1231"/>
                    <a:pt x="1385" y="2206"/>
                    <a:pt x="795" y="1744"/>
                  </a:cubicBezTo>
                  <a:cubicBezTo>
                    <a:pt x="231" y="1282"/>
                    <a:pt x="0" y="564"/>
                    <a:pt x="385" y="25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46" name="Google Shape;2946;p42"/>
          <p:cNvGrpSpPr/>
          <p:nvPr/>
        </p:nvGrpSpPr>
        <p:grpSpPr>
          <a:xfrm>
            <a:off x="8067032" y="2529749"/>
            <a:ext cx="578297" cy="668764"/>
            <a:chOff x="5945350" y="2424125"/>
            <a:chExt cx="385300" cy="445575"/>
          </a:xfrm>
        </p:grpSpPr>
        <p:sp>
          <p:nvSpPr>
            <p:cNvPr id="2947" name="Google Shape;2947;p42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2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2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2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42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42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2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9E666626-84B3-0927-8A3C-B0BEE94AA5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6498774"/>
              </p:ext>
            </p:extLst>
          </p:nvPr>
        </p:nvGraphicFramePr>
        <p:xfrm>
          <a:off x="177285" y="1362452"/>
          <a:ext cx="8740478" cy="3409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63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9" name="Google Shape;2999;p44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SWOT ANALYSIS</a:t>
            </a:r>
            <a:endParaRPr/>
          </a:p>
        </p:txBody>
      </p:sp>
      <p:sp>
        <p:nvSpPr>
          <p:cNvPr id="3000" name="Google Shape;3000;p44"/>
          <p:cNvSpPr txBox="1"/>
          <p:nvPr/>
        </p:nvSpPr>
        <p:spPr>
          <a:xfrm>
            <a:off x="758450" y="1253656"/>
            <a:ext cx="2800200" cy="2796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STRENGTHS</a:t>
            </a:r>
            <a:endParaRPr sz="24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01" name="Google Shape;3001;p44"/>
          <p:cNvSpPr txBox="1"/>
          <p:nvPr/>
        </p:nvSpPr>
        <p:spPr>
          <a:xfrm>
            <a:off x="1306998" y="1572015"/>
            <a:ext cx="2458396" cy="9316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High-Quality Honey</a:t>
            </a:r>
          </a:p>
          <a:p>
            <a:pPr lvl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Lower Production Costs</a:t>
            </a:r>
          </a:p>
          <a:p>
            <a:pPr lvl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Sustainability Focus</a:t>
            </a:r>
          </a:p>
          <a:p>
            <a:pPr lvl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VAT Exemption</a:t>
            </a:r>
          </a:p>
        </p:txBody>
      </p:sp>
      <p:sp>
        <p:nvSpPr>
          <p:cNvPr id="3002" name="Google Shape;3002;p44"/>
          <p:cNvSpPr txBox="1"/>
          <p:nvPr/>
        </p:nvSpPr>
        <p:spPr>
          <a:xfrm>
            <a:off x="758450" y="2900647"/>
            <a:ext cx="2800200" cy="2796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OPPORTUNITIES</a:t>
            </a:r>
            <a:endParaRPr sz="2400" dirty="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03" name="Google Shape;3003;p44"/>
          <p:cNvSpPr txBox="1"/>
          <p:nvPr/>
        </p:nvSpPr>
        <p:spPr>
          <a:xfrm>
            <a:off x="659321" y="3185107"/>
            <a:ext cx="3305303" cy="13576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Increasing Health Consciousness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Online Sales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Promotion of Sustainability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Customized Products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UK Market Growth</a:t>
            </a:r>
          </a:p>
        </p:txBody>
      </p:sp>
      <p:sp>
        <p:nvSpPr>
          <p:cNvPr id="3004" name="Google Shape;3004;p44"/>
          <p:cNvSpPr txBox="1"/>
          <p:nvPr/>
        </p:nvSpPr>
        <p:spPr>
          <a:xfrm>
            <a:off x="5587450" y="2077152"/>
            <a:ext cx="2798100" cy="2796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WEAKNESSES</a:t>
            </a:r>
            <a:endParaRPr sz="24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05" name="Google Shape;3005;p44"/>
          <p:cNvSpPr txBox="1"/>
          <p:nvPr/>
        </p:nvSpPr>
        <p:spPr>
          <a:xfrm>
            <a:off x="5587450" y="2432990"/>
            <a:ext cx="2538072" cy="600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Logistical Challenges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Market Competition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Regulatory Compliance</a:t>
            </a:r>
          </a:p>
        </p:txBody>
      </p:sp>
      <p:sp>
        <p:nvSpPr>
          <p:cNvPr id="3006" name="Google Shape;3006;p44"/>
          <p:cNvSpPr txBox="1"/>
          <p:nvPr/>
        </p:nvSpPr>
        <p:spPr>
          <a:xfrm>
            <a:off x="5587450" y="3724143"/>
            <a:ext cx="2798100" cy="2796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THREATS</a:t>
            </a:r>
            <a:endParaRPr sz="24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07" name="Google Shape;3007;p44"/>
          <p:cNvSpPr txBox="1"/>
          <p:nvPr/>
        </p:nvSpPr>
        <p:spPr>
          <a:xfrm>
            <a:off x="5587450" y="4013424"/>
            <a:ext cx="2798100" cy="113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Economic Factors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Competitive Pricing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Regulatory Changes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Supply Chain Disruptions</a:t>
            </a:r>
          </a:p>
          <a:p>
            <a:pPr lvl="0"/>
            <a:r>
              <a:rPr lang="en-GB" dirty="0">
                <a:solidFill>
                  <a:schemeClr val="dk2"/>
                </a:solidFill>
                <a:latin typeface="Poppins"/>
                <a:cs typeface="Poppins"/>
              </a:rPr>
              <a:t>- Global Events</a:t>
            </a:r>
          </a:p>
        </p:txBody>
      </p:sp>
      <p:sp>
        <p:nvSpPr>
          <p:cNvPr id="3008" name="Google Shape;3008;p44"/>
          <p:cNvSpPr/>
          <p:nvPr/>
        </p:nvSpPr>
        <p:spPr>
          <a:xfrm>
            <a:off x="3853898" y="1152800"/>
            <a:ext cx="873319" cy="9848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9" name="Google Shape;3009;p44"/>
          <p:cNvSpPr/>
          <p:nvPr/>
        </p:nvSpPr>
        <p:spPr>
          <a:xfrm>
            <a:off x="4377773" y="1982350"/>
            <a:ext cx="873319" cy="9848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0" name="Google Shape;3010;p44"/>
          <p:cNvSpPr/>
          <p:nvPr/>
        </p:nvSpPr>
        <p:spPr>
          <a:xfrm>
            <a:off x="3853898" y="2811900"/>
            <a:ext cx="873319" cy="9848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1" name="Google Shape;3011;p44"/>
          <p:cNvSpPr/>
          <p:nvPr/>
        </p:nvSpPr>
        <p:spPr>
          <a:xfrm>
            <a:off x="4377773" y="3641450"/>
            <a:ext cx="873319" cy="984817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2" name="Google Shape;3012;p44"/>
          <p:cNvSpPr txBox="1"/>
          <p:nvPr/>
        </p:nvSpPr>
        <p:spPr>
          <a:xfrm>
            <a:off x="4030907" y="1476608"/>
            <a:ext cx="519300" cy="337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S</a:t>
            </a:r>
            <a:endParaRPr sz="30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13" name="Google Shape;3013;p44"/>
          <p:cNvSpPr txBox="1"/>
          <p:nvPr/>
        </p:nvSpPr>
        <p:spPr>
          <a:xfrm>
            <a:off x="4554782" y="2306158"/>
            <a:ext cx="519300" cy="337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45700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W</a:t>
            </a:r>
            <a:endParaRPr sz="30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14" name="Google Shape;3014;p44"/>
          <p:cNvSpPr txBox="1"/>
          <p:nvPr/>
        </p:nvSpPr>
        <p:spPr>
          <a:xfrm>
            <a:off x="4030907" y="3135708"/>
            <a:ext cx="519300" cy="337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O</a:t>
            </a:r>
            <a:endParaRPr sz="30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15" name="Google Shape;3015;p44"/>
          <p:cNvSpPr txBox="1"/>
          <p:nvPr/>
        </p:nvSpPr>
        <p:spPr>
          <a:xfrm>
            <a:off x="4554782" y="3981688"/>
            <a:ext cx="519300" cy="337200"/>
          </a:xfrm>
          <a:prstGeom prst="rect">
            <a:avLst/>
          </a:prstGeom>
          <a:noFill/>
          <a:ln>
            <a:noFill/>
          </a:ln>
          <a:effectLst>
            <a:outerShdw dist="19050" dir="5400000" algn="bl" rotWithShape="0">
              <a:schemeClr val="accent2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Rowdies"/>
                <a:ea typeface="Rowdies"/>
                <a:cs typeface="Rowdies"/>
                <a:sym typeface="Rowdies"/>
              </a:rPr>
              <a:t>T</a:t>
            </a:r>
            <a:endParaRPr sz="3000">
              <a:solidFill>
                <a:schemeClr val="dk1"/>
              </a:solidFill>
              <a:latin typeface="Rowdies"/>
              <a:ea typeface="Rowdies"/>
              <a:cs typeface="Rowdies"/>
              <a:sym typeface="Rowdies"/>
            </a:endParaRPr>
          </a:p>
        </p:txBody>
      </p:sp>
      <p:sp>
        <p:nvSpPr>
          <p:cNvPr id="3016" name="Google Shape;3016;p44"/>
          <p:cNvSpPr/>
          <p:nvPr/>
        </p:nvSpPr>
        <p:spPr>
          <a:xfrm>
            <a:off x="3983875" y="1793081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7" name="Google Shape;3017;p44"/>
          <p:cNvSpPr/>
          <p:nvPr/>
        </p:nvSpPr>
        <p:spPr>
          <a:xfrm>
            <a:off x="4381544" y="2334958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8" name="Google Shape;3018;p44"/>
          <p:cNvSpPr/>
          <p:nvPr/>
        </p:nvSpPr>
        <p:spPr>
          <a:xfrm>
            <a:off x="4793500" y="2647950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9" name="Google Shape;3019;p44"/>
          <p:cNvSpPr/>
          <p:nvPr/>
        </p:nvSpPr>
        <p:spPr>
          <a:xfrm>
            <a:off x="4443456" y="3164508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0" name="Google Shape;3020;p44"/>
          <p:cNvSpPr/>
          <p:nvPr/>
        </p:nvSpPr>
        <p:spPr>
          <a:xfrm>
            <a:off x="4381544" y="3994058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021" name="Google Shape;3021;p44"/>
          <p:cNvCxnSpPr>
            <a:stCxn id="3016" idx="4"/>
            <a:endCxn id="3017" idx="2"/>
          </p:cNvCxnSpPr>
          <p:nvPr/>
        </p:nvCxnSpPr>
        <p:spPr>
          <a:xfrm rot="-5400000" flipH="1">
            <a:off x="4051675" y="2144681"/>
            <a:ext cx="402000" cy="258000"/>
          </a:xfrm>
          <a:prstGeom prst="bentConnector2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022" name="Google Shape;3022;p44"/>
          <p:cNvCxnSpPr>
            <a:stCxn id="3018" idx="4"/>
            <a:endCxn id="3019" idx="6"/>
          </p:cNvCxnSpPr>
          <p:nvPr/>
        </p:nvCxnSpPr>
        <p:spPr>
          <a:xfrm rot="5400000">
            <a:off x="4639750" y="3010800"/>
            <a:ext cx="376800" cy="210300"/>
          </a:xfrm>
          <a:prstGeom prst="bentConnector2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023" name="Google Shape;3023;p44"/>
          <p:cNvSpPr/>
          <p:nvPr/>
        </p:nvSpPr>
        <p:spPr>
          <a:xfrm>
            <a:off x="3983875" y="3448050"/>
            <a:ext cx="279600" cy="2796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024" name="Google Shape;3024;p44"/>
          <p:cNvCxnSpPr>
            <a:stCxn id="3023" idx="4"/>
            <a:endCxn id="3020" idx="2"/>
          </p:cNvCxnSpPr>
          <p:nvPr/>
        </p:nvCxnSpPr>
        <p:spPr>
          <a:xfrm rot="-5400000" flipH="1">
            <a:off x="4049575" y="3801750"/>
            <a:ext cx="406200" cy="258000"/>
          </a:xfrm>
          <a:prstGeom prst="bentConnector2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A83BC-A5A4-3BDF-B101-A47C3B550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BeeEco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-friendly’s cash flow forecast for the first 12 month</a:t>
            </a:r>
            <a:endParaRPr lang="en-GB" sz="2000" dirty="0"/>
          </a:p>
        </p:txBody>
      </p:sp>
      <p:graphicFrame>
        <p:nvGraphicFramePr>
          <p:cNvPr id="3" name="Content Placeholder 7">
            <a:extLst>
              <a:ext uri="{FF2B5EF4-FFF2-40B4-BE49-F238E27FC236}">
                <a16:creationId xmlns:a16="http://schemas.microsoft.com/office/drawing/2014/main" id="{9472D97A-6C41-1E5B-2AB1-F42BE244E4F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4950702"/>
              </p:ext>
            </p:extLst>
          </p:nvPr>
        </p:nvGraphicFramePr>
        <p:xfrm>
          <a:off x="349405" y="1057654"/>
          <a:ext cx="8794595" cy="3857244"/>
        </p:xfrm>
        <a:graphic>
          <a:graphicData uri="http://schemas.openxmlformats.org/drawingml/2006/table">
            <a:tbl>
              <a:tblPr firstRow="1" firstCol="1" bandRow="1">
                <a:tableStyleId>{17292A2E-F333-43FB-9621-5CBBE7FDCDCB}</a:tableStyleId>
              </a:tblPr>
              <a:tblGrid>
                <a:gridCol w="1791629">
                  <a:extLst>
                    <a:ext uri="{9D8B030D-6E8A-4147-A177-3AD203B41FA5}">
                      <a16:colId xmlns:a16="http://schemas.microsoft.com/office/drawing/2014/main" val="2691449285"/>
                    </a:ext>
                  </a:extLst>
                </a:gridCol>
                <a:gridCol w="473120">
                  <a:extLst>
                    <a:ext uri="{9D8B030D-6E8A-4147-A177-3AD203B41FA5}">
                      <a16:colId xmlns:a16="http://schemas.microsoft.com/office/drawing/2014/main" val="1870562321"/>
                    </a:ext>
                  </a:extLst>
                </a:gridCol>
                <a:gridCol w="561812">
                  <a:extLst>
                    <a:ext uri="{9D8B030D-6E8A-4147-A177-3AD203B41FA5}">
                      <a16:colId xmlns:a16="http://schemas.microsoft.com/office/drawing/2014/main" val="2933752982"/>
                    </a:ext>
                  </a:extLst>
                </a:gridCol>
                <a:gridCol w="545239">
                  <a:extLst>
                    <a:ext uri="{9D8B030D-6E8A-4147-A177-3AD203B41FA5}">
                      <a16:colId xmlns:a16="http://schemas.microsoft.com/office/drawing/2014/main" val="501040387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2213167930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461766233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1430957898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822270014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3773238269"/>
                    </a:ext>
                  </a:extLst>
                </a:gridCol>
                <a:gridCol w="540504">
                  <a:extLst>
                    <a:ext uri="{9D8B030D-6E8A-4147-A177-3AD203B41FA5}">
                      <a16:colId xmlns:a16="http://schemas.microsoft.com/office/drawing/2014/main" val="462842527"/>
                    </a:ext>
                  </a:extLst>
                </a:gridCol>
                <a:gridCol w="583119">
                  <a:extLst>
                    <a:ext uri="{9D8B030D-6E8A-4147-A177-3AD203B41FA5}">
                      <a16:colId xmlns:a16="http://schemas.microsoft.com/office/drawing/2014/main" val="2633869686"/>
                    </a:ext>
                  </a:extLst>
                </a:gridCol>
                <a:gridCol w="583119">
                  <a:extLst>
                    <a:ext uri="{9D8B030D-6E8A-4147-A177-3AD203B41FA5}">
                      <a16:colId xmlns:a16="http://schemas.microsoft.com/office/drawing/2014/main" val="2667824989"/>
                    </a:ext>
                  </a:extLst>
                </a:gridCol>
                <a:gridCol w="583119">
                  <a:extLst>
                    <a:ext uri="{9D8B030D-6E8A-4147-A177-3AD203B41FA5}">
                      <a16:colId xmlns:a16="http://schemas.microsoft.com/office/drawing/2014/main" val="3805421659"/>
                    </a:ext>
                  </a:extLst>
                </a:gridCol>
                <a:gridCol w="430414">
                  <a:extLst>
                    <a:ext uri="{9D8B030D-6E8A-4147-A177-3AD203B41FA5}">
                      <a16:colId xmlns:a16="http://schemas.microsoft.com/office/drawing/2014/main" val="3327444419"/>
                    </a:ext>
                  </a:extLst>
                </a:gridCol>
              </a:tblGrid>
              <a:tr h="145989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1st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2nd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3rd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4th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5th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6th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7th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8th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9th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10th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11th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12th month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298992291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Beginning balance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18900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87200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79500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66800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89100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76400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98700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86000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108300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95600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117900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4177425764"/>
                  </a:ext>
                </a:extLst>
              </a:tr>
              <a:tr h="23926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701864506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Cash Inflows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295683408"/>
                  </a:ext>
                </a:extLst>
              </a:tr>
              <a:tr h="193307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Funding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25000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75000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3619947763"/>
                  </a:ext>
                </a:extLst>
              </a:tr>
              <a:tr h="193307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Sales Revenue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140000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3874086276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Total Cash Inflows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25000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75000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35000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240000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666468743"/>
                  </a:ext>
                </a:extLst>
              </a:tr>
              <a:tr h="23926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869238888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>
                          <a:solidFill>
                            <a:srgbClr val="000000"/>
                          </a:solidFill>
                          <a:effectLst/>
                        </a:rPr>
                        <a:t>Cash Outflows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299059308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Purchase of honey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2000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3886287571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Salary of 1 van driver (inclusive taxes)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9600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290318949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Marketing/Advertising/Events with beekeepers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2000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12500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026816884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Miscellaneous Expenses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indent="18288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3600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760521667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Legal and professional services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1600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4282524283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VAN in leasing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2000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7500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2138365528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Total Cash Outflows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6100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6700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7700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12700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1" u="none" strike="noStrike" dirty="0">
                          <a:solidFill>
                            <a:srgbClr val="000000"/>
                          </a:solidFill>
                          <a:effectLst/>
                        </a:rPr>
                        <a:t>134800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4177279340"/>
                  </a:ext>
                </a:extLst>
              </a:tr>
              <a:tr h="64853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545817446"/>
                  </a:ext>
                </a:extLst>
              </a:tr>
              <a:tr h="145989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Ending balance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18900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87200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79500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66800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89100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76400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98700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86000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108300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95600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117900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>
                          <a:solidFill>
                            <a:srgbClr val="000000"/>
                          </a:solidFill>
                          <a:effectLst/>
                        </a:rPr>
                        <a:t>105200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7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105200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32" marR="60932" marT="8463" marB="0"/>
                </a:tc>
                <a:extLst>
                  <a:ext uri="{0D108BD9-81ED-4DB2-BD59-A6C34878D82A}">
                    <a16:rowId xmlns:a16="http://schemas.microsoft.com/office/drawing/2014/main" val="1666877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2551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BF536-BFAC-33C6-7F7B-9D28FA5CB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projections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4EE5E95-1479-0964-58D9-DC97A49A0B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49445956"/>
              </p:ext>
            </p:extLst>
          </p:nvPr>
        </p:nvGraphicFramePr>
        <p:xfrm>
          <a:off x="1131849" y="1200149"/>
          <a:ext cx="7081024" cy="35745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AE3DFFE-0710-F4CF-87CA-D186DEF3D737}"/>
              </a:ext>
            </a:extLst>
          </p:cNvPr>
          <p:cNvSpPr txBox="1"/>
          <p:nvPr/>
        </p:nvSpPr>
        <p:spPr>
          <a:xfrm>
            <a:off x="1207119" y="1290195"/>
            <a:ext cx="2648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b="1" dirty="0">
                <a:solidFill>
                  <a:schemeClr val="bg2">
                    <a:lumMod val="50000"/>
                  </a:schemeClr>
                </a:solidFill>
              </a:rPr>
              <a:t>£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1DBECC-CEA2-ABE1-D0E1-614B4A2A82A0}"/>
              </a:ext>
            </a:extLst>
          </p:cNvPr>
          <p:cNvSpPr txBox="1"/>
          <p:nvPr/>
        </p:nvSpPr>
        <p:spPr>
          <a:xfrm>
            <a:off x="8028878" y="4466897"/>
            <a:ext cx="4496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b="1" dirty="0">
                <a:solidFill>
                  <a:schemeClr val="bg2">
                    <a:lumMod val="50000"/>
                  </a:schemeClr>
                </a:solidFill>
              </a:rPr>
              <a:t>t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653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3" name="Google Shape;3943;p52"/>
          <p:cNvSpPr/>
          <p:nvPr/>
        </p:nvSpPr>
        <p:spPr>
          <a:xfrm>
            <a:off x="3281366" y="2392807"/>
            <a:ext cx="2581268" cy="2910586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4" name="Google Shape;3944;p52"/>
          <p:cNvSpPr/>
          <p:nvPr/>
        </p:nvSpPr>
        <p:spPr>
          <a:xfrm>
            <a:off x="4707947" y="-104708"/>
            <a:ext cx="2517496" cy="2838678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5" name="Google Shape;3945;p52"/>
          <p:cNvSpPr/>
          <p:nvPr/>
        </p:nvSpPr>
        <p:spPr>
          <a:xfrm>
            <a:off x="1899837" y="-158841"/>
            <a:ext cx="2581268" cy="2910586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6" name="Google Shape;3946;p52"/>
          <p:cNvSpPr/>
          <p:nvPr/>
        </p:nvSpPr>
        <p:spPr>
          <a:xfrm>
            <a:off x="6000770" y="2392807"/>
            <a:ext cx="2581268" cy="2910586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7" name="Google Shape;3947;p52"/>
          <p:cNvSpPr/>
          <p:nvPr/>
        </p:nvSpPr>
        <p:spPr>
          <a:xfrm>
            <a:off x="561962" y="2392807"/>
            <a:ext cx="2581268" cy="2910586"/>
          </a:xfrm>
          <a:custGeom>
            <a:avLst/>
            <a:gdLst/>
            <a:ahLst/>
            <a:cxnLst/>
            <a:rect l="l" t="t" r="r" b="b"/>
            <a:pathLst>
              <a:path w="28343" h="31959" extrusionOk="0">
                <a:moveTo>
                  <a:pt x="32" y="9323"/>
                </a:moveTo>
                <a:lnTo>
                  <a:pt x="32" y="22605"/>
                </a:lnTo>
                <a:cubicBezTo>
                  <a:pt x="1" y="23540"/>
                  <a:pt x="375" y="24444"/>
                  <a:pt x="1030" y="25099"/>
                </a:cubicBezTo>
                <a:cubicBezTo>
                  <a:pt x="4428" y="28123"/>
                  <a:pt x="8482" y="30368"/>
                  <a:pt x="12846" y="31678"/>
                </a:cubicBezTo>
                <a:cubicBezTo>
                  <a:pt x="13719" y="31958"/>
                  <a:pt x="14624" y="31958"/>
                  <a:pt x="15497" y="31678"/>
                </a:cubicBezTo>
                <a:cubicBezTo>
                  <a:pt x="19862" y="30368"/>
                  <a:pt x="23884" y="28123"/>
                  <a:pt x="27313" y="25130"/>
                </a:cubicBezTo>
                <a:cubicBezTo>
                  <a:pt x="27968" y="24475"/>
                  <a:pt x="28342" y="23571"/>
                  <a:pt x="28311" y="22636"/>
                </a:cubicBezTo>
                <a:lnTo>
                  <a:pt x="28311" y="9354"/>
                </a:lnTo>
                <a:cubicBezTo>
                  <a:pt x="28342" y="8419"/>
                  <a:pt x="27968" y="7515"/>
                  <a:pt x="27313" y="6860"/>
                </a:cubicBezTo>
                <a:cubicBezTo>
                  <a:pt x="23915" y="3835"/>
                  <a:pt x="19862" y="1591"/>
                  <a:pt x="15497" y="250"/>
                </a:cubicBezTo>
                <a:cubicBezTo>
                  <a:pt x="14655" y="1"/>
                  <a:pt x="13719" y="1"/>
                  <a:pt x="12846" y="250"/>
                </a:cubicBezTo>
                <a:cubicBezTo>
                  <a:pt x="8482" y="1591"/>
                  <a:pt x="4459" y="3835"/>
                  <a:pt x="1030" y="6829"/>
                </a:cubicBezTo>
                <a:cubicBezTo>
                  <a:pt x="375" y="7483"/>
                  <a:pt x="1" y="8387"/>
                  <a:pt x="32" y="932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2000">
                <a:schemeClr val="lt2"/>
              </a:gs>
              <a:gs pos="63000">
                <a:schemeClr val="accent2"/>
              </a:gs>
              <a:gs pos="100000">
                <a:schemeClr val="dk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8" name="Google Shape;3948;p52"/>
          <p:cNvSpPr txBox="1">
            <a:spLocks noGrp="1"/>
          </p:cNvSpPr>
          <p:nvPr>
            <p:ph type="title" idx="2"/>
          </p:nvPr>
        </p:nvSpPr>
        <p:spPr>
          <a:xfrm rot="-493">
            <a:off x="2155681" y="849467"/>
            <a:ext cx="20901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Year </a:t>
            </a:r>
            <a:r>
              <a:rPr lang="en" dirty="0"/>
              <a:t>5</a:t>
            </a:r>
            <a:endParaRPr dirty="0"/>
          </a:p>
        </p:txBody>
      </p:sp>
      <p:sp>
        <p:nvSpPr>
          <p:cNvPr id="3950" name="Google Shape;3950;p52"/>
          <p:cNvSpPr txBox="1">
            <a:spLocks noGrp="1"/>
          </p:cNvSpPr>
          <p:nvPr>
            <p:ph type="title"/>
          </p:nvPr>
        </p:nvSpPr>
        <p:spPr>
          <a:xfrm rot="-493">
            <a:off x="807546" y="3182523"/>
            <a:ext cx="20901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0.02%</a:t>
            </a:r>
            <a:endParaRPr dirty="0"/>
          </a:p>
        </p:txBody>
      </p:sp>
      <p:sp>
        <p:nvSpPr>
          <p:cNvPr id="3951" name="Google Shape;3951;p52"/>
          <p:cNvSpPr txBox="1">
            <a:spLocks noGrp="1"/>
          </p:cNvSpPr>
          <p:nvPr>
            <p:ph type="subTitle" idx="1"/>
          </p:nvPr>
        </p:nvSpPr>
        <p:spPr>
          <a:xfrm>
            <a:off x="807546" y="3934172"/>
            <a:ext cx="2090100" cy="5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UK market share</a:t>
            </a:r>
            <a:endParaRPr sz="1800" b="1" dirty="0"/>
          </a:p>
        </p:txBody>
      </p:sp>
      <p:sp>
        <p:nvSpPr>
          <p:cNvPr id="3952" name="Google Shape;3952;p52"/>
          <p:cNvSpPr txBox="1">
            <a:spLocks noGrp="1"/>
          </p:cNvSpPr>
          <p:nvPr>
            <p:ph type="title" idx="4"/>
          </p:nvPr>
        </p:nvSpPr>
        <p:spPr>
          <a:xfrm rot="-493">
            <a:off x="4898218" y="616323"/>
            <a:ext cx="20901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25%</a:t>
            </a:r>
            <a:endParaRPr dirty="0"/>
          </a:p>
        </p:txBody>
      </p:sp>
      <p:sp>
        <p:nvSpPr>
          <p:cNvPr id="3953" name="Google Shape;3953;p52"/>
          <p:cNvSpPr txBox="1">
            <a:spLocks noGrp="1"/>
          </p:cNvSpPr>
          <p:nvPr>
            <p:ph type="subTitle" idx="5"/>
          </p:nvPr>
        </p:nvSpPr>
        <p:spPr>
          <a:xfrm>
            <a:off x="4707947" y="1371301"/>
            <a:ext cx="2392993" cy="5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/>
              <a:t>Of Moldovan Honey</a:t>
            </a:r>
            <a:endParaRPr sz="1800" b="1" dirty="0"/>
          </a:p>
        </p:txBody>
      </p:sp>
      <p:sp>
        <p:nvSpPr>
          <p:cNvPr id="3954" name="Google Shape;3954;p52"/>
          <p:cNvSpPr txBox="1">
            <a:spLocks noGrp="1"/>
          </p:cNvSpPr>
          <p:nvPr>
            <p:ph type="title" idx="6"/>
          </p:nvPr>
        </p:nvSpPr>
        <p:spPr>
          <a:xfrm rot="-493">
            <a:off x="6246354" y="3182523"/>
            <a:ext cx="2090100" cy="75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30%</a:t>
            </a:r>
            <a:endParaRPr dirty="0"/>
          </a:p>
        </p:txBody>
      </p:sp>
      <p:sp>
        <p:nvSpPr>
          <p:cNvPr id="3955" name="Google Shape;3955;p52"/>
          <p:cNvSpPr txBox="1">
            <a:spLocks noGrp="1"/>
          </p:cNvSpPr>
          <p:nvPr>
            <p:ph type="subTitle" idx="7"/>
          </p:nvPr>
        </p:nvSpPr>
        <p:spPr>
          <a:xfrm>
            <a:off x="6246354" y="3934172"/>
            <a:ext cx="2090100" cy="58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/>
              <a:t>Gross Profit Margin</a:t>
            </a:r>
            <a:endParaRPr sz="1600" b="1" dirty="0"/>
          </a:p>
        </p:txBody>
      </p:sp>
      <p:sp>
        <p:nvSpPr>
          <p:cNvPr id="3956" name="Google Shape;3956;p52"/>
          <p:cNvSpPr txBox="1">
            <a:spLocks noGrp="1"/>
          </p:cNvSpPr>
          <p:nvPr>
            <p:ph type="title" idx="8"/>
          </p:nvPr>
        </p:nvSpPr>
        <p:spPr>
          <a:xfrm rot="-493">
            <a:off x="3417552" y="3088932"/>
            <a:ext cx="2337634" cy="75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/>
              <a:t>7,000,000</a:t>
            </a:r>
            <a:endParaRPr sz="3200" dirty="0"/>
          </a:p>
        </p:txBody>
      </p:sp>
      <p:sp>
        <p:nvSpPr>
          <p:cNvPr id="3957" name="Google Shape;3957;p52"/>
          <p:cNvSpPr txBox="1">
            <a:spLocks noGrp="1"/>
          </p:cNvSpPr>
          <p:nvPr>
            <p:ph type="subTitle" idx="9"/>
          </p:nvPr>
        </p:nvSpPr>
        <p:spPr>
          <a:xfrm>
            <a:off x="3525000" y="3929672"/>
            <a:ext cx="20940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600" b="1" dirty="0"/>
              <a:t>A</a:t>
            </a:r>
            <a:r>
              <a:rPr lang="en" sz="1600" b="1" dirty="0"/>
              <a:t>nnual turnover</a:t>
            </a:r>
            <a:endParaRPr sz="1600" b="1" dirty="0"/>
          </a:p>
        </p:txBody>
      </p:sp>
      <p:grpSp>
        <p:nvGrpSpPr>
          <p:cNvPr id="3958" name="Google Shape;3958;p52"/>
          <p:cNvGrpSpPr/>
          <p:nvPr/>
        </p:nvGrpSpPr>
        <p:grpSpPr>
          <a:xfrm rot="-798736">
            <a:off x="673233" y="885652"/>
            <a:ext cx="1020155" cy="980334"/>
            <a:chOff x="2735550" y="2317075"/>
            <a:chExt cx="641100" cy="616075"/>
          </a:xfrm>
        </p:grpSpPr>
        <p:sp>
          <p:nvSpPr>
            <p:cNvPr id="3959" name="Google Shape;3959;p52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" name="Google Shape;3960;p52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" name="Google Shape;3961;p52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" name="Google Shape;3962;p52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" name="Google Shape;3963;p52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" name="Google Shape;3964;p52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" name="Google Shape;3965;p52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" name="Google Shape;3966;p52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" name="Google Shape;3967;p52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" name="Google Shape;3968;p52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" name="Google Shape;3969;p52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" name="Google Shape;3970;p52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" name="Google Shape;3971;p52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" name="Google Shape;3972;p52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" name="Google Shape;3973;p52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" name="Google Shape;3974;p52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" name="Google Shape;3975;p52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" name="Google Shape;3976;p52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" name="Google Shape;3977;p52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" name="Google Shape;3978;p52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" name="Google Shape;3979;p52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" name="Google Shape;3980;p52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" name="Google Shape;3981;p52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82" name="Google Shape;3982;p52"/>
          <p:cNvGrpSpPr/>
          <p:nvPr/>
        </p:nvGrpSpPr>
        <p:grpSpPr>
          <a:xfrm>
            <a:off x="7849882" y="1724024"/>
            <a:ext cx="578297" cy="668764"/>
            <a:chOff x="5945350" y="2424125"/>
            <a:chExt cx="385300" cy="445575"/>
          </a:xfrm>
        </p:grpSpPr>
        <p:sp>
          <p:nvSpPr>
            <p:cNvPr id="3983" name="Google Shape;3983;p52"/>
            <p:cNvSpPr/>
            <p:nvPr/>
          </p:nvSpPr>
          <p:spPr>
            <a:xfrm>
              <a:off x="5945350" y="2424125"/>
              <a:ext cx="385300" cy="445575"/>
            </a:xfrm>
            <a:custGeom>
              <a:avLst/>
              <a:gdLst/>
              <a:ahLst/>
              <a:cxnLst/>
              <a:rect l="l" t="t" r="r" b="b"/>
              <a:pathLst>
                <a:path w="15412" h="17823" extrusionOk="0">
                  <a:moveTo>
                    <a:pt x="12924" y="10771"/>
                  </a:moveTo>
                  <a:cubicBezTo>
                    <a:pt x="9103" y="14540"/>
                    <a:pt x="4334" y="17822"/>
                    <a:pt x="1154" y="12642"/>
                  </a:cubicBezTo>
                  <a:cubicBezTo>
                    <a:pt x="385" y="11412"/>
                    <a:pt x="0" y="10001"/>
                    <a:pt x="26" y="8540"/>
                  </a:cubicBezTo>
                  <a:lnTo>
                    <a:pt x="26" y="8540"/>
                  </a:lnTo>
                  <a:cubicBezTo>
                    <a:pt x="77" y="4180"/>
                    <a:pt x="3642" y="1"/>
                    <a:pt x="9078" y="1642"/>
                  </a:cubicBezTo>
                  <a:cubicBezTo>
                    <a:pt x="9744" y="2129"/>
                    <a:pt x="10385" y="2668"/>
                    <a:pt x="10975" y="3232"/>
                  </a:cubicBezTo>
                  <a:lnTo>
                    <a:pt x="10975" y="3232"/>
                  </a:lnTo>
                  <a:cubicBezTo>
                    <a:pt x="12950" y="5104"/>
                    <a:pt x="15411" y="8283"/>
                    <a:pt x="12924" y="10771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" name="Google Shape;3984;p52"/>
            <p:cNvSpPr/>
            <p:nvPr/>
          </p:nvSpPr>
          <p:spPr>
            <a:xfrm>
              <a:off x="5945350" y="2504900"/>
              <a:ext cx="385300" cy="364800"/>
            </a:xfrm>
            <a:custGeom>
              <a:avLst/>
              <a:gdLst/>
              <a:ahLst/>
              <a:cxnLst/>
              <a:rect l="l" t="t" r="r" b="b"/>
              <a:pathLst>
                <a:path w="15412" h="14592" extrusionOk="0">
                  <a:moveTo>
                    <a:pt x="12924" y="7540"/>
                  </a:moveTo>
                  <a:cubicBezTo>
                    <a:pt x="9103" y="11309"/>
                    <a:pt x="4334" y="14591"/>
                    <a:pt x="1154" y="9411"/>
                  </a:cubicBezTo>
                  <a:cubicBezTo>
                    <a:pt x="385" y="8181"/>
                    <a:pt x="0" y="6770"/>
                    <a:pt x="26" y="5309"/>
                  </a:cubicBezTo>
                  <a:cubicBezTo>
                    <a:pt x="129" y="5616"/>
                    <a:pt x="1564" y="10232"/>
                    <a:pt x="5436" y="10796"/>
                  </a:cubicBezTo>
                  <a:cubicBezTo>
                    <a:pt x="9437" y="11360"/>
                    <a:pt x="9873" y="8411"/>
                    <a:pt x="12232" y="6257"/>
                  </a:cubicBezTo>
                  <a:cubicBezTo>
                    <a:pt x="14540" y="4155"/>
                    <a:pt x="11155" y="180"/>
                    <a:pt x="11001" y="1"/>
                  </a:cubicBezTo>
                  <a:cubicBezTo>
                    <a:pt x="12950" y="1873"/>
                    <a:pt x="15411" y="5052"/>
                    <a:pt x="12924" y="754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" name="Google Shape;3985;p52"/>
            <p:cNvSpPr/>
            <p:nvPr/>
          </p:nvSpPr>
          <p:spPr>
            <a:xfrm>
              <a:off x="5967775" y="2461950"/>
              <a:ext cx="309675" cy="239150"/>
            </a:xfrm>
            <a:custGeom>
              <a:avLst/>
              <a:gdLst/>
              <a:ahLst/>
              <a:cxnLst/>
              <a:rect l="l" t="t" r="r" b="b"/>
              <a:pathLst>
                <a:path w="12387" h="9566" extrusionOk="0">
                  <a:moveTo>
                    <a:pt x="1" y="4924"/>
                  </a:moveTo>
                  <a:cubicBezTo>
                    <a:pt x="975" y="9565"/>
                    <a:pt x="3950" y="5309"/>
                    <a:pt x="8181" y="4924"/>
                  </a:cubicBezTo>
                  <a:cubicBezTo>
                    <a:pt x="12386" y="4539"/>
                    <a:pt x="10745" y="1"/>
                    <a:pt x="5386" y="539"/>
                  </a:cubicBezTo>
                  <a:cubicBezTo>
                    <a:pt x="1" y="1078"/>
                    <a:pt x="1" y="4924"/>
                    <a:pt x="1" y="4924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" name="Google Shape;3986;p52"/>
            <p:cNvSpPr/>
            <p:nvPr/>
          </p:nvSpPr>
          <p:spPr>
            <a:xfrm>
              <a:off x="6021625" y="2718375"/>
              <a:ext cx="181450" cy="78225"/>
            </a:xfrm>
            <a:custGeom>
              <a:avLst/>
              <a:gdLst/>
              <a:ahLst/>
              <a:cxnLst/>
              <a:rect l="l" t="t" r="r" b="b"/>
              <a:pathLst>
                <a:path w="7258" h="3129" extrusionOk="0">
                  <a:moveTo>
                    <a:pt x="1950" y="1872"/>
                  </a:moveTo>
                  <a:cubicBezTo>
                    <a:pt x="1" y="719"/>
                    <a:pt x="4616" y="26"/>
                    <a:pt x="5924" y="1"/>
                  </a:cubicBezTo>
                  <a:cubicBezTo>
                    <a:pt x="7258" y="1"/>
                    <a:pt x="5514" y="3129"/>
                    <a:pt x="1950" y="187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" name="Google Shape;3987;p52"/>
            <p:cNvSpPr/>
            <p:nvPr/>
          </p:nvSpPr>
          <p:spPr>
            <a:xfrm>
              <a:off x="5966500" y="2585025"/>
              <a:ext cx="64775" cy="76325"/>
            </a:xfrm>
            <a:custGeom>
              <a:avLst/>
              <a:gdLst/>
              <a:ahLst/>
              <a:cxnLst/>
              <a:rect l="l" t="t" r="r" b="b"/>
              <a:pathLst>
                <a:path w="2591" h="3053" extrusionOk="0">
                  <a:moveTo>
                    <a:pt x="334" y="3052"/>
                  </a:moveTo>
                  <a:cubicBezTo>
                    <a:pt x="1" y="898"/>
                    <a:pt x="693" y="1"/>
                    <a:pt x="693" y="1"/>
                  </a:cubicBezTo>
                  <a:cubicBezTo>
                    <a:pt x="693" y="1"/>
                    <a:pt x="2590" y="1488"/>
                    <a:pt x="334" y="3052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" name="Google Shape;3988;p52"/>
            <p:cNvSpPr/>
            <p:nvPr/>
          </p:nvSpPr>
          <p:spPr>
            <a:xfrm>
              <a:off x="6202400" y="2619650"/>
              <a:ext cx="68625" cy="76950"/>
            </a:xfrm>
            <a:custGeom>
              <a:avLst/>
              <a:gdLst/>
              <a:ahLst/>
              <a:cxnLst/>
              <a:rect l="l" t="t" r="r" b="b"/>
              <a:pathLst>
                <a:path w="2745" h="3078" extrusionOk="0">
                  <a:moveTo>
                    <a:pt x="1" y="3078"/>
                  </a:moveTo>
                  <a:cubicBezTo>
                    <a:pt x="283" y="1667"/>
                    <a:pt x="1898" y="590"/>
                    <a:pt x="2309" y="1"/>
                  </a:cubicBezTo>
                  <a:cubicBezTo>
                    <a:pt x="2309" y="1"/>
                    <a:pt x="2745" y="231"/>
                    <a:pt x="1822" y="1539"/>
                  </a:cubicBezTo>
                  <a:cubicBezTo>
                    <a:pt x="898" y="2821"/>
                    <a:pt x="1" y="3078"/>
                    <a:pt x="1" y="307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" name="Google Shape;3989;p52"/>
            <p:cNvSpPr/>
            <p:nvPr/>
          </p:nvSpPr>
          <p:spPr>
            <a:xfrm>
              <a:off x="6020350" y="2582475"/>
              <a:ext cx="214775" cy="130150"/>
            </a:xfrm>
            <a:custGeom>
              <a:avLst/>
              <a:gdLst/>
              <a:ahLst/>
              <a:cxnLst/>
              <a:rect l="l" t="t" r="r" b="b"/>
              <a:pathLst>
                <a:path w="8591" h="5206" extrusionOk="0">
                  <a:moveTo>
                    <a:pt x="77" y="4078"/>
                  </a:moveTo>
                  <a:cubicBezTo>
                    <a:pt x="436" y="2385"/>
                    <a:pt x="2719" y="718"/>
                    <a:pt x="5488" y="359"/>
                  </a:cubicBezTo>
                  <a:cubicBezTo>
                    <a:pt x="8257" y="0"/>
                    <a:pt x="8591" y="3590"/>
                    <a:pt x="5488" y="4385"/>
                  </a:cubicBezTo>
                  <a:cubicBezTo>
                    <a:pt x="2411" y="5206"/>
                    <a:pt x="0" y="4411"/>
                    <a:pt x="77" y="407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90" name="Google Shape;3990;p52"/>
          <p:cNvGrpSpPr/>
          <p:nvPr/>
        </p:nvGrpSpPr>
        <p:grpSpPr>
          <a:xfrm rot="-508673" flipH="1">
            <a:off x="7324622" y="286826"/>
            <a:ext cx="1020175" cy="980353"/>
            <a:chOff x="2735550" y="2317075"/>
            <a:chExt cx="641100" cy="616075"/>
          </a:xfrm>
        </p:grpSpPr>
        <p:sp>
          <p:nvSpPr>
            <p:cNvPr id="3991" name="Google Shape;3991;p52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" name="Google Shape;3992;p52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" name="Google Shape;3993;p52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" name="Google Shape;3994;p52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" name="Google Shape;3995;p52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" name="Google Shape;3996;p52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7" name="Google Shape;3997;p52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" name="Google Shape;3998;p52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" name="Google Shape;3999;p52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" name="Google Shape;4000;p52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" name="Google Shape;4001;p52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" name="Google Shape;4002;p52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" name="Google Shape;4003;p52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" name="Google Shape;4004;p52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" name="Google Shape;4005;p52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" name="Google Shape;4006;p52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" name="Google Shape;4007;p52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" name="Google Shape;4008;p52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" name="Google Shape;4009;p52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" name="Google Shape;4010;p52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" name="Google Shape;4011;p52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" name="Google Shape;4012;p52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" name="Google Shape;4013;p52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1" name="Google Shape;4341;p57"/>
          <p:cNvSpPr txBox="1">
            <a:spLocks noGrp="1"/>
          </p:cNvSpPr>
          <p:nvPr>
            <p:ph type="ctrTitle"/>
          </p:nvPr>
        </p:nvSpPr>
        <p:spPr>
          <a:xfrm>
            <a:off x="4591650" y="552450"/>
            <a:ext cx="3772800" cy="114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THANKS!</a:t>
            </a:r>
            <a:endParaRPr/>
          </a:p>
        </p:txBody>
      </p:sp>
      <p:sp>
        <p:nvSpPr>
          <p:cNvPr id="4342" name="Google Shape;4342;p57"/>
          <p:cNvSpPr txBox="1">
            <a:spLocks noGrp="1"/>
          </p:cNvSpPr>
          <p:nvPr>
            <p:ph type="subTitle" idx="1"/>
          </p:nvPr>
        </p:nvSpPr>
        <p:spPr>
          <a:xfrm>
            <a:off x="4591650" y="1843525"/>
            <a:ext cx="3772800" cy="50285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lang="en" dirty="0"/>
              <a:t>Do you have any questions?</a:t>
            </a:r>
            <a:endParaRPr dirty="0"/>
          </a:p>
        </p:txBody>
      </p:sp>
      <p:sp>
        <p:nvSpPr>
          <p:cNvPr id="4344" name="Google Shape;4344;p57"/>
          <p:cNvSpPr/>
          <p:nvPr/>
        </p:nvSpPr>
        <p:spPr>
          <a:xfrm flipH="1">
            <a:off x="2229787" y="4187254"/>
            <a:ext cx="205284" cy="159659"/>
          </a:xfrm>
          <a:custGeom>
            <a:avLst/>
            <a:gdLst/>
            <a:ahLst/>
            <a:cxnLst/>
            <a:rect l="l" t="t" r="r" b="b"/>
            <a:pathLst>
              <a:path w="3649" h="2838" extrusionOk="0">
                <a:moveTo>
                  <a:pt x="188" y="0"/>
                </a:moveTo>
                <a:cubicBezTo>
                  <a:pt x="188" y="0"/>
                  <a:pt x="905" y="1715"/>
                  <a:pt x="2183" y="1403"/>
                </a:cubicBezTo>
                <a:cubicBezTo>
                  <a:pt x="2900" y="1248"/>
                  <a:pt x="3493" y="718"/>
                  <a:pt x="3649" y="0"/>
                </a:cubicBezTo>
                <a:cubicBezTo>
                  <a:pt x="3649" y="0"/>
                  <a:pt x="3555" y="2401"/>
                  <a:pt x="1903" y="2619"/>
                </a:cubicBezTo>
                <a:cubicBezTo>
                  <a:pt x="250" y="2838"/>
                  <a:pt x="1" y="0"/>
                  <a:pt x="1" y="0"/>
                </a:cubicBezTo>
                <a:close/>
              </a:path>
            </a:pathLst>
          </a:custGeom>
          <a:solidFill>
            <a:srgbClr val="FFF56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5" name="Google Shape;4345;p57"/>
          <p:cNvSpPr/>
          <p:nvPr/>
        </p:nvSpPr>
        <p:spPr>
          <a:xfrm flipH="1">
            <a:off x="1347500" y="4374929"/>
            <a:ext cx="36905" cy="38649"/>
          </a:xfrm>
          <a:custGeom>
            <a:avLst/>
            <a:gdLst/>
            <a:ahLst/>
            <a:cxnLst/>
            <a:rect l="l" t="t" r="r" b="b"/>
            <a:pathLst>
              <a:path w="656" h="687" extrusionOk="0">
                <a:moveTo>
                  <a:pt x="656" y="344"/>
                </a:moveTo>
                <a:cubicBezTo>
                  <a:pt x="656" y="531"/>
                  <a:pt x="500" y="655"/>
                  <a:pt x="313" y="686"/>
                </a:cubicBezTo>
                <a:cubicBezTo>
                  <a:pt x="125" y="686"/>
                  <a:pt x="1" y="531"/>
                  <a:pt x="1" y="344"/>
                </a:cubicBezTo>
                <a:cubicBezTo>
                  <a:pt x="1" y="156"/>
                  <a:pt x="125" y="1"/>
                  <a:pt x="313" y="1"/>
                </a:cubicBezTo>
                <a:cubicBezTo>
                  <a:pt x="500" y="1"/>
                  <a:pt x="656" y="156"/>
                  <a:pt x="656" y="344"/>
                </a:cubicBezTo>
                <a:close/>
              </a:path>
            </a:pathLst>
          </a:custGeom>
          <a:solidFill>
            <a:srgbClr val="FFC9D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6" name="Google Shape;4346;p57"/>
          <p:cNvSpPr/>
          <p:nvPr/>
        </p:nvSpPr>
        <p:spPr>
          <a:xfrm flipH="1">
            <a:off x="1607072" y="-2142952"/>
            <a:ext cx="38649" cy="38649"/>
          </a:xfrm>
          <a:custGeom>
            <a:avLst/>
            <a:gdLst/>
            <a:ahLst/>
            <a:cxnLst/>
            <a:rect l="l" t="t" r="r" b="b"/>
            <a:pathLst>
              <a:path w="687" h="687" extrusionOk="0">
                <a:moveTo>
                  <a:pt x="686" y="343"/>
                </a:moveTo>
                <a:cubicBezTo>
                  <a:pt x="686" y="530"/>
                  <a:pt x="530" y="686"/>
                  <a:pt x="343" y="686"/>
                </a:cubicBezTo>
                <a:cubicBezTo>
                  <a:pt x="156" y="686"/>
                  <a:pt x="0" y="530"/>
                  <a:pt x="31" y="343"/>
                </a:cubicBezTo>
                <a:cubicBezTo>
                  <a:pt x="0" y="156"/>
                  <a:pt x="156" y="31"/>
                  <a:pt x="343" y="0"/>
                </a:cubicBezTo>
                <a:cubicBezTo>
                  <a:pt x="530" y="0"/>
                  <a:pt x="686" y="156"/>
                  <a:pt x="686" y="343"/>
                </a:cubicBezTo>
                <a:close/>
              </a:path>
            </a:pathLst>
          </a:custGeom>
          <a:solidFill>
            <a:srgbClr val="FFC9D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347" name="Google Shape;4347;p57"/>
          <p:cNvGrpSpPr/>
          <p:nvPr/>
        </p:nvGrpSpPr>
        <p:grpSpPr>
          <a:xfrm>
            <a:off x="1741925" y="-724561"/>
            <a:ext cx="1213829" cy="5331017"/>
            <a:chOff x="1482574" y="-2704233"/>
            <a:chExt cx="1664603" cy="7310775"/>
          </a:xfrm>
        </p:grpSpPr>
        <p:sp>
          <p:nvSpPr>
            <p:cNvPr id="4348" name="Google Shape;4348;p57"/>
            <p:cNvSpPr/>
            <p:nvPr/>
          </p:nvSpPr>
          <p:spPr>
            <a:xfrm flipH="1">
              <a:off x="2043856" y="-2704233"/>
              <a:ext cx="647299" cy="5372591"/>
            </a:xfrm>
            <a:custGeom>
              <a:avLst/>
              <a:gdLst/>
              <a:ahLst/>
              <a:cxnLst/>
              <a:rect l="l" t="t" r="r" b="b"/>
              <a:pathLst>
                <a:path w="11506" h="95500" extrusionOk="0">
                  <a:moveTo>
                    <a:pt x="11319" y="86021"/>
                  </a:moveTo>
                  <a:cubicBezTo>
                    <a:pt x="11069" y="87642"/>
                    <a:pt x="10570" y="89201"/>
                    <a:pt x="9822" y="90666"/>
                  </a:cubicBezTo>
                  <a:cubicBezTo>
                    <a:pt x="9697" y="90885"/>
                    <a:pt x="9573" y="91134"/>
                    <a:pt x="9417" y="91352"/>
                  </a:cubicBezTo>
                  <a:cubicBezTo>
                    <a:pt x="8949" y="92132"/>
                    <a:pt x="8419" y="92880"/>
                    <a:pt x="7827" y="93566"/>
                  </a:cubicBezTo>
                  <a:cubicBezTo>
                    <a:pt x="7297" y="94190"/>
                    <a:pt x="6704" y="94782"/>
                    <a:pt x="6112" y="95343"/>
                  </a:cubicBezTo>
                  <a:lnTo>
                    <a:pt x="5925" y="95499"/>
                  </a:lnTo>
                  <a:cubicBezTo>
                    <a:pt x="5862" y="95468"/>
                    <a:pt x="5800" y="95406"/>
                    <a:pt x="5738" y="95343"/>
                  </a:cubicBezTo>
                  <a:lnTo>
                    <a:pt x="5738" y="95343"/>
                  </a:lnTo>
                  <a:cubicBezTo>
                    <a:pt x="5582" y="95187"/>
                    <a:pt x="5395" y="95031"/>
                    <a:pt x="5239" y="94876"/>
                  </a:cubicBezTo>
                  <a:cubicBezTo>
                    <a:pt x="5052" y="94688"/>
                    <a:pt x="4927" y="94595"/>
                    <a:pt x="4802" y="94470"/>
                  </a:cubicBezTo>
                  <a:cubicBezTo>
                    <a:pt x="4522" y="94190"/>
                    <a:pt x="4272" y="93909"/>
                    <a:pt x="4023" y="93628"/>
                  </a:cubicBezTo>
                  <a:cubicBezTo>
                    <a:pt x="3119" y="92600"/>
                    <a:pt x="2370" y="91477"/>
                    <a:pt x="1747" y="90261"/>
                  </a:cubicBezTo>
                  <a:cubicBezTo>
                    <a:pt x="1560" y="89856"/>
                    <a:pt x="1404" y="89513"/>
                    <a:pt x="1248" y="89139"/>
                  </a:cubicBezTo>
                  <a:cubicBezTo>
                    <a:pt x="1061" y="88609"/>
                    <a:pt x="874" y="88079"/>
                    <a:pt x="749" y="87517"/>
                  </a:cubicBezTo>
                  <a:cubicBezTo>
                    <a:pt x="624" y="87112"/>
                    <a:pt x="531" y="86707"/>
                    <a:pt x="469" y="86302"/>
                  </a:cubicBezTo>
                  <a:cubicBezTo>
                    <a:pt x="344" y="85553"/>
                    <a:pt x="281" y="84774"/>
                    <a:pt x="281" y="84025"/>
                  </a:cubicBezTo>
                  <a:cubicBezTo>
                    <a:pt x="281" y="83464"/>
                    <a:pt x="281" y="82903"/>
                    <a:pt x="344" y="82373"/>
                  </a:cubicBezTo>
                  <a:cubicBezTo>
                    <a:pt x="375" y="81937"/>
                    <a:pt x="437" y="81531"/>
                    <a:pt x="500" y="81188"/>
                  </a:cubicBezTo>
                  <a:cubicBezTo>
                    <a:pt x="624" y="80534"/>
                    <a:pt x="780" y="79910"/>
                    <a:pt x="967" y="79286"/>
                  </a:cubicBezTo>
                  <a:cubicBezTo>
                    <a:pt x="1092" y="78943"/>
                    <a:pt x="1154" y="78756"/>
                    <a:pt x="1154" y="78756"/>
                  </a:cubicBezTo>
                  <a:cubicBezTo>
                    <a:pt x="1342" y="77572"/>
                    <a:pt x="1591" y="76449"/>
                    <a:pt x="1934" y="75327"/>
                  </a:cubicBezTo>
                  <a:cubicBezTo>
                    <a:pt x="2183" y="74516"/>
                    <a:pt x="2464" y="73705"/>
                    <a:pt x="2713" y="72926"/>
                  </a:cubicBezTo>
                  <a:cubicBezTo>
                    <a:pt x="2994" y="72147"/>
                    <a:pt x="3243" y="71429"/>
                    <a:pt x="3493" y="70681"/>
                  </a:cubicBezTo>
                  <a:cubicBezTo>
                    <a:pt x="3649" y="70182"/>
                    <a:pt x="3805" y="69715"/>
                    <a:pt x="3929" y="69216"/>
                  </a:cubicBezTo>
                  <a:lnTo>
                    <a:pt x="4023" y="68904"/>
                  </a:lnTo>
                  <a:lnTo>
                    <a:pt x="4023" y="68904"/>
                  </a:lnTo>
                  <a:cubicBezTo>
                    <a:pt x="4210" y="68218"/>
                    <a:pt x="4366" y="67532"/>
                    <a:pt x="4459" y="66846"/>
                  </a:cubicBezTo>
                  <a:cubicBezTo>
                    <a:pt x="4615" y="65724"/>
                    <a:pt x="4615" y="64570"/>
                    <a:pt x="4459" y="63448"/>
                  </a:cubicBezTo>
                  <a:cubicBezTo>
                    <a:pt x="4459" y="63323"/>
                    <a:pt x="4397" y="63198"/>
                    <a:pt x="4366" y="63074"/>
                  </a:cubicBezTo>
                  <a:cubicBezTo>
                    <a:pt x="4366" y="62949"/>
                    <a:pt x="4335" y="62918"/>
                    <a:pt x="4335" y="62824"/>
                  </a:cubicBezTo>
                  <a:cubicBezTo>
                    <a:pt x="4023" y="61484"/>
                    <a:pt x="3742" y="60174"/>
                    <a:pt x="3493" y="58927"/>
                  </a:cubicBezTo>
                  <a:lnTo>
                    <a:pt x="3493" y="58927"/>
                  </a:lnTo>
                  <a:cubicBezTo>
                    <a:pt x="3275" y="57805"/>
                    <a:pt x="3088" y="56745"/>
                    <a:pt x="2932" y="55684"/>
                  </a:cubicBezTo>
                  <a:cubicBezTo>
                    <a:pt x="2589" y="53689"/>
                    <a:pt x="2370" y="51787"/>
                    <a:pt x="2246" y="50010"/>
                  </a:cubicBezTo>
                  <a:lnTo>
                    <a:pt x="2246" y="49916"/>
                  </a:lnTo>
                  <a:cubicBezTo>
                    <a:pt x="2246" y="49916"/>
                    <a:pt x="2246" y="49916"/>
                    <a:pt x="2246" y="49885"/>
                  </a:cubicBezTo>
                  <a:cubicBezTo>
                    <a:pt x="2027" y="47578"/>
                    <a:pt x="1965" y="45427"/>
                    <a:pt x="1965" y="43431"/>
                  </a:cubicBezTo>
                  <a:lnTo>
                    <a:pt x="1965" y="42933"/>
                  </a:lnTo>
                  <a:cubicBezTo>
                    <a:pt x="1996" y="40501"/>
                    <a:pt x="2152" y="38318"/>
                    <a:pt x="2339" y="36260"/>
                  </a:cubicBezTo>
                  <a:cubicBezTo>
                    <a:pt x="2464" y="35169"/>
                    <a:pt x="2557" y="34109"/>
                    <a:pt x="2682" y="33111"/>
                  </a:cubicBezTo>
                  <a:cubicBezTo>
                    <a:pt x="2838" y="31864"/>
                    <a:pt x="2994" y="30711"/>
                    <a:pt x="3119" y="29557"/>
                  </a:cubicBezTo>
                  <a:cubicBezTo>
                    <a:pt x="3275" y="28248"/>
                    <a:pt x="3430" y="27000"/>
                    <a:pt x="3524" y="25784"/>
                  </a:cubicBezTo>
                  <a:cubicBezTo>
                    <a:pt x="3680" y="23883"/>
                    <a:pt x="3618" y="21950"/>
                    <a:pt x="3368" y="20048"/>
                  </a:cubicBezTo>
                  <a:cubicBezTo>
                    <a:pt x="3275" y="19549"/>
                    <a:pt x="3181" y="19019"/>
                    <a:pt x="3056" y="18520"/>
                  </a:cubicBezTo>
                  <a:cubicBezTo>
                    <a:pt x="2869" y="17865"/>
                    <a:pt x="2682" y="17210"/>
                    <a:pt x="2433" y="16587"/>
                  </a:cubicBezTo>
                  <a:cubicBezTo>
                    <a:pt x="2308" y="16275"/>
                    <a:pt x="2183" y="15995"/>
                    <a:pt x="2090" y="15683"/>
                  </a:cubicBezTo>
                  <a:lnTo>
                    <a:pt x="2090" y="15683"/>
                  </a:lnTo>
                  <a:cubicBezTo>
                    <a:pt x="1903" y="15184"/>
                    <a:pt x="1747" y="14685"/>
                    <a:pt x="1591" y="14186"/>
                  </a:cubicBezTo>
                  <a:lnTo>
                    <a:pt x="1591" y="14186"/>
                  </a:lnTo>
                  <a:cubicBezTo>
                    <a:pt x="1342" y="13376"/>
                    <a:pt x="1154" y="12534"/>
                    <a:pt x="999" y="11723"/>
                  </a:cubicBezTo>
                  <a:cubicBezTo>
                    <a:pt x="936" y="11349"/>
                    <a:pt x="874" y="11006"/>
                    <a:pt x="811" y="10663"/>
                  </a:cubicBezTo>
                  <a:cubicBezTo>
                    <a:pt x="1" y="4614"/>
                    <a:pt x="2121" y="405"/>
                    <a:pt x="5208" y="31"/>
                  </a:cubicBezTo>
                  <a:cubicBezTo>
                    <a:pt x="5519" y="0"/>
                    <a:pt x="5862" y="0"/>
                    <a:pt x="6174" y="62"/>
                  </a:cubicBezTo>
                  <a:cubicBezTo>
                    <a:pt x="7016" y="218"/>
                    <a:pt x="7764" y="686"/>
                    <a:pt x="8263" y="1341"/>
                  </a:cubicBezTo>
                  <a:lnTo>
                    <a:pt x="8263" y="1341"/>
                  </a:lnTo>
                  <a:cubicBezTo>
                    <a:pt x="10040" y="3492"/>
                    <a:pt x="10602" y="8138"/>
                    <a:pt x="8793" y="14373"/>
                  </a:cubicBezTo>
                  <a:lnTo>
                    <a:pt x="8793" y="14373"/>
                  </a:lnTo>
                  <a:cubicBezTo>
                    <a:pt x="8668" y="14810"/>
                    <a:pt x="8513" y="15246"/>
                    <a:pt x="8357" y="15683"/>
                  </a:cubicBezTo>
                  <a:cubicBezTo>
                    <a:pt x="8325" y="15776"/>
                    <a:pt x="8294" y="15870"/>
                    <a:pt x="8263" y="15995"/>
                  </a:cubicBezTo>
                  <a:cubicBezTo>
                    <a:pt x="7421" y="18364"/>
                    <a:pt x="7047" y="20858"/>
                    <a:pt x="7110" y="23353"/>
                  </a:cubicBezTo>
                  <a:cubicBezTo>
                    <a:pt x="7110" y="23664"/>
                    <a:pt x="7110" y="24007"/>
                    <a:pt x="7141" y="24319"/>
                  </a:cubicBezTo>
                  <a:cubicBezTo>
                    <a:pt x="7297" y="27530"/>
                    <a:pt x="7920" y="30991"/>
                    <a:pt x="8388" y="35263"/>
                  </a:cubicBezTo>
                  <a:lnTo>
                    <a:pt x="8388" y="35263"/>
                  </a:lnTo>
                  <a:cubicBezTo>
                    <a:pt x="8388" y="35294"/>
                    <a:pt x="8419" y="35512"/>
                    <a:pt x="8450" y="35855"/>
                  </a:cubicBezTo>
                  <a:lnTo>
                    <a:pt x="8450" y="35980"/>
                  </a:lnTo>
                  <a:cubicBezTo>
                    <a:pt x="8450" y="36011"/>
                    <a:pt x="8450" y="36042"/>
                    <a:pt x="8450" y="36105"/>
                  </a:cubicBezTo>
                  <a:cubicBezTo>
                    <a:pt x="8731" y="38536"/>
                    <a:pt x="8918" y="41280"/>
                    <a:pt x="8949" y="44367"/>
                  </a:cubicBezTo>
                  <a:cubicBezTo>
                    <a:pt x="8949" y="45489"/>
                    <a:pt x="8949" y="46705"/>
                    <a:pt x="8918" y="47921"/>
                  </a:cubicBezTo>
                  <a:cubicBezTo>
                    <a:pt x="8887" y="48888"/>
                    <a:pt x="8856" y="49885"/>
                    <a:pt x="8793" y="50914"/>
                  </a:cubicBezTo>
                  <a:cubicBezTo>
                    <a:pt x="8731" y="51756"/>
                    <a:pt x="8668" y="52598"/>
                    <a:pt x="8606" y="53471"/>
                  </a:cubicBezTo>
                  <a:cubicBezTo>
                    <a:pt x="8388" y="55903"/>
                    <a:pt x="8076" y="58522"/>
                    <a:pt x="7640" y="61328"/>
                  </a:cubicBezTo>
                  <a:cubicBezTo>
                    <a:pt x="7640" y="61515"/>
                    <a:pt x="7608" y="61733"/>
                    <a:pt x="7546" y="61920"/>
                  </a:cubicBezTo>
                  <a:lnTo>
                    <a:pt x="7452" y="62512"/>
                  </a:lnTo>
                  <a:cubicBezTo>
                    <a:pt x="7421" y="62762"/>
                    <a:pt x="7390" y="62980"/>
                    <a:pt x="7359" y="63230"/>
                  </a:cubicBezTo>
                  <a:cubicBezTo>
                    <a:pt x="7172" y="64134"/>
                    <a:pt x="7141" y="65069"/>
                    <a:pt x="7172" y="66004"/>
                  </a:cubicBezTo>
                  <a:cubicBezTo>
                    <a:pt x="7172" y="66254"/>
                    <a:pt x="7203" y="66472"/>
                    <a:pt x="7234" y="66722"/>
                  </a:cubicBezTo>
                  <a:cubicBezTo>
                    <a:pt x="7234" y="66846"/>
                    <a:pt x="7265" y="66971"/>
                    <a:pt x="7297" y="67096"/>
                  </a:cubicBezTo>
                  <a:cubicBezTo>
                    <a:pt x="7359" y="67626"/>
                    <a:pt x="7452" y="68156"/>
                    <a:pt x="7577" y="68655"/>
                  </a:cubicBezTo>
                  <a:cubicBezTo>
                    <a:pt x="7920" y="69995"/>
                    <a:pt x="8357" y="71336"/>
                    <a:pt x="8824" y="72645"/>
                  </a:cubicBezTo>
                  <a:lnTo>
                    <a:pt x="9105" y="73425"/>
                  </a:lnTo>
                  <a:cubicBezTo>
                    <a:pt x="9261" y="73861"/>
                    <a:pt x="9417" y="74329"/>
                    <a:pt x="9573" y="74797"/>
                  </a:cubicBezTo>
                  <a:cubicBezTo>
                    <a:pt x="9573" y="74797"/>
                    <a:pt x="9573" y="74828"/>
                    <a:pt x="9604" y="74859"/>
                  </a:cubicBezTo>
                  <a:cubicBezTo>
                    <a:pt x="9947" y="76013"/>
                    <a:pt x="10259" y="77197"/>
                    <a:pt x="10477" y="78413"/>
                  </a:cubicBezTo>
                  <a:cubicBezTo>
                    <a:pt x="10477" y="78413"/>
                    <a:pt x="10539" y="78569"/>
                    <a:pt x="10633" y="78850"/>
                  </a:cubicBezTo>
                  <a:cubicBezTo>
                    <a:pt x="10695" y="79037"/>
                    <a:pt x="10789" y="79286"/>
                    <a:pt x="10851" y="79567"/>
                  </a:cubicBezTo>
                  <a:cubicBezTo>
                    <a:pt x="11069" y="80315"/>
                    <a:pt x="11225" y="81095"/>
                    <a:pt x="11350" y="81905"/>
                  </a:cubicBezTo>
                  <a:lnTo>
                    <a:pt x="11350" y="81905"/>
                  </a:lnTo>
                  <a:cubicBezTo>
                    <a:pt x="11381" y="82280"/>
                    <a:pt x="11412" y="82654"/>
                    <a:pt x="11443" y="83059"/>
                  </a:cubicBezTo>
                  <a:cubicBezTo>
                    <a:pt x="11506" y="84057"/>
                    <a:pt x="11443" y="85054"/>
                    <a:pt x="11319" y="8602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9" name="Google Shape;4349;p57"/>
            <p:cNvSpPr/>
            <p:nvPr/>
          </p:nvSpPr>
          <p:spPr>
            <a:xfrm flipH="1">
              <a:off x="2185906" y="-1255434"/>
              <a:ext cx="329838" cy="1250660"/>
            </a:xfrm>
            <a:custGeom>
              <a:avLst/>
              <a:gdLst/>
              <a:ahLst/>
              <a:cxnLst/>
              <a:rect l="l" t="t" r="r" b="b"/>
              <a:pathLst>
                <a:path w="5863" h="22231" extrusionOk="0">
                  <a:moveTo>
                    <a:pt x="5862" y="18645"/>
                  </a:moveTo>
                  <a:cubicBezTo>
                    <a:pt x="5862" y="19799"/>
                    <a:pt x="5862" y="20983"/>
                    <a:pt x="5831" y="22230"/>
                  </a:cubicBezTo>
                  <a:cubicBezTo>
                    <a:pt x="2931" y="14373"/>
                    <a:pt x="2214" y="1809"/>
                    <a:pt x="1" y="3773"/>
                  </a:cubicBezTo>
                  <a:cubicBezTo>
                    <a:pt x="157" y="2463"/>
                    <a:pt x="312" y="1185"/>
                    <a:pt x="375" y="0"/>
                  </a:cubicBezTo>
                  <a:cubicBezTo>
                    <a:pt x="1497" y="156"/>
                    <a:pt x="2620" y="4085"/>
                    <a:pt x="4677" y="14124"/>
                  </a:cubicBezTo>
                  <a:cubicBezTo>
                    <a:pt x="4989" y="15652"/>
                    <a:pt x="5395" y="17180"/>
                    <a:pt x="5862" y="1864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0" name="Google Shape;4350;p57"/>
            <p:cNvSpPr/>
            <p:nvPr/>
          </p:nvSpPr>
          <p:spPr>
            <a:xfrm flipH="1">
              <a:off x="2194682" y="-936229"/>
              <a:ext cx="364886" cy="1241884"/>
            </a:xfrm>
            <a:custGeom>
              <a:avLst/>
              <a:gdLst/>
              <a:ahLst/>
              <a:cxnLst/>
              <a:rect l="l" t="t" r="r" b="b"/>
              <a:pathLst>
                <a:path w="6486" h="22075" extrusionOk="0">
                  <a:moveTo>
                    <a:pt x="6485" y="19550"/>
                  </a:moveTo>
                  <a:cubicBezTo>
                    <a:pt x="6454" y="20360"/>
                    <a:pt x="6392" y="21202"/>
                    <a:pt x="6298" y="22075"/>
                  </a:cubicBezTo>
                  <a:cubicBezTo>
                    <a:pt x="4864" y="19051"/>
                    <a:pt x="3804" y="15839"/>
                    <a:pt x="3180" y="12566"/>
                  </a:cubicBezTo>
                  <a:cubicBezTo>
                    <a:pt x="1590" y="4802"/>
                    <a:pt x="842" y="2900"/>
                    <a:pt x="0" y="4802"/>
                  </a:cubicBezTo>
                  <a:cubicBezTo>
                    <a:pt x="94" y="3711"/>
                    <a:pt x="218" y="2651"/>
                    <a:pt x="343" y="1653"/>
                  </a:cubicBezTo>
                  <a:cubicBezTo>
                    <a:pt x="499" y="1373"/>
                    <a:pt x="717" y="1123"/>
                    <a:pt x="967" y="936"/>
                  </a:cubicBezTo>
                  <a:cubicBezTo>
                    <a:pt x="2214" y="1"/>
                    <a:pt x="2401" y="11287"/>
                    <a:pt x="6485" y="1955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1" name="Google Shape;4351;p57"/>
            <p:cNvSpPr/>
            <p:nvPr/>
          </p:nvSpPr>
          <p:spPr>
            <a:xfrm flipH="1">
              <a:off x="2435014" y="-318803"/>
              <a:ext cx="147395" cy="927911"/>
            </a:xfrm>
            <a:custGeom>
              <a:avLst/>
              <a:gdLst/>
              <a:ahLst/>
              <a:cxnLst/>
              <a:rect l="l" t="t" r="r" b="b"/>
              <a:pathLst>
                <a:path w="2620" h="16494" extrusionOk="0">
                  <a:moveTo>
                    <a:pt x="1529" y="16494"/>
                  </a:moveTo>
                  <a:cubicBezTo>
                    <a:pt x="1310" y="15371"/>
                    <a:pt x="1155" y="14280"/>
                    <a:pt x="967" y="13251"/>
                  </a:cubicBezTo>
                  <a:cubicBezTo>
                    <a:pt x="1560" y="11131"/>
                    <a:pt x="1809" y="8980"/>
                    <a:pt x="1716" y="6797"/>
                  </a:cubicBezTo>
                  <a:cubicBezTo>
                    <a:pt x="1560" y="1248"/>
                    <a:pt x="843" y="156"/>
                    <a:pt x="1" y="998"/>
                  </a:cubicBezTo>
                  <a:lnTo>
                    <a:pt x="1" y="468"/>
                  </a:lnTo>
                  <a:cubicBezTo>
                    <a:pt x="406" y="94"/>
                    <a:pt x="843" y="1"/>
                    <a:pt x="1248" y="437"/>
                  </a:cubicBezTo>
                  <a:cubicBezTo>
                    <a:pt x="2620" y="1809"/>
                    <a:pt x="1903" y="12066"/>
                    <a:pt x="1529" y="1649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2" name="Google Shape;4352;p57"/>
            <p:cNvSpPr/>
            <p:nvPr/>
          </p:nvSpPr>
          <p:spPr>
            <a:xfrm flipH="1">
              <a:off x="2287676" y="-1660600"/>
              <a:ext cx="231556" cy="326294"/>
            </a:xfrm>
            <a:custGeom>
              <a:avLst/>
              <a:gdLst/>
              <a:ahLst/>
              <a:cxnLst/>
              <a:rect l="l" t="t" r="r" b="b"/>
              <a:pathLst>
                <a:path w="4116" h="5800" extrusionOk="0">
                  <a:moveTo>
                    <a:pt x="4116" y="5799"/>
                  </a:moveTo>
                  <a:cubicBezTo>
                    <a:pt x="2713" y="4490"/>
                    <a:pt x="1435" y="3056"/>
                    <a:pt x="281" y="1528"/>
                  </a:cubicBezTo>
                  <a:cubicBezTo>
                    <a:pt x="219" y="998"/>
                    <a:pt x="125" y="499"/>
                    <a:pt x="0" y="0"/>
                  </a:cubicBezTo>
                  <a:cubicBezTo>
                    <a:pt x="1060" y="1715"/>
                    <a:pt x="2651" y="4022"/>
                    <a:pt x="4085" y="4864"/>
                  </a:cubicBezTo>
                  <a:cubicBezTo>
                    <a:pt x="4085" y="5176"/>
                    <a:pt x="4085" y="5488"/>
                    <a:pt x="4116" y="5799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3" name="Google Shape;4353;p57"/>
            <p:cNvSpPr/>
            <p:nvPr/>
          </p:nvSpPr>
          <p:spPr>
            <a:xfrm flipH="1">
              <a:off x="2196426" y="-1904420"/>
              <a:ext cx="405279" cy="194763"/>
            </a:xfrm>
            <a:custGeom>
              <a:avLst/>
              <a:gdLst/>
              <a:ahLst/>
              <a:cxnLst/>
              <a:rect l="l" t="t" r="r" b="b"/>
              <a:pathLst>
                <a:path w="7204" h="3462" extrusionOk="0">
                  <a:moveTo>
                    <a:pt x="7203" y="187"/>
                  </a:moveTo>
                  <a:cubicBezTo>
                    <a:pt x="7078" y="624"/>
                    <a:pt x="6923" y="1060"/>
                    <a:pt x="6767" y="1497"/>
                  </a:cubicBezTo>
                  <a:cubicBezTo>
                    <a:pt x="6424" y="1965"/>
                    <a:pt x="5956" y="2339"/>
                    <a:pt x="5457" y="2619"/>
                  </a:cubicBezTo>
                  <a:cubicBezTo>
                    <a:pt x="3805" y="3461"/>
                    <a:pt x="1996" y="2619"/>
                    <a:pt x="500" y="1497"/>
                  </a:cubicBezTo>
                  <a:lnTo>
                    <a:pt x="500" y="1497"/>
                  </a:lnTo>
                  <a:cubicBezTo>
                    <a:pt x="313" y="998"/>
                    <a:pt x="157" y="468"/>
                    <a:pt x="1" y="0"/>
                  </a:cubicBezTo>
                  <a:cubicBezTo>
                    <a:pt x="1310" y="1247"/>
                    <a:pt x="3150" y="2463"/>
                    <a:pt x="5052" y="1871"/>
                  </a:cubicBezTo>
                  <a:cubicBezTo>
                    <a:pt x="5925" y="1559"/>
                    <a:pt x="6673" y="967"/>
                    <a:pt x="7203" y="18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4" name="Google Shape;4354;p57"/>
            <p:cNvSpPr/>
            <p:nvPr/>
          </p:nvSpPr>
          <p:spPr>
            <a:xfrm flipH="1">
              <a:off x="2126273" y="-2699001"/>
              <a:ext cx="519257" cy="857758"/>
            </a:xfrm>
            <a:custGeom>
              <a:avLst/>
              <a:gdLst/>
              <a:ahLst/>
              <a:cxnLst/>
              <a:rect l="l" t="t" r="r" b="b"/>
              <a:pathLst>
                <a:path w="9230" h="15247" extrusionOk="0">
                  <a:moveTo>
                    <a:pt x="5956" y="13937"/>
                  </a:moveTo>
                  <a:cubicBezTo>
                    <a:pt x="3461" y="14810"/>
                    <a:pt x="1372" y="13033"/>
                    <a:pt x="188" y="11630"/>
                  </a:cubicBezTo>
                  <a:cubicBezTo>
                    <a:pt x="125" y="11287"/>
                    <a:pt x="63" y="10944"/>
                    <a:pt x="0" y="10601"/>
                  </a:cubicBezTo>
                  <a:cubicBezTo>
                    <a:pt x="1591" y="12254"/>
                    <a:pt x="5020" y="15247"/>
                    <a:pt x="6829" y="12659"/>
                  </a:cubicBezTo>
                  <a:cubicBezTo>
                    <a:pt x="9229" y="9136"/>
                    <a:pt x="7639" y="1497"/>
                    <a:pt x="5363" y="1"/>
                  </a:cubicBezTo>
                  <a:cubicBezTo>
                    <a:pt x="6205" y="157"/>
                    <a:pt x="6953" y="593"/>
                    <a:pt x="7452" y="1248"/>
                  </a:cubicBezTo>
                  <a:lnTo>
                    <a:pt x="7452" y="1248"/>
                  </a:lnTo>
                  <a:cubicBezTo>
                    <a:pt x="9042" y="5363"/>
                    <a:pt x="8886" y="12940"/>
                    <a:pt x="5956" y="13937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5" name="Google Shape;4355;p57"/>
            <p:cNvSpPr/>
            <p:nvPr/>
          </p:nvSpPr>
          <p:spPr>
            <a:xfrm flipH="1">
              <a:off x="2185906" y="-671368"/>
              <a:ext cx="380695" cy="1499769"/>
            </a:xfrm>
            <a:custGeom>
              <a:avLst/>
              <a:gdLst/>
              <a:ahLst/>
              <a:cxnLst/>
              <a:rect l="l" t="t" r="r" b="b"/>
              <a:pathLst>
                <a:path w="6767" h="26659" extrusionOk="0">
                  <a:moveTo>
                    <a:pt x="6766" y="8263"/>
                  </a:moveTo>
                  <a:cubicBezTo>
                    <a:pt x="6766" y="9417"/>
                    <a:pt x="6766" y="10601"/>
                    <a:pt x="6735" y="11848"/>
                  </a:cubicBezTo>
                  <a:cubicBezTo>
                    <a:pt x="6735" y="12784"/>
                    <a:pt x="6673" y="13781"/>
                    <a:pt x="6610" y="14842"/>
                  </a:cubicBezTo>
                  <a:cubicBezTo>
                    <a:pt x="6579" y="15652"/>
                    <a:pt x="6517" y="16494"/>
                    <a:pt x="6423" y="17367"/>
                  </a:cubicBezTo>
                  <a:cubicBezTo>
                    <a:pt x="6236" y="19799"/>
                    <a:pt x="5924" y="22418"/>
                    <a:pt x="5488" y="25224"/>
                  </a:cubicBezTo>
                  <a:cubicBezTo>
                    <a:pt x="5457" y="25411"/>
                    <a:pt x="5426" y="25629"/>
                    <a:pt x="5394" y="25816"/>
                  </a:cubicBezTo>
                  <a:lnTo>
                    <a:pt x="5301" y="26409"/>
                  </a:lnTo>
                  <a:cubicBezTo>
                    <a:pt x="4210" y="26409"/>
                    <a:pt x="3150" y="26502"/>
                    <a:pt x="2089" y="26658"/>
                  </a:cubicBezTo>
                  <a:cubicBezTo>
                    <a:pt x="1778" y="25286"/>
                    <a:pt x="1497" y="24008"/>
                    <a:pt x="1248" y="22761"/>
                  </a:cubicBezTo>
                  <a:lnTo>
                    <a:pt x="1248" y="22761"/>
                  </a:lnTo>
                  <a:cubicBezTo>
                    <a:pt x="1029" y="21638"/>
                    <a:pt x="874" y="20547"/>
                    <a:pt x="686" y="19518"/>
                  </a:cubicBezTo>
                  <a:cubicBezTo>
                    <a:pt x="375" y="17492"/>
                    <a:pt x="156" y="15621"/>
                    <a:pt x="1" y="13813"/>
                  </a:cubicBezTo>
                  <a:cubicBezTo>
                    <a:pt x="156" y="14935"/>
                    <a:pt x="1279" y="23946"/>
                    <a:pt x="2588" y="25380"/>
                  </a:cubicBezTo>
                  <a:cubicBezTo>
                    <a:pt x="3274" y="26128"/>
                    <a:pt x="4365" y="26253"/>
                    <a:pt x="5145" y="23447"/>
                  </a:cubicBezTo>
                  <a:cubicBezTo>
                    <a:pt x="5924" y="20641"/>
                    <a:pt x="6454" y="14935"/>
                    <a:pt x="6579" y="11505"/>
                  </a:cubicBezTo>
                  <a:cubicBezTo>
                    <a:pt x="6735" y="7671"/>
                    <a:pt x="6642" y="3836"/>
                    <a:pt x="6267" y="1"/>
                  </a:cubicBezTo>
                  <a:cubicBezTo>
                    <a:pt x="6548" y="2464"/>
                    <a:pt x="6735" y="5176"/>
                    <a:pt x="6766" y="8263"/>
                  </a:cubicBezTo>
                  <a:close/>
                </a:path>
              </a:pathLst>
            </a:custGeom>
            <a:solidFill>
              <a:srgbClr val="FFFFFF">
                <a:alpha val="37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6" name="Google Shape;4356;p57"/>
            <p:cNvSpPr/>
            <p:nvPr/>
          </p:nvSpPr>
          <p:spPr>
            <a:xfrm flipH="1">
              <a:off x="2126273" y="-1325587"/>
              <a:ext cx="464856" cy="1576898"/>
            </a:xfrm>
            <a:custGeom>
              <a:avLst/>
              <a:gdLst/>
              <a:ahLst/>
              <a:cxnLst/>
              <a:rect l="l" t="t" r="r" b="b"/>
              <a:pathLst>
                <a:path w="8263" h="28030" extrusionOk="0">
                  <a:moveTo>
                    <a:pt x="4084" y="1777"/>
                  </a:moveTo>
                  <a:cubicBezTo>
                    <a:pt x="2557" y="0"/>
                    <a:pt x="0" y="23914"/>
                    <a:pt x="5176" y="26876"/>
                  </a:cubicBezTo>
                  <a:cubicBezTo>
                    <a:pt x="6579" y="28029"/>
                    <a:pt x="8262" y="6735"/>
                    <a:pt x="4084" y="1777"/>
                  </a:cubicBezTo>
                  <a:close/>
                </a:path>
              </a:pathLst>
            </a:custGeom>
            <a:solidFill>
              <a:srgbClr val="FFFFFF">
                <a:alpha val="37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7" name="Google Shape;4357;p57"/>
            <p:cNvSpPr/>
            <p:nvPr/>
          </p:nvSpPr>
          <p:spPr>
            <a:xfrm flipH="1">
              <a:off x="2250827" y="-883572"/>
              <a:ext cx="68465" cy="240332"/>
            </a:xfrm>
            <a:custGeom>
              <a:avLst/>
              <a:gdLst/>
              <a:ahLst/>
              <a:cxnLst/>
              <a:rect l="l" t="t" r="r" b="b"/>
              <a:pathLst>
                <a:path w="1217" h="4272" extrusionOk="0">
                  <a:moveTo>
                    <a:pt x="593" y="0"/>
                  </a:moveTo>
                  <a:cubicBezTo>
                    <a:pt x="593" y="0"/>
                    <a:pt x="1" y="2432"/>
                    <a:pt x="967" y="4272"/>
                  </a:cubicBezTo>
                  <a:cubicBezTo>
                    <a:pt x="1217" y="2837"/>
                    <a:pt x="1061" y="1372"/>
                    <a:pt x="5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8" name="Google Shape;4358;p57"/>
            <p:cNvSpPr/>
            <p:nvPr/>
          </p:nvSpPr>
          <p:spPr>
            <a:xfrm flipH="1">
              <a:off x="1538663" y="1564980"/>
              <a:ext cx="1596250" cy="561337"/>
            </a:xfrm>
            <a:custGeom>
              <a:avLst/>
              <a:gdLst/>
              <a:ahLst/>
              <a:cxnLst/>
              <a:rect l="l" t="t" r="r" b="b"/>
              <a:pathLst>
                <a:path w="28374" h="9978" extrusionOk="0">
                  <a:moveTo>
                    <a:pt x="1" y="5145"/>
                  </a:moveTo>
                  <a:cubicBezTo>
                    <a:pt x="1" y="5145"/>
                    <a:pt x="12566" y="1"/>
                    <a:pt x="28373" y="4459"/>
                  </a:cubicBezTo>
                  <a:cubicBezTo>
                    <a:pt x="28373" y="4459"/>
                    <a:pt x="17492" y="9978"/>
                    <a:pt x="1" y="5145"/>
                  </a:cubicBezTo>
                  <a:close/>
                </a:path>
              </a:pathLst>
            </a:custGeom>
            <a:solidFill>
              <a:srgbClr val="D9471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9" name="Google Shape;4359;p57"/>
            <p:cNvSpPr/>
            <p:nvPr/>
          </p:nvSpPr>
          <p:spPr>
            <a:xfrm flipH="1">
              <a:off x="1545695" y="1184398"/>
              <a:ext cx="1583930" cy="556049"/>
            </a:xfrm>
            <a:custGeom>
              <a:avLst/>
              <a:gdLst/>
              <a:ahLst/>
              <a:cxnLst/>
              <a:rect l="l" t="t" r="r" b="b"/>
              <a:pathLst>
                <a:path w="28155" h="9884" extrusionOk="0">
                  <a:moveTo>
                    <a:pt x="0" y="5207"/>
                  </a:moveTo>
                  <a:cubicBezTo>
                    <a:pt x="0" y="5207"/>
                    <a:pt x="13033" y="0"/>
                    <a:pt x="28154" y="4303"/>
                  </a:cubicBezTo>
                  <a:cubicBezTo>
                    <a:pt x="28154" y="4303"/>
                    <a:pt x="16743" y="9884"/>
                    <a:pt x="0" y="520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0" name="Google Shape;4360;p57"/>
            <p:cNvSpPr/>
            <p:nvPr/>
          </p:nvSpPr>
          <p:spPr>
            <a:xfrm flipH="1">
              <a:off x="1642177" y="721342"/>
              <a:ext cx="1433104" cy="631490"/>
            </a:xfrm>
            <a:custGeom>
              <a:avLst/>
              <a:gdLst/>
              <a:ahLst/>
              <a:cxnLst/>
              <a:rect l="l" t="t" r="r" b="b"/>
              <a:pathLst>
                <a:path w="25474" h="11225" extrusionOk="0">
                  <a:moveTo>
                    <a:pt x="1" y="7358"/>
                  </a:moveTo>
                  <a:cubicBezTo>
                    <a:pt x="1" y="7358"/>
                    <a:pt x="13189" y="0"/>
                    <a:pt x="25474" y="6891"/>
                  </a:cubicBezTo>
                  <a:cubicBezTo>
                    <a:pt x="25474" y="6891"/>
                    <a:pt x="13688" y="11224"/>
                    <a:pt x="1" y="735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1" name="Google Shape;4361;p57"/>
            <p:cNvSpPr/>
            <p:nvPr/>
          </p:nvSpPr>
          <p:spPr>
            <a:xfrm flipH="1">
              <a:off x="1642177" y="707278"/>
              <a:ext cx="1433104" cy="429807"/>
            </a:xfrm>
            <a:custGeom>
              <a:avLst/>
              <a:gdLst/>
              <a:ahLst/>
              <a:cxnLst/>
              <a:rect l="l" t="t" r="r" b="b"/>
              <a:pathLst>
                <a:path w="25474" h="7640" extrusionOk="0">
                  <a:moveTo>
                    <a:pt x="25474" y="7141"/>
                  </a:moveTo>
                  <a:cubicBezTo>
                    <a:pt x="25474" y="7141"/>
                    <a:pt x="21233" y="4989"/>
                    <a:pt x="14842" y="4678"/>
                  </a:cubicBezTo>
                  <a:lnTo>
                    <a:pt x="14249" y="4646"/>
                  </a:lnTo>
                  <a:lnTo>
                    <a:pt x="13283" y="4646"/>
                  </a:lnTo>
                  <a:cubicBezTo>
                    <a:pt x="12566" y="4646"/>
                    <a:pt x="11849" y="4678"/>
                    <a:pt x="11100" y="4740"/>
                  </a:cubicBezTo>
                  <a:cubicBezTo>
                    <a:pt x="9167" y="4865"/>
                    <a:pt x="7234" y="5176"/>
                    <a:pt x="5363" y="5675"/>
                  </a:cubicBezTo>
                  <a:cubicBezTo>
                    <a:pt x="5176" y="5738"/>
                    <a:pt x="5021" y="5800"/>
                    <a:pt x="4833" y="5831"/>
                  </a:cubicBezTo>
                  <a:cubicBezTo>
                    <a:pt x="3181" y="6299"/>
                    <a:pt x="1560" y="6891"/>
                    <a:pt x="1" y="7639"/>
                  </a:cubicBezTo>
                  <a:lnTo>
                    <a:pt x="1341" y="4615"/>
                  </a:lnTo>
                  <a:cubicBezTo>
                    <a:pt x="4148" y="2433"/>
                    <a:pt x="7452" y="936"/>
                    <a:pt x="10944" y="281"/>
                  </a:cubicBezTo>
                  <a:cubicBezTo>
                    <a:pt x="11163" y="219"/>
                    <a:pt x="11412" y="188"/>
                    <a:pt x="11630" y="157"/>
                  </a:cubicBezTo>
                  <a:cubicBezTo>
                    <a:pt x="12098" y="94"/>
                    <a:pt x="12597" y="63"/>
                    <a:pt x="13096" y="32"/>
                  </a:cubicBezTo>
                  <a:cubicBezTo>
                    <a:pt x="13563" y="1"/>
                    <a:pt x="14000" y="1"/>
                    <a:pt x="14499" y="32"/>
                  </a:cubicBezTo>
                  <a:cubicBezTo>
                    <a:pt x="15933" y="63"/>
                    <a:pt x="17398" y="313"/>
                    <a:pt x="18801" y="749"/>
                  </a:cubicBezTo>
                  <a:cubicBezTo>
                    <a:pt x="19518" y="967"/>
                    <a:pt x="20236" y="1248"/>
                    <a:pt x="20921" y="1591"/>
                  </a:cubicBezTo>
                  <a:cubicBezTo>
                    <a:pt x="22044" y="2121"/>
                    <a:pt x="23073" y="2744"/>
                    <a:pt x="24071" y="346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2" name="Google Shape;4362;p57"/>
            <p:cNvSpPr/>
            <p:nvPr/>
          </p:nvSpPr>
          <p:spPr>
            <a:xfrm flipH="1">
              <a:off x="1545695" y="1087916"/>
              <a:ext cx="1582186" cy="389471"/>
            </a:xfrm>
            <a:custGeom>
              <a:avLst/>
              <a:gdLst/>
              <a:ahLst/>
              <a:cxnLst/>
              <a:rect l="l" t="t" r="r" b="b"/>
              <a:pathLst>
                <a:path w="28124" h="6923" extrusionOk="0">
                  <a:moveTo>
                    <a:pt x="28123" y="6018"/>
                  </a:moveTo>
                  <a:cubicBezTo>
                    <a:pt x="26097" y="5457"/>
                    <a:pt x="24039" y="5051"/>
                    <a:pt x="21950" y="4802"/>
                  </a:cubicBezTo>
                  <a:lnTo>
                    <a:pt x="21950" y="4802"/>
                  </a:lnTo>
                  <a:cubicBezTo>
                    <a:pt x="20921" y="4677"/>
                    <a:pt x="19768" y="4584"/>
                    <a:pt x="18520" y="4521"/>
                  </a:cubicBezTo>
                  <a:cubicBezTo>
                    <a:pt x="18022" y="4490"/>
                    <a:pt x="17492" y="4459"/>
                    <a:pt x="16961" y="4459"/>
                  </a:cubicBezTo>
                  <a:cubicBezTo>
                    <a:pt x="14685" y="4365"/>
                    <a:pt x="12409" y="4459"/>
                    <a:pt x="10165" y="4708"/>
                  </a:cubicBezTo>
                  <a:cubicBezTo>
                    <a:pt x="9728" y="4771"/>
                    <a:pt x="9292" y="4833"/>
                    <a:pt x="8824" y="4895"/>
                  </a:cubicBezTo>
                  <a:lnTo>
                    <a:pt x="8169" y="4989"/>
                  </a:lnTo>
                  <a:cubicBezTo>
                    <a:pt x="5488" y="5363"/>
                    <a:pt x="2838" y="5987"/>
                    <a:pt x="250" y="6860"/>
                  </a:cubicBezTo>
                  <a:lnTo>
                    <a:pt x="250" y="6860"/>
                  </a:lnTo>
                  <a:cubicBezTo>
                    <a:pt x="250" y="6860"/>
                    <a:pt x="156" y="6860"/>
                    <a:pt x="125" y="6891"/>
                  </a:cubicBezTo>
                  <a:cubicBezTo>
                    <a:pt x="94" y="6891"/>
                    <a:pt x="125" y="6891"/>
                    <a:pt x="125" y="6891"/>
                  </a:cubicBezTo>
                  <a:lnTo>
                    <a:pt x="0" y="6922"/>
                  </a:lnTo>
                  <a:lnTo>
                    <a:pt x="437" y="3181"/>
                  </a:lnTo>
                  <a:cubicBezTo>
                    <a:pt x="1372" y="2775"/>
                    <a:pt x="2339" y="2401"/>
                    <a:pt x="3305" y="2089"/>
                  </a:cubicBezTo>
                  <a:lnTo>
                    <a:pt x="3742" y="1934"/>
                  </a:lnTo>
                  <a:cubicBezTo>
                    <a:pt x="6298" y="1092"/>
                    <a:pt x="8949" y="531"/>
                    <a:pt x="11599" y="250"/>
                  </a:cubicBezTo>
                  <a:lnTo>
                    <a:pt x="11599" y="250"/>
                  </a:lnTo>
                  <a:lnTo>
                    <a:pt x="11848" y="219"/>
                  </a:lnTo>
                  <a:cubicBezTo>
                    <a:pt x="12254" y="188"/>
                    <a:pt x="12659" y="156"/>
                    <a:pt x="13095" y="125"/>
                  </a:cubicBezTo>
                  <a:cubicBezTo>
                    <a:pt x="13906" y="63"/>
                    <a:pt x="14748" y="32"/>
                    <a:pt x="15590" y="32"/>
                  </a:cubicBezTo>
                  <a:cubicBezTo>
                    <a:pt x="18988" y="0"/>
                    <a:pt x="22387" y="499"/>
                    <a:pt x="25660" y="1528"/>
                  </a:cubicBezTo>
                  <a:lnTo>
                    <a:pt x="25660" y="1528"/>
                  </a:lnTo>
                  <a:cubicBezTo>
                    <a:pt x="26284" y="1746"/>
                    <a:pt x="26907" y="1965"/>
                    <a:pt x="27531" y="2214"/>
                  </a:cubicBezTo>
                  <a:lnTo>
                    <a:pt x="27812" y="3898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3" name="Google Shape;4363;p57"/>
            <p:cNvSpPr/>
            <p:nvPr/>
          </p:nvSpPr>
          <p:spPr>
            <a:xfrm flipH="1">
              <a:off x="1538663" y="1473786"/>
              <a:ext cx="1596250" cy="378951"/>
            </a:xfrm>
            <a:custGeom>
              <a:avLst/>
              <a:gdLst/>
              <a:ahLst/>
              <a:cxnLst/>
              <a:rect l="l" t="t" r="r" b="b"/>
              <a:pathLst>
                <a:path w="28374" h="6736" extrusionOk="0">
                  <a:moveTo>
                    <a:pt x="28311" y="2277"/>
                  </a:moveTo>
                  <a:lnTo>
                    <a:pt x="28373" y="6080"/>
                  </a:lnTo>
                  <a:cubicBezTo>
                    <a:pt x="28373" y="6080"/>
                    <a:pt x="24788" y="4896"/>
                    <a:pt x="19082" y="4522"/>
                  </a:cubicBezTo>
                  <a:cubicBezTo>
                    <a:pt x="16837" y="4366"/>
                    <a:pt x="14561" y="4366"/>
                    <a:pt x="12316" y="4490"/>
                  </a:cubicBezTo>
                  <a:cubicBezTo>
                    <a:pt x="11537" y="4522"/>
                    <a:pt x="10757" y="4615"/>
                    <a:pt x="9947" y="4677"/>
                  </a:cubicBezTo>
                  <a:cubicBezTo>
                    <a:pt x="9417" y="4740"/>
                    <a:pt x="8855" y="4802"/>
                    <a:pt x="8294" y="4896"/>
                  </a:cubicBezTo>
                  <a:cubicBezTo>
                    <a:pt x="7016" y="5052"/>
                    <a:pt x="5706" y="5270"/>
                    <a:pt x="4366" y="5582"/>
                  </a:cubicBezTo>
                  <a:lnTo>
                    <a:pt x="4023" y="5675"/>
                  </a:lnTo>
                  <a:cubicBezTo>
                    <a:pt x="2713" y="5956"/>
                    <a:pt x="1373" y="6330"/>
                    <a:pt x="1" y="6735"/>
                  </a:cubicBezTo>
                  <a:lnTo>
                    <a:pt x="1" y="3087"/>
                  </a:lnTo>
                  <a:cubicBezTo>
                    <a:pt x="2090" y="2214"/>
                    <a:pt x="4241" y="1528"/>
                    <a:pt x="6455" y="1030"/>
                  </a:cubicBezTo>
                  <a:cubicBezTo>
                    <a:pt x="6611" y="998"/>
                    <a:pt x="6798" y="967"/>
                    <a:pt x="6954" y="936"/>
                  </a:cubicBezTo>
                  <a:cubicBezTo>
                    <a:pt x="7702" y="780"/>
                    <a:pt x="8544" y="624"/>
                    <a:pt x="9385" y="468"/>
                  </a:cubicBezTo>
                  <a:cubicBezTo>
                    <a:pt x="11318" y="188"/>
                    <a:pt x="13283" y="32"/>
                    <a:pt x="15247" y="1"/>
                  </a:cubicBezTo>
                  <a:cubicBezTo>
                    <a:pt x="16058" y="1"/>
                    <a:pt x="16899" y="1"/>
                    <a:pt x="17772" y="63"/>
                  </a:cubicBezTo>
                  <a:lnTo>
                    <a:pt x="17897" y="63"/>
                  </a:lnTo>
                  <a:cubicBezTo>
                    <a:pt x="21483" y="250"/>
                    <a:pt x="24975" y="998"/>
                    <a:pt x="28311" y="227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4" name="Google Shape;4364;p57"/>
            <p:cNvSpPr/>
            <p:nvPr/>
          </p:nvSpPr>
          <p:spPr>
            <a:xfrm flipH="1">
              <a:off x="1582544" y="2042100"/>
              <a:ext cx="1506745" cy="191219"/>
            </a:xfrm>
            <a:custGeom>
              <a:avLst/>
              <a:gdLst/>
              <a:ahLst/>
              <a:cxnLst/>
              <a:rect l="l" t="t" r="r" b="b"/>
              <a:pathLst>
                <a:path w="26783" h="3399" extrusionOk="0">
                  <a:moveTo>
                    <a:pt x="0" y="3399"/>
                  </a:moveTo>
                  <a:cubicBezTo>
                    <a:pt x="0" y="3399"/>
                    <a:pt x="11505" y="0"/>
                    <a:pt x="26783" y="2962"/>
                  </a:cubicBezTo>
                  <a:close/>
                </a:path>
              </a:pathLst>
            </a:custGeom>
            <a:solidFill>
              <a:srgbClr val="D9471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5" name="Google Shape;4365;p57"/>
            <p:cNvSpPr/>
            <p:nvPr/>
          </p:nvSpPr>
          <p:spPr>
            <a:xfrm flipH="1">
              <a:off x="1561504" y="1908769"/>
              <a:ext cx="1548825" cy="322806"/>
            </a:xfrm>
            <a:custGeom>
              <a:avLst/>
              <a:gdLst/>
              <a:ahLst/>
              <a:cxnLst/>
              <a:rect l="l" t="t" r="r" b="b"/>
              <a:pathLst>
                <a:path w="27531" h="5738" extrusionOk="0">
                  <a:moveTo>
                    <a:pt x="27531" y="1497"/>
                  </a:moveTo>
                  <a:lnTo>
                    <a:pt x="27157" y="5332"/>
                  </a:lnTo>
                  <a:lnTo>
                    <a:pt x="27001" y="5332"/>
                  </a:lnTo>
                  <a:cubicBezTo>
                    <a:pt x="24475" y="4989"/>
                    <a:pt x="21919" y="4771"/>
                    <a:pt x="19362" y="4678"/>
                  </a:cubicBezTo>
                  <a:cubicBezTo>
                    <a:pt x="17335" y="4615"/>
                    <a:pt x="14966" y="4584"/>
                    <a:pt x="12347" y="4678"/>
                  </a:cubicBezTo>
                  <a:cubicBezTo>
                    <a:pt x="11131" y="4740"/>
                    <a:pt x="9884" y="4802"/>
                    <a:pt x="8574" y="4865"/>
                  </a:cubicBezTo>
                  <a:lnTo>
                    <a:pt x="7296" y="4958"/>
                  </a:lnTo>
                  <a:cubicBezTo>
                    <a:pt x="6641" y="5021"/>
                    <a:pt x="5986" y="5083"/>
                    <a:pt x="5301" y="5145"/>
                  </a:cubicBezTo>
                  <a:cubicBezTo>
                    <a:pt x="4521" y="5239"/>
                    <a:pt x="3742" y="5301"/>
                    <a:pt x="2931" y="5395"/>
                  </a:cubicBezTo>
                  <a:lnTo>
                    <a:pt x="2931" y="5395"/>
                  </a:lnTo>
                  <a:cubicBezTo>
                    <a:pt x="2214" y="5488"/>
                    <a:pt x="1528" y="5582"/>
                    <a:pt x="780" y="5675"/>
                  </a:cubicBezTo>
                  <a:lnTo>
                    <a:pt x="374" y="5738"/>
                  </a:lnTo>
                  <a:lnTo>
                    <a:pt x="374" y="5582"/>
                  </a:lnTo>
                  <a:lnTo>
                    <a:pt x="374" y="5582"/>
                  </a:lnTo>
                  <a:lnTo>
                    <a:pt x="0" y="2059"/>
                  </a:lnTo>
                  <a:cubicBezTo>
                    <a:pt x="0" y="2059"/>
                    <a:pt x="717" y="1840"/>
                    <a:pt x="1964" y="1560"/>
                  </a:cubicBezTo>
                  <a:lnTo>
                    <a:pt x="2339" y="1466"/>
                  </a:lnTo>
                  <a:cubicBezTo>
                    <a:pt x="3336" y="1248"/>
                    <a:pt x="4615" y="999"/>
                    <a:pt x="6142" y="749"/>
                  </a:cubicBezTo>
                  <a:cubicBezTo>
                    <a:pt x="6485" y="687"/>
                    <a:pt x="6828" y="656"/>
                    <a:pt x="7171" y="593"/>
                  </a:cubicBezTo>
                  <a:cubicBezTo>
                    <a:pt x="7639" y="531"/>
                    <a:pt x="8138" y="469"/>
                    <a:pt x="8637" y="406"/>
                  </a:cubicBezTo>
                  <a:cubicBezTo>
                    <a:pt x="10102" y="250"/>
                    <a:pt x="11723" y="126"/>
                    <a:pt x="13438" y="63"/>
                  </a:cubicBezTo>
                  <a:cubicBezTo>
                    <a:pt x="15434" y="1"/>
                    <a:pt x="17429" y="32"/>
                    <a:pt x="19424" y="188"/>
                  </a:cubicBezTo>
                  <a:lnTo>
                    <a:pt x="19424" y="188"/>
                  </a:lnTo>
                  <a:cubicBezTo>
                    <a:pt x="22168" y="375"/>
                    <a:pt x="24881" y="843"/>
                    <a:pt x="27531" y="1497"/>
                  </a:cubicBezTo>
                  <a:close/>
                </a:path>
              </a:pathLst>
            </a:custGeom>
            <a:solidFill>
              <a:srgbClr val="FAA25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6" name="Google Shape;4366;p57"/>
            <p:cNvSpPr/>
            <p:nvPr/>
          </p:nvSpPr>
          <p:spPr>
            <a:xfrm flipH="1">
              <a:off x="1635145" y="2264879"/>
              <a:ext cx="1403287" cy="240332"/>
            </a:xfrm>
            <a:custGeom>
              <a:avLst/>
              <a:gdLst/>
              <a:ahLst/>
              <a:cxnLst/>
              <a:rect l="l" t="t" r="r" b="b"/>
              <a:pathLst>
                <a:path w="24944" h="4272" extrusionOk="0">
                  <a:moveTo>
                    <a:pt x="24943" y="842"/>
                  </a:moveTo>
                  <a:cubicBezTo>
                    <a:pt x="10788" y="4272"/>
                    <a:pt x="1" y="1185"/>
                    <a:pt x="1" y="1185"/>
                  </a:cubicBezTo>
                  <a:cubicBezTo>
                    <a:pt x="2214" y="748"/>
                    <a:pt x="4366" y="468"/>
                    <a:pt x="6361" y="250"/>
                  </a:cubicBezTo>
                  <a:lnTo>
                    <a:pt x="6361" y="250"/>
                  </a:lnTo>
                  <a:cubicBezTo>
                    <a:pt x="6579" y="343"/>
                    <a:pt x="13189" y="2401"/>
                    <a:pt x="17741" y="0"/>
                  </a:cubicBezTo>
                  <a:cubicBezTo>
                    <a:pt x="20142" y="94"/>
                    <a:pt x="22574" y="374"/>
                    <a:pt x="24943" y="842"/>
                  </a:cubicBezTo>
                  <a:close/>
                </a:path>
              </a:pathLst>
            </a:custGeom>
            <a:solidFill>
              <a:srgbClr val="D9471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7" name="Google Shape;4367;p57"/>
            <p:cNvSpPr/>
            <p:nvPr/>
          </p:nvSpPr>
          <p:spPr>
            <a:xfrm flipH="1">
              <a:off x="1635145" y="2312192"/>
              <a:ext cx="1401543" cy="336870"/>
            </a:xfrm>
            <a:custGeom>
              <a:avLst/>
              <a:gdLst/>
              <a:ahLst/>
              <a:cxnLst/>
              <a:rect l="l" t="t" r="r" b="b"/>
              <a:pathLst>
                <a:path w="24913" h="5988" extrusionOk="0">
                  <a:moveTo>
                    <a:pt x="24912" y="1"/>
                  </a:moveTo>
                  <a:lnTo>
                    <a:pt x="24258" y="2121"/>
                  </a:lnTo>
                  <a:lnTo>
                    <a:pt x="23790" y="3711"/>
                  </a:lnTo>
                  <a:lnTo>
                    <a:pt x="23572" y="4335"/>
                  </a:lnTo>
                  <a:cubicBezTo>
                    <a:pt x="20516" y="5208"/>
                    <a:pt x="17367" y="5738"/>
                    <a:pt x="14156" y="5925"/>
                  </a:cubicBezTo>
                  <a:cubicBezTo>
                    <a:pt x="13594" y="5956"/>
                    <a:pt x="13033" y="5987"/>
                    <a:pt x="12503" y="5987"/>
                  </a:cubicBezTo>
                  <a:lnTo>
                    <a:pt x="11724" y="5987"/>
                  </a:lnTo>
                  <a:cubicBezTo>
                    <a:pt x="11100" y="5987"/>
                    <a:pt x="10477" y="5987"/>
                    <a:pt x="9915" y="5956"/>
                  </a:cubicBezTo>
                  <a:cubicBezTo>
                    <a:pt x="8388" y="5894"/>
                    <a:pt x="7016" y="5738"/>
                    <a:pt x="5831" y="5551"/>
                  </a:cubicBezTo>
                  <a:cubicBezTo>
                    <a:pt x="5020" y="5426"/>
                    <a:pt x="4303" y="5301"/>
                    <a:pt x="3680" y="5176"/>
                  </a:cubicBezTo>
                  <a:cubicBezTo>
                    <a:pt x="2776" y="4989"/>
                    <a:pt x="1871" y="4771"/>
                    <a:pt x="998" y="4491"/>
                  </a:cubicBezTo>
                  <a:lnTo>
                    <a:pt x="874" y="3961"/>
                  </a:lnTo>
                  <a:lnTo>
                    <a:pt x="874" y="3961"/>
                  </a:lnTo>
                  <a:lnTo>
                    <a:pt x="188" y="1155"/>
                  </a:lnTo>
                  <a:lnTo>
                    <a:pt x="188" y="1155"/>
                  </a:lnTo>
                  <a:lnTo>
                    <a:pt x="1" y="344"/>
                  </a:lnTo>
                  <a:lnTo>
                    <a:pt x="500" y="406"/>
                  </a:lnTo>
                  <a:cubicBezTo>
                    <a:pt x="1185" y="500"/>
                    <a:pt x="1840" y="562"/>
                    <a:pt x="2495" y="624"/>
                  </a:cubicBezTo>
                  <a:cubicBezTo>
                    <a:pt x="3462" y="718"/>
                    <a:pt x="4428" y="812"/>
                    <a:pt x="5363" y="874"/>
                  </a:cubicBezTo>
                  <a:cubicBezTo>
                    <a:pt x="5862" y="905"/>
                    <a:pt x="6361" y="936"/>
                    <a:pt x="6860" y="936"/>
                  </a:cubicBezTo>
                  <a:lnTo>
                    <a:pt x="8138" y="999"/>
                  </a:lnTo>
                  <a:cubicBezTo>
                    <a:pt x="11568" y="1123"/>
                    <a:pt x="14623" y="1061"/>
                    <a:pt x="17180" y="874"/>
                  </a:cubicBezTo>
                  <a:cubicBezTo>
                    <a:pt x="19768" y="749"/>
                    <a:pt x="22356" y="437"/>
                    <a:pt x="24912" y="1"/>
                  </a:cubicBezTo>
                  <a:close/>
                </a:path>
              </a:pathLst>
            </a:custGeom>
            <a:solidFill>
              <a:srgbClr val="FAA25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8" name="Google Shape;4368;p57"/>
            <p:cNvSpPr/>
            <p:nvPr/>
          </p:nvSpPr>
          <p:spPr>
            <a:xfrm flipH="1">
              <a:off x="1850892" y="2668302"/>
              <a:ext cx="975280" cy="221036"/>
            </a:xfrm>
            <a:custGeom>
              <a:avLst/>
              <a:gdLst/>
              <a:ahLst/>
              <a:cxnLst/>
              <a:rect l="l" t="t" r="r" b="b"/>
              <a:pathLst>
                <a:path w="17336" h="3929" extrusionOk="0">
                  <a:moveTo>
                    <a:pt x="17335" y="624"/>
                  </a:moveTo>
                  <a:cubicBezTo>
                    <a:pt x="7545" y="3929"/>
                    <a:pt x="0" y="717"/>
                    <a:pt x="0" y="717"/>
                  </a:cubicBezTo>
                  <a:cubicBezTo>
                    <a:pt x="2432" y="374"/>
                    <a:pt x="4646" y="187"/>
                    <a:pt x="6579" y="62"/>
                  </a:cubicBezTo>
                  <a:lnTo>
                    <a:pt x="6579" y="62"/>
                  </a:lnTo>
                  <a:cubicBezTo>
                    <a:pt x="6672" y="125"/>
                    <a:pt x="8574" y="1372"/>
                    <a:pt x="10102" y="0"/>
                  </a:cubicBezTo>
                  <a:cubicBezTo>
                    <a:pt x="14748" y="31"/>
                    <a:pt x="17335" y="624"/>
                    <a:pt x="17335" y="624"/>
                  </a:cubicBezTo>
                  <a:close/>
                </a:path>
              </a:pathLst>
            </a:custGeom>
            <a:solidFill>
              <a:srgbClr val="D9471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9" name="Google Shape;4369;p57"/>
            <p:cNvSpPr/>
            <p:nvPr/>
          </p:nvSpPr>
          <p:spPr>
            <a:xfrm flipH="1">
              <a:off x="1850892" y="2703350"/>
              <a:ext cx="973536" cy="301765"/>
            </a:xfrm>
            <a:custGeom>
              <a:avLst/>
              <a:gdLst/>
              <a:ahLst/>
              <a:cxnLst/>
              <a:rect l="l" t="t" r="r" b="b"/>
              <a:pathLst>
                <a:path w="17305" h="5364" extrusionOk="0">
                  <a:moveTo>
                    <a:pt x="17304" y="1"/>
                  </a:moveTo>
                  <a:lnTo>
                    <a:pt x="16837" y="2245"/>
                  </a:lnTo>
                  <a:cubicBezTo>
                    <a:pt x="12347" y="5363"/>
                    <a:pt x="8169" y="5239"/>
                    <a:pt x="5176" y="4397"/>
                  </a:cubicBezTo>
                  <a:cubicBezTo>
                    <a:pt x="4677" y="4241"/>
                    <a:pt x="4147" y="4085"/>
                    <a:pt x="3648" y="3898"/>
                  </a:cubicBezTo>
                  <a:cubicBezTo>
                    <a:pt x="2682" y="3493"/>
                    <a:pt x="1777" y="3025"/>
                    <a:pt x="936" y="2433"/>
                  </a:cubicBezTo>
                  <a:cubicBezTo>
                    <a:pt x="686" y="2277"/>
                    <a:pt x="562" y="2183"/>
                    <a:pt x="562" y="2183"/>
                  </a:cubicBezTo>
                  <a:lnTo>
                    <a:pt x="0" y="94"/>
                  </a:lnTo>
                  <a:cubicBezTo>
                    <a:pt x="499" y="188"/>
                    <a:pt x="998" y="281"/>
                    <a:pt x="1497" y="375"/>
                  </a:cubicBezTo>
                  <a:cubicBezTo>
                    <a:pt x="3025" y="624"/>
                    <a:pt x="4584" y="780"/>
                    <a:pt x="6174" y="874"/>
                  </a:cubicBezTo>
                  <a:cubicBezTo>
                    <a:pt x="6485" y="874"/>
                    <a:pt x="6797" y="905"/>
                    <a:pt x="7109" y="905"/>
                  </a:cubicBezTo>
                  <a:cubicBezTo>
                    <a:pt x="7421" y="936"/>
                    <a:pt x="7764" y="936"/>
                    <a:pt x="8107" y="936"/>
                  </a:cubicBezTo>
                  <a:lnTo>
                    <a:pt x="8107" y="936"/>
                  </a:lnTo>
                  <a:lnTo>
                    <a:pt x="8481" y="936"/>
                  </a:lnTo>
                  <a:cubicBezTo>
                    <a:pt x="13844" y="936"/>
                    <a:pt x="17304" y="1"/>
                    <a:pt x="17304" y="1"/>
                  </a:cubicBezTo>
                  <a:close/>
                </a:path>
              </a:pathLst>
            </a:custGeom>
            <a:solidFill>
              <a:srgbClr val="FAA25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0" name="Google Shape;4370;p57"/>
            <p:cNvSpPr/>
            <p:nvPr/>
          </p:nvSpPr>
          <p:spPr>
            <a:xfrm flipH="1">
              <a:off x="2978743" y="1992987"/>
              <a:ext cx="110546" cy="240332"/>
            </a:xfrm>
            <a:custGeom>
              <a:avLst/>
              <a:gdLst/>
              <a:ahLst/>
              <a:cxnLst/>
              <a:rect l="l" t="t" r="r" b="b"/>
              <a:pathLst>
                <a:path w="1965" h="4272" extrusionOk="0">
                  <a:moveTo>
                    <a:pt x="1590" y="63"/>
                  </a:moveTo>
                  <a:lnTo>
                    <a:pt x="1965" y="0"/>
                  </a:lnTo>
                  <a:cubicBezTo>
                    <a:pt x="1341" y="1466"/>
                    <a:pt x="842" y="2900"/>
                    <a:pt x="437" y="4210"/>
                  </a:cubicBezTo>
                  <a:lnTo>
                    <a:pt x="0" y="4272"/>
                  </a:lnTo>
                  <a:lnTo>
                    <a:pt x="0" y="4116"/>
                  </a:lnTo>
                  <a:lnTo>
                    <a:pt x="0" y="4116"/>
                  </a:lnTo>
                  <a:cubicBezTo>
                    <a:pt x="468" y="2807"/>
                    <a:pt x="998" y="1466"/>
                    <a:pt x="1590" y="63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1" name="Google Shape;4371;p57"/>
            <p:cNvSpPr/>
            <p:nvPr/>
          </p:nvSpPr>
          <p:spPr>
            <a:xfrm flipH="1">
              <a:off x="2743699" y="1528187"/>
              <a:ext cx="164947" cy="264917"/>
            </a:xfrm>
            <a:custGeom>
              <a:avLst/>
              <a:gdLst/>
              <a:ahLst/>
              <a:cxnLst/>
              <a:rect l="l" t="t" r="r" b="b"/>
              <a:pathLst>
                <a:path w="2932" h="4709" extrusionOk="0">
                  <a:moveTo>
                    <a:pt x="2464" y="94"/>
                  </a:moveTo>
                  <a:cubicBezTo>
                    <a:pt x="2620" y="63"/>
                    <a:pt x="2776" y="31"/>
                    <a:pt x="2932" y="0"/>
                  </a:cubicBezTo>
                  <a:cubicBezTo>
                    <a:pt x="1996" y="1497"/>
                    <a:pt x="1123" y="3056"/>
                    <a:pt x="344" y="4646"/>
                  </a:cubicBezTo>
                  <a:lnTo>
                    <a:pt x="1" y="4708"/>
                  </a:lnTo>
                  <a:cubicBezTo>
                    <a:pt x="749" y="3180"/>
                    <a:pt x="1560" y="1621"/>
                    <a:pt x="2464" y="9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2" name="Google Shape;4372;p57"/>
            <p:cNvSpPr/>
            <p:nvPr/>
          </p:nvSpPr>
          <p:spPr>
            <a:xfrm flipH="1">
              <a:off x="1898261" y="749415"/>
              <a:ext cx="771853" cy="619170"/>
            </a:xfrm>
            <a:custGeom>
              <a:avLst/>
              <a:gdLst/>
              <a:ahLst/>
              <a:cxnLst/>
              <a:rect l="l" t="t" r="r" b="b"/>
              <a:pathLst>
                <a:path w="13720" h="11006" extrusionOk="0">
                  <a:moveTo>
                    <a:pt x="7640" y="3929"/>
                  </a:moveTo>
                  <a:cubicBezTo>
                    <a:pt x="9510" y="2588"/>
                    <a:pt x="11568" y="1528"/>
                    <a:pt x="13719" y="842"/>
                  </a:cubicBezTo>
                  <a:cubicBezTo>
                    <a:pt x="13034" y="499"/>
                    <a:pt x="12316" y="218"/>
                    <a:pt x="11599" y="0"/>
                  </a:cubicBezTo>
                  <a:cubicBezTo>
                    <a:pt x="9947" y="873"/>
                    <a:pt x="8388" y="1902"/>
                    <a:pt x="6985" y="3118"/>
                  </a:cubicBezTo>
                  <a:cubicBezTo>
                    <a:pt x="6673" y="3367"/>
                    <a:pt x="6393" y="3617"/>
                    <a:pt x="6081" y="3897"/>
                  </a:cubicBezTo>
                  <a:cubicBezTo>
                    <a:pt x="5769" y="4178"/>
                    <a:pt x="5551" y="4365"/>
                    <a:pt x="5301" y="4583"/>
                  </a:cubicBezTo>
                  <a:cubicBezTo>
                    <a:pt x="4740" y="5113"/>
                    <a:pt x="4179" y="5675"/>
                    <a:pt x="3680" y="6236"/>
                  </a:cubicBezTo>
                  <a:cubicBezTo>
                    <a:pt x="3555" y="6360"/>
                    <a:pt x="3431" y="6485"/>
                    <a:pt x="3337" y="6641"/>
                  </a:cubicBezTo>
                  <a:cubicBezTo>
                    <a:pt x="2121" y="8013"/>
                    <a:pt x="1030" y="9478"/>
                    <a:pt x="1" y="11006"/>
                  </a:cubicBezTo>
                  <a:lnTo>
                    <a:pt x="656" y="10912"/>
                  </a:lnTo>
                  <a:cubicBezTo>
                    <a:pt x="1373" y="9977"/>
                    <a:pt x="2090" y="9073"/>
                    <a:pt x="2838" y="8231"/>
                  </a:cubicBezTo>
                  <a:cubicBezTo>
                    <a:pt x="3056" y="7982"/>
                    <a:pt x="3306" y="7732"/>
                    <a:pt x="3524" y="7514"/>
                  </a:cubicBezTo>
                  <a:cubicBezTo>
                    <a:pt x="3992" y="7015"/>
                    <a:pt x="4460" y="6579"/>
                    <a:pt x="4927" y="6142"/>
                  </a:cubicBezTo>
                  <a:cubicBezTo>
                    <a:pt x="5613" y="5519"/>
                    <a:pt x="6330" y="4895"/>
                    <a:pt x="7078" y="4334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3" name="Google Shape;4373;p57"/>
            <p:cNvSpPr/>
            <p:nvPr/>
          </p:nvSpPr>
          <p:spPr>
            <a:xfrm flipH="1">
              <a:off x="2896325" y="2335032"/>
              <a:ext cx="129842" cy="201739"/>
            </a:xfrm>
            <a:custGeom>
              <a:avLst/>
              <a:gdLst/>
              <a:ahLst/>
              <a:cxnLst/>
              <a:rect l="l" t="t" r="r" b="b"/>
              <a:pathLst>
                <a:path w="2308" h="3586" extrusionOk="0">
                  <a:moveTo>
                    <a:pt x="313" y="0"/>
                  </a:moveTo>
                  <a:cubicBezTo>
                    <a:pt x="998" y="63"/>
                    <a:pt x="1653" y="156"/>
                    <a:pt x="2308" y="218"/>
                  </a:cubicBezTo>
                  <a:cubicBezTo>
                    <a:pt x="1653" y="1434"/>
                    <a:pt x="1123" y="2588"/>
                    <a:pt x="687" y="3586"/>
                  </a:cubicBezTo>
                  <a:lnTo>
                    <a:pt x="1" y="749"/>
                  </a:lnTo>
                  <a:lnTo>
                    <a:pt x="1" y="749"/>
                  </a:lnTo>
                  <a:cubicBezTo>
                    <a:pt x="94" y="499"/>
                    <a:pt x="219" y="250"/>
                    <a:pt x="313" y="0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4" name="Google Shape;4374;p57"/>
            <p:cNvSpPr/>
            <p:nvPr/>
          </p:nvSpPr>
          <p:spPr>
            <a:xfrm flipH="1">
              <a:off x="2624433" y="1931610"/>
              <a:ext cx="321062" cy="280669"/>
            </a:xfrm>
            <a:custGeom>
              <a:avLst/>
              <a:gdLst/>
              <a:ahLst/>
              <a:cxnLst/>
              <a:rect l="l" t="t" r="r" b="b"/>
              <a:pathLst>
                <a:path w="5707" h="4989" extrusionOk="0">
                  <a:moveTo>
                    <a:pt x="4241" y="187"/>
                  </a:moveTo>
                  <a:cubicBezTo>
                    <a:pt x="4709" y="125"/>
                    <a:pt x="5177" y="63"/>
                    <a:pt x="5707" y="0"/>
                  </a:cubicBezTo>
                  <a:cubicBezTo>
                    <a:pt x="5145" y="686"/>
                    <a:pt x="4647" y="1372"/>
                    <a:pt x="4148" y="2027"/>
                  </a:cubicBezTo>
                  <a:cubicBezTo>
                    <a:pt x="3524" y="2962"/>
                    <a:pt x="2901" y="3866"/>
                    <a:pt x="2371" y="4739"/>
                  </a:cubicBezTo>
                  <a:cubicBezTo>
                    <a:pt x="1591" y="4802"/>
                    <a:pt x="812" y="4895"/>
                    <a:pt x="1" y="4989"/>
                  </a:cubicBezTo>
                  <a:cubicBezTo>
                    <a:pt x="936" y="3367"/>
                    <a:pt x="1996" y="1809"/>
                    <a:pt x="3181" y="343"/>
                  </a:cubicBezTo>
                  <a:cubicBezTo>
                    <a:pt x="3524" y="281"/>
                    <a:pt x="3867" y="250"/>
                    <a:pt x="4241" y="187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5" name="Google Shape;4375;p57"/>
            <p:cNvSpPr/>
            <p:nvPr/>
          </p:nvSpPr>
          <p:spPr>
            <a:xfrm flipH="1">
              <a:off x="2135049" y="1473786"/>
              <a:ext cx="440327" cy="264917"/>
            </a:xfrm>
            <a:custGeom>
              <a:avLst/>
              <a:gdLst/>
              <a:ahLst/>
              <a:cxnLst/>
              <a:rect l="l" t="t" r="r" b="b"/>
              <a:pathLst>
                <a:path w="7827" h="4709" extrusionOk="0">
                  <a:moveTo>
                    <a:pt x="7826" y="63"/>
                  </a:moveTo>
                  <a:cubicBezTo>
                    <a:pt x="6361" y="998"/>
                    <a:pt x="4989" y="2058"/>
                    <a:pt x="3711" y="3243"/>
                  </a:cubicBezTo>
                  <a:cubicBezTo>
                    <a:pt x="3243" y="3649"/>
                    <a:pt x="2807" y="4085"/>
                    <a:pt x="2370" y="4490"/>
                  </a:cubicBezTo>
                  <a:cubicBezTo>
                    <a:pt x="1591" y="4553"/>
                    <a:pt x="811" y="4615"/>
                    <a:pt x="1" y="4709"/>
                  </a:cubicBezTo>
                  <a:cubicBezTo>
                    <a:pt x="437" y="4272"/>
                    <a:pt x="874" y="3867"/>
                    <a:pt x="1310" y="3430"/>
                  </a:cubicBezTo>
                  <a:cubicBezTo>
                    <a:pt x="2744" y="2121"/>
                    <a:pt x="4054" y="967"/>
                    <a:pt x="5301" y="1"/>
                  </a:cubicBezTo>
                  <a:cubicBezTo>
                    <a:pt x="6143" y="1"/>
                    <a:pt x="6953" y="32"/>
                    <a:pt x="7826" y="63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6" name="Google Shape;4376;p57"/>
            <p:cNvSpPr/>
            <p:nvPr/>
          </p:nvSpPr>
          <p:spPr>
            <a:xfrm flipH="1">
              <a:off x="1564992" y="1175622"/>
              <a:ext cx="521001" cy="182443"/>
            </a:xfrm>
            <a:custGeom>
              <a:avLst/>
              <a:gdLst/>
              <a:ahLst/>
              <a:cxnLst/>
              <a:rect l="l" t="t" r="r" b="b"/>
              <a:pathLst>
                <a:path w="9261" h="3243" extrusionOk="0">
                  <a:moveTo>
                    <a:pt x="9260" y="2339"/>
                  </a:moveTo>
                  <a:cubicBezTo>
                    <a:pt x="7265" y="2245"/>
                    <a:pt x="5270" y="2557"/>
                    <a:pt x="3430" y="3243"/>
                  </a:cubicBezTo>
                  <a:lnTo>
                    <a:pt x="3430" y="3243"/>
                  </a:lnTo>
                  <a:cubicBezTo>
                    <a:pt x="2370" y="3118"/>
                    <a:pt x="1248" y="3025"/>
                    <a:pt x="0" y="2931"/>
                  </a:cubicBezTo>
                  <a:cubicBezTo>
                    <a:pt x="2931" y="1123"/>
                    <a:pt x="5301" y="312"/>
                    <a:pt x="7078" y="0"/>
                  </a:cubicBezTo>
                  <a:lnTo>
                    <a:pt x="7078" y="0"/>
                  </a:lnTo>
                  <a:cubicBezTo>
                    <a:pt x="7733" y="187"/>
                    <a:pt x="8356" y="406"/>
                    <a:pt x="8980" y="655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7" name="Google Shape;4377;p57"/>
            <p:cNvSpPr/>
            <p:nvPr/>
          </p:nvSpPr>
          <p:spPr>
            <a:xfrm flipH="1">
              <a:off x="2741955" y="2708638"/>
              <a:ext cx="84217" cy="131586"/>
            </a:xfrm>
            <a:custGeom>
              <a:avLst/>
              <a:gdLst/>
              <a:ahLst/>
              <a:cxnLst/>
              <a:rect l="l" t="t" r="r" b="b"/>
              <a:pathLst>
                <a:path w="1497" h="2339" extrusionOk="0">
                  <a:moveTo>
                    <a:pt x="0" y="0"/>
                  </a:moveTo>
                  <a:cubicBezTo>
                    <a:pt x="499" y="94"/>
                    <a:pt x="998" y="187"/>
                    <a:pt x="1497" y="281"/>
                  </a:cubicBezTo>
                  <a:cubicBezTo>
                    <a:pt x="1278" y="1060"/>
                    <a:pt x="1091" y="1746"/>
                    <a:pt x="935" y="2339"/>
                  </a:cubicBezTo>
                  <a:cubicBezTo>
                    <a:pt x="717" y="2183"/>
                    <a:pt x="593" y="2089"/>
                    <a:pt x="593" y="2089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8" name="Google Shape;4378;p57"/>
            <p:cNvSpPr/>
            <p:nvPr/>
          </p:nvSpPr>
          <p:spPr>
            <a:xfrm flipH="1">
              <a:off x="2578808" y="2359561"/>
              <a:ext cx="249164" cy="266661"/>
            </a:xfrm>
            <a:custGeom>
              <a:avLst/>
              <a:gdLst/>
              <a:ahLst/>
              <a:cxnLst/>
              <a:rect l="l" t="t" r="r" b="b"/>
              <a:pathLst>
                <a:path w="4429" h="4740" extrusionOk="0">
                  <a:moveTo>
                    <a:pt x="3150" y="94"/>
                  </a:moveTo>
                  <a:lnTo>
                    <a:pt x="4428" y="157"/>
                  </a:lnTo>
                  <a:cubicBezTo>
                    <a:pt x="4179" y="562"/>
                    <a:pt x="3929" y="967"/>
                    <a:pt x="3711" y="1373"/>
                  </a:cubicBezTo>
                  <a:cubicBezTo>
                    <a:pt x="3088" y="2464"/>
                    <a:pt x="2589" y="3586"/>
                    <a:pt x="2152" y="4740"/>
                  </a:cubicBezTo>
                  <a:cubicBezTo>
                    <a:pt x="1342" y="4615"/>
                    <a:pt x="625" y="4490"/>
                    <a:pt x="1" y="4366"/>
                  </a:cubicBezTo>
                  <a:cubicBezTo>
                    <a:pt x="406" y="2838"/>
                    <a:pt x="967" y="1404"/>
                    <a:pt x="1653" y="1"/>
                  </a:cubicBezTo>
                  <a:cubicBezTo>
                    <a:pt x="2152" y="32"/>
                    <a:pt x="2651" y="94"/>
                    <a:pt x="3150" y="94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9" name="Google Shape;4379;p57"/>
            <p:cNvSpPr/>
            <p:nvPr/>
          </p:nvSpPr>
          <p:spPr>
            <a:xfrm flipH="1">
              <a:off x="1561504" y="1910570"/>
              <a:ext cx="1066473" cy="298221"/>
            </a:xfrm>
            <a:custGeom>
              <a:avLst/>
              <a:gdLst/>
              <a:ahLst/>
              <a:cxnLst/>
              <a:rect l="l" t="t" r="r" b="b"/>
              <a:pathLst>
                <a:path w="18957" h="5301" extrusionOk="0">
                  <a:moveTo>
                    <a:pt x="18957" y="1465"/>
                  </a:moveTo>
                  <a:lnTo>
                    <a:pt x="18583" y="5300"/>
                  </a:lnTo>
                  <a:lnTo>
                    <a:pt x="18427" y="5300"/>
                  </a:lnTo>
                  <a:cubicBezTo>
                    <a:pt x="16743" y="3523"/>
                    <a:pt x="14155" y="1528"/>
                    <a:pt x="10944" y="1465"/>
                  </a:cubicBezTo>
                  <a:cubicBezTo>
                    <a:pt x="9323" y="1465"/>
                    <a:pt x="7733" y="1902"/>
                    <a:pt x="6361" y="2775"/>
                  </a:cubicBezTo>
                  <a:cubicBezTo>
                    <a:pt x="5425" y="3305"/>
                    <a:pt x="4552" y="3960"/>
                    <a:pt x="3773" y="4677"/>
                  </a:cubicBezTo>
                  <a:cubicBezTo>
                    <a:pt x="2557" y="4708"/>
                    <a:pt x="1310" y="4770"/>
                    <a:pt x="0" y="4864"/>
                  </a:cubicBezTo>
                  <a:cubicBezTo>
                    <a:pt x="1341" y="3024"/>
                    <a:pt x="2993" y="1403"/>
                    <a:pt x="4833" y="62"/>
                  </a:cubicBezTo>
                  <a:cubicBezTo>
                    <a:pt x="6828" y="0"/>
                    <a:pt x="8824" y="31"/>
                    <a:pt x="10819" y="187"/>
                  </a:cubicBezTo>
                  <a:lnTo>
                    <a:pt x="10819" y="187"/>
                  </a:lnTo>
                  <a:cubicBezTo>
                    <a:pt x="13563" y="374"/>
                    <a:pt x="16307" y="811"/>
                    <a:pt x="18957" y="1465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0" name="Google Shape;4380;p57"/>
            <p:cNvSpPr/>
            <p:nvPr/>
          </p:nvSpPr>
          <p:spPr>
            <a:xfrm flipH="1">
              <a:off x="2917366" y="1196662"/>
              <a:ext cx="205284" cy="278925"/>
            </a:xfrm>
            <a:custGeom>
              <a:avLst/>
              <a:gdLst/>
              <a:ahLst/>
              <a:cxnLst/>
              <a:rect l="l" t="t" r="r" b="b"/>
              <a:pathLst>
                <a:path w="3649" h="4958" extrusionOk="0">
                  <a:moveTo>
                    <a:pt x="3181" y="156"/>
                  </a:moveTo>
                  <a:lnTo>
                    <a:pt x="3649" y="1"/>
                  </a:lnTo>
                  <a:cubicBezTo>
                    <a:pt x="2152" y="1902"/>
                    <a:pt x="936" y="3680"/>
                    <a:pt x="126" y="4927"/>
                  </a:cubicBezTo>
                  <a:lnTo>
                    <a:pt x="126" y="4927"/>
                  </a:lnTo>
                  <a:cubicBezTo>
                    <a:pt x="126" y="4927"/>
                    <a:pt x="63" y="4927"/>
                    <a:pt x="1" y="4958"/>
                  </a:cubicBezTo>
                  <a:cubicBezTo>
                    <a:pt x="968" y="3305"/>
                    <a:pt x="2028" y="1684"/>
                    <a:pt x="3181" y="156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1" name="Google Shape;4381;p57"/>
            <p:cNvSpPr/>
            <p:nvPr/>
          </p:nvSpPr>
          <p:spPr>
            <a:xfrm flipH="1">
              <a:off x="2249083" y="633637"/>
              <a:ext cx="554305" cy="401735"/>
            </a:xfrm>
            <a:custGeom>
              <a:avLst/>
              <a:gdLst/>
              <a:ahLst/>
              <a:cxnLst/>
              <a:rect l="l" t="t" r="r" b="b"/>
              <a:pathLst>
                <a:path w="9853" h="7141" extrusionOk="0">
                  <a:moveTo>
                    <a:pt x="9853" y="0"/>
                  </a:moveTo>
                  <a:cubicBezTo>
                    <a:pt x="9822" y="219"/>
                    <a:pt x="9790" y="437"/>
                    <a:pt x="9759" y="655"/>
                  </a:cubicBezTo>
                  <a:cubicBezTo>
                    <a:pt x="9292" y="873"/>
                    <a:pt x="8793" y="1092"/>
                    <a:pt x="8263" y="1341"/>
                  </a:cubicBezTo>
                  <a:cubicBezTo>
                    <a:pt x="7764" y="1559"/>
                    <a:pt x="7234" y="1809"/>
                    <a:pt x="6704" y="2089"/>
                  </a:cubicBezTo>
                  <a:cubicBezTo>
                    <a:pt x="6548" y="2152"/>
                    <a:pt x="6423" y="2214"/>
                    <a:pt x="6267" y="2276"/>
                  </a:cubicBezTo>
                  <a:cubicBezTo>
                    <a:pt x="4303" y="3336"/>
                    <a:pt x="2339" y="5082"/>
                    <a:pt x="562" y="6984"/>
                  </a:cubicBezTo>
                  <a:cubicBezTo>
                    <a:pt x="375" y="7047"/>
                    <a:pt x="188" y="7078"/>
                    <a:pt x="0" y="7140"/>
                  </a:cubicBezTo>
                  <a:cubicBezTo>
                    <a:pt x="1809" y="5114"/>
                    <a:pt x="3898" y="3336"/>
                    <a:pt x="6174" y="1840"/>
                  </a:cubicBezTo>
                  <a:cubicBezTo>
                    <a:pt x="6392" y="1715"/>
                    <a:pt x="6579" y="1590"/>
                    <a:pt x="6797" y="1466"/>
                  </a:cubicBezTo>
                  <a:cubicBezTo>
                    <a:pt x="7764" y="904"/>
                    <a:pt x="8793" y="406"/>
                    <a:pt x="9853" y="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2" name="Google Shape;4382;p57"/>
            <p:cNvSpPr/>
            <p:nvPr/>
          </p:nvSpPr>
          <p:spPr>
            <a:xfrm flipH="1">
              <a:off x="2424494" y="2752463"/>
              <a:ext cx="192963" cy="199995"/>
            </a:xfrm>
            <a:custGeom>
              <a:avLst/>
              <a:gdLst/>
              <a:ahLst/>
              <a:cxnLst/>
              <a:rect l="l" t="t" r="r" b="b"/>
              <a:pathLst>
                <a:path w="3430" h="3555" extrusionOk="0">
                  <a:moveTo>
                    <a:pt x="2463" y="1"/>
                  </a:moveTo>
                  <a:cubicBezTo>
                    <a:pt x="2806" y="1"/>
                    <a:pt x="3118" y="32"/>
                    <a:pt x="3430" y="32"/>
                  </a:cubicBezTo>
                  <a:cubicBezTo>
                    <a:pt x="2651" y="1123"/>
                    <a:pt x="1996" y="2308"/>
                    <a:pt x="1528" y="3555"/>
                  </a:cubicBezTo>
                  <a:cubicBezTo>
                    <a:pt x="998" y="3399"/>
                    <a:pt x="499" y="3212"/>
                    <a:pt x="0" y="3025"/>
                  </a:cubicBezTo>
                  <a:cubicBezTo>
                    <a:pt x="749" y="1965"/>
                    <a:pt x="1590" y="967"/>
                    <a:pt x="2463" y="1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3" name="Google Shape;4383;p57"/>
            <p:cNvSpPr/>
            <p:nvPr/>
          </p:nvSpPr>
          <p:spPr>
            <a:xfrm flipH="1">
              <a:off x="1671993" y="2366593"/>
              <a:ext cx="705188" cy="282469"/>
            </a:xfrm>
            <a:custGeom>
              <a:avLst/>
              <a:gdLst/>
              <a:ahLst/>
              <a:cxnLst/>
              <a:rect l="l" t="t" r="r" b="b"/>
              <a:pathLst>
                <a:path w="12535" h="5021" extrusionOk="0">
                  <a:moveTo>
                    <a:pt x="12535" y="1123"/>
                  </a:moveTo>
                  <a:lnTo>
                    <a:pt x="12067" y="2744"/>
                  </a:lnTo>
                  <a:cubicBezTo>
                    <a:pt x="10664" y="1341"/>
                    <a:pt x="8450" y="499"/>
                    <a:pt x="5083" y="2058"/>
                  </a:cubicBezTo>
                  <a:cubicBezTo>
                    <a:pt x="4771" y="2214"/>
                    <a:pt x="4490" y="2339"/>
                    <a:pt x="4210" y="2495"/>
                  </a:cubicBezTo>
                  <a:cubicBezTo>
                    <a:pt x="2963" y="3181"/>
                    <a:pt x="1778" y="4022"/>
                    <a:pt x="780" y="5020"/>
                  </a:cubicBezTo>
                  <a:lnTo>
                    <a:pt x="1" y="5020"/>
                  </a:lnTo>
                  <a:cubicBezTo>
                    <a:pt x="1373" y="3711"/>
                    <a:pt x="2932" y="2588"/>
                    <a:pt x="4646" y="1715"/>
                  </a:cubicBezTo>
                  <a:cubicBezTo>
                    <a:pt x="7109" y="468"/>
                    <a:pt x="9822" y="0"/>
                    <a:pt x="12535" y="1123"/>
                  </a:cubicBezTo>
                  <a:close/>
                </a:path>
              </a:pathLst>
            </a:custGeom>
            <a:solidFill>
              <a:srgbClr val="F29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4" name="Google Shape;4384;p57"/>
            <p:cNvSpPr/>
            <p:nvPr/>
          </p:nvSpPr>
          <p:spPr>
            <a:xfrm flipH="1">
              <a:off x="1640433" y="768711"/>
              <a:ext cx="1434848" cy="413999"/>
            </a:xfrm>
            <a:custGeom>
              <a:avLst/>
              <a:gdLst/>
              <a:ahLst/>
              <a:cxnLst/>
              <a:rect l="l" t="t" r="r" b="b"/>
              <a:pathLst>
                <a:path w="25505" h="7359" extrusionOk="0">
                  <a:moveTo>
                    <a:pt x="3586" y="7358"/>
                  </a:moveTo>
                  <a:cubicBezTo>
                    <a:pt x="3586" y="7358"/>
                    <a:pt x="1716" y="5144"/>
                    <a:pt x="8824" y="3960"/>
                  </a:cubicBezTo>
                  <a:cubicBezTo>
                    <a:pt x="16058" y="2806"/>
                    <a:pt x="22823" y="5519"/>
                    <a:pt x="23198" y="5768"/>
                  </a:cubicBezTo>
                  <a:cubicBezTo>
                    <a:pt x="23572" y="6017"/>
                    <a:pt x="22823" y="6672"/>
                    <a:pt x="22823" y="6672"/>
                  </a:cubicBezTo>
                  <a:lnTo>
                    <a:pt x="23073" y="6766"/>
                  </a:lnTo>
                  <a:lnTo>
                    <a:pt x="25505" y="6049"/>
                  </a:lnTo>
                  <a:cubicBezTo>
                    <a:pt x="25505" y="6049"/>
                    <a:pt x="13782" y="0"/>
                    <a:pt x="1" y="6516"/>
                  </a:cubicBezTo>
                  <a:cubicBezTo>
                    <a:pt x="1186" y="6890"/>
                    <a:pt x="2370" y="7171"/>
                    <a:pt x="3586" y="735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5" name="Google Shape;4385;p57"/>
            <p:cNvSpPr/>
            <p:nvPr/>
          </p:nvSpPr>
          <p:spPr>
            <a:xfrm flipH="1">
              <a:off x="1542207" y="1186142"/>
              <a:ext cx="1587418" cy="359598"/>
            </a:xfrm>
            <a:custGeom>
              <a:avLst/>
              <a:gdLst/>
              <a:ahLst/>
              <a:cxnLst/>
              <a:rect l="l" t="t" r="r" b="b"/>
              <a:pathLst>
                <a:path w="28217" h="6392" extrusionOk="0">
                  <a:moveTo>
                    <a:pt x="5456" y="6392"/>
                  </a:moveTo>
                  <a:cubicBezTo>
                    <a:pt x="5456" y="6392"/>
                    <a:pt x="3555" y="5831"/>
                    <a:pt x="3773" y="5051"/>
                  </a:cubicBezTo>
                  <a:cubicBezTo>
                    <a:pt x="3991" y="4272"/>
                    <a:pt x="16088" y="2121"/>
                    <a:pt x="20921" y="3461"/>
                  </a:cubicBezTo>
                  <a:cubicBezTo>
                    <a:pt x="25816" y="4833"/>
                    <a:pt x="23509" y="5862"/>
                    <a:pt x="23509" y="5862"/>
                  </a:cubicBezTo>
                  <a:cubicBezTo>
                    <a:pt x="23509" y="5862"/>
                    <a:pt x="27188" y="5051"/>
                    <a:pt x="28217" y="4303"/>
                  </a:cubicBezTo>
                  <a:cubicBezTo>
                    <a:pt x="28217" y="4303"/>
                    <a:pt x="14405" y="0"/>
                    <a:pt x="63" y="5176"/>
                  </a:cubicBezTo>
                  <a:cubicBezTo>
                    <a:pt x="0" y="5176"/>
                    <a:pt x="3212" y="6018"/>
                    <a:pt x="5456" y="639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6" name="Google Shape;4386;p57"/>
            <p:cNvSpPr/>
            <p:nvPr/>
          </p:nvSpPr>
          <p:spPr>
            <a:xfrm flipH="1">
              <a:off x="1538663" y="1589564"/>
              <a:ext cx="1597994" cy="352622"/>
            </a:xfrm>
            <a:custGeom>
              <a:avLst/>
              <a:gdLst/>
              <a:ahLst/>
              <a:cxnLst/>
              <a:rect l="l" t="t" r="r" b="b"/>
              <a:pathLst>
                <a:path w="28405" h="6268" extrusionOk="0">
                  <a:moveTo>
                    <a:pt x="7639" y="6267"/>
                  </a:moveTo>
                  <a:cubicBezTo>
                    <a:pt x="7639" y="6267"/>
                    <a:pt x="9198" y="3648"/>
                    <a:pt x="16619" y="3305"/>
                  </a:cubicBezTo>
                  <a:cubicBezTo>
                    <a:pt x="24164" y="2962"/>
                    <a:pt x="25879" y="4490"/>
                    <a:pt x="25879" y="4490"/>
                  </a:cubicBezTo>
                  <a:lnTo>
                    <a:pt x="25442" y="5114"/>
                  </a:lnTo>
                  <a:lnTo>
                    <a:pt x="28404" y="4022"/>
                  </a:lnTo>
                  <a:cubicBezTo>
                    <a:pt x="28404" y="4022"/>
                    <a:pt x="14498" y="0"/>
                    <a:pt x="32" y="4708"/>
                  </a:cubicBezTo>
                  <a:cubicBezTo>
                    <a:pt x="1" y="4708"/>
                    <a:pt x="4366" y="5800"/>
                    <a:pt x="7639" y="626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7" name="Google Shape;4387;p57"/>
            <p:cNvSpPr/>
            <p:nvPr/>
          </p:nvSpPr>
          <p:spPr>
            <a:xfrm flipH="1">
              <a:off x="1589576" y="2147357"/>
              <a:ext cx="1497968" cy="142106"/>
            </a:xfrm>
            <a:custGeom>
              <a:avLst/>
              <a:gdLst/>
              <a:ahLst/>
              <a:cxnLst/>
              <a:rect l="l" t="t" r="r" b="b"/>
              <a:pathLst>
                <a:path w="26627" h="2526" extrusionOk="0">
                  <a:moveTo>
                    <a:pt x="7047" y="1403"/>
                  </a:moveTo>
                  <a:cubicBezTo>
                    <a:pt x="7047" y="1403"/>
                    <a:pt x="14841" y="2526"/>
                    <a:pt x="18739" y="1590"/>
                  </a:cubicBezTo>
                  <a:lnTo>
                    <a:pt x="18832" y="1216"/>
                  </a:lnTo>
                  <a:lnTo>
                    <a:pt x="26627" y="1060"/>
                  </a:lnTo>
                  <a:cubicBezTo>
                    <a:pt x="17772" y="0"/>
                    <a:pt x="8793" y="156"/>
                    <a:pt x="1" y="1497"/>
                  </a:cubicBezTo>
                  <a:close/>
                </a:path>
              </a:pathLst>
            </a:custGeom>
            <a:solidFill>
              <a:srgbClr val="DD5C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8" name="Google Shape;4388;p57"/>
            <p:cNvSpPr/>
            <p:nvPr/>
          </p:nvSpPr>
          <p:spPr>
            <a:xfrm flipH="1">
              <a:off x="2080704" y="-2686737"/>
              <a:ext cx="382382" cy="657819"/>
            </a:xfrm>
            <a:custGeom>
              <a:avLst/>
              <a:gdLst/>
              <a:ahLst/>
              <a:cxnLst/>
              <a:rect l="l" t="t" r="r" b="b"/>
              <a:pathLst>
                <a:path w="6797" h="11693" extrusionOk="0">
                  <a:moveTo>
                    <a:pt x="4053" y="1684"/>
                  </a:moveTo>
                  <a:cubicBezTo>
                    <a:pt x="1154" y="1"/>
                    <a:pt x="0" y="7827"/>
                    <a:pt x="2993" y="9760"/>
                  </a:cubicBezTo>
                  <a:cubicBezTo>
                    <a:pt x="5986" y="11693"/>
                    <a:pt x="6797" y="3243"/>
                    <a:pt x="4053" y="1684"/>
                  </a:cubicBezTo>
                  <a:close/>
                </a:path>
              </a:pathLst>
            </a:custGeom>
            <a:solidFill>
              <a:srgbClr val="FFFFFF">
                <a:alpha val="37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9" name="Google Shape;4389;p57"/>
            <p:cNvSpPr/>
            <p:nvPr/>
          </p:nvSpPr>
          <p:spPr>
            <a:xfrm flipH="1">
              <a:off x="2242051" y="-2453437"/>
              <a:ext cx="54457" cy="121066"/>
            </a:xfrm>
            <a:custGeom>
              <a:avLst/>
              <a:gdLst/>
              <a:ahLst/>
              <a:cxnLst/>
              <a:rect l="l" t="t" r="r" b="b"/>
              <a:pathLst>
                <a:path w="968" h="2152" extrusionOk="0">
                  <a:moveTo>
                    <a:pt x="500" y="1"/>
                  </a:moveTo>
                  <a:cubicBezTo>
                    <a:pt x="500" y="1"/>
                    <a:pt x="1" y="1310"/>
                    <a:pt x="780" y="2152"/>
                  </a:cubicBezTo>
                  <a:cubicBezTo>
                    <a:pt x="968" y="1435"/>
                    <a:pt x="874" y="655"/>
                    <a:pt x="50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0" name="Google Shape;4390;p57"/>
            <p:cNvSpPr/>
            <p:nvPr/>
          </p:nvSpPr>
          <p:spPr>
            <a:xfrm flipH="1">
              <a:off x="1482574" y="1451002"/>
              <a:ext cx="1662859" cy="3155539"/>
            </a:xfrm>
            <a:custGeom>
              <a:avLst/>
              <a:gdLst/>
              <a:ahLst/>
              <a:cxnLst/>
              <a:rect l="l" t="t" r="r" b="b"/>
              <a:pathLst>
                <a:path w="29558" h="56091" extrusionOk="0">
                  <a:moveTo>
                    <a:pt x="28560" y="8481"/>
                  </a:moveTo>
                  <a:cubicBezTo>
                    <a:pt x="28498" y="8917"/>
                    <a:pt x="28404" y="9385"/>
                    <a:pt x="28373" y="9884"/>
                  </a:cubicBezTo>
                  <a:cubicBezTo>
                    <a:pt x="28373" y="9915"/>
                    <a:pt x="28373" y="9915"/>
                    <a:pt x="28373" y="9946"/>
                  </a:cubicBezTo>
                  <a:lnTo>
                    <a:pt x="28373" y="9946"/>
                  </a:lnTo>
                  <a:cubicBezTo>
                    <a:pt x="28311" y="10258"/>
                    <a:pt x="28311" y="10570"/>
                    <a:pt x="28279" y="10882"/>
                  </a:cubicBezTo>
                  <a:lnTo>
                    <a:pt x="28279" y="10944"/>
                  </a:lnTo>
                  <a:cubicBezTo>
                    <a:pt x="28061" y="15340"/>
                    <a:pt x="27344" y="20235"/>
                    <a:pt x="25848" y="22823"/>
                  </a:cubicBezTo>
                  <a:cubicBezTo>
                    <a:pt x="23166" y="27406"/>
                    <a:pt x="17866" y="27188"/>
                    <a:pt x="16494" y="29277"/>
                  </a:cubicBezTo>
                  <a:cubicBezTo>
                    <a:pt x="15403" y="30867"/>
                    <a:pt x="16806" y="37882"/>
                    <a:pt x="17585" y="43151"/>
                  </a:cubicBezTo>
                  <a:cubicBezTo>
                    <a:pt x="17835" y="44523"/>
                    <a:pt x="17959" y="45864"/>
                    <a:pt x="18053" y="47235"/>
                  </a:cubicBezTo>
                  <a:cubicBezTo>
                    <a:pt x="18240" y="51943"/>
                    <a:pt x="11131" y="56090"/>
                    <a:pt x="11599" y="45365"/>
                  </a:cubicBezTo>
                  <a:cubicBezTo>
                    <a:pt x="11848" y="40252"/>
                    <a:pt x="12877" y="35357"/>
                    <a:pt x="13314" y="32052"/>
                  </a:cubicBezTo>
                  <a:lnTo>
                    <a:pt x="13314" y="32052"/>
                  </a:lnTo>
                  <a:cubicBezTo>
                    <a:pt x="13470" y="31116"/>
                    <a:pt x="13532" y="30150"/>
                    <a:pt x="13470" y="29183"/>
                  </a:cubicBezTo>
                  <a:cubicBezTo>
                    <a:pt x="13345" y="27687"/>
                    <a:pt x="12566" y="27313"/>
                    <a:pt x="10570" y="28622"/>
                  </a:cubicBezTo>
                  <a:cubicBezTo>
                    <a:pt x="6985" y="31023"/>
                    <a:pt x="4553" y="30898"/>
                    <a:pt x="1996" y="20360"/>
                  </a:cubicBezTo>
                  <a:cubicBezTo>
                    <a:pt x="1560" y="18520"/>
                    <a:pt x="1248" y="16961"/>
                    <a:pt x="1030" y="15652"/>
                  </a:cubicBezTo>
                  <a:lnTo>
                    <a:pt x="1030" y="15590"/>
                  </a:lnTo>
                  <a:cubicBezTo>
                    <a:pt x="718" y="13532"/>
                    <a:pt x="437" y="12035"/>
                    <a:pt x="281" y="10944"/>
                  </a:cubicBezTo>
                  <a:cubicBezTo>
                    <a:pt x="1" y="8824"/>
                    <a:pt x="281" y="8356"/>
                    <a:pt x="2121" y="8574"/>
                  </a:cubicBezTo>
                  <a:cubicBezTo>
                    <a:pt x="10445" y="9479"/>
                    <a:pt x="17336" y="10320"/>
                    <a:pt x="20360" y="8419"/>
                  </a:cubicBezTo>
                  <a:cubicBezTo>
                    <a:pt x="20703" y="8231"/>
                    <a:pt x="17086" y="8387"/>
                    <a:pt x="17398" y="8169"/>
                  </a:cubicBezTo>
                  <a:cubicBezTo>
                    <a:pt x="18895" y="7047"/>
                    <a:pt x="21670" y="6828"/>
                    <a:pt x="23041" y="3586"/>
                  </a:cubicBezTo>
                  <a:cubicBezTo>
                    <a:pt x="23977" y="1372"/>
                    <a:pt x="23229" y="1154"/>
                    <a:pt x="23229" y="1154"/>
                  </a:cubicBezTo>
                  <a:cubicBezTo>
                    <a:pt x="23229" y="1154"/>
                    <a:pt x="28809" y="0"/>
                    <a:pt x="29402" y="3617"/>
                  </a:cubicBezTo>
                  <a:cubicBezTo>
                    <a:pt x="29558" y="4771"/>
                    <a:pt x="28965" y="6361"/>
                    <a:pt x="28560" y="8481"/>
                  </a:cubicBezTo>
                  <a:close/>
                </a:path>
              </a:pathLst>
            </a:custGeom>
            <a:solidFill>
              <a:srgbClr val="D62300">
                <a:alpha val="33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1" name="Google Shape;4391;p57"/>
            <p:cNvSpPr/>
            <p:nvPr/>
          </p:nvSpPr>
          <p:spPr>
            <a:xfrm flipH="1">
              <a:off x="2387645" y="2331488"/>
              <a:ext cx="699900" cy="864790"/>
            </a:xfrm>
            <a:custGeom>
              <a:avLst/>
              <a:gdLst/>
              <a:ahLst/>
              <a:cxnLst/>
              <a:rect l="l" t="t" r="r" b="b"/>
              <a:pathLst>
                <a:path w="12441" h="15372" extrusionOk="0">
                  <a:moveTo>
                    <a:pt x="9541" y="12971"/>
                  </a:moveTo>
                  <a:cubicBezTo>
                    <a:pt x="5956" y="15372"/>
                    <a:pt x="3524" y="15247"/>
                    <a:pt x="967" y="4709"/>
                  </a:cubicBezTo>
                  <a:cubicBezTo>
                    <a:pt x="531" y="2869"/>
                    <a:pt x="219" y="1310"/>
                    <a:pt x="1" y="1"/>
                  </a:cubicBezTo>
                  <a:cubicBezTo>
                    <a:pt x="156" y="812"/>
                    <a:pt x="1871" y="9573"/>
                    <a:pt x="3742" y="11662"/>
                  </a:cubicBezTo>
                  <a:cubicBezTo>
                    <a:pt x="5675" y="13875"/>
                    <a:pt x="8169" y="13033"/>
                    <a:pt x="10601" y="12098"/>
                  </a:cubicBezTo>
                  <a:cubicBezTo>
                    <a:pt x="12035" y="11537"/>
                    <a:pt x="12410" y="12316"/>
                    <a:pt x="12441" y="13532"/>
                  </a:cubicBezTo>
                  <a:cubicBezTo>
                    <a:pt x="12285" y="12004"/>
                    <a:pt x="11537" y="11630"/>
                    <a:pt x="9541" y="1297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2" name="Google Shape;4392;p57"/>
            <p:cNvSpPr/>
            <p:nvPr/>
          </p:nvSpPr>
          <p:spPr>
            <a:xfrm flipH="1">
              <a:off x="2119241" y="3254111"/>
              <a:ext cx="449104" cy="1352430"/>
            </a:xfrm>
            <a:custGeom>
              <a:avLst/>
              <a:gdLst/>
              <a:ahLst/>
              <a:cxnLst/>
              <a:rect l="l" t="t" r="r" b="b"/>
              <a:pathLst>
                <a:path w="7983" h="24040" extrusionOk="0">
                  <a:moveTo>
                    <a:pt x="7327" y="11131"/>
                  </a:moveTo>
                  <a:cubicBezTo>
                    <a:pt x="7171" y="12690"/>
                    <a:pt x="7764" y="14093"/>
                    <a:pt x="7795" y="15184"/>
                  </a:cubicBezTo>
                  <a:cubicBezTo>
                    <a:pt x="7982" y="19892"/>
                    <a:pt x="842" y="24039"/>
                    <a:pt x="1341" y="13314"/>
                  </a:cubicBezTo>
                  <a:cubicBezTo>
                    <a:pt x="1590" y="8201"/>
                    <a:pt x="2619" y="3306"/>
                    <a:pt x="3056" y="1"/>
                  </a:cubicBezTo>
                  <a:cubicBezTo>
                    <a:pt x="2931" y="2339"/>
                    <a:pt x="0" y="15216"/>
                    <a:pt x="2962" y="18552"/>
                  </a:cubicBezTo>
                  <a:cubicBezTo>
                    <a:pt x="5924" y="21919"/>
                    <a:pt x="6797" y="16276"/>
                    <a:pt x="7327" y="1113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3" name="Google Shape;4393;p57"/>
            <p:cNvSpPr/>
            <p:nvPr/>
          </p:nvSpPr>
          <p:spPr>
            <a:xfrm flipH="1">
              <a:off x="1554472" y="2066628"/>
              <a:ext cx="726228" cy="1813742"/>
            </a:xfrm>
            <a:custGeom>
              <a:avLst/>
              <a:gdLst/>
              <a:ahLst/>
              <a:cxnLst/>
              <a:rect l="l" t="t" r="r" b="b"/>
              <a:pathLst>
                <a:path w="12909" h="32240" extrusionOk="0">
                  <a:moveTo>
                    <a:pt x="12908" y="1"/>
                  </a:moveTo>
                  <a:cubicBezTo>
                    <a:pt x="12690" y="4428"/>
                    <a:pt x="11973" y="9292"/>
                    <a:pt x="10445" y="11880"/>
                  </a:cubicBezTo>
                  <a:cubicBezTo>
                    <a:pt x="7795" y="16463"/>
                    <a:pt x="2495" y="16245"/>
                    <a:pt x="1092" y="18334"/>
                  </a:cubicBezTo>
                  <a:cubicBezTo>
                    <a:pt x="32" y="19955"/>
                    <a:pt x="1435" y="26939"/>
                    <a:pt x="2214" y="32239"/>
                  </a:cubicBezTo>
                  <a:cubicBezTo>
                    <a:pt x="1497" y="27625"/>
                    <a:pt x="1" y="20984"/>
                    <a:pt x="593" y="17430"/>
                  </a:cubicBezTo>
                  <a:cubicBezTo>
                    <a:pt x="1185" y="13844"/>
                    <a:pt x="2058" y="16089"/>
                    <a:pt x="4241" y="15808"/>
                  </a:cubicBezTo>
                  <a:cubicBezTo>
                    <a:pt x="6423" y="15528"/>
                    <a:pt x="10539" y="12036"/>
                    <a:pt x="11318" y="8887"/>
                  </a:cubicBezTo>
                  <a:cubicBezTo>
                    <a:pt x="12035" y="5894"/>
                    <a:pt x="12815" y="656"/>
                    <a:pt x="12908" y="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4" name="Google Shape;4394;p57"/>
            <p:cNvSpPr/>
            <p:nvPr/>
          </p:nvSpPr>
          <p:spPr>
            <a:xfrm flipH="1">
              <a:off x="2128017" y="2780536"/>
              <a:ext cx="798181" cy="1547081"/>
            </a:xfrm>
            <a:custGeom>
              <a:avLst/>
              <a:gdLst/>
              <a:ahLst/>
              <a:cxnLst/>
              <a:rect l="l" t="t" r="r" b="b"/>
              <a:pathLst>
                <a:path w="14188" h="27500" extrusionOk="0">
                  <a:moveTo>
                    <a:pt x="1" y="1"/>
                  </a:moveTo>
                  <a:cubicBezTo>
                    <a:pt x="1" y="1"/>
                    <a:pt x="874" y="3804"/>
                    <a:pt x="3275" y="4490"/>
                  </a:cubicBezTo>
                  <a:cubicBezTo>
                    <a:pt x="5675" y="5145"/>
                    <a:pt x="7608" y="3243"/>
                    <a:pt x="9230" y="3898"/>
                  </a:cubicBezTo>
                  <a:cubicBezTo>
                    <a:pt x="10851" y="4553"/>
                    <a:pt x="9136" y="11568"/>
                    <a:pt x="8606" y="18832"/>
                  </a:cubicBezTo>
                  <a:cubicBezTo>
                    <a:pt x="8076" y="26128"/>
                    <a:pt x="11599" y="27500"/>
                    <a:pt x="12878" y="23104"/>
                  </a:cubicBezTo>
                  <a:cubicBezTo>
                    <a:pt x="14187" y="18707"/>
                    <a:pt x="10383" y="20734"/>
                    <a:pt x="9230" y="18957"/>
                  </a:cubicBezTo>
                  <a:cubicBezTo>
                    <a:pt x="8076" y="17180"/>
                    <a:pt x="10882" y="7265"/>
                    <a:pt x="10415" y="4428"/>
                  </a:cubicBezTo>
                  <a:cubicBezTo>
                    <a:pt x="9978" y="1559"/>
                    <a:pt x="6580" y="3461"/>
                    <a:pt x="3680" y="1778"/>
                  </a:cubicBezTo>
                  <a:cubicBezTo>
                    <a:pt x="749" y="12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5" name="Google Shape;4395;p57"/>
            <p:cNvSpPr/>
            <p:nvPr/>
          </p:nvSpPr>
          <p:spPr>
            <a:xfrm flipH="1">
              <a:off x="1603584" y="2285920"/>
              <a:ext cx="620970" cy="556049"/>
            </a:xfrm>
            <a:custGeom>
              <a:avLst/>
              <a:gdLst/>
              <a:ahLst/>
              <a:cxnLst/>
              <a:rect l="l" t="t" r="r" b="b"/>
              <a:pathLst>
                <a:path w="11038" h="9884" extrusionOk="0">
                  <a:moveTo>
                    <a:pt x="6392" y="9884"/>
                  </a:moveTo>
                  <a:cubicBezTo>
                    <a:pt x="6392" y="9884"/>
                    <a:pt x="7608" y="8013"/>
                    <a:pt x="6610" y="7202"/>
                  </a:cubicBezTo>
                  <a:cubicBezTo>
                    <a:pt x="5644" y="6392"/>
                    <a:pt x="3368" y="6953"/>
                    <a:pt x="1684" y="6454"/>
                  </a:cubicBezTo>
                  <a:cubicBezTo>
                    <a:pt x="0" y="5986"/>
                    <a:pt x="5176" y="6579"/>
                    <a:pt x="7483" y="5488"/>
                  </a:cubicBezTo>
                  <a:cubicBezTo>
                    <a:pt x="9759" y="4396"/>
                    <a:pt x="9946" y="4178"/>
                    <a:pt x="10476" y="2089"/>
                  </a:cubicBezTo>
                  <a:cubicBezTo>
                    <a:pt x="10975" y="0"/>
                    <a:pt x="11037" y="3710"/>
                    <a:pt x="9946" y="5488"/>
                  </a:cubicBezTo>
                  <a:cubicBezTo>
                    <a:pt x="8824" y="7234"/>
                    <a:pt x="8325" y="7015"/>
                    <a:pt x="7670" y="8418"/>
                  </a:cubicBezTo>
                  <a:cubicBezTo>
                    <a:pt x="7015" y="9790"/>
                    <a:pt x="6392" y="9884"/>
                    <a:pt x="6392" y="9884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6" name="Google Shape;4396;p57"/>
            <p:cNvSpPr/>
            <p:nvPr/>
          </p:nvSpPr>
          <p:spPr>
            <a:xfrm flipH="1">
              <a:off x="2641985" y="2224486"/>
              <a:ext cx="447303" cy="354366"/>
            </a:xfrm>
            <a:custGeom>
              <a:avLst/>
              <a:gdLst/>
              <a:ahLst/>
              <a:cxnLst/>
              <a:rect l="l" t="t" r="r" b="b"/>
              <a:pathLst>
                <a:path w="7951" h="6299" extrusionOk="0">
                  <a:moveTo>
                    <a:pt x="7171" y="718"/>
                  </a:moveTo>
                  <a:cubicBezTo>
                    <a:pt x="6143" y="593"/>
                    <a:pt x="4864" y="1310"/>
                    <a:pt x="3586" y="1404"/>
                  </a:cubicBezTo>
                  <a:cubicBezTo>
                    <a:pt x="2089" y="1560"/>
                    <a:pt x="686" y="1123"/>
                    <a:pt x="655" y="1560"/>
                  </a:cubicBezTo>
                  <a:cubicBezTo>
                    <a:pt x="624" y="2339"/>
                    <a:pt x="1216" y="4272"/>
                    <a:pt x="1123" y="5301"/>
                  </a:cubicBezTo>
                  <a:cubicBezTo>
                    <a:pt x="1029" y="6299"/>
                    <a:pt x="593" y="2464"/>
                    <a:pt x="312" y="1310"/>
                  </a:cubicBezTo>
                  <a:cubicBezTo>
                    <a:pt x="0" y="126"/>
                    <a:pt x="1279" y="437"/>
                    <a:pt x="4272" y="437"/>
                  </a:cubicBezTo>
                  <a:cubicBezTo>
                    <a:pt x="7265" y="406"/>
                    <a:pt x="7639" y="1"/>
                    <a:pt x="7795" y="406"/>
                  </a:cubicBezTo>
                  <a:cubicBezTo>
                    <a:pt x="7951" y="812"/>
                    <a:pt x="7171" y="718"/>
                    <a:pt x="7171" y="71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7" name="Google Shape;4397;p57"/>
            <p:cNvSpPr/>
            <p:nvPr/>
          </p:nvSpPr>
          <p:spPr>
            <a:xfrm flipH="1">
              <a:off x="2057864" y="2649005"/>
              <a:ext cx="631490" cy="33361"/>
            </a:xfrm>
            <a:custGeom>
              <a:avLst/>
              <a:gdLst/>
              <a:ahLst/>
              <a:cxnLst/>
              <a:rect l="l" t="t" r="r" b="b"/>
              <a:pathLst>
                <a:path w="11225" h="593" extrusionOk="0">
                  <a:moveTo>
                    <a:pt x="0" y="0"/>
                  </a:moveTo>
                  <a:cubicBezTo>
                    <a:pt x="2401" y="405"/>
                    <a:pt x="4802" y="593"/>
                    <a:pt x="7202" y="530"/>
                  </a:cubicBezTo>
                  <a:cubicBezTo>
                    <a:pt x="11224" y="437"/>
                    <a:pt x="8979" y="156"/>
                    <a:pt x="6080" y="187"/>
                  </a:cubicBezTo>
                  <a:cubicBezTo>
                    <a:pt x="3180" y="218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4BB1C">
                <a:alpha val="748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8" name="Google Shape;4398;p57"/>
            <p:cNvSpPr/>
            <p:nvPr/>
          </p:nvSpPr>
          <p:spPr>
            <a:xfrm flipH="1">
              <a:off x="1647465" y="1880753"/>
              <a:ext cx="1478672" cy="210516"/>
            </a:xfrm>
            <a:custGeom>
              <a:avLst/>
              <a:gdLst/>
              <a:ahLst/>
              <a:cxnLst/>
              <a:rect l="l" t="t" r="r" b="b"/>
              <a:pathLst>
                <a:path w="26284" h="3742" extrusionOk="0">
                  <a:moveTo>
                    <a:pt x="655" y="1528"/>
                  </a:moveTo>
                  <a:cubicBezTo>
                    <a:pt x="1" y="3741"/>
                    <a:pt x="9728" y="3648"/>
                    <a:pt x="14062" y="2900"/>
                  </a:cubicBezTo>
                  <a:cubicBezTo>
                    <a:pt x="18396" y="2151"/>
                    <a:pt x="19955" y="2900"/>
                    <a:pt x="23104" y="2744"/>
                  </a:cubicBezTo>
                  <a:cubicBezTo>
                    <a:pt x="26284" y="2588"/>
                    <a:pt x="22293" y="0"/>
                    <a:pt x="21108" y="530"/>
                  </a:cubicBezTo>
                  <a:cubicBezTo>
                    <a:pt x="17928" y="1746"/>
                    <a:pt x="14592" y="2432"/>
                    <a:pt x="11225" y="2557"/>
                  </a:cubicBezTo>
                  <a:cubicBezTo>
                    <a:pt x="6455" y="2713"/>
                    <a:pt x="2121" y="156"/>
                    <a:pt x="655" y="1528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9" name="Google Shape;4399;p57"/>
            <p:cNvSpPr/>
            <p:nvPr/>
          </p:nvSpPr>
          <p:spPr>
            <a:xfrm flipH="1">
              <a:off x="1500127" y="1480818"/>
              <a:ext cx="491128" cy="364886"/>
            </a:xfrm>
            <a:custGeom>
              <a:avLst/>
              <a:gdLst/>
              <a:ahLst/>
              <a:cxnLst/>
              <a:rect l="l" t="t" r="r" b="b"/>
              <a:pathLst>
                <a:path w="8730" h="6486" extrusionOk="0">
                  <a:moveTo>
                    <a:pt x="748" y="6392"/>
                  </a:moveTo>
                  <a:cubicBezTo>
                    <a:pt x="0" y="6485"/>
                    <a:pt x="3430" y="3617"/>
                    <a:pt x="3586" y="1809"/>
                  </a:cubicBezTo>
                  <a:cubicBezTo>
                    <a:pt x="3773" y="0"/>
                    <a:pt x="7358" y="406"/>
                    <a:pt x="8044" y="2682"/>
                  </a:cubicBezTo>
                  <a:cubicBezTo>
                    <a:pt x="8730" y="4927"/>
                    <a:pt x="5269" y="4147"/>
                    <a:pt x="3586" y="4584"/>
                  </a:cubicBezTo>
                  <a:cubicBezTo>
                    <a:pt x="1933" y="4989"/>
                    <a:pt x="2744" y="6111"/>
                    <a:pt x="748" y="639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0" name="Google Shape;4400;p57"/>
            <p:cNvSpPr/>
            <p:nvPr/>
          </p:nvSpPr>
          <p:spPr>
            <a:xfrm flipH="1">
              <a:off x="2826116" y="1936842"/>
              <a:ext cx="280725" cy="108802"/>
            </a:xfrm>
            <a:custGeom>
              <a:avLst/>
              <a:gdLst/>
              <a:ahLst/>
              <a:cxnLst/>
              <a:rect l="l" t="t" r="r" b="b"/>
              <a:pathLst>
                <a:path w="4990" h="1934" extrusionOk="0">
                  <a:moveTo>
                    <a:pt x="4272" y="1778"/>
                  </a:moveTo>
                  <a:cubicBezTo>
                    <a:pt x="2495" y="1934"/>
                    <a:pt x="1" y="1591"/>
                    <a:pt x="188" y="780"/>
                  </a:cubicBezTo>
                  <a:cubicBezTo>
                    <a:pt x="406" y="1"/>
                    <a:pt x="3025" y="437"/>
                    <a:pt x="3867" y="843"/>
                  </a:cubicBezTo>
                  <a:cubicBezTo>
                    <a:pt x="4709" y="1217"/>
                    <a:pt x="4989" y="1716"/>
                    <a:pt x="4272" y="1778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1" name="Google Shape;4401;p57"/>
            <p:cNvSpPr/>
            <p:nvPr/>
          </p:nvSpPr>
          <p:spPr>
            <a:xfrm flipH="1">
              <a:off x="1482574" y="1451002"/>
              <a:ext cx="1664603" cy="615682"/>
            </a:xfrm>
            <a:custGeom>
              <a:avLst/>
              <a:gdLst/>
              <a:ahLst/>
              <a:cxnLst/>
              <a:rect l="l" t="t" r="r" b="b"/>
              <a:pathLst>
                <a:path w="29589" h="10944" extrusionOk="0">
                  <a:moveTo>
                    <a:pt x="28591" y="8481"/>
                  </a:moveTo>
                  <a:cubicBezTo>
                    <a:pt x="28778" y="7140"/>
                    <a:pt x="28903" y="5207"/>
                    <a:pt x="28591" y="3804"/>
                  </a:cubicBezTo>
                  <a:cubicBezTo>
                    <a:pt x="28061" y="1435"/>
                    <a:pt x="24850" y="406"/>
                    <a:pt x="24101" y="2557"/>
                  </a:cubicBezTo>
                  <a:cubicBezTo>
                    <a:pt x="23384" y="4739"/>
                    <a:pt x="20142" y="6766"/>
                    <a:pt x="20765" y="6922"/>
                  </a:cubicBezTo>
                  <a:cubicBezTo>
                    <a:pt x="21420" y="7047"/>
                    <a:pt x="24039" y="6953"/>
                    <a:pt x="19923" y="8730"/>
                  </a:cubicBezTo>
                  <a:cubicBezTo>
                    <a:pt x="15808" y="10539"/>
                    <a:pt x="8076" y="10164"/>
                    <a:pt x="4459" y="9167"/>
                  </a:cubicBezTo>
                  <a:cubicBezTo>
                    <a:pt x="842" y="8169"/>
                    <a:pt x="32" y="9042"/>
                    <a:pt x="312" y="10944"/>
                  </a:cubicBezTo>
                  <a:lnTo>
                    <a:pt x="312" y="10944"/>
                  </a:lnTo>
                  <a:cubicBezTo>
                    <a:pt x="0" y="8824"/>
                    <a:pt x="312" y="8356"/>
                    <a:pt x="2152" y="8574"/>
                  </a:cubicBezTo>
                  <a:cubicBezTo>
                    <a:pt x="10445" y="9479"/>
                    <a:pt x="17336" y="10320"/>
                    <a:pt x="20391" y="8450"/>
                  </a:cubicBezTo>
                  <a:cubicBezTo>
                    <a:pt x="20734" y="8231"/>
                    <a:pt x="17117" y="8387"/>
                    <a:pt x="17398" y="8169"/>
                  </a:cubicBezTo>
                  <a:cubicBezTo>
                    <a:pt x="18926" y="7047"/>
                    <a:pt x="21701" y="6828"/>
                    <a:pt x="23041" y="3586"/>
                  </a:cubicBezTo>
                  <a:cubicBezTo>
                    <a:pt x="24008" y="1372"/>
                    <a:pt x="23260" y="1154"/>
                    <a:pt x="23260" y="1154"/>
                  </a:cubicBezTo>
                  <a:cubicBezTo>
                    <a:pt x="23260" y="1154"/>
                    <a:pt x="28840" y="0"/>
                    <a:pt x="29402" y="3617"/>
                  </a:cubicBezTo>
                  <a:cubicBezTo>
                    <a:pt x="29589" y="4771"/>
                    <a:pt x="28996" y="6361"/>
                    <a:pt x="28591" y="8481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2" name="Google Shape;4402;p57"/>
            <p:cNvSpPr/>
            <p:nvPr/>
          </p:nvSpPr>
          <p:spPr>
            <a:xfrm flipH="1">
              <a:off x="2164865" y="2971698"/>
              <a:ext cx="264917" cy="940232"/>
            </a:xfrm>
            <a:custGeom>
              <a:avLst/>
              <a:gdLst/>
              <a:ahLst/>
              <a:cxnLst/>
              <a:rect l="l" t="t" r="r" b="b"/>
              <a:pathLst>
                <a:path w="4709" h="16713" extrusionOk="0">
                  <a:moveTo>
                    <a:pt x="156" y="14125"/>
                  </a:moveTo>
                  <a:cubicBezTo>
                    <a:pt x="312" y="16463"/>
                    <a:pt x="2994" y="16712"/>
                    <a:pt x="3835" y="15902"/>
                  </a:cubicBezTo>
                  <a:cubicBezTo>
                    <a:pt x="4708" y="15060"/>
                    <a:pt x="2869" y="13345"/>
                    <a:pt x="2588" y="7795"/>
                  </a:cubicBezTo>
                  <a:cubicBezTo>
                    <a:pt x="2308" y="2277"/>
                    <a:pt x="1840" y="1"/>
                    <a:pt x="1653" y="2028"/>
                  </a:cubicBezTo>
                  <a:cubicBezTo>
                    <a:pt x="1497" y="4054"/>
                    <a:pt x="1466" y="7203"/>
                    <a:pt x="749" y="10040"/>
                  </a:cubicBezTo>
                  <a:cubicBezTo>
                    <a:pt x="0" y="12878"/>
                    <a:pt x="156" y="14125"/>
                    <a:pt x="156" y="14125"/>
                  </a:cubicBezTo>
                  <a:close/>
                </a:path>
              </a:pathLst>
            </a:custGeom>
            <a:solidFill>
              <a:srgbClr val="FF774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3" name="Google Shape;4403;p57"/>
            <p:cNvSpPr/>
            <p:nvPr/>
          </p:nvSpPr>
          <p:spPr>
            <a:xfrm flipH="1">
              <a:off x="1598352" y="2029835"/>
              <a:ext cx="1355862" cy="638523"/>
            </a:xfrm>
            <a:custGeom>
              <a:avLst/>
              <a:gdLst/>
              <a:ahLst/>
              <a:cxnLst/>
              <a:rect l="l" t="t" r="r" b="b"/>
              <a:pathLst>
                <a:path w="24101" h="11350" extrusionOk="0">
                  <a:moveTo>
                    <a:pt x="20921" y="530"/>
                  </a:moveTo>
                  <a:cubicBezTo>
                    <a:pt x="16743" y="0"/>
                    <a:pt x="9884" y="187"/>
                    <a:pt x="4957" y="1466"/>
                  </a:cubicBezTo>
                  <a:cubicBezTo>
                    <a:pt x="0" y="2744"/>
                    <a:pt x="1808" y="9853"/>
                    <a:pt x="8668" y="10601"/>
                  </a:cubicBezTo>
                  <a:cubicBezTo>
                    <a:pt x="15527" y="11349"/>
                    <a:pt x="22168" y="9354"/>
                    <a:pt x="23134" y="5425"/>
                  </a:cubicBezTo>
                  <a:cubicBezTo>
                    <a:pt x="24101" y="1497"/>
                    <a:pt x="20921" y="530"/>
                    <a:pt x="20921" y="530"/>
                  </a:cubicBezTo>
                  <a:close/>
                </a:path>
              </a:pathLst>
            </a:custGeom>
            <a:solidFill>
              <a:srgbClr val="EC2700">
                <a:alpha val="731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4" name="Google Shape;4404;p57"/>
            <p:cNvSpPr/>
            <p:nvPr/>
          </p:nvSpPr>
          <p:spPr>
            <a:xfrm flipH="1">
              <a:off x="2135049" y="3876769"/>
              <a:ext cx="110546" cy="303509"/>
            </a:xfrm>
            <a:custGeom>
              <a:avLst/>
              <a:gdLst/>
              <a:ahLst/>
              <a:cxnLst/>
              <a:rect l="l" t="t" r="r" b="b"/>
              <a:pathLst>
                <a:path w="1965" h="5395" extrusionOk="0">
                  <a:moveTo>
                    <a:pt x="1091" y="469"/>
                  </a:moveTo>
                  <a:cubicBezTo>
                    <a:pt x="281" y="1"/>
                    <a:pt x="593" y="2900"/>
                    <a:pt x="312" y="4148"/>
                  </a:cubicBezTo>
                  <a:cubicBezTo>
                    <a:pt x="0" y="5395"/>
                    <a:pt x="1964" y="2838"/>
                    <a:pt x="1091" y="469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5" name="Google Shape;4405;p57"/>
            <p:cNvSpPr/>
            <p:nvPr/>
          </p:nvSpPr>
          <p:spPr>
            <a:xfrm flipH="1">
              <a:off x="1543951" y="1507147"/>
              <a:ext cx="219292" cy="159659"/>
            </a:xfrm>
            <a:custGeom>
              <a:avLst/>
              <a:gdLst/>
              <a:ahLst/>
              <a:cxnLst/>
              <a:rect l="l" t="t" r="r" b="b"/>
              <a:pathLst>
                <a:path w="3898" h="2838" extrusionOk="0">
                  <a:moveTo>
                    <a:pt x="94" y="717"/>
                  </a:moveTo>
                  <a:cubicBezTo>
                    <a:pt x="0" y="1123"/>
                    <a:pt x="1154" y="1091"/>
                    <a:pt x="2432" y="1746"/>
                  </a:cubicBezTo>
                  <a:cubicBezTo>
                    <a:pt x="3710" y="2432"/>
                    <a:pt x="3679" y="2837"/>
                    <a:pt x="3773" y="2775"/>
                  </a:cubicBezTo>
                  <a:cubicBezTo>
                    <a:pt x="3898" y="2713"/>
                    <a:pt x="3679" y="1185"/>
                    <a:pt x="2557" y="592"/>
                  </a:cubicBezTo>
                  <a:cubicBezTo>
                    <a:pt x="1434" y="0"/>
                    <a:pt x="94" y="717"/>
                    <a:pt x="94" y="717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" name="Google Shape;4406;p57"/>
            <p:cNvSpPr/>
            <p:nvPr/>
          </p:nvSpPr>
          <p:spPr>
            <a:xfrm flipH="1">
              <a:off x="2917366" y="2578852"/>
              <a:ext cx="61433" cy="154371"/>
            </a:xfrm>
            <a:custGeom>
              <a:avLst/>
              <a:gdLst/>
              <a:ahLst/>
              <a:cxnLst/>
              <a:rect l="l" t="t" r="r" b="b"/>
              <a:pathLst>
                <a:path w="1092" h="2744" extrusionOk="0">
                  <a:moveTo>
                    <a:pt x="1" y="0"/>
                  </a:moveTo>
                  <a:cubicBezTo>
                    <a:pt x="1" y="0"/>
                    <a:pt x="1" y="1777"/>
                    <a:pt x="593" y="2744"/>
                  </a:cubicBezTo>
                  <a:cubicBezTo>
                    <a:pt x="593" y="2744"/>
                    <a:pt x="1092" y="1871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" name="Google Shape;4407;p57"/>
            <p:cNvSpPr/>
            <p:nvPr/>
          </p:nvSpPr>
          <p:spPr>
            <a:xfrm flipH="1">
              <a:off x="2024559" y="1956138"/>
              <a:ext cx="413999" cy="80730"/>
            </a:xfrm>
            <a:custGeom>
              <a:avLst/>
              <a:gdLst/>
              <a:ahLst/>
              <a:cxnLst/>
              <a:rect l="l" t="t" r="r" b="b"/>
              <a:pathLst>
                <a:path w="7359" h="1435" extrusionOk="0">
                  <a:moveTo>
                    <a:pt x="1" y="1154"/>
                  </a:moveTo>
                  <a:cubicBezTo>
                    <a:pt x="1435" y="1404"/>
                    <a:pt x="2931" y="1435"/>
                    <a:pt x="4366" y="1248"/>
                  </a:cubicBezTo>
                  <a:cubicBezTo>
                    <a:pt x="6486" y="905"/>
                    <a:pt x="7359" y="1"/>
                    <a:pt x="7359" y="1"/>
                  </a:cubicBezTo>
                  <a:cubicBezTo>
                    <a:pt x="7359" y="1"/>
                    <a:pt x="2900" y="1185"/>
                    <a:pt x="1" y="1154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" name="Google Shape;4408;p57"/>
            <p:cNvSpPr/>
            <p:nvPr/>
          </p:nvSpPr>
          <p:spPr>
            <a:xfrm flipH="1">
              <a:off x="1786027" y="-2011422"/>
              <a:ext cx="36849" cy="36905"/>
            </a:xfrm>
            <a:custGeom>
              <a:avLst/>
              <a:gdLst/>
              <a:ahLst/>
              <a:cxnLst/>
              <a:rect l="l" t="t" r="r" b="b"/>
              <a:pathLst>
                <a:path w="655" h="656" extrusionOk="0">
                  <a:moveTo>
                    <a:pt x="655" y="312"/>
                  </a:moveTo>
                  <a:cubicBezTo>
                    <a:pt x="655" y="499"/>
                    <a:pt x="499" y="655"/>
                    <a:pt x="343" y="655"/>
                  </a:cubicBezTo>
                  <a:cubicBezTo>
                    <a:pt x="156" y="655"/>
                    <a:pt x="0" y="531"/>
                    <a:pt x="0" y="343"/>
                  </a:cubicBezTo>
                  <a:cubicBezTo>
                    <a:pt x="0" y="156"/>
                    <a:pt x="156" y="0"/>
                    <a:pt x="343" y="0"/>
                  </a:cubicBezTo>
                  <a:cubicBezTo>
                    <a:pt x="499" y="0"/>
                    <a:pt x="655" y="125"/>
                    <a:pt x="655" y="312"/>
                  </a:cubicBezTo>
                  <a:close/>
                </a:path>
              </a:pathLst>
            </a:custGeom>
            <a:solidFill>
              <a:srgbClr val="FFC9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09" name="Google Shape;4409;p57"/>
          <p:cNvGrpSpPr/>
          <p:nvPr/>
        </p:nvGrpSpPr>
        <p:grpSpPr>
          <a:xfrm>
            <a:off x="876348" y="3822882"/>
            <a:ext cx="253089" cy="232902"/>
            <a:chOff x="1088675" y="3140825"/>
            <a:chExt cx="168625" cy="155175"/>
          </a:xfrm>
        </p:grpSpPr>
        <p:sp>
          <p:nvSpPr>
            <p:cNvPr id="4410" name="Google Shape;4410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" name="Google Shape;4411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" name="Google Shape;4412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" name="Google Shape;4413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" name="Google Shape;4414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" name="Google Shape;4415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" name="Google Shape;4416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17" name="Google Shape;4417;p57"/>
          <p:cNvGrpSpPr/>
          <p:nvPr/>
        </p:nvGrpSpPr>
        <p:grpSpPr>
          <a:xfrm>
            <a:off x="952496" y="3507037"/>
            <a:ext cx="156400" cy="143925"/>
            <a:chOff x="1088675" y="3140825"/>
            <a:chExt cx="168625" cy="155175"/>
          </a:xfrm>
        </p:grpSpPr>
        <p:sp>
          <p:nvSpPr>
            <p:cNvPr id="4418" name="Google Shape;4418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" name="Google Shape;4419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" name="Google Shape;4420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" name="Google Shape;4421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" name="Google Shape;4422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" name="Google Shape;4423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" name="Google Shape;4424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25" name="Google Shape;4425;p57"/>
          <p:cNvGrpSpPr/>
          <p:nvPr/>
        </p:nvGrpSpPr>
        <p:grpSpPr>
          <a:xfrm>
            <a:off x="1460608" y="1244850"/>
            <a:ext cx="156400" cy="143925"/>
            <a:chOff x="1088675" y="3140825"/>
            <a:chExt cx="168625" cy="155175"/>
          </a:xfrm>
        </p:grpSpPr>
        <p:sp>
          <p:nvSpPr>
            <p:cNvPr id="4426" name="Google Shape;4426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" name="Google Shape;4427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" name="Google Shape;4428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" name="Google Shape;4429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" name="Google Shape;4430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" name="Google Shape;4431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" name="Google Shape;4432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33" name="Google Shape;4433;p57"/>
          <p:cNvGrpSpPr/>
          <p:nvPr/>
        </p:nvGrpSpPr>
        <p:grpSpPr>
          <a:xfrm>
            <a:off x="1017610" y="1566956"/>
            <a:ext cx="253106" cy="232918"/>
            <a:chOff x="1088675" y="3140825"/>
            <a:chExt cx="168625" cy="155175"/>
          </a:xfrm>
        </p:grpSpPr>
        <p:sp>
          <p:nvSpPr>
            <p:cNvPr id="4434" name="Google Shape;4434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" name="Google Shape;4435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" name="Google Shape;4436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" name="Google Shape;4437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" name="Google Shape;4438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" name="Google Shape;4439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" name="Google Shape;4440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41" name="Google Shape;4441;p57"/>
          <p:cNvGrpSpPr/>
          <p:nvPr/>
        </p:nvGrpSpPr>
        <p:grpSpPr>
          <a:xfrm>
            <a:off x="4276722" y="1843869"/>
            <a:ext cx="156400" cy="143925"/>
            <a:chOff x="1088675" y="3140825"/>
            <a:chExt cx="168625" cy="155175"/>
          </a:xfrm>
        </p:grpSpPr>
        <p:sp>
          <p:nvSpPr>
            <p:cNvPr id="4442" name="Google Shape;4442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" name="Google Shape;4443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" name="Google Shape;4444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" name="Google Shape;4445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" name="Google Shape;4446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" name="Google Shape;4447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" name="Google Shape;4448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49" name="Google Shape;4449;p57"/>
          <p:cNvGrpSpPr/>
          <p:nvPr/>
        </p:nvGrpSpPr>
        <p:grpSpPr>
          <a:xfrm>
            <a:off x="3364041" y="2957259"/>
            <a:ext cx="253106" cy="232918"/>
            <a:chOff x="1088675" y="3140825"/>
            <a:chExt cx="168625" cy="155175"/>
          </a:xfrm>
        </p:grpSpPr>
        <p:sp>
          <p:nvSpPr>
            <p:cNvPr id="4450" name="Google Shape;4450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" name="Google Shape;4451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" name="Google Shape;4452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" name="Google Shape;4453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" name="Google Shape;4454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" name="Google Shape;4455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" name="Google Shape;4456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57" name="Google Shape;4457;p57"/>
          <p:cNvGrpSpPr/>
          <p:nvPr/>
        </p:nvGrpSpPr>
        <p:grpSpPr>
          <a:xfrm>
            <a:off x="3180472" y="664231"/>
            <a:ext cx="156400" cy="143925"/>
            <a:chOff x="1088675" y="3140825"/>
            <a:chExt cx="168625" cy="155175"/>
          </a:xfrm>
        </p:grpSpPr>
        <p:sp>
          <p:nvSpPr>
            <p:cNvPr id="4458" name="Google Shape;4458;p57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" name="Google Shape;4459;p57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0" name="Google Shape;4460;p57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1" name="Google Shape;4461;p57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2" name="Google Shape;4462;p57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3" name="Google Shape;4463;p57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4" name="Google Shape;4464;p57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65" name="Google Shape;4465;p57"/>
          <p:cNvGrpSpPr/>
          <p:nvPr/>
        </p:nvGrpSpPr>
        <p:grpSpPr>
          <a:xfrm flipH="1">
            <a:off x="3026841" y="819523"/>
            <a:ext cx="1020182" cy="980360"/>
            <a:chOff x="2735550" y="2317075"/>
            <a:chExt cx="641100" cy="616075"/>
          </a:xfrm>
        </p:grpSpPr>
        <p:sp>
          <p:nvSpPr>
            <p:cNvPr id="4466" name="Google Shape;4466;p57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7" name="Google Shape;4467;p57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8" name="Google Shape;4468;p57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9" name="Google Shape;4469;p57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0" name="Google Shape;4470;p57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" name="Google Shape;4471;p57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2" name="Google Shape;4472;p57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3" name="Google Shape;4473;p57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" name="Google Shape;4474;p57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5" name="Google Shape;4475;p57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6" name="Google Shape;4476;p57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7" name="Google Shape;4477;p57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8" name="Google Shape;4478;p57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9" name="Google Shape;4479;p57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0" name="Google Shape;4480;p57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1" name="Google Shape;4481;p57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2" name="Google Shape;4482;p57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3" name="Google Shape;4483;p57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4" name="Google Shape;4484;p57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5" name="Google Shape;4485;p57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6" name="Google Shape;4486;p57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7" name="Google Shape;4487;p57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8" name="Google Shape;4488;p57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89" name="Google Shape;4489;p57"/>
          <p:cNvGrpSpPr/>
          <p:nvPr/>
        </p:nvGrpSpPr>
        <p:grpSpPr>
          <a:xfrm>
            <a:off x="1108905" y="2597418"/>
            <a:ext cx="434624" cy="427912"/>
            <a:chOff x="1190200" y="238125"/>
            <a:chExt cx="5306767" cy="5212083"/>
          </a:xfrm>
        </p:grpSpPr>
        <p:grpSp>
          <p:nvGrpSpPr>
            <p:cNvPr id="4490" name="Google Shape;4490;p57"/>
            <p:cNvGrpSpPr/>
            <p:nvPr/>
          </p:nvGrpSpPr>
          <p:grpSpPr>
            <a:xfrm>
              <a:off x="1190200" y="238125"/>
              <a:ext cx="5212075" cy="5212075"/>
              <a:chOff x="1190200" y="238125"/>
              <a:chExt cx="5212075" cy="5212075"/>
            </a:xfrm>
          </p:grpSpPr>
          <p:sp>
            <p:nvSpPr>
              <p:cNvPr id="4491" name="Google Shape;4491;p57"/>
              <p:cNvSpPr/>
              <p:nvPr/>
            </p:nvSpPr>
            <p:spPr>
              <a:xfrm>
                <a:off x="1190200" y="238125"/>
                <a:ext cx="5212075" cy="5212075"/>
              </a:xfrm>
              <a:custGeom>
                <a:avLst/>
                <a:gdLst/>
                <a:ahLst/>
                <a:cxnLst/>
                <a:rect l="l" t="t" r="r" b="b"/>
                <a:pathLst>
                  <a:path w="208483" h="208483" extrusionOk="0">
                    <a:moveTo>
                      <a:pt x="104241" y="0"/>
                    </a:moveTo>
                    <a:cubicBezTo>
                      <a:pt x="46667" y="0"/>
                      <a:pt x="0" y="46667"/>
                      <a:pt x="0" y="104241"/>
                    </a:cubicBezTo>
                    <a:cubicBezTo>
                      <a:pt x="0" y="161816"/>
                      <a:pt x="46667" y="208483"/>
                      <a:pt x="104241" y="208483"/>
                    </a:cubicBezTo>
                    <a:cubicBezTo>
                      <a:pt x="161816" y="208483"/>
                      <a:pt x="208482" y="161816"/>
                      <a:pt x="208482" y="104241"/>
                    </a:cubicBezTo>
                    <a:cubicBezTo>
                      <a:pt x="208482" y="46667"/>
                      <a:pt x="161816" y="0"/>
                      <a:pt x="104241" y="0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2" name="Google Shape;4492;p57"/>
              <p:cNvSpPr/>
              <p:nvPr/>
            </p:nvSpPr>
            <p:spPr>
              <a:xfrm>
                <a:off x="2368338" y="1220419"/>
                <a:ext cx="2856522" cy="3247339"/>
              </a:xfrm>
              <a:custGeom>
                <a:avLst/>
                <a:gdLst/>
                <a:ahLst/>
                <a:cxnLst/>
                <a:rect l="l" t="t" r="r" b="b"/>
                <a:pathLst>
                  <a:path w="130928" h="148841" extrusionOk="0">
                    <a:moveTo>
                      <a:pt x="70184" y="0"/>
                    </a:moveTo>
                    <a:cubicBezTo>
                      <a:pt x="67749" y="0"/>
                      <a:pt x="65781" y="1968"/>
                      <a:pt x="65781" y="4370"/>
                    </a:cubicBezTo>
                    <a:lnTo>
                      <a:pt x="65781" y="100105"/>
                    </a:lnTo>
                    <a:cubicBezTo>
                      <a:pt x="65781" y="106844"/>
                      <a:pt x="61744" y="112915"/>
                      <a:pt x="55507" y="115483"/>
                    </a:cubicBezTo>
                    <a:cubicBezTo>
                      <a:pt x="53445" y="116348"/>
                      <a:pt x="51279" y="116767"/>
                      <a:pt x="49132" y="116767"/>
                    </a:cubicBezTo>
                    <a:cubicBezTo>
                      <a:pt x="44819" y="116767"/>
                      <a:pt x="40578" y="115076"/>
                      <a:pt x="37394" y="111914"/>
                    </a:cubicBezTo>
                    <a:cubicBezTo>
                      <a:pt x="32624" y="107177"/>
                      <a:pt x="31156" y="100039"/>
                      <a:pt x="33691" y="93801"/>
                    </a:cubicBezTo>
                    <a:cubicBezTo>
                      <a:pt x="36260" y="87563"/>
                      <a:pt x="42297" y="83493"/>
                      <a:pt x="49035" y="83460"/>
                    </a:cubicBezTo>
                    <a:cubicBezTo>
                      <a:pt x="51437" y="83460"/>
                      <a:pt x="53405" y="81492"/>
                      <a:pt x="53405" y="79090"/>
                    </a:cubicBezTo>
                    <a:lnTo>
                      <a:pt x="53405" y="55740"/>
                    </a:lnTo>
                    <a:cubicBezTo>
                      <a:pt x="53405" y="53305"/>
                      <a:pt x="51437" y="51370"/>
                      <a:pt x="49035" y="51370"/>
                    </a:cubicBezTo>
                    <a:cubicBezTo>
                      <a:pt x="21983" y="51370"/>
                      <a:pt x="0" y="73253"/>
                      <a:pt x="0" y="100105"/>
                    </a:cubicBezTo>
                    <a:cubicBezTo>
                      <a:pt x="0" y="126991"/>
                      <a:pt x="21949" y="148840"/>
                      <a:pt x="49002" y="148840"/>
                    </a:cubicBezTo>
                    <a:cubicBezTo>
                      <a:pt x="76021" y="148840"/>
                      <a:pt x="98037" y="126991"/>
                      <a:pt x="98037" y="100105"/>
                    </a:cubicBezTo>
                    <a:lnTo>
                      <a:pt x="98037" y="57742"/>
                    </a:lnTo>
                    <a:cubicBezTo>
                      <a:pt x="106751" y="62347"/>
                      <a:pt x="116484" y="64780"/>
                      <a:pt x="126356" y="64780"/>
                    </a:cubicBezTo>
                    <a:cubicBezTo>
                      <a:pt x="126423" y="64780"/>
                      <a:pt x="126490" y="64780"/>
                      <a:pt x="126557" y="64780"/>
                    </a:cubicBezTo>
                    <a:cubicBezTo>
                      <a:pt x="128959" y="64780"/>
                      <a:pt x="130927" y="62812"/>
                      <a:pt x="130927" y="60410"/>
                    </a:cubicBezTo>
                    <a:lnTo>
                      <a:pt x="130927" y="37094"/>
                    </a:lnTo>
                    <a:cubicBezTo>
                      <a:pt x="130927" y="34658"/>
                      <a:pt x="128959" y="32724"/>
                      <a:pt x="126557" y="32724"/>
                    </a:cubicBezTo>
                    <a:cubicBezTo>
                      <a:pt x="110813" y="32724"/>
                      <a:pt x="98037" y="19981"/>
                      <a:pt x="98037" y="4370"/>
                    </a:cubicBezTo>
                    <a:cubicBezTo>
                      <a:pt x="98037" y="1968"/>
                      <a:pt x="96069" y="0"/>
                      <a:pt x="93667" y="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493" name="Google Shape;4493;p57"/>
            <p:cNvSpPr/>
            <p:nvPr/>
          </p:nvSpPr>
          <p:spPr>
            <a:xfrm>
              <a:off x="3459822" y="238126"/>
              <a:ext cx="3037144" cy="5212082"/>
            </a:xfrm>
            <a:custGeom>
              <a:avLst/>
              <a:gdLst/>
              <a:ahLst/>
              <a:cxnLst/>
              <a:rect l="l" t="t" r="r" b="b"/>
              <a:pathLst>
                <a:path w="7926" h="13602" extrusionOk="0">
                  <a:moveTo>
                    <a:pt x="881" y="0"/>
                  </a:moveTo>
                  <a:cubicBezTo>
                    <a:pt x="593" y="0"/>
                    <a:pt x="290" y="15"/>
                    <a:pt x="1" y="58"/>
                  </a:cubicBezTo>
                  <a:cubicBezTo>
                    <a:pt x="3379" y="505"/>
                    <a:pt x="5919" y="3378"/>
                    <a:pt x="5919" y="6799"/>
                  </a:cubicBezTo>
                  <a:cubicBezTo>
                    <a:pt x="5919" y="10220"/>
                    <a:pt x="3379" y="13093"/>
                    <a:pt x="1" y="13541"/>
                  </a:cubicBezTo>
                  <a:cubicBezTo>
                    <a:pt x="306" y="13581"/>
                    <a:pt x="610" y="13601"/>
                    <a:pt x="909" y="13601"/>
                  </a:cubicBezTo>
                  <a:cubicBezTo>
                    <a:pt x="4431" y="13601"/>
                    <a:pt x="7440" y="10865"/>
                    <a:pt x="7666" y="7247"/>
                  </a:cubicBezTo>
                  <a:cubicBezTo>
                    <a:pt x="7926" y="3320"/>
                    <a:pt x="4822" y="0"/>
                    <a:pt x="881" y="0"/>
                  </a:cubicBezTo>
                  <a:close/>
                </a:path>
              </a:pathLst>
            </a:custGeom>
            <a:solidFill>
              <a:srgbClr val="D62300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94" name="Google Shape;4494;p57"/>
          <p:cNvGrpSpPr/>
          <p:nvPr/>
        </p:nvGrpSpPr>
        <p:grpSpPr>
          <a:xfrm>
            <a:off x="3850366" y="2233971"/>
            <a:ext cx="426540" cy="419388"/>
            <a:chOff x="3314750" y="3817357"/>
            <a:chExt cx="362920" cy="356865"/>
          </a:xfrm>
        </p:grpSpPr>
        <p:grpSp>
          <p:nvGrpSpPr>
            <p:cNvPr id="4495" name="Google Shape;4495;p57"/>
            <p:cNvGrpSpPr/>
            <p:nvPr/>
          </p:nvGrpSpPr>
          <p:grpSpPr>
            <a:xfrm>
              <a:off x="3314750" y="3817357"/>
              <a:ext cx="362920" cy="356865"/>
              <a:chOff x="3314750" y="3817357"/>
              <a:chExt cx="362920" cy="356865"/>
            </a:xfrm>
          </p:grpSpPr>
          <p:sp>
            <p:nvSpPr>
              <p:cNvPr id="4496" name="Google Shape;4496;p57"/>
              <p:cNvSpPr/>
              <p:nvPr/>
            </p:nvSpPr>
            <p:spPr>
              <a:xfrm>
                <a:off x="3314750" y="3817357"/>
                <a:ext cx="356865" cy="356498"/>
              </a:xfrm>
              <a:custGeom>
                <a:avLst/>
                <a:gdLst/>
                <a:ahLst/>
                <a:cxnLst/>
                <a:rect l="l" t="t" r="r" b="b"/>
                <a:pathLst>
                  <a:path w="13613" h="13599" extrusionOk="0">
                    <a:moveTo>
                      <a:pt x="6814" y="0"/>
                    </a:moveTo>
                    <a:cubicBezTo>
                      <a:pt x="3046" y="0"/>
                      <a:pt x="0" y="3046"/>
                      <a:pt x="0" y="6799"/>
                    </a:cubicBezTo>
                    <a:cubicBezTo>
                      <a:pt x="0" y="10552"/>
                      <a:pt x="3046" y="13598"/>
                      <a:pt x="6814" y="13598"/>
                    </a:cubicBezTo>
                    <a:cubicBezTo>
                      <a:pt x="10567" y="13598"/>
                      <a:pt x="13613" y="10552"/>
                      <a:pt x="13613" y="6799"/>
                    </a:cubicBezTo>
                    <a:cubicBezTo>
                      <a:pt x="13613" y="3046"/>
                      <a:pt x="10567" y="0"/>
                      <a:pt x="6814" y="0"/>
                    </a:cubicBezTo>
                    <a:close/>
                  </a:path>
                </a:pathLst>
              </a:custGeom>
              <a:solidFill>
                <a:srgbClr val="EC2700">
                  <a:alpha val="592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7" name="Google Shape;4497;p57"/>
              <p:cNvSpPr/>
              <p:nvPr/>
            </p:nvSpPr>
            <p:spPr>
              <a:xfrm>
                <a:off x="3469891" y="3817357"/>
                <a:ext cx="207780" cy="356865"/>
              </a:xfrm>
              <a:custGeom>
                <a:avLst/>
                <a:gdLst/>
                <a:ahLst/>
                <a:cxnLst/>
                <a:rect l="l" t="t" r="r" b="b"/>
                <a:pathLst>
                  <a:path w="7926" h="13613" extrusionOk="0">
                    <a:moveTo>
                      <a:pt x="881" y="0"/>
                    </a:moveTo>
                    <a:cubicBezTo>
                      <a:pt x="884" y="0"/>
                      <a:pt x="886" y="0"/>
                      <a:pt x="888" y="0"/>
                    </a:cubicBezTo>
                    <a:lnTo>
                      <a:pt x="888" y="0"/>
                    </a:lnTo>
                    <a:cubicBezTo>
                      <a:pt x="891" y="0"/>
                      <a:pt x="893" y="0"/>
                      <a:pt x="896" y="0"/>
                    </a:cubicBezTo>
                    <a:close/>
                    <a:moveTo>
                      <a:pt x="888" y="0"/>
                    </a:moveTo>
                    <a:lnTo>
                      <a:pt x="888" y="0"/>
                    </a:lnTo>
                    <a:cubicBezTo>
                      <a:pt x="588" y="0"/>
                      <a:pt x="301" y="15"/>
                      <a:pt x="1" y="58"/>
                    </a:cubicBezTo>
                    <a:cubicBezTo>
                      <a:pt x="3393" y="491"/>
                      <a:pt x="5934" y="3378"/>
                      <a:pt x="5934" y="6799"/>
                    </a:cubicBezTo>
                    <a:cubicBezTo>
                      <a:pt x="5934" y="10220"/>
                      <a:pt x="3393" y="13107"/>
                      <a:pt x="1" y="13555"/>
                    </a:cubicBezTo>
                    <a:cubicBezTo>
                      <a:pt x="299" y="13594"/>
                      <a:pt x="595" y="13612"/>
                      <a:pt x="887" y="13612"/>
                    </a:cubicBezTo>
                    <a:cubicBezTo>
                      <a:pt x="4418" y="13612"/>
                      <a:pt x="7441" y="10873"/>
                      <a:pt x="7680" y="7247"/>
                    </a:cubicBezTo>
                    <a:cubicBezTo>
                      <a:pt x="7926" y="3323"/>
                      <a:pt x="4826" y="4"/>
                      <a:pt x="888" y="0"/>
                    </a:cubicBezTo>
                    <a:close/>
                  </a:path>
                </a:pathLst>
              </a:custGeom>
              <a:solidFill>
                <a:srgbClr val="6D1200">
                  <a:alpha val="3240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498" name="Google Shape;4498;p57"/>
            <p:cNvGrpSpPr/>
            <p:nvPr/>
          </p:nvGrpSpPr>
          <p:grpSpPr>
            <a:xfrm>
              <a:off x="3394986" y="3894612"/>
              <a:ext cx="202339" cy="202323"/>
              <a:chOff x="935197" y="1793977"/>
              <a:chExt cx="256451" cy="256430"/>
            </a:xfrm>
          </p:grpSpPr>
          <p:sp>
            <p:nvSpPr>
              <p:cNvPr id="4499" name="Google Shape;4499;p57"/>
              <p:cNvSpPr/>
              <p:nvPr/>
            </p:nvSpPr>
            <p:spPr>
              <a:xfrm>
                <a:off x="935197" y="1793977"/>
                <a:ext cx="256451" cy="256430"/>
              </a:xfrm>
              <a:custGeom>
                <a:avLst/>
                <a:gdLst/>
                <a:ahLst/>
                <a:cxnLst/>
                <a:rect l="l" t="t" r="r" b="b"/>
                <a:pathLst>
                  <a:path w="12288" h="12287" extrusionOk="0">
                    <a:moveTo>
                      <a:pt x="10053" y="1117"/>
                    </a:moveTo>
                    <a:cubicBezTo>
                      <a:pt x="10669" y="1117"/>
                      <a:pt x="11171" y="1617"/>
                      <a:pt x="11171" y="2233"/>
                    </a:cubicBezTo>
                    <a:cubicBezTo>
                      <a:pt x="11170" y="2850"/>
                      <a:pt x="10669" y="3351"/>
                      <a:pt x="10053" y="3351"/>
                    </a:cubicBezTo>
                    <a:cubicBezTo>
                      <a:pt x="9438" y="3351"/>
                      <a:pt x="8937" y="2850"/>
                      <a:pt x="8937" y="2233"/>
                    </a:cubicBezTo>
                    <a:cubicBezTo>
                      <a:pt x="8937" y="1617"/>
                      <a:pt x="9438" y="1117"/>
                      <a:pt x="10053" y="1117"/>
                    </a:cubicBezTo>
                    <a:close/>
                    <a:moveTo>
                      <a:pt x="6144" y="2233"/>
                    </a:moveTo>
                    <a:cubicBezTo>
                      <a:pt x="8300" y="2233"/>
                      <a:pt x="10053" y="3988"/>
                      <a:pt x="10053" y="6144"/>
                    </a:cubicBezTo>
                    <a:cubicBezTo>
                      <a:pt x="10053" y="8299"/>
                      <a:pt x="8300" y="10054"/>
                      <a:pt x="6144" y="10054"/>
                    </a:cubicBezTo>
                    <a:cubicBezTo>
                      <a:pt x="3989" y="10054"/>
                      <a:pt x="2234" y="8299"/>
                      <a:pt x="2234" y="6144"/>
                    </a:cubicBezTo>
                    <a:cubicBezTo>
                      <a:pt x="2234" y="3988"/>
                      <a:pt x="3987" y="2233"/>
                      <a:pt x="6144" y="2233"/>
                    </a:cubicBezTo>
                    <a:close/>
                    <a:moveTo>
                      <a:pt x="1675" y="1"/>
                    </a:moveTo>
                    <a:cubicBezTo>
                      <a:pt x="752" y="1"/>
                      <a:pt x="0" y="751"/>
                      <a:pt x="0" y="1676"/>
                    </a:cubicBezTo>
                    <a:lnTo>
                      <a:pt x="0" y="10611"/>
                    </a:lnTo>
                    <a:cubicBezTo>
                      <a:pt x="0" y="11536"/>
                      <a:pt x="752" y="12286"/>
                      <a:pt x="1675" y="12286"/>
                    </a:cubicBezTo>
                    <a:lnTo>
                      <a:pt x="10612" y="12286"/>
                    </a:lnTo>
                    <a:cubicBezTo>
                      <a:pt x="11536" y="12286"/>
                      <a:pt x="12288" y="11536"/>
                      <a:pt x="12288" y="10611"/>
                    </a:cubicBezTo>
                    <a:lnTo>
                      <a:pt x="12288" y="1676"/>
                    </a:lnTo>
                    <a:cubicBezTo>
                      <a:pt x="12288" y="752"/>
                      <a:pt x="11536" y="1"/>
                      <a:pt x="10612" y="1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00" name="Google Shape;4500;p57"/>
              <p:cNvSpPr/>
              <p:nvPr/>
            </p:nvSpPr>
            <p:spPr>
              <a:xfrm>
                <a:off x="1005109" y="1863910"/>
                <a:ext cx="116622" cy="116559"/>
              </a:xfrm>
              <a:custGeom>
                <a:avLst/>
                <a:gdLst/>
                <a:ahLst/>
                <a:cxnLst/>
                <a:rect l="l" t="t" r="r" b="b"/>
                <a:pathLst>
                  <a:path w="5588" h="5585" extrusionOk="0">
                    <a:moveTo>
                      <a:pt x="2794" y="0"/>
                    </a:moveTo>
                    <a:cubicBezTo>
                      <a:pt x="1255" y="0"/>
                      <a:pt x="1" y="1252"/>
                      <a:pt x="1" y="2793"/>
                    </a:cubicBezTo>
                    <a:cubicBezTo>
                      <a:pt x="1" y="4332"/>
                      <a:pt x="1255" y="5585"/>
                      <a:pt x="2794" y="5585"/>
                    </a:cubicBezTo>
                    <a:cubicBezTo>
                      <a:pt x="4333" y="5585"/>
                      <a:pt x="5587" y="4332"/>
                      <a:pt x="5587" y="2793"/>
                    </a:cubicBezTo>
                    <a:cubicBezTo>
                      <a:pt x="5587" y="1252"/>
                      <a:pt x="4333" y="0"/>
                      <a:pt x="2794" y="0"/>
                    </a:cubicBezTo>
                    <a:close/>
                  </a:path>
                </a:pathLst>
              </a:custGeom>
              <a:solidFill>
                <a:srgbClr val="FFFFFF">
                  <a:alpha val="782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501" name="Google Shape;4501;p57"/>
          <p:cNvGrpSpPr/>
          <p:nvPr/>
        </p:nvGrpSpPr>
        <p:grpSpPr>
          <a:xfrm>
            <a:off x="3320986" y="3669502"/>
            <a:ext cx="426540" cy="419388"/>
            <a:chOff x="2866317" y="3817357"/>
            <a:chExt cx="362920" cy="356865"/>
          </a:xfrm>
        </p:grpSpPr>
        <p:sp>
          <p:nvSpPr>
            <p:cNvPr id="4502" name="Google Shape;4502;p57"/>
            <p:cNvSpPr/>
            <p:nvPr/>
          </p:nvSpPr>
          <p:spPr>
            <a:xfrm>
              <a:off x="2866317" y="3817357"/>
              <a:ext cx="356865" cy="356498"/>
            </a:xfrm>
            <a:custGeom>
              <a:avLst/>
              <a:gdLst/>
              <a:ahLst/>
              <a:cxnLst/>
              <a:rect l="l" t="t" r="r" b="b"/>
              <a:pathLst>
                <a:path w="13613" h="13599" extrusionOk="0">
                  <a:moveTo>
                    <a:pt x="6799" y="0"/>
                  </a:moveTo>
                  <a:cubicBezTo>
                    <a:pt x="3046" y="0"/>
                    <a:pt x="0" y="3046"/>
                    <a:pt x="0" y="6799"/>
                  </a:cubicBezTo>
                  <a:cubicBezTo>
                    <a:pt x="0" y="10552"/>
                    <a:pt x="3046" y="13598"/>
                    <a:pt x="6799" y="13598"/>
                  </a:cubicBezTo>
                  <a:cubicBezTo>
                    <a:pt x="10567" y="13598"/>
                    <a:pt x="13613" y="10552"/>
                    <a:pt x="13613" y="6799"/>
                  </a:cubicBezTo>
                  <a:cubicBezTo>
                    <a:pt x="13613" y="3046"/>
                    <a:pt x="10567" y="0"/>
                    <a:pt x="6799" y="0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" name="Google Shape;4503;p57"/>
            <p:cNvSpPr/>
            <p:nvPr/>
          </p:nvSpPr>
          <p:spPr>
            <a:xfrm>
              <a:off x="3021457" y="3817357"/>
              <a:ext cx="207780" cy="356576"/>
            </a:xfrm>
            <a:custGeom>
              <a:avLst/>
              <a:gdLst/>
              <a:ahLst/>
              <a:cxnLst/>
              <a:rect l="l" t="t" r="r" b="b"/>
              <a:pathLst>
                <a:path w="7926" h="13602" extrusionOk="0">
                  <a:moveTo>
                    <a:pt x="881" y="0"/>
                  </a:moveTo>
                  <a:cubicBezTo>
                    <a:pt x="593" y="0"/>
                    <a:pt x="290" y="15"/>
                    <a:pt x="1" y="58"/>
                  </a:cubicBezTo>
                  <a:cubicBezTo>
                    <a:pt x="3379" y="505"/>
                    <a:pt x="5919" y="3378"/>
                    <a:pt x="5919" y="6799"/>
                  </a:cubicBezTo>
                  <a:cubicBezTo>
                    <a:pt x="5919" y="10220"/>
                    <a:pt x="3379" y="13093"/>
                    <a:pt x="1" y="13541"/>
                  </a:cubicBezTo>
                  <a:cubicBezTo>
                    <a:pt x="306" y="13581"/>
                    <a:pt x="610" y="13601"/>
                    <a:pt x="909" y="13601"/>
                  </a:cubicBezTo>
                  <a:cubicBezTo>
                    <a:pt x="4431" y="13601"/>
                    <a:pt x="7440" y="10865"/>
                    <a:pt x="7666" y="7247"/>
                  </a:cubicBezTo>
                  <a:cubicBezTo>
                    <a:pt x="7926" y="3320"/>
                    <a:pt x="4822" y="0"/>
                    <a:pt x="881" y="0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4" name="Google Shape;4504;p57"/>
            <p:cNvSpPr/>
            <p:nvPr/>
          </p:nvSpPr>
          <p:spPr>
            <a:xfrm>
              <a:off x="2928367" y="3894561"/>
              <a:ext cx="194175" cy="279662"/>
            </a:xfrm>
            <a:custGeom>
              <a:avLst/>
              <a:gdLst/>
              <a:ahLst/>
              <a:cxnLst/>
              <a:rect l="l" t="t" r="r" b="b"/>
              <a:pathLst>
                <a:path w="7407" h="10668" extrusionOk="0">
                  <a:moveTo>
                    <a:pt x="6208" y="0"/>
                  </a:moveTo>
                  <a:cubicBezTo>
                    <a:pt x="4086" y="14"/>
                    <a:pt x="2079" y="1732"/>
                    <a:pt x="2079" y="3854"/>
                  </a:cubicBezTo>
                  <a:lnTo>
                    <a:pt x="2079" y="4114"/>
                  </a:lnTo>
                  <a:cubicBezTo>
                    <a:pt x="2079" y="4129"/>
                    <a:pt x="2051" y="4157"/>
                    <a:pt x="2036" y="4157"/>
                  </a:cubicBezTo>
                  <a:lnTo>
                    <a:pt x="174" y="4157"/>
                  </a:lnTo>
                  <a:cubicBezTo>
                    <a:pt x="73" y="4157"/>
                    <a:pt x="1" y="4230"/>
                    <a:pt x="1" y="4331"/>
                  </a:cubicBezTo>
                  <a:lnTo>
                    <a:pt x="1" y="6048"/>
                  </a:lnTo>
                  <a:cubicBezTo>
                    <a:pt x="1" y="6149"/>
                    <a:pt x="73" y="6236"/>
                    <a:pt x="174" y="6236"/>
                  </a:cubicBezTo>
                  <a:lnTo>
                    <a:pt x="2036" y="6236"/>
                  </a:lnTo>
                  <a:cubicBezTo>
                    <a:pt x="2051" y="6236"/>
                    <a:pt x="2079" y="6251"/>
                    <a:pt x="2079" y="6279"/>
                  </a:cubicBezTo>
                  <a:lnTo>
                    <a:pt x="2079" y="10220"/>
                  </a:lnTo>
                  <a:cubicBezTo>
                    <a:pt x="2079" y="10235"/>
                    <a:pt x="2079" y="10249"/>
                    <a:pt x="2108" y="10264"/>
                  </a:cubicBezTo>
                  <a:cubicBezTo>
                    <a:pt x="2743" y="10495"/>
                    <a:pt x="3422" y="10624"/>
                    <a:pt x="4100" y="10668"/>
                  </a:cubicBezTo>
                  <a:cubicBezTo>
                    <a:pt x="4129" y="10668"/>
                    <a:pt x="4144" y="10639"/>
                    <a:pt x="4144" y="10624"/>
                  </a:cubicBezTo>
                  <a:lnTo>
                    <a:pt x="4144" y="6279"/>
                  </a:lnTo>
                  <a:cubicBezTo>
                    <a:pt x="4144" y="6251"/>
                    <a:pt x="4158" y="6236"/>
                    <a:pt x="4187" y="6236"/>
                  </a:cubicBezTo>
                  <a:lnTo>
                    <a:pt x="7218" y="6236"/>
                  </a:lnTo>
                  <a:cubicBezTo>
                    <a:pt x="7319" y="6236"/>
                    <a:pt x="7406" y="6149"/>
                    <a:pt x="7406" y="6048"/>
                  </a:cubicBezTo>
                  <a:lnTo>
                    <a:pt x="7406" y="4331"/>
                  </a:lnTo>
                  <a:cubicBezTo>
                    <a:pt x="7406" y="4230"/>
                    <a:pt x="7319" y="4143"/>
                    <a:pt x="7218" y="4143"/>
                  </a:cubicBezTo>
                  <a:lnTo>
                    <a:pt x="4187" y="4143"/>
                  </a:lnTo>
                  <a:cubicBezTo>
                    <a:pt x="4158" y="4143"/>
                    <a:pt x="4144" y="4129"/>
                    <a:pt x="4144" y="4100"/>
                  </a:cubicBezTo>
                  <a:lnTo>
                    <a:pt x="4144" y="3854"/>
                  </a:lnTo>
                  <a:cubicBezTo>
                    <a:pt x="4144" y="2714"/>
                    <a:pt x="5068" y="2079"/>
                    <a:pt x="6208" y="2079"/>
                  </a:cubicBezTo>
                  <a:lnTo>
                    <a:pt x="7218" y="2079"/>
                  </a:lnTo>
                  <a:cubicBezTo>
                    <a:pt x="7319" y="2079"/>
                    <a:pt x="7406" y="1992"/>
                    <a:pt x="7406" y="1891"/>
                  </a:cubicBezTo>
                  <a:lnTo>
                    <a:pt x="7406" y="173"/>
                  </a:lnTo>
                  <a:cubicBezTo>
                    <a:pt x="7406" y="72"/>
                    <a:pt x="7319" y="0"/>
                    <a:pt x="7218" y="0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8" name="Google Shape;4938;p59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5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RESOURCES</a:t>
            </a:r>
            <a:endParaRPr/>
          </a:p>
        </p:txBody>
      </p:sp>
      <p:sp>
        <p:nvSpPr>
          <p:cNvPr id="4939" name="Google Shape;4939;p59"/>
          <p:cNvSpPr txBox="1">
            <a:spLocks noGrp="1"/>
          </p:cNvSpPr>
          <p:nvPr>
            <p:ph type="body" idx="1"/>
          </p:nvPr>
        </p:nvSpPr>
        <p:spPr>
          <a:xfrm>
            <a:off x="156117" y="1089500"/>
            <a:ext cx="9065942" cy="38839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1stformations. (2023)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real reason to form a limited company.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https://www.1stformations.co.uk/blog/the-real-reason-you-should-form-a-limited-company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Caraman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T. (2021). </a:t>
            </a:r>
            <a:r>
              <a:rPr lang="en-GB" sz="1200" i="1" kern="100" dirty="0" err="1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Vasile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Dolghieru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Honey production and export is decreasing.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https://agrobiznes.md/vasile-dolghieru-productia-de-miere-si-exportul-este-in-scadere.html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strike="noStrike" kern="100" dirty="0" err="1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Caraman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(2023). 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Necessary documents for the sale of honey.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https://agrobiznes.md/acte-necesare-pentru-comercializarea-mierii.html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 Moldova. (2023). 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Taxes and Incentives.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https://invest.gov.md/ro/incentive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IPN. (2023). 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export price of Moldovan honey does not cover the production cost, association president.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https://www.ipn.md/ro/pretul-de-export-al-mierii-moldovenesti-nu-acopera-costul-7966_1098944.html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HMRC. (2020). 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UK-Moldova Strategic Partnership, Trade and Cooperation Agreement.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https://www.gov.uk/government/collections/uk-moldova-strategic-partnership-trade-and-cooperation-agreement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 err="1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Kbvresearch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Honey Market Size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https://www.kbvresearch.com/uk-honey-market/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PWC. (2023).</a:t>
            </a:r>
            <a:r>
              <a:rPr lang="en-GB" sz="1200" i="1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Moldova- Corporate, Other taxes.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https://taxsummaries.pwc.com/moldova/corporate/other-taxes</a:t>
            </a:r>
            <a:endParaRPr lang="en-GB" sz="1200" kern="100" dirty="0">
              <a:solidFill>
                <a:schemeClr val="bg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940" name="Google Shape;4940;p59"/>
          <p:cNvGrpSpPr/>
          <p:nvPr/>
        </p:nvGrpSpPr>
        <p:grpSpPr>
          <a:xfrm flipH="1">
            <a:off x="7065441" y="2857873"/>
            <a:ext cx="1020182" cy="980360"/>
            <a:chOff x="2735550" y="2317075"/>
            <a:chExt cx="641100" cy="616075"/>
          </a:xfrm>
        </p:grpSpPr>
        <p:sp>
          <p:nvSpPr>
            <p:cNvPr id="4941" name="Google Shape;4941;p59"/>
            <p:cNvSpPr/>
            <p:nvPr/>
          </p:nvSpPr>
          <p:spPr>
            <a:xfrm>
              <a:off x="3167000" y="2756200"/>
              <a:ext cx="107725" cy="169900"/>
            </a:xfrm>
            <a:custGeom>
              <a:avLst/>
              <a:gdLst/>
              <a:ahLst/>
              <a:cxnLst/>
              <a:rect l="l" t="t" r="r" b="b"/>
              <a:pathLst>
                <a:path w="4309" h="6796" extrusionOk="0">
                  <a:moveTo>
                    <a:pt x="0" y="0"/>
                  </a:moveTo>
                  <a:cubicBezTo>
                    <a:pt x="0" y="0"/>
                    <a:pt x="2667" y="3385"/>
                    <a:pt x="744" y="6796"/>
                  </a:cubicBezTo>
                  <a:cubicBezTo>
                    <a:pt x="744" y="6796"/>
                    <a:pt x="4308" y="4206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2" name="Google Shape;4942;p59"/>
            <p:cNvSpPr/>
            <p:nvPr/>
          </p:nvSpPr>
          <p:spPr>
            <a:xfrm>
              <a:off x="3209950" y="2670950"/>
              <a:ext cx="142325" cy="117975"/>
            </a:xfrm>
            <a:custGeom>
              <a:avLst/>
              <a:gdLst/>
              <a:ahLst/>
              <a:cxnLst/>
              <a:rect l="l" t="t" r="r" b="b"/>
              <a:pathLst>
                <a:path w="5693" h="4719" extrusionOk="0">
                  <a:moveTo>
                    <a:pt x="3975" y="4718"/>
                  </a:moveTo>
                  <a:cubicBezTo>
                    <a:pt x="3975" y="4718"/>
                    <a:pt x="5693" y="3257"/>
                    <a:pt x="4616" y="1513"/>
                  </a:cubicBezTo>
                  <a:cubicBezTo>
                    <a:pt x="4077" y="513"/>
                    <a:pt x="2949" y="0"/>
                    <a:pt x="1846" y="231"/>
                  </a:cubicBezTo>
                  <a:cubicBezTo>
                    <a:pt x="1846" y="231"/>
                    <a:pt x="0" y="3872"/>
                    <a:pt x="3975" y="471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3" name="Google Shape;4943;p59"/>
            <p:cNvSpPr/>
            <p:nvPr/>
          </p:nvSpPr>
          <p:spPr>
            <a:xfrm>
              <a:off x="2904150" y="2317075"/>
              <a:ext cx="268000" cy="384650"/>
            </a:xfrm>
            <a:custGeom>
              <a:avLst/>
              <a:gdLst/>
              <a:ahLst/>
              <a:cxnLst/>
              <a:rect l="l" t="t" r="r" b="b"/>
              <a:pathLst>
                <a:path w="10720" h="15386" extrusionOk="0">
                  <a:moveTo>
                    <a:pt x="10719" y="15232"/>
                  </a:moveTo>
                  <a:cubicBezTo>
                    <a:pt x="10719" y="15232"/>
                    <a:pt x="9642" y="8745"/>
                    <a:pt x="6104" y="4360"/>
                  </a:cubicBezTo>
                  <a:cubicBezTo>
                    <a:pt x="2591" y="0"/>
                    <a:pt x="1" y="5155"/>
                    <a:pt x="129" y="7539"/>
                  </a:cubicBezTo>
                  <a:cubicBezTo>
                    <a:pt x="257" y="9950"/>
                    <a:pt x="2052" y="12950"/>
                    <a:pt x="3411" y="14155"/>
                  </a:cubicBezTo>
                  <a:cubicBezTo>
                    <a:pt x="4745" y="15335"/>
                    <a:pt x="7104" y="11770"/>
                    <a:pt x="10130" y="1538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4" name="Google Shape;4944;p59"/>
            <p:cNvSpPr/>
            <p:nvPr/>
          </p:nvSpPr>
          <p:spPr>
            <a:xfrm>
              <a:off x="2913775" y="2351050"/>
              <a:ext cx="262225" cy="354525"/>
            </a:xfrm>
            <a:custGeom>
              <a:avLst/>
              <a:gdLst/>
              <a:ahLst/>
              <a:cxnLst/>
              <a:rect l="l" t="t" r="r" b="b"/>
              <a:pathLst>
                <a:path w="10489" h="14181" extrusionOk="0">
                  <a:moveTo>
                    <a:pt x="10334" y="13873"/>
                  </a:moveTo>
                  <a:cubicBezTo>
                    <a:pt x="10334" y="13873"/>
                    <a:pt x="10488" y="14181"/>
                    <a:pt x="10001" y="13976"/>
                  </a:cubicBezTo>
                  <a:cubicBezTo>
                    <a:pt x="10001" y="13976"/>
                    <a:pt x="8103" y="4257"/>
                    <a:pt x="4949" y="2334"/>
                  </a:cubicBezTo>
                  <a:cubicBezTo>
                    <a:pt x="1308" y="103"/>
                    <a:pt x="0" y="4437"/>
                    <a:pt x="0" y="4437"/>
                  </a:cubicBezTo>
                  <a:cubicBezTo>
                    <a:pt x="0" y="4437"/>
                    <a:pt x="898" y="0"/>
                    <a:pt x="4514" y="1821"/>
                  </a:cubicBezTo>
                  <a:cubicBezTo>
                    <a:pt x="8103" y="3667"/>
                    <a:pt x="10334" y="13873"/>
                    <a:pt x="10334" y="1387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5" name="Google Shape;4945;p59"/>
            <p:cNvSpPr/>
            <p:nvPr/>
          </p:nvSpPr>
          <p:spPr>
            <a:xfrm>
              <a:off x="3031075" y="2407475"/>
              <a:ext cx="132725" cy="294250"/>
            </a:xfrm>
            <a:custGeom>
              <a:avLst/>
              <a:gdLst/>
              <a:ahLst/>
              <a:cxnLst/>
              <a:rect l="l" t="t" r="r" b="b"/>
              <a:pathLst>
                <a:path w="5309" h="11770" extrusionOk="0">
                  <a:moveTo>
                    <a:pt x="4770" y="11462"/>
                  </a:moveTo>
                  <a:cubicBezTo>
                    <a:pt x="4129" y="10719"/>
                    <a:pt x="3258" y="10206"/>
                    <a:pt x="2283" y="10026"/>
                  </a:cubicBezTo>
                  <a:cubicBezTo>
                    <a:pt x="719" y="9795"/>
                    <a:pt x="2027" y="5975"/>
                    <a:pt x="1411" y="3462"/>
                  </a:cubicBezTo>
                  <a:cubicBezTo>
                    <a:pt x="796" y="974"/>
                    <a:pt x="1" y="0"/>
                    <a:pt x="1" y="0"/>
                  </a:cubicBezTo>
                  <a:cubicBezTo>
                    <a:pt x="1" y="0"/>
                    <a:pt x="3488" y="1718"/>
                    <a:pt x="5309" y="11719"/>
                  </a:cubicBezTo>
                  <a:lnTo>
                    <a:pt x="5053" y="11770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6" name="Google Shape;4946;p59"/>
            <p:cNvSpPr/>
            <p:nvPr/>
          </p:nvSpPr>
          <p:spPr>
            <a:xfrm>
              <a:off x="2922100" y="2649775"/>
              <a:ext cx="272475" cy="267350"/>
            </a:xfrm>
            <a:custGeom>
              <a:avLst/>
              <a:gdLst/>
              <a:ahLst/>
              <a:cxnLst/>
              <a:rect l="l" t="t" r="r" b="b"/>
              <a:pathLst>
                <a:path w="10899" h="10694" extrusionOk="0">
                  <a:moveTo>
                    <a:pt x="8001" y="2693"/>
                  </a:moveTo>
                  <a:cubicBezTo>
                    <a:pt x="8001" y="2693"/>
                    <a:pt x="2129" y="1"/>
                    <a:pt x="26" y="8386"/>
                  </a:cubicBezTo>
                  <a:cubicBezTo>
                    <a:pt x="1" y="8386"/>
                    <a:pt x="10899" y="10694"/>
                    <a:pt x="8001" y="269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7" name="Google Shape;4947;p59"/>
            <p:cNvSpPr/>
            <p:nvPr/>
          </p:nvSpPr>
          <p:spPr>
            <a:xfrm>
              <a:off x="2915700" y="2859400"/>
              <a:ext cx="41050" cy="66700"/>
            </a:xfrm>
            <a:custGeom>
              <a:avLst/>
              <a:gdLst/>
              <a:ahLst/>
              <a:cxnLst/>
              <a:rect l="l" t="t" r="r" b="b"/>
              <a:pathLst>
                <a:path w="1642" h="2668" extrusionOk="0">
                  <a:moveTo>
                    <a:pt x="1641" y="206"/>
                  </a:moveTo>
                  <a:cubicBezTo>
                    <a:pt x="1641" y="206"/>
                    <a:pt x="180" y="1104"/>
                    <a:pt x="0" y="2668"/>
                  </a:cubicBezTo>
                  <a:cubicBezTo>
                    <a:pt x="0" y="1770"/>
                    <a:pt x="103" y="873"/>
                    <a:pt x="28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8" name="Google Shape;4948;p59"/>
            <p:cNvSpPr/>
            <p:nvPr/>
          </p:nvSpPr>
          <p:spPr>
            <a:xfrm>
              <a:off x="3013775" y="2709400"/>
              <a:ext cx="100675" cy="135925"/>
            </a:xfrm>
            <a:custGeom>
              <a:avLst/>
              <a:gdLst/>
              <a:ahLst/>
              <a:cxnLst/>
              <a:rect l="l" t="t" r="r" b="b"/>
              <a:pathLst>
                <a:path w="4027" h="5437" extrusionOk="0">
                  <a:moveTo>
                    <a:pt x="4027" y="4924"/>
                  </a:moveTo>
                  <a:cubicBezTo>
                    <a:pt x="4027" y="4924"/>
                    <a:pt x="1488" y="3770"/>
                    <a:pt x="1257" y="1"/>
                  </a:cubicBezTo>
                  <a:lnTo>
                    <a:pt x="616" y="154"/>
                  </a:lnTo>
                  <a:cubicBezTo>
                    <a:pt x="616" y="154"/>
                    <a:pt x="1" y="4462"/>
                    <a:pt x="3462" y="54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9" name="Google Shape;4949;p59"/>
            <p:cNvSpPr/>
            <p:nvPr/>
          </p:nvSpPr>
          <p:spPr>
            <a:xfrm>
              <a:off x="2936200" y="2742100"/>
              <a:ext cx="131450" cy="124375"/>
            </a:xfrm>
            <a:custGeom>
              <a:avLst/>
              <a:gdLst/>
              <a:ahLst/>
              <a:cxnLst/>
              <a:rect l="l" t="t" r="r" b="b"/>
              <a:pathLst>
                <a:path w="5258" h="4975" extrusionOk="0">
                  <a:moveTo>
                    <a:pt x="5258" y="4693"/>
                  </a:moveTo>
                  <a:cubicBezTo>
                    <a:pt x="5258" y="4693"/>
                    <a:pt x="1616" y="4693"/>
                    <a:pt x="1847" y="0"/>
                  </a:cubicBezTo>
                  <a:lnTo>
                    <a:pt x="1180" y="770"/>
                  </a:lnTo>
                  <a:cubicBezTo>
                    <a:pt x="1180" y="770"/>
                    <a:pt x="1" y="3924"/>
                    <a:pt x="3334" y="4975"/>
                  </a:cubicBezTo>
                  <a:cubicBezTo>
                    <a:pt x="3975" y="4924"/>
                    <a:pt x="4617" y="4821"/>
                    <a:pt x="5258" y="469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0" name="Google Shape;4950;p59"/>
            <p:cNvSpPr/>
            <p:nvPr/>
          </p:nvSpPr>
          <p:spPr>
            <a:xfrm>
              <a:off x="3059925" y="2706850"/>
              <a:ext cx="73750" cy="103875"/>
            </a:xfrm>
            <a:custGeom>
              <a:avLst/>
              <a:gdLst/>
              <a:ahLst/>
              <a:cxnLst/>
              <a:rect l="l" t="t" r="r" b="b"/>
              <a:pathLst>
                <a:path w="2950" h="4155" extrusionOk="0">
                  <a:moveTo>
                    <a:pt x="1334" y="103"/>
                  </a:moveTo>
                  <a:cubicBezTo>
                    <a:pt x="1334" y="103"/>
                    <a:pt x="386" y="2949"/>
                    <a:pt x="2950" y="3257"/>
                  </a:cubicBezTo>
                  <a:lnTo>
                    <a:pt x="2745" y="4154"/>
                  </a:lnTo>
                  <a:cubicBezTo>
                    <a:pt x="2745" y="4154"/>
                    <a:pt x="1" y="3821"/>
                    <a:pt x="8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1" name="Google Shape;4951;p59"/>
            <p:cNvSpPr/>
            <p:nvPr/>
          </p:nvSpPr>
          <p:spPr>
            <a:xfrm>
              <a:off x="3174050" y="2625425"/>
              <a:ext cx="158350" cy="168625"/>
            </a:xfrm>
            <a:custGeom>
              <a:avLst/>
              <a:gdLst/>
              <a:ahLst/>
              <a:cxnLst/>
              <a:rect l="l" t="t" r="r" b="b"/>
              <a:pathLst>
                <a:path w="6334" h="6745" extrusionOk="0">
                  <a:moveTo>
                    <a:pt x="5565" y="6744"/>
                  </a:moveTo>
                  <a:cubicBezTo>
                    <a:pt x="5565" y="6744"/>
                    <a:pt x="6334" y="0"/>
                    <a:pt x="0" y="2821"/>
                  </a:cubicBezTo>
                  <a:cubicBezTo>
                    <a:pt x="0" y="2821"/>
                    <a:pt x="1462" y="6744"/>
                    <a:pt x="5565" y="674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2" name="Google Shape;4952;p59"/>
            <p:cNvSpPr/>
            <p:nvPr/>
          </p:nvSpPr>
          <p:spPr>
            <a:xfrm>
              <a:off x="3174050" y="2674775"/>
              <a:ext cx="142325" cy="118000"/>
            </a:xfrm>
            <a:custGeom>
              <a:avLst/>
              <a:gdLst/>
              <a:ahLst/>
              <a:cxnLst/>
              <a:rect l="l" t="t" r="r" b="b"/>
              <a:pathLst>
                <a:path w="5693" h="4720" extrusionOk="0">
                  <a:moveTo>
                    <a:pt x="3975" y="4719"/>
                  </a:moveTo>
                  <a:cubicBezTo>
                    <a:pt x="3975" y="4719"/>
                    <a:pt x="5693" y="3257"/>
                    <a:pt x="4616" y="1514"/>
                  </a:cubicBezTo>
                  <a:cubicBezTo>
                    <a:pt x="4077" y="514"/>
                    <a:pt x="2949" y="1"/>
                    <a:pt x="1847" y="257"/>
                  </a:cubicBezTo>
                  <a:cubicBezTo>
                    <a:pt x="1847" y="257"/>
                    <a:pt x="0" y="3873"/>
                    <a:pt x="3975" y="471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3" name="Google Shape;4953;p59"/>
            <p:cNvSpPr/>
            <p:nvPr/>
          </p:nvSpPr>
          <p:spPr>
            <a:xfrm>
              <a:off x="3103525" y="2688250"/>
              <a:ext cx="96175" cy="154525"/>
            </a:xfrm>
            <a:custGeom>
              <a:avLst/>
              <a:gdLst/>
              <a:ahLst/>
              <a:cxnLst/>
              <a:rect l="l" t="t" r="r" b="b"/>
              <a:pathLst>
                <a:path w="3847" h="6181" extrusionOk="0">
                  <a:moveTo>
                    <a:pt x="3847" y="1975"/>
                  </a:moveTo>
                  <a:cubicBezTo>
                    <a:pt x="3847" y="1975"/>
                    <a:pt x="3411" y="6180"/>
                    <a:pt x="1" y="1026"/>
                  </a:cubicBezTo>
                  <a:cubicBezTo>
                    <a:pt x="1" y="1026"/>
                    <a:pt x="821" y="0"/>
                    <a:pt x="2821" y="3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4" name="Google Shape;4954;p59"/>
            <p:cNvSpPr/>
            <p:nvPr/>
          </p:nvSpPr>
          <p:spPr>
            <a:xfrm>
              <a:off x="2735550" y="2365800"/>
              <a:ext cx="421850" cy="336575"/>
            </a:xfrm>
            <a:custGeom>
              <a:avLst/>
              <a:gdLst/>
              <a:ahLst/>
              <a:cxnLst/>
              <a:rect l="l" t="t" r="r" b="b"/>
              <a:pathLst>
                <a:path w="16874" h="13463" extrusionOk="0">
                  <a:moveTo>
                    <a:pt x="16874" y="13309"/>
                  </a:moveTo>
                  <a:cubicBezTo>
                    <a:pt x="15489" y="9462"/>
                    <a:pt x="12976" y="6154"/>
                    <a:pt x="9617" y="3795"/>
                  </a:cubicBezTo>
                  <a:cubicBezTo>
                    <a:pt x="4104" y="0"/>
                    <a:pt x="1" y="4488"/>
                    <a:pt x="232" y="6590"/>
                  </a:cubicBezTo>
                  <a:cubicBezTo>
                    <a:pt x="437" y="8693"/>
                    <a:pt x="3232" y="11309"/>
                    <a:pt x="5360" y="12360"/>
                  </a:cubicBezTo>
                  <a:cubicBezTo>
                    <a:pt x="7463" y="13411"/>
                    <a:pt x="11181" y="10283"/>
                    <a:pt x="15925" y="13463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5" name="Google Shape;4955;p59"/>
            <p:cNvSpPr/>
            <p:nvPr/>
          </p:nvSpPr>
          <p:spPr>
            <a:xfrm>
              <a:off x="2750950" y="2395275"/>
              <a:ext cx="412225" cy="310300"/>
            </a:xfrm>
            <a:custGeom>
              <a:avLst/>
              <a:gdLst/>
              <a:ahLst/>
              <a:cxnLst/>
              <a:rect l="l" t="t" r="r" b="b"/>
              <a:pathLst>
                <a:path w="16489" h="12412" extrusionOk="0">
                  <a:moveTo>
                    <a:pt x="16258" y="12130"/>
                  </a:moveTo>
                  <a:cubicBezTo>
                    <a:pt x="16258" y="12130"/>
                    <a:pt x="16488" y="12412"/>
                    <a:pt x="15719" y="12207"/>
                  </a:cubicBezTo>
                  <a:cubicBezTo>
                    <a:pt x="15719" y="12207"/>
                    <a:pt x="12745" y="3719"/>
                    <a:pt x="7796" y="2052"/>
                  </a:cubicBezTo>
                  <a:cubicBezTo>
                    <a:pt x="2077" y="103"/>
                    <a:pt x="0" y="3873"/>
                    <a:pt x="0" y="3873"/>
                  </a:cubicBezTo>
                  <a:cubicBezTo>
                    <a:pt x="0" y="3873"/>
                    <a:pt x="1436" y="1"/>
                    <a:pt x="7103" y="1591"/>
                  </a:cubicBezTo>
                  <a:cubicBezTo>
                    <a:pt x="12770" y="3180"/>
                    <a:pt x="16258" y="12130"/>
                    <a:pt x="16258" y="12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6" name="Google Shape;4956;p59"/>
            <p:cNvSpPr/>
            <p:nvPr/>
          </p:nvSpPr>
          <p:spPr>
            <a:xfrm>
              <a:off x="2936200" y="2444650"/>
              <a:ext cx="208375" cy="257725"/>
            </a:xfrm>
            <a:custGeom>
              <a:avLst/>
              <a:gdLst/>
              <a:ahLst/>
              <a:cxnLst/>
              <a:rect l="l" t="t" r="r" b="b"/>
              <a:pathLst>
                <a:path w="8335" h="10309" extrusionOk="0">
                  <a:moveTo>
                    <a:pt x="7489" y="10026"/>
                  </a:moveTo>
                  <a:cubicBezTo>
                    <a:pt x="6309" y="9308"/>
                    <a:pt x="4950" y="8873"/>
                    <a:pt x="3565" y="8770"/>
                  </a:cubicBezTo>
                  <a:cubicBezTo>
                    <a:pt x="1129" y="8565"/>
                    <a:pt x="3181" y="5206"/>
                    <a:pt x="2206" y="3026"/>
                  </a:cubicBezTo>
                  <a:cubicBezTo>
                    <a:pt x="1206" y="846"/>
                    <a:pt x="1" y="0"/>
                    <a:pt x="1" y="0"/>
                  </a:cubicBezTo>
                  <a:cubicBezTo>
                    <a:pt x="1" y="0"/>
                    <a:pt x="5488" y="1488"/>
                    <a:pt x="8335" y="10257"/>
                  </a:cubicBezTo>
                  <a:lnTo>
                    <a:pt x="7950" y="10309"/>
                  </a:ln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7" name="Google Shape;4957;p59"/>
            <p:cNvSpPr/>
            <p:nvPr/>
          </p:nvSpPr>
          <p:spPr>
            <a:xfrm>
              <a:off x="3254825" y="2694025"/>
              <a:ext cx="19250" cy="30150"/>
            </a:xfrm>
            <a:custGeom>
              <a:avLst/>
              <a:gdLst/>
              <a:ahLst/>
              <a:cxnLst/>
              <a:rect l="l" t="t" r="r" b="b"/>
              <a:pathLst>
                <a:path w="770" h="1206" extrusionOk="0">
                  <a:moveTo>
                    <a:pt x="718" y="1205"/>
                  </a:moveTo>
                  <a:cubicBezTo>
                    <a:pt x="231" y="1026"/>
                    <a:pt x="0" y="487"/>
                    <a:pt x="180" y="0"/>
                  </a:cubicBezTo>
                  <a:cubicBezTo>
                    <a:pt x="180" y="0"/>
                    <a:pt x="769" y="103"/>
                    <a:pt x="718" y="120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8" name="Google Shape;4958;p59"/>
            <p:cNvSpPr/>
            <p:nvPr/>
          </p:nvSpPr>
          <p:spPr>
            <a:xfrm>
              <a:off x="3299700" y="2692725"/>
              <a:ext cx="21800" cy="27600"/>
            </a:xfrm>
            <a:custGeom>
              <a:avLst/>
              <a:gdLst/>
              <a:ahLst/>
              <a:cxnLst/>
              <a:rect l="l" t="t" r="r" b="b"/>
              <a:pathLst>
                <a:path w="872" h="1104" extrusionOk="0">
                  <a:moveTo>
                    <a:pt x="872" y="1104"/>
                  </a:moveTo>
                  <a:cubicBezTo>
                    <a:pt x="359" y="1027"/>
                    <a:pt x="0" y="539"/>
                    <a:pt x="103" y="27"/>
                  </a:cubicBezTo>
                  <a:cubicBezTo>
                    <a:pt x="103" y="27"/>
                    <a:pt x="667" y="1"/>
                    <a:pt x="872" y="110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9" name="Google Shape;4959;p59"/>
            <p:cNvSpPr/>
            <p:nvPr/>
          </p:nvSpPr>
          <p:spPr>
            <a:xfrm>
              <a:off x="3140075" y="2745300"/>
              <a:ext cx="31425" cy="137225"/>
            </a:xfrm>
            <a:custGeom>
              <a:avLst/>
              <a:gdLst/>
              <a:ahLst/>
              <a:cxnLst/>
              <a:rect l="l" t="t" r="r" b="b"/>
              <a:pathLst>
                <a:path w="1257" h="5489" extrusionOk="0">
                  <a:moveTo>
                    <a:pt x="975" y="1"/>
                  </a:moveTo>
                  <a:cubicBezTo>
                    <a:pt x="975" y="1"/>
                    <a:pt x="0" y="2437"/>
                    <a:pt x="1257" y="5488"/>
                  </a:cubicBezTo>
                  <a:cubicBezTo>
                    <a:pt x="1052" y="3667"/>
                    <a:pt x="949" y="1847"/>
                    <a:pt x="9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0" name="Google Shape;4960;p59"/>
            <p:cNvSpPr/>
            <p:nvPr/>
          </p:nvSpPr>
          <p:spPr>
            <a:xfrm>
              <a:off x="3193925" y="2758775"/>
              <a:ext cx="19900" cy="123750"/>
            </a:xfrm>
            <a:custGeom>
              <a:avLst/>
              <a:gdLst/>
              <a:ahLst/>
              <a:cxnLst/>
              <a:rect l="l" t="t" r="r" b="b"/>
              <a:pathLst>
                <a:path w="796" h="4950" extrusionOk="0">
                  <a:moveTo>
                    <a:pt x="0" y="0"/>
                  </a:moveTo>
                  <a:cubicBezTo>
                    <a:pt x="795" y="1539"/>
                    <a:pt x="795" y="3385"/>
                    <a:pt x="0" y="4949"/>
                  </a:cubicBezTo>
                  <a:cubicBezTo>
                    <a:pt x="334" y="3308"/>
                    <a:pt x="334" y="161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1" name="Google Shape;4961;p59"/>
            <p:cNvSpPr/>
            <p:nvPr/>
          </p:nvSpPr>
          <p:spPr>
            <a:xfrm>
              <a:off x="3107375" y="2751725"/>
              <a:ext cx="44250" cy="181425"/>
            </a:xfrm>
            <a:custGeom>
              <a:avLst/>
              <a:gdLst/>
              <a:ahLst/>
              <a:cxnLst/>
              <a:rect l="l" t="t" r="r" b="b"/>
              <a:pathLst>
                <a:path w="1770" h="7257" extrusionOk="0">
                  <a:moveTo>
                    <a:pt x="1770" y="0"/>
                  </a:moveTo>
                  <a:cubicBezTo>
                    <a:pt x="1359" y="1359"/>
                    <a:pt x="1077" y="2769"/>
                    <a:pt x="924" y="4180"/>
                  </a:cubicBezTo>
                  <a:cubicBezTo>
                    <a:pt x="872" y="5205"/>
                    <a:pt x="924" y="6231"/>
                    <a:pt x="1077" y="7257"/>
                  </a:cubicBezTo>
                  <a:cubicBezTo>
                    <a:pt x="359" y="6359"/>
                    <a:pt x="0" y="5205"/>
                    <a:pt x="103" y="4052"/>
                  </a:cubicBezTo>
                  <a:cubicBezTo>
                    <a:pt x="231" y="2051"/>
                    <a:pt x="1770" y="0"/>
                    <a:pt x="17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2" name="Google Shape;4962;p59"/>
            <p:cNvSpPr/>
            <p:nvPr/>
          </p:nvSpPr>
          <p:spPr>
            <a:xfrm>
              <a:off x="3218925" y="2519000"/>
              <a:ext cx="92325" cy="171825"/>
            </a:xfrm>
            <a:custGeom>
              <a:avLst/>
              <a:gdLst/>
              <a:ahLst/>
              <a:cxnLst/>
              <a:rect l="l" t="t" r="r" b="b"/>
              <a:pathLst>
                <a:path w="3693" h="6873" extrusionOk="0">
                  <a:moveTo>
                    <a:pt x="0" y="6873"/>
                  </a:moveTo>
                  <a:cubicBezTo>
                    <a:pt x="0" y="6873"/>
                    <a:pt x="154" y="1565"/>
                    <a:pt x="1923" y="796"/>
                  </a:cubicBezTo>
                  <a:cubicBezTo>
                    <a:pt x="3693" y="1"/>
                    <a:pt x="1026" y="1514"/>
                    <a:pt x="0" y="687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3" name="Google Shape;4963;p59"/>
            <p:cNvSpPr/>
            <p:nvPr/>
          </p:nvSpPr>
          <p:spPr>
            <a:xfrm>
              <a:off x="3250325" y="2573500"/>
              <a:ext cx="126325" cy="107725"/>
            </a:xfrm>
            <a:custGeom>
              <a:avLst/>
              <a:gdLst/>
              <a:ahLst/>
              <a:cxnLst/>
              <a:rect l="l" t="t" r="r" b="b"/>
              <a:pathLst>
                <a:path w="5053" h="4309" extrusionOk="0">
                  <a:moveTo>
                    <a:pt x="1" y="4308"/>
                  </a:moveTo>
                  <a:cubicBezTo>
                    <a:pt x="1" y="4308"/>
                    <a:pt x="1308" y="411"/>
                    <a:pt x="3180" y="206"/>
                  </a:cubicBezTo>
                  <a:cubicBezTo>
                    <a:pt x="5052" y="0"/>
                    <a:pt x="2155" y="565"/>
                    <a:pt x="1" y="4308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64" name="Google Shape;4964;p59"/>
          <p:cNvGrpSpPr/>
          <p:nvPr/>
        </p:nvGrpSpPr>
        <p:grpSpPr>
          <a:xfrm>
            <a:off x="6209442" y="3838228"/>
            <a:ext cx="494054" cy="454632"/>
            <a:chOff x="1088675" y="3140825"/>
            <a:chExt cx="168625" cy="155175"/>
          </a:xfrm>
        </p:grpSpPr>
        <p:sp>
          <p:nvSpPr>
            <p:cNvPr id="4965" name="Google Shape;4965;p59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6" name="Google Shape;4966;p59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7" name="Google Shape;4967;p59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8" name="Google Shape;4968;p59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9" name="Google Shape;4969;p59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0" name="Google Shape;4970;p59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1" name="Google Shape;4971;p59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72" name="Google Shape;4972;p59"/>
          <p:cNvGrpSpPr/>
          <p:nvPr/>
        </p:nvGrpSpPr>
        <p:grpSpPr>
          <a:xfrm>
            <a:off x="6580935" y="2510644"/>
            <a:ext cx="315177" cy="290022"/>
            <a:chOff x="1088675" y="3140825"/>
            <a:chExt cx="168625" cy="155175"/>
          </a:xfrm>
        </p:grpSpPr>
        <p:sp>
          <p:nvSpPr>
            <p:cNvPr id="4973" name="Google Shape;4973;p59"/>
            <p:cNvSpPr/>
            <p:nvPr/>
          </p:nvSpPr>
          <p:spPr>
            <a:xfrm>
              <a:off x="1102150" y="3143400"/>
              <a:ext cx="141050" cy="145550"/>
            </a:xfrm>
            <a:custGeom>
              <a:avLst/>
              <a:gdLst/>
              <a:ahLst/>
              <a:cxnLst/>
              <a:rect l="l" t="t" r="r" b="b"/>
              <a:pathLst>
                <a:path w="5642" h="5822" extrusionOk="0">
                  <a:moveTo>
                    <a:pt x="3641" y="5693"/>
                  </a:moveTo>
                  <a:cubicBezTo>
                    <a:pt x="1744" y="5821"/>
                    <a:pt x="0" y="4103"/>
                    <a:pt x="795" y="2103"/>
                  </a:cubicBezTo>
                  <a:cubicBezTo>
                    <a:pt x="1000" y="1616"/>
                    <a:pt x="1308" y="1206"/>
                    <a:pt x="1744" y="924"/>
                  </a:cubicBezTo>
                  <a:lnTo>
                    <a:pt x="1744" y="924"/>
                  </a:lnTo>
                  <a:cubicBezTo>
                    <a:pt x="3000" y="1"/>
                    <a:pt x="4949" y="154"/>
                    <a:pt x="5641" y="2052"/>
                  </a:cubicBezTo>
                  <a:cubicBezTo>
                    <a:pt x="5641" y="2334"/>
                    <a:pt x="5616" y="2642"/>
                    <a:pt x="5590" y="2924"/>
                  </a:cubicBezTo>
                  <a:lnTo>
                    <a:pt x="5590" y="2924"/>
                  </a:lnTo>
                  <a:cubicBezTo>
                    <a:pt x="5462" y="3898"/>
                    <a:pt x="5052" y="5591"/>
                    <a:pt x="3641" y="5693"/>
                  </a:cubicBezTo>
                  <a:close/>
                </a:path>
              </a:pathLst>
            </a:custGeom>
            <a:solidFill>
              <a:srgbClr val="EC2700">
                <a:alpha val="592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4" name="Google Shape;4974;p59"/>
            <p:cNvSpPr/>
            <p:nvPr/>
          </p:nvSpPr>
          <p:spPr>
            <a:xfrm>
              <a:off x="1088675" y="3165850"/>
              <a:ext cx="153250" cy="130150"/>
            </a:xfrm>
            <a:custGeom>
              <a:avLst/>
              <a:gdLst/>
              <a:ahLst/>
              <a:cxnLst/>
              <a:rect l="l" t="t" r="r" b="b"/>
              <a:pathLst>
                <a:path w="6130" h="5206" extrusionOk="0">
                  <a:moveTo>
                    <a:pt x="4155" y="4898"/>
                  </a:moveTo>
                  <a:cubicBezTo>
                    <a:pt x="1360" y="5205"/>
                    <a:pt x="1" y="1615"/>
                    <a:pt x="2283" y="0"/>
                  </a:cubicBezTo>
                  <a:cubicBezTo>
                    <a:pt x="2231" y="103"/>
                    <a:pt x="795" y="1692"/>
                    <a:pt x="1437" y="2949"/>
                  </a:cubicBezTo>
                  <a:cubicBezTo>
                    <a:pt x="2103" y="4180"/>
                    <a:pt x="3283" y="4359"/>
                    <a:pt x="4411" y="4590"/>
                  </a:cubicBezTo>
                  <a:cubicBezTo>
                    <a:pt x="5514" y="4821"/>
                    <a:pt x="6103" y="2128"/>
                    <a:pt x="6129" y="2026"/>
                  </a:cubicBezTo>
                  <a:cubicBezTo>
                    <a:pt x="6001" y="3000"/>
                    <a:pt x="5642" y="4718"/>
                    <a:pt x="4155" y="4898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5" name="Google Shape;4975;p59"/>
            <p:cNvSpPr/>
            <p:nvPr/>
          </p:nvSpPr>
          <p:spPr>
            <a:xfrm>
              <a:off x="1137400" y="3140825"/>
              <a:ext cx="119900" cy="107100"/>
            </a:xfrm>
            <a:custGeom>
              <a:avLst/>
              <a:gdLst/>
              <a:ahLst/>
              <a:cxnLst/>
              <a:rect l="l" t="t" r="r" b="b"/>
              <a:pathLst>
                <a:path w="4796" h="4284" extrusionOk="0">
                  <a:moveTo>
                    <a:pt x="1129" y="822"/>
                  </a:moveTo>
                  <a:cubicBezTo>
                    <a:pt x="0" y="2078"/>
                    <a:pt x="1847" y="2027"/>
                    <a:pt x="2847" y="3155"/>
                  </a:cubicBezTo>
                  <a:cubicBezTo>
                    <a:pt x="3847" y="4283"/>
                    <a:pt x="4796" y="2873"/>
                    <a:pt x="3513" y="1437"/>
                  </a:cubicBezTo>
                  <a:cubicBezTo>
                    <a:pt x="2231" y="1"/>
                    <a:pt x="1129" y="822"/>
                    <a:pt x="1129" y="822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6" name="Google Shape;4976;p59"/>
            <p:cNvSpPr/>
            <p:nvPr/>
          </p:nvSpPr>
          <p:spPr>
            <a:xfrm>
              <a:off x="1119450" y="3211350"/>
              <a:ext cx="41700" cy="51950"/>
            </a:xfrm>
            <a:custGeom>
              <a:avLst/>
              <a:gdLst/>
              <a:ahLst/>
              <a:cxnLst/>
              <a:rect l="l" t="t" r="r" b="b"/>
              <a:pathLst>
                <a:path w="1668" h="2078" extrusionOk="0">
                  <a:moveTo>
                    <a:pt x="77" y="796"/>
                  </a:moveTo>
                  <a:cubicBezTo>
                    <a:pt x="0" y="1"/>
                    <a:pt x="1077" y="1308"/>
                    <a:pt x="1359" y="1693"/>
                  </a:cubicBezTo>
                  <a:cubicBezTo>
                    <a:pt x="1667" y="2078"/>
                    <a:pt x="462" y="2078"/>
                    <a:pt x="77" y="796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7" name="Google Shape;4977;p59"/>
            <p:cNvSpPr/>
            <p:nvPr/>
          </p:nvSpPr>
          <p:spPr>
            <a:xfrm>
              <a:off x="1138050" y="3154300"/>
              <a:ext cx="47450" cy="53875"/>
            </a:xfrm>
            <a:custGeom>
              <a:avLst/>
              <a:gdLst/>
              <a:ahLst/>
              <a:cxnLst/>
              <a:rect l="l" t="t" r="r" b="b"/>
              <a:pathLst>
                <a:path w="1898" h="2155" extrusionOk="0">
                  <a:moveTo>
                    <a:pt x="0" y="1026"/>
                  </a:moveTo>
                  <a:cubicBezTo>
                    <a:pt x="744" y="0"/>
                    <a:pt x="1641" y="103"/>
                    <a:pt x="1641" y="103"/>
                  </a:cubicBezTo>
                  <a:cubicBezTo>
                    <a:pt x="1641" y="103"/>
                    <a:pt x="1898" y="2154"/>
                    <a:pt x="0" y="1026"/>
                  </a:cubicBezTo>
                  <a:close/>
                </a:path>
              </a:pathLst>
            </a:custGeom>
            <a:solidFill>
              <a:srgbClr val="FFFFFF">
                <a:alpha val="782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8" name="Google Shape;4978;p59"/>
            <p:cNvSpPr/>
            <p:nvPr/>
          </p:nvSpPr>
          <p:spPr>
            <a:xfrm>
              <a:off x="1195100" y="3256875"/>
              <a:ext cx="30150" cy="23750"/>
            </a:xfrm>
            <a:custGeom>
              <a:avLst/>
              <a:gdLst/>
              <a:ahLst/>
              <a:cxnLst/>
              <a:rect l="l" t="t" r="r" b="b"/>
              <a:pathLst>
                <a:path w="1206" h="950" extrusionOk="0">
                  <a:moveTo>
                    <a:pt x="0" y="770"/>
                  </a:moveTo>
                  <a:cubicBezTo>
                    <a:pt x="257" y="334"/>
                    <a:pt x="923" y="154"/>
                    <a:pt x="1154" y="0"/>
                  </a:cubicBezTo>
                  <a:cubicBezTo>
                    <a:pt x="1205" y="308"/>
                    <a:pt x="1052" y="590"/>
                    <a:pt x="795" y="718"/>
                  </a:cubicBezTo>
                  <a:cubicBezTo>
                    <a:pt x="564" y="923"/>
                    <a:pt x="231" y="949"/>
                    <a:pt x="0" y="770"/>
                  </a:cubicBezTo>
                  <a:close/>
                </a:path>
              </a:pathLst>
            </a:custGeom>
            <a:solidFill>
              <a:srgbClr val="FF9E29">
                <a:alpha val="385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9" name="Google Shape;4979;p59"/>
            <p:cNvSpPr/>
            <p:nvPr/>
          </p:nvSpPr>
          <p:spPr>
            <a:xfrm>
              <a:off x="1134200" y="3187625"/>
              <a:ext cx="86550" cy="85300"/>
            </a:xfrm>
            <a:custGeom>
              <a:avLst/>
              <a:gdLst/>
              <a:ahLst/>
              <a:cxnLst/>
              <a:rect l="l" t="t" r="r" b="b"/>
              <a:pathLst>
                <a:path w="3462" h="3412" extrusionOk="0">
                  <a:moveTo>
                    <a:pt x="564" y="411"/>
                  </a:moveTo>
                  <a:cubicBezTo>
                    <a:pt x="1052" y="1"/>
                    <a:pt x="2103" y="462"/>
                    <a:pt x="2770" y="1180"/>
                  </a:cubicBezTo>
                  <a:cubicBezTo>
                    <a:pt x="3462" y="1898"/>
                    <a:pt x="2103" y="3411"/>
                    <a:pt x="1231" y="2693"/>
                  </a:cubicBezTo>
                  <a:cubicBezTo>
                    <a:pt x="359" y="1975"/>
                    <a:pt x="0" y="898"/>
                    <a:pt x="564" y="411"/>
                  </a:cubicBezTo>
                  <a:close/>
                </a:path>
              </a:pathLst>
            </a:custGeom>
            <a:solidFill>
              <a:srgbClr val="6D1200">
                <a:alpha val="32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Eco-Honey Brand MK Plan by Slidesgo">
  <a:themeElements>
    <a:clrScheme name="Simple Light">
      <a:dk1>
        <a:srgbClr val="FFFFFF"/>
      </a:dk1>
      <a:lt1>
        <a:srgbClr val="A82309"/>
      </a:lt1>
      <a:dk2>
        <a:srgbClr val="7C0218"/>
      </a:dk2>
      <a:lt2>
        <a:srgbClr val="FF9E29"/>
      </a:lt2>
      <a:accent1>
        <a:srgbClr val="FFFF75"/>
      </a:accent1>
      <a:accent2>
        <a:srgbClr val="EC2700"/>
      </a:accent2>
      <a:accent3>
        <a:srgbClr val="F4BB1C"/>
      </a:accent3>
      <a:accent4>
        <a:srgbClr val="FFAB40"/>
      </a:accent4>
      <a:accent5>
        <a:srgbClr val="FFFFFF"/>
      </a:accent5>
      <a:accent6>
        <a:srgbClr val="FFFFFF"/>
      </a:accent6>
      <a:hlink>
        <a:srgbClr val="7C021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4" ma:contentTypeDescription="Create a new document." ma:contentTypeScope="" ma:versionID="e1ec571b66580b44c44e0a7f5e3dea8c">
  <xsd:schema xmlns:xsd="http://www.w3.org/2001/XMLSchema" xmlns:xs="http://www.w3.org/2001/XMLSchema" xmlns:p="http://schemas.microsoft.com/office/2006/metadata/properties" xmlns:ns3="8ecffad1-7cd6-4418-bee0-2d8591d139cb" targetNamespace="http://schemas.microsoft.com/office/2006/metadata/properties" ma:root="true" ma:fieldsID="e846c406a536658da952ebc19bc4afc8" ns3:_=""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E48A252-BFFF-417B-AC02-EC9A8E530D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C664C05-A20F-4EAA-8DEF-706E879B5C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4E9EB7-9F6B-4112-B8B0-3B4D82B57772}">
  <ds:schemaRefs>
    <ds:schemaRef ds:uri="http://schemas.microsoft.com/office/2006/documentManagement/types"/>
    <ds:schemaRef ds:uri="8ecffad1-7cd6-4418-bee0-2d8591d139cb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1059</Words>
  <Application>Microsoft Office PowerPoint</Application>
  <PresentationFormat>On-screen Show (16:9)</PresentationFormat>
  <Paragraphs>319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Rowdies</vt:lpstr>
      <vt:lpstr>Fira Sans Extra Condensed Medium</vt:lpstr>
      <vt:lpstr>Abel</vt:lpstr>
      <vt:lpstr>Söhne</vt:lpstr>
      <vt:lpstr>Monotype Corsiva</vt:lpstr>
      <vt:lpstr>Josefin Slab SemiBold</vt:lpstr>
      <vt:lpstr>Arial</vt:lpstr>
      <vt:lpstr>Calibri</vt:lpstr>
      <vt:lpstr>Poppins</vt:lpstr>
      <vt:lpstr>Aptos Black</vt:lpstr>
      <vt:lpstr>Dreaming Outloud Pro</vt:lpstr>
      <vt:lpstr>Eco-Honey Brand MK Plan by Slidesgo</vt:lpstr>
      <vt:lpstr>Business Plan BeeEco-friendly  Honey Import-Export</vt:lpstr>
      <vt:lpstr>LEGAL FORMAT OF THE COMPANY</vt:lpstr>
      <vt:lpstr>BeeEco-friendly</vt:lpstr>
      <vt:lpstr>PowerPoint Presentation</vt:lpstr>
      <vt:lpstr>How it Works: </vt:lpstr>
      <vt:lpstr>Market OVERVIEW</vt:lpstr>
      <vt:lpstr>Legal format of the startup company</vt:lpstr>
      <vt:lpstr>Legal format of the startup company…</vt:lpstr>
      <vt:lpstr> Limited company in Moldova</vt:lpstr>
      <vt:lpstr>The management structure of BeeEco-friendly</vt:lpstr>
      <vt:lpstr>SWOT ANALYSIS</vt:lpstr>
      <vt:lpstr>BeeEco-friendly’s cash flow forecast for the first 12 month</vt:lpstr>
      <vt:lpstr>Financial projections</vt:lpstr>
      <vt:lpstr>Year 5</vt:lpstr>
      <vt:lpstr>THANKS!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BeeEco-friendly  Honey Import-Export</dc:title>
  <dc:creator>Elena Turcanu</dc:creator>
  <cp:lastModifiedBy>Elena Turcanu (2127547)</cp:lastModifiedBy>
  <cp:revision>6</cp:revision>
  <dcterms:modified xsi:type="dcterms:W3CDTF">2023-11-19T00:21:34Z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