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5"/>
  </p:notesMasterIdLst>
  <p:sldIdLst>
    <p:sldId id="298" r:id="rId5"/>
    <p:sldId id="405" r:id="rId6"/>
    <p:sldId id="376" r:id="rId7"/>
    <p:sldId id="392" r:id="rId8"/>
    <p:sldId id="308" r:id="rId9"/>
    <p:sldId id="309" r:id="rId10"/>
    <p:sldId id="310" r:id="rId11"/>
    <p:sldId id="314" r:id="rId12"/>
    <p:sldId id="404" r:id="rId13"/>
    <p:sldId id="339" r:id="rId14"/>
    <p:sldId id="407" r:id="rId15"/>
    <p:sldId id="395" r:id="rId16"/>
    <p:sldId id="393" r:id="rId17"/>
    <p:sldId id="299" r:id="rId18"/>
    <p:sldId id="300" r:id="rId19"/>
    <p:sldId id="305" r:id="rId20"/>
    <p:sldId id="396" r:id="rId21"/>
    <p:sldId id="406" r:id="rId22"/>
    <p:sldId id="375" r:id="rId23"/>
    <p:sldId id="402" r:id="rId24"/>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304E3-6580-4DC6-AE81-595DB769BCF9}" v="6" dt="2026-10-05T09:04:46.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104" d="100"/>
          <a:sy n="104" d="100"/>
        </p:scale>
        <p:origin x="14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ACAC7D3D-8F30-41F2-AADC-BE0D4878B56A}"/>
    <pc:docChg chg="custSel addSld modSld sldOrd modMainMaster">
      <pc:chgData name="Katie Gardner" userId="3e9cf9fc-2870-4d75-8f47-4c7adb872f6a" providerId="ADAL" clId="{ACAC7D3D-8F30-41F2-AADC-BE0D4878B56A}" dt="2026-10-05T09:04:46.374" v="49"/>
      <pc:docMkLst>
        <pc:docMk/>
      </pc:docMkLst>
      <pc:sldChg chg="setBg">
        <pc:chgData name="Katie Gardner" userId="3e9cf9fc-2870-4d75-8f47-4c7adb872f6a" providerId="ADAL" clId="{ACAC7D3D-8F30-41F2-AADC-BE0D4878B56A}" dt="2026-10-05T09:04:46.374" v="49"/>
        <pc:sldMkLst>
          <pc:docMk/>
          <pc:sldMk cId="193143965" sldId="298"/>
        </pc:sldMkLst>
      </pc:sldChg>
      <pc:sldChg chg="setBg">
        <pc:chgData name="Katie Gardner" userId="3e9cf9fc-2870-4d75-8f47-4c7adb872f6a" providerId="ADAL" clId="{ACAC7D3D-8F30-41F2-AADC-BE0D4878B56A}" dt="2026-10-05T09:04:46.374" v="49"/>
        <pc:sldMkLst>
          <pc:docMk/>
          <pc:sldMk cId="2377897991" sldId="299"/>
        </pc:sldMkLst>
      </pc:sldChg>
      <pc:sldChg chg="setBg">
        <pc:chgData name="Katie Gardner" userId="3e9cf9fc-2870-4d75-8f47-4c7adb872f6a" providerId="ADAL" clId="{ACAC7D3D-8F30-41F2-AADC-BE0D4878B56A}" dt="2026-10-05T09:04:46.374" v="49"/>
        <pc:sldMkLst>
          <pc:docMk/>
          <pc:sldMk cId="891679787" sldId="300"/>
        </pc:sldMkLst>
      </pc:sldChg>
      <pc:sldChg chg="setBg">
        <pc:chgData name="Katie Gardner" userId="3e9cf9fc-2870-4d75-8f47-4c7adb872f6a" providerId="ADAL" clId="{ACAC7D3D-8F30-41F2-AADC-BE0D4878B56A}" dt="2026-10-05T09:04:46.374" v="49"/>
        <pc:sldMkLst>
          <pc:docMk/>
          <pc:sldMk cId="2673311287" sldId="305"/>
        </pc:sldMkLst>
      </pc:sldChg>
      <pc:sldChg chg="setBg">
        <pc:chgData name="Katie Gardner" userId="3e9cf9fc-2870-4d75-8f47-4c7adb872f6a" providerId="ADAL" clId="{ACAC7D3D-8F30-41F2-AADC-BE0D4878B56A}" dt="2026-10-05T09:04:46.374" v="49"/>
        <pc:sldMkLst>
          <pc:docMk/>
          <pc:sldMk cId="2599209889" sldId="308"/>
        </pc:sldMkLst>
      </pc:sldChg>
      <pc:sldChg chg="addSp delSp modSp mod setBg delDesignElem chgLayout">
        <pc:chgData name="Katie Gardner" userId="3e9cf9fc-2870-4d75-8f47-4c7adb872f6a" providerId="ADAL" clId="{ACAC7D3D-8F30-41F2-AADC-BE0D4878B56A}" dt="2026-10-05T09:04:46.374" v="49"/>
        <pc:sldMkLst>
          <pc:docMk/>
          <pc:sldMk cId="4050001625" sldId="309"/>
        </pc:sldMkLst>
        <pc:spChg chg="mod ord">
          <ac:chgData name="Katie Gardner" userId="3e9cf9fc-2870-4d75-8f47-4c7adb872f6a" providerId="ADAL" clId="{ACAC7D3D-8F30-41F2-AADC-BE0D4878B56A}" dt="2026-10-05T09:02:06.278" v="3" actId="6264"/>
          <ac:spMkLst>
            <pc:docMk/>
            <pc:sldMk cId="4050001625" sldId="309"/>
            <ac:spMk id="2" creationId="{70F71188-DC99-4070-BDF0-4D084FCC86D1}"/>
          </ac:spMkLst>
        </pc:spChg>
        <pc:spChg chg="mod ord">
          <ac:chgData name="Katie Gardner" userId="3e9cf9fc-2870-4d75-8f47-4c7adb872f6a" providerId="ADAL" clId="{ACAC7D3D-8F30-41F2-AADC-BE0D4878B56A}" dt="2026-10-05T09:02:28.537" v="10" actId="255"/>
          <ac:spMkLst>
            <pc:docMk/>
            <pc:sldMk cId="4050001625" sldId="309"/>
            <ac:spMk id="3" creationId="{48EF5D0C-6D3C-4095-91E3-6DA3363B22FB}"/>
          </ac:spMkLst>
        </pc:spChg>
        <pc:spChg chg="add del mod">
          <ac:chgData name="Katie Gardner" userId="3e9cf9fc-2870-4d75-8f47-4c7adb872f6a" providerId="ADAL" clId="{ACAC7D3D-8F30-41F2-AADC-BE0D4878B56A}" dt="2026-10-05T09:02:06.278" v="3" actId="6264"/>
          <ac:spMkLst>
            <pc:docMk/>
            <pc:sldMk cId="4050001625" sldId="309"/>
            <ac:spMk id="4" creationId="{3A38A3E2-EEDA-16F8-5DFF-5A7BE5E9D245}"/>
          </ac:spMkLst>
        </pc:spChg>
        <pc:spChg chg="add del mod">
          <ac:chgData name="Katie Gardner" userId="3e9cf9fc-2870-4d75-8f47-4c7adb872f6a" providerId="ADAL" clId="{ACAC7D3D-8F30-41F2-AADC-BE0D4878B56A}" dt="2026-10-05T09:02:06.278" v="3" actId="6264"/>
          <ac:spMkLst>
            <pc:docMk/>
            <pc:sldMk cId="4050001625" sldId="309"/>
            <ac:spMk id="6" creationId="{17268215-7AC5-9A0D-A93A-D0EB05914EF0}"/>
          </ac:spMkLst>
        </pc:spChg>
        <pc:spChg chg="del">
          <ac:chgData name="Katie Gardner" userId="3e9cf9fc-2870-4d75-8f47-4c7adb872f6a" providerId="ADAL" clId="{ACAC7D3D-8F30-41F2-AADC-BE0D4878B56A}" dt="2026-10-05T09:02:06.278" v="3" actId="6264"/>
          <ac:spMkLst>
            <pc:docMk/>
            <pc:sldMk cId="4050001625" sldId="309"/>
            <ac:spMk id="10" creationId="{F4FAA6B4-BAFB-4474-9B14-DC83A9096513}"/>
          </ac:spMkLst>
        </pc:spChg>
        <pc:spChg chg="del">
          <ac:chgData name="Katie Gardner" userId="3e9cf9fc-2870-4d75-8f47-4c7adb872f6a" providerId="ADAL" clId="{ACAC7D3D-8F30-41F2-AADC-BE0D4878B56A}" dt="2026-10-05T09:02:06.278" v="3" actId="6264"/>
          <ac:spMkLst>
            <pc:docMk/>
            <pc:sldMk cId="4050001625" sldId="309"/>
            <ac:spMk id="14" creationId="{DB148495-5F82-48E2-A76C-C8E1C8949940}"/>
          </ac:spMkLst>
        </pc:spChg>
        <pc:picChg chg="del">
          <ac:chgData name="Katie Gardner" userId="3e9cf9fc-2870-4d75-8f47-4c7adb872f6a" providerId="ADAL" clId="{ACAC7D3D-8F30-41F2-AADC-BE0D4878B56A}" dt="2026-10-05T09:02:02.038" v="2" actId="478"/>
          <ac:picMkLst>
            <pc:docMk/>
            <pc:sldMk cId="4050001625" sldId="309"/>
            <ac:picMk id="5" creationId="{7D945A14-F87E-2ED5-4923-D1EC5C753DAD}"/>
          </ac:picMkLst>
        </pc:picChg>
        <pc:cxnChg chg="del">
          <ac:chgData name="Katie Gardner" userId="3e9cf9fc-2870-4d75-8f47-4c7adb872f6a" providerId="ADAL" clId="{ACAC7D3D-8F30-41F2-AADC-BE0D4878B56A}" dt="2026-10-05T09:02:06.278" v="3" actId="6264"/>
          <ac:cxnSpMkLst>
            <pc:docMk/>
            <pc:sldMk cId="4050001625" sldId="309"/>
            <ac:cxnSpMk id="12" creationId="{4364CDC3-ADB0-4691-9286-5925F160C2D5}"/>
          </ac:cxnSpMkLst>
        </pc:cxnChg>
      </pc:sldChg>
      <pc:sldChg chg="setBg">
        <pc:chgData name="Katie Gardner" userId="3e9cf9fc-2870-4d75-8f47-4c7adb872f6a" providerId="ADAL" clId="{ACAC7D3D-8F30-41F2-AADC-BE0D4878B56A}" dt="2026-10-05T09:04:46.374" v="49"/>
        <pc:sldMkLst>
          <pc:docMk/>
          <pc:sldMk cId="1556909528" sldId="310"/>
        </pc:sldMkLst>
      </pc:sldChg>
      <pc:sldChg chg="setBg">
        <pc:chgData name="Katie Gardner" userId="3e9cf9fc-2870-4d75-8f47-4c7adb872f6a" providerId="ADAL" clId="{ACAC7D3D-8F30-41F2-AADC-BE0D4878B56A}" dt="2026-10-05T09:04:46.374" v="49"/>
        <pc:sldMkLst>
          <pc:docMk/>
          <pc:sldMk cId="735477432" sldId="314"/>
        </pc:sldMkLst>
      </pc:sldChg>
      <pc:sldChg chg="setBg">
        <pc:chgData name="Katie Gardner" userId="3e9cf9fc-2870-4d75-8f47-4c7adb872f6a" providerId="ADAL" clId="{ACAC7D3D-8F30-41F2-AADC-BE0D4878B56A}" dt="2026-10-05T09:04:46.374" v="49"/>
        <pc:sldMkLst>
          <pc:docMk/>
          <pc:sldMk cId="1570882012" sldId="339"/>
        </pc:sldMkLst>
      </pc:sldChg>
      <pc:sldChg chg="setBg">
        <pc:chgData name="Katie Gardner" userId="3e9cf9fc-2870-4d75-8f47-4c7adb872f6a" providerId="ADAL" clId="{ACAC7D3D-8F30-41F2-AADC-BE0D4878B56A}" dt="2026-10-05T09:04:46.374" v="49"/>
        <pc:sldMkLst>
          <pc:docMk/>
          <pc:sldMk cId="1562744206" sldId="375"/>
        </pc:sldMkLst>
      </pc:sldChg>
      <pc:sldChg chg="setBg">
        <pc:chgData name="Katie Gardner" userId="3e9cf9fc-2870-4d75-8f47-4c7adb872f6a" providerId="ADAL" clId="{ACAC7D3D-8F30-41F2-AADC-BE0D4878B56A}" dt="2026-10-05T09:04:46.374" v="49"/>
        <pc:sldMkLst>
          <pc:docMk/>
          <pc:sldMk cId="2222693524" sldId="376"/>
        </pc:sldMkLst>
      </pc:sldChg>
      <pc:sldChg chg="setBg">
        <pc:chgData name="Katie Gardner" userId="3e9cf9fc-2870-4d75-8f47-4c7adb872f6a" providerId="ADAL" clId="{ACAC7D3D-8F30-41F2-AADC-BE0D4878B56A}" dt="2026-10-05T09:04:46.374" v="49"/>
        <pc:sldMkLst>
          <pc:docMk/>
          <pc:sldMk cId="4286288094" sldId="392"/>
        </pc:sldMkLst>
      </pc:sldChg>
      <pc:sldChg chg="setBg">
        <pc:chgData name="Katie Gardner" userId="3e9cf9fc-2870-4d75-8f47-4c7adb872f6a" providerId="ADAL" clId="{ACAC7D3D-8F30-41F2-AADC-BE0D4878B56A}" dt="2026-10-05T09:04:46.374" v="49"/>
        <pc:sldMkLst>
          <pc:docMk/>
          <pc:sldMk cId="2734076380" sldId="393"/>
        </pc:sldMkLst>
      </pc:sldChg>
      <pc:sldChg chg="setBg">
        <pc:chgData name="Katie Gardner" userId="3e9cf9fc-2870-4d75-8f47-4c7adb872f6a" providerId="ADAL" clId="{ACAC7D3D-8F30-41F2-AADC-BE0D4878B56A}" dt="2026-10-05T09:04:46.374" v="49"/>
        <pc:sldMkLst>
          <pc:docMk/>
          <pc:sldMk cId="852419466" sldId="395"/>
        </pc:sldMkLst>
      </pc:sldChg>
      <pc:sldChg chg="setBg">
        <pc:chgData name="Katie Gardner" userId="3e9cf9fc-2870-4d75-8f47-4c7adb872f6a" providerId="ADAL" clId="{ACAC7D3D-8F30-41F2-AADC-BE0D4878B56A}" dt="2026-10-05T09:04:46.374" v="49"/>
        <pc:sldMkLst>
          <pc:docMk/>
          <pc:sldMk cId="173460341" sldId="396"/>
        </pc:sldMkLst>
      </pc:sldChg>
      <pc:sldChg chg="setBg">
        <pc:chgData name="Katie Gardner" userId="3e9cf9fc-2870-4d75-8f47-4c7adb872f6a" providerId="ADAL" clId="{ACAC7D3D-8F30-41F2-AADC-BE0D4878B56A}" dt="2026-10-05T09:04:46.374" v="49"/>
        <pc:sldMkLst>
          <pc:docMk/>
          <pc:sldMk cId="801438497" sldId="402"/>
        </pc:sldMkLst>
      </pc:sldChg>
      <pc:sldChg chg="setBg">
        <pc:chgData name="Katie Gardner" userId="3e9cf9fc-2870-4d75-8f47-4c7adb872f6a" providerId="ADAL" clId="{ACAC7D3D-8F30-41F2-AADC-BE0D4878B56A}" dt="2026-10-05T09:04:46.374" v="49"/>
        <pc:sldMkLst>
          <pc:docMk/>
          <pc:sldMk cId="145818107" sldId="404"/>
        </pc:sldMkLst>
      </pc:sldChg>
      <pc:sldChg chg="ord setBg">
        <pc:chgData name="Katie Gardner" userId="3e9cf9fc-2870-4d75-8f47-4c7adb872f6a" providerId="ADAL" clId="{ACAC7D3D-8F30-41F2-AADC-BE0D4878B56A}" dt="2026-10-05T09:04:46.374" v="49"/>
        <pc:sldMkLst>
          <pc:docMk/>
          <pc:sldMk cId="1293741975" sldId="405"/>
        </pc:sldMkLst>
      </pc:sldChg>
      <pc:sldChg chg="setBg">
        <pc:chgData name="Katie Gardner" userId="3e9cf9fc-2870-4d75-8f47-4c7adb872f6a" providerId="ADAL" clId="{ACAC7D3D-8F30-41F2-AADC-BE0D4878B56A}" dt="2026-10-05T09:04:46.374" v="49"/>
        <pc:sldMkLst>
          <pc:docMk/>
          <pc:sldMk cId="1718558352" sldId="406"/>
        </pc:sldMkLst>
      </pc:sldChg>
      <pc:sldChg chg="addSp delSp modSp new mod setBg chgLayout">
        <pc:chgData name="Katie Gardner" userId="3e9cf9fc-2870-4d75-8f47-4c7adb872f6a" providerId="ADAL" clId="{ACAC7D3D-8F30-41F2-AADC-BE0D4878B56A}" dt="2026-10-05T09:04:46.374" v="49"/>
        <pc:sldMkLst>
          <pc:docMk/>
          <pc:sldMk cId="3111524729" sldId="407"/>
        </pc:sldMkLst>
        <pc:spChg chg="mod ord">
          <ac:chgData name="Katie Gardner" userId="3e9cf9fc-2870-4d75-8f47-4c7adb872f6a" providerId="ADAL" clId="{ACAC7D3D-8F30-41F2-AADC-BE0D4878B56A}" dt="2026-10-05T09:03:48.690" v="43" actId="6264"/>
          <ac:spMkLst>
            <pc:docMk/>
            <pc:sldMk cId="3111524729" sldId="407"/>
            <ac:spMk id="2" creationId="{5279D905-5C7F-4672-9C8B-E266ED2F8631}"/>
          </ac:spMkLst>
        </pc:spChg>
        <pc:spChg chg="del">
          <ac:chgData name="Katie Gardner" userId="3e9cf9fc-2870-4d75-8f47-4c7adb872f6a" providerId="ADAL" clId="{ACAC7D3D-8F30-41F2-AADC-BE0D4878B56A}" dt="2026-10-05T09:03:48.690" v="43" actId="6264"/>
          <ac:spMkLst>
            <pc:docMk/>
            <pc:sldMk cId="3111524729" sldId="407"/>
            <ac:spMk id="3" creationId="{FC7E0E68-0F46-E02F-0C16-AD3A3B2EB3CE}"/>
          </ac:spMkLst>
        </pc:spChg>
        <pc:spChg chg="add del mod">
          <ac:chgData name="Katie Gardner" userId="3e9cf9fc-2870-4d75-8f47-4c7adb872f6a" providerId="ADAL" clId="{ACAC7D3D-8F30-41F2-AADC-BE0D4878B56A}" dt="2026-10-05T09:03:48.690" v="43" actId="6264"/>
          <ac:spMkLst>
            <pc:docMk/>
            <pc:sldMk cId="3111524729" sldId="407"/>
            <ac:spMk id="4" creationId="{3E2F1C6A-DB94-844C-8C68-D7E67F892C6A}"/>
          </ac:spMkLst>
        </pc:spChg>
        <pc:spChg chg="add mod ord">
          <ac:chgData name="Katie Gardner" userId="3e9cf9fc-2870-4d75-8f47-4c7adb872f6a" providerId="ADAL" clId="{ACAC7D3D-8F30-41F2-AADC-BE0D4878B56A}" dt="2026-10-05T09:03:48.690" v="43" actId="6264"/>
          <ac:spMkLst>
            <pc:docMk/>
            <pc:sldMk cId="3111524729" sldId="407"/>
            <ac:spMk id="5" creationId="{B549ABD6-29A7-9628-8584-D9B2F4560D34}"/>
          </ac:spMkLst>
        </pc:spChg>
      </pc:sldChg>
      <pc:sldMasterChg chg="setBg modSldLayout">
        <pc:chgData name="Katie Gardner" userId="3e9cf9fc-2870-4d75-8f47-4c7adb872f6a" providerId="ADAL" clId="{ACAC7D3D-8F30-41F2-AADC-BE0D4878B56A}" dt="2026-10-05T09:04:46.374" v="49"/>
        <pc:sldMasterMkLst>
          <pc:docMk/>
          <pc:sldMasterMk cId="354603096" sldId="2147483660"/>
        </pc:sldMasterMkLst>
        <pc:sldLayoutChg chg="setBg">
          <pc:chgData name="Katie Gardner" userId="3e9cf9fc-2870-4d75-8f47-4c7adb872f6a" providerId="ADAL" clId="{ACAC7D3D-8F30-41F2-AADC-BE0D4878B56A}" dt="2026-10-05T09:04:46.374" v="49"/>
          <pc:sldLayoutMkLst>
            <pc:docMk/>
            <pc:sldMasterMk cId="354603096" sldId="2147483660"/>
            <pc:sldLayoutMk cId="2623437509" sldId="2147483661"/>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2540465968" sldId="2147483662"/>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762783540" sldId="2147483663"/>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588359594" sldId="2147483664"/>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1963925727" sldId="2147483665"/>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4268543396" sldId="2147483666"/>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133393754" sldId="2147483667"/>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3771184421" sldId="2147483668"/>
          </pc:sldLayoutMkLst>
        </pc:sldLayoutChg>
        <pc:sldLayoutChg chg="setBg">
          <pc:chgData name="Katie Gardner" userId="3e9cf9fc-2870-4d75-8f47-4c7adb872f6a" providerId="ADAL" clId="{ACAC7D3D-8F30-41F2-AADC-BE0D4878B56A}" dt="2026-10-05T09:04:46.374" v="49"/>
          <pc:sldLayoutMkLst>
            <pc:docMk/>
            <pc:sldMasterMk cId="354603096" sldId="2147483660"/>
            <pc:sldLayoutMk cId="1201613766" sldId="214748366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470C7-3313-41D6-92B8-D61EEDD95D4B}" type="doc">
      <dgm:prSet loTypeId="urn:microsoft.com/office/officeart/2018/5/layout/IconLeafLabelList" loCatId="icon" qsTypeId="urn:microsoft.com/office/officeart/2005/8/quickstyle/simple1#1" qsCatId="simple" csTypeId="urn:microsoft.com/office/officeart/2018/5/colors/Iconchunking_neutralicon_colorful1" csCatId="colorful" phldr="1"/>
      <dgm:spPr/>
      <dgm:t>
        <a:bodyPr/>
        <a:lstStyle/>
        <a:p>
          <a:endParaRPr lang="en-US"/>
        </a:p>
      </dgm:t>
    </dgm:pt>
    <dgm:pt modelId="{EDA269B0-02E9-4A53-BFA3-103566CEEA46}">
      <dgm:prSet/>
      <dgm:spPr/>
      <dgm:t>
        <a:bodyPr/>
        <a:lstStyle/>
        <a:p>
          <a:pPr>
            <a:lnSpc>
              <a:spcPct val="100000"/>
            </a:lnSpc>
            <a:defRPr cap="all"/>
          </a:pPr>
          <a:r>
            <a:rPr lang="en-GB"/>
            <a:t>Who?</a:t>
          </a:r>
          <a:endParaRPr lang="en-US"/>
        </a:p>
      </dgm:t>
    </dgm:pt>
    <dgm:pt modelId="{89A8DA4A-D50B-4291-ADEA-489F6EB93324}" type="parTrans" cxnId="{EADB39BF-5873-424C-A68D-ADC1BF94595C}">
      <dgm:prSet/>
      <dgm:spPr/>
      <dgm:t>
        <a:bodyPr/>
        <a:lstStyle/>
        <a:p>
          <a:endParaRPr lang="en-US"/>
        </a:p>
      </dgm:t>
    </dgm:pt>
    <dgm:pt modelId="{643A56D1-528D-4449-BD35-ECF262496C87}" type="sibTrans" cxnId="{EADB39BF-5873-424C-A68D-ADC1BF94595C}">
      <dgm:prSet/>
      <dgm:spPr/>
      <dgm:t>
        <a:bodyPr/>
        <a:lstStyle/>
        <a:p>
          <a:endParaRPr lang="en-US"/>
        </a:p>
      </dgm:t>
    </dgm:pt>
    <dgm:pt modelId="{40353151-5741-41F3-9804-E7C4257CC266}">
      <dgm:prSet/>
      <dgm:spPr/>
      <dgm:t>
        <a:bodyPr/>
        <a:lstStyle/>
        <a:p>
          <a:pPr>
            <a:lnSpc>
              <a:spcPct val="100000"/>
            </a:lnSpc>
            <a:defRPr cap="all"/>
          </a:pPr>
          <a:r>
            <a:rPr lang="en-GB"/>
            <a:t>What?</a:t>
          </a:r>
          <a:endParaRPr lang="en-US"/>
        </a:p>
      </dgm:t>
    </dgm:pt>
    <dgm:pt modelId="{4E200FD6-AD32-4D8C-89D4-8E37B18F8C3B}" type="parTrans" cxnId="{8A8DEF81-908A-4228-8BA4-39C9AD3E0AE0}">
      <dgm:prSet/>
      <dgm:spPr/>
      <dgm:t>
        <a:bodyPr/>
        <a:lstStyle/>
        <a:p>
          <a:endParaRPr lang="en-US"/>
        </a:p>
      </dgm:t>
    </dgm:pt>
    <dgm:pt modelId="{75934AFE-D9E8-4AEE-9A9F-F32E4E23BD40}" type="sibTrans" cxnId="{8A8DEF81-908A-4228-8BA4-39C9AD3E0AE0}">
      <dgm:prSet/>
      <dgm:spPr/>
      <dgm:t>
        <a:bodyPr/>
        <a:lstStyle/>
        <a:p>
          <a:endParaRPr lang="en-US"/>
        </a:p>
      </dgm:t>
    </dgm:pt>
    <dgm:pt modelId="{8016D6E6-66C3-4920-81E2-E2691445DD6B}">
      <dgm:prSet/>
      <dgm:spPr/>
      <dgm:t>
        <a:bodyPr/>
        <a:lstStyle/>
        <a:p>
          <a:pPr>
            <a:lnSpc>
              <a:spcPct val="100000"/>
            </a:lnSpc>
            <a:defRPr cap="all"/>
          </a:pPr>
          <a:r>
            <a:rPr lang="en-GB"/>
            <a:t>When?</a:t>
          </a:r>
          <a:endParaRPr lang="en-US"/>
        </a:p>
      </dgm:t>
    </dgm:pt>
    <dgm:pt modelId="{F78835F6-5A17-47B3-8A6B-B250EA923A7E}" type="parTrans" cxnId="{2DB34CAA-9FE7-46E4-9938-EC5E1B275375}">
      <dgm:prSet/>
      <dgm:spPr/>
      <dgm:t>
        <a:bodyPr/>
        <a:lstStyle/>
        <a:p>
          <a:endParaRPr lang="en-US"/>
        </a:p>
      </dgm:t>
    </dgm:pt>
    <dgm:pt modelId="{3E2EE62C-0E4E-4958-87CD-B5D01A3DE385}" type="sibTrans" cxnId="{2DB34CAA-9FE7-46E4-9938-EC5E1B275375}">
      <dgm:prSet/>
      <dgm:spPr/>
      <dgm:t>
        <a:bodyPr/>
        <a:lstStyle/>
        <a:p>
          <a:endParaRPr lang="en-US"/>
        </a:p>
      </dgm:t>
    </dgm:pt>
    <dgm:pt modelId="{2A5C8C38-0C33-42C1-A53C-B16AE9B577B3}">
      <dgm:prSet/>
      <dgm:spPr/>
      <dgm:t>
        <a:bodyPr/>
        <a:lstStyle/>
        <a:p>
          <a:pPr>
            <a:lnSpc>
              <a:spcPct val="100000"/>
            </a:lnSpc>
            <a:defRPr cap="all"/>
          </a:pPr>
          <a:r>
            <a:rPr lang="en-GB"/>
            <a:t>Where?</a:t>
          </a:r>
          <a:endParaRPr lang="en-US"/>
        </a:p>
      </dgm:t>
    </dgm:pt>
    <dgm:pt modelId="{6CE8BAAC-DFCE-4FD9-9536-F138A13570F0}" type="parTrans" cxnId="{A8266821-9622-4623-89E8-A0BA116E5F4F}">
      <dgm:prSet/>
      <dgm:spPr/>
      <dgm:t>
        <a:bodyPr/>
        <a:lstStyle/>
        <a:p>
          <a:endParaRPr lang="en-US"/>
        </a:p>
      </dgm:t>
    </dgm:pt>
    <dgm:pt modelId="{F6664FE6-60E6-4915-A05B-4C87AA3A1176}" type="sibTrans" cxnId="{A8266821-9622-4623-89E8-A0BA116E5F4F}">
      <dgm:prSet/>
      <dgm:spPr/>
      <dgm:t>
        <a:bodyPr/>
        <a:lstStyle/>
        <a:p>
          <a:endParaRPr lang="en-US"/>
        </a:p>
      </dgm:t>
    </dgm:pt>
    <dgm:pt modelId="{D6ED0E38-CFBC-4799-A438-CAC98512A437}">
      <dgm:prSet/>
      <dgm:spPr/>
      <dgm:t>
        <a:bodyPr/>
        <a:lstStyle/>
        <a:p>
          <a:pPr>
            <a:lnSpc>
              <a:spcPct val="100000"/>
            </a:lnSpc>
            <a:defRPr cap="all"/>
          </a:pPr>
          <a:r>
            <a:rPr lang="en-GB"/>
            <a:t>Why?</a:t>
          </a:r>
          <a:endParaRPr lang="en-US"/>
        </a:p>
      </dgm:t>
    </dgm:pt>
    <dgm:pt modelId="{62785828-CB11-4A16-9C87-B5B03699CCBD}" type="parTrans" cxnId="{4AF1E043-7417-4553-BC78-13AE10D0E449}">
      <dgm:prSet/>
      <dgm:spPr/>
      <dgm:t>
        <a:bodyPr/>
        <a:lstStyle/>
        <a:p>
          <a:endParaRPr lang="en-US"/>
        </a:p>
      </dgm:t>
    </dgm:pt>
    <dgm:pt modelId="{DE06F20C-D0CC-45B6-A849-7FE98807D97D}" type="sibTrans" cxnId="{4AF1E043-7417-4553-BC78-13AE10D0E449}">
      <dgm:prSet/>
      <dgm:spPr/>
      <dgm:t>
        <a:bodyPr/>
        <a:lstStyle/>
        <a:p>
          <a:endParaRPr lang="en-US"/>
        </a:p>
      </dgm:t>
    </dgm:pt>
    <dgm:pt modelId="{DE8CBFE3-0B7F-457F-A93C-D40F8034B996}">
      <dgm:prSet/>
      <dgm:spPr/>
      <dgm:t>
        <a:bodyPr/>
        <a:lstStyle/>
        <a:p>
          <a:pPr>
            <a:lnSpc>
              <a:spcPct val="100000"/>
            </a:lnSpc>
            <a:defRPr cap="all"/>
          </a:pPr>
          <a:r>
            <a:rPr lang="en-GB"/>
            <a:t>How?</a:t>
          </a:r>
          <a:endParaRPr lang="en-US"/>
        </a:p>
      </dgm:t>
    </dgm:pt>
    <dgm:pt modelId="{9C1EF3EF-88E4-48E9-8866-0AA8D1D43AD1}" type="parTrans" cxnId="{55B201C9-3ADA-4645-91D0-1E21C9E7E71F}">
      <dgm:prSet/>
      <dgm:spPr/>
      <dgm:t>
        <a:bodyPr/>
        <a:lstStyle/>
        <a:p>
          <a:endParaRPr lang="en-US"/>
        </a:p>
      </dgm:t>
    </dgm:pt>
    <dgm:pt modelId="{00D4CBAD-F391-435A-B1F9-88F26FDFA855}" type="sibTrans" cxnId="{55B201C9-3ADA-4645-91D0-1E21C9E7E71F}">
      <dgm:prSet/>
      <dgm:spPr/>
      <dgm:t>
        <a:bodyPr/>
        <a:lstStyle/>
        <a:p>
          <a:endParaRPr lang="en-US"/>
        </a:p>
      </dgm:t>
    </dgm:pt>
    <dgm:pt modelId="{51F8D2C9-1CF5-4434-AC17-DC615DDADC6C}" type="pres">
      <dgm:prSet presAssocID="{C4A470C7-3313-41D6-92B8-D61EEDD95D4B}" presName="root" presStyleCnt="0">
        <dgm:presLayoutVars>
          <dgm:dir/>
          <dgm:resizeHandles val="exact"/>
        </dgm:presLayoutVars>
      </dgm:prSet>
      <dgm:spPr/>
    </dgm:pt>
    <dgm:pt modelId="{6125B6CE-303A-401E-8AF2-68E9F42AC3EC}" type="pres">
      <dgm:prSet presAssocID="{EDA269B0-02E9-4A53-BFA3-103566CEEA46}" presName="compNode" presStyleCnt="0"/>
      <dgm:spPr/>
    </dgm:pt>
    <dgm:pt modelId="{D25827A7-6977-4B65-BF13-8FD094B78D73}" type="pres">
      <dgm:prSet presAssocID="{EDA269B0-02E9-4A53-BFA3-103566CEEA46}" presName="iconBgRect" presStyleLbl="bgShp" presStyleIdx="0" presStyleCnt="6"/>
      <dgm:spPr>
        <a:prstGeom prst="round2DiagRect">
          <a:avLst>
            <a:gd name="adj1" fmla="val 29727"/>
            <a:gd name="adj2" fmla="val 0"/>
          </a:avLst>
        </a:prstGeom>
      </dgm:spPr>
    </dgm:pt>
    <dgm:pt modelId="{0D7DE456-8C4C-4C39-9A8C-362C831CC6AC}" type="pres">
      <dgm:prSet presAssocID="{EDA269B0-02E9-4A53-BFA3-103566CEEA4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036AE3DE-385C-4BDD-AC08-CE8013326CCB}" type="pres">
      <dgm:prSet presAssocID="{EDA269B0-02E9-4A53-BFA3-103566CEEA46}" presName="spaceRect" presStyleCnt="0"/>
      <dgm:spPr/>
    </dgm:pt>
    <dgm:pt modelId="{9D31470B-ADBA-4F01-83F2-39237059C6B4}" type="pres">
      <dgm:prSet presAssocID="{EDA269B0-02E9-4A53-BFA3-103566CEEA46}" presName="textRect" presStyleLbl="revTx" presStyleIdx="0" presStyleCnt="6">
        <dgm:presLayoutVars>
          <dgm:chMax val="1"/>
          <dgm:chPref val="1"/>
        </dgm:presLayoutVars>
      </dgm:prSet>
      <dgm:spPr/>
    </dgm:pt>
    <dgm:pt modelId="{796061BD-2500-4C69-986D-E91CA2F38424}" type="pres">
      <dgm:prSet presAssocID="{643A56D1-528D-4449-BD35-ECF262496C87}" presName="sibTrans" presStyleCnt="0"/>
      <dgm:spPr/>
    </dgm:pt>
    <dgm:pt modelId="{B1B93446-99AA-4B3F-B8E9-EB6B01BEEA3A}" type="pres">
      <dgm:prSet presAssocID="{40353151-5741-41F3-9804-E7C4257CC266}" presName="compNode" presStyleCnt="0"/>
      <dgm:spPr/>
    </dgm:pt>
    <dgm:pt modelId="{C27803BB-DB3F-4F3B-8D30-59A801965E0D}" type="pres">
      <dgm:prSet presAssocID="{40353151-5741-41F3-9804-E7C4257CC266}" presName="iconBgRect" presStyleLbl="bgShp" presStyleIdx="1" presStyleCnt="6"/>
      <dgm:spPr>
        <a:prstGeom prst="round2DiagRect">
          <a:avLst>
            <a:gd name="adj1" fmla="val 29727"/>
            <a:gd name="adj2" fmla="val 0"/>
          </a:avLst>
        </a:prstGeom>
      </dgm:spPr>
    </dgm:pt>
    <dgm:pt modelId="{97D5B554-5BDE-4904-A99A-70D92D373FF6}" type="pres">
      <dgm:prSet presAssocID="{40353151-5741-41F3-9804-E7C4257CC26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88A0809A-676F-4D27-8420-BBC21FF360B8}" type="pres">
      <dgm:prSet presAssocID="{40353151-5741-41F3-9804-E7C4257CC266}" presName="spaceRect" presStyleCnt="0"/>
      <dgm:spPr/>
    </dgm:pt>
    <dgm:pt modelId="{F8E0566F-233A-4BF7-B204-BE797DE93678}" type="pres">
      <dgm:prSet presAssocID="{40353151-5741-41F3-9804-E7C4257CC266}" presName="textRect" presStyleLbl="revTx" presStyleIdx="1" presStyleCnt="6">
        <dgm:presLayoutVars>
          <dgm:chMax val="1"/>
          <dgm:chPref val="1"/>
        </dgm:presLayoutVars>
      </dgm:prSet>
      <dgm:spPr/>
    </dgm:pt>
    <dgm:pt modelId="{BFD08CA8-9285-4388-8796-223A49A4BA0E}" type="pres">
      <dgm:prSet presAssocID="{75934AFE-D9E8-4AEE-9A9F-F32E4E23BD40}" presName="sibTrans" presStyleCnt="0"/>
      <dgm:spPr/>
    </dgm:pt>
    <dgm:pt modelId="{3F56EA2D-A9FC-4E70-8C2B-4054996C5005}" type="pres">
      <dgm:prSet presAssocID="{8016D6E6-66C3-4920-81E2-E2691445DD6B}" presName="compNode" presStyleCnt="0"/>
      <dgm:spPr/>
    </dgm:pt>
    <dgm:pt modelId="{BC263D91-19BC-46E2-A763-96B921CE703F}" type="pres">
      <dgm:prSet presAssocID="{8016D6E6-66C3-4920-81E2-E2691445DD6B}" presName="iconBgRect" presStyleLbl="bgShp" presStyleIdx="2" presStyleCnt="6"/>
      <dgm:spPr>
        <a:prstGeom prst="round2DiagRect">
          <a:avLst>
            <a:gd name="adj1" fmla="val 29727"/>
            <a:gd name="adj2" fmla="val 0"/>
          </a:avLst>
        </a:prstGeom>
      </dgm:spPr>
    </dgm:pt>
    <dgm:pt modelId="{145BFD80-C42A-43E1-A911-F66C0DF290C0}" type="pres">
      <dgm:prSet presAssocID="{8016D6E6-66C3-4920-81E2-E2691445DD6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redit card"/>
        </a:ext>
      </dgm:extLst>
    </dgm:pt>
    <dgm:pt modelId="{4BB6AB58-D3F0-4032-87E8-5891B9564F21}" type="pres">
      <dgm:prSet presAssocID="{8016D6E6-66C3-4920-81E2-E2691445DD6B}" presName="spaceRect" presStyleCnt="0"/>
      <dgm:spPr/>
    </dgm:pt>
    <dgm:pt modelId="{64E8331B-83D8-45F5-B0F0-54DD1F7072B3}" type="pres">
      <dgm:prSet presAssocID="{8016D6E6-66C3-4920-81E2-E2691445DD6B}" presName="textRect" presStyleLbl="revTx" presStyleIdx="2" presStyleCnt="6">
        <dgm:presLayoutVars>
          <dgm:chMax val="1"/>
          <dgm:chPref val="1"/>
        </dgm:presLayoutVars>
      </dgm:prSet>
      <dgm:spPr/>
    </dgm:pt>
    <dgm:pt modelId="{2915C43B-F8AD-46B3-9090-B46987B6F219}" type="pres">
      <dgm:prSet presAssocID="{3E2EE62C-0E4E-4958-87CD-B5D01A3DE385}" presName="sibTrans" presStyleCnt="0"/>
      <dgm:spPr/>
    </dgm:pt>
    <dgm:pt modelId="{CB85D9C2-B4CB-4F0F-846B-F4FB1435E787}" type="pres">
      <dgm:prSet presAssocID="{2A5C8C38-0C33-42C1-A53C-B16AE9B577B3}" presName="compNode" presStyleCnt="0"/>
      <dgm:spPr/>
    </dgm:pt>
    <dgm:pt modelId="{ED314A3E-747F-4765-A091-4EECE0BE13AF}" type="pres">
      <dgm:prSet presAssocID="{2A5C8C38-0C33-42C1-A53C-B16AE9B577B3}" presName="iconBgRect" presStyleLbl="bgShp" presStyleIdx="3" presStyleCnt="6"/>
      <dgm:spPr>
        <a:prstGeom prst="round2DiagRect">
          <a:avLst>
            <a:gd name="adj1" fmla="val 29727"/>
            <a:gd name="adj2" fmla="val 0"/>
          </a:avLst>
        </a:prstGeom>
      </dgm:spPr>
    </dgm:pt>
    <dgm:pt modelId="{3A573991-3B77-4FF1-B296-CB4F7AD41367}" type="pres">
      <dgm:prSet presAssocID="{2A5C8C38-0C33-42C1-A53C-B16AE9B577B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7691E9A7-25DE-40AD-A7EE-30074139DD35}" type="pres">
      <dgm:prSet presAssocID="{2A5C8C38-0C33-42C1-A53C-B16AE9B577B3}" presName="spaceRect" presStyleCnt="0"/>
      <dgm:spPr/>
    </dgm:pt>
    <dgm:pt modelId="{FA35D6E0-2A33-4EEB-980F-8D3399132C0C}" type="pres">
      <dgm:prSet presAssocID="{2A5C8C38-0C33-42C1-A53C-B16AE9B577B3}" presName="textRect" presStyleLbl="revTx" presStyleIdx="3" presStyleCnt="6">
        <dgm:presLayoutVars>
          <dgm:chMax val="1"/>
          <dgm:chPref val="1"/>
        </dgm:presLayoutVars>
      </dgm:prSet>
      <dgm:spPr/>
    </dgm:pt>
    <dgm:pt modelId="{DE9B78FC-13F4-40BB-BB40-0B1BDD46CD8E}" type="pres">
      <dgm:prSet presAssocID="{F6664FE6-60E6-4915-A05B-4C87AA3A1176}" presName="sibTrans" presStyleCnt="0"/>
      <dgm:spPr/>
    </dgm:pt>
    <dgm:pt modelId="{162392F7-AB87-4F7B-A432-2A6C0181A8A9}" type="pres">
      <dgm:prSet presAssocID="{D6ED0E38-CFBC-4799-A438-CAC98512A437}" presName="compNode" presStyleCnt="0"/>
      <dgm:spPr/>
    </dgm:pt>
    <dgm:pt modelId="{439990C8-DD74-4060-B8E3-435E6FF40CE7}" type="pres">
      <dgm:prSet presAssocID="{D6ED0E38-CFBC-4799-A438-CAC98512A437}" presName="iconBgRect" presStyleLbl="bgShp" presStyleIdx="4" presStyleCnt="6"/>
      <dgm:spPr>
        <a:prstGeom prst="round2DiagRect">
          <a:avLst>
            <a:gd name="adj1" fmla="val 29727"/>
            <a:gd name="adj2" fmla="val 0"/>
          </a:avLst>
        </a:prstGeom>
      </dgm:spPr>
    </dgm:pt>
    <dgm:pt modelId="{6686F8AC-2ACE-4C8B-8876-323EAFF25992}" type="pres">
      <dgm:prSet presAssocID="{D6ED0E38-CFBC-4799-A438-CAC98512A43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s"/>
        </a:ext>
      </dgm:extLst>
    </dgm:pt>
    <dgm:pt modelId="{73109AB1-D517-40C8-BAD5-4C70C82231DA}" type="pres">
      <dgm:prSet presAssocID="{D6ED0E38-CFBC-4799-A438-CAC98512A437}" presName="spaceRect" presStyleCnt="0"/>
      <dgm:spPr/>
    </dgm:pt>
    <dgm:pt modelId="{C74CE000-7B49-476D-AD51-EC3CC55B474D}" type="pres">
      <dgm:prSet presAssocID="{D6ED0E38-CFBC-4799-A438-CAC98512A437}" presName="textRect" presStyleLbl="revTx" presStyleIdx="4" presStyleCnt="6">
        <dgm:presLayoutVars>
          <dgm:chMax val="1"/>
          <dgm:chPref val="1"/>
        </dgm:presLayoutVars>
      </dgm:prSet>
      <dgm:spPr/>
    </dgm:pt>
    <dgm:pt modelId="{B7862A0E-51CD-4943-AEF5-898ECEABB8E0}" type="pres">
      <dgm:prSet presAssocID="{DE06F20C-D0CC-45B6-A849-7FE98807D97D}" presName="sibTrans" presStyleCnt="0"/>
      <dgm:spPr/>
    </dgm:pt>
    <dgm:pt modelId="{FBFC3C09-C7E7-4258-8B3B-3DC7DFD3DC9E}" type="pres">
      <dgm:prSet presAssocID="{DE8CBFE3-0B7F-457F-A93C-D40F8034B996}" presName="compNode" presStyleCnt="0"/>
      <dgm:spPr/>
    </dgm:pt>
    <dgm:pt modelId="{67DEE510-9A54-4735-A918-98531697079D}" type="pres">
      <dgm:prSet presAssocID="{DE8CBFE3-0B7F-457F-A93C-D40F8034B996}" presName="iconBgRect" presStyleLbl="bgShp" presStyleIdx="5" presStyleCnt="6"/>
      <dgm:spPr>
        <a:prstGeom prst="round2DiagRect">
          <a:avLst>
            <a:gd name="adj1" fmla="val 29727"/>
            <a:gd name="adj2" fmla="val 0"/>
          </a:avLst>
        </a:prstGeom>
      </dgm:spPr>
    </dgm:pt>
    <dgm:pt modelId="{6BB2FF29-B2AC-4885-B1DD-6C09A70A5EFC}" type="pres">
      <dgm:prSet presAssocID="{DE8CBFE3-0B7F-457F-A93C-D40F8034B99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gister"/>
        </a:ext>
      </dgm:extLst>
    </dgm:pt>
    <dgm:pt modelId="{5159EFDC-0EE2-4C44-849A-64315901AEBE}" type="pres">
      <dgm:prSet presAssocID="{DE8CBFE3-0B7F-457F-A93C-D40F8034B996}" presName="spaceRect" presStyleCnt="0"/>
      <dgm:spPr/>
    </dgm:pt>
    <dgm:pt modelId="{CEBF1A48-2894-4C67-8586-90F7D6B202F9}" type="pres">
      <dgm:prSet presAssocID="{DE8CBFE3-0B7F-457F-A93C-D40F8034B996}" presName="textRect" presStyleLbl="revTx" presStyleIdx="5" presStyleCnt="6">
        <dgm:presLayoutVars>
          <dgm:chMax val="1"/>
          <dgm:chPref val="1"/>
        </dgm:presLayoutVars>
      </dgm:prSet>
      <dgm:spPr/>
    </dgm:pt>
  </dgm:ptLst>
  <dgm:cxnLst>
    <dgm:cxn modelId="{904CE20D-2405-4171-ABAE-195DFA08C667}" type="presOf" srcId="{DE8CBFE3-0B7F-457F-A93C-D40F8034B996}" destId="{CEBF1A48-2894-4C67-8586-90F7D6B202F9}" srcOrd="0" destOrd="0" presId="urn:microsoft.com/office/officeart/2018/5/layout/IconLeafLabelList"/>
    <dgm:cxn modelId="{A8266821-9622-4623-89E8-A0BA116E5F4F}" srcId="{C4A470C7-3313-41D6-92B8-D61EEDD95D4B}" destId="{2A5C8C38-0C33-42C1-A53C-B16AE9B577B3}" srcOrd="3" destOrd="0" parTransId="{6CE8BAAC-DFCE-4FD9-9536-F138A13570F0}" sibTransId="{F6664FE6-60E6-4915-A05B-4C87AA3A1176}"/>
    <dgm:cxn modelId="{4AF1E043-7417-4553-BC78-13AE10D0E449}" srcId="{C4A470C7-3313-41D6-92B8-D61EEDD95D4B}" destId="{D6ED0E38-CFBC-4799-A438-CAC98512A437}" srcOrd="4" destOrd="0" parTransId="{62785828-CB11-4A16-9C87-B5B03699CCBD}" sibTransId="{DE06F20C-D0CC-45B6-A849-7FE98807D97D}"/>
    <dgm:cxn modelId="{6B6CF764-C603-4384-A10E-AE64972437AC}" type="presOf" srcId="{C4A470C7-3313-41D6-92B8-D61EEDD95D4B}" destId="{51F8D2C9-1CF5-4434-AC17-DC615DDADC6C}" srcOrd="0" destOrd="0" presId="urn:microsoft.com/office/officeart/2018/5/layout/IconLeafLabelList"/>
    <dgm:cxn modelId="{FFEF8065-32C4-4EF0-A3E1-51D88A78129D}" type="presOf" srcId="{2A5C8C38-0C33-42C1-A53C-B16AE9B577B3}" destId="{FA35D6E0-2A33-4EEB-980F-8D3399132C0C}" srcOrd="0" destOrd="0" presId="urn:microsoft.com/office/officeart/2018/5/layout/IconLeafLabelList"/>
    <dgm:cxn modelId="{3586337D-9CAF-4F06-98D4-FD7C9B847935}" type="presOf" srcId="{D6ED0E38-CFBC-4799-A438-CAC98512A437}" destId="{C74CE000-7B49-476D-AD51-EC3CC55B474D}" srcOrd="0" destOrd="0" presId="urn:microsoft.com/office/officeart/2018/5/layout/IconLeafLabelList"/>
    <dgm:cxn modelId="{8A8DEF81-908A-4228-8BA4-39C9AD3E0AE0}" srcId="{C4A470C7-3313-41D6-92B8-D61EEDD95D4B}" destId="{40353151-5741-41F3-9804-E7C4257CC266}" srcOrd="1" destOrd="0" parTransId="{4E200FD6-AD32-4D8C-89D4-8E37B18F8C3B}" sibTransId="{75934AFE-D9E8-4AEE-9A9F-F32E4E23BD40}"/>
    <dgm:cxn modelId="{F27E768A-26C1-4952-AC3F-C1890FB63B24}" type="presOf" srcId="{8016D6E6-66C3-4920-81E2-E2691445DD6B}" destId="{64E8331B-83D8-45F5-B0F0-54DD1F7072B3}" srcOrd="0" destOrd="0" presId="urn:microsoft.com/office/officeart/2018/5/layout/IconLeafLabelList"/>
    <dgm:cxn modelId="{2DB34CAA-9FE7-46E4-9938-EC5E1B275375}" srcId="{C4A470C7-3313-41D6-92B8-D61EEDD95D4B}" destId="{8016D6E6-66C3-4920-81E2-E2691445DD6B}" srcOrd="2" destOrd="0" parTransId="{F78835F6-5A17-47B3-8A6B-B250EA923A7E}" sibTransId="{3E2EE62C-0E4E-4958-87CD-B5D01A3DE385}"/>
    <dgm:cxn modelId="{EADB39BF-5873-424C-A68D-ADC1BF94595C}" srcId="{C4A470C7-3313-41D6-92B8-D61EEDD95D4B}" destId="{EDA269B0-02E9-4A53-BFA3-103566CEEA46}" srcOrd="0" destOrd="0" parTransId="{89A8DA4A-D50B-4291-ADEA-489F6EB93324}" sibTransId="{643A56D1-528D-4449-BD35-ECF262496C87}"/>
    <dgm:cxn modelId="{55B201C9-3ADA-4645-91D0-1E21C9E7E71F}" srcId="{C4A470C7-3313-41D6-92B8-D61EEDD95D4B}" destId="{DE8CBFE3-0B7F-457F-A93C-D40F8034B996}" srcOrd="5" destOrd="0" parTransId="{9C1EF3EF-88E4-48E9-8866-0AA8D1D43AD1}" sibTransId="{00D4CBAD-F391-435A-B1F9-88F26FDFA855}"/>
    <dgm:cxn modelId="{10CF80CC-D5D2-4AF9-96BB-B8B275C1E53B}" type="presOf" srcId="{EDA269B0-02E9-4A53-BFA3-103566CEEA46}" destId="{9D31470B-ADBA-4F01-83F2-39237059C6B4}" srcOrd="0" destOrd="0" presId="urn:microsoft.com/office/officeart/2018/5/layout/IconLeafLabelList"/>
    <dgm:cxn modelId="{1C78B4DF-9384-4CF1-8F5D-BA29C2BF44AD}" type="presOf" srcId="{40353151-5741-41F3-9804-E7C4257CC266}" destId="{F8E0566F-233A-4BF7-B204-BE797DE93678}" srcOrd="0" destOrd="0" presId="urn:microsoft.com/office/officeart/2018/5/layout/IconLeafLabelList"/>
    <dgm:cxn modelId="{3111D2B4-C4A2-4064-9243-090269F9B6B9}" type="presParOf" srcId="{51F8D2C9-1CF5-4434-AC17-DC615DDADC6C}" destId="{6125B6CE-303A-401E-8AF2-68E9F42AC3EC}" srcOrd="0" destOrd="0" presId="urn:microsoft.com/office/officeart/2018/5/layout/IconLeafLabelList"/>
    <dgm:cxn modelId="{757448C2-5052-4C31-A2D1-7DE36915E367}" type="presParOf" srcId="{6125B6CE-303A-401E-8AF2-68E9F42AC3EC}" destId="{D25827A7-6977-4B65-BF13-8FD094B78D73}" srcOrd="0" destOrd="0" presId="urn:microsoft.com/office/officeart/2018/5/layout/IconLeafLabelList"/>
    <dgm:cxn modelId="{CA3B4539-9AC8-4856-A231-63CC28BFA35F}" type="presParOf" srcId="{6125B6CE-303A-401E-8AF2-68E9F42AC3EC}" destId="{0D7DE456-8C4C-4C39-9A8C-362C831CC6AC}" srcOrd="1" destOrd="0" presId="urn:microsoft.com/office/officeart/2018/5/layout/IconLeafLabelList"/>
    <dgm:cxn modelId="{69970AB4-0D72-4A23-B240-EF1195B936CC}" type="presParOf" srcId="{6125B6CE-303A-401E-8AF2-68E9F42AC3EC}" destId="{036AE3DE-385C-4BDD-AC08-CE8013326CCB}" srcOrd="2" destOrd="0" presId="urn:microsoft.com/office/officeart/2018/5/layout/IconLeafLabelList"/>
    <dgm:cxn modelId="{8F4D17BE-6E55-4CA2-8F83-1165125B9BBA}" type="presParOf" srcId="{6125B6CE-303A-401E-8AF2-68E9F42AC3EC}" destId="{9D31470B-ADBA-4F01-83F2-39237059C6B4}" srcOrd="3" destOrd="0" presId="urn:microsoft.com/office/officeart/2018/5/layout/IconLeafLabelList"/>
    <dgm:cxn modelId="{113D1B28-53A6-4E4F-9268-D35AF57D1DCA}" type="presParOf" srcId="{51F8D2C9-1CF5-4434-AC17-DC615DDADC6C}" destId="{796061BD-2500-4C69-986D-E91CA2F38424}" srcOrd="1" destOrd="0" presId="urn:microsoft.com/office/officeart/2018/5/layout/IconLeafLabelList"/>
    <dgm:cxn modelId="{71062574-1720-4EC2-9899-E7C303EC3B8B}" type="presParOf" srcId="{51F8D2C9-1CF5-4434-AC17-DC615DDADC6C}" destId="{B1B93446-99AA-4B3F-B8E9-EB6B01BEEA3A}" srcOrd="2" destOrd="0" presId="urn:microsoft.com/office/officeart/2018/5/layout/IconLeafLabelList"/>
    <dgm:cxn modelId="{F6B86C45-2959-41CF-8F31-EECAFAF3B3A1}" type="presParOf" srcId="{B1B93446-99AA-4B3F-B8E9-EB6B01BEEA3A}" destId="{C27803BB-DB3F-4F3B-8D30-59A801965E0D}" srcOrd="0" destOrd="0" presId="urn:microsoft.com/office/officeart/2018/5/layout/IconLeafLabelList"/>
    <dgm:cxn modelId="{72496A00-4702-4711-A05B-F21472DACD61}" type="presParOf" srcId="{B1B93446-99AA-4B3F-B8E9-EB6B01BEEA3A}" destId="{97D5B554-5BDE-4904-A99A-70D92D373FF6}" srcOrd="1" destOrd="0" presId="urn:microsoft.com/office/officeart/2018/5/layout/IconLeafLabelList"/>
    <dgm:cxn modelId="{467C51CC-9570-42AE-92C3-C3246A7BCD42}" type="presParOf" srcId="{B1B93446-99AA-4B3F-B8E9-EB6B01BEEA3A}" destId="{88A0809A-676F-4D27-8420-BBC21FF360B8}" srcOrd="2" destOrd="0" presId="urn:microsoft.com/office/officeart/2018/5/layout/IconLeafLabelList"/>
    <dgm:cxn modelId="{44A37534-D1AD-40DA-88D7-3FFDEE25B01F}" type="presParOf" srcId="{B1B93446-99AA-4B3F-B8E9-EB6B01BEEA3A}" destId="{F8E0566F-233A-4BF7-B204-BE797DE93678}" srcOrd="3" destOrd="0" presId="urn:microsoft.com/office/officeart/2018/5/layout/IconLeafLabelList"/>
    <dgm:cxn modelId="{3F5A00FB-658D-4048-912D-285E07B22424}" type="presParOf" srcId="{51F8D2C9-1CF5-4434-AC17-DC615DDADC6C}" destId="{BFD08CA8-9285-4388-8796-223A49A4BA0E}" srcOrd="3" destOrd="0" presId="urn:microsoft.com/office/officeart/2018/5/layout/IconLeafLabelList"/>
    <dgm:cxn modelId="{FB6AEDC5-6A45-4088-9510-AB71B754C7ED}" type="presParOf" srcId="{51F8D2C9-1CF5-4434-AC17-DC615DDADC6C}" destId="{3F56EA2D-A9FC-4E70-8C2B-4054996C5005}" srcOrd="4" destOrd="0" presId="urn:microsoft.com/office/officeart/2018/5/layout/IconLeafLabelList"/>
    <dgm:cxn modelId="{2F830680-8973-4143-810F-E7A9FB9B2B2A}" type="presParOf" srcId="{3F56EA2D-A9FC-4E70-8C2B-4054996C5005}" destId="{BC263D91-19BC-46E2-A763-96B921CE703F}" srcOrd="0" destOrd="0" presId="urn:microsoft.com/office/officeart/2018/5/layout/IconLeafLabelList"/>
    <dgm:cxn modelId="{02A166C5-F509-4E7E-B36C-6F408FA2458E}" type="presParOf" srcId="{3F56EA2D-A9FC-4E70-8C2B-4054996C5005}" destId="{145BFD80-C42A-43E1-A911-F66C0DF290C0}" srcOrd="1" destOrd="0" presId="urn:microsoft.com/office/officeart/2018/5/layout/IconLeafLabelList"/>
    <dgm:cxn modelId="{76BA0C56-DC22-4261-8978-F85B2331616A}" type="presParOf" srcId="{3F56EA2D-A9FC-4E70-8C2B-4054996C5005}" destId="{4BB6AB58-D3F0-4032-87E8-5891B9564F21}" srcOrd="2" destOrd="0" presId="urn:microsoft.com/office/officeart/2018/5/layout/IconLeafLabelList"/>
    <dgm:cxn modelId="{B5AAC428-B7F8-4B9C-B922-A4BFBF0990E7}" type="presParOf" srcId="{3F56EA2D-A9FC-4E70-8C2B-4054996C5005}" destId="{64E8331B-83D8-45F5-B0F0-54DD1F7072B3}" srcOrd="3" destOrd="0" presId="urn:microsoft.com/office/officeart/2018/5/layout/IconLeafLabelList"/>
    <dgm:cxn modelId="{599FF600-02B5-49CF-877E-12F8D591C72F}" type="presParOf" srcId="{51F8D2C9-1CF5-4434-AC17-DC615DDADC6C}" destId="{2915C43B-F8AD-46B3-9090-B46987B6F219}" srcOrd="5" destOrd="0" presId="urn:microsoft.com/office/officeart/2018/5/layout/IconLeafLabelList"/>
    <dgm:cxn modelId="{5CB25FA4-90E7-45CB-86CC-56259F629DB4}" type="presParOf" srcId="{51F8D2C9-1CF5-4434-AC17-DC615DDADC6C}" destId="{CB85D9C2-B4CB-4F0F-846B-F4FB1435E787}" srcOrd="6" destOrd="0" presId="urn:microsoft.com/office/officeart/2018/5/layout/IconLeafLabelList"/>
    <dgm:cxn modelId="{7D66DED4-39AE-47E4-BBF8-52121342CD39}" type="presParOf" srcId="{CB85D9C2-B4CB-4F0F-846B-F4FB1435E787}" destId="{ED314A3E-747F-4765-A091-4EECE0BE13AF}" srcOrd="0" destOrd="0" presId="urn:microsoft.com/office/officeart/2018/5/layout/IconLeafLabelList"/>
    <dgm:cxn modelId="{41187685-2CD3-4C63-8C84-16CE1B2431E4}" type="presParOf" srcId="{CB85D9C2-B4CB-4F0F-846B-F4FB1435E787}" destId="{3A573991-3B77-4FF1-B296-CB4F7AD41367}" srcOrd="1" destOrd="0" presId="urn:microsoft.com/office/officeart/2018/5/layout/IconLeafLabelList"/>
    <dgm:cxn modelId="{99C5B77B-E1B8-4F15-9A2A-55E35CBF0F4B}" type="presParOf" srcId="{CB85D9C2-B4CB-4F0F-846B-F4FB1435E787}" destId="{7691E9A7-25DE-40AD-A7EE-30074139DD35}" srcOrd="2" destOrd="0" presId="urn:microsoft.com/office/officeart/2018/5/layout/IconLeafLabelList"/>
    <dgm:cxn modelId="{89B6FF2E-2E87-4683-904D-B5289B8D843C}" type="presParOf" srcId="{CB85D9C2-B4CB-4F0F-846B-F4FB1435E787}" destId="{FA35D6E0-2A33-4EEB-980F-8D3399132C0C}" srcOrd="3" destOrd="0" presId="urn:microsoft.com/office/officeart/2018/5/layout/IconLeafLabelList"/>
    <dgm:cxn modelId="{DA2F5F6A-F829-490B-8006-E6BD95C44B75}" type="presParOf" srcId="{51F8D2C9-1CF5-4434-AC17-DC615DDADC6C}" destId="{DE9B78FC-13F4-40BB-BB40-0B1BDD46CD8E}" srcOrd="7" destOrd="0" presId="urn:microsoft.com/office/officeart/2018/5/layout/IconLeafLabelList"/>
    <dgm:cxn modelId="{D79A6AB6-1330-448E-B094-A4F5FAEAEB09}" type="presParOf" srcId="{51F8D2C9-1CF5-4434-AC17-DC615DDADC6C}" destId="{162392F7-AB87-4F7B-A432-2A6C0181A8A9}" srcOrd="8" destOrd="0" presId="urn:microsoft.com/office/officeart/2018/5/layout/IconLeafLabelList"/>
    <dgm:cxn modelId="{535BB63B-6B7D-45FB-AB91-79702C4AFDED}" type="presParOf" srcId="{162392F7-AB87-4F7B-A432-2A6C0181A8A9}" destId="{439990C8-DD74-4060-B8E3-435E6FF40CE7}" srcOrd="0" destOrd="0" presId="urn:microsoft.com/office/officeart/2018/5/layout/IconLeafLabelList"/>
    <dgm:cxn modelId="{CE94F640-E8C6-4DB4-A214-47B2E4F772F0}" type="presParOf" srcId="{162392F7-AB87-4F7B-A432-2A6C0181A8A9}" destId="{6686F8AC-2ACE-4C8B-8876-323EAFF25992}" srcOrd="1" destOrd="0" presId="urn:microsoft.com/office/officeart/2018/5/layout/IconLeafLabelList"/>
    <dgm:cxn modelId="{4E954B8D-91EF-4948-A5E9-D4CEB496C878}" type="presParOf" srcId="{162392F7-AB87-4F7B-A432-2A6C0181A8A9}" destId="{73109AB1-D517-40C8-BAD5-4C70C82231DA}" srcOrd="2" destOrd="0" presId="urn:microsoft.com/office/officeart/2018/5/layout/IconLeafLabelList"/>
    <dgm:cxn modelId="{32F7BF4A-AD75-458E-BDAA-A668916489F4}" type="presParOf" srcId="{162392F7-AB87-4F7B-A432-2A6C0181A8A9}" destId="{C74CE000-7B49-476D-AD51-EC3CC55B474D}" srcOrd="3" destOrd="0" presId="urn:microsoft.com/office/officeart/2018/5/layout/IconLeafLabelList"/>
    <dgm:cxn modelId="{81EA2784-C4A5-45C8-B72C-8C09304E2EF9}" type="presParOf" srcId="{51F8D2C9-1CF5-4434-AC17-DC615DDADC6C}" destId="{B7862A0E-51CD-4943-AEF5-898ECEABB8E0}" srcOrd="9" destOrd="0" presId="urn:microsoft.com/office/officeart/2018/5/layout/IconLeafLabelList"/>
    <dgm:cxn modelId="{B5D16678-3896-4856-8342-C50FFA1379FB}" type="presParOf" srcId="{51F8D2C9-1CF5-4434-AC17-DC615DDADC6C}" destId="{FBFC3C09-C7E7-4258-8B3B-3DC7DFD3DC9E}" srcOrd="10" destOrd="0" presId="urn:microsoft.com/office/officeart/2018/5/layout/IconLeafLabelList"/>
    <dgm:cxn modelId="{87DCF7B1-8531-4B10-B7CB-2939DE24B7AF}" type="presParOf" srcId="{FBFC3C09-C7E7-4258-8B3B-3DC7DFD3DC9E}" destId="{67DEE510-9A54-4735-A918-98531697079D}" srcOrd="0" destOrd="0" presId="urn:microsoft.com/office/officeart/2018/5/layout/IconLeafLabelList"/>
    <dgm:cxn modelId="{2F576039-C60F-4189-82DD-9D0F03A376CB}" type="presParOf" srcId="{FBFC3C09-C7E7-4258-8B3B-3DC7DFD3DC9E}" destId="{6BB2FF29-B2AC-4885-B1DD-6C09A70A5EFC}" srcOrd="1" destOrd="0" presId="urn:microsoft.com/office/officeart/2018/5/layout/IconLeafLabelList"/>
    <dgm:cxn modelId="{B4E51A6B-4B56-4B90-B5C5-8E59D4482F6D}" type="presParOf" srcId="{FBFC3C09-C7E7-4258-8B3B-3DC7DFD3DC9E}" destId="{5159EFDC-0EE2-4C44-849A-64315901AEBE}" srcOrd="2" destOrd="0" presId="urn:microsoft.com/office/officeart/2018/5/layout/IconLeafLabelList"/>
    <dgm:cxn modelId="{B7BD8688-941E-491B-8D08-CF9748327779}" type="presParOf" srcId="{FBFC3C09-C7E7-4258-8B3B-3DC7DFD3DC9E}" destId="{CEBF1A48-2894-4C67-8586-90F7D6B202F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827A7-6977-4B65-BF13-8FD094B78D73}">
      <dsp:nvSpPr>
        <dsp:cNvPr id="0" name=""/>
        <dsp:cNvSpPr/>
      </dsp:nvSpPr>
      <dsp:spPr>
        <a:xfrm>
          <a:off x="287043" y="1002893"/>
          <a:ext cx="892125" cy="892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DE456-8C4C-4C39-9A8C-362C831CC6AC}">
      <dsp:nvSpPr>
        <dsp:cNvPr id="0" name=""/>
        <dsp:cNvSpPr/>
      </dsp:nvSpPr>
      <dsp:spPr>
        <a:xfrm>
          <a:off x="477168"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31470B-ADBA-4F01-83F2-39237059C6B4}">
      <dsp:nvSpPr>
        <dsp:cNvPr id="0" name=""/>
        <dsp:cNvSpPr/>
      </dsp:nvSpPr>
      <dsp:spPr>
        <a:xfrm>
          <a:off x="1856"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Who?</a:t>
          </a:r>
          <a:endParaRPr lang="en-US" sz="2400" kern="1200"/>
        </a:p>
      </dsp:txBody>
      <dsp:txXfrm>
        <a:off x="1856" y="2172894"/>
        <a:ext cx="1462500" cy="585000"/>
      </dsp:txXfrm>
    </dsp:sp>
    <dsp:sp modelId="{C27803BB-DB3F-4F3B-8D30-59A801965E0D}">
      <dsp:nvSpPr>
        <dsp:cNvPr id="0" name=""/>
        <dsp:cNvSpPr/>
      </dsp:nvSpPr>
      <dsp:spPr>
        <a:xfrm>
          <a:off x="2005481" y="1002893"/>
          <a:ext cx="892125" cy="892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5B554-5BDE-4904-A99A-70D92D373FF6}">
      <dsp:nvSpPr>
        <dsp:cNvPr id="0" name=""/>
        <dsp:cNvSpPr/>
      </dsp:nvSpPr>
      <dsp:spPr>
        <a:xfrm>
          <a:off x="2195606"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E0566F-233A-4BF7-B204-BE797DE93678}">
      <dsp:nvSpPr>
        <dsp:cNvPr id="0" name=""/>
        <dsp:cNvSpPr/>
      </dsp:nvSpPr>
      <dsp:spPr>
        <a:xfrm>
          <a:off x="1720293"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What?</a:t>
          </a:r>
          <a:endParaRPr lang="en-US" sz="2400" kern="1200"/>
        </a:p>
      </dsp:txBody>
      <dsp:txXfrm>
        <a:off x="1720293" y="2172894"/>
        <a:ext cx="1462500" cy="585000"/>
      </dsp:txXfrm>
    </dsp:sp>
    <dsp:sp modelId="{BC263D91-19BC-46E2-A763-96B921CE703F}">
      <dsp:nvSpPr>
        <dsp:cNvPr id="0" name=""/>
        <dsp:cNvSpPr/>
      </dsp:nvSpPr>
      <dsp:spPr>
        <a:xfrm>
          <a:off x="3723918" y="1002893"/>
          <a:ext cx="892125" cy="892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BFD80-C42A-43E1-A911-F66C0DF290C0}">
      <dsp:nvSpPr>
        <dsp:cNvPr id="0" name=""/>
        <dsp:cNvSpPr/>
      </dsp:nvSpPr>
      <dsp:spPr>
        <a:xfrm>
          <a:off x="3914043"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E8331B-83D8-45F5-B0F0-54DD1F7072B3}">
      <dsp:nvSpPr>
        <dsp:cNvPr id="0" name=""/>
        <dsp:cNvSpPr/>
      </dsp:nvSpPr>
      <dsp:spPr>
        <a:xfrm>
          <a:off x="3438731"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When?</a:t>
          </a:r>
          <a:endParaRPr lang="en-US" sz="2400" kern="1200"/>
        </a:p>
      </dsp:txBody>
      <dsp:txXfrm>
        <a:off x="3438731" y="2172894"/>
        <a:ext cx="1462500" cy="585000"/>
      </dsp:txXfrm>
    </dsp:sp>
    <dsp:sp modelId="{ED314A3E-747F-4765-A091-4EECE0BE13AF}">
      <dsp:nvSpPr>
        <dsp:cNvPr id="0" name=""/>
        <dsp:cNvSpPr/>
      </dsp:nvSpPr>
      <dsp:spPr>
        <a:xfrm>
          <a:off x="5442356" y="1002893"/>
          <a:ext cx="892125" cy="89212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73991-3B77-4FF1-B296-CB4F7AD41367}">
      <dsp:nvSpPr>
        <dsp:cNvPr id="0" name=""/>
        <dsp:cNvSpPr/>
      </dsp:nvSpPr>
      <dsp:spPr>
        <a:xfrm>
          <a:off x="5632481"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35D6E0-2A33-4EEB-980F-8D3399132C0C}">
      <dsp:nvSpPr>
        <dsp:cNvPr id="0" name=""/>
        <dsp:cNvSpPr/>
      </dsp:nvSpPr>
      <dsp:spPr>
        <a:xfrm>
          <a:off x="5157168"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Where?</a:t>
          </a:r>
          <a:endParaRPr lang="en-US" sz="2400" kern="1200"/>
        </a:p>
      </dsp:txBody>
      <dsp:txXfrm>
        <a:off x="5157168" y="2172894"/>
        <a:ext cx="1462500" cy="585000"/>
      </dsp:txXfrm>
    </dsp:sp>
    <dsp:sp modelId="{439990C8-DD74-4060-B8E3-435E6FF40CE7}">
      <dsp:nvSpPr>
        <dsp:cNvPr id="0" name=""/>
        <dsp:cNvSpPr/>
      </dsp:nvSpPr>
      <dsp:spPr>
        <a:xfrm>
          <a:off x="7160793" y="1002893"/>
          <a:ext cx="892125" cy="89212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6F8AC-2ACE-4C8B-8876-323EAFF25992}">
      <dsp:nvSpPr>
        <dsp:cNvPr id="0" name=""/>
        <dsp:cNvSpPr/>
      </dsp:nvSpPr>
      <dsp:spPr>
        <a:xfrm>
          <a:off x="7350918"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CE000-7B49-476D-AD51-EC3CC55B474D}">
      <dsp:nvSpPr>
        <dsp:cNvPr id="0" name=""/>
        <dsp:cNvSpPr/>
      </dsp:nvSpPr>
      <dsp:spPr>
        <a:xfrm>
          <a:off x="6875606"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Why?</a:t>
          </a:r>
          <a:endParaRPr lang="en-US" sz="2400" kern="1200"/>
        </a:p>
      </dsp:txBody>
      <dsp:txXfrm>
        <a:off x="6875606" y="2172894"/>
        <a:ext cx="1462500" cy="585000"/>
      </dsp:txXfrm>
    </dsp:sp>
    <dsp:sp modelId="{67DEE510-9A54-4735-A918-98531697079D}">
      <dsp:nvSpPr>
        <dsp:cNvPr id="0" name=""/>
        <dsp:cNvSpPr/>
      </dsp:nvSpPr>
      <dsp:spPr>
        <a:xfrm>
          <a:off x="8879231" y="1002893"/>
          <a:ext cx="892125" cy="892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2FF29-B2AC-4885-B1DD-6C09A70A5EFC}">
      <dsp:nvSpPr>
        <dsp:cNvPr id="0" name=""/>
        <dsp:cNvSpPr/>
      </dsp:nvSpPr>
      <dsp:spPr>
        <a:xfrm>
          <a:off x="9069356" y="1193018"/>
          <a:ext cx="511875" cy="51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BF1A48-2894-4C67-8586-90F7D6B202F9}">
      <dsp:nvSpPr>
        <dsp:cNvPr id="0" name=""/>
        <dsp:cNvSpPr/>
      </dsp:nvSpPr>
      <dsp:spPr>
        <a:xfrm>
          <a:off x="8594043" y="2172894"/>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How?</a:t>
          </a:r>
          <a:endParaRPr lang="en-US" sz="2400" kern="1200"/>
        </a:p>
      </dsp:txBody>
      <dsp:txXfrm>
        <a:off x="8594043" y="2172894"/>
        <a:ext cx="1462500" cy="585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A38E5-BB71-4C7B-9429-5305CBAA9A02}"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40C39B-D3DA-4644-B125-D74A7FBFA85D}" type="slidenum">
              <a:rPr lang="en-GB" smtClean="0"/>
              <a:t>‹#›</a:t>
            </a:fld>
            <a:endParaRPr lang="en-GB"/>
          </a:p>
        </p:txBody>
      </p:sp>
    </p:spTree>
    <p:extLst>
      <p:ext uri="{BB962C8B-B14F-4D97-AF65-F5344CB8AC3E}">
        <p14:creationId xmlns:p14="http://schemas.microsoft.com/office/powerpoint/2010/main" val="1533244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C1C53D-B6E0-412F-B49D-240057F754DB}" type="slidenum">
              <a:rPr lang="en-GB" smtClean="0"/>
              <a:t>5</a:t>
            </a:fld>
            <a:endParaRPr lang="en-GB"/>
          </a:p>
        </p:txBody>
      </p:sp>
    </p:spTree>
    <p:extLst>
      <p:ext uri="{BB962C8B-B14F-4D97-AF65-F5344CB8AC3E}">
        <p14:creationId xmlns:p14="http://schemas.microsoft.com/office/powerpoint/2010/main" val="15192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C1C53D-B6E0-412F-B49D-240057F754DB}" type="slidenum">
              <a:rPr lang="en-GB" smtClean="0"/>
              <a:t>6</a:t>
            </a:fld>
            <a:endParaRPr lang="en-GB"/>
          </a:p>
        </p:txBody>
      </p:sp>
    </p:spTree>
    <p:extLst>
      <p:ext uri="{BB962C8B-B14F-4D97-AF65-F5344CB8AC3E}">
        <p14:creationId xmlns:p14="http://schemas.microsoft.com/office/powerpoint/2010/main" val="3782505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C1C53D-B6E0-412F-B49D-240057F754DB}" type="slidenum">
              <a:rPr lang="en-GB" smtClean="0"/>
              <a:t>7</a:t>
            </a:fld>
            <a:endParaRPr lang="en-GB"/>
          </a:p>
        </p:txBody>
      </p:sp>
    </p:spTree>
    <p:extLst>
      <p:ext uri="{BB962C8B-B14F-4D97-AF65-F5344CB8AC3E}">
        <p14:creationId xmlns:p14="http://schemas.microsoft.com/office/powerpoint/2010/main" val="25042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C1C53D-B6E0-412F-B49D-240057F754DB}" type="slidenum">
              <a:rPr lang="en-GB" smtClean="0"/>
              <a:t>13</a:t>
            </a:fld>
            <a:endParaRPr lang="en-GB"/>
          </a:p>
        </p:txBody>
      </p:sp>
    </p:spTree>
    <p:extLst>
      <p:ext uri="{BB962C8B-B14F-4D97-AF65-F5344CB8AC3E}">
        <p14:creationId xmlns:p14="http://schemas.microsoft.com/office/powerpoint/2010/main" val="1902805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C1C53D-B6E0-412F-B49D-240057F754DB}" type="slidenum">
              <a:rPr lang="en-GB" smtClean="0"/>
              <a:t>14</a:t>
            </a:fld>
            <a:endParaRPr lang="en-GB"/>
          </a:p>
        </p:txBody>
      </p:sp>
    </p:spTree>
    <p:extLst>
      <p:ext uri="{BB962C8B-B14F-4D97-AF65-F5344CB8AC3E}">
        <p14:creationId xmlns:p14="http://schemas.microsoft.com/office/powerpoint/2010/main" val="3606860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C1C53D-B6E0-412F-B49D-240057F754DB}" type="slidenum">
              <a:rPr lang="en-GB" smtClean="0"/>
              <a:t>15</a:t>
            </a:fld>
            <a:endParaRPr lang="en-GB"/>
          </a:p>
        </p:txBody>
      </p:sp>
    </p:spTree>
    <p:extLst>
      <p:ext uri="{BB962C8B-B14F-4D97-AF65-F5344CB8AC3E}">
        <p14:creationId xmlns:p14="http://schemas.microsoft.com/office/powerpoint/2010/main" val="299240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515944" y="2120900"/>
            <a:ext cx="4639736" cy="3748194"/>
          </a:xfrm>
        </p:spPr>
        <p:txBody>
          <a:bodyPr>
            <a:normAutofit/>
          </a:bodyPr>
          <a:lstStyle>
            <a:lvl1pPr marL="342900" indent="-342900">
              <a:buClr>
                <a:schemeClr val="accent1"/>
              </a:buClr>
              <a:buFont typeface="Arial" panose="020B0604020202020204" pitchFamily="34" charset="0"/>
              <a:buChar char="•"/>
              <a:defRPr sz="2400"/>
            </a:lvl1pPr>
            <a:lvl2pPr marL="544068" indent="-342900">
              <a:buClr>
                <a:schemeClr val="accent1"/>
              </a:buClr>
              <a:buFont typeface="Arial" panose="020B0604020202020204" pitchFamily="34" charset="0"/>
              <a:buChar char="•"/>
              <a:defRPr sz="2400"/>
            </a:lvl2pPr>
            <a:lvl3pPr marL="726948" indent="-342900">
              <a:buClr>
                <a:schemeClr val="accent1"/>
              </a:buClr>
              <a:buFont typeface="Arial" panose="020B0604020202020204" pitchFamily="34" charset="0"/>
              <a:buChar char="•"/>
              <a:defRPr sz="2400"/>
            </a:lvl3pPr>
            <a:lvl4pPr marL="909828" indent="-342900">
              <a:buClr>
                <a:schemeClr val="accent1"/>
              </a:buClr>
              <a:buFont typeface="Arial" panose="020B0604020202020204" pitchFamily="34" charset="0"/>
              <a:buChar char="•"/>
              <a:defRPr sz="2400"/>
            </a:lvl4pPr>
            <a:lvl5pPr marL="1092708" indent="-34290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mmu.ac.uk/about-us/professional-services/uta/reducing-awarding-gaps/decolonising-the-curriculum-toolki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000" dirty="0">
                <a:solidFill>
                  <a:schemeClr val="tx1"/>
                </a:solidFill>
              </a:rPr>
              <a:t>Curriculum</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a:t>Katie </a:t>
            </a:r>
            <a:r>
              <a:rPr lang="en-US" sz="1600" dirty="0"/>
              <a:t>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D6E5-7E4A-255F-8B66-93ECC13B1882}"/>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7992F0B9-5217-78D2-7A91-715A16F94A06}"/>
              </a:ext>
            </a:extLst>
          </p:cNvPr>
          <p:cNvSpPr>
            <a:spLocks noGrp="1"/>
          </p:cNvSpPr>
          <p:nvPr>
            <p:ph idx="1"/>
          </p:nvPr>
        </p:nvSpPr>
        <p:spPr/>
        <p:txBody>
          <a:bodyPr/>
          <a:lstStyle/>
          <a:p>
            <a:r>
              <a:rPr lang="en-GB" dirty="0"/>
              <a:t>Outline the different concepts of curriculum</a:t>
            </a:r>
          </a:p>
          <a:p>
            <a:r>
              <a:rPr lang="en-GB" dirty="0"/>
              <a:t>Consider how to infiltering the curriculum</a:t>
            </a:r>
          </a:p>
          <a:p>
            <a:r>
              <a:rPr lang="en-GB" dirty="0"/>
              <a:t>Explore the fundamentals of curriculum design</a:t>
            </a:r>
          </a:p>
        </p:txBody>
      </p:sp>
    </p:spTree>
    <p:extLst>
      <p:ext uri="{BB962C8B-B14F-4D97-AF65-F5344CB8AC3E}">
        <p14:creationId xmlns:p14="http://schemas.microsoft.com/office/powerpoint/2010/main" val="1293741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B9A3-E0FD-673D-A742-C49E189FEB93}"/>
              </a:ext>
            </a:extLst>
          </p:cNvPr>
          <p:cNvSpPr>
            <a:spLocks noGrp="1"/>
          </p:cNvSpPr>
          <p:nvPr>
            <p:ph type="title"/>
          </p:nvPr>
        </p:nvSpPr>
        <p:spPr/>
        <p:txBody>
          <a:bodyPr/>
          <a:lstStyle/>
          <a:p>
            <a:r>
              <a:rPr lang="en-GB" dirty="0"/>
              <a:t>Defining Curriculum	</a:t>
            </a:r>
          </a:p>
        </p:txBody>
      </p:sp>
      <p:sp>
        <p:nvSpPr>
          <p:cNvPr id="3" name="Content Placeholder 2">
            <a:extLst>
              <a:ext uri="{FF2B5EF4-FFF2-40B4-BE49-F238E27FC236}">
                <a16:creationId xmlns:a16="http://schemas.microsoft.com/office/drawing/2014/main" id="{7F0BD456-46E3-348B-CEB1-9A3B61E74791}"/>
              </a:ext>
            </a:extLst>
          </p:cNvPr>
          <p:cNvSpPr>
            <a:spLocks noGrp="1"/>
          </p:cNvSpPr>
          <p:nvPr>
            <p:ph idx="1"/>
          </p:nvPr>
        </p:nvSpPr>
        <p:spPr/>
        <p:txBody>
          <a:bodyPr/>
          <a:lstStyle/>
          <a:p>
            <a:r>
              <a:rPr lang="en-GB" dirty="0"/>
              <a:t>On your table define what a curriculum is</a:t>
            </a:r>
          </a:p>
          <a:p>
            <a:r>
              <a:rPr lang="en-GB" dirty="0"/>
              <a:t>What should it include</a:t>
            </a:r>
          </a:p>
          <a:p>
            <a:r>
              <a:rPr lang="en-GB" dirty="0"/>
              <a:t>What should it consider</a:t>
            </a:r>
          </a:p>
          <a:p>
            <a:r>
              <a:rPr lang="en-GB" dirty="0"/>
              <a:t>What is its purpose?</a:t>
            </a:r>
          </a:p>
        </p:txBody>
      </p:sp>
    </p:spTree>
    <p:extLst>
      <p:ext uri="{BB962C8B-B14F-4D97-AF65-F5344CB8AC3E}">
        <p14:creationId xmlns:p14="http://schemas.microsoft.com/office/powerpoint/2010/main" val="2222693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F8BE-A783-FC7C-F340-D7D11E450AE6}"/>
              </a:ext>
            </a:extLst>
          </p:cNvPr>
          <p:cNvSpPr>
            <a:spLocks noGrp="1"/>
          </p:cNvSpPr>
          <p:nvPr>
            <p:ph type="title"/>
          </p:nvPr>
        </p:nvSpPr>
        <p:spPr/>
        <p:txBody>
          <a:bodyPr/>
          <a:lstStyle/>
          <a:p>
            <a:r>
              <a:rPr lang="en-GB" dirty="0"/>
              <a:t>Concepts of curriculum</a:t>
            </a:r>
          </a:p>
        </p:txBody>
      </p:sp>
      <p:sp>
        <p:nvSpPr>
          <p:cNvPr id="3" name="Content Placeholder 2">
            <a:extLst>
              <a:ext uri="{FF2B5EF4-FFF2-40B4-BE49-F238E27FC236}">
                <a16:creationId xmlns:a16="http://schemas.microsoft.com/office/drawing/2014/main" id="{9B3B25C1-0A89-E4A7-EA97-264DCAC08D60}"/>
              </a:ext>
            </a:extLst>
          </p:cNvPr>
          <p:cNvSpPr>
            <a:spLocks noGrp="1"/>
          </p:cNvSpPr>
          <p:nvPr>
            <p:ph idx="1"/>
          </p:nvPr>
        </p:nvSpPr>
        <p:spPr/>
        <p:txBody>
          <a:bodyPr>
            <a:normAutofit/>
          </a:bodyPr>
          <a:lstStyle/>
          <a:p>
            <a:pPr>
              <a:buFont typeface="Arial" panose="020B0604020202020204" pitchFamily="34" charset="0"/>
              <a:buChar char="•"/>
            </a:pPr>
            <a:r>
              <a:rPr lang="en-GB" sz="2400" dirty="0">
                <a:ea typeface="+mn-lt"/>
                <a:cs typeface="+mn-lt"/>
              </a:rPr>
              <a:t>The official curriculum</a:t>
            </a:r>
            <a:endParaRPr lang="en-GB" sz="2400" dirty="0"/>
          </a:p>
          <a:p>
            <a:pPr>
              <a:buFont typeface="Arial" panose="020B0604020202020204" pitchFamily="34" charset="0"/>
              <a:buChar char="•"/>
            </a:pPr>
            <a:r>
              <a:rPr lang="en-GB" sz="2400" dirty="0">
                <a:ea typeface="+mn-lt"/>
                <a:cs typeface="+mn-lt"/>
              </a:rPr>
              <a:t>The hidden curriculum</a:t>
            </a:r>
            <a:endParaRPr lang="en-GB" sz="2400" dirty="0"/>
          </a:p>
          <a:p>
            <a:pPr>
              <a:buFont typeface="Arial" panose="020B0604020202020204" pitchFamily="34" charset="0"/>
              <a:buChar char="•"/>
            </a:pPr>
            <a:r>
              <a:rPr lang="en-GB" sz="2400" dirty="0">
                <a:ea typeface="+mn-lt"/>
                <a:cs typeface="+mn-lt"/>
              </a:rPr>
              <a:t>The observed curriculum</a:t>
            </a:r>
          </a:p>
          <a:p>
            <a:pPr>
              <a:buFont typeface="Arial" panose="020B0604020202020204" pitchFamily="34" charset="0"/>
              <a:buChar char="•"/>
            </a:pPr>
            <a:r>
              <a:rPr lang="en-GB" sz="2400" dirty="0">
                <a:ea typeface="+mn-lt"/>
                <a:cs typeface="+mn-lt"/>
              </a:rPr>
              <a:t>The curriculum-as-experienced</a:t>
            </a:r>
          </a:p>
          <a:p>
            <a:pPr>
              <a:buFont typeface="Arial" panose="020B0604020202020204" pitchFamily="34" charset="0"/>
              <a:buChar char="•"/>
            </a:pPr>
            <a:endParaRPr lang="en-GB" sz="2400" dirty="0">
              <a:ea typeface="+mn-lt"/>
              <a:cs typeface="+mn-lt"/>
            </a:endParaRPr>
          </a:p>
        </p:txBody>
      </p:sp>
    </p:spTree>
    <p:extLst>
      <p:ext uri="{BB962C8B-B14F-4D97-AF65-F5344CB8AC3E}">
        <p14:creationId xmlns:p14="http://schemas.microsoft.com/office/powerpoint/2010/main" val="4286288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FD03D-7A9B-4091-9F8D-5452CDDBD9DB}"/>
              </a:ext>
            </a:extLst>
          </p:cNvPr>
          <p:cNvSpPr>
            <a:spLocks noGrp="1"/>
          </p:cNvSpPr>
          <p:nvPr>
            <p:ph type="title"/>
          </p:nvPr>
        </p:nvSpPr>
        <p:spPr>
          <a:xfrm>
            <a:off x="5172074" y="286603"/>
            <a:ext cx="5983605" cy="1450757"/>
          </a:xfrm>
        </p:spPr>
        <p:txBody>
          <a:bodyPr>
            <a:normAutofit/>
          </a:bodyPr>
          <a:lstStyle/>
          <a:p>
            <a:r>
              <a:rPr lang="en-GB" dirty="0"/>
              <a:t>The Official Curriculum</a:t>
            </a:r>
          </a:p>
        </p:txBody>
      </p:sp>
      <p:pic>
        <p:nvPicPr>
          <p:cNvPr id="8" name="Picture 4" descr="Glasses on top of a book">
            <a:extLst>
              <a:ext uri="{FF2B5EF4-FFF2-40B4-BE49-F238E27FC236}">
                <a16:creationId xmlns:a16="http://schemas.microsoft.com/office/drawing/2014/main" id="{C23E08FF-2C48-4EB0-951D-EED1F795CCD1}"/>
              </a:ext>
            </a:extLst>
          </p:cNvPr>
          <p:cNvPicPr>
            <a:picLocks noChangeAspect="1"/>
          </p:cNvPicPr>
          <p:nvPr/>
        </p:nvPicPr>
        <p:blipFill rotWithShape="1">
          <a:blip r:embed="rId3"/>
          <a:srcRect l="13977" r="38618"/>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AC8FA6-9108-477F-AE27-463AAC019329}"/>
              </a:ext>
            </a:extLst>
          </p:cNvPr>
          <p:cNvSpPr>
            <a:spLocks noGrp="1"/>
          </p:cNvSpPr>
          <p:nvPr>
            <p:ph idx="1"/>
          </p:nvPr>
        </p:nvSpPr>
        <p:spPr>
          <a:xfrm>
            <a:off x="5172073" y="2108201"/>
            <a:ext cx="6389201" cy="4355971"/>
          </a:xfrm>
        </p:spPr>
        <p:txBody>
          <a:bodyPr vert="horz" lIns="91440" tIns="45720" rIns="91440" bIns="45720" rtlCol="0">
            <a:normAutofit lnSpcReduction="10000"/>
          </a:bodyPr>
          <a:lstStyle/>
          <a:p>
            <a:pPr>
              <a:buFont typeface="Arial" panose="020B0604020202020204" pitchFamily="34" charset="0"/>
              <a:buChar char="•"/>
            </a:pPr>
            <a:r>
              <a:rPr lang="en-GB" dirty="0">
                <a:ea typeface="+mn-lt"/>
                <a:cs typeface="+mn-lt"/>
              </a:rPr>
              <a:t>“A planned course of study”</a:t>
            </a:r>
            <a:endParaRPr lang="en-GB" dirty="0"/>
          </a:p>
          <a:p>
            <a:pPr>
              <a:buFont typeface="Arial" panose="020B0604020202020204" pitchFamily="34" charset="0"/>
              <a:buChar char="•"/>
            </a:pPr>
            <a:r>
              <a:rPr lang="en-GB" dirty="0">
                <a:ea typeface="+mn-lt"/>
                <a:cs typeface="+mn-lt"/>
              </a:rPr>
              <a:t>Explicitly stated programme of learning</a:t>
            </a:r>
            <a:endParaRPr lang="en-GB" dirty="0"/>
          </a:p>
          <a:p>
            <a:pPr>
              <a:buFont typeface="Arial" panose="020B0604020202020204" pitchFamily="34" charset="0"/>
              <a:buChar char="•"/>
            </a:pPr>
            <a:r>
              <a:rPr lang="en-GB" dirty="0">
                <a:ea typeface="+mn-lt"/>
                <a:cs typeface="+mn-lt"/>
              </a:rPr>
              <a:t>States intended curriculum content</a:t>
            </a:r>
            <a:endParaRPr lang="en-GB" dirty="0"/>
          </a:p>
          <a:p>
            <a:pPr>
              <a:buFont typeface="Arial" panose="020B0604020202020204" pitchFamily="34" charset="0"/>
              <a:buChar char="•"/>
            </a:pPr>
            <a:r>
              <a:rPr lang="en-GB" dirty="0">
                <a:ea typeface="+mn-lt"/>
                <a:cs typeface="+mn-lt"/>
              </a:rPr>
              <a:t>Structures sequence and progression, framing content and course activities</a:t>
            </a:r>
            <a:endParaRPr lang="en-GB" dirty="0"/>
          </a:p>
          <a:p>
            <a:pPr>
              <a:buFont typeface="Arial" panose="020B0604020202020204" pitchFamily="34" charset="0"/>
              <a:buChar char="•"/>
            </a:pPr>
            <a:r>
              <a:rPr lang="en-GB" dirty="0">
                <a:ea typeface="+mn-lt"/>
                <a:cs typeface="+mn-lt"/>
              </a:rPr>
              <a:t>Designed to challenge students and match learning needs</a:t>
            </a:r>
          </a:p>
          <a:p>
            <a:pPr>
              <a:buFont typeface="Arial" panose="020B0604020202020204" pitchFamily="34" charset="0"/>
              <a:buChar char="•"/>
            </a:pPr>
            <a:r>
              <a:rPr lang="en-GB" dirty="0">
                <a:ea typeface="+mn-lt"/>
                <a:cs typeface="+mn-lt"/>
              </a:rPr>
              <a:t>Can you identify what aspects of your learning comes under the official curriculum?</a:t>
            </a:r>
            <a:endParaRPr lang="en-GB" dirty="0"/>
          </a:p>
          <a:p>
            <a:pPr marL="359410" indent="-359410"/>
            <a:endParaRPr lang="en-GB" dirty="0"/>
          </a:p>
        </p:txBody>
      </p:sp>
      <p:sp>
        <p:nvSpPr>
          <p:cNvPr id="12" name="Rectangle 1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99209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71188-DC99-4070-BDF0-4D084FCC86D1}"/>
              </a:ext>
            </a:extLst>
          </p:cNvPr>
          <p:cNvSpPr>
            <a:spLocks noGrp="1"/>
          </p:cNvSpPr>
          <p:nvPr>
            <p:ph type="title"/>
          </p:nvPr>
        </p:nvSpPr>
        <p:spPr>
          <a:xfrm>
            <a:off x="1097280" y="286603"/>
            <a:ext cx="10058400" cy="1450757"/>
          </a:xfrm>
        </p:spPr>
        <p:txBody>
          <a:bodyPr>
            <a:normAutofit/>
          </a:bodyPr>
          <a:lstStyle/>
          <a:p>
            <a:r>
              <a:rPr lang="en-GB" dirty="0"/>
              <a:t>The Hidden Curriculum </a:t>
            </a:r>
            <a:endParaRPr lang="en-GB"/>
          </a:p>
        </p:txBody>
      </p:sp>
      <p:sp>
        <p:nvSpPr>
          <p:cNvPr id="3" name="Content Placeholder 2">
            <a:extLst>
              <a:ext uri="{FF2B5EF4-FFF2-40B4-BE49-F238E27FC236}">
                <a16:creationId xmlns:a16="http://schemas.microsoft.com/office/drawing/2014/main" id="{48EF5D0C-6D3C-4095-91E3-6DA3363B22FB}"/>
              </a:ext>
            </a:extLst>
          </p:cNvPr>
          <p:cNvSpPr>
            <a:spLocks noGrp="1"/>
          </p:cNvSpPr>
          <p:nvPr>
            <p:ph idx="1"/>
          </p:nvPr>
        </p:nvSpPr>
        <p:spPr>
          <a:xfrm>
            <a:off x="1096963" y="2108199"/>
            <a:ext cx="10058400" cy="4130675"/>
          </a:xfrm>
        </p:spPr>
        <p:txBody>
          <a:bodyPr vert="horz" lIns="91440" tIns="45720" rIns="91440" bIns="45720" rtlCol="0">
            <a:noAutofit/>
          </a:bodyPr>
          <a:lstStyle/>
          <a:p>
            <a:r>
              <a:rPr lang="en-GB" sz="2200" dirty="0"/>
              <a:t>All that is learnt during school/college activities that is not a designated part of official curriculum</a:t>
            </a:r>
          </a:p>
          <a:p>
            <a:r>
              <a:rPr lang="en-GB" sz="2200" dirty="0"/>
              <a:t>What is “picked up” about e.g. role of teacher/learner, status, attitudes to learning</a:t>
            </a:r>
          </a:p>
          <a:p>
            <a:r>
              <a:rPr lang="en-GB" sz="2200" dirty="0"/>
              <a:t>Implicit, embedded in taken-for-granted procedures and materials</a:t>
            </a:r>
          </a:p>
          <a:p>
            <a:r>
              <a:rPr lang="en-GB" sz="2200" dirty="0"/>
              <a:t>May be unrecognised and often examined</a:t>
            </a:r>
          </a:p>
          <a:p>
            <a:r>
              <a:rPr lang="en-GB" sz="2200" dirty="0"/>
              <a:t>Can have profound effect on self-image on students, and attitudes to education/other social groups</a:t>
            </a:r>
          </a:p>
          <a:p>
            <a:r>
              <a:rPr lang="en-GB" sz="2200" dirty="0"/>
              <a:t>Do you have examples of this within your practice or learning?</a:t>
            </a:r>
          </a:p>
        </p:txBody>
      </p:sp>
    </p:spTree>
    <p:extLst>
      <p:ext uri="{BB962C8B-B14F-4D97-AF65-F5344CB8AC3E}">
        <p14:creationId xmlns:p14="http://schemas.microsoft.com/office/powerpoint/2010/main" val="4050001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4E582-517C-433F-9B6B-9E85D1CBCB47}"/>
              </a:ext>
            </a:extLst>
          </p:cNvPr>
          <p:cNvSpPr>
            <a:spLocks noGrp="1"/>
          </p:cNvSpPr>
          <p:nvPr>
            <p:ph type="title"/>
          </p:nvPr>
        </p:nvSpPr>
        <p:spPr>
          <a:xfrm>
            <a:off x="5172074" y="286603"/>
            <a:ext cx="5983605" cy="1450757"/>
          </a:xfrm>
        </p:spPr>
        <p:txBody>
          <a:bodyPr>
            <a:normAutofit/>
          </a:bodyPr>
          <a:lstStyle/>
          <a:p>
            <a:r>
              <a:rPr lang="en-GB" dirty="0">
                <a:latin typeface="Avenir Next LT Pro"/>
              </a:rPr>
              <a:t>The Observed Curriculum </a:t>
            </a:r>
            <a:endParaRPr lang="en-GB">
              <a:latin typeface="Avenir Next LT Pro"/>
            </a:endParaRPr>
          </a:p>
        </p:txBody>
      </p:sp>
      <p:pic>
        <p:nvPicPr>
          <p:cNvPr id="5" name="Picture 4" descr="Yellow paper aeroplane flying the opposite way as many grey paper aeroplanes">
            <a:extLst>
              <a:ext uri="{FF2B5EF4-FFF2-40B4-BE49-F238E27FC236}">
                <a16:creationId xmlns:a16="http://schemas.microsoft.com/office/drawing/2014/main" id="{941DACDB-C447-4DE7-A25D-0BB7A7EEA294}"/>
              </a:ext>
            </a:extLst>
          </p:cNvPr>
          <p:cNvPicPr>
            <a:picLocks noChangeAspect="1"/>
          </p:cNvPicPr>
          <p:nvPr/>
        </p:nvPicPr>
        <p:blipFill rotWithShape="1">
          <a:blip r:embed="rId3"/>
          <a:srcRect l="14924" r="37313"/>
          <a:stretch/>
        </p:blipFill>
        <p:spPr>
          <a:xfrm>
            <a:off x="20" y="10"/>
            <a:ext cx="4580077" cy="6400784"/>
          </a:xfrm>
          <a:prstGeom prst="rect">
            <a:avLst/>
          </a:prstGeom>
        </p:spPr>
      </p:pic>
      <p:cxnSp>
        <p:nvCxnSpPr>
          <p:cNvPr id="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E85F4D-4C0E-4307-9C3F-EEB5813E703F}"/>
              </a:ext>
            </a:extLst>
          </p:cNvPr>
          <p:cNvSpPr>
            <a:spLocks noGrp="1"/>
          </p:cNvSpPr>
          <p:nvPr>
            <p:ph idx="1"/>
          </p:nvPr>
        </p:nvSpPr>
        <p:spPr>
          <a:xfrm>
            <a:off x="5172074" y="2108201"/>
            <a:ext cx="5983606" cy="3760891"/>
          </a:xfrm>
        </p:spPr>
        <p:txBody>
          <a:bodyPr vert="horz" lIns="91440" tIns="45720" rIns="91440" bIns="45720" rtlCol="0">
            <a:normAutofit/>
          </a:bodyPr>
          <a:lstStyle/>
          <a:p>
            <a:pPr>
              <a:buFont typeface="Arial" panose="020B0604020202020204" pitchFamily="34" charset="0"/>
              <a:buChar char="•"/>
            </a:pPr>
            <a:r>
              <a:rPr lang="en-GB" dirty="0">
                <a:ea typeface="+mn-lt"/>
                <a:cs typeface="+mn-lt"/>
              </a:rPr>
              <a:t>What can be seen as taking place in classroom</a:t>
            </a:r>
            <a:endParaRPr lang="en-GB" dirty="0"/>
          </a:p>
          <a:p>
            <a:pPr>
              <a:buFont typeface="Arial" panose="020B0604020202020204" pitchFamily="34" charset="0"/>
              <a:buChar char="•"/>
            </a:pPr>
            <a:r>
              <a:rPr lang="en-GB" dirty="0">
                <a:ea typeface="+mn-lt"/>
                <a:cs typeface="+mn-lt"/>
              </a:rPr>
              <a:t>May be different from intended official curriculum</a:t>
            </a:r>
          </a:p>
          <a:p>
            <a:pPr>
              <a:buFont typeface="Arial" panose="020B0604020202020204" pitchFamily="34" charset="0"/>
              <a:buChar char="•"/>
            </a:pPr>
            <a:r>
              <a:rPr lang="en-GB" dirty="0">
                <a:ea typeface="+mn-lt"/>
                <a:cs typeface="+mn-lt"/>
              </a:rPr>
              <a:t>How?</a:t>
            </a:r>
            <a:endParaRPr lang="en-GB" dirty="0"/>
          </a:p>
          <a:p>
            <a:pPr marL="359410" indent="-359410"/>
            <a:endParaRPr lang="en-GB" dirty="0"/>
          </a:p>
        </p:txBody>
      </p:sp>
      <p:sp>
        <p:nvSpPr>
          <p:cNvPr id="9" name="Rectangle 8">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56909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15E7D-A541-5A6C-EA6E-0E7D23D6F1C5}"/>
              </a:ext>
            </a:extLst>
          </p:cNvPr>
          <p:cNvSpPr>
            <a:spLocks noGrp="1"/>
          </p:cNvSpPr>
          <p:nvPr>
            <p:ph type="title"/>
          </p:nvPr>
        </p:nvSpPr>
        <p:spPr>
          <a:xfrm>
            <a:off x="1097280" y="286603"/>
            <a:ext cx="10058400" cy="1450757"/>
          </a:xfrm>
        </p:spPr>
        <p:txBody>
          <a:bodyPr>
            <a:normAutofit/>
          </a:bodyPr>
          <a:lstStyle/>
          <a:p>
            <a:r>
              <a:rPr lang="en-GB"/>
              <a:t>Curriculum as experienced </a:t>
            </a:r>
          </a:p>
        </p:txBody>
      </p:sp>
      <p:cxnSp>
        <p:nvCxnSpPr>
          <p:cNvPr id="12"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6A9EEE-4900-23D1-F81A-BBE1EE0264A4}"/>
              </a:ext>
            </a:extLst>
          </p:cNvPr>
          <p:cNvSpPr>
            <a:spLocks noGrp="1"/>
          </p:cNvSpPr>
          <p:nvPr>
            <p:ph idx="1"/>
          </p:nvPr>
        </p:nvSpPr>
        <p:spPr>
          <a:xfrm>
            <a:off x="1097280" y="2108201"/>
            <a:ext cx="5575367" cy="3760891"/>
          </a:xfrm>
        </p:spPr>
        <p:txBody>
          <a:bodyPr>
            <a:normAutofit/>
          </a:bodyPr>
          <a:lstStyle/>
          <a:p>
            <a:pPr>
              <a:buFont typeface="Arial" panose="020B0604020202020204" pitchFamily="34" charset="0"/>
              <a:buChar char="•"/>
            </a:pPr>
            <a:r>
              <a:rPr lang="en-GB" dirty="0"/>
              <a:t>The parts of the curriculum (official and hidden) that actually connect meaningfully with students</a:t>
            </a:r>
          </a:p>
          <a:p>
            <a:pPr lvl="1"/>
            <a:r>
              <a:rPr lang="en-GB" dirty="0"/>
              <a:t>Such as?</a:t>
            </a:r>
            <a:endParaRPr lang="en-US" dirty="0"/>
          </a:p>
          <a:p>
            <a:pPr>
              <a:buFont typeface="Arial" panose="020B0604020202020204" pitchFamily="34" charset="0"/>
              <a:buChar char="•"/>
            </a:pPr>
            <a:r>
              <a:rPr lang="en-GB" dirty="0"/>
              <a:t>Arguably only this aspect which has educational impact – rest is often forgotten!</a:t>
            </a:r>
          </a:p>
          <a:p>
            <a:pPr lvl="1"/>
            <a:r>
              <a:rPr lang="en-GB" dirty="0"/>
              <a:t>Why?</a:t>
            </a:r>
            <a:endParaRPr lang="en-US" dirty="0"/>
          </a:p>
          <a:p>
            <a:endParaRPr lang="en-GB" sz="2200" dirty="0"/>
          </a:p>
        </p:txBody>
      </p:sp>
      <p:pic>
        <p:nvPicPr>
          <p:cNvPr id="5" name="Picture 4" descr="White puzzle with one red piece">
            <a:extLst>
              <a:ext uri="{FF2B5EF4-FFF2-40B4-BE49-F238E27FC236}">
                <a16:creationId xmlns:a16="http://schemas.microsoft.com/office/drawing/2014/main" id="{17149C53-6BE4-A2D5-830E-DD04E6E367DF}"/>
              </a:ext>
            </a:extLst>
          </p:cNvPr>
          <p:cNvPicPr>
            <a:picLocks noChangeAspect="1"/>
          </p:cNvPicPr>
          <p:nvPr/>
        </p:nvPicPr>
        <p:blipFill rotWithShape="1">
          <a:blip r:embed="rId2"/>
          <a:srcRect l="22497" r="20935" b="2"/>
          <a:stretch/>
        </p:blipFill>
        <p:spPr>
          <a:xfrm>
            <a:off x="7534656" y="2108200"/>
            <a:ext cx="3621024" cy="3600613"/>
          </a:xfrm>
          <a:prstGeom prst="rect">
            <a:avLst/>
          </a:prstGeom>
        </p:spPr>
      </p:pic>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35477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30563-57D1-2F7D-AF19-7AE6B08DB35B}"/>
              </a:ext>
            </a:extLst>
          </p:cNvPr>
          <p:cNvSpPr>
            <a:spLocks noGrp="1"/>
          </p:cNvSpPr>
          <p:nvPr>
            <p:ph type="title"/>
          </p:nvPr>
        </p:nvSpPr>
        <p:spPr/>
        <p:txBody>
          <a:bodyPr/>
          <a:lstStyle/>
          <a:p>
            <a:r>
              <a:rPr lang="en-GB" dirty="0"/>
              <a:t>Un-filtering the curriculum</a:t>
            </a:r>
          </a:p>
        </p:txBody>
      </p:sp>
      <p:sp>
        <p:nvSpPr>
          <p:cNvPr id="3" name="Content Placeholder 2">
            <a:extLst>
              <a:ext uri="{FF2B5EF4-FFF2-40B4-BE49-F238E27FC236}">
                <a16:creationId xmlns:a16="http://schemas.microsoft.com/office/drawing/2014/main" id="{0115056D-1536-8CED-E4D5-13B1AF352689}"/>
              </a:ext>
            </a:extLst>
          </p:cNvPr>
          <p:cNvSpPr>
            <a:spLocks noGrp="1"/>
          </p:cNvSpPr>
          <p:nvPr>
            <p:ph idx="1"/>
          </p:nvPr>
        </p:nvSpPr>
        <p:spPr/>
        <p:txBody>
          <a:bodyPr/>
          <a:lstStyle/>
          <a:p>
            <a:r>
              <a:rPr lang="en-GB" dirty="0"/>
              <a:t>What do you understand by the term ‘decolonising the curriculum’?</a:t>
            </a:r>
          </a:p>
          <a:p>
            <a:endParaRPr lang="en-GB" dirty="0"/>
          </a:p>
        </p:txBody>
      </p:sp>
    </p:spTree>
    <p:extLst>
      <p:ext uri="{BB962C8B-B14F-4D97-AF65-F5344CB8AC3E}">
        <p14:creationId xmlns:p14="http://schemas.microsoft.com/office/powerpoint/2010/main" val="145818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FB774-3015-5E50-8A39-B7C3282FC8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CD1787-3F1D-F4D6-EE90-8451FA46DB6B}"/>
              </a:ext>
            </a:extLst>
          </p:cNvPr>
          <p:cNvSpPr>
            <a:spLocks noGrp="1"/>
          </p:cNvSpPr>
          <p:nvPr>
            <p:ph idx="1"/>
          </p:nvPr>
        </p:nvSpPr>
        <p:spPr>
          <a:xfrm>
            <a:off x="1097280" y="1972399"/>
            <a:ext cx="10058400" cy="4084369"/>
          </a:xfrm>
        </p:spPr>
        <p:txBody>
          <a:bodyPr>
            <a:noAutofit/>
          </a:bodyPr>
          <a:lstStyle/>
          <a:p>
            <a:r>
              <a:rPr lang="en-GB" dirty="0"/>
              <a:t>Identifying, acknowledging and challenging the ways in which colonialism has impacted upon perceived knowledge and learning </a:t>
            </a:r>
          </a:p>
          <a:p>
            <a:r>
              <a:rPr lang="en-GB" dirty="0"/>
              <a:t>Decolonising is integral to an inclusive curriculum, and seeks to both recognise and address the legacies of disadvantage, injustice and racism that have arisen from historic global domination by ‘The West’, </a:t>
            </a:r>
          </a:p>
          <a:p>
            <a:r>
              <a:rPr lang="en-GB" dirty="0"/>
              <a:t>and the consequent inherent ‘whiteness’ of our STEM disciplines.  </a:t>
            </a:r>
          </a:p>
          <a:p>
            <a:r>
              <a:rPr lang="en-GB" dirty="0"/>
              <a:t>What does this look like in practice?</a:t>
            </a:r>
          </a:p>
          <a:p>
            <a:r>
              <a:rPr lang="en-GB" dirty="0">
                <a:hlinkClick r:id="rId2"/>
              </a:rPr>
              <a:t>Decolonising the Curriculum Toolkit | Manchester Metropolitan University (mmu.ac.uk)</a:t>
            </a:r>
            <a:endParaRPr lang="en-GB" dirty="0"/>
          </a:p>
        </p:txBody>
      </p:sp>
    </p:spTree>
    <p:extLst>
      <p:ext uri="{BB962C8B-B14F-4D97-AF65-F5344CB8AC3E}">
        <p14:creationId xmlns:p14="http://schemas.microsoft.com/office/powerpoint/2010/main" val="157088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9D905-5C7F-4672-9C8B-E266ED2F8631}"/>
              </a:ext>
            </a:extLst>
          </p:cNvPr>
          <p:cNvSpPr>
            <a:spLocks noGrp="1"/>
          </p:cNvSpPr>
          <p:nvPr>
            <p:ph type="title"/>
          </p:nvPr>
        </p:nvSpPr>
        <p:spPr>
          <a:xfrm>
            <a:off x="1097280" y="758952"/>
            <a:ext cx="10058400" cy="3566160"/>
          </a:xfrm>
        </p:spPr>
        <p:txBody>
          <a:bodyPr/>
          <a:lstStyle/>
          <a:p>
            <a:r>
              <a:rPr lang="en-GB" dirty="0"/>
              <a:t>Curriculum design the basics</a:t>
            </a:r>
          </a:p>
        </p:txBody>
      </p:sp>
      <p:sp>
        <p:nvSpPr>
          <p:cNvPr id="5" name="Text Placeholder 4">
            <a:extLst>
              <a:ext uri="{FF2B5EF4-FFF2-40B4-BE49-F238E27FC236}">
                <a16:creationId xmlns:a16="http://schemas.microsoft.com/office/drawing/2014/main" id="{B549ABD6-29A7-9628-8584-D9B2F4560D3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11524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951C-85DB-8E05-610F-4CC5A8A24B9F}"/>
              </a:ext>
            </a:extLst>
          </p:cNvPr>
          <p:cNvSpPr>
            <a:spLocks noGrp="1"/>
          </p:cNvSpPr>
          <p:nvPr>
            <p:ph type="title"/>
          </p:nvPr>
        </p:nvSpPr>
        <p:spPr/>
        <p:txBody>
          <a:bodyPr/>
          <a:lstStyle/>
          <a:p>
            <a:r>
              <a:rPr lang="en-GB" dirty="0"/>
              <a:t>The basics…</a:t>
            </a:r>
          </a:p>
        </p:txBody>
      </p:sp>
      <p:graphicFrame>
        <p:nvGraphicFramePr>
          <p:cNvPr id="4" name="Content Placeholder 2">
            <a:extLst>
              <a:ext uri="{FF2B5EF4-FFF2-40B4-BE49-F238E27FC236}">
                <a16:creationId xmlns:a16="http://schemas.microsoft.com/office/drawing/2014/main" id="{D726418B-B28E-769C-072E-E6FB4CF7F270}"/>
              </a:ext>
            </a:extLst>
          </p:cNvPr>
          <p:cNvGraphicFramePr>
            <a:graphicFrameLocks noGrp="1"/>
          </p:cNvGraphicFramePr>
          <p:nvPr>
            <p:ph idx="1"/>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419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A2D7D-037F-4611-91C3-03579A7157E0}"/>
              </a:ext>
            </a:extLst>
          </p:cNvPr>
          <p:cNvSpPr>
            <a:spLocks noGrp="1"/>
          </p:cNvSpPr>
          <p:nvPr>
            <p:ph type="title"/>
          </p:nvPr>
        </p:nvSpPr>
        <p:spPr>
          <a:xfrm>
            <a:off x="1097280" y="286603"/>
            <a:ext cx="10058400" cy="1450757"/>
          </a:xfrm>
        </p:spPr>
        <p:txBody>
          <a:bodyPr>
            <a:normAutofit/>
          </a:bodyPr>
          <a:lstStyle/>
          <a:p>
            <a:r>
              <a:rPr lang="en-GB" dirty="0"/>
              <a:t>Planning a curriculum</a:t>
            </a:r>
          </a:p>
        </p:txBody>
      </p:sp>
      <p:sp>
        <p:nvSpPr>
          <p:cNvPr id="3" name="Content Placeholder 2">
            <a:extLst>
              <a:ext uri="{FF2B5EF4-FFF2-40B4-BE49-F238E27FC236}">
                <a16:creationId xmlns:a16="http://schemas.microsoft.com/office/drawing/2014/main" id="{3EC29247-381A-43C9-B3BF-432B71947A5A}"/>
              </a:ext>
            </a:extLst>
          </p:cNvPr>
          <p:cNvSpPr>
            <a:spLocks noGrp="1"/>
          </p:cNvSpPr>
          <p:nvPr>
            <p:ph idx="1"/>
          </p:nvPr>
        </p:nvSpPr>
        <p:spPr>
          <a:xfrm>
            <a:off x="1097280" y="2108201"/>
            <a:ext cx="6437367" cy="3760891"/>
          </a:xfrm>
        </p:spPr>
        <p:txBody>
          <a:bodyPr vert="horz" lIns="0" tIns="45720" rIns="0" bIns="45720" rtlCol="0">
            <a:normAutofit/>
          </a:bodyPr>
          <a:lstStyle/>
          <a:p>
            <a:pPr>
              <a:lnSpc>
                <a:spcPct val="90000"/>
              </a:lnSpc>
              <a:buFont typeface="Arial" panose="020B0604020202020204" pitchFamily="34" charset="0"/>
              <a:buChar char="•"/>
            </a:pPr>
            <a:r>
              <a:rPr lang="en-GB" sz="1900" b="1">
                <a:ea typeface="+mn-lt"/>
                <a:cs typeface="+mn-lt"/>
              </a:rPr>
              <a:t>WHAT</a:t>
            </a:r>
            <a:endParaRPr lang="en-GB" sz="1900"/>
          </a:p>
          <a:p>
            <a:pPr lvl="1">
              <a:lnSpc>
                <a:spcPct val="90000"/>
              </a:lnSpc>
            </a:pPr>
            <a:r>
              <a:rPr lang="en-GB" sz="1900">
                <a:ea typeface="+mn-lt"/>
                <a:cs typeface="+mn-lt"/>
              </a:rPr>
              <a:t>Is the curriculum about?</a:t>
            </a:r>
            <a:endParaRPr lang="en-GB" sz="1900"/>
          </a:p>
          <a:p>
            <a:pPr lvl="1">
              <a:lnSpc>
                <a:spcPct val="90000"/>
              </a:lnSpc>
            </a:pPr>
            <a:r>
              <a:rPr lang="en-GB" sz="1900">
                <a:ea typeface="+mn-lt"/>
                <a:cs typeface="+mn-lt"/>
              </a:rPr>
              <a:t>Are the aims and objectives?</a:t>
            </a:r>
            <a:endParaRPr lang="en-GB" sz="1900"/>
          </a:p>
          <a:p>
            <a:pPr lvl="1">
              <a:lnSpc>
                <a:spcPct val="90000"/>
              </a:lnSpc>
            </a:pPr>
            <a:r>
              <a:rPr lang="en-GB" sz="1900">
                <a:ea typeface="+mn-lt"/>
                <a:cs typeface="+mn-lt"/>
              </a:rPr>
              <a:t>Will be needed in terms of resources?</a:t>
            </a:r>
            <a:endParaRPr lang="en-GB" sz="1900"/>
          </a:p>
          <a:p>
            <a:pPr>
              <a:lnSpc>
                <a:spcPct val="90000"/>
              </a:lnSpc>
              <a:buFont typeface="Arial" panose="020B0604020202020204" pitchFamily="34" charset="0"/>
              <a:buChar char="•"/>
            </a:pPr>
            <a:r>
              <a:rPr lang="en-GB" sz="1900" b="1">
                <a:ea typeface="+mn-lt"/>
                <a:cs typeface="+mn-lt"/>
              </a:rPr>
              <a:t>WHO</a:t>
            </a:r>
            <a:r>
              <a:rPr lang="en-GB" sz="1900">
                <a:ea typeface="+mn-lt"/>
                <a:cs typeface="+mn-lt"/>
              </a:rPr>
              <a:t> is the curriculum being designed for?</a:t>
            </a:r>
          </a:p>
          <a:p>
            <a:pPr>
              <a:lnSpc>
                <a:spcPct val="90000"/>
              </a:lnSpc>
              <a:buFont typeface="Arial" panose="020B0604020202020204" pitchFamily="34" charset="0"/>
              <a:buChar char="•"/>
            </a:pPr>
            <a:r>
              <a:rPr lang="en-GB" sz="1900" b="1">
                <a:ea typeface="+mn-lt"/>
                <a:cs typeface="+mn-lt"/>
              </a:rPr>
              <a:t>WHY</a:t>
            </a:r>
            <a:r>
              <a:rPr lang="en-GB" sz="1900">
                <a:ea typeface="+mn-lt"/>
                <a:cs typeface="+mn-lt"/>
              </a:rPr>
              <a:t> should it exist?</a:t>
            </a:r>
            <a:endParaRPr lang="en-GB" sz="1900"/>
          </a:p>
          <a:p>
            <a:pPr>
              <a:lnSpc>
                <a:spcPct val="90000"/>
              </a:lnSpc>
              <a:buFont typeface="Arial" panose="020B0604020202020204" pitchFamily="34" charset="0"/>
              <a:buChar char="•"/>
            </a:pPr>
            <a:r>
              <a:rPr lang="en-GB" sz="1900" b="1">
                <a:ea typeface="+mn-lt"/>
                <a:cs typeface="+mn-lt"/>
              </a:rPr>
              <a:t>WHEN</a:t>
            </a:r>
            <a:r>
              <a:rPr lang="en-GB" sz="1900">
                <a:ea typeface="+mn-lt"/>
                <a:cs typeface="+mn-lt"/>
              </a:rPr>
              <a:t> will it be delivered?</a:t>
            </a:r>
            <a:endParaRPr lang="en-GB" sz="1900"/>
          </a:p>
          <a:p>
            <a:pPr>
              <a:lnSpc>
                <a:spcPct val="90000"/>
              </a:lnSpc>
              <a:buFont typeface="Arial" panose="020B0604020202020204" pitchFamily="34" charset="0"/>
              <a:buChar char="•"/>
            </a:pPr>
            <a:r>
              <a:rPr lang="en-GB" sz="1900" b="1">
                <a:ea typeface="+mn-lt"/>
                <a:cs typeface="+mn-lt"/>
              </a:rPr>
              <a:t>WHERE</a:t>
            </a:r>
            <a:r>
              <a:rPr lang="en-GB" sz="1900">
                <a:ea typeface="+mn-lt"/>
                <a:cs typeface="+mn-lt"/>
              </a:rPr>
              <a:t> will it be delivered?</a:t>
            </a:r>
            <a:endParaRPr lang="en-GB" sz="1900"/>
          </a:p>
          <a:p>
            <a:pPr>
              <a:lnSpc>
                <a:spcPct val="90000"/>
              </a:lnSpc>
              <a:buFont typeface="Arial" panose="020B0604020202020204" pitchFamily="34" charset="0"/>
              <a:buChar char="•"/>
            </a:pPr>
            <a:r>
              <a:rPr lang="en-GB" sz="1900" b="1">
                <a:ea typeface="+mn-lt"/>
                <a:cs typeface="+mn-lt"/>
              </a:rPr>
              <a:t>HOW</a:t>
            </a:r>
            <a:r>
              <a:rPr lang="en-GB" sz="1900">
                <a:ea typeface="+mn-lt"/>
                <a:cs typeface="+mn-lt"/>
              </a:rPr>
              <a:t> will it be delivered, assessed and evaluated?</a:t>
            </a:r>
            <a:endParaRPr lang="en-GB" sz="1900"/>
          </a:p>
          <a:p>
            <a:pPr marL="359410" indent="-359410">
              <a:lnSpc>
                <a:spcPct val="90000"/>
              </a:lnSpc>
            </a:pPr>
            <a:endParaRPr lang="en-GB" sz="1900"/>
          </a:p>
        </p:txBody>
      </p:sp>
      <p:pic>
        <p:nvPicPr>
          <p:cNvPr id="8" name="Graphic 6" descr="Bullseye">
            <a:extLst>
              <a:ext uri="{FF2B5EF4-FFF2-40B4-BE49-F238E27FC236}">
                <a16:creationId xmlns:a16="http://schemas.microsoft.com/office/drawing/2014/main" id="{5E7E706D-53D3-4DB6-8A73-FE8070D7466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006" y="2416624"/>
            <a:ext cx="3144043" cy="3144043"/>
          </a:xfrm>
          <a:prstGeom prst="rect">
            <a:avLst/>
          </a:prstGeom>
        </p:spPr>
      </p:pic>
    </p:spTree>
    <p:extLst>
      <p:ext uri="{BB962C8B-B14F-4D97-AF65-F5344CB8AC3E}">
        <p14:creationId xmlns:p14="http://schemas.microsoft.com/office/powerpoint/2010/main" val="2734076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84649-11AD-4CE5-8225-A49C403771AC}"/>
              </a:ext>
            </a:extLst>
          </p:cNvPr>
          <p:cNvSpPr>
            <a:spLocks noGrp="1"/>
          </p:cNvSpPr>
          <p:nvPr>
            <p:ph type="title"/>
          </p:nvPr>
        </p:nvSpPr>
        <p:spPr>
          <a:xfrm>
            <a:off x="514364" y="420308"/>
            <a:ext cx="11163271" cy="1180071"/>
          </a:xfrm>
        </p:spPr>
        <p:txBody>
          <a:bodyPr>
            <a:normAutofit fontScale="90000"/>
          </a:bodyPr>
          <a:lstStyle/>
          <a:p>
            <a:r>
              <a:rPr lang="en-GB" dirty="0"/>
              <a:t>Ways of sequencing topics within a curriculum</a:t>
            </a:r>
          </a:p>
        </p:txBody>
      </p:sp>
      <p:sp>
        <p:nvSpPr>
          <p:cNvPr id="3" name="Content Placeholder 2">
            <a:extLst>
              <a:ext uri="{FF2B5EF4-FFF2-40B4-BE49-F238E27FC236}">
                <a16:creationId xmlns:a16="http://schemas.microsoft.com/office/drawing/2014/main" id="{6985CBAA-787C-4147-A8A6-98BD0F0A6771}"/>
              </a:ext>
            </a:extLst>
          </p:cNvPr>
          <p:cNvSpPr>
            <a:spLocks noGrp="1"/>
          </p:cNvSpPr>
          <p:nvPr>
            <p:ph sz="half" idx="1"/>
          </p:nvPr>
        </p:nvSpPr>
        <p:spPr>
          <a:xfrm>
            <a:off x="311336" y="2333912"/>
            <a:ext cx="5567135" cy="4103780"/>
          </a:xfrm>
        </p:spPr>
        <p:txBody>
          <a:bodyPr vert="horz" lIns="0" tIns="45720" rIns="0" bIns="45720" rtlCol="0" anchor="t">
            <a:normAutofit/>
          </a:bodyPr>
          <a:lstStyle/>
          <a:p>
            <a:pPr>
              <a:buFont typeface="Arial" panose="020B0604020202020204" pitchFamily="34" charset="0"/>
              <a:buChar char="•"/>
            </a:pPr>
            <a:r>
              <a:rPr lang="en-GB" sz="2400" dirty="0">
                <a:solidFill>
                  <a:schemeClr val="tx1"/>
                </a:solidFill>
                <a:ea typeface="+mn-lt"/>
                <a:cs typeface="+mn-lt"/>
              </a:rPr>
              <a:t>Easiest </a:t>
            </a:r>
            <a:endParaRPr lang="en-US"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Themes </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Logical </a:t>
            </a:r>
          </a:p>
          <a:p>
            <a:pPr>
              <a:buFont typeface="Arial" panose="020B0604020202020204" pitchFamily="34" charset="0"/>
              <a:buChar char="•"/>
            </a:pPr>
            <a:r>
              <a:rPr lang="en-GB" sz="2400" dirty="0">
                <a:solidFill>
                  <a:schemeClr val="tx1"/>
                </a:solidFill>
                <a:ea typeface="+mn-lt"/>
                <a:cs typeface="+mn-lt"/>
              </a:rPr>
              <a:t>Safety</a:t>
            </a:r>
          </a:p>
          <a:p>
            <a:pPr>
              <a:buFont typeface="Arial" panose="020B0604020202020204" pitchFamily="34" charset="0"/>
              <a:buChar char="•"/>
            </a:pPr>
            <a:r>
              <a:rPr lang="en-GB" sz="2400" dirty="0">
                <a:solidFill>
                  <a:schemeClr val="tx1"/>
                </a:solidFill>
                <a:ea typeface="+mn-lt"/>
                <a:cs typeface="+mn-lt"/>
              </a:rPr>
              <a:t>Familiarity </a:t>
            </a:r>
            <a:endParaRPr lang="en-GB" sz="2400" dirty="0">
              <a:solidFill>
                <a:schemeClr val="tx1"/>
              </a:solidFill>
            </a:endParaRPr>
          </a:p>
          <a:p>
            <a:pPr>
              <a:buFont typeface="Arial" panose="020B0604020202020204" pitchFamily="34" charset="0"/>
              <a:buChar char="•"/>
            </a:pPr>
            <a:r>
              <a:rPr lang="en-GB" sz="2400" dirty="0">
                <a:solidFill>
                  <a:schemeClr val="tx1"/>
                </a:solidFill>
              </a:rPr>
              <a:t>Chronological</a:t>
            </a:r>
          </a:p>
          <a:p>
            <a:pPr>
              <a:buFont typeface="Arial" panose="020B0604020202020204" pitchFamily="34" charset="0"/>
              <a:buChar char="•"/>
            </a:pPr>
            <a:endParaRPr lang="en-GB" sz="2400" dirty="0">
              <a:solidFill>
                <a:schemeClr val="tx1"/>
              </a:solidFill>
            </a:endParaRPr>
          </a:p>
          <a:p>
            <a:pPr marL="359410" indent="-359410"/>
            <a:endParaRPr lang="en-GB" dirty="0">
              <a:solidFill>
                <a:srgbClr val="000000">
                  <a:alpha val="60000"/>
                </a:srgbClr>
              </a:solidFill>
            </a:endParaRPr>
          </a:p>
        </p:txBody>
      </p:sp>
      <p:sp>
        <p:nvSpPr>
          <p:cNvPr id="4" name="Content Placeholder 3">
            <a:extLst>
              <a:ext uri="{FF2B5EF4-FFF2-40B4-BE49-F238E27FC236}">
                <a16:creationId xmlns:a16="http://schemas.microsoft.com/office/drawing/2014/main" id="{F928FC7B-AAEF-4132-A027-FEA1465F759A}"/>
              </a:ext>
            </a:extLst>
          </p:cNvPr>
          <p:cNvSpPr>
            <a:spLocks noGrp="1"/>
          </p:cNvSpPr>
          <p:nvPr>
            <p:ph sz="half" idx="2"/>
          </p:nvPr>
        </p:nvSpPr>
        <p:spPr>
          <a:xfrm>
            <a:off x="3326101" y="2274249"/>
            <a:ext cx="4639736" cy="4192694"/>
          </a:xfrm>
        </p:spPr>
        <p:txBody>
          <a:bodyPr vert="horz" lIns="0" tIns="45720" rIns="0" bIns="45720" rtlCol="0" anchor="t">
            <a:normAutofit/>
          </a:bodyPr>
          <a:lstStyle/>
          <a:p>
            <a:pPr>
              <a:buFont typeface="Arial" panose="020B0604020202020204" pitchFamily="34" charset="0"/>
              <a:buChar char="•"/>
            </a:pPr>
            <a:r>
              <a:rPr lang="en-GB" sz="2400" dirty="0">
                <a:solidFill>
                  <a:schemeClr val="tx1"/>
                </a:solidFill>
                <a:ea typeface="+mn-lt"/>
                <a:cs typeface="+mn-lt"/>
              </a:rPr>
              <a:t>Sensitivity </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Confidence</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Most helpful</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Theory / Practice</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Negotiation</a:t>
            </a:r>
            <a:endParaRPr lang="en-GB" sz="2400" dirty="0">
              <a:solidFill>
                <a:schemeClr val="tx1"/>
              </a:solidFill>
            </a:endParaRPr>
          </a:p>
          <a:p>
            <a:pPr>
              <a:buFont typeface="Arial" panose="020B0604020202020204" pitchFamily="34" charset="0"/>
              <a:buChar char="•"/>
            </a:pPr>
            <a:r>
              <a:rPr lang="en-GB" sz="2400" dirty="0">
                <a:solidFill>
                  <a:schemeClr val="tx1"/>
                </a:solidFill>
                <a:ea typeface="+mn-lt"/>
                <a:cs typeface="+mn-lt"/>
              </a:rPr>
              <a:t>Availability of resource</a:t>
            </a:r>
          </a:p>
          <a:p>
            <a:pPr marL="359410" indent="-359410"/>
            <a:endParaRPr lang="en-GB" dirty="0">
              <a:solidFill>
                <a:srgbClr val="000000">
                  <a:alpha val="60000"/>
                </a:srgbClr>
              </a:solidFill>
            </a:endParaRPr>
          </a:p>
        </p:txBody>
      </p:sp>
      <p:sp>
        <p:nvSpPr>
          <p:cNvPr id="6" name="Content Placeholder 3">
            <a:extLst>
              <a:ext uri="{FF2B5EF4-FFF2-40B4-BE49-F238E27FC236}">
                <a16:creationId xmlns:a16="http://schemas.microsoft.com/office/drawing/2014/main" id="{488632A5-5A6A-4CCC-A193-91EDAD16AE3F}"/>
              </a:ext>
            </a:extLst>
          </p:cNvPr>
          <p:cNvSpPr txBox="1">
            <a:spLocks/>
          </p:cNvSpPr>
          <p:nvPr/>
        </p:nvSpPr>
        <p:spPr>
          <a:xfrm>
            <a:off x="8065344" y="2130425"/>
            <a:ext cx="4639736" cy="3732319"/>
          </a:xfrm>
          <a:prstGeom prst="rect">
            <a:avLst/>
          </a:prstGeom>
        </p:spPr>
        <p:txBody>
          <a:bodyPr vert="horz" lIns="0" tIns="45720" rIns="0" bIns="45720" rtlCol="0" anchor="t">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a:p>
          <a:p>
            <a:endParaRPr lang="en-GB"/>
          </a:p>
        </p:txBody>
      </p:sp>
      <p:sp>
        <p:nvSpPr>
          <p:cNvPr id="9" name="TextBox 8">
            <a:extLst>
              <a:ext uri="{FF2B5EF4-FFF2-40B4-BE49-F238E27FC236}">
                <a16:creationId xmlns:a16="http://schemas.microsoft.com/office/drawing/2014/main" id="{3E8A3390-1053-4B5A-8D8F-0A8A09A81C55}"/>
              </a:ext>
            </a:extLst>
          </p:cNvPr>
          <p:cNvSpPr txBox="1"/>
          <p:nvPr/>
        </p:nvSpPr>
        <p:spPr>
          <a:xfrm>
            <a:off x="7439025" y="2041525"/>
            <a:ext cx="4648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GB" sz="3200" b="1">
              <a:latin typeface="Arial"/>
              <a:cs typeface="Arial"/>
            </a:endParaRPr>
          </a:p>
        </p:txBody>
      </p:sp>
      <p:sp>
        <p:nvSpPr>
          <p:cNvPr id="12" name="Content Placeholder 2">
            <a:extLst>
              <a:ext uri="{FF2B5EF4-FFF2-40B4-BE49-F238E27FC236}">
                <a16:creationId xmlns:a16="http://schemas.microsoft.com/office/drawing/2014/main" id="{92B61F56-E156-4E41-8EE2-7FBD3C3419C9}"/>
              </a:ext>
            </a:extLst>
          </p:cNvPr>
          <p:cNvSpPr txBox="1">
            <a:spLocks/>
          </p:cNvSpPr>
          <p:nvPr/>
        </p:nvSpPr>
        <p:spPr>
          <a:xfrm>
            <a:off x="7034739" y="2187671"/>
            <a:ext cx="5052486" cy="4294478"/>
          </a:xfrm>
          <a:prstGeom prst="rect">
            <a:avLst/>
          </a:prstGeom>
        </p:spPr>
        <p:txBody>
          <a:bodyPr vert="horz" lIns="0" tIns="45720" rIns="0" bIns="45720" rtlCol="0" anchor="t">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2400" dirty="0">
                <a:solidFill>
                  <a:schemeClr val="tx1"/>
                </a:solidFill>
                <a:latin typeface="Franklin Gothic Book" panose="020B0503020102020204" pitchFamily="34" charset="0"/>
                <a:ea typeface="+mn-lt"/>
                <a:cs typeface="+mn-lt"/>
              </a:rPr>
              <a:t>Order of textbook</a:t>
            </a:r>
            <a:endParaRPr lang="en-US" sz="2400" dirty="0">
              <a:solidFill>
                <a:schemeClr val="tx1"/>
              </a:solidFill>
              <a:latin typeface="Franklin Gothic Book" panose="020B0503020102020204" pitchFamily="34" charset="0"/>
            </a:endParaRPr>
          </a:p>
          <a:p>
            <a:pPr>
              <a:buFont typeface="Arial" panose="020B0604020202020204" pitchFamily="34" charset="0"/>
              <a:buChar char="•"/>
            </a:pPr>
            <a:r>
              <a:rPr lang="en-GB" sz="2400" dirty="0">
                <a:solidFill>
                  <a:schemeClr val="tx1"/>
                </a:solidFill>
                <a:latin typeface="Franklin Gothic Book" panose="020B0503020102020204" pitchFamily="34" charset="0"/>
                <a:ea typeface="+mn-lt"/>
                <a:cs typeface="+mn-lt"/>
              </a:rPr>
              <a:t>Must know, Should know, Could know</a:t>
            </a:r>
            <a:endParaRPr lang="en-GB" sz="2400" dirty="0">
              <a:solidFill>
                <a:schemeClr val="tx1"/>
              </a:solidFill>
              <a:latin typeface="Franklin Gothic Book" panose="020B0503020102020204" pitchFamily="34" charset="0"/>
            </a:endParaRPr>
          </a:p>
          <a:p>
            <a:pPr>
              <a:buFont typeface="Arial" panose="020B0604020202020204" pitchFamily="34" charset="0"/>
              <a:buChar char="•"/>
            </a:pPr>
            <a:r>
              <a:rPr lang="en-GB" sz="2400" dirty="0">
                <a:solidFill>
                  <a:schemeClr val="tx1"/>
                </a:solidFill>
                <a:latin typeface="Franklin Gothic Book" panose="020B0503020102020204" pitchFamily="34" charset="0"/>
                <a:ea typeface="+mn-lt"/>
                <a:cs typeface="+mn-lt"/>
              </a:rPr>
              <a:t>Past course evaluation</a:t>
            </a:r>
            <a:endParaRPr lang="en-GB" sz="2400" dirty="0">
              <a:solidFill>
                <a:schemeClr val="tx1"/>
              </a:solidFill>
              <a:latin typeface="Franklin Gothic Book" panose="020B0503020102020204" pitchFamily="34" charset="0"/>
            </a:endParaRPr>
          </a:p>
          <a:p>
            <a:pPr>
              <a:buFont typeface="Arial" panose="020B0604020202020204" pitchFamily="34" charset="0"/>
              <a:buChar char="•"/>
            </a:pPr>
            <a:r>
              <a:rPr lang="en-GB" sz="2400" dirty="0">
                <a:solidFill>
                  <a:schemeClr val="tx1"/>
                </a:solidFill>
                <a:latin typeface="Franklin Gothic Book" panose="020B0503020102020204" pitchFamily="34" charset="0"/>
                <a:ea typeface="+mn-lt"/>
                <a:cs typeface="+mn-lt"/>
              </a:rPr>
              <a:t>Normal / Abnormal</a:t>
            </a:r>
            <a:endParaRPr lang="en-GB" sz="2400" dirty="0">
              <a:solidFill>
                <a:schemeClr val="tx1"/>
              </a:solidFill>
              <a:latin typeface="Franklin Gothic Book" panose="020B0503020102020204" pitchFamily="34" charset="0"/>
            </a:endParaRPr>
          </a:p>
          <a:p>
            <a:pPr>
              <a:buFont typeface="Arial" panose="020B0604020202020204" pitchFamily="34" charset="0"/>
              <a:buChar char="•"/>
            </a:pPr>
            <a:r>
              <a:rPr lang="en-GB" sz="2400" dirty="0">
                <a:solidFill>
                  <a:schemeClr val="tx1"/>
                </a:solidFill>
                <a:latin typeface="Franklin Gothic Book" panose="020B0503020102020204" pitchFamily="34" charset="0"/>
                <a:ea typeface="+mn-lt"/>
                <a:cs typeface="+mn-lt"/>
              </a:rPr>
              <a:t>Opportunistic</a:t>
            </a:r>
            <a:endParaRPr lang="en-GB" sz="2400" dirty="0">
              <a:solidFill>
                <a:schemeClr val="tx1"/>
              </a:solidFill>
              <a:latin typeface="Franklin Gothic Book" panose="020B0503020102020204" pitchFamily="34" charset="0"/>
            </a:endParaRPr>
          </a:p>
          <a:p>
            <a:pPr>
              <a:buFont typeface="Arial" panose="020B0604020202020204" pitchFamily="34" charset="0"/>
              <a:buChar char="•"/>
            </a:pPr>
            <a:r>
              <a:rPr lang="en-GB" sz="2400" dirty="0">
                <a:solidFill>
                  <a:schemeClr val="tx1"/>
                </a:solidFill>
                <a:ea typeface="+mn-lt"/>
                <a:cs typeface="+mn-lt"/>
              </a:rPr>
              <a:t>Demands</a:t>
            </a:r>
            <a:endParaRPr lang="en-GB" sz="2400" dirty="0">
              <a:solidFill>
                <a:schemeClr val="tx1"/>
              </a:solidFill>
            </a:endParaRPr>
          </a:p>
          <a:p>
            <a:pPr>
              <a:buFont typeface="Arial" panose="020B0604020202020204" pitchFamily="34" charset="0"/>
              <a:buChar char="•"/>
            </a:pPr>
            <a:endParaRPr lang="en-GB" sz="2400" dirty="0">
              <a:solidFill>
                <a:schemeClr val="tx1"/>
              </a:solidFill>
              <a:latin typeface="Franklin Gothic Book" panose="020B0503020102020204" pitchFamily="34" charset="0"/>
            </a:endParaRPr>
          </a:p>
          <a:p>
            <a:endParaRPr lang="en-GB" dirty="0"/>
          </a:p>
        </p:txBody>
      </p:sp>
    </p:spTree>
    <p:extLst>
      <p:ext uri="{BB962C8B-B14F-4D97-AF65-F5344CB8AC3E}">
        <p14:creationId xmlns:p14="http://schemas.microsoft.com/office/powerpoint/2010/main" val="2377897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E07C1-0170-482F-9CA0-0F9B830B675E}"/>
              </a:ext>
            </a:extLst>
          </p:cNvPr>
          <p:cNvSpPr>
            <a:spLocks noGrp="1"/>
          </p:cNvSpPr>
          <p:nvPr>
            <p:ph type="title"/>
          </p:nvPr>
        </p:nvSpPr>
        <p:spPr/>
        <p:txBody>
          <a:bodyPr>
            <a:normAutofit/>
          </a:bodyPr>
          <a:lstStyle/>
          <a:p>
            <a:r>
              <a:rPr lang="en-GB" dirty="0"/>
              <a:t>Factors that influence course design  </a:t>
            </a:r>
          </a:p>
        </p:txBody>
      </p:sp>
      <p:sp>
        <p:nvSpPr>
          <p:cNvPr id="3" name="Content Placeholder 2">
            <a:extLst>
              <a:ext uri="{FF2B5EF4-FFF2-40B4-BE49-F238E27FC236}">
                <a16:creationId xmlns:a16="http://schemas.microsoft.com/office/drawing/2014/main" id="{FAF73183-A9CB-4D8C-AF88-17D074076502}"/>
              </a:ext>
            </a:extLst>
          </p:cNvPr>
          <p:cNvSpPr>
            <a:spLocks noGrp="1"/>
          </p:cNvSpPr>
          <p:nvPr>
            <p:ph sz="half" idx="1"/>
          </p:nvPr>
        </p:nvSpPr>
        <p:spPr>
          <a:xfrm>
            <a:off x="1097280" y="2453489"/>
            <a:ext cx="4639736" cy="3415604"/>
          </a:xfrm>
        </p:spPr>
        <p:txBody>
          <a:bodyPr vert="horz" lIns="0" tIns="45720" rIns="0" bIns="45720" rtlCol="0">
            <a:normAutofit/>
          </a:bodyPr>
          <a:lstStyle/>
          <a:p>
            <a:pPr>
              <a:lnSpc>
                <a:spcPct val="100000"/>
              </a:lnSpc>
              <a:buFont typeface="Arial" panose="020B0604020202020204" pitchFamily="34" charset="0"/>
              <a:buChar char="•"/>
            </a:pPr>
            <a:r>
              <a:rPr lang="en-GB" dirty="0">
                <a:solidFill>
                  <a:schemeClr val="tx1"/>
                </a:solidFill>
                <a:ea typeface="+mn-lt"/>
                <a:cs typeface="+mn-lt"/>
              </a:rPr>
              <a:t>Level of Unit/Module</a:t>
            </a:r>
            <a:endParaRPr lang="en-GB" dirty="0">
              <a:solidFill>
                <a:schemeClr val="tx1"/>
              </a:solidFill>
            </a:endParaRPr>
          </a:p>
          <a:p>
            <a:pPr>
              <a:lnSpc>
                <a:spcPct val="100000"/>
              </a:lnSpc>
              <a:buFont typeface="Arial" panose="020B0604020202020204" pitchFamily="34" charset="0"/>
              <a:buChar char="•"/>
            </a:pPr>
            <a:r>
              <a:rPr lang="en-GB" dirty="0">
                <a:solidFill>
                  <a:schemeClr val="tx1"/>
                </a:solidFill>
                <a:ea typeface="+mn-lt"/>
                <a:cs typeface="+mn-lt"/>
              </a:rPr>
              <a:t>Course Aims/Objectives</a:t>
            </a:r>
            <a:endParaRPr lang="en-GB" dirty="0">
              <a:solidFill>
                <a:schemeClr val="tx1"/>
              </a:solidFill>
            </a:endParaRPr>
          </a:p>
          <a:p>
            <a:pPr>
              <a:lnSpc>
                <a:spcPct val="100000"/>
              </a:lnSpc>
              <a:buFont typeface="Arial" panose="020B0604020202020204" pitchFamily="34" charset="0"/>
              <a:buChar char="•"/>
            </a:pPr>
            <a:r>
              <a:rPr lang="en-GB" dirty="0">
                <a:solidFill>
                  <a:schemeClr val="tx1"/>
                </a:solidFill>
                <a:ea typeface="+mn-lt"/>
                <a:cs typeface="+mn-lt"/>
              </a:rPr>
              <a:t>Course Content</a:t>
            </a:r>
            <a:endParaRPr lang="en-GB" dirty="0">
              <a:solidFill>
                <a:schemeClr val="tx1"/>
              </a:solidFill>
            </a:endParaRPr>
          </a:p>
          <a:p>
            <a:pPr>
              <a:lnSpc>
                <a:spcPct val="100000"/>
              </a:lnSpc>
              <a:buFont typeface="Arial" panose="020B0604020202020204" pitchFamily="34" charset="0"/>
              <a:buChar char="•"/>
            </a:pPr>
            <a:r>
              <a:rPr lang="en-GB" dirty="0">
                <a:solidFill>
                  <a:schemeClr val="tx1"/>
                </a:solidFill>
                <a:ea typeface="+mn-lt"/>
                <a:cs typeface="+mn-lt"/>
              </a:rPr>
              <a:t>Number/Length of Sessions</a:t>
            </a:r>
            <a:endParaRPr lang="en-GB" dirty="0">
              <a:solidFill>
                <a:schemeClr val="tx1"/>
              </a:solidFill>
            </a:endParaRPr>
          </a:p>
          <a:p>
            <a:pPr>
              <a:lnSpc>
                <a:spcPct val="100000"/>
              </a:lnSpc>
              <a:buFont typeface="Arial" panose="020B0604020202020204" pitchFamily="34" charset="0"/>
              <a:buChar char="•"/>
            </a:pPr>
            <a:r>
              <a:rPr lang="en-GB" dirty="0">
                <a:solidFill>
                  <a:schemeClr val="tx1"/>
                </a:solidFill>
                <a:ea typeface="+mn-lt"/>
                <a:cs typeface="+mn-lt"/>
              </a:rPr>
              <a:t>Time Available</a:t>
            </a:r>
            <a:endParaRPr lang="en-GB" dirty="0">
              <a:solidFill>
                <a:schemeClr val="tx1"/>
              </a:solidFill>
            </a:endParaRPr>
          </a:p>
          <a:p>
            <a:pPr marL="359410" indent="-359410">
              <a:lnSpc>
                <a:spcPct val="100000"/>
              </a:lnSpc>
            </a:pPr>
            <a:endParaRPr lang="en-GB" sz="1500" dirty="0"/>
          </a:p>
        </p:txBody>
      </p:sp>
      <p:sp>
        <p:nvSpPr>
          <p:cNvPr id="4" name="Content Placeholder 3">
            <a:extLst>
              <a:ext uri="{FF2B5EF4-FFF2-40B4-BE49-F238E27FC236}">
                <a16:creationId xmlns:a16="http://schemas.microsoft.com/office/drawing/2014/main" id="{6E49D5D5-0998-F607-72A1-D1E5CBF245DB}"/>
              </a:ext>
            </a:extLst>
          </p:cNvPr>
          <p:cNvSpPr>
            <a:spLocks noGrp="1"/>
          </p:cNvSpPr>
          <p:nvPr>
            <p:ph sz="half" idx="2"/>
          </p:nvPr>
        </p:nvSpPr>
        <p:spPr>
          <a:xfrm>
            <a:off x="6515944" y="2453488"/>
            <a:ext cx="4639736" cy="3415605"/>
          </a:xfrm>
        </p:spPr>
        <p:txBody>
          <a:bodyPr/>
          <a:lstStyle/>
          <a:p>
            <a:pPr>
              <a:lnSpc>
                <a:spcPct val="100000"/>
              </a:lnSpc>
              <a:buFont typeface="Franklin Gothic Book" panose="020B0503020102020204" pitchFamily="34" charset="0"/>
              <a:buChar char="•"/>
            </a:pPr>
            <a:r>
              <a:rPr lang="en-GB" sz="2400" dirty="0">
                <a:solidFill>
                  <a:schemeClr val="tx1"/>
                </a:solidFill>
                <a:ea typeface="+mn-lt"/>
                <a:cs typeface="+mn-lt"/>
              </a:rPr>
              <a:t>Teaching Strategies</a:t>
            </a:r>
            <a:endParaRPr lang="en-GB" sz="2400" dirty="0">
              <a:solidFill>
                <a:schemeClr val="tx1"/>
              </a:solidFill>
            </a:endParaRPr>
          </a:p>
          <a:p>
            <a:pPr>
              <a:lnSpc>
                <a:spcPct val="100000"/>
              </a:lnSpc>
              <a:buFont typeface="Franklin Gothic Book" panose="020B0503020102020204" pitchFamily="34" charset="0"/>
              <a:buChar char="•"/>
            </a:pPr>
            <a:r>
              <a:rPr lang="en-GB" sz="2400" dirty="0">
                <a:solidFill>
                  <a:schemeClr val="tx1"/>
                </a:solidFill>
                <a:ea typeface="+mn-lt"/>
                <a:cs typeface="+mn-lt"/>
              </a:rPr>
              <a:t>Assessment Techniques and Outcomes</a:t>
            </a:r>
            <a:endParaRPr lang="en-GB" sz="2400" dirty="0">
              <a:solidFill>
                <a:schemeClr val="tx1"/>
              </a:solidFill>
            </a:endParaRPr>
          </a:p>
          <a:p>
            <a:pPr>
              <a:lnSpc>
                <a:spcPct val="100000"/>
              </a:lnSpc>
              <a:buFont typeface="Franklin Gothic Book" panose="020B0503020102020204" pitchFamily="34" charset="0"/>
              <a:buChar char="•"/>
            </a:pPr>
            <a:r>
              <a:rPr lang="en-GB" sz="2400" dirty="0">
                <a:solidFill>
                  <a:schemeClr val="tx1"/>
                </a:solidFill>
                <a:ea typeface="+mn-lt"/>
                <a:cs typeface="+mn-lt"/>
              </a:rPr>
              <a:t>Resources Needed</a:t>
            </a:r>
            <a:endParaRPr lang="en-GB" sz="2400" dirty="0">
              <a:solidFill>
                <a:schemeClr val="tx1"/>
              </a:solidFill>
            </a:endParaRPr>
          </a:p>
          <a:p>
            <a:pPr>
              <a:lnSpc>
                <a:spcPct val="100000"/>
              </a:lnSpc>
              <a:buFont typeface="Franklin Gothic Book" panose="020B0503020102020204" pitchFamily="34" charset="0"/>
              <a:buChar char="•"/>
            </a:pPr>
            <a:r>
              <a:rPr lang="en-GB" sz="2400" dirty="0">
                <a:solidFill>
                  <a:schemeClr val="tx1"/>
                </a:solidFill>
                <a:ea typeface="+mn-lt"/>
                <a:cs typeface="+mn-lt"/>
              </a:rPr>
              <a:t>Reading Requirements</a:t>
            </a:r>
            <a:r>
              <a:rPr lang="en-GB" sz="2400" dirty="0">
                <a:ea typeface="+mn-lt"/>
                <a:cs typeface="+mn-lt"/>
              </a:rPr>
              <a:t>.</a:t>
            </a:r>
            <a:endParaRPr lang="en-GB" sz="2400" dirty="0"/>
          </a:p>
          <a:p>
            <a:endParaRPr lang="en-GB" dirty="0"/>
          </a:p>
        </p:txBody>
      </p:sp>
    </p:spTree>
    <p:extLst>
      <p:ext uri="{BB962C8B-B14F-4D97-AF65-F5344CB8AC3E}">
        <p14:creationId xmlns:p14="http://schemas.microsoft.com/office/powerpoint/2010/main" val="891679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E48CD-46B2-5E5B-8194-C19A8565620B}"/>
              </a:ext>
            </a:extLst>
          </p:cNvPr>
          <p:cNvSpPr>
            <a:spLocks noGrp="1"/>
          </p:cNvSpPr>
          <p:nvPr>
            <p:ph type="title"/>
          </p:nvPr>
        </p:nvSpPr>
        <p:spPr>
          <a:xfrm>
            <a:off x="1097280" y="286603"/>
            <a:ext cx="10058400" cy="1450757"/>
          </a:xfrm>
        </p:spPr>
        <p:txBody>
          <a:bodyPr>
            <a:normAutofit/>
          </a:bodyPr>
          <a:lstStyle/>
          <a:p>
            <a:r>
              <a:rPr lang="en-GB" dirty="0"/>
              <a:t>Things to consider</a:t>
            </a:r>
          </a:p>
        </p:txBody>
      </p:sp>
      <p:sp>
        <p:nvSpPr>
          <p:cNvPr id="3" name="Content Placeholder 2">
            <a:extLst>
              <a:ext uri="{FF2B5EF4-FFF2-40B4-BE49-F238E27FC236}">
                <a16:creationId xmlns:a16="http://schemas.microsoft.com/office/drawing/2014/main" id="{C7C7B3CD-F97A-B766-9758-D7543520761A}"/>
              </a:ext>
            </a:extLst>
          </p:cNvPr>
          <p:cNvSpPr>
            <a:spLocks noGrp="1"/>
          </p:cNvSpPr>
          <p:nvPr>
            <p:ph idx="1"/>
          </p:nvPr>
        </p:nvSpPr>
        <p:spPr>
          <a:xfrm>
            <a:off x="1097280" y="1827073"/>
            <a:ext cx="10545476" cy="4396446"/>
          </a:xfrm>
        </p:spPr>
        <p:txBody>
          <a:bodyPr vert="horz" lIns="91440" tIns="45720" rIns="91440" bIns="45720" rtlCol="0">
            <a:noAutofit/>
          </a:bodyPr>
          <a:lstStyle/>
          <a:p>
            <a:pPr marL="359410" indent="-359410">
              <a:spcBef>
                <a:spcPts val="0"/>
              </a:spcBef>
              <a:spcAft>
                <a:spcPts val="600"/>
              </a:spcAft>
              <a:buChar char="•"/>
            </a:pPr>
            <a:endParaRPr lang="en-GB" dirty="0">
              <a:ea typeface="+mn-lt"/>
              <a:cs typeface="+mn-lt"/>
            </a:endParaRPr>
          </a:p>
          <a:p>
            <a:pPr marL="359410" indent="-359410">
              <a:spcBef>
                <a:spcPts val="0"/>
              </a:spcBef>
              <a:spcAft>
                <a:spcPts val="600"/>
              </a:spcAft>
              <a:buChar char="•"/>
            </a:pPr>
            <a:r>
              <a:rPr lang="en-GB" dirty="0">
                <a:ea typeface="+mn-lt"/>
                <a:cs typeface="+mn-lt"/>
              </a:rPr>
              <a:t>How long is the course?</a:t>
            </a:r>
            <a:endParaRPr lang="en-US" dirty="0">
              <a:ea typeface="+mn-lt"/>
              <a:cs typeface="+mn-lt"/>
            </a:endParaRPr>
          </a:p>
          <a:p>
            <a:pPr marL="359410" indent="-359410">
              <a:spcBef>
                <a:spcPts val="0"/>
              </a:spcBef>
              <a:spcAft>
                <a:spcPts val="600"/>
              </a:spcAft>
              <a:buChar char="•"/>
            </a:pPr>
            <a:r>
              <a:rPr lang="en-GB" dirty="0">
                <a:ea typeface="+mn-lt"/>
                <a:cs typeface="+mn-lt"/>
              </a:rPr>
              <a:t>Are there any fundamental subjects to be included in the scheme?</a:t>
            </a:r>
            <a:endParaRPr lang="en-US" dirty="0">
              <a:ea typeface="+mn-lt"/>
              <a:cs typeface="+mn-lt"/>
            </a:endParaRPr>
          </a:p>
          <a:p>
            <a:pPr marL="359410" indent="-359410">
              <a:spcBef>
                <a:spcPts val="0"/>
              </a:spcBef>
              <a:spcAft>
                <a:spcPts val="600"/>
              </a:spcAft>
              <a:buChar char="•"/>
            </a:pPr>
            <a:r>
              <a:rPr lang="en-GB" dirty="0">
                <a:ea typeface="+mn-lt"/>
                <a:cs typeface="+mn-lt"/>
              </a:rPr>
              <a:t>What is the likely reaction of the students to the course?</a:t>
            </a:r>
            <a:endParaRPr lang="en-US" dirty="0">
              <a:ea typeface="+mn-lt"/>
              <a:cs typeface="+mn-lt"/>
            </a:endParaRPr>
          </a:p>
          <a:p>
            <a:pPr marL="359410" indent="-359410">
              <a:spcBef>
                <a:spcPts val="0"/>
              </a:spcBef>
              <a:spcAft>
                <a:spcPts val="600"/>
              </a:spcAft>
              <a:buChar char="•"/>
            </a:pPr>
            <a:r>
              <a:rPr lang="en-GB" dirty="0">
                <a:ea typeface="+mn-lt"/>
                <a:cs typeface="+mn-lt"/>
              </a:rPr>
              <a:t>What type of teaching method will be appropriate to their abilities?</a:t>
            </a:r>
            <a:endParaRPr lang="en-US" dirty="0">
              <a:ea typeface="+mn-lt"/>
              <a:cs typeface="+mn-lt"/>
            </a:endParaRPr>
          </a:p>
          <a:p>
            <a:pPr marL="359410" indent="-359410">
              <a:spcBef>
                <a:spcPts val="0"/>
              </a:spcBef>
              <a:spcAft>
                <a:spcPts val="600"/>
              </a:spcAft>
              <a:buChar char="•"/>
            </a:pPr>
            <a:r>
              <a:rPr lang="en-GB" dirty="0">
                <a:ea typeface="+mn-lt"/>
                <a:cs typeface="+mn-lt"/>
              </a:rPr>
              <a:t>What tutorial arrangements will have to be made?</a:t>
            </a:r>
          </a:p>
          <a:p>
            <a:pPr marL="359410" indent="-359410">
              <a:spcBef>
                <a:spcPts val="0"/>
              </a:spcBef>
              <a:spcAft>
                <a:spcPts val="600"/>
              </a:spcAft>
              <a:buChar char="•"/>
            </a:pPr>
            <a:endParaRPr lang="en-US" dirty="0">
              <a:ea typeface="+mn-lt"/>
              <a:cs typeface="+mn-lt"/>
            </a:endParaRPr>
          </a:p>
        </p:txBody>
      </p:sp>
    </p:spTree>
    <p:extLst>
      <p:ext uri="{BB962C8B-B14F-4D97-AF65-F5344CB8AC3E}">
        <p14:creationId xmlns:p14="http://schemas.microsoft.com/office/powerpoint/2010/main" val="267331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B550C-5BAE-896A-8762-DE1B1D1A6623}"/>
              </a:ext>
            </a:extLst>
          </p:cNvPr>
          <p:cNvSpPr>
            <a:spLocks noGrp="1"/>
          </p:cNvSpPr>
          <p:nvPr>
            <p:ph type="title"/>
          </p:nvPr>
        </p:nvSpPr>
        <p:spPr/>
        <p:txBody>
          <a:bodyPr/>
          <a:lstStyle/>
          <a:p>
            <a:r>
              <a:rPr lang="en-GB" dirty="0"/>
              <a:t>Things to consider </a:t>
            </a:r>
            <a:r>
              <a:rPr lang="en-GB" dirty="0" err="1"/>
              <a:t>cont</a:t>
            </a:r>
            <a:r>
              <a:rPr lang="en-GB" dirty="0"/>
              <a:t>…</a:t>
            </a:r>
          </a:p>
        </p:txBody>
      </p:sp>
      <p:sp>
        <p:nvSpPr>
          <p:cNvPr id="3" name="Content Placeholder 2">
            <a:extLst>
              <a:ext uri="{FF2B5EF4-FFF2-40B4-BE49-F238E27FC236}">
                <a16:creationId xmlns:a16="http://schemas.microsoft.com/office/drawing/2014/main" id="{254671AA-475F-4172-B386-BF7251D46EF0}"/>
              </a:ext>
            </a:extLst>
          </p:cNvPr>
          <p:cNvSpPr>
            <a:spLocks noGrp="1"/>
          </p:cNvSpPr>
          <p:nvPr>
            <p:ph idx="1"/>
          </p:nvPr>
        </p:nvSpPr>
        <p:spPr/>
        <p:txBody>
          <a:bodyPr/>
          <a:lstStyle/>
          <a:p>
            <a:pPr marL="359410" indent="-359410">
              <a:spcBef>
                <a:spcPts val="0"/>
              </a:spcBef>
              <a:spcAft>
                <a:spcPts val="600"/>
              </a:spcAft>
            </a:pPr>
            <a:r>
              <a:rPr lang="en-GB" dirty="0">
                <a:ea typeface="+mn-lt"/>
                <a:cs typeface="+mn-lt"/>
              </a:rPr>
              <a:t>What resources are at my disposal?</a:t>
            </a:r>
            <a:endParaRPr lang="en-US" dirty="0">
              <a:ea typeface="+mn-lt"/>
              <a:cs typeface="+mn-lt"/>
            </a:endParaRPr>
          </a:p>
          <a:p>
            <a:pPr marL="359410" indent="-359410">
              <a:spcBef>
                <a:spcPts val="0"/>
              </a:spcBef>
              <a:spcAft>
                <a:spcPts val="600"/>
              </a:spcAft>
            </a:pPr>
            <a:r>
              <a:rPr lang="en-GB" dirty="0">
                <a:ea typeface="+mn-lt"/>
                <a:cs typeface="+mn-lt"/>
              </a:rPr>
              <a:t>What assistance will I have whilst working on the course?</a:t>
            </a:r>
            <a:endParaRPr lang="en-US" dirty="0">
              <a:ea typeface="+mn-lt"/>
              <a:cs typeface="+mn-lt"/>
            </a:endParaRPr>
          </a:p>
          <a:p>
            <a:pPr marL="359410" indent="-359410">
              <a:spcBef>
                <a:spcPts val="0"/>
              </a:spcBef>
              <a:spcAft>
                <a:spcPts val="600"/>
              </a:spcAft>
            </a:pPr>
            <a:r>
              <a:rPr lang="en-GB" dirty="0">
                <a:ea typeface="+mn-lt"/>
                <a:cs typeface="+mn-lt"/>
              </a:rPr>
              <a:t>How can I best assess progress being made towards achieving the aims of the course?</a:t>
            </a:r>
            <a:endParaRPr lang="en-US" dirty="0">
              <a:ea typeface="+mn-lt"/>
              <a:cs typeface="+mn-lt"/>
            </a:endParaRPr>
          </a:p>
          <a:p>
            <a:pPr marL="359410" indent="-359410">
              <a:spcBef>
                <a:spcPts val="0"/>
              </a:spcBef>
              <a:spcAft>
                <a:spcPts val="600"/>
              </a:spcAft>
            </a:pPr>
            <a:r>
              <a:rPr lang="en-GB" dirty="0">
                <a:ea typeface="+mn-lt"/>
                <a:cs typeface="+mn-lt"/>
              </a:rPr>
              <a:t>What, if any, summative assessment is in place?</a:t>
            </a:r>
            <a:endParaRPr lang="en-GB" dirty="0"/>
          </a:p>
          <a:p>
            <a:endParaRPr lang="en-GB" dirty="0"/>
          </a:p>
        </p:txBody>
      </p:sp>
    </p:spTree>
    <p:extLst>
      <p:ext uri="{BB962C8B-B14F-4D97-AF65-F5344CB8AC3E}">
        <p14:creationId xmlns:p14="http://schemas.microsoft.com/office/powerpoint/2010/main" val="173460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A7674-5BEF-780B-3491-DC92A414F3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3E7E0-E896-1388-49AC-16231D55D154}"/>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2D7444F2-5213-A665-4EBE-564C4381075C}"/>
              </a:ext>
            </a:extLst>
          </p:cNvPr>
          <p:cNvSpPr>
            <a:spLocks noGrp="1"/>
          </p:cNvSpPr>
          <p:nvPr>
            <p:ph idx="1"/>
          </p:nvPr>
        </p:nvSpPr>
        <p:spPr/>
        <p:txBody>
          <a:bodyPr/>
          <a:lstStyle/>
          <a:p>
            <a:r>
              <a:rPr lang="en-GB" dirty="0"/>
              <a:t>Outline the different concepts of curriculum</a:t>
            </a:r>
          </a:p>
          <a:p>
            <a:r>
              <a:rPr lang="en-GB" dirty="0"/>
              <a:t>Consider how to infiltering the curriculum</a:t>
            </a:r>
          </a:p>
          <a:p>
            <a:r>
              <a:rPr lang="en-GB" dirty="0"/>
              <a:t>Explore the fundamentals of curriculum design</a:t>
            </a:r>
          </a:p>
        </p:txBody>
      </p:sp>
    </p:spTree>
    <p:extLst>
      <p:ext uri="{BB962C8B-B14F-4D97-AF65-F5344CB8AC3E}">
        <p14:creationId xmlns:p14="http://schemas.microsoft.com/office/powerpoint/2010/main" val="1718558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a:xfrm>
            <a:off x="1152965" y="1949940"/>
            <a:ext cx="10058400" cy="4143130"/>
          </a:xfrm>
        </p:spPr>
        <p:txBody>
          <a:bodyPr>
            <a:noAutofit/>
          </a:bodyPr>
          <a:lstStyle/>
          <a:p>
            <a:pPr>
              <a:buFont typeface="Arial" panose="020B0604020202020204" pitchFamily="34" charset="0"/>
              <a:buChar char="•"/>
            </a:pPr>
            <a:r>
              <a:rPr lang="en-GB" sz="2000" dirty="0" err="1"/>
              <a:t>Baszile</a:t>
            </a:r>
            <a:r>
              <a:rPr lang="en-GB" sz="2000" dirty="0"/>
              <a:t>, D.T. 2017. On the virtues of </a:t>
            </a:r>
            <a:r>
              <a:rPr lang="en-GB" sz="2000" dirty="0" err="1"/>
              <a:t>currere</a:t>
            </a:r>
            <a:r>
              <a:rPr lang="en-GB" sz="2000" dirty="0"/>
              <a:t>. </a:t>
            </a:r>
            <a:r>
              <a:rPr lang="en-GB" sz="2000" dirty="0" err="1"/>
              <a:t>Currere</a:t>
            </a:r>
            <a:r>
              <a:rPr lang="en-GB" sz="2000" dirty="0"/>
              <a:t> Exchange Journal, 1(1).</a:t>
            </a:r>
          </a:p>
          <a:p>
            <a:r>
              <a:rPr lang="en-GB" sz="2000" dirty="0">
                <a:ea typeface="+mn-lt"/>
                <a:cs typeface="+mn-lt"/>
              </a:rPr>
              <a:t>Bates I, Bloomer M, Hodkinson P &amp; Yeomans D (1998) “Progressivism and the GNVQ: context ideology and practice” </a:t>
            </a:r>
            <a:r>
              <a:rPr lang="en-GB" sz="2000" i="1" dirty="0">
                <a:ea typeface="+mn-lt"/>
                <a:cs typeface="+mn-lt"/>
              </a:rPr>
              <a:t>Journal of Education and Work, </a:t>
            </a:r>
            <a:r>
              <a:rPr lang="en-GB" sz="2000" dirty="0">
                <a:ea typeface="+mn-lt"/>
                <a:cs typeface="+mn-lt"/>
              </a:rPr>
              <a:t>11, 22, 109-25)</a:t>
            </a:r>
            <a:endParaRPr lang="en-GB" sz="2000" dirty="0"/>
          </a:p>
          <a:p>
            <a:pPr>
              <a:buFont typeface="Arial" panose="020B0604020202020204" pitchFamily="34" charset="0"/>
              <a:buChar char="•"/>
            </a:pPr>
            <a:r>
              <a:rPr lang="en-GB" sz="2000" dirty="0"/>
              <a:t>Gibbs, P., 2014. The phenomenology of professional practice: a </a:t>
            </a:r>
            <a:r>
              <a:rPr lang="en-GB" sz="2000" dirty="0" err="1"/>
              <a:t>currere</a:t>
            </a:r>
            <a:r>
              <a:rPr lang="en-GB" sz="2000" dirty="0"/>
              <a:t>. Studies in Continuing Education, 36(2), pp.147-159. </a:t>
            </a:r>
          </a:p>
          <a:p>
            <a:pPr>
              <a:buFont typeface="Arial" panose="020B0604020202020204" pitchFamily="34" charset="0"/>
              <a:buChar char="•"/>
            </a:pPr>
            <a:r>
              <a:rPr lang="en-GB" sz="2000" dirty="0"/>
              <a:t>Kelly, A.V. (2009) The Curriculum: Theory and Practice. London: Sage Publishing. </a:t>
            </a:r>
          </a:p>
          <a:p>
            <a:pPr>
              <a:buFont typeface="Arial" panose="020B0604020202020204" pitchFamily="34" charset="0"/>
              <a:buChar char="•"/>
            </a:pPr>
            <a:r>
              <a:rPr lang="en-GB" sz="2000" dirty="0">
                <a:ea typeface="+mn-lt"/>
                <a:cs typeface="+mn-lt"/>
              </a:rPr>
              <a:t>Marsh, C.J. (1997) </a:t>
            </a:r>
            <a:r>
              <a:rPr lang="en-GB" sz="2000" i="1" dirty="0">
                <a:ea typeface="+mn-lt"/>
                <a:cs typeface="+mn-lt"/>
              </a:rPr>
              <a:t>Perspectives: Key concepts for understanding curriculum 1.  </a:t>
            </a:r>
            <a:r>
              <a:rPr lang="en-GB" sz="2000" dirty="0">
                <a:ea typeface="+mn-lt"/>
                <a:cs typeface="+mn-lt"/>
              </a:rPr>
              <a:t>London:  Falmer Press</a:t>
            </a:r>
            <a:endParaRPr lang="en-GB" sz="2000" dirty="0"/>
          </a:p>
          <a:p>
            <a:pPr>
              <a:buFont typeface="Arial" panose="020B0604020202020204" pitchFamily="34" charset="0"/>
              <a:buChar char="•"/>
            </a:pPr>
            <a:r>
              <a:rPr lang="en-GB" sz="2000" dirty="0">
                <a:ea typeface="+mn-lt"/>
                <a:cs typeface="+mn-lt"/>
              </a:rPr>
              <a:t>Neary, M. (2002) </a:t>
            </a:r>
            <a:r>
              <a:rPr lang="en-GB" sz="2000" i="1" dirty="0">
                <a:ea typeface="+mn-lt"/>
                <a:cs typeface="+mn-lt"/>
              </a:rPr>
              <a:t>Curriculum Studies in Post-Compulsory and Adult Education.</a:t>
            </a:r>
            <a:r>
              <a:rPr lang="en-GB" sz="2000" dirty="0">
                <a:ea typeface="+mn-lt"/>
                <a:cs typeface="+mn-lt"/>
              </a:rPr>
              <a:t>  Cheltenham:  Nelson-Thornes. Chapter 3</a:t>
            </a:r>
            <a:endParaRPr lang="en-GB" sz="2000" dirty="0"/>
          </a:p>
        </p:txBody>
      </p:sp>
    </p:spTree>
    <p:extLst>
      <p:ext uri="{BB962C8B-B14F-4D97-AF65-F5344CB8AC3E}">
        <p14:creationId xmlns:p14="http://schemas.microsoft.com/office/powerpoint/2010/main" val="1562744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F43E4-5C3B-F0E2-5307-ACC47BD508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3FEF84-E6CC-16E0-4B01-A33DEF1CC06D}"/>
              </a:ext>
            </a:extLst>
          </p:cNvPr>
          <p:cNvSpPr>
            <a:spLocks noGrp="1"/>
          </p:cNvSpPr>
          <p:nvPr>
            <p:ph idx="1"/>
          </p:nvPr>
        </p:nvSpPr>
        <p:spPr>
          <a:xfrm>
            <a:off x="1097280" y="2108201"/>
            <a:ext cx="10058400" cy="4120583"/>
          </a:xfrm>
        </p:spPr>
        <p:txBody>
          <a:bodyPr>
            <a:normAutofit fontScale="85000" lnSpcReduction="20000"/>
          </a:bodyPr>
          <a:lstStyle/>
          <a:p>
            <a:pPr>
              <a:buFont typeface="Arial" panose="020B0604020202020204" pitchFamily="34" charset="0"/>
              <a:buChar char="•"/>
            </a:pPr>
            <a:r>
              <a:rPr lang="en-GB" sz="2400" dirty="0"/>
              <a:t>Pinar, W. (2012) What is curriculum theory? 2nd Edition. London: Routledge </a:t>
            </a:r>
          </a:p>
          <a:p>
            <a:r>
              <a:rPr lang="en-GB" sz="2400" dirty="0"/>
              <a:t>Pinar, W. F. (1975) 'The method of "</a:t>
            </a:r>
            <a:r>
              <a:rPr lang="en-GB" sz="2400" dirty="0" err="1"/>
              <a:t>currere</a:t>
            </a:r>
            <a:r>
              <a:rPr lang="en-GB" sz="2400" dirty="0"/>
              <a:t>"'. Paper presented at the Annual Meeting of the American Research Association, Washington, D.C. </a:t>
            </a:r>
          </a:p>
          <a:p>
            <a:r>
              <a:rPr lang="en-GB" dirty="0">
                <a:ea typeface="+mn-lt"/>
                <a:cs typeface="+mn-lt"/>
              </a:rPr>
              <a:t>Pollard, A. &amp; </a:t>
            </a:r>
            <a:r>
              <a:rPr lang="en-GB" dirty="0" err="1">
                <a:ea typeface="+mn-lt"/>
                <a:cs typeface="+mn-lt"/>
              </a:rPr>
              <a:t>Triggs</a:t>
            </a:r>
            <a:r>
              <a:rPr lang="en-GB" dirty="0">
                <a:ea typeface="+mn-lt"/>
                <a:cs typeface="+mn-lt"/>
              </a:rPr>
              <a:t>, P. (1997) </a:t>
            </a:r>
            <a:r>
              <a:rPr lang="en-GB" i="1" dirty="0">
                <a:ea typeface="+mn-lt"/>
                <a:cs typeface="+mn-lt"/>
              </a:rPr>
              <a:t>Reflective Teaching in Secondary Education</a:t>
            </a:r>
            <a:r>
              <a:rPr lang="en-GB" dirty="0">
                <a:ea typeface="+mn-lt"/>
                <a:cs typeface="+mn-lt"/>
              </a:rPr>
              <a:t>.  London: Continuum</a:t>
            </a:r>
            <a:endParaRPr lang="en-GB" dirty="0"/>
          </a:p>
          <a:p>
            <a:pPr>
              <a:buFont typeface="Arial" panose="020B0604020202020204" pitchFamily="34" charset="0"/>
              <a:buChar char="•"/>
            </a:pPr>
            <a:r>
              <a:rPr lang="en-GB" sz="2400" dirty="0"/>
              <a:t>Stenhouse, L. (1975) An introduction to curriculum research and development. London: Heinemann. </a:t>
            </a:r>
          </a:p>
          <a:p>
            <a:pPr>
              <a:buFont typeface="Arial" panose="020B0604020202020204" pitchFamily="34" charset="0"/>
              <a:buChar char="•"/>
            </a:pPr>
            <a:r>
              <a:rPr lang="en-GB" dirty="0">
                <a:ea typeface="+mn-lt"/>
                <a:cs typeface="+mn-lt"/>
              </a:rPr>
              <a:t>Tyler, R. (1949) </a:t>
            </a:r>
            <a:r>
              <a:rPr lang="en-GB" dirty="0"/>
              <a:t>Basic Principles of Curriculum and Instruction. Chicago@ University of Chicago Press</a:t>
            </a:r>
          </a:p>
          <a:p>
            <a:pPr>
              <a:buFont typeface="Arial" panose="020B0604020202020204" pitchFamily="34" charset="0"/>
              <a:buChar char="•"/>
            </a:pPr>
            <a:r>
              <a:rPr lang="en-GB" dirty="0">
                <a:ea typeface="+mn-lt"/>
                <a:cs typeface="+mn-lt"/>
              </a:rPr>
              <a:t>Young, M. &amp; </a:t>
            </a:r>
            <a:r>
              <a:rPr lang="en-GB" dirty="0" err="1">
                <a:ea typeface="+mn-lt"/>
                <a:cs typeface="+mn-lt"/>
              </a:rPr>
              <a:t>Leney</a:t>
            </a:r>
            <a:r>
              <a:rPr lang="en-GB" dirty="0">
                <a:ea typeface="+mn-lt"/>
                <a:cs typeface="+mn-lt"/>
              </a:rPr>
              <a:t>, T. (1997) From A-levels to an Advanced Level Curriculum of the Future in Hodgson, A. &amp; Spurs, K. (eds) (1997) </a:t>
            </a:r>
            <a:r>
              <a:rPr lang="en-GB" i="1" dirty="0">
                <a:ea typeface="+mn-lt"/>
                <a:cs typeface="+mn-lt"/>
              </a:rPr>
              <a:t>Dearing and Beyond.  </a:t>
            </a:r>
            <a:r>
              <a:rPr lang="en-GB" dirty="0">
                <a:ea typeface="+mn-lt"/>
                <a:cs typeface="+mn-lt"/>
              </a:rPr>
              <a:t> London: Kogan Page</a:t>
            </a:r>
            <a:endParaRPr lang="en-GB" dirty="0"/>
          </a:p>
          <a:p>
            <a:endParaRPr lang="en-GB" dirty="0"/>
          </a:p>
        </p:txBody>
      </p:sp>
    </p:spTree>
    <p:extLst>
      <p:ext uri="{BB962C8B-B14F-4D97-AF65-F5344CB8AC3E}">
        <p14:creationId xmlns:p14="http://schemas.microsoft.com/office/powerpoint/2010/main" val="80143849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e041fb4e-c2d6-459c-95d2-dd137c484b65"/>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purl.org/dc/terms/"/>
    <ds:schemaRef ds:uri="http://schemas.microsoft.com/office/2006/documentManagement/types"/>
    <ds:schemaRef ds:uri="71af3243-3dd4-4a8d-8c0d-dd76da1f02a5"/>
    <ds:schemaRef ds:uri="http://schemas.microsoft.com/office/infopath/2007/PartnerControls"/>
    <ds:schemaRef ds:uri="http://www.w3.org/XML/1998/namespace"/>
    <ds:schemaRef ds:uri="http://purl.org/dc/dcmitype/"/>
    <ds:schemaRef ds:uri="http://purl.org/dc/elements/1.1/"/>
    <ds:schemaRef ds:uri="http://schemas.openxmlformats.org/package/2006/metadata/core-properties"/>
    <ds:schemaRef ds:uri="16c05727-aa75-4e4a-9b5f-8a80a1165891"/>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{0BD8099C-61C6-40E0-841E-112268A46ACE}tf22712842_win32</Template>
  <TotalTime>0</TotalTime>
  <Words>946</Words>
  <Application>Microsoft Office PowerPoint</Application>
  <PresentationFormat>Widescreen</PresentationFormat>
  <Paragraphs>128</Paragraphs>
  <Slides>20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Avenir Next LT Pro</vt:lpstr>
      <vt:lpstr>Bookman Old Style</vt:lpstr>
      <vt:lpstr>Calibri</vt:lpstr>
      <vt:lpstr>Franklin Gothic Book</vt:lpstr>
      <vt:lpstr>1_RetrospectVTI</vt:lpstr>
      <vt:lpstr>Curriculum</vt:lpstr>
      <vt:lpstr>Aim</vt:lpstr>
      <vt:lpstr>Defining Curriculum </vt:lpstr>
      <vt:lpstr>Concepts of curriculum</vt:lpstr>
      <vt:lpstr>The Official Curriculum</vt:lpstr>
      <vt:lpstr>The Hidden Curriculum </vt:lpstr>
      <vt:lpstr>The Observed Curriculum </vt:lpstr>
      <vt:lpstr>Curriculum as experienced </vt:lpstr>
      <vt:lpstr>Un-filtering the curriculum</vt:lpstr>
      <vt:lpstr>PowerPoint Presentation</vt:lpstr>
      <vt:lpstr>Curriculum design the basics</vt:lpstr>
      <vt:lpstr>The basics…</vt:lpstr>
      <vt:lpstr>Planning a curriculum</vt:lpstr>
      <vt:lpstr>Ways of sequencing topics within a curriculum</vt:lpstr>
      <vt:lpstr>Factors that influence course design  </vt:lpstr>
      <vt:lpstr>Things to consider</vt:lpstr>
      <vt:lpstr>Things to consider cont…</vt:lpstr>
      <vt:lpstr>Aim</vt:lpstr>
      <vt:lpstr>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Katie Gardner</cp:lastModifiedBy>
  <cp:revision>19</cp:revision>
  <dcterms:created xsi:type="dcterms:W3CDTF">2022-09-05T10:32:10Z</dcterms:created>
  <dcterms:modified xsi:type="dcterms:W3CDTF">2026-10-05T09:04:46Z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