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0" r:id="rId4"/>
    <p:sldId id="267" r:id="rId5"/>
    <p:sldId id="264" r:id="rId6"/>
    <p:sldId id="257" r:id="rId7"/>
    <p:sldId id="258" r:id="rId8"/>
    <p:sldId id="259" r:id="rId9"/>
    <p:sldId id="262" r:id="rId10"/>
    <p:sldId id="263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87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03440F-2700-49AD-B177-BFA627F537A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0D1200-2AAC-4F4B-ADBE-92C1F222C9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Welcome address</a:t>
          </a:r>
          <a:endParaRPr lang="en-US"/>
        </a:p>
      </dgm:t>
    </dgm:pt>
    <dgm:pt modelId="{CFD9ED69-F106-46CE-B766-F60A91AEB612}" type="parTrans" cxnId="{5CA363D1-5356-4C28-AF8C-547D0A4EA571}">
      <dgm:prSet/>
      <dgm:spPr/>
      <dgm:t>
        <a:bodyPr/>
        <a:lstStyle/>
        <a:p>
          <a:endParaRPr lang="en-US"/>
        </a:p>
      </dgm:t>
    </dgm:pt>
    <dgm:pt modelId="{9BA2CCD0-9D9D-4E92-93F2-8249CE493D9F}" type="sibTrans" cxnId="{5CA363D1-5356-4C28-AF8C-547D0A4EA571}">
      <dgm:prSet/>
      <dgm:spPr/>
      <dgm:t>
        <a:bodyPr/>
        <a:lstStyle/>
        <a:p>
          <a:endParaRPr lang="en-US"/>
        </a:p>
      </dgm:t>
    </dgm:pt>
    <dgm:pt modelId="{E0A1C81C-72F3-4B3F-8543-4639D60370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Introduce yourself</a:t>
          </a:r>
          <a:endParaRPr lang="en-US"/>
        </a:p>
      </dgm:t>
    </dgm:pt>
    <dgm:pt modelId="{4095BB7B-7739-461D-9E35-D054E867F951}" type="parTrans" cxnId="{1E51F0A5-E6CA-45D6-B0F0-A0C39D1E8507}">
      <dgm:prSet/>
      <dgm:spPr/>
      <dgm:t>
        <a:bodyPr/>
        <a:lstStyle/>
        <a:p>
          <a:endParaRPr lang="en-US"/>
        </a:p>
      </dgm:t>
    </dgm:pt>
    <dgm:pt modelId="{96DE7C2A-C1C7-405A-BF5A-D895767F49E5}" type="sibTrans" cxnId="{1E51F0A5-E6CA-45D6-B0F0-A0C39D1E8507}">
      <dgm:prSet/>
      <dgm:spPr/>
      <dgm:t>
        <a:bodyPr/>
        <a:lstStyle/>
        <a:p>
          <a:endParaRPr lang="en-US"/>
        </a:p>
      </dgm:t>
    </dgm:pt>
    <dgm:pt modelId="{29C82583-C75B-4E79-AAFA-3256F0CF6D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Introduce the topic of your presentation</a:t>
          </a:r>
          <a:endParaRPr lang="en-US"/>
        </a:p>
      </dgm:t>
    </dgm:pt>
    <dgm:pt modelId="{A433FC9F-C8EE-4DF2-9031-41F598809A66}" type="parTrans" cxnId="{2CE4E9A4-349C-4985-8A51-469B6C4CCF1C}">
      <dgm:prSet/>
      <dgm:spPr/>
      <dgm:t>
        <a:bodyPr/>
        <a:lstStyle/>
        <a:p>
          <a:endParaRPr lang="en-US"/>
        </a:p>
      </dgm:t>
    </dgm:pt>
    <dgm:pt modelId="{AA6EE010-9BD3-4139-88BA-B2847870CFA9}" type="sibTrans" cxnId="{2CE4E9A4-349C-4985-8A51-469B6C4CCF1C}">
      <dgm:prSet/>
      <dgm:spPr/>
      <dgm:t>
        <a:bodyPr/>
        <a:lstStyle/>
        <a:p>
          <a:endParaRPr lang="en-US"/>
        </a:p>
      </dgm:t>
    </dgm:pt>
    <dgm:pt modelId="{7C4350E4-796E-4AE8-B49C-94D2950D7B9B}" type="pres">
      <dgm:prSet presAssocID="{5703440F-2700-49AD-B177-BFA627F537AB}" presName="root" presStyleCnt="0">
        <dgm:presLayoutVars>
          <dgm:dir/>
          <dgm:resizeHandles val="exact"/>
        </dgm:presLayoutVars>
      </dgm:prSet>
      <dgm:spPr/>
    </dgm:pt>
    <dgm:pt modelId="{68BB18F5-CC7A-4DF3-AA01-4C9125617FC8}" type="pres">
      <dgm:prSet presAssocID="{350D1200-2AAC-4F4B-ADBE-92C1F222C9FF}" presName="compNode" presStyleCnt="0"/>
      <dgm:spPr/>
    </dgm:pt>
    <dgm:pt modelId="{C0ABD073-6A75-4CF5-99C4-67FC9D836CA7}" type="pres">
      <dgm:prSet presAssocID="{350D1200-2AAC-4F4B-ADBE-92C1F222C9F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BCD469ED-CA3E-4A06-9541-685BFAA2FA5B}" type="pres">
      <dgm:prSet presAssocID="{350D1200-2AAC-4F4B-ADBE-92C1F222C9FF}" presName="spaceRect" presStyleCnt="0"/>
      <dgm:spPr/>
    </dgm:pt>
    <dgm:pt modelId="{436D8EB1-0556-4E41-9772-729ABAC87EF8}" type="pres">
      <dgm:prSet presAssocID="{350D1200-2AAC-4F4B-ADBE-92C1F222C9FF}" presName="textRect" presStyleLbl="revTx" presStyleIdx="0" presStyleCnt="3">
        <dgm:presLayoutVars>
          <dgm:chMax val="1"/>
          <dgm:chPref val="1"/>
        </dgm:presLayoutVars>
      </dgm:prSet>
      <dgm:spPr/>
    </dgm:pt>
    <dgm:pt modelId="{1E257A03-87D5-4791-A259-7F65219F87A3}" type="pres">
      <dgm:prSet presAssocID="{9BA2CCD0-9D9D-4E92-93F2-8249CE493D9F}" presName="sibTrans" presStyleCnt="0"/>
      <dgm:spPr/>
    </dgm:pt>
    <dgm:pt modelId="{3E410F45-BCA7-4E35-BBD8-C254D893F72C}" type="pres">
      <dgm:prSet presAssocID="{E0A1C81C-72F3-4B3F-8543-4639D60370B3}" presName="compNode" presStyleCnt="0"/>
      <dgm:spPr/>
    </dgm:pt>
    <dgm:pt modelId="{AB5F325C-80B9-4944-86EF-3AF45BF39E2A}" type="pres">
      <dgm:prSet presAssocID="{E0A1C81C-72F3-4B3F-8543-4639D60370B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146F775-280B-4C3D-80FF-2ED131DE0DC1}" type="pres">
      <dgm:prSet presAssocID="{E0A1C81C-72F3-4B3F-8543-4639D60370B3}" presName="spaceRect" presStyleCnt="0"/>
      <dgm:spPr/>
    </dgm:pt>
    <dgm:pt modelId="{98FC4D7E-6A1B-4E0D-85EF-F22E9D6C8821}" type="pres">
      <dgm:prSet presAssocID="{E0A1C81C-72F3-4B3F-8543-4639D60370B3}" presName="textRect" presStyleLbl="revTx" presStyleIdx="1" presStyleCnt="3">
        <dgm:presLayoutVars>
          <dgm:chMax val="1"/>
          <dgm:chPref val="1"/>
        </dgm:presLayoutVars>
      </dgm:prSet>
      <dgm:spPr/>
    </dgm:pt>
    <dgm:pt modelId="{C8317974-BC39-4BE9-9CC0-5E1786FBA57B}" type="pres">
      <dgm:prSet presAssocID="{96DE7C2A-C1C7-405A-BF5A-D895767F49E5}" presName="sibTrans" presStyleCnt="0"/>
      <dgm:spPr/>
    </dgm:pt>
    <dgm:pt modelId="{8D0E810D-2120-4291-9EF7-9A9DA25BAEB9}" type="pres">
      <dgm:prSet presAssocID="{29C82583-C75B-4E79-AAFA-3256F0CF6DE8}" presName="compNode" presStyleCnt="0"/>
      <dgm:spPr/>
    </dgm:pt>
    <dgm:pt modelId="{AF06D616-7A81-402A-8669-371EE44DE5DF}" type="pres">
      <dgm:prSet presAssocID="{29C82583-C75B-4E79-AAFA-3256F0CF6DE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D528B72-D9F3-4276-A1DD-B3C8D357B6C2}" type="pres">
      <dgm:prSet presAssocID="{29C82583-C75B-4E79-AAFA-3256F0CF6DE8}" presName="spaceRect" presStyleCnt="0"/>
      <dgm:spPr/>
    </dgm:pt>
    <dgm:pt modelId="{2E498117-2479-4023-843C-BCAF285EBCA0}" type="pres">
      <dgm:prSet presAssocID="{29C82583-C75B-4E79-AAFA-3256F0CF6DE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12AFE37-4FCF-4A13-99AC-566444C88126}" type="presOf" srcId="{350D1200-2AAC-4F4B-ADBE-92C1F222C9FF}" destId="{436D8EB1-0556-4E41-9772-729ABAC87EF8}" srcOrd="0" destOrd="0" presId="urn:microsoft.com/office/officeart/2018/2/layout/IconLabelList"/>
    <dgm:cxn modelId="{2CE4E9A4-349C-4985-8A51-469B6C4CCF1C}" srcId="{5703440F-2700-49AD-B177-BFA627F537AB}" destId="{29C82583-C75B-4E79-AAFA-3256F0CF6DE8}" srcOrd="2" destOrd="0" parTransId="{A433FC9F-C8EE-4DF2-9031-41F598809A66}" sibTransId="{AA6EE010-9BD3-4139-88BA-B2847870CFA9}"/>
    <dgm:cxn modelId="{1E51F0A5-E6CA-45D6-B0F0-A0C39D1E8507}" srcId="{5703440F-2700-49AD-B177-BFA627F537AB}" destId="{E0A1C81C-72F3-4B3F-8543-4639D60370B3}" srcOrd="1" destOrd="0" parTransId="{4095BB7B-7739-461D-9E35-D054E867F951}" sibTransId="{96DE7C2A-C1C7-405A-BF5A-D895767F49E5}"/>
    <dgm:cxn modelId="{5CA363D1-5356-4C28-AF8C-547D0A4EA571}" srcId="{5703440F-2700-49AD-B177-BFA627F537AB}" destId="{350D1200-2AAC-4F4B-ADBE-92C1F222C9FF}" srcOrd="0" destOrd="0" parTransId="{CFD9ED69-F106-46CE-B766-F60A91AEB612}" sibTransId="{9BA2CCD0-9D9D-4E92-93F2-8249CE493D9F}"/>
    <dgm:cxn modelId="{6D2005E5-07BE-483A-B22E-D59E2A2A93E3}" type="presOf" srcId="{5703440F-2700-49AD-B177-BFA627F537AB}" destId="{7C4350E4-796E-4AE8-B49C-94D2950D7B9B}" srcOrd="0" destOrd="0" presId="urn:microsoft.com/office/officeart/2018/2/layout/IconLabelList"/>
    <dgm:cxn modelId="{5D64F4E6-6DDC-41FB-B516-CC0A0A4F5634}" type="presOf" srcId="{29C82583-C75B-4E79-AAFA-3256F0CF6DE8}" destId="{2E498117-2479-4023-843C-BCAF285EBCA0}" srcOrd="0" destOrd="0" presId="urn:microsoft.com/office/officeart/2018/2/layout/IconLabelList"/>
    <dgm:cxn modelId="{B5AA8EEF-190A-43F0-B0B3-15B0E1DFBBA0}" type="presOf" srcId="{E0A1C81C-72F3-4B3F-8543-4639D60370B3}" destId="{98FC4D7E-6A1B-4E0D-85EF-F22E9D6C8821}" srcOrd="0" destOrd="0" presId="urn:microsoft.com/office/officeart/2018/2/layout/IconLabelList"/>
    <dgm:cxn modelId="{8005F2F0-D512-429C-A657-6DC6BEDFAEF8}" type="presParOf" srcId="{7C4350E4-796E-4AE8-B49C-94D2950D7B9B}" destId="{68BB18F5-CC7A-4DF3-AA01-4C9125617FC8}" srcOrd="0" destOrd="0" presId="urn:microsoft.com/office/officeart/2018/2/layout/IconLabelList"/>
    <dgm:cxn modelId="{2E5A03DE-806B-4289-852F-648615AF38F8}" type="presParOf" srcId="{68BB18F5-CC7A-4DF3-AA01-4C9125617FC8}" destId="{C0ABD073-6A75-4CF5-99C4-67FC9D836CA7}" srcOrd="0" destOrd="0" presId="urn:microsoft.com/office/officeart/2018/2/layout/IconLabelList"/>
    <dgm:cxn modelId="{EA2DE214-9399-49A5-989A-7131CC424A3C}" type="presParOf" srcId="{68BB18F5-CC7A-4DF3-AA01-4C9125617FC8}" destId="{BCD469ED-CA3E-4A06-9541-685BFAA2FA5B}" srcOrd="1" destOrd="0" presId="urn:microsoft.com/office/officeart/2018/2/layout/IconLabelList"/>
    <dgm:cxn modelId="{134796BD-A3AD-4263-A5FA-679746372D1E}" type="presParOf" srcId="{68BB18F5-CC7A-4DF3-AA01-4C9125617FC8}" destId="{436D8EB1-0556-4E41-9772-729ABAC87EF8}" srcOrd="2" destOrd="0" presId="urn:microsoft.com/office/officeart/2018/2/layout/IconLabelList"/>
    <dgm:cxn modelId="{A2C832F7-8FBB-4B71-BE44-74738BEB7986}" type="presParOf" srcId="{7C4350E4-796E-4AE8-B49C-94D2950D7B9B}" destId="{1E257A03-87D5-4791-A259-7F65219F87A3}" srcOrd="1" destOrd="0" presId="urn:microsoft.com/office/officeart/2018/2/layout/IconLabelList"/>
    <dgm:cxn modelId="{C4F0F695-A85C-4E50-A14A-F29D2A565C51}" type="presParOf" srcId="{7C4350E4-796E-4AE8-B49C-94D2950D7B9B}" destId="{3E410F45-BCA7-4E35-BBD8-C254D893F72C}" srcOrd="2" destOrd="0" presId="urn:microsoft.com/office/officeart/2018/2/layout/IconLabelList"/>
    <dgm:cxn modelId="{3CA70FA7-ADE0-4463-BD5C-6A8D37A6C94D}" type="presParOf" srcId="{3E410F45-BCA7-4E35-BBD8-C254D893F72C}" destId="{AB5F325C-80B9-4944-86EF-3AF45BF39E2A}" srcOrd="0" destOrd="0" presId="urn:microsoft.com/office/officeart/2018/2/layout/IconLabelList"/>
    <dgm:cxn modelId="{5BB76EF2-1D9D-4A2B-8027-8385D8F6DC38}" type="presParOf" srcId="{3E410F45-BCA7-4E35-BBD8-C254D893F72C}" destId="{D146F775-280B-4C3D-80FF-2ED131DE0DC1}" srcOrd="1" destOrd="0" presId="urn:microsoft.com/office/officeart/2018/2/layout/IconLabelList"/>
    <dgm:cxn modelId="{D73C9FFA-0432-401D-A3BA-2DD3044BF6E8}" type="presParOf" srcId="{3E410F45-BCA7-4E35-BBD8-C254D893F72C}" destId="{98FC4D7E-6A1B-4E0D-85EF-F22E9D6C8821}" srcOrd="2" destOrd="0" presId="urn:microsoft.com/office/officeart/2018/2/layout/IconLabelList"/>
    <dgm:cxn modelId="{E76C267C-C006-4FD9-9E5B-CD5A959F6FA6}" type="presParOf" srcId="{7C4350E4-796E-4AE8-B49C-94D2950D7B9B}" destId="{C8317974-BC39-4BE9-9CC0-5E1786FBA57B}" srcOrd="3" destOrd="0" presId="urn:microsoft.com/office/officeart/2018/2/layout/IconLabelList"/>
    <dgm:cxn modelId="{D02F2A34-2361-41D7-8518-B9A3F749A408}" type="presParOf" srcId="{7C4350E4-796E-4AE8-B49C-94D2950D7B9B}" destId="{8D0E810D-2120-4291-9EF7-9A9DA25BAEB9}" srcOrd="4" destOrd="0" presId="urn:microsoft.com/office/officeart/2018/2/layout/IconLabelList"/>
    <dgm:cxn modelId="{006447ED-7FEC-4083-9890-775F5295ED45}" type="presParOf" srcId="{8D0E810D-2120-4291-9EF7-9A9DA25BAEB9}" destId="{AF06D616-7A81-402A-8669-371EE44DE5DF}" srcOrd="0" destOrd="0" presId="urn:microsoft.com/office/officeart/2018/2/layout/IconLabelList"/>
    <dgm:cxn modelId="{06BAF684-A910-4B85-9C9B-A96A8C7C68EA}" type="presParOf" srcId="{8D0E810D-2120-4291-9EF7-9A9DA25BAEB9}" destId="{CD528B72-D9F3-4276-A1DD-B3C8D357B6C2}" srcOrd="1" destOrd="0" presId="urn:microsoft.com/office/officeart/2018/2/layout/IconLabelList"/>
    <dgm:cxn modelId="{C903AAD4-E5DB-4349-B359-82C7E8B9526E}" type="presParOf" srcId="{8D0E810D-2120-4291-9EF7-9A9DA25BAEB9}" destId="{2E498117-2479-4023-843C-BCAF285EBCA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2EDE83-402D-4ECB-A458-095707357C43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6FCA3D8A-04E4-41E2-842A-E8253B9FE28D}">
      <dgm:prSet/>
      <dgm:spPr/>
      <dgm:t>
        <a:bodyPr/>
        <a:lstStyle/>
        <a:p>
          <a:r>
            <a:rPr lang="en-GB" baseline="0"/>
            <a:t>Strengths</a:t>
          </a:r>
          <a:endParaRPr lang="en-GB"/>
        </a:p>
      </dgm:t>
    </dgm:pt>
    <dgm:pt modelId="{F0E6A7A9-CEFA-4AD3-B1B3-45FD2A5510A0}" type="parTrans" cxnId="{822333EB-B975-4CA8-8F79-8E8A27A7CD35}">
      <dgm:prSet/>
      <dgm:spPr/>
      <dgm:t>
        <a:bodyPr/>
        <a:lstStyle/>
        <a:p>
          <a:endParaRPr lang="en-GB"/>
        </a:p>
      </dgm:t>
    </dgm:pt>
    <dgm:pt modelId="{90218B48-2FB2-42F0-80D1-02CC2E6DF040}" type="sibTrans" cxnId="{822333EB-B975-4CA8-8F79-8E8A27A7CD35}">
      <dgm:prSet/>
      <dgm:spPr/>
      <dgm:t>
        <a:bodyPr/>
        <a:lstStyle/>
        <a:p>
          <a:endParaRPr lang="en-GB"/>
        </a:p>
      </dgm:t>
    </dgm:pt>
    <dgm:pt modelId="{65C272D7-9A09-4AF2-8701-2C237025BC8F}">
      <dgm:prSet/>
      <dgm:spPr/>
      <dgm:t>
        <a:bodyPr/>
        <a:lstStyle/>
        <a:p>
          <a:r>
            <a:rPr lang="en-GB" baseline="0"/>
            <a:t>Weaknesses</a:t>
          </a:r>
          <a:endParaRPr lang="en-GB"/>
        </a:p>
      </dgm:t>
    </dgm:pt>
    <dgm:pt modelId="{62996BBA-B10F-47F0-801E-CC1FBFDF1D64}" type="parTrans" cxnId="{60CDC7BA-825D-4632-B4D8-90A9637595FF}">
      <dgm:prSet/>
      <dgm:spPr/>
      <dgm:t>
        <a:bodyPr/>
        <a:lstStyle/>
        <a:p>
          <a:endParaRPr lang="en-GB"/>
        </a:p>
      </dgm:t>
    </dgm:pt>
    <dgm:pt modelId="{0EBF1380-09BC-465B-8367-38D0AD67E98A}" type="sibTrans" cxnId="{60CDC7BA-825D-4632-B4D8-90A9637595FF}">
      <dgm:prSet/>
      <dgm:spPr/>
      <dgm:t>
        <a:bodyPr/>
        <a:lstStyle/>
        <a:p>
          <a:endParaRPr lang="en-GB"/>
        </a:p>
      </dgm:t>
    </dgm:pt>
    <dgm:pt modelId="{E748FF04-D2E9-42BC-934A-F073B1955906}">
      <dgm:prSet/>
      <dgm:spPr/>
      <dgm:t>
        <a:bodyPr/>
        <a:lstStyle/>
        <a:p>
          <a:r>
            <a:rPr lang="en-GB" dirty="0"/>
            <a:t>I am a quick learner. </a:t>
          </a:r>
        </a:p>
      </dgm:t>
    </dgm:pt>
    <dgm:pt modelId="{E14E4CA0-6BF3-4151-AE07-FA17960B2DA0}" type="parTrans" cxnId="{5F3DBC34-90F5-49EC-8B08-2891D3655D0E}">
      <dgm:prSet/>
      <dgm:spPr/>
      <dgm:t>
        <a:bodyPr/>
        <a:lstStyle/>
        <a:p>
          <a:endParaRPr lang="en-GB"/>
        </a:p>
      </dgm:t>
    </dgm:pt>
    <dgm:pt modelId="{FFC14146-1441-4E46-9762-4E0F836BA472}" type="sibTrans" cxnId="{5F3DBC34-90F5-49EC-8B08-2891D3655D0E}">
      <dgm:prSet/>
      <dgm:spPr/>
      <dgm:t>
        <a:bodyPr/>
        <a:lstStyle/>
        <a:p>
          <a:endParaRPr lang="en-US"/>
        </a:p>
      </dgm:t>
    </dgm:pt>
    <dgm:pt modelId="{C584DD27-4734-4F67-8771-1FC4AECE1A35}">
      <dgm:prSet/>
      <dgm:spPr/>
      <dgm:t>
        <a:bodyPr/>
        <a:lstStyle/>
        <a:p>
          <a:endParaRPr lang="en-GB" dirty="0"/>
        </a:p>
      </dgm:t>
    </dgm:pt>
    <dgm:pt modelId="{CF163F5A-6573-4CB7-A814-96BBF7B32E31}" type="parTrans" cxnId="{E378AA96-8B9C-44D6-A9C3-5583237C03D8}">
      <dgm:prSet/>
      <dgm:spPr/>
      <dgm:t>
        <a:bodyPr/>
        <a:lstStyle/>
        <a:p>
          <a:endParaRPr lang="en-GB"/>
        </a:p>
      </dgm:t>
    </dgm:pt>
    <dgm:pt modelId="{74046737-27DC-407D-B640-FC68B92B6D7B}" type="sibTrans" cxnId="{E378AA96-8B9C-44D6-A9C3-5583237C03D8}">
      <dgm:prSet/>
      <dgm:spPr/>
      <dgm:t>
        <a:bodyPr/>
        <a:lstStyle/>
        <a:p>
          <a:endParaRPr lang="en-US"/>
        </a:p>
      </dgm:t>
    </dgm:pt>
    <dgm:pt modelId="{C2958F24-7A4B-4BAE-AAE1-66FD98963908}">
      <dgm:prSet/>
      <dgm:spPr/>
      <dgm:t>
        <a:bodyPr/>
        <a:lstStyle/>
        <a:p>
          <a:r>
            <a:rPr lang="en-GB" dirty="0"/>
            <a:t>My time Management skill needs to be improved.</a:t>
          </a:r>
        </a:p>
      </dgm:t>
    </dgm:pt>
    <dgm:pt modelId="{F9C10B2F-1471-4B03-BB98-9692DEAF7489}" type="parTrans" cxnId="{2DAA5506-3142-4E86-A99C-528F9F0D3DED}">
      <dgm:prSet/>
      <dgm:spPr/>
      <dgm:t>
        <a:bodyPr/>
        <a:lstStyle/>
        <a:p>
          <a:endParaRPr lang="en-GB"/>
        </a:p>
      </dgm:t>
    </dgm:pt>
    <dgm:pt modelId="{D472DABE-2EDA-4137-8F3A-C25668DD4D81}" type="sibTrans" cxnId="{2DAA5506-3142-4E86-A99C-528F9F0D3DED}">
      <dgm:prSet/>
      <dgm:spPr/>
    </dgm:pt>
    <dgm:pt modelId="{2F926C13-91BF-4EEC-8CB6-59C9D9949F76}">
      <dgm:prSet/>
      <dgm:spPr/>
      <dgm:t>
        <a:bodyPr/>
        <a:lstStyle/>
        <a:p>
          <a:r>
            <a:rPr lang="en-GB" dirty="0"/>
            <a:t>S 2</a:t>
          </a:r>
        </a:p>
      </dgm:t>
    </dgm:pt>
    <dgm:pt modelId="{66342187-FE72-478C-8C9B-853AF304F123}" type="parTrans" cxnId="{BB3C31EE-122D-4EBA-B56D-F045A5DF2F11}">
      <dgm:prSet/>
      <dgm:spPr/>
      <dgm:t>
        <a:bodyPr/>
        <a:lstStyle/>
        <a:p>
          <a:endParaRPr lang="en-GB"/>
        </a:p>
      </dgm:t>
    </dgm:pt>
    <dgm:pt modelId="{198BF1BD-1993-43F5-B7DC-796A24FADB69}" type="sibTrans" cxnId="{BB3C31EE-122D-4EBA-B56D-F045A5DF2F11}">
      <dgm:prSet/>
      <dgm:spPr/>
    </dgm:pt>
    <dgm:pt modelId="{F055DC37-CCFA-4732-8B0D-BA74426B0541}">
      <dgm:prSet/>
      <dgm:spPr/>
      <dgm:t>
        <a:bodyPr/>
        <a:lstStyle/>
        <a:p>
          <a:r>
            <a:rPr lang="en-GB" dirty="0"/>
            <a:t>S 3</a:t>
          </a:r>
        </a:p>
      </dgm:t>
    </dgm:pt>
    <dgm:pt modelId="{B1277550-F29D-455D-ACC2-5DB4285D99FF}" type="parTrans" cxnId="{F3A2E325-FE42-4FF8-BAA3-4F59D50F0B01}">
      <dgm:prSet/>
      <dgm:spPr/>
      <dgm:t>
        <a:bodyPr/>
        <a:lstStyle/>
        <a:p>
          <a:endParaRPr lang="en-GB"/>
        </a:p>
      </dgm:t>
    </dgm:pt>
    <dgm:pt modelId="{579F7F78-9954-4D3A-8BA8-A170B46DC1AE}" type="sibTrans" cxnId="{F3A2E325-FE42-4FF8-BAA3-4F59D50F0B01}">
      <dgm:prSet/>
      <dgm:spPr/>
    </dgm:pt>
    <dgm:pt modelId="{FBB7E444-4344-4F8A-9FFA-35081591D678}">
      <dgm:prSet/>
      <dgm:spPr/>
      <dgm:t>
        <a:bodyPr/>
        <a:lstStyle/>
        <a:p>
          <a:r>
            <a:rPr lang="en-GB" dirty="0"/>
            <a:t>S 4</a:t>
          </a:r>
        </a:p>
      </dgm:t>
    </dgm:pt>
    <dgm:pt modelId="{38C62790-9EA3-46F8-B470-462C742C3A7D}" type="parTrans" cxnId="{A656371F-EF2D-4783-9AF7-930F8122B66A}">
      <dgm:prSet/>
      <dgm:spPr/>
      <dgm:t>
        <a:bodyPr/>
        <a:lstStyle/>
        <a:p>
          <a:endParaRPr lang="en-GB"/>
        </a:p>
      </dgm:t>
    </dgm:pt>
    <dgm:pt modelId="{35A1EDA4-BABE-499A-9000-13635F13FD40}" type="sibTrans" cxnId="{A656371F-EF2D-4783-9AF7-930F8122B66A}">
      <dgm:prSet/>
      <dgm:spPr/>
    </dgm:pt>
    <dgm:pt modelId="{A2F4040D-2E67-4D9A-8BC5-14116A7F6FEF}">
      <dgm:prSet/>
      <dgm:spPr/>
      <dgm:t>
        <a:bodyPr/>
        <a:lstStyle/>
        <a:p>
          <a:r>
            <a:rPr lang="en-GB" dirty="0"/>
            <a:t>W 3</a:t>
          </a:r>
        </a:p>
      </dgm:t>
    </dgm:pt>
    <dgm:pt modelId="{94046DFF-4E31-4E3E-9DEE-B6984A2CEFF0}" type="parTrans" cxnId="{90C274A2-4266-4C8C-A0CE-F4FD4E6F3EA9}">
      <dgm:prSet/>
      <dgm:spPr/>
      <dgm:t>
        <a:bodyPr/>
        <a:lstStyle/>
        <a:p>
          <a:endParaRPr lang="en-GB"/>
        </a:p>
      </dgm:t>
    </dgm:pt>
    <dgm:pt modelId="{99D2AE0F-64A1-4F1F-91BB-583AF4B4C53B}" type="sibTrans" cxnId="{90C274A2-4266-4C8C-A0CE-F4FD4E6F3EA9}">
      <dgm:prSet/>
      <dgm:spPr/>
    </dgm:pt>
    <dgm:pt modelId="{5CE81FE2-C981-46E4-85A9-3F7450E336C2}">
      <dgm:prSet/>
      <dgm:spPr/>
      <dgm:t>
        <a:bodyPr/>
        <a:lstStyle/>
        <a:p>
          <a:r>
            <a:rPr lang="en-GB" dirty="0"/>
            <a:t>W 4</a:t>
          </a:r>
        </a:p>
      </dgm:t>
    </dgm:pt>
    <dgm:pt modelId="{0949EE0F-74BF-4481-AB92-410EF5D024FD}" type="parTrans" cxnId="{AA8F205A-6AE3-422E-A8D6-81A04373E34A}">
      <dgm:prSet/>
      <dgm:spPr/>
      <dgm:t>
        <a:bodyPr/>
        <a:lstStyle/>
        <a:p>
          <a:endParaRPr lang="en-GB"/>
        </a:p>
      </dgm:t>
    </dgm:pt>
    <dgm:pt modelId="{26555EEC-FCE8-4401-9673-7AB5D14A0ADB}" type="sibTrans" cxnId="{AA8F205A-6AE3-422E-A8D6-81A04373E34A}">
      <dgm:prSet/>
      <dgm:spPr/>
    </dgm:pt>
    <dgm:pt modelId="{40CB6C1F-69CE-4B01-8196-F2663492768C}">
      <dgm:prSet/>
      <dgm:spPr/>
      <dgm:t>
        <a:bodyPr/>
        <a:lstStyle/>
        <a:p>
          <a:r>
            <a:rPr lang="en-GB" dirty="0"/>
            <a:t>W 2</a:t>
          </a:r>
        </a:p>
      </dgm:t>
    </dgm:pt>
    <dgm:pt modelId="{298DA4D5-3432-452E-892D-7B5ED869EA0D}" type="parTrans" cxnId="{BCDEBEB9-B0E1-4F4B-BFE1-2C384B22192B}">
      <dgm:prSet/>
      <dgm:spPr/>
    </dgm:pt>
    <dgm:pt modelId="{7B10A7CC-F457-454B-B79C-E81C51349771}" type="sibTrans" cxnId="{BCDEBEB9-B0E1-4F4B-BFE1-2C384B22192B}">
      <dgm:prSet/>
      <dgm:spPr/>
    </dgm:pt>
    <dgm:pt modelId="{72F2227C-3AA9-4C26-8BE4-0299D604809F}" type="pres">
      <dgm:prSet presAssocID="{5E2EDE83-402D-4ECB-A458-095707357C43}" presName="Name0" presStyleCnt="0">
        <dgm:presLayoutVars>
          <dgm:dir/>
          <dgm:animLvl val="lvl"/>
          <dgm:resizeHandles val="exact"/>
        </dgm:presLayoutVars>
      </dgm:prSet>
      <dgm:spPr/>
    </dgm:pt>
    <dgm:pt modelId="{E443B98F-0C6B-4030-9D25-9A0E19FE3C9F}" type="pres">
      <dgm:prSet presAssocID="{6FCA3D8A-04E4-41E2-842A-E8253B9FE28D}" presName="composite" presStyleCnt="0"/>
      <dgm:spPr/>
    </dgm:pt>
    <dgm:pt modelId="{CCE8159B-F259-48B2-B6FD-15FE7D7DC801}" type="pres">
      <dgm:prSet presAssocID="{6FCA3D8A-04E4-41E2-842A-E8253B9FE28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8611E249-76CD-4FF5-B8B0-9C0C75ED92FB}" type="pres">
      <dgm:prSet presAssocID="{6FCA3D8A-04E4-41E2-842A-E8253B9FE28D}" presName="desTx" presStyleLbl="alignAccFollowNode1" presStyleIdx="0" presStyleCnt="2">
        <dgm:presLayoutVars>
          <dgm:bulletEnabled val="1"/>
        </dgm:presLayoutVars>
      </dgm:prSet>
      <dgm:spPr/>
    </dgm:pt>
    <dgm:pt modelId="{3182A034-A3CF-42CC-8B26-59641A5A443A}" type="pres">
      <dgm:prSet presAssocID="{90218B48-2FB2-42F0-80D1-02CC2E6DF040}" presName="space" presStyleCnt="0"/>
      <dgm:spPr/>
    </dgm:pt>
    <dgm:pt modelId="{BAE79F5C-85B5-465A-A06F-1DA9F943BD6A}" type="pres">
      <dgm:prSet presAssocID="{65C272D7-9A09-4AF2-8701-2C237025BC8F}" presName="composite" presStyleCnt="0"/>
      <dgm:spPr/>
    </dgm:pt>
    <dgm:pt modelId="{C140F978-8B23-41B6-96C5-DD66CD8680A1}" type="pres">
      <dgm:prSet presAssocID="{65C272D7-9A09-4AF2-8701-2C237025BC8F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FDEACA11-6F24-4071-B0F8-C7FD4B4D4B3F}" type="pres">
      <dgm:prSet presAssocID="{65C272D7-9A09-4AF2-8701-2C237025BC8F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2DAA5506-3142-4E86-A99C-528F9F0D3DED}" srcId="{65C272D7-9A09-4AF2-8701-2C237025BC8F}" destId="{C2958F24-7A4B-4BAE-AAE1-66FD98963908}" srcOrd="0" destOrd="0" parTransId="{F9C10B2F-1471-4B03-BB98-9692DEAF7489}" sibTransId="{D472DABE-2EDA-4137-8F3A-C25668DD4D81}"/>
    <dgm:cxn modelId="{C338211B-B1B6-486B-90A6-D1FC0B005FC6}" type="presOf" srcId="{A2F4040D-2E67-4D9A-8BC5-14116A7F6FEF}" destId="{FDEACA11-6F24-4071-B0F8-C7FD4B4D4B3F}" srcOrd="0" destOrd="2" presId="urn:microsoft.com/office/officeart/2005/8/layout/hList1"/>
    <dgm:cxn modelId="{A656371F-EF2D-4783-9AF7-930F8122B66A}" srcId="{6FCA3D8A-04E4-41E2-842A-E8253B9FE28D}" destId="{FBB7E444-4344-4F8A-9FFA-35081591D678}" srcOrd="3" destOrd="0" parTransId="{38C62790-9EA3-46F8-B470-462C742C3A7D}" sibTransId="{35A1EDA4-BABE-499A-9000-13635F13FD40}"/>
    <dgm:cxn modelId="{F3A2E325-FE42-4FF8-BAA3-4F59D50F0B01}" srcId="{6FCA3D8A-04E4-41E2-842A-E8253B9FE28D}" destId="{F055DC37-CCFA-4732-8B0D-BA74426B0541}" srcOrd="2" destOrd="0" parTransId="{B1277550-F29D-455D-ACC2-5DB4285D99FF}" sibTransId="{579F7F78-9954-4D3A-8BA8-A170B46DC1AE}"/>
    <dgm:cxn modelId="{D76DFB28-A790-4901-9763-09BE2C29B931}" type="presOf" srcId="{6FCA3D8A-04E4-41E2-842A-E8253B9FE28D}" destId="{CCE8159B-F259-48B2-B6FD-15FE7D7DC801}" srcOrd="0" destOrd="0" presId="urn:microsoft.com/office/officeart/2005/8/layout/hList1"/>
    <dgm:cxn modelId="{5F3DBC34-90F5-49EC-8B08-2891D3655D0E}" srcId="{6FCA3D8A-04E4-41E2-842A-E8253B9FE28D}" destId="{E748FF04-D2E9-42BC-934A-F073B1955906}" srcOrd="0" destOrd="0" parTransId="{E14E4CA0-6BF3-4151-AE07-FA17960B2DA0}" sibTransId="{FFC14146-1441-4E46-9762-4E0F836BA472}"/>
    <dgm:cxn modelId="{6533B337-EA39-4097-8252-9448D9D2492F}" type="presOf" srcId="{5CE81FE2-C981-46E4-85A9-3F7450E336C2}" destId="{FDEACA11-6F24-4071-B0F8-C7FD4B4D4B3F}" srcOrd="0" destOrd="3" presId="urn:microsoft.com/office/officeart/2005/8/layout/hList1"/>
    <dgm:cxn modelId="{8518FA5B-B408-4A0B-B30F-7FEFA889B2D7}" type="presOf" srcId="{F055DC37-CCFA-4732-8B0D-BA74426B0541}" destId="{8611E249-76CD-4FF5-B8B0-9C0C75ED92FB}" srcOrd="0" destOrd="2" presId="urn:microsoft.com/office/officeart/2005/8/layout/hList1"/>
    <dgm:cxn modelId="{CE92B35D-31F6-4E5F-9B85-CF5B9B63EEAC}" type="presOf" srcId="{40CB6C1F-69CE-4B01-8196-F2663492768C}" destId="{FDEACA11-6F24-4071-B0F8-C7FD4B4D4B3F}" srcOrd="0" destOrd="1" presId="urn:microsoft.com/office/officeart/2005/8/layout/hList1"/>
    <dgm:cxn modelId="{54BD234B-9780-4CB2-9AEC-BB65C5F329A2}" type="presOf" srcId="{E748FF04-D2E9-42BC-934A-F073B1955906}" destId="{8611E249-76CD-4FF5-B8B0-9C0C75ED92FB}" srcOrd="0" destOrd="0" presId="urn:microsoft.com/office/officeart/2005/8/layout/hList1"/>
    <dgm:cxn modelId="{0116F74C-46A7-4387-905D-496D3AC923A6}" type="presOf" srcId="{5E2EDE83-402D-4ECB-A458-095707357C43}" destId="{72F2227C-3AA9-4C26-8BE4-0299D604809F}" srcOrd="0" destOrd="0" presId="urn:microsoft.com/office/officeart/2005/8/layout/hList1"/>
    <dgm:cxn modelId="{2179D054-838A-4FF9-8D68-C398744F40D7}" type="presOf" srcId="{C584DD27-4734-4F67-8771-1FC4AECE1A35}" destId="{8611E249-76CD-4FF5-B8B0-9C0C75ED92FB}" srcOrd="0" destOrd="4" presId="urn:microsoft.com/office/officeart/2005/8/layout/hList1"/>
    <dgm:cxn modelId="{EBE79857-A8F4-4933-A8BD-80D9BBCD783E}" type="presOf" srcId="{FBB7E444-4344-4F8A-9FFA-35081591D678}" destId="{8611E249-76CD-4FF5-B8B0-9C0C75ED92FB}" srcOrd="0" destOrd="3" presId="urn:microsoft.com/office/officeart/2005/8/layout/hList1"/>
    <dgm:cxn modelId="{AA8F205A-6AE3-422E-A8D6-81A04373E34A}" srcId="{65C272D7-9A09-4AF2-8701-2C237025BC8F}" destId="{5CE81FE2-C981-46E4-85A9-3F7450E336C2}" srcOrd="3" destOrd="0" parTransId="{0949EE0F-74BF-4481-AB92-410EF5D024FD}" sibTransId="{26555EEC-FCE8-4401-9673-7AB5D14A0ADB}"/>
    <dgm:cxn modelId="{E378AA96-8B9C-44D6-A9C3-5583237C03D8}" srcId="{6FCA3D8A-04E4-41E2-842A-E8253B9FE28D}" destId="{C584DD27-4734-4F67-8771-1FC4AECE1A35}" srcOrd="4" destOrd="0" parTransId="{CF163F5A-6573-4CB7-A814-96BBF7B32E31}" sibTransId="{74046737-27DC-407D-B640-FC68B92B6D7B}"/>
    <dgm:cxn modelId="{90C274A2-4266-4C8C-A0CE-F4FD4E6F3EA9}" srcId="{65C272D7-9A09-4AF2-8701-2C237025BC8F}" destId="{A2F4040D-2E67-4D9A-8BC5-14116A7F6FEF}" srcOrd="2" destOrd="0" parTransId="{94046DFF-4E31-4E3E-9DEE-B6984A2CEFF0}" sibTransId="{99D2AE0F-64A1-4F1F-91BB-583AF4B4C53B}"/>
    <dgm:cxn modelId="{6C6B00A3-4725-46DB-B0E8-FB7D8109E21F}" type="presOf" srcId="{65C272D7-9A09-4AF2-8701-2C237025BC8F}" destId="{C140F978-8B23-41B6-96C5-DD66CD8680A1}" srcOrd="0" destOrd="0" presId="urn:microsoft.com/office/officeart/2005/8/layout/hList1"/>
    <dgm:cxn modelId="{152831A3-31A0-480E-A860-9187503FC7A6}" type="presOf" srcId="{C2958F24-7A4B-4BAE-AAE1-66FD98963908}" destId="{FDEACA11-6F24-4071-B0F8-C7FD4B4D4B3F}" srcOrd="0" destOrd="0" presId="urn:microsoft.com/office/officeart/2005/8/layout/hList1"/>
    <dgm:cxn modelId="{BCDEBEB9-B0E1-4F4B-BFE1-2C384B22192B}" srcId="{65C272D7-9A09-4AF2-8701-2C237025BC8F}" destId="{40CB6C1F-69CE-4B01-8196-F2663492768C}" srcOrd="1" destOrd="0" parTransId="{298DA4D5-3432-452E-892D-7B5ED869EA0D}" sibTransId="{7B10A7CC-F457-454B-B79C-E81C51349771}"/>
    <dgm:cxn modelId="{60CDC7BA-825D-4632-B4D8-90A9637595FF}" srcId="{5E2EDE83-402D-4ECB-A458-095707357C43}" destId="{65C272D7-9A09-4AF2-8701-2C237025BC8F}" srcOrd="1" destOrd="0" parTransId="{62996BBA-B10F-47F0-801E-CC1FBFDF1D64}" sibTransId="{0EBF1380-09BC-465B-8367-38D0AD67E98A}"/>
    <dgm:cxn modelId="{1408A4E8-4805-4B20-9A4D-743091680326}" type="presOf" srcId="{2F926C13-91BF-4EEC-8CB6-59C9D9949F76}" destId="{8611E249-76CD-4FF5-B8B0-9C0C75ED92FB}" srcOrd="0" destOrd="1" presId="urn:microsoft.com/office/officeart/2005/8/layout/hList1"/>
    <dgm:cxn modelId="{822333EB-B975-4CA8-8F79-8E8A27A7CD35}" srcId="{5E2EDE83-402D-4ECB-A458-095707357C43}" destId="{6FCA3D8A-04E4-41E2-842A-E8253B9FE28D}" srcOrd="0" destOrd="0" parTransId="{F0E6A7A9-CEFA-4AD3-B1B3-45FD2A5510A0}" sibTransId="{90218B48-2FB2-42F0-80D1-02CC2E6DF040}"/>
    <dgm:cxn modelId="{BB3C31EE-122D-4EBA-B56D-F045A5DF2F11}" srcId="{6FCA3D8A-04E4-41E2-842A-E8253B9FE28D}" destId="{2F926C13-91BF-4EEC-8CB6-59C9D9949F76}" srcOrd="1" destOrd="0" parTransId="{66342187-FE72-478C-8C9B-853AF304F123}" sibTransId="{198BF1BD-1993-43F5-B7DC-796A24FADB69}"/>
    <dgm:cxn modelId="{2D2EE49D-1157-4710-94B8-F85B3BEE459E}" type="presParOf" srcId="{72F2227C-3AA9-4C26-8BE4-0299D604809F}" destId="{E443B98F-0C6B-4030-9D25-9A0E19FE3C9F}" srcOrd="0" destOrd="0" presId="urn:microsoft.com/office/officeart/2005/8/layout/hList1"/>
    <dgm:cxn modelId="{789F5D3B-6BD8-4ED5-99E3-FDC44C698F8F}" type="presParOf" srcId="{E443B98F-0C6B-4030-9D25-9A0E19FE3C9F}" destId="{CCE8159B-F259-48B2-B6FD-15FE7D7DC801}" srcOrd="0" destOrd="0" presId="urn:microsoft.com/office/officeart/2005/8/layout/hList1"/>
    <dgm:cxn modelId="{C6407928-E59D-48E6-9839-3ADACA6FD845}" type="presParOf" srcId="{E443B98F-0C6B-4030-9D25-9A0E19FE3C9F}" destId="{8611E249-76CD-4FF5-B8B0-9C0C75ED92FB}" srcOrd="1" destOrd="0" presId="urn:microsoft.com/office/officeart/2005/8/layout/hList1"/>
    <dgm:cxn modelId="{CAF71627-EBD8-4B5B-89B8-50ECBAF57371}" type="presParOf" srcId="{72F2227C-3AA9-4C26-8BE4-0299D604809F}" destId="{3182A034-A3CF-42CC-8B26-59641A5A443A}" srcOrd="1" destOrd="0" presId="urn:microsoft.com/office/officeart/2005/8/layout/hList1"/>
    <dgm:cxn modelId="{0C36BA05-1647-4D79-91FB-D53F31BF0B3F}" type="presParOf" srcId="{72F2227C-3AA9-4C26-8BE4-0299D604809F}" destId="{BAE79F5C-85B5-465A-A06F-1DA9F943BD6A}" srcOrd="2" destOrd="0" presId="urn:microsoft.com/office/officeart/2005/8/layout/hList1"/>
    <dgm:cxn modelId="{30293D4B-4BB7-439B-9B3B-33A8ED467230}" type="presParOf" srcId="{BAE79F5C-85B5-465A-A06F-1DA9F943BD6A}" destId="{C140F978-8B23-41B6-96C5-DD66CD8680A1}" srcOrd="0" destOrd="0" presId="urn:microsoft.com/office/officeart/2005/8/layout/hList1"/>
    <dgm:cxn modelId="{8103C400-571F-4834-84D8-FEC687F7B1A0}" type="presParOf" srcId="{BAE79F5C-85B5-465A-A06F-1DA9F943BD6A}" destId="{FDEACA11-6F24-4071-B0F8-C7FD4B4D4B3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BAB5C7-1F62-4DB7-A587-60A5357AB10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545666C-20CD-487E-9ED1-21FA8EC8880B}">
      <dgm:prSet/>
      <dgm:spPr/>
      <dgm:t>
        <a:bodyPr/>
        <a:lstStyle/>
        <a:p>
          <a:r>
            <a:rPr lang="en-GB"/>
            <a:t>T1 with brief explanation</a:t>
          </a:r>
        </a:p>
      </dgm:t>
    </dgm:pt>
    <dgm:pt modelId="{45AC4B40-AE02-444B-AB8D-A39343FD0FDA}" type="parTrans" cxnId="{163CB770-4E99-4304-ACE5-B6006870DAAF}">
      <dgm:prSet/>
      <dgm:spPr/>
      <dgm:t>
        <a:bodyPr/>
        <a:lstStyle/>
        <a:p>
          <a:endParaRPr lang="en-GB"/>
        </a:p>
      </dgm:t>
    </dgm:pt>
    <dgm:pt modelId="{D810EA19-C069-482C-B6D7-4D5D3DBE3E12}" type="sibTrans" cxnId="{163CB770-4E99-4304-ACE5-B6006870DAAF}">
      <dgm:prSet/>
      <dgm:spPr/>
      <dgm:t>
        <a:bodyPr/>
        <a:lstStyle/>
        <a:p>
          <a:endParaRPr lang="en-GB"/>
        </a:p>
      </dgm:t>
    </dgm:pt>
    <dgm:pt modelId="{135890A7-7916-4C80-9305-DBEC8855332E}">
      <dgm:prSet/>
      <dgm:spPr/>
      <dgm:t>
        <a:bodyPr/>
        <a:lstStyle/>
        <a:p>
          <a:r>
            <a:rPr lang="en-GB" dirty="0"/>
            <a:t>T2 with brief explanation</a:t>
          </a:r>
        </a:p>
      </dgm:t>
    </dgm:pt>
    <dgm:pt modelId="{DD1139E7-D036-4A2C-BC00-484E3A3B4F30}" type="parTrans" cxnId="{CB54402E-4B4C-435C-A3AA-4CE5E89F7037}">
      <dgm:prSet/>
      <dgm:spPr/>
      <dgm:t>
        <a:bodyPr/>
        <a:lstStyle/>
        <a:p>
          <a:endParaRPr lang="en-GB"/>
        </a:p>
      </dgm:t>
    </dgm:pt>
    <dgm:pt modelId="{69379B71-2E0B-450E-AE53-4F203AF20146}" type="sibTrans" cxnId="{CB54402E-4B4C-435C-A3AA-4CE5E89F7037}">
      <dgm:prSet/>
      <dgm:spPr/>
      <dgm:t>
        <a:bodyPr/>
        <a:lstStyle/>
        <a:p>
          <a:endParaRPr lang="en-GB"/>
        </a:p>
      </dgm:t>
    </dgm:pt>
    <dgm:pt modelId="{7ACEC770-C24F-499A-AF15-100923BF0718}">
      <dgm:prSet/>
      <dgm:spPr/>
      <dgm:t>
        <a:bodyPr/>
        <a:lstStyle/>
        <a:p>
          <a:r>
            <a:rPr lang="en-GB"/>
            <a:t>T3 with brief explanation</a:t>
          </a:r>
        </a:p>
      </dgm:t>
    </dgm:pt>
    <dgm:pt modelId="{B2C015C9-6900-459D-94A2-676677C50E1A}" type="parTrans" cxnId="{A1FACF62-78E7-4734-B94C-1DC3BA052D42}">
      <dgm:prSet/>
      <dgm:spPr/>
      <dgm:t>
        <a:bodyPr/>
        <a:lstStyle/>
        <a:p>
          <a:endParaRPr lang="en-GB"/>
        </a:p>
      </dgm:t>
    </dgm:pt>
    <dgm:pt modelId="{822C0E71-B5DD-46B6-A8FC-2A5C5207F4D6}" type="sibTrans" cxnId="{A1FACF62-78E7-4734-B94C-1DC3BA052D42}">
      <dgm:prSet/>
      <dgm:spPr/>
      <dgm:t>
        <a:bodyPr/>
        <a:lstStyle/>
        <a:p>
          <a:endParaRPr lang="en-GB"/>
        </a:p>
      </dgm:t>
    </dgm:pt>
    <dgm:pt modelId="{43F3B763-0D24-4919-8079-1499F480D6EF}" type="pres">
      <dgm:prSet presAssocID="{29BAB5C7-1F62-4DB7-A587-60A5357AB107}" presName="linear" presStyleCnt="0">
        <dgm:presLayoutVars>
          <dgm:dir/>
          <dgm:animLvl val="lvl"/>
          <dgm:resizeHandles val="exact"/>
        </dgm:presLayoutVars>
      </dgm:prSet>
      <dgm:spPr/>
    </dgm:pt>
    <dgm:pt modelId="{5A39F536-7306-4E14-9A99-B0E0311B9FEE}" type="pres">
      <dgm:prSet presAssocID="{A545666C-20CD-487E-9ED1-21FA8EC8880B}" presName="parentLin" presStyleCnt="0"/>
      <dgm:spPr/>
    </dgm:pt>
    <dgm:pt modelId="{43952880-1D29-4B37-996A-7F9DD7F0C517}" type="pres">
      <dgm:prSet presAssocID="{A545666C-20CD-487E-9ED1-21FA8EC8880B}" presName="parentLeftMargin" presStyleLbl="node1" presStyleIdx="0" presStyleCnt="3"/>
      <dgm:spPr/>
    </dgm:pt>
    <dgm:pt modelId="{9F3FA8ED-C720-4905-9418-C6704E1F732D}" type="pres">
      <dgm:prSet presAssocID="{A545666C-20CD-487E-9ED1-21FA8EC8880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ABC00FB-EE0E-4B18-8D1D-768AB1BF3D7F}" type="pres">
      <dgm:prSet presAssocID="{A545666C-20CD-487E-9ED1-21FA8EC8880B}" presName="negativeSpace" presStyleCnt="0"/>
      <dgm:spPr/>
    </dgm:pt>
    <dgm:pt modelId="{B53D792B-4CCF-46D7-AD1F-6169C241CF7F}" type="pres">
      <dgm:prSet presAssocID="{A545666C-20CD-487E-9ED1-21FA8EC8880B}" presName="childText" presStyleLbl="conFgAcc1" presStyleIdx="0" presStyleCnt="3">
        <dgm:presLayoutVars>
          <dgm:bulletEnabled val="1"/>
        </dgm:presLayoutVars>
      </dgm:prSet>
      <dgm:spPr/>
    </dgm:pt>
    <dgm:pt modelId="{26883C18-599D-468E-9F16-8FD73BC28629}" type="pres">
      <dgm:prSet presAssocID="{D810EA19-C069-482C-B6D7-4D5D3DBE3E12}" presName="spaceBetweenRectangles" presStyleCnt="0"/>
      <dgm:spPr/>
    </dgm:pt>
    <dgm:pt modelId="{25C05819-90BA-4191-8924-BD363823FBC4}" type="pres">
      <dgm:prSet presAssocID="{135890A7-7916-4C80-9305-DBEC8855332E}" presName="parentLin" presStyleCnt="0"/>
      <dgm:spPr/>
    </dgm:pt>
    <dgm:pt modelId="{F0ED71A9-22E5-4624-ABE1-F869B0103123}" type="pres">
      <dgm:prSet presAssocID="{135890A7-7916-4C80-9305-DBEC8855332E}" presName="parentLeftMargin" presStyleLbl="node1" presStyleIdx="0" presStyleCnt="3"/>
      <dgm:spPr/>
    </dgm:pt>
    <dgm:pt modelId="{D2E0FC5B-6E20-4A4E-B0B8-021E8B9D8096}" type="pres">
      <dgm:prSet presAssocID="{135890A7-7916-4C80-9305-DBEC885533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E3C2594-5329-4F7F-B9C8-B23208C6D443}" type="pres">
      <dgm:prSet presAssocID="{135890A7-7916-4C80-9305-DBEC8855332E}" presName="negativeSpace" presStyleCnt="0"/>
      <dgm:spPr/>
    </dgm:pt>
    <dgm:pt modelId="{292CBF2E-B5D4-4609-B5F9-7C0722C924FF}" type="pres">
      <dgm:prSet presAssocID="{135890A7-7916-4C80-9305-DBEC8855332E}" presName="childText" presStyleLbl="conFgAcc1" presStyleIdx="1" presStyleCnt="3">
        <dgm:presLayoutVars>
          <dgm:bulletEnabled val="1"/>
        </dgm:presLayoutVars>
      </dgm:prSet>
      <dgm:spPr/>
    </dgm:pt>
    <dgm:pt modelId="{F0FA17A6-9378-4BFF-A132-2119B8077137}" type="pres">
      <dgm:prSet presAssocID="{69379B71-2E0B-450E-AE53-4F203AF20146}" presName="spaceBetweenRectangles" presStyleCnt="0"/>
      <dgm:spPr/>
    </dgm:pt>
    <dgm:pt modelId="{960E10A9-420E-47E4-8B4D-F6FE1FBA0445}" type="pres">
      <dgm:prSet presAssocID="{7ACEC770-C24F-499A-AF15-100923BF0718}" presName="parentLin" presStyleCnt="0"/>
      <dgm:spPr/>
    </dgm:pt>
    <dgm:pt modelId="{ED8048F1-0581-438A-8D3B-E28293E88E69}" type="pres">
      <dgm:prSet presAssocID="{7ACEC770-C24F-499A-AF15-100923BF0718}" presName="parentLeftMargin" presStyleLbl="node1" presStyleIdx="1" presStyleCnt="3"/>
      <dgm:spPr/>
    </dgm:pt>
    <dgm:pt modelId="{AAE6E410-8316-487B-8369-46501A30C35B}" type="pres">
      <dgm:prSet presAssocID="{7ACEC770-C24F-499A-AF15-100923BF071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20BA27F1-C883-4A19-9AED-1FF47A915549}" type="pres">
      <dgm:prSet presAssocID="{7ACEC770-C24F-499A-AF15-100923BF0718}" presName="negativeSpace" presStyleCnt="0"/>
      <dgm:spPr/>
    </dgm:pt>
    <dgm:pt modelId="{E88D1AEB-E03D-4649-AC46-AE237FD2CAC8}" type="pres">
      <dgm:prSet presAssocID="{7ACEC770-C24F-499A-AF15-100923BF071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89DBC02-7611-417F-A6CF-7F701A83FE09}" type="presOf" srcId="{7ACEC770-C24F-499A-AF15-100923BF0718}" destId="{AAE6E410-8316-487B-8369-46501A30C35B}" srcOrd="1" destOrd="0" presId="urn:microsoft.com/office/officeart/2005/8/layout/list1"/>
    <dgm:cxn modelId="{6BD2AD24-4FDC-410A-8E33-0C2171AF1AF3}" type="presOf" srcId="{135890A7-7916-4C80-9305-DBEC8855332E}" destId="{D2E0FC5B-6E20-4A4E-B0B8-021E8B9D8096}" srcOrd="1" destOrd="0" presId="urn:microsoft.com/office/officeart/2005/8/layout/list1"/>
    <dgm:cxn modelId="{F78D5D26-3FA8-4952-9A8E-4C61C560B496}" type="presOf" srcId="{135890A7-7916-4C80-9305-DBEC8855332E}" destId="{F0ED71A9-22E5-4624-ABE1-F869B0103123}" srcOrd="0" destOrd="0" presId="urn:microsoft.com/office/officeart/2005/8/layout/list1"/>
    <dgm:cxn modelId="{CB54402E-4B4C-435C-A3AA-4CE5E89F7037}" srcId="{29BAB5C7-1F62-4DB7-A587-60A5357AB107}" destId="{135890A7-7916-4C80-9305-DBEC8855332E}" srcOrd="1" destOrd="0" parTransId="{DD1139E7-D036-4A2C-BC00-484E3A3B4F30}" sibTransId="{69379B71-2E0B-450E-AE53-4F203AF20146}"/>
    <dgm:cxn modelId="{60231A34-B1D4-459F-8D8A-E69DD9A96B32}" type="presOf" srcId="{7ACEC770-C24F-499A-AF15-100923BF0718}" destId="{ED8048F1-0581-438A-8D3B-E28293E88E69}" srcOrd="0" destOrd="0" presId="urn:microsoft.com/office/officeart/2005/8/layout/list1"/>
    <dgm:cxn modelId="{A1FACF62-78E7-4734-B94C-1DC3BA052D42}" srcId="{29BAB5C7-1F62-4DB7-A587-60A5357AB107}" destId="{7ACEC770-C24F-499A-AF15-100923BF0718}" srcOrd="2" destOrd="0" parTransId="{B2C015C9-6900-459D-94A2-676677C50E1A}" sibTransId="{822C0E71-B5DD-46B6-A8FC-2A5C5207F4D6}"/>
    <dgm:cxn modelId="{D5A74567-48A1-4899-949F-9E8C5FDDF387}" type="presOf" srcId="{A545666C-20CD-487E-9ED1-21FA8EC8880B}" destId="{9F3FA8ED-C720-4905-9418-C6704E1F732D}" srcOrd="1" destOrd="0" presId="urn:microsoft.com/office/officeart/2005/8/layout/list1"/>
    <dgm:cxn modelId="{24531F6A-3C20-4D9B-9E42-2C46ABB85B70}" type="presOf" srcId="{29BAB5C7-1F62-4DB7-A587-60A5357AB107}" destId="{43F3B763-0D24-4919-8079-1499F480D6EF}" srcOrd="0" destOrd="0" presId="urn:microsoft.com/office/officeart/2005/8/layout/list1"/>
    <dgm:cxn modelId="{163CB770-4E99-4304-ACE5-B6006870DAAF}" srcId="{29BAB5C7-1F62-4DB7-A587-60A5357AB107}" destId="{A545666C-20CD-487E-9ED1-21FA8EC8880B}" srcOrd="0" destOrd="0" parTransId="{45AC4B40-AE02-444B-AB8D-A39343FD0FDA}" sibTransId="{D810EA19-C069-482C-B6D7-4D5D3DBE3E12}"/>
    <dgm:cxn modelId="{E2B22292-038A-4351-9C0F-9350F912B6D3}" type="presOf" srcId="{A545666C-20CD-487E-9ED1-21FA8EC8880B}" destId="{43952880-1D29-4B37-996A-7F9DD7F0C517}" srcOrd="0" destOrd="0" presId="urn:microsoft.com/office/officeart/2005/8/layout/list1"/>
    <dgm:cxn modelId="{FF57E70D-276E-4042-8EE9-EB976642210E}" type="presParOf" srcId="{43F3B763-0D24-4919-8079-1499F480D6EF}" destId="{5A39F536-7306-4E14-9A99-B0E0311B9FEE}" srcOrd="0" destOrd="0" presId="urn:microsoft.com/office/officeart/2005/8/layout/list1"/>
    <dgm:cxn modelId="{8101E1EC-844F-4995-ADAF-26D634D6D5E0}" type="presParOf" srcId="{5A39F536-7306-4E14-9A99-B0E0311B9FEE}" destId="{43952880-1D29-4B37-996A-7F9DD7F0C517}" srcOrd="0" destOrd="0" presId="urn:microsoft.com/office/officeart/2005/8/layout/list1"/>
    <dgm:cxn modelId="{904E03A5-5CD4-43C3-98B3-9F437490DCE4}" type="presParOf" srcId="{5A39F536-7306-4E14-9A99-B0E0311B9FEE}" destId="{9F3FA8ED-C720-4905-9418-C6704E1F732D}" srcOrd="1" destOrd="0" presId="urn:microsoft.com/office/officeart/2005/8/layout/list1"/>
    <dgm:cxn modelId="{34273FDA-C604-4089-96B6-232CF0C388C2}" type="presParOf" srcId="{43F3B763-0D24-4919-8079-1499F480D6EF}" destId="{9ABC00FB-EE0E-4B18-8D1D-768AB1BF3D7F}" srcOrd="1" destOrd="0" presId="urn:microsoft.com/office/officeart/2005/8/layout/list1"/>
    <dgm:cxn modelId="{7F0DAA87-F0DC-4364-B196-A66EA733C33E}" type="presParOf" srcId="{43F3B763-0D24-4919-8079-1499F480D6EF}" destId="{B53D792B-4CCF-46D7-AD1F-6169C241CF7F}" srcOrd="2" destOrd="0" presId="urn:microsoft.com/office/officeart/2005/8/layout/list1"/>
    <dgm:cxn modelId="{3EDF7912-420D-48FB-B2F5-5FF9C9BCFDBF}" type="presParOf" srcId="{43F3B763-0D24-4919-8079-1499F480D6EF}" destId="{26883C18-599D-468E-9F16-8FD73BC28629}" srcOrd="3" destOrd="0" presId="urn:microsoft.com/office/officeart/2005/8/layout/list1"/>
    <dgm:cxn modelId="{998FD2E6-EAEF-4B42-9E5A-44FE75E11CF9}" type="presParOf" srcId="{43F3B763-0D24-4919-8079-1499F480D6EF}" destId="{25C05819-90BA-4191-8924-BD363823FBC4}" srcOrd="4" destOrd="0" presId="urn:microsoft.com/office/officeart/2005/8/layout/list1"/>
    <dgm:cxn modelId="{893D8404-1E48-4CE8-9A09-C1386A768E41}" type="presParOf" srcId="{25C05819-90BA-4191-8924-BD363823FBC4}" destId="{F0ED71A9-22E5-4624-ABE1-F869B0103123}" srcOrd="0" destOrd="0" presId="urn:microsoft.com/office/officeart/2005/8/layout/list1"/>
    <dgm:cxn modelId="{92E99D6B-8380-4D46-998F-7B39CC5FA1EC}" type="presParOf" srcId="{25C05819-90BA-4191-8924-BD363823FBC4}" destId="{D2E0FC5B-6E20-4A4E-B0B8-021E8B9D8096}" srcOrd="1" destOrd="0" presId="urn:microsoft.com/office/officeart/2005/8/layout/list1"/>
    <dgm:cxn modelId="{63B42AF4-642B-4E72-81AF-C600FF39B889}" type="presParOf" srcId="{43F3B763-0D24-4919-8079-1499F480D6EF}" destId="{CE3C2594-5329-4F7F-B9C8-B23208C6D443}" srcOrd="5" destOrd="0" presId="urn:microsoft.com/office/officeart/2005/8/layout/list1"/>
    <dgm:cxn modelId="{3EF26909-4EEE-420D-920B-86A5ADE65E5D}" type="presParOf" srcId="{43F3B763-0D24-4919-8079-1499F480D6EF}" destId="{292CBF2E-B5D4-4609-B5F9-7C0722C924FF}" srcOrd="6" destOrd="0" presId="urn:microsoft.com/office/officeart/2005/8/layout/list1"/>
    <dgm:cxn modelId="{53935A41-B1E9-4FF6-B3B5-B5E57B69854C}" type="presParOf" srcId="{43F3B763-0D24-4919-8079-1499F480D6EF}" destId="{F0FA17A6-9378-4BFF-A132-2119B8077137}" srcOrd="7" destOrd="0" presId="urn:microsoft.com/office/officeart/2005/8/layout/list1"/>
    <dgm:cxn modelId="{650095B0-861A-4404-868C-7ED3367E2B9E}" type="presParOf" srcId="{43F3B763-0D24-4919-8079-1499F480D6EF}" destId="{960E10A9-420E-47E4-8B4D-F6FE1FBA0445}" srcOrd="8" destOrd="0" presId="urn:microsoft.com/office/officeart/2005/8/layout/list1"/>
    <dgm:cxn modelId="{52623BB6-C555-43D4-8151-CD9C905A6548}" type="presParOf" srcId="{960E10A9-420E-47E4-8B4D-F6FE1FBA0445}" destId="{ED8048F1-0581-438A-8D3B-E28293E88E69}" srcOrd="0" destOrd="0" presId="urn:microsoft.com/office/officeart/2005/8/layout/list1"/>
    <dgm:cxn modelId="{BC18FFF2-C676-4B01-9F2F-D8E2263D0FB0}" type="presParOf" srcId="{960E10A9-420E-47E4-8B4D-F6FE1FBA0445}" destId="{AAE6E410-8316-487B-8369-46501A30C35B}" srcOrd="1" destOrd="0" presId="urn:microsoft.com/office/officeart/2005/8/layout/list1"/>
    <dgm:cxn modelId="{BE3705B7-7D77-4AC6-9176-7D3DD9D7E02A}" type="presParOf" srcId="{43F3B763-0D24-4919-8079-1499F480D6EF}" destId="{20BA27F1-C883-4A19-9AED-1FF47A915549}" srcOrd="9" destOrd="0" presId="urn:microsoft.com/office/officeart/2005/8/layout/list1"/>
    <dgm:cxn modelId="{87C2CEDB-E1B1-48C9-A3F1-1664CC833414}" type="presParOf" srcId="{43F3B763-0D24-4919-8079-1499F480D6EF}" destId="{E88D1AEB-E03D-4649-AC46-AE237FD2CAC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892E9A-DACE-469A-AA93-FE439B4B97A6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C8F3555-7127-467D-949B-0326DB7E20B6}">
      <dgm:prSet/>
      <dgm:spPr/>
      <dgm:t>
        <a:bodyPr/>
        <a:lstStyle/>
        <a:p>
          <a:r>
            <a:rPr lang="en-GB" baseline="0"/>
            <a:t>Discuss the overall summary of the presentation.</a:t>
          </a:r>
          <a:endParaRPr lang="en-GB"/>
        </a:p>
      </dgm:t>
    </dgm:pt>
    <dgm:pt modelId="{BEF4DF63-48F1-4FBA-9292-185837A81C5F}" type="parTrans" cxnId="{4864970F-2E38-4AF5-8217-90995C16EF90}">
      <dgm:prSet/>
      <dgm:spPr/>
      <dgm:t>
        <a:bodyPr/>
        <a:lstStyle/>
        <a:p>
          <a:endParaRPr lang="en-GB"/>
        </a:p>
      </dgm:t>
    </dgm:pt>
    <dgm:pt modelId="{5114E3CD-9E03-484C-8E86-9B90D6C7E8F9}" type="sibTrans" cxnId="{4864970F-2E38-4AF5-8217-90995C16EF90}">
      <dgm:prSet/>
      <dgm:spPr/>
      <dgm:t>
        <a:bodyPr/>
        <a:lstStyle/>
        <a:p>
          <a:endParaRPr lang="en-GB"/>
        </a:p>
      </dgm:t>
    </dgm:pt>
    <dgm:pt modelId="{184601C5-8AA5-437B-8BB5-F9046B064034}">
      <dgm:prSet/>
      <dgm:spPr/>
      <dgm:t>
        <a:bodyPr/>
        <a:lstStyle/>
        <a:p>
          <a:r>
            <a:rPr lang="en-GB" baseline="0"/>
            <a:t>Discuss the lesson learnt from this assignment.</a:t>
          </a:r>
          <a:endParaRPr lang="en-GB"/>
        </a:p>
      </dgm:t>
    </dgm:pt>
    <dgm:pt modelId="{6A49F58C-222E-4D1E-8A69-4ACC4889D0EF}" type="parTrans" cxnId="{7C641879-BFEC-4A67-B68D-6EEF602F91D5}">
      <dgm:prSet/>
      <dgm:spPr/>
      <dgm:t>
        <a:bodyPr/>
        <a:lstStyle/>
        <a:p>
          <a:endParaRPr lang="en-GB"/>
        </a:p>
      </dgm:t>
    </dgm:pt>
    <dgm:pt modelId="{8962386C-E6A0-4712-A199-D3D9BD338FA2}" type="sibTrans" cxnId="{7C641879-BFEC-4A67-B68D-6EEF602F91D5}">
      <dgm:prSet/>
      <dgm:spPr/>
      <dgm:t>
        <a:bodyPr/>
        <a:lstStyle/>
        <a:p>
          <a:endParaRPr lang="en-GB"/>
        </a:p>
      </dgm:t>
    </dgm:pt>
    <dgm:pt modelId="{1EB62C4B-011F-41A5-B39E-5A8B9D161CCD}">
      <dgm:prSet/>
      <dgm:spPr/>
      <dgm:t>
        <a:bodyPr/>
        <a:lstStyle/>
        <a:p>
          <a:r>
            <a:rPr lang="en-GB" baseline="0"/>
            <a:t>Discuss your personal evaluation or recommendation (if you have any)</a:t>
          </a:r>
          <a:endParaRPr lang="en-GB"/>
        </a:p>
      </dgm:t>
    </dgm:pt>
    <dgm:pt modelId="{FE9B0B8F-891A-434E-B09D-D7BDA8A83BA9}" type="parTrans" cxnId="{13FDBF7E-7D8F-49BB-B6C7-E7047B2A91F0}">
      <dgm:prSet/>
      <dgm:spPr/>
      <dgm:t>
        <a:bodyPr/>
        <a:lstStyle/>
        <a:p>
          <a:endParaRPr lang="en-GB"/>
        </a:p>
      </dgm:t>
    </dgm:pt>
    <dgm:pt modelId="{F5D90C9A-FD48-41EF-8F10-08D1F6521C1B}" type="sibTrans" cxnId="{13FDBF7E-7D8F-49BB-B6C7-E7047B2A91F0}">
      <dgm:prSet/>
      <dgm:spPr/>
      <dgm:t>
        <a:bodyPr/>
        <a:lstStyle/>
        <a:p>
          <a:endParaRPr lang="en-GB"/>
        </a:p>
      </dgm:t>
    </dgm:pt>
    <dgm:pt modelId="{F2894153-E708-48FC-9FBF-1D45DC2F338C}" type="pres">
      <dgm:prSet presAssocID="{48892E9A-DACE-469A-AA93-FE439B4B97A6}" presName="Name0" presStyleCnt="0">
        <dgm:presLayoutVars>
          <dgm:dir/>
          <dgm:resizeHandles val="exact"/>
        </dgm:presLayoutVars>
      </dgm:prSet>
      <dgm:spPr/>
    </dgm:pt>
    <dgm:pt modelId="{B1D84586-F0CB-402E-AAB8-FC756D18014D}" type="pres">
      <dgm:prSet presAssocID="{48892E9A-DACE-469A-AA93-FE439B4B97A6}" presName="fgShape" presStyleLbl="fgShp" presStyleIdx="0" presStyleCnt="1"/>
      <dgm:spPr/>
    </dgm:pt>
    <dgm:pt modelId="{F4B135B2-A5B1-4BD3-A632-3DA7511B54E1}" type="pres">
      <dgm:prSet presAssocID="{48892E9A-DACE-469A-AA93-FE439B4B97A6}" presName="linComp" presStyleCnt="0"/>
      <dgm:spPr/>
    </dgm:pt>
    <dgm:pt modelId="{552BB2AB-13B1-4423-93B3-868678214AB4}" type="pres">
      <dgm:prSet presAssocID="{9C8F3555-7127-467D-949B-0326DB7E20B6}" presName="compNode" presStyleCnt="0"/>
      <dgm:spPr/>
    </dgm:pt>
    <dgm:pt modelId="{59478CE4-2C2B-409D-B20D-63FB7E6F338E}" type="pres">
      <dgm:prSet presAssocID="{9C8F3555-7127-467D-949B-0326DB7E20B6}" presName="bkgdShape" presStyleLbl="node1" presStyleIdx="0" presStyleCnt="3"/>
      <dgm:spPr/>
    </dgm:pt>
    <dgm:pt modelId="{F7A6B45E-8009-4A34-B7F2-C5C83879C9FE}" type="pres">
      <dgm:prSet presAssocID="{9C8F3555-7127-467D-949B-0326DB7E20B6}" presName="nodeTx" presStyleLbl="node1" presStyleIdx="0" presStyleCnt="3">
        <dgm:presLayoutVars>
          <dgm:bulletEnabled val="1"/>
        </dgm:presLayoutVars>
      </dgm:prSet>
      <dgm:spPr/>
    </dgm:pt>
    <dgm:pt modelId="{1AFD1B4D-C7E9-4893-8FB0-E2BF4CFCE394}" type="pres">
      <dgm:prSet presAssocID="{9C8F3555-7127-467D-949B-0326DB7E20B6}" presName="invisiNode" presStyleLbl="node1" presStyleIdx="0" presStyleCnt="3"/>
      <dgm:spPr/>
    </dgm:pt>
    <dgm:pt modelId="{2E02CF36-4E74-4D80-8FF7-7E7E6303F898}" type="pres">
      <dgm:prSet presAssocID="{9C8F3555-7127-467D-949B-0326DB7E20B6}" presName="imagNode" presStyleLbl="fgImgPlace1" presStyleIdx="0" presStyleCnt="3"/>
      <dgm:spPr/>
    </dgm:pt>
    <dgm:pt modelId="{31E98253-2EA9-4113-BB3B-9F0D8FDD301A}" type="pres">
      <dgm:prSet presAssocID="{5114E3CD-9E03-484C-8E86-9B90D6C7E8F9}" presName="sibTrans" presStyleLbl="sibTrans2D1" presStyleIdx="0" presStyleCnt="0"/>
      <dgm:spPr/>
    </dgm:pt>
    <dgm:pt modelId="{D4968346-5534-4B9F-B00E-991E49CC2848}" type="pres">
      <dgm:prSet presAssocID="{184601C5-8AA5-437B-8BB5-F9046B064034}" presName="compNode" presStyleCnt="0"/>
      <dgm:spPr/>
    </dgm:pt>
    <dgm:pt modelId="{5FDA51E0-D4BB-4146-94F9-B3306AA650B5}" type="pres">
      <dgm:prSet presAssocID="{184601C5-8AA5-437B-8BB5-F9046B064034}" presName="bkgdShape" presStyleLbl="node1" presStyleIdx="1" presStyleCnt="3"/>
      <dgm:spPr/>
    </dgm:pt>
    <dgm:pt modelId="{ECA1A944-2896-41ED-B977-A7887C78D624}" type="pres">
      <dgm:prSet presAssocID="{184601C5-8AA5-437B-8BB5-F9046B064034}" presName="nodeTx" presStyleLbl="node1" presStyleIdx="1" presStyleCnt="3">
        <dgm:presLayoutVars>
          <dgm:bulletEnabled val="1"/>
        </dgm:presLayoutVars>
      </dgm:prSet>
      <dgm:spPr/>
    </dgm:pt>
    <dgm:pt modelId="{6A784E80-3DBC-4F9B-8845-05F630E134F8}" type="pres">
      <dgm:prSet presAssocID="{184601C5-8AA5-437B-8BB5-F9046B064034}" presName="invisiNode" presStyleLbl="node1" presStyleIdx="1" presStyleCnt="3"/>
      <dgm:spPr/>
    </dgm:pt>
    <dgm:pt modelId="{EF747A43-5830-40FD-AFA2-205ABE7B4A28}" type="pres">
      <dgm:prSet presAssocID="{184601C5-8AA5-437B-8BB5-F9046B064034}" presName="imagNode" presStyleLbl="fgImgPlace1" presStyleIdx="1" presStyleCnt="3"/>
      <dgm:spPr/>
    </dgm:pt>
    <dgm:pt modelId="{CC092445-FA56-4708-B59D-4381390A68C3}" type="pres">
      <dgm:prSet presAssocID="{8962386C-E6A0-4712-A199-D3D9BD338FA2}" presName="sibTrans" presStyleLbl="sibTrans2D1" presStyleIdx="0" presStyleCnt="0"/>
      <dgm:spPr/>
    </dgm:pt>
    <dgm:pt modelId="{A0161F30-59E1-4640-8498-340D9041F342}" type="pres">
      <dgm:prSet presAssocID="{1EB62C4B-011F-41A5-B39E-5A8B9D161CCD}" presName="compNode" presStyleCnt="0"/>
      <dgm:spPr/>
    </dgm:pt>
    <dgm:pt modelId="{6C62A43B-D028-494F-BB21-4C2F7662030D}" type="pres">
      <dgm:prSet presAssocID="{1EB62C4B-011F-41A5-B39E-5A8B9D161CCD}" presName="bkgdShape" presStyleLbl="node1" presStyleIdx="2" presStyleCnt="3"/>
      <dgm:spPr/>
    </dgm:pt>
    <dgm:pt modelId="{0D943C58-BF28-4A27-9DC5-37B7C55ADA1F}" type="pres">
      <dgm:prSet presAssocID="{1EB62C4B-011F-41A5-B39E-5A8B9D161CCD}" presName="nodeTx" presStyleLbl="node1" presStyleIdx="2" presStyleCnt="3">
        <dgm:presLayoutVars>
          <dgm:bulletEnabled val="1"/>
        </dgm:presLayoutVars>
      </dgm:prSet>
      <dgm:spPr/>
    </dgm:pt>
    <dgm:pt modelId="{C25A3CD2-93E3-4470-AA1A-F053BBAC9581}" type="pres">
      <dgm:prSet presAssocID="{1EB62C4B-011F-41A5-B39E-5A8B9D161CCD}" presName="invisiNode" presStyleLbl="node1" presStyleIdx="2" presStyleCnt="3"/>
      <dgm:spPr/>
    </dgm:pt>
    <dgm:pt modelId="{E40487EA-AFDE-4277-BAF9-95FF26D007C3}" type="pres">
      <dgm:prSet presAssocID="{1EB62C4B-011F-41A5-B39E-5A8B9D161CCD}" presName="imagNode" presStyleLbl="fgImgPlace1" presStyleIdx="2" presStyleCnt="3"/>
      <dgm:spPr/>
    </dgm:pt>
  </dgm:ptLst>
  <dgm:cxnLst>
    <dgm:cxn modelId="{4864970F-2E38-4AF5-8217-90995C16EF90}" srcId="{48892E9A-DACE-469A-AA93-FE439B4B97A6}" destId="{9C8F3555-7127-467D-949B-0326DB7E20B6}" srcOrd="0" destOrd="0" parTransId="{BEF4DF63-48F1-4FBA-9292-185837A81C5F}" sibTransId="{5114E3CD-9E03-484C-8E86-9B90D6C7E8F9}"/>
    <dgm:cxn modelId="{DFFFC02F-E444-499C-8481-1A0FF7C24362}" type="presOf" srcId="{9C8F3555-7127-467D-949B-0326DB7E20B6}" destId="{F7A6B45E-8009-4A34-B7F2-C5C83879C9FE}" srcOrd="1" destOrd="0" presId="urn:microsoft.com/office/officeart/2005/8/layout/hList7"/>
    <dgm:cxn modelId="{A1446739-800C-4220-BD8D-16318C3CFB8F}" type="presOf" srcId="{9C8F3555-7127-467D-949B-0326DB7E20B6}" destId="{59478CE4-2C2B-409D-B20D-63FB7E6F338E}" srcOrd="0" destOrd="0" presId="urn:microsoft.com/office/officeart/2005/8/layout/hList7"/>
    <dgm:cxn modelId="{61FF5253-F5E8-480E-AED5-04B43E7C9589}" type="presOf" srcId="{1EB62C4B-011F-41A5-B39E-5A8B9D161CCD}" destId="{6C62A43B-D028-494F-BB21-4C2F7662030D}" srcOrd="0" destOrd="0" presId="urn:microsoft.com/office/officeart/2005/8/layout/hList7"/>
    <dgm:cxn modelId="{7C641879-BFEC-4A67-B68D-6EEF602F91D5}" srcId="{48892E9A-DACE-469A-AA93-FE439B4B97A6}" destId="{184601C5-8AA5-437B-8BB5-F9046B064034}" srcOrd="1" destOrd="0" parTransId="{6A49F58C-222E-4D1E-8A69-4ACC4889D0EF}" sibTransId="{8962386C-E6A0-4712-A199-D3D9BD338FA2}"/>
    <dgm:cxn modelId="{13FDBF7E-7D8F-49BB-B6C7-E7047B2A91F0}" srcId="{48892E9A-DACE-469A-AA93-FE439B4B97A6}" destId="{1EB62C4B-011F-41A5-B39E-5A8B9D161CCD}" srcOrd="2" destOrd="0" parTransId="{FE9B0B8F-891A-434E-B09D-D7BDA8A83BA9}" sibTransId="{F5D90C9A-FD48-41EF-8F10-08D1F6521C1B}"/>
    <dgm:cxn modelId="{8B2D869A-D33D-44C7-9495-ADEF8BCB7A20}" type="presOf" srcId="{48892E9A-DACE-469A-AA93-FE439B4B97A6}" destId="{F2894153-E708-48FC-9FBF-1D45DC2F338C}" srcOrd="0" destOrd="0" presId="urn:microsoft.com/office/officeart/2005/8/layout/hList7"/>
    <dgm:cxn modelId="{7E5C28A7-3744-4631-837C-EDEE92334E77}" type="presOf" srcId="{184601C5-8AA5-437B-8BB5-F9046B064034}" destId="{5FDA51E0-D4BB-4146-94F9-B3306AA650B5}" srcOrd="0" destOrd="0" presId="urn:microsoft.com/office/officeart/2005/8/layout/hList7"/>
    <dgm:cxn modelId="{AA4FCDA8-D3A6-468E-B622-78AFBDC05B9F}" type="presOf" srcId="{184601C5-8AA5-437B-8BB5-F9046B064034}" destId="{ECA1A944-2896-41ED-B977-A7887C78D624}" srcOrd="1" destOrd="0" presId="urn:microsoft.com/office/officeart/2005/8/layout/hList7"/>
    <dgm:cxn modelId="{EB9DE4AB-85AC-468D-8198-7E301A97C99C}" type="presOf" srcId="{1EB62C4B-011F-41A5-B39E-5A8B9D161CCD}" destId="{0D943C58-BF28-4A27-9DC5-37B7C55ADA1F}" srcOrd="1" destOrd="0" presId="urn:microsoft.com/office/officeart/2005/8/layout/hList7"/>
    <dgm:cxn modelId="{12F8E7B5-D349-4237-94D9-8B098EDC8581}" type="presOf" srcId="{5114E3CD-9E03-484C-8E86-9B90D6C7E8F9}" destId="{31E98253-2EA9-4113-BB3B-9F0D8FDD301A}" srcOrd="0" destOrd="0" presId="urn:microsoft.com/office/officeart/2005/8/layout/hList7"/>
    <dgm:cxn modelId="{A6D51BF5-5DD7-4F66-BCF6-4F6CAF179202}" type="presOf" srcId="{8962386C-E6A0-4712-A199-D3D9BD338FA2}" destId="{CC092445-FA56-4708-B59D-4381390A68C3}" srcOrd="0" destOrd="0" presId="urn:microsoft.com/office/officeart/2005/8/layout/hList7"/>
    <dgm:cxn modelId="{A25EA6E4-C15C-4282-93A8-D77D77D909C4}" type="presParOf" srcId="{F2894153-E708-48FC-9FBF-1D45DC2F338C}" destId="{B1D84586-F0CB-402E-AAB8-FC756D18014D}" srcOrd="0" destOrd="0" presId="urn:microsoft.com/office/officeart/2005/8/layout/hList7"/>
    <dgm:cxn modelId="{23C78C59-111D-4CE4-BAEB-767042C63915}" type="presParOf" srcId="{F2894153-E708-48FC-9FBF-1D45DC2F338C}" destId="{F4B135B2-A5B1-4BD3-A632-3DA7511B54E1}" srcOrd="1" destOrd="0" presId="urn:microsoft.com/office/officeart/2005/8/layout/hList7"/>
    <dgm:cxn modelId="{9C805DF1-B27D-430F-863E-271FF7209D51}" type="presParOf" srcId="{F4B135B2-A5B1-4BD3-A632-3DA7511B54E1}" destId="{552BB2AB-13B1-4423-93B3-868678214AB4}" srcOrd="0" destOrd="0" presId="urn:microsoft.com/office/officeart/2005/8/layout/hList7"/>
    <dgm:cxn modelId="{7ABC2C65-8B49-43F1-91C3-C9A31E8F0835}" type="presParOf" srcId="{552BB2AB-13B1-4423-93B3-868678214AB4}" destId="{59478CE4-2C2B-409D-B20D-63FB7E6F338E}" srcOrd="0" destOrd="0" presId="urn:microsoft.com/office/officeart/2005/8/layout/hList7"/>
    <dgm:cxn modelId="{2D6FB2EA-4FC1-4F6E-910E-A593A9873662}" type="presParOf" srcId="{552BB2AB-13B1-4423-93B3-868678214AB4}" destId="{F7A6B45E-8009-4A34-B7F2-C5C83879C9FE}" srcOrd="1" destOrd="0" presId="urn:microsoft.com/office/officeart/2005/8/layout/hList7"/>
    <dgm:cxn modelId="{C1289CD4-F5F4-43B1-9C45-B85DAE7EABE9}" type="presParOf" srcId="{552BB2AB-13B1-4423-93B3-868678214AB4}" destId="{1AFD1B4D-C7E9-4893-8FB0-E2BF4CFCE394}" srcOrd="2" destOrd="0" presId="urn:microsoft.com/office/officeart/2005/8/layout/hList7"/>
    <dgm:cxn modelId="{4E723BD0-E405-404B-87B0-9A611240F92F}" type="presParOf" srcId="{552BB2AB-13B1-4423-93B3-868678214AB4}" destId="{2E02CF36-4E74-4D80-8FF7-7E7E6303F898}" srcOrd="3" destOrd="0" presId="urn:microsoft.com/office/officeart/2005/8/layout/hList7"/>
    <dgm:cxn modelId="{60D2AF65-6573-4066-B307-72B7B239612F}" type="presParOf" srcId="{F4B135B2-A5B1-4BD3-A632-3DA7511B54E1}" destId="{31E98253-2EA9-4113-BB3B-9F0D8FDD301A}" srcOrd="1" destOrd="0" presId="urn:microsoft.com/office/officeart/2005/8/layout/hList7"/>
    <dgm:cxn modelId="{72E37FF8-9502-4D50-A4C5-17C34C088DB2}" type="presParOf" srcId="{F4B135B2-A5B1-4BD3-A632-3DA7511B54E1}" destId="{D4968346-5534-4B9F-B00E-991E49CC2848}" srcOrd="2" destOrd="0" presId="urn:microsoft.com/office/officeart/2005/8/layout/hList7"/>
    <dgm:cxn modelId="{4C6775D7-CF54-4DD1-B669-EF166E8598EE}" type="presParOf" srcId="{D4968346-5534-4B9F-B00E-991E49CC2848}" destId="{5FDA51E0-D4BB-4146-94F9-B3306AA650B5}" srcOrd="0" destOrd="0" presId="urn:microsoft.com/office/officeart/2005/8/layout/hList7"/>
    <dgm:cxn modelId="{46BB278B-9911-4C31-B9FC-4DE9D02B6E14}" type="presParOf" srcId="{D4968346-5534-4B9F-B00E-991E49CC2848}" destId="{ECA1A944-2896-41ED-B977-A7887C78D624}" srcOrd="1" destOrd="0" presId="urn:microsoft.com/office/officeart/2005/8/layout/hList7"/>
    <dgm:cxn modelId="{09E1FE80-ED99-403A-A2A4-084F4C6B2C74}" type="presParOf" srcId="{D4968346-5534-4B9F-B00E-991E49CC2848}" destId="{6A784E80-3DBC-4F9B-8845-05F630E134F8}" srcOrd="2" destOrd="0" presId="urn:microsoft.com/office/officeart/2005/8/layout/hList7"/>
    <dgm:cxn modelId="{F01567CA-3D66-40E7-8ACE-3B92E7029F83}" type="presParOf" srcId="{D4968346-5534-4B9F-B00E-991E49CC2848}" destId="{EF747A43-5830-40FD-AFA2-205ABE7B4A28}" srcOrd="3" destOrd="0" presId="urn:microsoft.com/office/officeart/2005/8/layout/hList7"/>
    <dgm:cxn modelId="{5053207D-5B0C-41F1-A920-6FA82CFF37DC}" type="presParOf" srcId="{F4B135B2-A5B1-4BD3-A632-3DA7511B54E1}" destId="{CC092445-FA56-4708-B59D-4381390A68C3}" srcOrd="3" destOrd="0" presId="urn:microsoft.com/office/officeart/2005/8/layout/hList7"/>
    <dgm:cxn modelId="{07FB35FD-FED1-4C16-B5E9-A5C02A0B0570}" type="presParOf" srcId="{F4B135B2-A5B1-4BD3-A632-3DA7511B54E1}" destId="{A0161F30-59E1-4640-8498-340D9041F342}" srcOrd="4" destOrd="0" presId="urn:microsoft.com/office/officeart/2005/8/layout/hList7"/>
    <dgm:cxn modelId="{F05DCFE0-490C-4163-BD07-43B1C81434A5}" type="presParOf" srcId="{A0161F30-59E1-4640-8498-340D9041F342}" destId="{6C62A43B-D028-494F-BB21-4C2F7662030D}" srcOrd="0" destOrd="0" presId="urn:microsoft.com/office/officeart/2005/8/layout/hList7"/>
    <dgm:cxn modelId="{B99F8CF5-2379-496F-9DE4-7FCD8841E4A6}" type="presParOf" srcId="{A0161F30-59E1-4640-8498-340D9041F342}" destId="{0D943C58-BF28-4A27-9DC5-37B7C55ADA1F}" srcOrd="1" destOrd="0" presId="urn:microsoft.com/office/officeart/2005/8/layout/hList7"/>
    <dgm:cxn modelId="{A20CED1A-8581-4680-BD6B-FBE4ECB0AC03}" type="presParOf" srcId="{A0161F30-59E1-4640-8498-340D9041F342}" destId="{C25A3CD2-93E3-4470-AA1A-F053BBAC9581}" srcOrd="2" destOrd="0" presId="urn:microsoft.com/office/officeart/2005/8/layout/hList7"/>
    <dgm:cxn modelId="{2C7B60B7-3D88-4191-8E42-2201365EEE9F}" type="presParOf" srcId="{A0161F30-59E1-4640-8498-340D9041F342}" destId="{E40487EA-AFDE-4277-BAF9-95FF26D007C3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391E29-29B2-4FA0-ABF9-4E9499D5FB8F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A3892EE-5A1F-4794-ADBB-601C74060740}">
      <dgm:prSet/>
      <dgm:spPr/>
      <dgm:t>
        <a:bodyPr/>
        <a:lstStyle/>
        <a:p>
          <a:r>
            <a:rPr lang="en-GB" baseline="0"/>
            <a:t>Put all the references for Task 1, Task 2 and Task 3 at the end.</a:t>
          </a:r>
          <a:endParaRPr lang="en-GB"/>
        </a:p>
      </dgm:t>
    </dgm:pt>
    <dgm:pt modelId="{524E22F4-911E-4EA2-9DF2-14EEB08DB010}" type="parTrans" cxnId="{AF757B24-0F39-4D8F-9955-EEA4EA190688}">
      <dgm:prSet/>
      <dgm:spPr/>
      <dgm:t>
        <a:bodyPr/>
        <a:lstStyle/>
        <a:p>
          <a:endParaRPr lang="en-GB"/>
        </a:p>
      </dgm:t>
    </dgm:pt>
    <dgm:pt modelId="{BB2F6A3F-C6EE-41BB-9D7E-EF268EA70A3D}" type="sibTrans" cxnId="{AF757B24-0F39-4D8F-9955-EEA4EA190688}">
      <dgm:prSet/>
      <dgm:spPr/>
      <dgm:t>
        <a:bodyPr/>
        <a:lstStyle/>
        <a:p>
          <a:endParaRPr lang="en-GB"/>
        </a:p>
      </dgm:t>
    </dgm:pt>
    <dgm:pt modelId="{704902E8-2158-4435-B658-6A1C73B00402}">
      <dgm:prSet/>
      <dgm:spPr/>
      <dgm:t>
        <a:bodyPr/>
        <a:lstStyle/>
        <a:p>
          <a:r>
            <a:rPr lang="en-GB" baseline="0"/>
            <a:t>Please follow IEEE referencing style</a:t>
          </a:r>
          <a:endParaRPr lang="en-GB"/>
        </a:p>
      </dgm:t>
    </dgm:pt>
    <dgm:pt modelId="{2B2C3032-45C2-49AE-A2B7-CB9128A3AEC2}" type="parTrans" cxnId="{D85AD930-AB6F-4243-A7BB-F5453A77E287}">
      <dgm:prSet/>
      <dgm:spPr/>
      <dgm:t>
        <a:bodyPr/>
        <a:lstStyle/>
        <a:p>
          <a:endParaRPr lang="en-GB"/>
        </a:p>
      </dgm:t>
    </dgm:pt>
    <dgm:pt modelId="{5B619CF9-9389-4F73-B05F-D68B563E162C}" type="sibTrans" cxnId="{D85AD930-AB6F-4243-A7BB-F5453A77E287}">
      <dgm:prSet/>
      <dgm:spPr/>
      <dgm:t>
        <a:bodyPr/>
        <a:lstStyle/>
        <a:p>
          <a:endParaRPr lang="en-GB"/>
        </a:p>
      </dgm:t>
    </dgm:pt>
    <dgm:pt modelId="{62A26C63-9BEC-48A1-893A-41C3DC7D9CA1}">
      <dgm:prSet/>
      <dgm:spPr/>
      <dgm:t>
        <a:bodyPr/>
        <a:lstStyle/>
        <a:p>
          <a:r>
            <a:rPr lang="en-GB" baseline="0"/>
            <a:t>Please do not forget to use in-text citations in the body of the presentation slide.</a:t>
          </a:r>
          <a:endParaRPr lang="en-GB"/>
        </a:p>
      </dgm:t>
    </dgm:pt>
    <dgm:pt modelId="{2629855B-07F8-4422-85D9-CDDED5934741}" type="parTrans" cxnId="{C9D8497D-85BB-43B5-9CD1-AA62A0B32AA2}">
      <dgm:prSet/>
      <dgm:spPr/>
      <dgm:t>
        <a:bodyPr/>
        <a:lstStyle/>
        <a:p>
          <a:endParaRPr lang="en-GB"/>
        </a:p>
      </dgm:t>
    </dgm:pt>
    <dgm:pt modelId="{AFA9AEF4-69DE-4663-B308-43475AC95454}" type="sibTrans" cxnId="{C9D8497D-85BB-43B5-9CD1-AA62A0B32AA2}">
      <dgm:prSet/>
      <dgm:spPr/>
      <dgm:t>
        <a:bodyPr/>
        <a:lstStyle/>
        <a:p>
          <a:endParaRPr lang="en-GB"/>
        </a:p>
      </dgm:t>
    </dgm:pt>
    <dgm:pt modelId="{467CB805-F74A-4A49-BBF5-DEAD1A4D4A5E}" type="pres">
      <dgm:prSet presAssocID="{72391E29-29B2-4FA0-ABF9-4E9499D5FB8F}" presName="CompostProcess" presStyleCnt="0">
        <dgm:presLayoutVars>
          <dgm:dir/>
          <dgm:resizeHandles val="exact"/>
        </dgm:presLayoutVars>
      </dgm:prSet>
      <dgm:spPr/>
    </dgm:pt>
    <dgm:pt modelId="{E29DE1BB-8756-4A0F-B537-03C2BF0F8562}" type="pres">
      <dgm:prSet presAssocID="{72391E29-29B2-4FA0-ABF9-4E9499D5FB8F}" presName="arrow" presStyleLbl="bgShp" presStyleIdx="0" presStyleCnt="1"/>
      <dgm:spPr/>
    </dgm:pt>
    <dgm:pt modelId="{26AA4585-2896-47E9-92A1-568E2363329D}" type="pres">
      <dgm:prSet presAssocID="{72391E29-29B2-4FA0-ABF9-4E9499D5FB8F}" presName="linearProcess" presStyleCnt="0"/>
      <dgm:spPr/>
    </dgm:pt>
    <dgm:pt modelId="{501B7870-0570-4034-9999-541205AA3E22}" type="pres">
      <dgm:prSet presAssocID="{3A3892EE-5A1F-4794-ADBB-601C74060740}" presName="textNode" presStyleLbl="node1" presStyleIdx="0" presStyleCnt="3">
        <dgm:presLayoutVars>
          <dgm:bulletEnabled val="1"/>
        </dgm:presLayoutVars>
      </dgm:prSet>
      <dgm:spPr/>
    </dgm:pt>
    <dgm:pt modelId="{C1778E72-56CB-4BD8-8EB2-782C97B45D47}" type="pres">
      <dgm:prSet presAssocID="{BB2F6A3F-C6EE-41BB-9D7E-EF268EA70A3D}" presName="sibTrans" presStyleCnt="0"/>
      <dgm:spPr/>
    </dgm:pt>
    <dgm:pt modelId="{9D88C079-BEB0-4E38-8AFE-BDE34586E1EF}" type="pres">
      <dgm:prSet presAssocID="{704902E8-2158-4435-B658-6A1C73B00402}" presName="textNode" presStyleLbl="node1" presStyleIdx="1" presStyleCnt="3">
        <dgm:presLayoutVars>
          <dgm:bulletEnabled val="1"/>
        </dgm:presLayoutVars>
      </dgm:prSet>
      <dgm:spPr/>
    </dgm:pt>
    <dgm:pt modelId="{1E749E02-B8DC-4166-9E4B-536B8A0F58FA}" type="pres">
      <dgm:prSet presAssocID="{5B619CF9-9389-4F73-B05F-D68B563E162C}" presName="sibTrans" presStyleCnt="0"/>
      <dgm:spPr/>
    </dgm:pt>
    <dgm:pt modelId="{E776AC49-DA0A-42C1-8080-FE32955BA235}" type="pres">
      <dgm:prSet presAssocID="{62A26C63-9BEC-48A1-893A-41C3DC7D9CA1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F38ED50A-E364-41C8-BAEE-C7B156996E65}" type="presOf" srcId="{72391E29-29B2-4FA0-ABF9-4E9499D5FB8F}" destId="{467CB805-F74A-4A49-BBF5-DEAD1A4D4A5E}" srcOrd="0" destOrd="0" presId="urn:microsoft.com/office/officeart/2005/8/layout/hProcess9"/>
    <dgm:cxn modelId="{AF757B24-0F39-4D8F-9955-EEA4EA190688}" srcId="{72391E29-29B2-4FA0-ABF9-4E9499D5FB8F}" destId="{3A3892EE-5A1F-4794-ADBB-601C74060740}" srcOrd="0" destOrd="0" parTransId="{524E22F4-911E-4EA2-9DF2-14EEB08DB010}" sibTransId="{BB2F6A3F-C6EE-41BB-9D7E-EF268EA70A3D}"/>
    <dgm:cxn modelId="{D85AD930-AB6F-4243-A7BB-F5453A77E287}" srcId="{72391E29-29B2-4FA0-ABF9-4E9499D5FB8F}" destId="{704902E8-2158-4435-B658-6A1C73B00402}" srcOrd="1" destOrd="0" parTransId="{2B2C3032-45C2-49AE-A2B7-CB9128A3AEC2}" sibTransId="{5B619CF9-9389-4F73-B05F-D68B563E162C}"/>
    <dgm:cxn modelId="{C9D8497D-85BB-43B5-9CD1-AA62A0B32AA2}" srcId="{72391E29-29B2-4FA0-ABF9-4E9499D5FB8F}" destId="{62A26C63-9BEC-48A1-893A-41C3DC7D9CA1}" srcOrd="2" destOrd="0" parTransId="{2629855B-07F8-4422-85D9-CDDED5934741}" sibTransId="{AFA9AEF4-69DE-4663-B308-43475AC95454}"/>
    <dgm:cxn modelId="{564B4AD9-BE00-471A-8E98-F8661987B674}" type="presOf" srcId="{704902E8-2158-4435-B658-6A1C73B00402}" destId="{9D88C079-BEB0-4E38-8AFE-BDE34586E1EF}" srcOrd="0" destOrd="0" presId="urn:microsoft.com/office/officeart/2005/8/layout/hProcess9"/>
    <dgm:cxn modelId="{1F0B18E9-DBBC-4B14-8159-B4ED808A8F4A}" type="presOf" srcId="{62A26C63-9BEC-48A1-893A-41C3DC7D9CA1}" destId="{E776AC49-DA0A-42C1-8080-FE32955BA235}" srcOrd="0" destOrd="0" presId="urn:microsoft.com/office/officeart/2005/8/layout/hProcess9"/>
    <dgm:cxn modelId="{2F85CAFE-4FC8-44B9-B0A0-00A5AB087362}" type="presOf" srcId="{3A3892EE-5A1F-4794-ADBB-601C74060740}" destId="{501B7870-0570-4034-9999-541205AA3E22}" srcOrd="0" destOrd="0" presId="urn:microsoft.com/office/officeart/2005/8/layout/hProcess9"/>
    <dgm:cxn modelId="{02F7F642-9F47-45A7-8C2A-C475E837A8F0}" type="presParOf" srcId="{467CB805-F74A-4A49-BBF5-DEAD1A4D4A5E}" destId="{E29DE1BB-8756-4A0F-B537-03C2BF0F8562}" srcOrd="0" destOrd="0" presId="urn:microsoft.com/office/officeart/2005/8/layout/hProcess9"/>
    <dgm:cxn modelId="{95EE86D7-F471-4A39-B7BA-BCC57E3F5BB5}" type="presParOf" srcId="{467CB805-F74A-4A49-BBF5-DEAD1A4D4A5E}" destId="{26AA4585-2896-47E9-92A1-568E2363329D}" srcOrd="1" destOrd="0" presId="urn:microsoft.com/office/officeart/2005/8/layout/hProcess9"/>
    <dgm:cxn modelId="{8A562271-E86F-4BFD-93F0-F91B52CD53D7}" type="presParOf" srcId="{26AA4585-2896-47E9-92A1-568E2363329D}" destId="{501B7870-0570-4034-9999-541205AA3E22}" srcOrd="0" destOrd="0" presId="urn:microsoft.com/office/officeart/2005/8/layout/hProcess9"/>
    <dgm:cxn modelId="{AFF58B74-BF76-4B40-AFDC-06667D7922F8}" type="presParOf" srcId="{26AA4585-2896-47E9-92A1-568E2363329D}" destId="{C1778E72-56CB-4BD8-8EB2-782C97B45D47}" srcOrd="1" destOrd="0" presId="urn:microsoft.com/office/officeart/2005/8/layout/hProcess9"/>
    <dgm:cxn modelId="{18245968-9060-483F-BD0C-C904958CA753}" type="presParOf" srcId="{26AA4585-2896-47E9-92A1-568E2363329D}" destId="{9D88C079-BEB0-4E38-8AFE-BDE34586E1EF}" srcOrd="2" destOrd="0" presId="urn:microsoft.com/office/officeart/2005/8/layout/hProcess9"/>
    <dgm:cxn modelId="{3E7400F3-A4DF-4EE0-8316-EC31D58D12DF}" type="presParOf" srcId="{26AA4585-2896-47E9-92A1-568E2363329D}" destId="{1E749E02-B8DC-4166-9E4B-536B8A0F58FA}" srcOrd="3" destOrd="0" presId="urn:microsoft.com/office/officeart/2005/8/layout/hProcess9"/>
    <dgm:cxn modelId="{7A024DD4-C410-4D3E-804D-76CE3EC32D58}" type="presParOf" srcId="{26AA4585-2896-47E9-92A1-568E2363329D}" destId="{E776AC49-DA0A-42C1-8080-FE32955BA235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ABD073-6A75-4CF5-99C4-67FC9D836CA7}">
      <dsp:nvSpPr>
        <dsp:cNvPr id="0" name=""/>
        <dsp:cNvSpPr/>
      </dsp:nvSpPr>
      <dsp:spPr>
        <a:xfrm>
          <a:off x="995944" y="605131"/>
          <a:ext cx="1463986" cy="14639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D8EB1-0556-4E41-9772-729ABAC87EF8}">
      <dsp:nvSpPr>
        <dsp:cNvPr id="0" name=""/>
        <dsp:cNvSpPr/>
      </dsp:nvSpPr>
      <dsp:spPr>
        <a:xfrm>
          <a:off x="101286" y="2454705"/>
          <a:ext cx="32533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Welcome address</a:t>
          </a:r>
          <a:endParaRPr lang="en-US" sz="2300" kern="1200"/>
        </a:p>
      </dsp:txBody>
      <dsp:txXfrm>
        <a:off x="101286" y="2454705"/>
        <a:ext cx="3253302" cy="720000"/>
      </dsp:txXfrm>
    </dsp:sp>
    <dsp:sp modelId="{AB5F325C-80B9-4944-86EF-3AF45BF39E2A}">
      <dsp:nvSpPr>
        <dsp:cNvPr id="0" name=""/>
        <dsp:cNvSpPr/>
      </dsp:nvSpPr>
      <dsp:spPr>
        <a:xfrm>
          <a:off x="4818574" y="605131"/>
          <a:ext cx="1463986" cy="14639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C4D7E-6A1B-4E0D-85EF-F22E9D6C8821}">
      <dsp:nvSpPr>
        <dsp:cNvPr id="0" name=""/>
        <dsp:cNvSpPr/>
      </dsp:nvSpPr>
      <dsp:spPr>
        <a:xfrm>
          <a:off x="3923916" y="2454705"/>
          <a:ext cx="32533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Introduce yourself</a:t>
          </a:r>
          <a:endParaRPr lang="en-US" sz="2300" kern="1200"/>
        </a:p>
      </dsp:txBody>
      <dsp:txXfrm>
        <a:off x="3923916" y="2454705"/>
        <a:ext cx="3253302" cy="720000"/>
      </dsp:txXfrm>
    </dsp:sp>
    <dsp:sp modelId="{AF06D616-7A81-402A-8669-371EE44DE5DF}">
      <dsp:nvSpPr>
        <dsp:cNvPr id="0" name=""/>
        <dsp:cNvSpPr/>
      </dsp:nvSpPr>
      <dsp:spPr>
        <a:xfrm>
          <a:off x="8641205" y="605131"/>
          <a:ext cx="1463986" cy="14639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498117-2479-4023-843C-BCAF285EBCA0}">
      <dsp:nvSpPr>
        <dsp:cNvPr id="0" name=""/>
        <dsp:cNvSpPr/>
      </dsp:nvSpPr>
      <dsp:spPr>
        <a:xfrm>
          <a:off x="7746547" y="2454705"/>
          <a:ext cx="32533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Introduce the topic of your presentation</a:t>
          </a:r>
          <a:endParaRPr lang="en-US" sz="2300" kern="1200"/>
        </a:p>
      </dsp:txBody>
      <dsp:txXfrm>
        <a:off x="7746547" y="2454705"/>
        <a:ext cx="325330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E8159B-F259-48B2-B6FD-15FE7D7DC801}">
      <dsp:nvSpPr>
        <dsp:cNvPr id="0" name=""/>
        <dsp:cNvSpPr/>
      </dsp:nvSpPr>
      <dsp:spPr>
        <a:xfrm>
          <a:off x="54" y="119033"/>
          <a:ext cx="5187513" cy="8352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baseline="0"/>
            <a:t>Strengths</a:t>
          </a:r>
          <a:endParaRPr lang="en-GB" sz="2900" kern="1200"/>
        </a:p>
      </dsp:txBody>
      <dsp:txXfrm>
        <a:off x="54" y="119033"/>
        <a:ext cx="5187513" cy="835200"/>
      </dsp:txXfrm>
    </dsp:sp>
    <dsp:sp modelId="{8611E249-76CD-4FF5-B8B0-9C0C75ED92FB}">
      <dsp:nvSpPr>
        <dsp:cNvPr id="0" name=""/>
        <dsp:cNvSpPr/>
      </dsp:nvSpPr>
      <dsp:spPr>
        <a:xfrm>
          <a:off x="54" y="954233"/>
          <a:ext cx="5187513" cy="270657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I am a quick learner. 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S 2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S 3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S 4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900" kern="1200" dirty="0"/>
        </a:p>
      </dsp:txBody>
      <dsp:txXfrm>
        <a:off x="54" y="954233"/>
        <a:ext cx="5187513" cy="2706570"/>
      </dsp:txXfrm>
    </dsp:sp>
    <dsp:sp modelId="{C140F978-8B23-41B6-96C5-DD66CD8680A1}">
      <dsp:nvSpPr>
        <dsp:cNvPr id="0" name=""/>
        <dsp:cNvSpPr/>
      </dsp:nvSpPr>
      <dsp:spPr>
        <a:xfrm>
          <a:off x="5913819" y="119033"/>
          <a:ext cx="5187513" cy="835200"/>
        </a:xfrm>
        <a:prstGeom prst="rect">
          <a:avLst/>
        </a:prstGeom>
        <a:solidFill>
          <a:schemeClr val="accent5">
            <a:hueOff val="1496754"/>
            <a:satOff val="674"/>
            <a:lumOff val="-7057"/>
            <a:alphaOff val="0"/>
          </a:schemeClr>
        </a:solidFill>
        <a:ln w="12700" cap="flat" cmpd="sng" algn="ctr">
          <a:solidFill>
            <a:schemeClr val="accent5">
              <a:hueOff val="1496754"/>
              <a:satOff val="674"/>
              <a:lumOff val="-70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baseline="0"/>
            <a:t>Weaknesses</a:t>
          </a:r>
          <a:endParaRPr lang="en-GB" sz="2900" kern="1200"/>
        </a:p>
      </dsp:txBody>
      <dsp:txXfrm>
        <a:off x="5913819" y="119033"/>
        <a:ext cx="5187513" cy="835200"/>
      </dsp:txXfrm>
    </dsp:sp>
    <dsp:sp modelId="{FDEACA11-6F24-4071-B0F8-C7FD4B4D4B3F}">
      <dsp:nvSpPr>
        <dsp:cNvPr id="0" name=""/>
        <dsp:cNvSpPr/>
      </dsp:nvSpPr>
      <dsp:spPr>
        <a:xfrm>
          <a:off x="5913819" y="954233"/>
          <a:ext cx="5187513" cy="2706570"/>
        </a:xfrm>
        <a:prstGeom prst="rect">
          <a:avLst/>
        </a:prstGeom>
        <a:solidFill>
          <a:schemeClr val="accent5">
            <a:tint val="40000"/>
            <a:alpha val="90000"/>
            <a:hueOff val="1470264"/>
            <a:satOff val="-15847"/>
            <a:lumOff val="-141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1470264"/>
              <a:satOff val="-15847"/>
              <a:lumOff val="-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My time Management skill needs to be improved.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W 2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W 3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W 4</a:t>
          </a:r>
        </a:p>
      </dsp:txBody>
      <dsp:txXfrm>
        <a:off x="5913819" y="954233"/>
        <a:ext cx="5187513" cy="27065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3D792B-4CCF-46D7-AD1F-6169C241CF7F}">
      <dsp:nvSpPr>
        <dsp:cNvPr id="0" name=""/>
        <dsp:cNvSpPr/>
      </dsp:nvSpPr>
      <dsp:spPr>
        <a:xfrm>
          <a:off x="0" y="294302"/>
          <a:ext cx="4703686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3FA8ED-C720-4905-9418-C6704E1F732D}">
      <dsp:nvSpPr>
        <dsp:cNvPr id="0" name=""/>
        <dsp:cNvSpPr/>
      </dsp:nvSpPr>
      <dsp:spPr>
        <a:xfrm>
          <a:off x="235184" y="43382"/>
          <a:ext cx="329258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452" tIns="0" rIns="12445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T1 with brief explanation</a:t>
          </a:r>
        </a:p>
      </dsp:txBody>
      <dsp:txXfrm>
        <a:off x="259682" y="67880"/>
        <a:ext cx="3243584" cy="452844"/>
      </dsp:txXfrm>
    </dsp:sp>
    <dsp:sp modelId="{292CBF2E-B5D4-4609-B5F9-7C0722C924FF}">
      <dsp:nvSpPr>
        <dsp:cNvPr id="0" name=""/>
        <dsp:cNvSpPr/>
      </dsp:nvSpPr>
      <dsp:spPr>
        <a:xfrm>
          <a:off x="0" y="1065422"/>
          <a:ext cx="4703686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E0FC5B-6E20-4A4E-B0B8-021E8B9D8096}">
      <dsp:nvSpPr>
        <dsp:cNvPr id="0" name=""/>
        <dsp:cNvSpPr/>
      </dsp:nvSpPr>
      <dsp:spPr>
        <a:xfrm>
          <a:off x="235184" y="814502"/>
          <a:ext cx="329258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452" tIns="0" rIns="12445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T2 with brief explanation</a:t>
          </a:r>
        </a:p>
      </dsp:txBody>
      <dsp:txXfrm>
        <a:off x="259682" y="839000"/>
        <a:ext cx="3243584" cy="452844"/>
      </dsp:txXfrm>
    </dsp:sp>
    <dsp:sp modelId="{E88D1AEB-E03D-4649-AC46-AE237FD2CAC8}">
      <dsp:nvSpPr>
        <dsp:cNvPr id="0" name=""/>
        <dsp:cNvSpPr/>
      </dsp:nvSpPr>
      <dsp:spPr>
        <a:xfrm>
          <a:off x="0" y="1836542"/>
          <a:ext cx="4703686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E6E410-8316-487B-8369-46501A30C35B}">
      <dsp:nvSpPr>
        <dsp:cNvPr id="0" name=""/>
        <dsp:cNvSpPr/>
      </dsp:nvSpPr>
      <dsp:spPr>
        <a:xfrm>
          <a:off x="235184" y="1585621"/>
          <a:ext cx="329258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452" tIns="0" rIns="12445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T3 with brief explanation</a:t>
          </a:r>
        </a:p>
      </dsp:txBody>
      <dsp:txXfrm>
        <a:off x="259682" y="1610119"/>
        <a:ext cx="3243584" cy="4528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78CE4-2C2B-409D-B20D-63FB7E6F338E}">
      <dsp:nvSpPr>
        <dsp:cNvPr id="0" name=""/>
        <dsp:cNvSpPr/>
      </dsp:nvSpPr>
      <dsp:spPr>
        <a:xfrm>
          <a:off x="2330" y="0"/>
          <a:ext cx="3626298" cy="37798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Discuss the overall summary of the presentation.</a:t>
          </a:r>
          <a:endParaRPr lang="en-GB" sz="2100" kern="1200"/>
        </a:p>
      </dsp:txBody>
      <dsp:txXfrm>
        <a:off x="2330" y="1511934"/>
        <a:ext cx="3626298" cy="1511934"/>
      </dsp:txXfrm>
    </dsp:sp>
    <dsp:sp modelId="{2E02CF36-4E74-4D80-8FF7-7E7E6303F898}">
      <dsp:nvSpPr>
        <dsp:cNvPr id="0" name=""/>
        <dsp:cNvSpPr/>
      </dsp:nvSpPr>
      <dsp:spPr>
        <a:xfrm>
          <a:off x="1186137" y="226790"/>
          <a:ext cx="1258685" cy="125868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A51E0-D4BB-4146-94F9-B3306AA650B5}">
      <dsp:nvSpPr>
        <dsp:cNvPr id="0" name=""/>
        <dsp:cNvSpPr/>
      </dsp:nvSpPr>
      <dsp:spPr>
        <a:xfrm>
          <a:off x="3737418" y="0"/>
          <a:ext cx="3626298" cy="37798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Discuss the lesson learnt from this assignment.</a:t>
          </a:r>
          <a:endParaRPr lang="en-GB" sz="2100" kern="1200"/>
        </a:p>
      </dsp:txBody>
      <dsp:txXfrm>
        <a:off x="3737418" y="1511934"/>
        <a:ext cx="3626298" cy="1511934"/>
      </dsp:txXfrm>
    </dsp:sp>
    <dsp:sp modelId="{EF747A43-5830-40FD-AFA2-205ABE7B4A28}">
      <dsp:nvSpPr>
        <dsp:cNvPr id="0" name=""/>
        <dsp:cNvSpPr/>
      </dsp:nvSpPr>
      <dsp:spPr>
        <a:xfrm>
          <a:off x="4921225" y="226790"/>
          <a:ext cx="1258685" cy="125868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62A43B-D028-494F-BB21-4C2F7662030D}">
      <dsp:nvSpPr>
        <dsp:cNvPr id="0" name=""/>
        <dsp:cNvSpPr/>
      </dsp:nvSpPr>
      <dsp:spPr>
        <a:xfrm>
          <a:off x="7472506" y="0"/>
          <a:ext cx="3626298" cy="37798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Discuss your personal evaluation or recommendation (if you have any)</a:t>
          </a:r>
          <a:endParaRPr lang="en-GB" sz="2100" kern="1200"/>
        </a:p>
      </dsp:txBody>
      <dsp:txXfrm>
        <a:off x="7472506" y="1511934"/>
        <a:ext cx="3626298" cy="1511934"/>
      </dsp:txXfrm>
    </dsp:sp>
    <dsp:sp modelId="{E40487EA-AFDE-4277-BAF9-95FF26D007C3}">
      <dsp:nvSpPr>
        <dsp:cNvPr id="0" name=""/>
        <dsp:cNvSpPr/>
      </dsp:nvSpPr>
      <dsp:spPr>
        <a:xfrm>
          <a:off x="8656312" y="226790"/>
          <a:ext cx="1258685" cy="125868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84586-F0CB-402E-AAB8-FC756D18014D}">
      <dsp:nvSpPr>
        <dsp:cNvPr id="0" name=""/>
        <dsp:cNvSpPr/>
      </dsp:nvSpPr>
      <dsp:spPr>
        <a:xfrm>
          <a:off x="444045" y="3023869"/>
          <a:ext cx="10213045" cy="566975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DE1BB-8756-4A0F-B537-03C2BF0F8562}">
      <dsp:nvSpPr>
        <dsp:cNvPr id="0" name=""/>
        <dsp:cNvSpPr/>
      </dsp:nvSpPr>
      <dsp:spPr>
        <a:xfrm>
          <a:off x="832585" y="0"/>
          <a:ext cx="9435965" cy="377983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B7870-0570-4034-9999-541205AA3E22}">
      <dsp:nvSpPr>
        <dsp:cNvPr id="0" name=""/>
        <dsp:cNvSpPr/>
      </dsp:nvSpPr>
      <dsp:spPr>
        <a:xfrm>
          <a:off x="376181" y="1133951"/>
          <a:ext cx="3330340" cy="15119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Put all the references for Task 1, Task 2 and Task 3 at the end.</a:t>
          </a:r>
          <a:endParaRPr lang="en-GB" sz="2100" kern="1200"/>
        </a:p>
      </dsp:txBody>
      <dsp:txXfrm>
        <a:off x="449988" y="1207758"/>
        <a:ext cx="3182726" cy="1364320"/>
      </dsp:txXfrm>
    </dsp:sp>
    <dsp:sp modelId="{9D88C079-BEB0-4E38-8AFE-BDE34586E1EF}">
      <dsp:nvSpPr>
        <dsp:cNvPr id="0" name=""/>
        <dsp:cNvSpPr/>
      </dsp:nvSpPr>
      <dsp:spPr>
        <a:xfrm>
          <a:off x="3885397" y="1133951"/>
          <a:ext cx="3330340" cy="15119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Please follow IEEE referencing style</a:t>
          </a:r>
          <a:endParaRPr lang="en-GB" sz="2100" kern="1200"/>
        </a:p>
      </dsp:txBody>
      <dsp:txXfrm>
        <a:off x="3959204" y="1207758"/>
        <a:ext cx="3182726" cy="1364320"/>
      </dsp:txXfrm>
    </dsp:sp>
    <dsp:sp modelId="{E776AC49-DA0A-42C1-8080-FE32955BA235}">
      <dsp:nvSpPr>
        <dsp:cNvPr id="0" name=""/>
        <dsp:cNvSpPr/>
      </dsp:nvSpPr>
      <dsp:spPr>
        <a:xfrm>
          <a:off x="7394614" y="1133951"/>
          <a:ext cx="3330340" cy="15119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Please do not forget to use in-text citations in the body of the presentation slide.</a:t>
          </a:r>
          <a:endParaRPr lang="en-GB" sz="2100" kern="1200"/>
        </a:p>
      </dsp:txBody>
      <dsp:txXfrm>
        <a:off x="7468421" y="1207758"/>
        <a:ext cx="3182726" cy="1364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375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244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329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16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099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170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659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596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043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616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214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3/31/2025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6980861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45F53-5322-0701-5248-689CA4133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62827" y="-156400"/>
            <a:ext cx="5481306" cy="1874573"/>
          </a:xfrm>
        </p:spPr>
        <p:txBody>
          <a:bodyPr>
            <a:normAutofit/>
          </a:bodyPr>
          <a:lstStyle/>
          <a:p>
            <a:r>
              <a:rPr lang="en-GB" sz="2800" dirty="0"/>
              <a:t>A presentation on Self-Evaluation, Professional Development Plan and Assigned Topic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E3F062-9703-08CD-CFB0-3392F4CCBE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78964" y="3913302"/>
            <a:ext cx="4500561" cy="1720142"/>
          </a:xfrm>
        </p:spPr>
        <p:txBody>
          <a:bodyPr>
            <a:normAutofit fontScale="77500" lnSpcReduction="20000"/>
          </a:bodyPr>
          <a:lstStyle/>
          <a:p>
            <a:r>
              <a:rPr lang="en-GB" sz="1200" dirty="0"/>
              <a:t>Module Name: Learning in the Digital Era</a:t>
            </a:r>
          </a:p>
          <a:p>
            <a:r>
              <a:rPr lang="en-GB" sz="1200" dirty="0"/>
              <a:t>Module Code: ACCA 4025</a:t>
            </a:r>
          </a:p>
          <a:p>
            <a:r>
              <a:rPr lang="en-GB" sz="1200" dirty="0"/>
              <a:t>Student Name:</a:t>
            </a:r>
          </a:p>
          <a:p>
            <a:r>
              <a:rPr lang="en-GB" sz="1200" dirty="0"/>
              <a:t>Student ID:</a:t>
            </a:r>
          </a:p>
          <a:p>
            <a:r>
              <a:rPr lang="en-GB" sz="1200" dirty="0"/>
              <a:t>Lecturer’s Name: </a:t>
            </a:r>
          </a:p>
          <a:p>
            <a:r>
              <a:rPr lang="en-GB" sz="1200" dirty="0"/>
              <a:t>Group:</a:t>
            </a:r>
          </a:p>
          <a:p>
            <a:endParaRPr lang="en-GB" sz="1200" dirty="0"/>
          </a:p>
          <a:p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B7AF231-444C-44D0-B791-BAFE395E3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1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152793A-5125-41FA-AEF6-96C5463D0A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3C1632F-098D-4A05-B248-04B7ABFE0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A85C0F5-DDEB-454E-A0E4-B6F0FB4CA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D7A927C6-9133-225A-4515-5FC2C30EA4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15" r="10385" b="-1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861087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E6C5A-EE81-C9C4-D472-BA33F798A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7408848-4AAE-D7A5-AB2C-51EDCFF40092}"/>
              </a:ext>
            </a:extLst>
          </p:cNvPr>
          <p:cNvGrpSpPr/>
          <p:nvPr/>
        </p:nvGrpSpPr>
        <p:grpSpPr>
          <a:xfrm>
            <a:off x="3924292" y="2218964"/>
            <a:ext cx="4923134" cy="3740501"/>
            <a:chOff x="2851805" y="2539217"/>
            <a:chExt cx="4923134" cy="3740501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E7DAD4F-06D2-88A0-A3CD-78A3B017D6EF}"/>
                </a:ext>
              </a:extLst>
            </p:cNvPr>
            <p:cNvSpPr/>
            <p:nvPr/>
          </p:nvSpPr>
          <p:spPr>
            <a:xfrm rot="2562172">
              <a:off x="5051929" y="5193950"/>
              <a:ext cx="572288" cy="2944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14721"/>
                  </a:moveTo>
                  <a:lnTo>
                    <a:pt x="572288" y="1472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41B3157-158C-833D-F9A2-186BA2813963}"/>
                </a:ext>
              </a:extLst>
            </p:cNvPr>
            <p:cNvSpPr/>
            <p:nvPr/>
          </p:nvSpPr>
          <p:spPr>
            <a:xfrm>
              <a:off x="5127791" y="4413359"/>
              <a:ext cx="636290" cy="2944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14721"/>
                  </a:moveTo>
                  <a:lnTo>
                    <a:pt x="636290" y="1472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B62E173-F5B5-C095-F89B-AA59D5C244ED}"/>
                </a:ext>
              </a:extLst>
            </p:cNvPr>
            <p:cNvSpPr/>
            <p:nvPr/>
          </p:nvSpPr>
          <p:spPr>
            <a:xfrm rot="19037828">
              <a:off x="5051929" y="3632769"/>
              <a:ext cx="572288" cy="2944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14721"/>
                  </a:moveTo>
                  <a:lnTo>
                    <a:pt x="572288" y="1472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5AEE2E62-3358-94AF-9555-AF9DCA5480F2}"/>
                </a:ext>
              </a:extLst>
            </p:cNvPr>
            <p:cNvSpPr/>
            <p:nvPr/>
          </p:nvSpPr>
          <p:spPr>
            <a:xfrm>
              <a:off x="2851805" y="3314974"/>
              <a:ext cx="2423172" cy="2196770"/>
            </a:xfrm>
            <a:prstGeom prst="ellipse">
              <a:avLst/>
            </a:prstGeom>
          </p:spPr>
          <p:style>
            <a:lnRef idx="2">
              <a:schemeClr val="accent6">
                <a:shade val="15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  <a:p>
              <a:endParaRPr lang="en-GB" dirty="0"/>
            </a:p>
            <a:p>
              <a:r>
                <a:rPr lang="en-GB" dirty="0"/>
                <a:t>Assignment 2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FBF5C8B-5114-685F-D491-12A541451C50}"/>
                </a:ext>
              </a:extLst>
            </p:cNvPr>
            <p:cNvSpPr/>
            <p:nvPr/>
          </p:nvSpPr>
          <p:spPr>
            <a:xfrm>
              <a:off x="5403929" y="2539217"/>
              <a:ext cx="2010858" cy="1089515"/>
            </a:xfrm>
            <a:custGeom>
              <a:avLst/>
              <a:gdLst>
                <a:gd name="connsiteX0" fmla="*/ 0 w 1089515"/>
                <a:gd name="connsiteY0" fmla="*/ 544758 h 1089515"/>
                <a:gd name="connsiteX1" fmla="*/ 544758 w 1089515"/>
                <a:gd name="connsiteY1" fmla="*/ 0 h 1089515"/>
                <a:gd name="connsiteX2" fmla="*/ 1089516 w 1089515"/>
                <a:gd name="connsiteY2" fmla="*/ 544758 h 1089515"/>
                <a:gd name="connsiteX3" fmla="*/ 544758 w 1089515"/>
                <a:gd name="connsiteY3" fmla="*/ 1089516 h 1089515"/>
                <a:gd name="connsiteX4" fmla="*/ 0 w 1089515"/>
                <a:gd name="connsiteY4" fmla="*/ 544758 h 1089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515" h="1089515">
                  <a:moveTo>
                    <a:pt x="0" y="544758"/>
                  </a:moveTo>
                  <a:cubicBezTo>
                    <a:pt x="0" y="243896"/>
                    <a:pt x="243896" y="0"/>
                    <a:pt x="544758" y="0"/>
                  </a:cubicBezTo>
                  <a:cubicBezTo>
                    <a:pt x="845620" y="0"/>
                    <a:pt x="1089516" y="243896"/>
                    <a:pt x="1089516" y="544758"/>
                  </a:cubicBezTo>
                  <a:cubicBezTo>
                    <a:pt x="1089516" y="845620"/>
                    <a:pt x="845620" y="1089516"/>
                    <a:pt x="544758" y="1089516"/>
                  </a:cubicBezTo>
                  <a:cubicBezTo>
                    <a:pt x="243896" y="1089516"/>
                    <a:pt x="0" y="845620"/>
                    <a:pt x="0" y="544758"/>
                  </a:cubicBez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176066" tIns="176066" rIns="176066" bIns="176066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baseline="0" dirty="0"/>
                <a:t>Task 1: </a:t>
              </a:r>
            </a:p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00" kern="1200" baseline="0" dirty="0"/>
                <a:t>Self-Evaluation</a:t>
              </a:r>
              <a:endParaRPr lang="en-GB" sz="1000" kern="1200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3FB792F-3832-842C-7198-A52EA85CCE05}"/>
                </a:ext>
              </a:extLst>
            </p:cNvPr>
            <p:cNvSpPr/>
            <p:nvPr/>
          </p:nvSpPr>
          <p:spPr>
            <a:xfrm>
              <a:off x="5764081" y="3883323"/>
              <a:ext cx="2010858" cy="1089515"/>
            </a:xfrm>
            <a:custGeom>
              <a:avLst/>
              <a:gdLst>
                <a:gd name="connsiteX0" fmla="*/ 0 w 1089515"/>
                <a:gd name="connsiteY0" fmla="*/ 544758 h 1089515"/>
                <a:gd name="connsiteX1" fmla="*/ 544758 w 1089515"/>
                <a:gd name="connsiteY1" fmla="*/ 0 h 1089515"/>
                <a:gd name="connsiteX2" fmla="*/ 1089516 w 1089515"/>
                <a:gd name="connsiteY2" fmla="*/ 544758 h 1089515"/>
                <a:gd name="connsiteX3" fmla="*/ 544758 w 1089515"/>
                <a:gd name="connsiteY3" fmla="*/ 1089516 h 1089515"/>
                <a:gd name="connsiteX4" fmla="*/ 0 w 1089515"/>
                <a:gd name="connsiteY4" fmla="*/ 544758 h 1089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515" h="1089515">
                  <a:moveTo>
                    <a:pt x="0" y="544758"/>
                  </a:moveTo>
                  <a:cubicBezTo>
                    <a:pt x="0" y="243896"/>
                    <a:pt x="243896" y="0"/>
                    <a:pt x="544758" y="0"/>
                  </a:cubicBezTo>
                  <a:cubicBezTo>
                    <a:pt x="845620" y="0"/>
                    <a:pt x="1089516" y="243896"/>
                    <a:pt x="1089516" y="544758"/>
                  </a:cubicBezTo>
                  <a:cubicBezTo>
                    <a:pt x="1089516" y="845620"/>
                    <a:pt x="845620" y="1089516"/>
                    <a:pt x="544758" y="1089516"/>
                  </a:cubicBezTo>
                  <a:cubicBezTo>
                    <a:pt x="243896" y="1089516"/>
                    <a:pt x="0" y="845620"/>
                    <a:pt x="0" y="544758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066" tIns="176066" rIns="176066" bIns="176066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baseline="0" dirty="0"/>
                <a:t>Task 2 </a:t>
              </a:r>
            </a:p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00" kern="1200" baseline="0" dirty="0"/>
                <a:t>PDP</a:t>
              </a:r>
              <a:endParaRPr lang="en-GB" sz="1000" kern="120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44723EE-1BE5-7477-C53C-3B9C551182F4}"/>
                </a:ext>
              </a:extLst>
            </p:cNvPr>
            <p:cNvSpPr/>
            <p:nvPr/>
          </p:nvSpPr>
          <p:spPr>
            <a:xfrm>
              <a:off x="5338073" y="5190203"/>
              <a:ext cx="1893860" cy="1089515"/>
            </a:xfrm>
            <a:custGeom>
              <a:avLst/>
              <a:gdLst>
                <a:gd name="connsiteX0" fmla="*/ 0 w 1089515"/>
                <a:gd name="connsiteY0" fmla="*/ 544758 h 1089515"/>
                <a:gd name="connsiteX1" fmla="*/ 544758 w 1089515"/>
                <a:gd name="connsiteY1" fmla="*/ 0 h 1089515"/>
                <a:gd name="connsiteX2" fmla="*/ 1089516 w 1089515"/>
                <a:gd name="connsiteY2" fmla="*/ 544758 h 1089515"/>
                <a:gd name="connsiteX3" fmla="*/ 544758 w 1089515"/>
                <a:gd name="connsiteY3" fmla="*/ 1089516 h 1089515"/>
                <a:gd name="connsiteX4" fmla="*/ 0 w 1089515"/>
                <a:gd name="connsiteY4" fmla="*/ 544758 h 1089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515" h="1089515">
                  <a:moveTo>
                    <a:pt x="0" y="544758"/>
                  </a:moveTo>
                  <a:cubicBezTo>
                    <a:pt x="0" y="243896"/>
                    <a:pt x="243896" y="0"/>
                    <a:pt x="544758" y="0"/>
                  </a:cubicBezTo>
                  <a:cubicBezTo>
                    <a:pt x="845620" y="0"/>
                    <a:pt x="1089516" y="243896"/>
                    <a:pt x="1089516" y="544758"/>
                  </a:cubicBezTo>
                  <a:cubicBezTo>
                    <a:pt x="1089516" y="845620"/>
                    <a:pt x="845620" y="1089516"/>
                    <a:pt x="544758" y="1089516"/>
                  </a:cubicBezTo>
                  <a:cubicBezTo>
                    <a:pt x="243896" y="1089516"/>
                    <a:pt x="0" y="845620"/>
                    <a:pt x="0" y="544758"/>
                  </a:cubicBezTo>
                  <a:close/>
                </a:path>
              </a:pathLst>
            </a:cu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spcFirstLastPara="0" vert="horz" wrap="square" lIns="176066" tIns="176066" rIns="176066" bIns="176066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baseline="0" dirty="0"/>
                <a:t>Task 3</a:t>
              </a:r>
            </a:p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00" dirty="0"/>
                <a:t>Unit 4 topic summary</a:t>
              </a:r>
              <a:endParaRPr lang="en-GB" sz="10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953403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13537-21FF-EC79-5BDA-C5364EBCD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A5C14-0D12-9022-74D7-68D010BB07A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0000" y="2528887"/>
          <a:ext cx="11101136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1069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DD37E-BCCB-E743-C686-8FB3C75ED6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			Main Body</a:t>
            </a:r>
          </a:p>
        </p:txBody>
      </p:sp>
    </p:spTree>
    <p:extLst>
      <p:ext uri="{BB962C8B-B14F-4D97-AF65-F5344CB8AC3E}">
        <p14:creationId xmlns:p14="http://schemas.microsoft.com/office/powerpoint/2010/main" val="3397657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6909E-D715-A064-35B9-3259193B8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2ED03-B684-79D5-C85F-B1CFBE47B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791" y="2538163"/>
            <a:ext cx="11101136" cy="3779837"/>
          </a:xfrm>
        </p:spPr>
        <p:txBody>
          <a:bodyPr>
            <a:normAutofit/>
          </a:bodyPr>
          <a:lstStyle/>
          <a:p>
            <a:r>
              <a:rPr lang="en-GB" sz="1600" dirty="0"/>
              <a:t>Discuss ‘’Gibbs’’ reflective model with a clear diagram </a:t>
            </a:r>
            <a:r>
              <a:rPr lang="en-GB" sz="1600" dirty="0">
                <a:solidFill>
                  <a:srgbClr val="FFFF00"/>
                </a:solidFill>
              </a:rPr>
              <a:t>[reference required in this section i.e. in-text citation]</a:t>
            </a:r>
          </a:p>
        </p:txBody>
      </p:sp>
    </p:spTree>
    <p:extLst>
      <p:ext uri="{BB962C8B-B14F-4D97-AF65-F5344CB8AC3E}">
        <p14:creationId xmlns:p14="http://schemas.microsoft.com/office/powerpoint/2010/main" val="1701161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F5CC2-F15A-04DA-CEC3-59AF538CB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GB" dirty="0"/>
              <a:t>Task 1: Self-Evaluation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78BC2C2-F907-5A09-894C-8E52FF6CC8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9221149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1130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pic>
        <p:nvPicPr>
          <p:cNvPr id="5" name="Picture 4" descr="Reflections of palm trees in a swimming pool">
            <a:extLst>
              <a:ext uri="{FF2B5EF4-FFF2-40B4-BE49-F238E27FC236}">
                <a16:creationId xmlns:a16="http://schemas.microsoft.com/office/drawing/2014/main" id="{1B505614-3DFD-9FF4-1516-B70DE0E360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1" b="15736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67186895-7DAD-4EEE-BF1A-CC36B9426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-5"/>
            <a:ext cx="9785926" cy="6858005"/>
            <a:chOff x="2406074" y="-5"/>
            <a:chExt cx="9785926" cy="6858005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45BFDCD0-B536-4527-AB6E-79B0E4EDD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2424112" y="-4"/>
              <a:ext cx="9767888" cy="6858003"/>
              <a:chOff x="0" y="-3"/>
              <a:chExt cx="9767888" cy="6858003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1850C5E2-9BE7-4321-8945-320FE5AA9C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8999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7B89D3D-F057-4F89-87AC-DBA5FD04CE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3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5B5518D-4B46-4866-BF9F-D6550DA002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2406074" y="-5"/>
              <a:ext cx="9785926" cy="6858002"/>
              <a:chOff x="0" y="-1"/>
              <a:chExt cx="9785926" cy="6858002"/>
            </a:xfrm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71673445-12E5-48F8-BEF8-87016BBC5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9000"/>
                <a:ext cx="9785926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3ACC629B-B138-4925-BE58-F4E4E2CC83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1"/>
                <a:ext cx="9785926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40C8F77F-4220-4C2C-BE7D-0C626E457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23330" y="-5"/>
              <a:ext cx="9768670" cy="6858002"/>
              <a:chOff x="2423330" y="-5"/>
              <a:chExt cx="9768670" cy="6858002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B66BF283-D5A5-422F-9640-B6D1ABD989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2423330" y="-5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4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05EAD1A7-3DBD-4376-BF10-AEE971C1BC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 flipV="1">
                <a:off x="2424112" y="3428998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4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F565D01-6AAA-4149-B7F9-257DDE044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V="1">
              <a:off x="4637393" y="-696606"/>
              <a:ext cx="6312874" cy="8796338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25C383-B71C-9D09-873A-69F9CACC4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800" dirty="0">
                <a:solidFill>
                  <a:srgbClr val="FFFFFF"/>
                </a:solidFill>
              </a:rPr>
              <a:t>Traits gained from the self-reflection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0C01AED-4C0D-BE9B-B44F-17376B0D77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6389571"/>
              </p:ext>
            </p:extLst>
          </p:nvPr>
        </p:nvGraphicFramePr>
        <p:xfrm>
          <a:off x="6569459" y="2412582"/>
          <a:ext cx="4703686" cy="2308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1930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FA8E0-B941-9F8B-E91A-80135DA34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2: Professional Development Plan with SMART Goals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C604165-B5EA-3554-DE39-3133C51ED6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4035982"/>
              </p:ext>
            </p:extLst>
          </p:nvPr>
        </p:nvGraphicFramePr>
        <p:xfrm>
          <a:off x="721731" y="2349500"/>
          <a:ext cx="10441988" cy="294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579">
                  <a:extLst>
                    <a:ext uri="{9D8B030D-6E8A-4147-A177-3AD203B41FA5}">
                      <a16:colId xmlns:a16="http://schemas.microsoft.com/office/drawing/2014/main" val="3739787647"/>
                    </a:ext>
                  </a:extLst>
                </a:gridCol>
                <a:gridCol w="1573579">
                  <a:extLst>
                    <a:ext uri="{9D8B030D-6E8A-4147-A177-3AD203B41FA5}">
                      <a16:colId xmlns:a16="http://schemas.microsoft.com/office/drawing/2014/main" val="1382228607"/>
                    </a:ext>
                  </a:extLst>
                </a:gridCol>
                <a:gridCol w="1928873">
                  <a:extLst>
                    <a:ext uri="{9D8B030D-6E8A-4147-A177-3AD203B41FA5}">
                      <a16:colId xmlns:a16="http://schemas.microsoft.com/office/drawing/2014/main" val="1739192020"/>
                    </a:ext>
                  </a:extLst>
                </a:gridCol>
                <a:gridCol w="1865061">
                  <a:extLst>
                    <a:ext uri="{9D8B030D-6E8A-4147-A177-3AD203B41FA5}">
                      <a16:colId xmlns:a16="http://schemas.microsoft.com/office/drawing/2014/main" val="3060573479"/>
                    </a:ext>
                  </a:extLst>
                </a:gridCol>
                <a:gridCol w="1732386">
                  <a:extLst>
                    <a:ext uri="{9D8B030D-6E8A-4147-A177-3AD203B41FA5}">
                      <a16:colId xmlns:a16="http://schemas.microsoft.com/office/drawing/2014/main" val="4088868369"/>
                    </a:ext>
                  </a:extLst>
                </a:gridCol>
                <a:gridCol w="1768510">
                  <a:extLst>
                    <a:ext uri="{9D8B030D-6E8A-4147-A177-3AD203B41FA5}">
                      <a16:colId xmlns:a16="http://schemas.microsoft.com/office/drawing/2014/main" val="29472537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Goal to Achieve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Personal Action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Resources and Support  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Development Opportunity with Professional Qualification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 Measurement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Expected Completion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6234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0739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1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57391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4754890"/>
                  </a:ext>
                </a:extLst>
              </a:tr>
            </a:tbl>
          </a:graphicData>
        </a:graphic>
      </p:graphicFrame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D28A5EE-918F-6731-CA34-46E76B4EF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5" y="2038001"/>
            <a:ext cx="11101136" cy="417188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0E4A52-BDC8-5919-EB70-5609B4BD7781}"/>
              </a:ext>
            </a:extLst>
          </p:cNvPr>
          <p:cNvSpPr txBox="1"/>
          <p:nvPr/>
        </p:nvSpPr>
        <p:spPr>
          <a:xfrm>
            <a:off x="633047" y="5687367"/>
            <a:ext cx="7928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Please free to add more rows and/or columns as you need  </a:t>
            </a:r>
          </a:p>
        </p:txBody>
      </p:sp>
    </p:spTree>
    <p:extLst>
      <p:ext uri="{BB962C8B-B14F-4D97-AF65-F5344CB8AC3E}">
        <p14:creationId xmlns:p14="http://schemas.microsoft.com/office/powerpoint/2010/main" val="2928523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F5B9F-ABED-2095-3C15-15080ED5F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3: Unit 4 Topic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BB5AA-006C-7662-310B-D03346B3E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Choose one topic from the 3 topics given.</a:t>
            </a:r>
          </a:p>
          <a:p>
            <a:r>
              <a:rPr lang="en-GB" dirty="0">
                <a:solidFill>
                  <a:srgbClr val="FFFF00"/>
                </a:solidFill>
              </a:rPr>
              <a:t>References are required in this task (Use in-text citation in the body)</a:t>
            </a:r>
          </a:p>
        </p:txBody>
      </p:sp>
    </p:spTree>
    <p:extLst>
      <p:ext uri="{BB962C8B-B14F-4D97-AF65-F5344CB8AC3E}">
        <p14:creationId xmlns:p14="http://schemas.microsoft.com/office/powerpoint/2010/main" val="461699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C91DD-3F86-98A5-D5A3-526530AB1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29C6B9-8A35-B00A-3074-720F055C24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0753847"/>
              </p:ext>
            </p:extLst>
          </p:nvPr>
        </p:nvGraphicFramePr>
        <p:xfrm>
          <a:off x="540000" y="2528887"/>
          <a:ext cx="11101136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0240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F1A1-A6F1-F810-275F-209E4F48A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39E05A-11F2-E32A-C555-35B6FE1554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5235998"/>
              </p:ext>
            </p:extLst>
          </p:nvPr>
        </p:nvGraphicFramePr>
        <p:xfrm>
          <a:off x="540000" y="2528887"/>
          <a:ext cx="11101136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0483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6C4E3-6ACA-CE05-3CC6-49665483A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kern="100" dirty="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Vrinda" panose="020B0502040204020203" pitchFamily="34" charset="0"/>
              </a:rPr>
              <a:t>Please feel free to be creative in making the presentation slide.</a:t>
            </a:r>
            <a:br>
              <a:rPr lang="en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Vrinda" panose="020B0502040204020203" pitchFamily="34" charset="0"/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54380-622D-D473-D002-F7079E482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Feel free to change the theme, design style, lay out etc.</a:t>
            </a:r>
          </a:p>
        </p:txBody>
      </p:sp>
    </p:spTree>
    <p:extLst>
      <p:ext uri="{BB962C8B-B14F-4D97-AF65-F5344CB8AC3E}">
        <p14:creationId xmlns:p14="http://schemas.microsoft.com/office/powerpoint/2010/main" val="1722193067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RegularSeedRightStep">
      <a:dk1>
        <a:srgbClr val="000000"/>
      </a:dk1>
      <a:lt1>
        <a:srgbClr val="FFFFFF"/>
      </a:lt1>
      <a:dk2>
        <a:srgbClr val="1C2732"/>
      </a:dk2>
      <a:lt2>
        <a:srgbClr val="F3F0F1"/>
      </a:lt2>
      <a:accent1>
        <a:srgbClr val="21B782"/>
      </a:accent1>
      <a:accent2>
        <a:srgbClr val="14B1BC"/>
      </a:accent2>
      <a:accent3>
        <a:srgbClr val="298CE7"/>
      </a:accent3>
      <a:accent4>
        <a:srgbClr val="2E40D9"/>
      </a:accent4>
      <a:accent5>
        <a:srgbClr val="6529E7"/>
      </a:accent5>
      <a:accent6>
        <a:srgbClr val="A217D5"/>
      </a:accent6>
      <a:hlink>
        <a:srgbClr val="BF3F6C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310</Words>
  <Application>Microsoft Office PowerPoint</Application>
  <PresentationFormat>Widescreen</PresentationFormat>
  <Paragraphs>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Avenir Next LT Pro</vt:lpstr>
      <vt:lpstr>Bell MT</vt:lpstr>
      <vt:lpstr>GlowVTI</vt:lpstr>
      <vt:lpstr>A presentation on Self-Evaluation, Professional Development Plan and Assigned Topic Summary</vt:lpstr>
      <vt:lpstr>Contents</vt:lpstr>
      <vt:lpstr>Introduction</vt:lpstr>
      <vt:lpstr>   Main Body</vt:lpstr>
      <vt:lpstr>Reflective Model </vt:lpstr>
      <vt:lpstr>Task 1: Self-Evaluation</vt:lpstr>
      <vt:lpstr>Traits gained from the self-reflection</vt:lpstr>
      <vt:lpstr>Task 2: Professional Development Plan with SMART Goals</vt:lpstr>
      <vt:lpstr>Task 3: Unit 4 Topic Summary</vt:lpstr>
      <vt:lpstr>Conclusion</vt:lpstr>
      <vt:lpstr>References</vt:lpstr>
      <vt:lpstr>Please feel free to be creative in making the presentation slide.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Koushik Modak</dc:creator>
  <cp:lastModifiedBy>Koushik Modak</cp:lastModifiedBy>
  <cp:revision>3</cp:revision>
  <dcterms:created xsi:type="dcterms:W3CDTF">2024-11-25T14:31:54Z</dcterms:created>
  <dcterms:modified xsi:type="dcterms:W3CDTF">2025-03-31T09:22:39Z</dcterms:modified>
</cp:coreProperties>
</file>