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284C94-9517-456A-BFFE-F1AB6920EE4B}" v="1" dt="2023-05-26T18:24:05.5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a Tucan" userId="ff85e814cd05391d" providerId="LiveId" clId="{D2284C94-9517-456A-BFFE-F1AB6920EE4B}"/>
    <pc:docChg chg="custSel addSld modSld addMainMaster delMainMaster">
      <pc:chgData name="Natalia Tucan" userId="ff85e814cd05391d" providerId="LiveId" clId="{D2284C94-9517-456A-BFFE-F1AB6920EE4B}" dt="2023-05-26T18:24:05.500" v="80"/>
      <pc:docMkLst>
        <pc:docMk/>
      </pc:docMkLst>
      <pc:sldChg chg="addSp modSp new mod setBg modClrScheme chgLayout">
        <pc:chgData name="Natalia Tucan" userId="ff85e814cd05391d" providerId="LiveId" clId="{D2284C94-9517-456A-BFFE-F1AB6920EE4B}" dt="2023-05-26T18:24:05.500" v="80"/>
        <pc:sldMkLst>
          <pc:docMk/>
          <pc:sldMk cId="2986841934" sldId="256"/>
        </pc:sldMkLst>
        <pc:spChg chg="mod">
          <ac:chgData name="Natalia Tucan" userId="ff85e814cd05391d" providerId="LiveId" clId="{D2284C94-9517-456A-BFFE-F1AB6920EE4B}" dt="2023-05-26T18:09:27.606" v="21" actId="20577"/>
          <ac:spMkLst>
            <pc:docMk/>
            <pc:sldMk cId="2986841934" sldId="256"/>
            <ac:spMk id="2" creationId="{934A71D5-94F4-2029-5F92-60AB872AA448}"/>
          </ac:spMkLst>
        </pc:spChg>
        <pc:spChg chg="mod">
          <ac:chgData name="Natalia Tucan" userId="ff85e814cd05391d" providerId="LiveId" clId="{D2284C94-9517-456A-BFFE-F1AB6920EE4B}" dt="2023-05-26T18:10:36.039" v="79" actId="20577"/>
          <ac:spMkLst>
            <pc:docMk/>
            <pc:sldMk cId="2986841934" sldId="256"/>
            <ac:spMk id="3" creationId="{607D2855-2CF4-D920-91B7-A1EED51BFC9F}"/>
          </ac:spMkLst>
        </pc:spChg>
        <pc:spChg chg="add">
          <ac:chgData name="Natalia Tucan" userId="ff85e814cd05391d" providerId="LiveId" clId="{D2284C94-9517-456A-BFFE-F1AB6920EE4B}" dt="2023-05-26T18:08:25.319" v="1" actId="26606"/>
          <ac:spMkLst>
            <pc:docMk/>
            <pc:sldMk cId="2986841934" sldId="256"/>
            <ac:spMk id="9" creationId="{19F9BF86-FE94-4517-B97D-026C7515E589}"/>
          </ac:spMkLst>
        </pc:spChg>
        <pc:spChg chg="add">
          <ac:chgData name="Natalia Tucan" userId="ff85e814cd05391d" providerId="LiveId" clId="{D2284C94-9517-456A-BFFE-F1AB6920EE4B}" dt="2023-05-26T18:08:25.319" v="1" actId="26606"/>
          <ac:spMkLst>
            <pc:docMk/>
            <pc:sldMk cId="2986841934" sldId="256"/>
            <ac:spMk id="11" creationId="{9BD78BA5-2579-4D62-B68F-2289D39BF376}"/>
          </ac:spMkLst>
        </pc:spChg>
        <pc:picChg chg="add mod">
          <ac:chgData name="Natalia Tucan" userId="ff85e814cd05391d" providerId="LiveId" clId="{D2284C94-9517-456A-BFFE-F1AB6920EE4B}" dt="2023-05-26T18:10:12.669" v="33" actId="1076"/>
          <ac:picMkLst>
            <pc:docMk/>
            <pc:sldMk cId="2986841934" sldId="256"/>
            <ac:picMk id="4" creationId="{B747965E-151E-EBCE-951A-9B2590928558}"/>
          </ac:picMkLst>
        </pc:picChg>
        <pc:picChg chg="add mod">
          <ac:chgData name="Natalia Tucan" userId="ff85e814cd05391d" providerId="LiveId" clId="{D2284C94-9517-456A-BFFE-F1AB6920EE4B}" dt="2023-05-26T18:24:05.500" v="80"/>
          <ac:picMkLst>
            <pc:docMk/>
            <pc:sldMk cId="2986841934" sldId="256"/>
            <ac:picMk id="12" creationId="{C3866A2A-962B-CDBD-2DEB-99200DF978CB}"/>
          </ac:picMkLst>
        </pc:picChg>
        <pc:cxnChg chg="add">
          <ac:chgData name="Natalia Tucan" userId="ff85e814cd05391d" providerId="LiveId" clId="{D2284C94-9517-456A-BFFE-F1AB6920EE4B}" dt="2023-05-26T18:08:25.319" v="1" actId="26606"/>
          <ac:cxnSpMkLst>
            <pc:docMk/>
            <pc:sldMk cId="2986841934" sldId="256"/>
            <ac:cxnSpMk id="13" creationId="{97CC2FE6-3AD0-4131-B4BC-1F4D65E25E13}"/>
          </ac:cxnSpMkLst>
        </pc:cxnChg>
      </pc:sldChg>
      <pc:sldMasterChg chg="del delSldLayout">
        <pc:chgData name="Natalia Tucan" userId="ff85e814cd05391d" providerId="LiveId" clId="{D2284C94-9517-456A-BFFE-F1AB6920EE4B}" dt="2023-05-26T18:08:25.319" v="1" actId="26606"/>
        <pc:sldMasterMkLst>
          <pc:docMk/>
          <pc:sldMasterMk cId="1979865451" sldId="2147483648"/>
        </pc:sldMasterMkLst>
        <pc:sldLayoutChg chg="del">
          <pc:chgData name="Natalia Tucan" userId="ff85e814cd05391d" providerId="LiveId" clId="{D2284C94-9517-456A-BFFE-F1AB6920EE4B}" dt="2023-05-26T18:08:25.319" v="1" actId="26606"/>
          <pc:sldLayoutMkLst>
            <pc:docMk/>
            <pc:sldMasterMk cId="1979865451" sldId="2147483648"/>
            <pc:sldLayoutMk cId="3231830330" sldId="2147483649"/>
          </pc:sldLayoutMkLst>
        </pc:sldLayoutChg>
        <pc:sldLayoutChg chg="del">
          <pc:chgData name="Natalia Tucan" userId="ff85e814cd05391d" providerId="LiveId" clId="{D2284C94-9517-456A-BFFE-F1AB6920EE4B}" dt="2023-05-26T18:08:25.319" v="1" actId="26606"/>
          <pc:sldLayoutMkLst>
            <pc:docMk/>
            <pc:sldMasterMk cId="1979865451" sldId="2147483648"/>
            <pc:sldLayoutMk cId="3408732057" sldId="2147483650"/>
          </pc:sldLayoutMkLst>
        </pc:sldLayoutChg>
        <pc:sldLayoutChg chg="del">
          <pc:chgData name="Natalia Tucan" userId="ff85e814cd05391d" providerId="LiveId" clId="{D2284C94-9517-456A-BFFE-F1AB6920EE4B}" dt="2023-05-26T18:08:25.319" v="1" actId="26606"/>
          <pc:sldLayoutMkLst>
            <pc:docMk/>
            <pc:sldMasterMk cId="1979865451" sldId="2147483648"/>
            <pc:sldLayoutMk cId="3556470161" sldId="2147483651"/>
          </pc:sldLayoutMkLst>
        </pc:sldLayoutChg>
        <pc:sldLayoutChg chg="del">
          <pc:chgData name="Natalia Tucan" userId="ff85e814cd05391d" providerId="LiveId" clId="{D2284C94-9517-456A-BFFE-F1AB6920EE4B}" dt="2023-05-26T18:08:25.319" v="1" actId="26606"/>
          <pc:sldLayoutMkLst>
            <pc:docMk/>
            <pc:sldMasterMk cId="1979865451" sldId="2147483648"/>
            <pc:sldLayoutMk cId="570158520" sldId="2147483652"/>
          </pc:sldLayoutMkLst>
        </pc:sldLayoutChg>
        <pc:sldLayoutChg chg="del">
          <pc:chgData name="Natalia Tucan" userId="ff85e814cd05391d" providerId="LiveId" clId="{D2284C94-9517-456A-BFFE-F1AB6920EE4B}" dt="2023-05-26T18:08:25.319" v="1" actId="26606"/>
          <pc:sldLayoutMkLst>
            <pc:docMk/>
            <pc:sldMasterMk cId="1979865451" sldId="2147483648"/>
            <pc:sldLayoutMk cId="486893366" sldId="2147483653"/>
          </pc:sldLayoutMkLst>
        </pc:sldLayoutChg>
        <pc:sldLayoutChg chg="del">
          <pc:chgData name="Natalia Tucan" userId="ff85e814cd05391d" providerId="LiveId" clId="{D2284C94-9517-456A-BFFE-F1AB6920EE4B}" dt="2023-05-26T18:08:25.319" v="1" actId="26606"/>
          <pc:sldLayoutMkLst>
            <pc:docMk/>
            <pc:sldMasterMk cId="1979865451" sldId="2147483648"/>
            <pc:sldLayoutMk cId="2607615440" sldId="2147483654"/>
          </pc:sldLayoutMkLst>
        </pc:sldLayoutChg>
        <pc:sldLayoutChg chg="del">
          <pc:chgData name="Natalia Tucan" userId="ff85e814cd05391d" providerId="LiveId" clId="{D2284C94-9517-456A-BFFE-F1AB6920EE4B}" dt="2023-05-26T18:08:25.319" v="1" actId="26606"/>
          <pc:sldLayoutMkLst>
            <pc:docMk/>
            <pc:sldMasterMk cId="1979865451" sldId="2147483648"/>
            <pc:sldLayoutMk cId="1110526764" sldId="2147483655"/>
          </pc:sldLayoutMkLst>
        </pc:sldLayoutChg>
        <pc:sldLayoutChg chg="del">
          <pc:chgData name="Natalia Tucan" userId="ff85e814cd05391d" providerId="LiveId" clId="{D2284C94-9517-456A-BFFE-F1AB6920EE4B}" dt="2023-05-26T18:08:25.319" v="1" actId="26606"/>
          <pc:sldLayoutMkLst>
            <pc:docMk/>
            <pc:sldMasterMk cId="1979865451" sldId="2147483648"/>
            <pc:sldLayoutMk cId="3406481043" sldId="2147483656"/>
          </pc:sldLayoutMkLst>
        </pc:sldLayoutChg>
        <pc:sldLayoutChg chg="del">
          <pc:chgData name="Natalia Tucan" userId="ff85e814cd05391d" providerId="LiveId" clId="{D2284C94-9517-456A-BFFE-F1AB6920EE4B}" dt="2023-05-26T18:08:25.319" v="1" actId="26606"/>
          <pc:sldLayoutMkLst>
            <pc:docMk/>
            <pc:sldMasterMk cId="1979865451" sldId="2147483648"/>
            <pc:sldLayoutMk cId="2060685649" sldId="2147483657"/>
          </pc:sldLayoutMkLst>
        </pc:sldLayoutChg>
        <pc:sldLayoutChg chg="del">
          <pc:chgData name="Natalia Tucan" userId="ff85e814cd05391d" providerId="LiveId" clId="{D2284C94-9517-456A-BFFE-F1AB6920EE4B}" dt="2023-05-26T18:08:25.319" v="1" actId="26606"/>
          <pc:sldLayoutMkLst>
            <pc:docMk/>
            <pc:sldMasterMk cId="1979865451" sldId="2147483648"/>
            <pc:sldLayoutMk cId="3466031491" sldId="2147483658"/>
          </pc:sldLayoutMkLst>
        </pc:sldLayoutChg>
        <pc:sldLayoutChg chg="del">
          <pc:chgData name="Natalia Tucan" userId="ff85e814cd05391d" providerId="LiveId" clId="{D2284C94-9517-456A-BFFE-F1AB6920EE4B}" dt="2023-05-26T18:08:25.319" v="1" actId="26606"/>
          <pc:sldLayoutMkLst>
            <pc:docMk/>
            <pc:sldMasterMk cId="1979865451" sldId="2147483648"/>
            <pc:sldLayoutMk cId="274273455" sldId="2147483659"/>
          </pc:sldLayoutMkLst>
        </pc:sldLayoutChg>
      </pc:sldMasterChg>
      <pc:sldMasterChg chg="add addSldLayout">
        <pc:chgData name="Natalia Tucan" userId="ff85e814cd05391d" providerId="LiveId" clId="{D2284C94-9517-456A-BFFE-F1AB6920EE4B}" dt="2023-05-26T18:08:25.319" v="1" actId="26606"/>
        <pc:sldMasterMkLst>
          <pc:docMk/>
          <pc:sldMasterMk cId="841842059" sldId="2147483673"/>
        </pc:sldMasterMkLst>
        <pc:sldLayoutChg chg="add">
          <pc:chgData name="Natalia Tucan" userId="ff85e814cd05391d" providerId="LiveId" clId="{D2284C94-9517-456A-BFFE-F1AB6920EE4B}" dt="2023-05-26T18:08:25.319" v="1" actId="26606"/>
          <pc:sldLayoutMkLst>
            <pc:docMk/>
            <pc:sldMasterMk cId="841842059" sldId="2147483673"/>
            <pc:sldLayoutMk cId="3854545016" sldId="2147483662"/>
          </pc:sldLayoutMkLst>
        </pc:sldLayoutChg>
        <pc:sldLayoutChg chg="add">
          <pc:chgData name="Natalia Tucan" userId="ff85e814cd05391d" providerId="LiveId" clId="{D2284C94-9517-456A-BFFE-F1AB6920EE4B}" dt="2023-05-26T18:08:25.319" v="1" actId="26606"/>
          <pc:sldLayoutMkLst>
            <pc:docMk/>
            <pc:sldMasterMk cId="841842059" sldId="2147483673"/>
            <pc:sldLayoutMk cId="1600609635" sldId="2147483663"/>
          </pc:sldLayoutMkLst>
        </pc:sldLayoutChg>
        <pc:sldLayoutChg chg="add">
          <pc:chgData name="Natalia Tucan" userId="ff85e814cd05391d" providerId="LiveId" clId="{D2284C94-9517-456A-BFFE-F1AB6920EE4B}" dt="2023-05-26T18:08:25.319" v="1" actId="26606"/>
          <pc:sldLayoutMkLst>
            <pc:docMk/>
            <pc:sldMasterMk cId="841842059" sldId="2147483673"/>
            <pc:sldLayoutMk cId="1535434670" sldId="2147483664"/>
          </pc:sldLayoutMkLst>
        </pc:sldLayoutChg>
        <pc:sldLayoutChg chg="add">
          <pc:chgData name="Natalia Tucan" userId="ff85e814cd05391d" providerId="LiveId" clId="{D2284C94-9517-456A-BFFE-F1AB6920EE4B}" dt="2023-05-26T18:08:25.319" v="1" actId="26606"/>
          <pc:sldLayoutMkLst>
            <pc:docMk/>
            <pc:sldMasterMk cId="841842059" sldId="2147483673"/>
            <pc:sldLayoutMk cId="1540901671" sldId="2147483665"/>
          </pc:sldLayoutMkLst>
        </pc:sldLayoutChg>
        <pc:sldLayoutChg chg="add">
          <pc:chgData name="Natalia Tucan" userId="ff85e814cd05391d" providerId="LiveId" clId="{D2284C94-9517-456A-BFFE-F1AB6920EE4B}" dt="2023-05-26T18:08:25.319" v="1" actId="26606"/>
          <pc:sldLayoutMkLst>
            <pc:docMk/>
            <pc:sldMasterMk cId="841842059" sldId="2147483673"/>
            <pc:sldLayoutMk cId="1618769634" sldId="2147483666"/>
          </pc:sldLayoutMkLst>
        </pc:sldLayoutChg>
        <pc:sldLayoutChg chg="add">
          <pc:chgData name="Natalia Tucan" userId="ff85e814cd05391d" providerId="LiveId" clId="{D2284C94-9517-456A-BFFE-F1AB6920EE4B}" dt="2023-05-26T18:08:25.319" v="1" actId="26606"/>
          <pc:sldLayoutMkLst>
            <pc:docMk/>
            <pc:sldMasterMk cId="841842059" sldId="2147483673"/>
            <pc:sldLayoutMk cId="3131326281" sldId="2147483667"/>
          </pc:sldLayoutMkLst>
        </pc:sldLayoutChg>
        <pc:sldLayoutChg chg="add">
          <pc:chgData name="Natalia Tucan" userId="ff85e814cd05391d" providerId="LiveId" clId="{D2284C94-9517-456A-BFFE-F1AB6920EE4B}" dt="2023-05-26T18:08:25.319" v="1" actId="26606"/>
          <pc:sldLayoutMkLst>
            <pc:docMk/>
            <pc:sldMasterMk cId="841842059" sldId="2147483673"/>
            <pc:sldLayoutMk cId="2504172132" sldId="2147483668"/>
          </pc:sldLayoutMkLst>
        </pc:sldLayoutChg>
        <pc:sldLayoutChg chg="add">
          <pc:chgData name="Natalia Tucan" userId="ff85e814cd05391d" providerId="LiveId" clId="{D2284C94-9517-456A-BFFE-F1AB6920EE4B}" dt="2023-05-26T18:08:25.319" v="1" actId="26606"/>
          <pc:sldLayoutMkLst>
            <pc:docMk/>
            <pc:sldMasterMk cId="841842059" sldId="2147483673"/>
            <pc:sldLayoutMk cId="2820322121" sldId="2147483669"/>
          </pc:sldLayoutMkLst>
        </pc:sldLayoutChg>
        <pc:sldLayoutChg chg="add">
          <pc:chgData name="Natalia Tucan" userId="ff85e814cd05391d" providerId="LiveId" clId="{D2284C94-9517-456A-BFFE-F1AB6920EE4B}" dt="2023-05-26T18:08:25.319" v="1" actId="26606"/>
          <pc:sldLayoutMkLst>
            <pc:docMk/>
            <pc:sldMasterMk cId="841842059" sldId="2147483673"/>
            <pc:sldLayoutMk cId="708916978" sldId="2147483670"/>
          </pc:sldLayoutMkLst>
        </pc:sldLayoutChg>
        <pc:sldLayoutChg chg="add">
          <pc:chgData name="Natalia Tucan" userId="ff85e814cd05391d" providerId="LiveId" clId="{D2284C94-9517-456A-BFFE-F1AB6920EE4B}" dt="2023-05-26T18:08:25.319" v="1" actId="26606"/>
          <pc:sldLayoutMkLst>
            <pc:docMk/>
            <pc:sldMasterMk cId="841842059" sldId="2147483673"/>
            <pc:sldLayoutMk cId="3641149288" sldId="2147483671"/>
          </pc:sldLayoutMkLst>
        </pc:sldLayoutChg>
        <pc:sldLayoutChg chg="add">
          <pc:chgData name="Natalia Tucan" userId="ff85e814cd05391d" providerId="LiveId" clId="{D2284C94-9517-456A-BFFE-F1AB6920EE4B}" dt="2023-05-26T18:08:25.319" v="1" actId="26606"/>
          <pc:sldLayoutMkLst>
            <pc:docMk/>
            <pc:sldMasterMk cId="841842059" sldId="2147483673"/>
            <pc:sldLayoutMk cId="3291818313" sldId="214748367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2629" y="1371600"/>
            <a:ext cx="5935540" cy="2696866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629" y="4584879"/>
            <a:ext cx="593554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172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3221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9" y="1709738"/>
            <a:ext cx="9214884" cy="31599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916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1492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371599"/>
            <a:ext cx="10442760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2311353"/>
            <a:ext cx="5084947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2628" y="3006725"/>
            <a:ext cx="5084947" cy="31829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311353"/>
            <a:ext cx="5183188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06725"/>
            <a:ext cx="5183188" cy="31829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818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769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5450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06096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4346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901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8077" y="1401097"/>
            <a:ext cx="2155722" cy="477586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401097"/>
            <a:ext cx="8232058" cy="477586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D3FD-BE54-4400-942B-C6C15AA73DFD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326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399" y="2559171"/>
            <a:ext cx="10363200" cy="33826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262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F07CD3FD-BE54-4400-942B-C6C15AA73DFD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A4C0CD32-A6C8-4BA5-B3DF-D8325E32CAA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09B62C-3402-4623-9A7C-AA048B56F8C3}"/>
              </a:ext>
            </a:extLst>
          </p:cNvPr>
          <p:cNvCxnSpPr>
            <a:cxnSpLocks/>
          </p:cNvCxnSpPr>
          <p:nvPr/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1842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bstract design of flower petals in pastel">
            <a:extLst>
              <a:ext uri="{FF2B5EF4-FFF2-40B4-BE49-F238E27FC236}">
                <a16:creationId xmlns:a16="http://schemas.microsoft.com/office/drawing/2014/main" id="{B747965E-151E-EBCE-951A-9B259092855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4122"/>
          <a:stretch/>
        </p:blipFill>
        <p:spPr>
          <a:xfrm>
            <a:off x="-119723" y="-217705"/>
            <a:ext cx="12191979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BD78BA5-2579-4D62-B68F-2289D39BF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4A71D5-94F4-2029-5F92-60AB872AA4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399" y="914400"/>
            <a:ext cx="9198429" cy="3427867"/>
          </a:xfrm>
        </p:spPr>
        <p:txBody>
          <a:bodyPr anchor="t">
            <a:normAutofit/>
          </a:bodyPr>
          <a:lstStyle/>
          <a:p>
            <a:r>
              <a:rPr lang="en-GB" dirty="0"/>
              <a:t>          </a:t>
            </a: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Room Reservation Recording</a:t>
            </a:r>
            <a:endParaRPr lang="en-GB" dirty="0">
              <a:solidFill>
                <a:srgbClr val="FFFFFF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7D2855-2CF4-D920-91B7-A1EED51BFC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5289" y="4342267"/>
            <a:ext cx="9764481" cy="1677533"/>
          </a:xfrm>
        </p:spPr>
        <p:txBody>
          <a:bodyPr anchor="t">
            <a:normAutofit/>
          </a:bodyPr>
          <a:lstStyle/>
          <a:p>
            <a:pPr algn="ctr">
              <a:lnSpc>
                <a:spcPct val="115000"/>
              </a:lnSpc>
              <a:spcBef>
                <a:spcPts val="500"/>
              </a:spcBef>
              <a:spcAft>
                <a:spcPts val="1000"/>
              </a:spcAft>
            </a:pPr>
            <a:r>
              <a:rPr lang="en-US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Name : Natalia </a:t>
            </a:r>
            <a:r>
              <a:rPr lang="en-US" b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tucan</a:t>
            </a:r>
            <a:endParaRPr lang="en-GB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Bef>
                <a:spcPts val="500"/>
              </a:spcBef>
              <a:spcAft>
                <a:spcPts val="1000"/>
              </a:spcAft>
            </a:pPr>
            <a:r>
              <a:rPr lang="en-US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ID : 2133016</a:t>
            </a:r>
            <a:endParaRPr lang="en-GB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Bef>
                <a:spcPts val="500"/>
              </a:spcBef>
              <a:spcAft>
                <a:spcPts val="1000"/>
              </a:spcAft>
            </a:pPr>
            <a:r>
              <a:rPr lang="en-US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Lecturer: Lisa </a:t>
            </a:r>
            <a:r>
              <a:rPr lang="en-US" b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Bassler</a:t>
            </a:r>
            <a:endParaRPr lang="en-GB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752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C3866A2A-962B-CDBD-2DEB-99200DF978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86841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299"/>
    </mc:Choice>
    <mc:Fallback>
      <p:transition spd="slow" advTm="672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DashVTI">
  <a:themeElements>
    <a:clrScheme name="AnalogousFromRegularSeedLeftStep">
      <a:dk1>
        <a:srgbClr val="000000"/>
      </a:dk1>
      <a:lt1>
        <a:srgbClr val="FFFFFF"/>
      </a:lt1>
      <a:dk2>
        <a:srgbClr val="2E1B30"/>
      </a:dk2>
      <a:lt2>
        <a:srgbClr val="F0F3F2"/>
      </a:lt2>
      <a:accent1>
        <a:srgbClr val="E7295E"/>
      </a:accent1>
      <a:accent2>
        <a:srgbClr val="D5179B"/>
      </a:accent2>
      <a:accent3>
        <a:srgbClr val="D129E7"/>
      </a:accent3>
      <a:accent4>
        <a:srgbClr val="7117D5"/>
      </a:accent4>
      <a:accent5>
        <a:srgbClr val="372DE7"/>
      </a:accent5>
      <a:accent6>
        <a:srgbClr val="175CD5"/>
      </a:accent6>
      <a:hlink>
        <a:srgbClr val="349C7F"/>
      </a:hlink>
      <a:folHlink>
        <a:srgbClr val="7F7F7F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16</Words>
  <Application>Microsoft Office PowerPoint</Application>
  <PresentationFormat>Widescreen</PresentationFormat>
  <Paragraphs>4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Aharoni</vt:lpstr>
      <vt:lpstr>Arial</vt:lpstr>
      <vt:lpstr>Calibri</vt:lpstr>
      <vt:lpstr>Grandview Display</vt:lpstr>
      <vt:lpstr>DashVTI</vt:lpstr>
      <vt:lpstr>          Room Reservation Recording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Room Reservation Recording</dc:title>
  <dc:creator>Natalia Tucan</dc:creator>
  <cp:lastModifiedBy>Natalia Tucan</cp:lastModifiedBy>
  <cp:revision>1</cp:revision>
  <dcterms:created xsi:type="dcterms:W3CDTF">2023-05-26T18:08:10Z</dcterms:created>
  <dcterms:modified xsi:type="dcterms:W3CDTF">2023-05-26T18:24:14Z</dcterms:modified>
</cp:coreProperties>
</file>