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2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58" r:id="rId7"/>
    <p:sldId id="283" r:id="rId8"/>
    <p:sldId id="287" r:id="rId9"/>
    <p:sldId id="276" r:id="rId10"/>
    <p:sldId id="260" r:id="rId11"/>
    <p:sldId id="264" r:id="rId12"/>
    <p:sldId id="286" r:id="rId13"/>
    <p:sldId id="285" r:id="rId14"/>
    <p:sldId id="284" r:id="rId15"/>
    <p:sldId id="277" r:id="rId16"/>
    <p:sldId id="27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C62873-21EE-9BA6-9F69-D4129DB8B943}" v="9" dt="2025-04-25T10:12:28.7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392" autoAdjust="0"/>
    <p:restoredTop sz="93447" autoAdjust="0"/>
  </p:normalViewPr>
  <p:slideViewPr>
    <p:cSldViewPr snapToGrid="0">
      <p:cViewPr varScale="1">
        <p:scale>
          <a:sx n="81" d="100"/>
          <a:sy n="81" d="100"/>
        </p:scale>
        <p:origin x="66" y="684"/>
      </p:cViewPr>
      <p:guideLst/>
    </p:cSldViewPr>
  </p:slideViewPr>
  <p:outlineViewPr>
    <p:cViewPr>
      <p:scale>
        <a:sx n="33" d="100"/>
        <a:sy n="33" d="100"/>
      </p:scale>
      <p:origin x="0" y="-166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-30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Dana Chitu Ispas (1914672)" userId="bfdc3add-87a4-4b78-b3f4-59b24efbfbc0" providerId="ADAL" clId="{E8C12E68-FAEE-4105-AC1C-83C6EB2C495C}"/>
    <pc:docChg chg="undo custSel addSld modSld">
      <pc:chgData name="Alina Dana Chitu Ispas (1914672)" userId="bfdc3add-87a4-4b78-b3f4-59b24efbfbc0" providerId="ADAL" clId="{E8C12E68-FAEE-4105-AC1C-83C6EB2C495C}" dt="2025-04-21T18:02:17.197" v="2320" actId="20577"/>
      <pc:docMkLst>
        <pc:docMk/>
      </pc:docMkLst>
      <pc:sldChg chg="modSp mod">
        <pc:chgData name="Alina Dana Chitu Ispas (1914672)" userId="bfdc3add-87a4-4b78-b3f4-59b24efbfbc0" providerId="ADAL" clId="{E8C12E68-FAEE-4105-AC1C-83C6EB2C495C}" dt="2025-04-21T18:00:23.268" v="2312" actId="20577"/>
        <pc:sldMkLst>
          <pc:docMk/>
          <pc:sldMk cId="2259308896" sldId="256"/>
        </pc:sldMkLst>
        <pc:spChg chg="mod">
          <ac:chgData name="Alina Dana Chitu Ispas (1914672)" userId="bfdc3add-87a4-4b78-b3f4-59b24efbfbc0" providerId="ADAL" clId="{E8C12E68-FAEE-4105-AC1C-83C6EB2C495C}" dt="2025-04-21T14:16:14.269" v="39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Alina Dana Chitu Ispas (1914672)" userId="bfdc3add-87a4-4b78-b3f4-59b24efbfbc0" providerId="ADAL" clId="{E8C12E68-FAEE-4105-AC1C-83C6EB2C495C}" dt="2025-04-21T18:00:23.268" v="2312" actId="20577"/>
          <ac:spMkLst>
            <pc:docMk/>
            <pc:sldMk cId="2259308896" sldId="256"/>
            <ac:spMk id="16" creationId="{309C97BB-7559-EC42-97DD-882CF8C4DF5C}"/>
          </ac:spMkLst>
        </pc:spChg>
      </pc:sldChg>
      <pc:sldChg chg="addSp delSp modSp mod">
        <pc:chgData name="Alina Dana Chitu Ispas (1914672)" userId="bfdc3add-87a4-4b78-b3f4-59b24efbfbc0" providerId="ADAL" clId="{E8C12E68-FAEE-4105-AC1C-83C6EB2C495C}" dt="2025-04-21T16:15:09.997" v="2202" actId="26606"/>
        <pc:sldMkLst>
          <pc:docMk/>
          <pc:sldMk cId="1325608595" sldId="257"/>
        </pc:sldMkLst>
        <pc:spChg chg="mod">
          <ac:chgData name="Alina Dana Chitu Ispas (1914672)" userId="bfdc3add-87a4-4b78-b3f4-59b24efbfbc0" providerId="ADAL" clId="{E8C12E68-FAEE-4105-AC1C-83C6EB2C495C}" dt="2025-04-21T16:15:09.991" v="2201" actId="26606"/>
          <ac:spMkLst>
            <pc:docMk/>
            <pc:sldMk cId="1325608595" sldId="257"/>
            <ac:spMk id="2" creationId="{912DF434-28DB-4621-A497-D62C41CE0419}"/>
          </ac:spMkLst>
        </pc:spChg>
        <pc:spChg chg="add del mod">
          <ac:chgData name="Alina Dana Chitu Ispas (1914672)" userId="bfdc3add-87a4-4b78-b3f4-59b24efbfbc0" providerId="ADAL" clId="{E8C12E68-FAEE-4105-AC1C-83C6EB2C495C}" dt="2025-04-21T14:33:23.491" v="549" actId="26606"/>
          <ac:spMkLst>
            <pc:docMk/>
            <pc:sldMk cId="1325608595" sldId="257"/>
            <ac:spMk id="4" creationId="{42D9EE01-AC40-8B82-6760-2A0260158299}"/>
          </ac:spMkLst>
        </pc:spChg>
        <pc:spChg chg="mod">
          <ac:chgData name="Alina Dana Chitu Ispas (1914672)" userId="bfdc3add-87a4-4b78-b3f4-59b24efbfbc0" providerId="ADAL" clId="{E8C12E68-FAEE-4105-AC1C-83C6EB2C495C}" dt="2025-04-21T16:15:09.991" v="2201" actId="26606"/>
          <ac:spMkLst>
            <pc:docMk/>
            <pc:sldMk cId="1325608595" sldId="257"/>
            <ac:spMk id="6" creationId="{60D470D0-6D64-5E42-9515-048F8779CD5E}"/>
          </ac:spMkLst>
        </pc:spChg>
        <pc:spChg chg="add del">
          <ac:chgData name="Alina Dana Chitu Ispas (1914672)" userId="bfdc3add-87a4-4b78-b3f4-59b24efbfbc0" providerId="ADAL" clId="{E8C12E68-FAEE-4105-AC1C-83C6EB2C495C}" dt="2025-04-21T16:15:09.997" v="2202" actId="26606"/>
          <ac:spMkLst>
            <pc:docMk/>
            <pc:sldMk cId="1325608595" sldId="257"/>
            <ac:spMk id="12" creationId="{EFA2AC96-1E47-421C-A03F-F98E354EB4E6}"/>
          </ac:spMkLst>
        </pc:spChg>
        <pc:spChg chg="add">
          <ac:chgData name="Alina Dana Chitu Ispas (1914672)" userId="bfdc3add-87a4-4b78-b3f4-59b24efbfbc0" providerId="ADAL" clId="{E8C12E68-FAEE-4105-AC1C-83C6EB2C495C}" dt="2025-04-21T16:15:09.997" v="2202" actId="26606"/>
          <ac:spMkLst>
            <pc:docMk/>
            <pc:sldMk cId="1325608595" sldId="257"/>
            <ac:spMk id="17" creationId="{EFA2AC96-1E47-421C-A03F-F98E354EB4E6}"/>
          </ac:spMkLst>
        </pc:spChg>
        <pc:graphicFrameChg chg="del mod">
          <ac:chgData name="Alina Dana Chitu Ispas (1914672)" userId="bfdc3add-87a4-4b78-b3f4-59b24efbfbc0" providerId="ADAL" clId="{E8C12E68-FAEE-4105-AC1C-83C6EB2C495C}" dt="2025-04-21T14:19:03.744" v="61" actId="478"/>
          <ac:graphicFrameMkLst>
            <pc:docMk/>
            <pc:sldMk cId="1325608595" sldId="257"/>
            <ac:graphicFrameMk id="8" creationId="{3FB765F9-21A5-B52B-9E49-AF5059CC43EE}"/>
          </ac:graphicFrameMkLst>
        </pc:graphicFrameChg>
        <pc:graphicFrameChg chg="add mod modGraphic">
          <ac:chgData name="Alina Dana Chitu Ispas (1914672)" userId="bfdc3add-87a4-4b78-b3f4-59b24efbfbc0" providerId="ADAL" clId="{E8C12E68-FAEE-4105-AC1C-83C6EB2C495C}" dt="2025-04-21T16:15:09.997" v="2202" actId="26606"/>
          <ac:graphicFrameMkLst>
            <pc:docMk/>
            <pc:sldMk cId="1325608595" sldId="257"/>
            <ac:graphicFrameMk id="9" creationId="{E50B09BB-A07D-6543-0B99-D7C8D67535FD}"/>
          </ac:graphicFrameMkLst>
        </pc:graphicFrameChg>
      </pc:sldChg>
      <pc:sldChg chg="addSp delSp modSp mod">
        <pc:chgData name="Alina Dana Chitu Ispas (1914672)" userId="bfdc3add-87a4-4b78-b3f4-59b24efbfbc0" providerId="ADAL" clId="{E8C12E68-FAEE-4105-AC1C-83C6EB2C495C}" dt="2025-04-21T16:16:08.835" v="2210" actId="26606"/>
        <pc:sldMkLst>
          <pc:docMk/>
          <pc:sldMk cId="1639799154" sldId="258"/>
        </pc:sldMkLst>
        <pc:spChg chg="mod">
          <ac:chgData name="Alina Dana Chitu Ispas (1914672)" userId="bfdc3add-87a4-4b78-b3f4-59b24efbfbc0" providerId="ADAL" clId="{E8C12E68-FAEE-4105-AC1C-83C6EB2C495C}" dt="2025-04-21T16:16:08.835" v="2210" actId="26606"/>
          <ac:spMkLst>
            <pc:docMk/>
            <pc:sldMk cId="1639799154" sldId="258"/>
            <ac:spMk id="2" creationId="{8C543F67-9C70-4748-8C0C-3A7863422F99}"/>
          </ac:spMkLst>
        </pc:spChg>
        <pc:spChg chg="mod">
          <ac:chgData name="Alina Dana Chitu Ispas (1914672)" userId="bfdc3add-87a4-4b78-b3f4-59b24efbfbc0" providerId="ADAL" clId="{E8C12E68-FAEE-4105-AC1C-83C6EB2C495C}" dt="2025-04-21T16:16:01.091" v="2208" actId="26606"/>
          <ac:spMkLst>
            <pc:docMk/>
            <pc:sldMk cId="1639799154" sldId="258"/>
            <ac:spMk id="6" creationId="{134C72D2-EFDF-844A-8472-CB49A59B127B}"/>
          </ac:spMkLst>
        </pc:spChg>
        <pc:spChg chg="add del">
          <ac:chgData name="Alina Dana Chitu Ispas (1914672)" userId="bfdc3add-87a4-4b78-b3f4-59b24efbfbc0" providerId="ADAL" clId="{E8C12E68-FAEE-4105-AC1C-83C6EB2C495C}" dt="2025-04-21T16:16:01.091" v="2208" actId="26606"/>
          <ac:spMkLst>
            <pc:docMk/>
            <pc:sldMk cId="1639799154" sldId="258"/>
            <ac:spMk id="20" creationId="{BD1CAB03-F6A4-4736-85F6-261056424D9D}"/>
          </ac:spMkLst>
        </pc:spChg>
        <pc:spChg chg="add del">
          <ac:chgData name="Alina Dana Chitu Ispas (1914672)" userId="bfdc3add-87a4-4b78-b3f4-59b24efbfbc0" providerId="ADAL" clId="{E8C12E68-FAEE-4105-AC1C-83C6EB2C495C}" dt="2025-04-21T14:33:07.781" v="548" actId="26606"/>
          <ac:spMkLst>
            <pc:docMk/>
            <pc:sldMk cId="1639799154" sldId="258"/>
            <ac:spMk id="23" creationId="{EFA2AC96-1E47-421C-A03F-F98E354EB4E6}"/>
          </ac:spMkLst>
        </pc:spChg>
        <pc:spChg chg="add del">
          <ac:chgData name="Alina Dana Chitu Ispas (1914672)" userId="bfdc3add-87a4-4b78-b3f4-59b24efbfbc0" providerId="ADAL" clId="{E8C12E68-FAEE-4105-AC1C-83C6EB2C495C}" dt="2025-04-21T16:16:01.091" v="2208" actId="26606"/>
          <ac:spMkLst>
            <pc:docMk/>
            <pc:sldMk cId="1639799154" sldId="258"/>
            <ac:spMk id="25" creationId="{3E2321B3-5D47-422E-8DD6-192DA485FF63}"/>
          </ac:spMkLst>
        </pc:spChg>
        <pc:spChg chg="add del">
          <ac:chgData name="Alina Dana Chitu Ispas (1914672)" userId="bfdc3add-87a4-4b78-b3f4-59b24efbfbc0" providerId="ADAL" clId="{E8C12E68-FAEE-4105-AC1C-83C6EB2C495C}" dt="2025-04-21T16:16:08.835" v="2210" actId="26606"/>
          <ac:spMkLst>
            <pc:docMk/>
            <pc:sldMk cId="1639799154" sldId="258"/>
            <ac:spMk id="27" creationId="{8303E62F-257C-43A0-BEF7-E0DECD856D26}"/>
          </ac:spMkLst>
        </pc:spChg>
        <pc:spChg chg="add del">
          <ac:chgData name="Alina Dana Chitu Ispas (1914672)" userId="bfdc3add-87a4-4b78-b3f4-59b24efbfbc0" providerId="ADAL" clId="{E8C12E68-FAEE-4105-AC1C-83C6EB2C495C}" dt="2025-04-21T14:33:07.776" v="547" actId="26606"/>
          <ac:spMkLst>
            <pc:docMk/>
            <pc:sldMk cId="1639799154" sldId="258"/>
            <ac:spMk id="28" creationId="{EFA2AC96-1E47-421C-A03F-F98E354EB4E6}"/>
          </ac:spMkLst>
        </pc:spChg>
        <pc:graphicFrameChg chg="mod ord modGraphic">
          <ac:chgData name="Alina Dana Chitu Ispas (1914672)" userId="bfdc3add-87a4-4b78-b3f4-59b24efbfbc0" providerId="ADAL" clId="{E8C12E68-FAEE-4105-AC1C-83C6EB2C495C}" dt="2025-04-21T16:16:08.835" v="2210" actId="26606"/>
          <ac:graphicFrameMkLst>
            <pc:docMk/>
            <pc:sldMk cId="1639799154" sldId="258"/>
            <ac:graphicFrameMk id="18" creationId="{4009B24C-24B0-557F-A61D-CCA78DB30682}"/>
          </ac:graphicFrameMkLst>
        </pc:graphicFrameChg>
      </pc:sldChg>
      <pc:sldChg chg="modSp mod">
        <pc:chgData name="Alina Dana Chitu Ispas (1914672)" userId="bfdc3add-87a4-4b78-b3f4-59b24efbfbc0" providerId="ADAL" clId="{E8C12E68-FAEE-4105-AC1C-83C6EB2C495C}" dt="2025-04-21T15:02:41.600" v="2051" actId="1076"/>
        <pc:sldMkLst>
          <pc:docMk/>
          <pc:sldMk cId="4212917468" sldId="260"/>
        </pc:sldMkLst>
        <pc:spChg chg="mod">
          <ac:chgData name="Alina Dana Chitu Ispas (1914672)" userId="bfdc3add-87a4-4b78-b3f4-59b24efbfbc0" providerId="ADAL" clId="{E8C12E68-FAEE-4105-AC1C-83C6EB2C495C}" dt="2025-04-21T15:02:41.600" v="2051" actId="1076"/>
          <ac:spMkLst>
            <pc:docMk/>
            <pc:sldMk cId="4212917468" sldId="260"/>
            <ac:spMk id="5" creationId="{9169964C-EE41-B176-C944-FDE044CE84A5}"/>
          </ac:spMkLst>
        </pc:spChg>
      </pc:sldChg>
      <pc:sldChg chg="addSp delSp modSp mod">
        <pc:chgData name="Alina Dana Chitu Ispas (1914672)" userId="bfdc3add-87a4-4b78-b3f4-59b24efbfbc0" providerId="ADAL" clId="{E8C12E68-FAEE-4105-AC1C-83C6EB2C495C}" dt="2025-04-21T16:18:10.615" v="2222" actId="26606"/>
        <pc:sldMkLst>
          <pc:docMk/>
          <pc:sldMk cId="522044572" sldId="276"/>
        </pc:sldMkLst>
        <pc:spChg chg="mod ord">
          <ac:chgData name="Alina Dana Chitu Ispas (1914672)" userId="bfdc3add-87a4-4b78-b3f4-59b24efbfbc0" providerId="ADAL" clId="{E8C12E68-FAEE-4105-AC1C-83C6EB2C495C}" dt="2025-04-21T14:49:02.722" v="1655" actId="26606"/>
          <ac:spMkLst>
            <pc:docMk/>
            <pc:sldMk cId="522044572" sldId="276"/>
            <ac:spMk id="2" creationId="{D8B7B5AB-CF21-29CD-A7DC-38AEB047265F}"/>
          </ac:spMkLst>
        </pc:spChg>
        <pc:spChg chg="mod ord">
          <ac:chgData name="Alina Dana Chitu Ispas (1914672)" userId="bfdc3add-87a4-4b78-b3f4-59b24efbfbc0" providerId="ADAL" clId="{E8C12E68-FAEE-4105-AC1C-83C6EB2C495C}" dt="2025-04-21T14:49:02.722" v="1655" actId="26606"/>
          <ac:spMkLst>
            <pc:docMk/>
            <pc:sldMk cId="522044572" sldId="276"/>
            <ac:spMk id="6" creationId="{CAD2DC6C-8199-5C74-D312-EB4817F846F1}"/>
          </ac:spMkLst>
        </pc:spChg>
        <pc:spChg chg="add del">
          <ac:chgData name="Alina Dana Chitu Ispas (1914672)" userId="bfdc3add-87a4-4b78-b3f4-59b24efbfbc0" providerId="ADAL" clId="{E8C12E68-FAEE-4105-AC1C-83C6EB2C495C}" dt="2025-04-21T14:49:02.722" v="1655" actId="26606"/>
          <ac:spMkLst>
            <pc:docMk/>
            <pc:sldMk cId="522044572" sldId="276"/>
            <ac:spMk id="15" creationId="{B1007713-5891-46A9-BACA-FAD760FE2353}"/>
          </ac:spMkLst>
        </pc:spChg>
        <pc:spChg chg="add del">
          <ac:chgData name="Alina Dana Chitu Ispas (1914672)" userId="bfdc3add-87a4-4b78-b3f4-59b24efbfbc0" providerId="ADAL" clId="{E8C12E68-FAEE-4105-AC1C-83C6EB2C495C}" dt="2025-04-21T14:49:02.722" v="1655" actId="26606"/>
          <ac:spMkLst>
            <pc:docMk/>
            <pc:sldMk cId="522044572" sldId="276"/>
            <ac:spMk id="17" creationId="{74BB6AA7-7EAD-4D3B-9335-B6E8BD7E6891}"/>
          </ac:spMkLst>
        </pc:spChg>
        <pc:spChg chg="add del">
          <ac:chgData name="Alina Dana Chitu Ispas (1914672)" userId="bfdc3add-87a4-4b78-b3f4-59b24efbfbc0" providerId="ADAL" clId="{E8C12E68-FAEE-4105-AC1C-83C6EB2C495C}" dt="2025-04-21T14:49:18.697" v="1659" actId="26606"/>
          <ac:spMkLst>
            <pc:docMk/>
            <pc:sldMk cId="522044572" sldId="276"/>
            <ac:spMk id="22" creationId="{4DE0D6BE-330A-422D-9BD9-1E18F73C6E1E}"/>
          </ac:spMkLst>
        </pc:spChg>
        <pc:spChg chg="add del">
          <ac:chgData name="Alina Dana Chitu Ispas (1914672)" userId="bfdc3add-87a4-4b78-b3f4-59b24efbfbc0" providerId="ADAL" clId="{E8C12E68-FAEE-4105-AC1C-83C6EB2C495C}" dt="2025-04-21T16:18:10.615" v="2222" actId="26606"/>
          <ac:spMkLst>
            <pc:docMk/>
            <pc:sldMk cId="522044572" sldId="276"/>
            <ac:spMk id="27" creationId="{4DE0D6BE-330A-422D-9BD9-1E18F73C6E1E}"/>
          </ac:spMkLst>
        </pc:spChg>
        <pc:spChg chg="add del">
          <ac:chgData name="Alina Dana Chitu Ispas (1914672)" userId="bfdc3add-87a4-4b78-b3f4-59b24efbfbc0" providerId="ADAL" clId="{E8C12E68-FAEE-4105-AC1C-83C6EB2C495C}" dt="2025-04-21T16:18:10.565" v="2221" actId="26606"/>
          <ac:spMkLst>
            <pc:docMk/>
            <pc:sldMk cId="522044572" sldId="276"/>
            <ac:spMk id="32" creationId="{4DE0D6BE-330A-422D-9BD9-1E18F73C6E1E}"/>
          </ac:spMkLst>
        </pc:spChg>
        <pc:spChg chg="add">
          <ac:chgData name="Alina Dana Chitu Ispas (1914672)" userId="bfdc3add-87a4-4b78-b3f4-59b24efbfbc0" providerId="ADAL" clId="{E8C12E68-FAEE-4105-AC1C-83C6EB2C495C}" dt="2025-04-21T16:18:10.615" v="2222" actId="26606"/>
          <ac:spMkLst>
            <pc:docMk/>
            <pc:sldMk cId="522044572" sldId="276"/>
            <ac:spMk id="34" creationId="{4DE0D6BE-330A-422D-9BD9-1E18F73C6E1E}"/>
          </ac:spMkLst>
        </pc:spChg>
        <pc:graphicFrameChg chg="mod ord modGraphic">
          <ac:chgData name="Alina Dana Chitu Ispas (1914672)" userId="bfdc3add-87a4-4b78-b3f4-59b24efbfbc0" providerId="ADAL" clId="{E8C12E68-FAEE-4105-AC1C-83C6EB2C495C}" dt="2025-04-21T16:18:10.615" v="2222" actId="26606"/>
          <ac:graphicFrameMkLst>
            <pc:docMk/>
            <pc:sldMk cId="522044572" sldId="276"/>
            <ac:graphicFrameMk id="10" creationId="{85ED940A-6E2C-587D-9132-B39FE159714A}"/>
          </ac:graphicFrameMkLst>
        </pc:graphicFrameChg>
        <pc:picChg chg="mod">
          <ac:chgData name="Alina Dana Chitu Ispas (1914672)" userId="bfdc3add-87a4-4b78-b3f4-59b24efbfbc0" providerId="ADAL" clId="{E8C12E68-FAEE-4105-AC1C-83C6EB2C495C}" dt="2025-04-21T14:49:02.722" v="1655" actId="26606"/>
          <ac:picMkLst>
            <pc:docMk/>
            <pc:sldMk cId="522044572" sldId="276"/>
            <ac:picMk id="4" creationId="{45E4A72D-5668-5B0D-8A0F-40BA5EFED7F3}"/>
          </ac:picMkLst>
        </pc:picChg>
      </pc:sldChg>
      <pc:sldChg chg="delSp modSp mod">
        <pc:chgData name="Alina Dana Chitu Ispas (1914672)" userId="bfdc3add-87a4-4b78-b3f4-59b24efbfbc0" providerId="ADAL" clId="{E8C12E68-FAEE-4105-AC1C-83C6EB2C495C}" dt="2025-04-21T14:59:29.757" v="2030" actId="20577"/>
        <pc:sldMkLst>
          <pc:docMk/>
          <pc:sldMk cId="4197727684" sldId="283"/>
        </pc:sldMkLst>
        <pc:spChg chg="mod">
          <ac:chgData name="Alina Dana Chitu Ispas (1914672)" userId="bfdc3add-87a4-4b78-b3f4-59b24efbfbc0" providerId="ADAL" clId="{E8C12E68-FAEE-4105-AC1C-83C6EB2C495C}" dt="2025-04-21T14:59:29.757" v="2030" actId="20577"/>
          <ac:spMkLst>
            <pc:docMk/>
            <pc:sldMk cId="4197727684" sldId="283"/>
            <ac:spMk id="3" creationId="{62384F06-392B-D1A0-AFB2-047C79B7585F}"/>
          </ac:spMkLst>
        </pc:spChg>
        <pc:spChg chg="del mod">
          <ac:chgData name="Alina Dana Chitu Ispas (1914672)" userId="bfdc3add-87a4-4b78-b3f4-59b24efbfbc0" providerId="ADAL" clId="{E8C12E68-FAEE-4105-AC1C-83C6EB2C495C}" dt="2025-04-21T14:39:18.266" v="1006" actId="478"/>
          <ac:spMkLst>
            <pc:docMk/>
            <pc:sldMk cId="4197727684" sldId="283"/>
            <ac:spMk id="6" creationId="{681A4C7D-B976-AFEC-C378-C13C64FDF2B4}"/>
          </ac:spMkLst>
        </pc:spChg>
        <pc:spChg chg="del mod">
          <ac:chgData name="Alina Dana Chitu Ispas (1914672)" userId="bfdc3add-87a4-4b78-b3f4-59b24efbfbc0" providerId="ADAL" clId="{E8C12E68-FAEE-4105-AC1C-83C6EB2C495C}" dt="2025-04-21T14:36:38.449" v="993" actId="478"/>
          <ac:spMkLst>
            <pc:docMk/>
            <pc:sldMk cId="4197727684" sldId="283"/>
            <ac:spMk id="8" creationId="{ADF59C46-7AAA-EC11-EF72-BA0CFFAEE92D}"/>
          </ac:spMkLst>
        </pc:spChg>
      </pc:sldChg>
      <pc:sldChg chg="modSp mod">
        <pc:chgData name="Alina Dana Chitu Ispas (1914672)" userId="bfdc3add-87a4-4b78-b3f4-59b24efbfbc0" providerId="ADAL" clId="{E8C12E68-FAEE-4105-AC1C-83C6EB2C495C}" dt="2025-04-21T16:06:37.270" v="2190" actId="20577"/>
        <pc:sldMkLst>
          <pc:docMk/>
          <pc:sldMk cId="2245216707" sldId="284"/>
        </pc:sldMkLst>
        <pc:spChg chg="mod">
          <ac:chgData name="Alina Dana Chitu Ispas (1914672)" userId="bfdc3add-87a4-4b78-b3f4-59b24efbfbc0" providerId="ADAL" clId="{E8C12E68-FAEE-4105-AC1C-83C6EB2C495C}" dt="2025-04-21T16:06:37.270" v="2190" actId="20577"/>
          <ac:spMkLst>
            <pc:docMk/>
            <pc:sldMk cId="2245216707" sldId="284"/>
            <ac:spMk id="3" creationId="{7DF4BFA0-A62A-8893-8128-DD66AC3C24B4}"/>
          </ac:spMkLst>
        </pc:spChg>
      </pc:sldChg>
      <pc:sldChg chg="addSp delSp modSp new mod setBg">
        <pc:chgData name="Alina Dana Chitu Ispas (1914672)" userId="bfdc3add-87a4-4b78-b3f4-59b24efbfbc0" providerId="ADAL" clId="{E8C12E68-FAEE-4105-AC1C-83C6EB2C495C}" dt="2025-04-21T18:02:17.197" v="2320" actId="20577"/>
        <pc:sldMkLst>
          <pc:docMk/>
          <pc:sldMk cId="3646930815" sldId="287"/>
        </pc:sldMkLst>
        <pc:spChg chg="mod">
          <ac:chgData name="Alina Dana Chitu Ispas (1914672)" userId="bfdc3add-87a4-4b78-b3f4-59b24efbfbc0" providerId="ADAL" clId="{E8C12E68-FAEE-4105-AC1C-83C6EB2C495C}" dt="2025-04-21T16:29:19.364" v="2269" actId="26606"/>
          <ac:spMkLst>
            <pc:docMk/>
            <pc:sldMk cId="3646930815" sldId="287"/>
            <ac:spMk id="2" creationId="{D290E1BC-B0A9-8799-14E2-41F42F936F56}"/>
          </ac:spMkLst>
        </pc:spChg>
        <pc:spChg chg="del mod">
          <ac:chgData name="Alina Dana Chitu Ispas (1914672)" userId="bfdc3add-87a4-4b78-b3f4-59b24efbfbc0" providerId="ADAL" clId="{E8C12E68-FAEE-4105-AC1C-83C6EB2C495C}" dt="2025-04-21T15:55:56.036" v="2055" actId="478"/>
          <ac:spMkLst>
            <pc:docMk/>
            <pc:sldMk cId="3646930815" sldId="287"/>
            <ac:spMk id="3" creationId="{55A4824E-3F48-5EE0-DA94-56C338DCA601}"/>
          </ac:spMkLst>
        </pc:spChg>
        <pc:spChg chg="del">
          <ac:chgData name="Alina Dana Chitu Ispas (1914672)" userId="bfdc3add-87a4-4b78-b3f4-59b24efbfbc0" providerId="ADAL" clId="{E8C12E68-FAEE-4105-AC1C-83C6EB2C495C}" dt="2025-04-21T15:58:35.527" v="2067" actId="478"/>
          <ac:spMkLst>
            <pc:docMk/>
            <pc:sldMk cId="3646930815" sldId="287"/>
            <ac:spMk id="4" creationId="{A888DDED-CC57-E8C3-809D-BD4051AD7129}"/>
          </ac:spMkLst>
        </pc:spChg>
        <pc:spChg chg="del">
          <ac:chgData name="Alina Dana Chitu Ispas (1914672)" userId="bfdc3add-87a4-4b78-b3f4-59b24efbfbc0" providerId="ADAL" clId="{E8C12E68-FAEE-4105-AC1C-83C6EB2C495C}" dt="2025-04-21T15:58:29.353" v="2066" actId="478"/>
          <ac:spMkLst>
            <pc:docMk/>
            <pc:sldMk cId="3646930815" sldId="287"/>
            <ac:spMk id="5" creationId="{6838F77D-DC8D-8D29-EFCE-BA28016CC891}"/>
          </ac:spMkLst>
        </pc:spChg>
        <pc:spChg chg="mod ord">
          <ac:chgData name="Alina Dana Chitu Ispas (1914672)" userId="bfdc3add-87a4-4b78-b3f4-59b24efbfbc0" providerId="ADAL" clId="{E8C12E68-FAEE-4105-AC1C-83C6EB2C495C}" dt="2025-04-21T18:02:17.197" v="2320" actId="20577"/>
          <ac:spMkLst>
            <pc:docMk/>
            <pc:sldMk cId="3646930815" sldId="287"/>
            <ac:spMk id="6" creationId="{DC52049A-C444-D4B4-F638-E1688A89FB06}"/>
          </ac:spMkLst>
        </pc:spChg>
        <pc:spChg chg="add del mod">
          <ac:chgData name="Alina Dana Chitu Ispas (1914672)" userId="bfdc3add-87a4-4b78-b3f4-59b24efbfbc0" providerId="ADAL" clId="{E8C12E68-FAEE-4105-AC1C-83C6EB2C495C}" dt="2025-04-21T16:09:51.014" v="2195" actId="26606"/>
          <ac:spMkLst>
            <pc:docMk/>
            <pc:sldMk cId="3646930815" sldId="287"/>
            <ac:spMk id="7" creationId="{65BCA2A4-5B45-D25F-9662-4FA5F22DEAB5}"/>
          </ac:spMkLst>
        </pc:spChg>
        <pc:spChg chg="del">
          <ac:chgData name="Alina Dana Chitu Ispas (1914672)" userId="bfdc3add-87a4-4b78-b3f4-59b24efbfbc0" providerId="ADAL" clId="{E8C12E68-FAEE-4105-AC1C-83C6EB2C495C}" dt="2025-04-21T15:56:22.048" v="2060" actId="478"/>
          <ac:spMkLst>
            <pc:docMk/>
            <pc:sldMk cId="3646930815" sldId="287"/>
            <ac:spMk id="8" creationId="{13A5CCCC-3C32-4A05-CD0E-5906D5229DED}"/>
          </ac:spMkLst>
        </pc:spChg>
        <pc:spChg chg="del">
          <ac:chgData name="Alina Dana Chitu Ispas (1914672)" userId="bfdc3add-87a4-4b78-b3f4-59b24efbfbc0" providerId="ADAL" clId="{E8C12E68-FAEE-4105-AC1C-83C6EB2C495C}" dt="2025-04-21T15:56:28.022" v="2061" actId="478"/>
          <ac:spMkLst>
            <pc:docMk/>
            <pc:sldMk cId="3646930815" sldId="287"/>
            <ac:spMk id="9" creationId="{20C732D3-7E25-5C04-07E0-9729123ED356}"/>
          </ac:spMkLst>
        </pc:spChg>
        <pc:spChg chg="add del">
          <ac:chgData name="Alina Dana Chitu Ispas (1914672)" userId="bfdc3add-87a4-4b78-b3f4-59b24efbfbc0" providerId="ADAL" clId="{E8C12E68-FAEE-4105-AC1C-83C6EB2C495C}" dt="2025-04-21T16:23:13.629" v="2224" actId="26606"/>
          <ac:spMkLst>
            <pc:docMk/>
            <pc:sldMk cId="3646930815" sldId="287"/>
            <ac:spMk id="19" creationId="{4DE0D6BE-330A-422D-9BD9-1E18F73C6E1E}"/>
          </ac:spMkLst>
        </pc:spChg>
        <pc:spChg chg="add del">
          <ac:chgData name="Alina Dana Chitu Ispas (1914672)" userId="bfdc3add-87a4-4b78-b3f4-59b24efbfbc0" providerId="ADAL" clId="{E8C12E68-FAEE-4105-AC1C-83C6EB2C495C}" dt="2025-04-21T16:25:17.908" v="2260" actId="26606"/>
          <ac:spMkLst>
            <pc:docMk/>
            <pc:sldMk cId="3646930815" sldId="287"/>
            <ac:spMk id="21" creationId="{15CF20E9-1E0C-4E9D-90C6-EB4FE51EF65E}"/>
          </ac:spMkLst>
        </pc:spChg>
        <pc:spChg chg="add del">
          <ac:chgData name="Alina Dana Chitu Ispas (1914672)" userId="bfdc3add-87a4-4b78-b3f4-59b24efbfbc0" providerId="ADAL" clId="{E8C12E68-FAEE-4105-AC1C-83C6EB2C495C}" dt="2025-04-21T16:16:36.172" v="2212" actId="26606"/>
          <ac:spMkLst>
            <pc:docMk/>
            <pc:sldMk cId="3646930815" sldId="287"/>
            <ac:spMk id="22" creationId="{15CF20E9-1E0C-4E9D-90C6-EB4FE51EF65E}"/>
          </ac:spMkLst>
        </pc:spChg>
        <pc:spChg chg="add del">
          <ac:chgData name="Alina Dana Chitu Ispas (1914672)" userId="bfdc3add-87a4-4b78-b3f4-59b24efbfbc0" providerId="ADAL" clId="{E8C12E68-FAEE-4105-AC1C-83C6EB2C495C}" dt="2025-04-21T16:16:59.336" v="2214" actId="26606"/>
          <ac:spMkLst>
            <pc:docMk/>
            <pc:sldMk cId="3646930815" sldId="287"/>
            <ac:spMk id="28" creationId="{B1007713-5891-46A9-BACA-FAD760FE2353}"/>
          </ac:spMkLst>
        </pc:spChg>
        <pc:spChg chg="add del">
          <ac:chgData name="Alina Dana Chitu Ispas (1914672)" userId="bfdc3add-87a4-4b78-b3f4-59b24efbfbc0" providerId="ADAL" clId="{E8C12E68-FAEE-4105-AC1C-83C6EB2C495C}" dt="2025-04-21T16:16:59.336" v="2214" actId="26606"/>
          <ac:spMkLst>
            <pc:docMk/>
            <pc:sldMk cId="3646930815" sldId="287"/>
            <ac:spMk id="29" creationId="{74BB6AA7-7EAD-4D3B-9335-B6E8BD7E6891}"/>
          </ac:spMkLst>
        </pc:spChg>
        <pc:spChg chg="add del">
          <ac:chgData name="Alina Dana Chitu Ispas (1914672)" userId="bfdc3add-87a4-4b78-b3f4-59b24efbfbc0" providerId="ADAL" clId="{E8C12E68-FAEE-4105-AC1C-83C6EB2C495C}" dt="2025-04-21T16:27:14.428" v="2263" actId="26606"/>
          <ac:spMkLst>
            <pc:docMk/>
            <pc:sldMk cId="3646930815" sldId="287"/>
            <ac:spMk id="30" creationId="{4DE0D6BE-330A-422D-9BD9-1E18F73C6E1E}"/>
          </ac:spMkLst>
        </pc:spChg>
        <pc:graphicFrameChg chg="add del">
          <ac:chgData name="Alina Dana Chitu Ispas (1914672)" userId="bfdc3add-87a4-4b78-b3f4-59b24efbfbc0" providerId="ADAL" clId="{E8C12E68-FAEE-4105-AC1C-83C6EB2C495C}" dt="2025-04-21T16:09:50.890" v="2194" actId="26606"/>
          <ac:graphicFrameMkLst>
            <pc:docMk/>
            <pc:sldMk cId="3646930815" sldId="287"/>
            <ac:graphicFrameMk id="15" creationId="{E904E515-AD6F-4E14-FC46-8E00A97D7382}"/>
          </ac:graphicFrameMkLst>
        </pc:graphicFrameChg>
        <pc:graphicFrameChg chg="add mod modGraphic">
          <ac:chgData name="Alina Dana Chitu Ispas (1914672)" userId="bfdc3add-87a4-4b78-b3f4-59b24efbfbc0" providerId="ADAL" clId="{E8C12E68-FAEE-4105-AC1C-83C6EB2C495C}" dt="2025-04-21T16:29:19.364" v="2269" actId="26606"/>
          <ac:graphicFrameMkLst>
            <pc:docMk/>
            <pc:sldMk cId="3646930815" sldId="287"/>
            <ac:graphicFrameMk id="17" creationId="{9F8D76FF-296D-8579-FA62-87DCE5A3D44C}"/>
          </ac:graphicFrameMkLst>
        </pc:graphicFrameChg>
        <pc:picChg chg="add del">
          <ac:chgData name="Alina Dana Chitu Ispas (1914672)" userId="bfdc3add-87a4-4b78-b3f4-59b24efbfbc0" providerId="ADAL" clId="{E8C12E68-FAEE-4105-AC1C-83C6EB2C495C}" dt="2025-04-21T16:09:03.124" v="2192" actId="26606"/>
          <ac:picMkLst>
            <pc:docMk/>
            <pc:sldMk cId="3646930815" sldId="287"/>
            <ac:picMk id="10" creationId="{1CEFA6D6-E215-F1F3-6406-DD41B49D4B24}"/>
          </ac:picMkLst>
        </pc:picChg>
        <pc:picChg chg="add del mod ord">
          <ac:chgData name="Alina Dana Chitu Ispas (1914672)" userId="bfdc3add-87a4-4b78-b3f4-59b24efbfbc0" providerId="ADAL" clId="{E8C12E68-FAEE-4105-AC1C-83C6EB2C495C}" dt="2025-04-21T16:28:18.195" v="2265" actId="478"/>
          <ac:picMkLst>
            <pc:docMk/>
            <pc:sldMk cId="3646930815" sldId="287"/>
            <ac:picMk id="11" creationId="{B5B4560A-C470-F441-2CB8-BD179E797D89}"/>
          </ac:picMkLst>
        </pc:picChg>
        <pc:picChg chg="add mod ord">
          <ac:chgData name="Alina Dana Chitu Ispas (1914672)" userId="bfdc3add-87a4-4b78-b3f4-59b24efbfbc0" providerId="ADAL" clId="{E8C12E68-FAEE-4105-AC1C-83C6EB2C495C}" dt="2025-04-21T16:29:19.364" v="2269" actId="26606"/>
          <ac:picMkLst>
            <pc:docMk/>
            <pc:sldMk cId="3646930815" sldId="287"/>
            <ac:picMk id="12" creationId="{20138358-2488-817D-869B-C4465A4B24B3}"/>
          </ac:picMkLst>
        </pc:picChg>
        <pc:cxnChg chg="add del">
          <ac:chgData name="Alina Dana Chitu Ispas (1914672)" userId="bfdc3add-87a4-4b78-b3f4-59b24efbfbc0" providerId="ADAL" clId="{E8C12E68-FAEE-4105-AC1C-83C6EB2C495C}" dt="2025-04-21T16:09:03.124" v="2192" actId="26606"/>
          <ac:cxnSpMkLst>
            <pc:docMk/>
            <pc:sldMk cId="3646930815" sldId="287"/>
            <ac:cxnSpMk id="13" creationId="{E2A31A05-19BB-4F84-9402-E8569CBDBDB3}"/>
          </ac:cxnSpMkLst>
        </pc:cxnChg>
        <pc:cxnChg chg="add del">
          <ac:chgData name="Alina Dana Chitu Ispas (1914672)" userId="bfdc3add-87a4-4b78-b3f4-59b24efbfbc0" providerId="ADAL" clId="{E8C12E68-FAEE-4105-AC1C-83C6EB2C495C}" dt="2025-04-21T16:25:17.908" v="2260" actId="26606"/>
          <ac:cxnSpMkLst>
            <pc:docMk/>
            <pc:sldMk cId="3646930815" sldId="287"/>
            <ac:cxnSpMk id="23" creationId="{41D40F50-E769-475B-A08E-64F0CBD2ABEF}"/>
          </ac:cxnSpMkLst>
        </pc:cxnChg>
        <pc:cxnChg chg="add del">
          <ac:chgData name="Alina Dana Chitu Ispas (1914672)" userId="bfdc3add-87a4-4b78-b3f4-59b24efbfbc0" providerId="ADAL" clId="{E8C12E68-FAEE-4105-AC1C-83C6EB2C495C}" dt="2025-04-21T16:16:36.172" v="2212" actId="26606"/>
          <ac:cxnSpMkLst>
            <pc:docMk/>
            <pc:sldMk cId="3646930815" sldId="287"/>
            <ac:cxnSpMk id="24" creationId="{41D40F50-E769-475B-A08E-64F0CBD2ABEF}"/>
          </ac:cxnSpMkLst>
        </pc:cxnChg>
        <pc:cxnChg chg="add del">
          <ac:chgData name="Alina Dana Chitu Ispas (1914672)" userId="bfdc3add-87a4-4b78-b3f4-59b24efbfbc0" providerId="ADAL" clId="{E8C12E68-FAEE-4105-AC1C-83C6EB2C495C}" dt="2025-04-21T16:25:17.908" v="2260" actId="26606"/>
          <ac:cxnSpMkLst>
            <pc:docMk/>
            <pc:sldMk cId="3646930815" sldId="287"/>
            <ac:cxnSpMk id="25" creationId="{F7667982-0304-46C8-A3D6-4545BBC2DE35}"/>
          </ac:cxnSpMkLst>
        </pc:cxnChg>
        <pc:cxnChg chg="add del">
          <ac:chgData name="Alina Dana Chitu Ispas (1914672)" userId="bfdc3add-87a4-4b78-b3f4-59b24efbfbc0" providerId="ADAL" clId="{E8C12E68-FAEE-4105-AC1C-83C6EB2C495C}" dt="2025-04-21T16:16:36.172" v="2212" actId="26606"/>
          <ac:cxnSpMkLst>
            <pc:docMk/>
            <pc:sldMk cId="3646930815" sldId="287"/>
            <ac:cxnSpMk id="26" creationId="{F7667982-0304-46C8-A3D6-4545BBC2DE35}"/>
          </ac:cxnSpMkLst>
        </pc:cxnChg>
      </pc:sldChg>
    </pc:docChg>
  </pc:docChgLst>
  <pc:docChgLst>
    <pc:chgData name="Alina Dana Chitu Ispas (1914672)" userId="S::1914672@student.uwtsd.ac.uk::bfdc3add-87a4-4b78-b3f4-59b24efbfbc0" providerId="AD" clId="Web-{3D2A8D58-DFC8-0897-2513-6EA48C2D604F}"/>
    <pc:docChg chg="modSld">
      <pc:chgData name="Alina Dana Chitu Ispas (1914672)" userId="S::1914672@student.uwtsd.ac.uk::bfdc3add-87a4-4b78-b3f4-59b24efbfbc0" providerId="AD" clId="Web-{3D2A8D58-DFC8-0897-2513-6EA48C2D604F}" dt="2025-04-16T10:51:50.814" v="18" actId="20577"/>
      <pc:docMkLst>
        <pc:docMk/>
      </pc:docMkLst>
      <pc:sldChg chg="modSp">
        <pc:chgData name="Alina Dana Chitu Ispas (1914672)" userId="S::1914672@student.uwtsd.ac.uk::bfdc3add-87a4-4b78-b3f4-59b24efbfbc0" providerId="AD" clId="Web-{3D2A8D58-DFC8-0897-2513-6EA48C2D604F}" dt="2025-04-16T10:51:50.814" v="18" actId="20577"/>
        <pc:sldMkLst>
          <pc:docMk/>
          <pc:sldMk cId="2259308896" sldId="256"/>
        </pc:sldMkLst>
        <pc:spChg chg="mod">
          <ac:chgData name="Alina Dana Chitu Ispas (1914672)" userId="S::1914672@student.uwtsd.ac.uk::bfdc3add-87a4-4b78-b3f4-59b24efbfbc0" providerId="AD" clId="Web-{3D2A8D58-DFC8-0897-2513-6EA48C2D604F}" dt="2025-04-16T10:51:50.814" v="18" actId="20577"/>
          <ac:spMkLst>
            <pc:docMk/>
            <pc:sldMk cId="2259308896" sldId="256"/>
            <ac:spMk id="16" creationId="{309C97BB-7559-EC42-97DD-882CF8C4DF5C}"/>
          </ac:spMkLst>
        </pc:spChg>
      </pc:sldChg>
      <pc:sldChg chg="modSp">
        <pc:chgData name="Alina Dana Chitu Ispas (1914672)" userId="S::1914672@student.uwtsd.ac.uk::bfdc3add-87a4-4b78-b3f4-59b24efbfbc0" providerId="AD" clId="Web-{3D2A8D58-DFC8-0897-2513-6EA48C2D604F}" dt="2025-04-16T10:50:40.404" v="0" actId="20577"/>
        <pc:sldMkLst>
          <pc:docMk/>
          <pc:sldMk cId="909271863" sldId="285"/>
        </pc:sldMkLst>
        <pc:spChg chg="mod">
          <ac:chgData name="Alina Dana Chitu Ispas (1914672)" userId="S::1914672@student.uwtsd.ac.uk::bfdc3add-87a4-4b78-b3f4-59b24efbfbc0" providerId="AD" clId="Web-{3D2A8D58-DFC8-0897-2513-6EA48C2D604F}" dt="2025-04-16T10:50:40.404" v="0" actId="20577"/>
          <ac:spMkLst>
            <pc:docMk/>
            <pc:sldMk cId="909271863" sldId="285"/>
            <ac:spMk id="3" creationId="{91FEC087-37FA-023F-B346-E2EE07DFF7F9}"/>
          </ac:spMkLst>
        </pc:spChg>
      </pc:sldChg>
    </pc:docChg>
  </pc:docChgLst>
  <pc:docChgLst>
    <pc:chgData name="Alina Dana Chitu Ispas (1914672)" userId="S::1914672@student.uwtsd.ac.uk::bfdc3add-87a4-4b78-b3f4-59b24efbfbc0" providerId="AD" clId="Web-{1EC62873-21EE-9BA6-9F69-D4129DB8B943}"/>
    <pc:docChg chg="modSld">
      <pc:chgData name="Alina Dana Chitu Ispas (1914672)" userId="S::1914672@student.uwtsd.ac.uk::bfdc3add-87a4-4b78-b3f4-59b24efbfbc0" providerId="AD" clId="Web-{1EC62873-21EE-9BA6-9F69-D4129DB8B943}" dt="2025-04-25T10:12:24.217" v="21" actId="20577"/>
      <pc:docMkLst>
        <pc:docMk/>
      </pc:docMkLst>
      <pc:sldChg chg="modSp">
        <pc:chgData name="Alina Dana Chitu Ispas (1914672)" userId="S::1914672@student.uwtsd.ac.uk::bfdc3add-87a4-4b78-b3f4-59b24efbfbc0" providerId="AD" clId="Web-{1EC62873-21EE-9BA6-9F69-D4129DB8B943}" dt="2025-04-25T10:09:14.429" v="11" actId="20577"/>
        <pc:sldMkLst>
          <pc:docMk/>
          <pc:sldMk cId="2259308896" sldId="256"/>
        </pc:sldMkLst>
        <pc:spChg chg="mod">
          <ac:chgData name="Alina Dana Chitu Ispas (1914672)" userId="S::1914672@student.uwtsd.ac.uk::bfdc3add-87a4-4b78-b3f4-59b24efbfbc0" providerId="AD" clId="Web-{1EC62873-21EE-9BA6-9F69-D4129DB8B943}" dt="2025-04-25T10:09:14.429" v="11" actId="20577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Alina Dana Chitu Ispas (1914672)" userId="S::1914672@student.uwtsd.ac.uk::bfdc3add-87a4-4b78-b3f4-59b24efbfbc0" providerId="AD" clId="Web-{1EC62873-21EE-9BA6-9F69-D4129DB8B943}" dt="2025-04-25T10:07:40.472" v="9" actId="20577"/>
          <ac:spMkLst>
            <pc:docMk/>
            <pc:sldMk cId="2259308896" sldId="256"/>
            <ac:spMk id="16" creationId="{309C97BB-7559-EC42-97DD-882CF8C4DF5C}"/>
          </ac:spMkLst>
        </pc:spChg>
      </pc:sldChg>
      <pc:sldChg chg="modSp">
        <pc:chgData name="Alina Dana Chitu Ispas (1914672)" userId="S::1914672@student.uwtsd.ac.uk::bfdc3add-87a4-4b78-b3f4-59b24efbfbc0" providerId="AD" clId="Web-{1EC62873-21EE-9BA6-9F69-D4129DB8B943}" dt="2025-04-25T10:09:33.336" v="13" actId="20577"/>
        <pc:sldMkLst>
          <pc:docMk/>
          <pc:sldMk cId="1325608595" sldId="257"/>
        </pc:sldMkLst>
        <pc:graphicFrameChg chg="modGraphic">
          <ac:chgData name="Alina Dana Chitu Ispas (1914672)" userId="S::1914672@student.uwtsd.ac.uk::bfdc3add-87a4-4b78-b3f4-59b24efbfbc0" providerId="AD" clId="Web-{1EC62873-21EE-9BA6-9F69-D4129DB8B943}" dt="2025-04-25T10:09:33.336" v="13" actId="20577"/>
          <ac:graphicFrameMkLst>
            <pc:docMk/>
            <pc:sldMk cId="1325608595" sldId="257"/>
            <ac:graphicFrameMk id="9" creationId="{E50B09BB-A07D-6543-0B99-D7C8D67535FD}"/>
          </ac:graphicFrameMkLst>
        </pc:graphicFrameChg>
      </pc:sldChg>
      <pc:sldChg chg="modSp">
        <pc:chgData name="Alina Dana Chitu Ispas (1914672)" userId="S::1914672@student.uwtsd.ac.uk::bfdc3add-87a4-4b78-b3f4-59b24efbfbc0" providerId="AD" clId="Web-{1EC62873-21EE-9BA6-9F69-D4129DB8B943}" dt="2025-04-25T10:12:01.826" v="20" actId="20577"/>
        <pc:sldMkLst>
          <pc:docMk/>
          <pc:sldMk cId="4212917468" sldId="260"/>
        </pc:sldMkLst>
        <pc:spChg chg="mod">
          <ac:chgData name="Alina Dana Chitu Ispas (1914672)" userId="S::1914672@student.uwtsd.ac.uk::bfdc3add-87a4-4b78-b3f4-59b24efbfbc0" providerId="AD" clId="Web-{1EC62873-21EE-9BA6-9F69-D4129DB8B943}" dt="2025-04-25T10:12:01.826" v="20" actId="20577"/>
          <ac:spMkLst>
            <pc:docMk/>
            <pc:sldMk cId="4212917468" sldId="260"/>
            <ac:spMk id="5" creationId="{9169964C-EE41-B176-C944-FDE044CE84A5}"/>
          </ac:spMkLst>
        </pc:spChg>
      </pc:sldChg>
      <pc:sldChg chg="modSp">
        <pc:chgData name="Alina Dana Chitu Ispas (1914672)" userId="S::1914672@student.uwtsd.ac.uk::bfdc3add-87a4-4b78-b3f4-59b24efbfbc0" providerId="AD" clId="Web-{1EC62873-21EE-9BA6-9F69-D4129DB8B943}" dt="2025-04-25T10:11:32.606" v="18" actId="20577"/>
        <pc:sldMkLst>
          <pc:docMk/>
          <pc:sldMk cId="522044572" sldId="276"/>
        </pc:sldMkLst>
        <pc:graphicFrameChg chg="modGraphic">
          <ac:chgData name="Alina Dana Chitu Ispas (1914672)" userId="S::1914672@student.uwtsd.ac.uk::bfdc3add-87a4-4b78-b3f4-59b24efbfbc0" providerId="AD" clId="Web-{1EC62873-21EE-9BA6-9F69-D4129DB8B943}" dt="2025-04-25T10:11:32.606" v="18" actId="20577"/>
          <ac:graphicFrameMkLst>
            <pc:docMk/>
            <pc:sldMk cId="522044572" sldId="276"/>
            <ac:graphicFrameMk id="10" creationId="{85ED940A-6E2C-587D-9132-B39FE159714A}"/>
          </ac:graphicFrameMkLst>
        </pc:graphicFrameChg>
      </pc:sldChg>
      <pc:sldChg chg="modSp">
        <pc:chgData name="Alina Dana Chitu Ispas (1914672)" userId="S::1914672@student.uwtsd.ac.uk::bfdc3add-87a4-4b78-b3f4-59b24efbfbc0" providerId="AD" clId="Web-{1EC62873-21EE-9BA6-9F69-D4129DB8B943}" dt="2025-04-25T10:12:24.217" v="21" actId="20577"/>
        <pc:sldMkLst>
          <pc:docMk/>
          <pc:sldMk cId="4197727684" sldId="283"/>
        </pc:sldMkLst>
        <pc:spChg chg="mod">
          <ac:chgData name="Alina Dana Chitu Ispas (1914672)" userId="S::1914672@student.uwtsd.ac.uk::bfdc3add-87a4-4b78-b3f4-59b24efbfbc0" providerId="AD" clId="Web-{1EC62873-21EE-9BA6-9F69-D4129DB8B943}" dt="2025-04-25T10:12:24.217" v="21" actId="20577"/>
          <ac:spMkLst>
            <pc:docMk/>
            <pc:sldMk cId="4197727684" sldId="283"/>
            <ac:spMk id="3" creationId="{62384F06-392B-D1A0-AFB2-047C79B7585F}"/>
          </ac:spMkLst>
        </pc:spChg>
      </pc:sldChg>
      <pc:sldChg chg="modSp">
        <pc:chgData name="Alina Dana Chitu Ispas (1914672)" userId="S::1914672@student.uwtsd.ac.uk::bfdc3add-87a4-4b78-b3f4-59b24efbfbc0" providerId="AD" clId="Web-{1EC62873-21EE-9BA6-9F69-D4129DB8B943}" dt="2025-04-25T10:10:47.495" v="17" actId="20577"/>
        <pc:sldMkLst>
          <pc:docMk/>
          <pc:sldMk cId="3646930815" sldId="287"/>
        </pc:sldMkLst>
        <pc:graphicFrameChg chg="modGraphic">
          <ac:chgData name="Alina Dana Chitu Ispas (1914672)" userId="S::1914672@student.uwtsd.ac.uk::bfdc3add-87a4-4b78-b3f4-59b24efbfbc0" providerId="AD" clId="Web-{1EC62873-21EE-9BA6-9F69-D4129DB8B943}" dt="2025-04-25T10:10:47.495" v="17" actId="20577"/>
          <ac:graphicFrameMkLst>
            <pc:docMk/>
            <pc:sldMk cId="3646930815" sldId="287"/>
            <ac:graphicFrameMk id="17" creationId="{9F8D76FF-296D-8579-FA62-87DCE5A3D44C}"/>
          </ac:graphicFrameMkLst>
        </pc:graphicFrame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image" Target="../media/image7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image" Target="../media/image7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724374-8A9D-4FF8-A64B-1C3D6059DFD7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ACCE1D4-31B2-44A1-832B-BF54BEBA9E86}">
      <dgm:prSet/>
      <dgm:spPr/>
      <dgm:t>
        <a:bodyPr/>
        <a:lstStyle/>
        <a:p>
          <a:r>
            <a:rPr lang="en-GB" dirty="0"/>
            <a:t>Evidence-Based Policing refers to using research, data, and analysis to inform decision-making and policing strategies (College of Policing, 2024).</a:t>
          </a:r>
          <a:endParaRPr lang="en-US" dirty="0"/>
        </a:p>
      </dgm:t>
    </dgm:pt>
    <dgm:pt modelId="{85864351-A3A2-4ADA-B4D9-7CFEC87E9C0A}" type="parTrans" cxnId="{2D33273B-662D-45A9-97ED-F63C4427677A}">
      <dgm:prSet/>
      <dgm:spPr/>
      <dgm:t>
        <a:bodyPr/>
        <a:lstStyle/>
        <a:p>
          <a:endParaRPr lang="en-US"/>
        </a:p>
      </dgm:t>
    </dgm:pt>
    <dgm:pt modelId="{AC73037C-54DE-4211-87E8-00F2A8D54471}" type="sibTrans" cxnId="{2D33273B-662D-45A9-97ED-F63C4427677A}">
      <dgm:prSet/>
      <dgm:spPr/>
      <dgm:t>
        <a:bodyPr/>
        <a:lstStyle/>
        <a:p>
          <a:endParaRPr lang="en-US"/>
        </a:p>
      </dgm:t>
    </dgm:pt>
    <dgm:pt modelId="{3BEA0505-1620-48BF-BD75-F27BA00CDEFC}">
      <dgm:prSet/>
      <dgm:spPr/>
      <dgm:t>
        <a:bodyPr/>
        <a:lstStyle/>
        <a:p>
          <a:r>
            <a:rPr lang="en-US" dirty="0"/>
            <a:t>The focus is on identifying “what works” to reduce crime, improve safety, and strengthen public trust (Lum and Koper, 2017, pp. 100–110).</a:t>
          </a:r>
        </a:p>
      </dgm:t>
    </dgm:pt>
    <dgm:pt modelId="{618A85DB-0CBF-46F8-99B7-FD2671BC4985}" type="parTrans" cxnId="{57ABFBA3-4047-40E5-92BD-AA11E60D49FA}">
      <dgm:prSet/>
      <dgm:spPr/>
      <dgm:t>
        <a:bodyPr/>
        <a:lstStyle/>
        <a:p>
          <a:endParaRPr lang="en-US"/>
        </a:p>
      </dgm:t>
    </dgm:pt>
    <dgm:pt modelId="{6B942755-94B6-4A9C-B422-26AD4BB68B6A}" type="sibTrans" cxnId="{57ABFBA3-4047-40E5-92BD-AA11E60D49FA}">
      <dgm:prSet/>
      <dgm:spPr/>
      <dgm:t>
        <a:bodyPr/>
        <a:lstStyle/>
        <a:p>
          <a:endParaRPr lang="en-US"/>
        </a:p>
      </dgm:t>
    </dgm:pt>
    <dgm:pt modelId="{645F085D-2428-4281-96DE-734F4B7937DE}">
      <dgm:prSet/>
      <dgm:spPr/>
      <dgm:t>
        <a:bodyPr/>
        <a:lstStyle/>
        <a:p>
          <a:r>
            <a:rPr lang="en-US" dirty="0"/>
            <a:t>In the UK, </a:t>
          </a:r>
          <a:r>
            <a:rPr lang="en-US" dirty="0">
              <a:latin typeface="Bookman Old Style" panose="02050604050505020204"/>
            </a:rPr>
            <a:t>neighborhood</a:t>
          </a:r>
          <a:r>
            <a:rPr lang="en-US" dirty="0"/>
            <a:t> policing has evolved significantly through strategic planning and investment in EBP, showing measurable improvements in community outcomes (Wood et al., 2024, pp. 198–200).</a:t>
          </a:r>
        </a:p>
      </dgm:t>
    </dgm:pt>
    <dgm:pt modelId="{4DCA6D7D-0979-4E4E-9119-C0A3AE3A8128}" type="parTrans" cxnId="{9B080089-F969-49FB-ABDC-A09AE72ADD19}">
      <dgm:prSet/>
      <dgm:spPr/>
      <dgm:t>
        <a:bodyPr/>
        <a:lstStyle/>
        <a:p>
          <a:endParaRPr lang="en-US"/>
        </a:p>
      </dgm:t>
    </dgm:pt>
    <dgm:pt modelId="{68EB32F3-BB34-40DA-B401-20044DF5C9CE}" type="sibTrans" cxnId="{9B080089-F969-49FB-ABDC-A09AE72ADD19}">
      <dgm:prSet/>
      <dgm:spPr/>
      <dgm:t>
        <a:bodyPr/>
        <a:lstStyle/>
        <a:p>
          <a:endParaRPr lang="en-US"/>
        </a:p>
      </dgm:t>
    </dgm:pt>
    <dgm:pt modelId="{A67C40B9-8CBF-4B5C-AB87-30ECA289560B}" type="pres">
      <dgm:prSet presAssocID="{EF724374-8A9D-4FF8-A64B-1C3D6059DFD7}" presName="Name0" presStyleCnt="0">
        <dgm:presLayoutVars>
          <dgm:dir/>
          <dgm:animLvl val="lvl"/>
          <dgm:resizeHandles val="exact"/>
        </dgm:presLayoutVars>
      </dgm:prSet>
      <dgm:spPr/>
    </dgm:pt>
    <dgm:pt modelId="{455C52F9-2A62-4947-9E26-AD6ADA06AA5D}" type="pres">
      <dgm:prSet presAssocID="{645F085D-2428-4281-96DE-734F4B7937DE}" presName="boxAndChildren" presStyleCnt="0"/>
      <dgm:spPr/>
    </dgm:pt>
    <dgm:pt modelId="{E765D2D0-4B0D-46FA-845A-29F27BCD3A16}" type="pres">
      <dgm:prSet presAssocID="{645F085D-2428-4281-96DE-734F4B7937DE}" presName="parentTextBox" presStyleLbl="node1" presStyleIdx="0" presStyleCnt="3"/>
      <dgm:spPr/>
    </dgm:pt>
    <dgm:pt modelId="{60D2673A-B4C1-4A65-9C2C-BFA77C185769}" type="pres">
      <dgm:prSet presAssocID="{6B942755-94B6-4A9C-B422-26AD4BB68B6A}" presName="sp" presStyleCnt="0"/>
      <dgm:spPr/>
    </dgm:pt>
    <dgm:pt modelId="{D45D816B-3F8C-4F63-AE0E-C058483A24BF}" type="pres">
      <dgm:prSet presAssocID="{3BEA0505-1620-48BF-BD75-F27BA00CDEFC}" presName="arrowAndChildren" presStyleCnt="0"/>
      <dgm:spPr/>
    </dgm:pt>
    <dgm:pt modelId="{461C2E56-EE0C-48D2-9B96-6C0313D95D87}" type="pres">
      <dgm:prSet presAssocID="{3BEA0505-1620-48BF-BD75-F27BA00CDEFC}" presName="parentTextArrow" presStyleLbl="node1" presStyleIdx="1" presStyleCnt="3"/>
      <dgm:spPr/>
    </dgm:pt>
    <dgm:pt modelId="{0FF92E31-7A22-46AF-940C-7089E5E05EC8}" type="pres">
      <dgm:prSet presAssocID="{AC73037C-54DE-4211-87E8-00F2A8D54471}" presName="sp" presStyleCnt="0"/>
      <dgm:spPr/>
    </dgm:pt>
    <dgm:pt modelId="{60AECC05-48D0-4AB0-BC99-E96EDE8889CC}" type="pres">
      <dgm:prSet presAssocID="{6ACCE1D4-31B2-44A1-832B-BF54BEBA9E86}" presName="arrowAndChildren" presStyleCnt="0"/>
      <dgm:spPr/>
    </dgm:pt>
    <dgm:pt modelId="{28EACA5E-4BB7-47DF-9A0C-A039358D5F36}" type="pres">
      <dgm:prSet presAssocID="{6ACCE1D4-31B2-44A1-832B-BF54BEBA9E86}" presName="parentTextArrow" presStyleLbl="node1" presStyleIdx="2" presStyleCnt="3"/>
      <dgm:spPr/>
    </dgm:pt>
  </dgm:ptLst>
  <dgm:cxnLst>
    <dgm:cxn modelId="{2D33273B-662D-45A9-97ED-F63C4427677A}" srcId="{EF724374-8A9D-4FF8-A64B-1C3D6059DFD7}" destId="{6ACCE1D4-31B2-44A1-832B-BF54BEBA9E86}" srcOrd="0" destOrd="0" parTransId="{85864351-A3A2-4ADA-B4D9-7CFEC87E9C0A}" sibTransId="{AC73037C-54DE-4211-87E8-00F2A8D54471}"/>
    <dgm:cxn modelId="{3533EC4C-C3B4-465B-AFC6-1D1C9D7FFF96}" type="presOf" srcId="{645F085D-2428-4281-96DE-734F4B7937DE}" destId="{E765D2D0-4B0D-46FA-845A-29F27BCD3A16}" srcOrd="0" destOrd="0" presId="urn:microsoft.com/office/officeart/2005/8/layout/process4"/>
    <dgm:cxn modelId="{F10C9A57-ABEA-4365-9E1D-EF8A358EDEBA}" type="presOf" srcId="{3BEA0505-1620-48BF-BD75-F27BA00CDEFC}" destId="{461C2E56-EE0C-48D2-9B96-6C0313D95D87}" srcOrd="0" destOrd="0" presId="urn:microsoft.com/office/officeart/2005/8/layout/process4"/>
    <dgm:cxn modelId="{9B080089-F969-49FB-ABDC-A09AE72ADD19}" srcId="{EF724374-8A9D-4FF8-A64B-1C3D6059DFD7}" destId="{645F085D-2428-4281-96DE-734F4B7937DE}" srcOrd="2" destOrd="0" parTransId="{4DCA6D7D-0979-4E4E-9119-C0A3AE3A8128}" sibTransId="{68EB32F3-BB34-40DA-B401-20044DF5C9CE}"/>
    <dgm:cxn modelId="{57ABFBA3-4047-40E5-92BD-AA11E60D49FA}" srcId="{EF724374-8A9D-4FF8-A64B-1C3D6059DFD7}" destId="{3BEA0505-1620-48BF-BD75-F27BA00CDEFC}" srcOrd="1" destOrd="0" parTransId="{618A85DB-0CBF-46F8-99B7-FD2671BC4985}" sibTransId="{6B942755-94B6-4A9C-B422-26AD4BB68B6A}"/>
    <dgm:cxn modelId="{EF77ACC8-BFE1-40BE-BDE2-DDDF43B41C18}" type="presOf" srcId="{6ACCE1D4-31B2-44A1-832B-BF54BEBA9E86}" destId="{28EACA5E-4BB7-47DF-9A0C-A039358D5F36}" srcOrd="0" destOrd="0" presId="urn:microsoft.com/office/officeart/2005/8/layout/process4"/>
    <dgm:cxn modelId="{A6F29EF7-25D8-4366-AA0F-5CEF7165831F}" type="presOf" srcId="{EF724374-8A9D-4FF8-A64B-1C3D6059DFD7}" destId="{A67C40B9-8CBF-4B5C-AB87-30ECA289560B}" srcOrd="0" destOrd="0" presId="urn:microsoft.com/office/officeart/2005/8/layout/process4"/>
    <dgm:cxn modelId="{D4AF1E5A-45A0-40BA-B47A-8A7338CDE063}" type="presParOf" srcId="{A67C40B9-8CBF-4B5C-AB87-30ECA289560B}" destId="{455C52F9-2A62-4947-9E26-AD6ADA06AA5D}" srcOrd="0" destOrd="0" presId="urn:microsoft.com/office/officeart/2005/8/layout/process4"/>
    <dgm:cxn modelId="{CFA07E62-5FD3-4144-8AC3-6F5FAF4FF4CF}" type="presParOf" srcId="{455C52F9-2A62-4947-9E26-AD6ADA06AA5D}" destId="{E765D2D0-4B0D-46FA-845A-29F27BCD3A16}" srcOrd="0" destOrd="0" presId="urn:microsoft.com/office/officeart/2005/8/layout/process4"/>
    <dgm:cxn modelId="{5A4B2DD2-051D-4867-84B3-0EA486645440}" type="presParOf" srcId="{A67C40B9-8CBF-4B5C-AB87-30ECA289560B}" destId="{60D2673A-B4C1-4A65-9C2C-BFA77C185769}" srcOrd="1" destOrd="0" presId="urn:microsoft.com/office/officeart/2005/8/layout/process4"/>
    <dgm:cxn modelId="{B9FD97AB-1E4D-4B92-A705-7EFBB812E0F6}" type="presParOf" srcId="{A67C40B9-8CBF-4B5C-AB87-30ECA289560B}" destId="{D45D816B-3F8C-4F63-AE0E-C058483A24BF}" srcOrd="2" destOrd="0" presId="urn:microsoft.com/office/officeart/2005/8/layout/process4"/>
    <dgm:cxn modelId="{671FE8A6-63DB-4EE2-8B46-2F671B64526F}" type="presParOf" srcId="{D45D816B-3F8C-4F63-AE0E-C058483A24BF}" destId="{461C2E56-EE0C-48D2-9B96-6C0313D95D87}" srcOrd="0" destOrd="0" presId="urn:microsoft.com/office/officeart/2005/8/layout/process4"/>
    <dgm:cxn modelId="{F44469B3-6134-4172-8F28-0E90A1EAF41E}" type="presParOf" srcId="{A67C40B9-8CBF-4B5C-AB87-30ECA289560B}" destId="{0FF92E31-7A22-46AF-940C-7089E5E05EC8}" srcOrd="3" destOrd="0" presId="urn:microsoft.com/office/officeart/2005/8/layout/process4"/>
    <dgm:cxn modelId="{82DB0C3F-E8C2-4652-AB1C-346C45CA2C00}" type="presParOf" srcId="{A67C40B9-8CBF-4B5C-AB87-30ECA289560B}" destId="{60AECC05-48D0-4AB0-BC99-E96EDE8889CC}" srcOrd="4" destOrd="0" presId="urn:microsoft.com/office/officeart/2005/8/layout/process4"/>
    <dgm:cxn modelId="{E82CF012-5682-4E84-8826-D51AEFF8D366}" type="presParOf" srcId="{60AECC05-48D0-4AB0-BC99-E96EDE8889CC}" destId="{28EACA5E-4BB7-47DF-9A0C-A039358D5F3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D9BA4B-5E82-4721-9458-0F30B0BE680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D9B2A48-D183-4360-847D-CD59D5A026E9}">
      <dgm:prSet/>
      <dgm:spPr/>
      <dgm:t>
        <a:bodyPr/>
        <a:lstStyle/>
        <a:p>
          <a:r>
            <a:rPr lang="en-US" dirty="0"/>
            <a:t>Community meetings and local events enable the police to listen, respond, and collaborate with residents, leading to improved perceptions of safety and cooperation (Rowe et al., 2024, pp. 104–112).</a:t>
          </a:r>
          <a:endParaRPr lang="en-GB" dirty="0"/>
        </a:p>
      </dgm:t>
    </dgm:pt>
    <dgm:pt modelId="{40DD4251-5B53-403E-92AA-CE05E71C3C1B}" type="parTrans" cxnId="{84B34F39-9E0C-43FB-9B42-4E9CC0BBA9A5}">
      <dgm:prSet/>
      <dgm:spPr/>
      <dgm:t>
        <a:bodyPr/>
        <a:lstStyle/>
        <a:p>
          <a:endParaRPr lang="en-GB"/>
        </a:p>
      </dgm:t>
    </dgm:pt>
    <dgm:pt modelId="{D755758F-1F3F-4934-9549-C304A2BD54EA}" type="sibTrans" cxnId="{84B34F39-9E0C-43FB-9B42-4E9CC0BBA9A5}">
      <dgm:prSet/>
      <dgm:spPr/>
      <dgm:t>
        <a:bodyPr/>
        <a:lstStyle/>
        <a:p>
          <a:endParaRPr lang="en-GB"/>
        </a:p>
      </dgm:t>
    </dgm:pt>
    <dgm:pt modelId="{B241E2F1-3FD5-4A72-8290-56DB35EDDD67}">
      <dgm:prSet/>
      <dgm:spPr/>
      <dgm:t>
        <a:bodyPr/>
        <a:lstStyle/>
        <a:p>
          <a:r>
            <a:rPr lang="en-US" dirty="0"/>
            <a:t>Engagement is central to building legitimacy and public trust, essential for effective policing (Fay,2024).</a:t>
          </a:r>
        </a:p>
      </dgm:t>
    </dgm:pt>
    <dgm:pt modelId="{08B0E140-CE80-46FF-9A25-422A37054526}" type="parTrans" cxnId="{107B638F-338D-414D-A8AA-C6D88B9104DC}">
      <dgm:prSet/>
      <dgm:spPr/>
      <dgm:t>
        <a:bodyPr/>
        <a:lstStyle/>
        <a:p>
          <a:endParaRPr lang="en-GB"/>
        </a:p>
      </dgm:t>
    </dgm:pt>
    <dgm:pt modelId="{B050CF91-68D5-429E-9FBD-51D899108E19}" type="sibTrans" cxnId="{107B638F-338D-414D-A8AA-C6D88B9104DC}">
      <dgm:prSet/>
      <dgm:spPr/>
      <dgm:t>
        <a:bodyPr/>
        <a:lstStyle/>
        <a:p>
          <a:endParaRPr lang="en-GB"/>
        </a:p>
      </dgm:t>
    </dgm:pt>
    <dgm:pt modelId="{F4B8A2E1-945D-4CAA-AA0F-B5717E0982B5}">
      <dgm:prSet/>
      <dgm:spPr/>
      <dgm:t>
        <a:bodyPr/>
        <a:lstStyle/>
        <a:p>
          <a:r>
            <a:rPr lang="en-US" dirty="0"/>
            <a:t>Digital platforms, including social media and online portals, enhance accessibility and responsiveness (College of Policing, 2020).</a:t>
          </a:r>
          <a:endParaRPr lang="en-GB" dirty="0"/>
        </a:p>
      </dgm:t>
    </dgm:pt>
    <dgm:pt modelId="{470874C7-F7E6-4697-AFC1-246FCC06B847}" type="parTrans" cxnId="{2AC1C934-811C-4BE2-A9C4-61BB31816FC9}">
      <dgm:prSet/>
      <dgm:spPr/>
      <dgm:t>
        <a:bodyPr/>
        <a:lstStyle/>
        <a:p>
          <a:endParaRPr lang="en-GB"/>
        </a:p>
      </dgm:t>
    </dgm:pt>
    <dgm:pt modelId="{60E9035D-7BA5-4E7E-A48D-FC7F5FCC96A1}" type="sibTrans" cxnId="{2AC1C934-811C-4BE2-A9C4-61BB31816FC9}">
      <dgm:prSet/>
      <dgm:spPr/>
      <dgm:t>
        <a:bodyPr/>
        <a:lstStyle/>
        <a:p>
          <a:endParaRPr lang="en-GB"/>
        </a:p>
      </dgm:t>
    </dgm:pt>
    <dgm:pt modelId="{CFEE7A9D-0A87-47BE-852F-766C84889E09}">
      <dgm:prSet/>
      <dgm:spPr/>
      <dgm:t>
        <a:bodyPr/>
        <a:lstStyle/>
        <a:p>
          <a:r>
            <a:rPr lang="en-US" dirty="0"/>
            <a:t>Partnerships with local authorities and agencies strengthen multi-agency problem-solving and provide wraparound support (APCC, 2025).</a:t>
          </a:r>
          <a:endParaRPr lang="en-GB" dirty="0"/>
        </a:p>
      </dgm:t>
    </dgm:pt>
    <dgm:pt modelId="{055323D9-22A2-4740-8E03-4CCA597ADF1D}" type="parTrans" cxnId="{537FB829-C470-48BE-9B8F-52558A10E96F}">
      <dgm:prSet/>
      <dgm:spPr/>
      <dgm:t>
        <a:bodyPr/>
        <a:lstStyle/>
        <a:p>
          <a:endParaRPr lang="en-GB"/>
        </a:p>
      </dgm:t>
    </dgm:pt>
    <dgm:pt modelId="{24C12983-EA8B-4E0B-9F58-ADC2CC0ACF87}" type="sibTrans" cxnId="{537FB829-C470-48BE-9B8F-52558A10E96F}">
      <dgm:prSet/>
      <dgm:spPr/>
      <dgm:t>
        <a:bodyPr/>
        <a:lstStyle/>
        <a:p>
          <a:endParaRPr lang="en-GB"/>
        </a:p>
      </dgm:t>
    </dgm:pt>
    <dgm:pt modelId="{1AA93D94-0143-4465-B03B-4B704B607D14}" type="pres">
      <dgm:prSet presAssocID="{52D9BA4B-5E82-4721-9458-0F30B0BE680D}" presName="Name0" presStyleCnt="0">
        <dgm:presLayoutVars>
          <dgm:dir/>
          <dgm:resizeHandles val="exact"/>
        </dgm:presLayoutVars>
      </dgm:prSet>
      <dgm:spPr/>
    </dgm:pt>
    <dgm:pt modelId="{A393191B-F701-4E1A-A7F8-F421463A633D}" type="pres">
      <dgm:prSet presAssocID="{DD9B2A48-D183-4360-847D-CD59D5A026E9}" presName="node" presStyleLbl="node1" presStyleIdx="0" presStyleCnt="4">
        <dgm:presLayoutVars>
          <dgm:bulletEnabled val="1"/>
        </dgm:presLayoutVars>
      </dgm:prSet>
      <dgm:spPr/>
    </dgm:pt>
    <dgm:pt modelId="{7CD02609-0B91-4756-A9EA-8586425BBEE4}" type="pres">
      <dgm:prSet presAssocID="{D755758F-1F3F-4934-9549-C304A2BD54EA}" presName="sibTrans" presStyleLbl="sibTrans1D1" presStyleIdx="0" presStyleCnt="3"/>
      <dgm:spPr/>
    </dgm:pt>
    <dgm:pt modelId="{82799582-3EC9-4DCC-9DFF-44EF2EBC26A7}" type="pres">
      <dgm:prSet presAssocID="{D755758F-1F3F-4934-9549-C304A2BD54EA}" presName="connectorText" presStyleLbl="sibTrans1D1" presStyleIdx="0" presStyleCnt="3"/>
      <dgm:spPr/>
    </dgm:pt>
    <dgm:pt modelId="{2AECD997-9E73-43B9-B45F-AABC7C40528E}" type="pres">
      <dgm:prSet presAssocID="{B241E2F1-3FD5-4A72-8290-56DB35EDDD67}" presName="node" presStyleLbl="node1" presStyleIdx="1" presStyleCnt="4">
        <dgm:presLayoutVars>
          <dgm:bulletEnabled val="1"/>
        </dgm:presLayoutVars>
      </dgm:prSet>
      <dgm:spPr/>
    </dgm:pt>
    <dgm:pt modelId="{77AB4425-8D21-4CF5-94BA-3B620A50078F}" type="pres">
      <dgm:prSet presAssocID="{B050CF91-68D5-429E-9FBD-51D899108E19}" presName="sibTrans" presStyleLbl="sibTrans1D1" presStyleIdx="1" presStyleCnt="3"/>
      <dgm:spPr/>
    </dgm:pt>
    <dgm:pt modelId="{64DBB264-3FAD-435A-ADDC-4CD89710F033}" type="pres">
      <dgm:prSet presAssocID="{B050CF91-68D5-429E-9FBD-51D899108E19}" presName="connectorText" presStyleLbl="sibTrans1D1" presStyleIdx="1" presStyleCnt="3"/>
      <dgm:spPr/>
    </dgm:pt>
    <dgm:pt modelId="{734F917D-BE17-4CA5-8BF2-2A355F9A3000}" type="pres">
      <dgm:prSet presAssocID="{F4B8A2E1-945D-4CAA-AA0F-B5717E0982B5}" presName="node" presStyleLbl="node1" presStyleIdx="2" presStyleCnt="4">
        <dgm:presLayoutVars>
          <dgm:bulletEnabled val="1"/>
        </dgm:presLayoutVars>
      </dgm:prSet>
      <dgm:spPr/>
    </dgm:pt>
    <dgm:pt modelId="{B4708BAA-74E7-4EAB-B4B1-FA0E01060C6A}" type="pres">
      <dgm:prSet presAssocID="{60E9035D-7BA5-4E7E-A48D-FC7F5FCC96A1}" presName="sibTrans" presStyleLbl="sibTrans1D1" presStyleIdx="2" presStyleCnt="3"/>
      <dgm:spPr/>
    </dgm:pt>
    <dgm:pt modelId="{083FD66A-8817-40F5-8962-0BA2E7FC108B}" type="pres">
      <dgm:prSet presAssocID="{60E9035D-7BA5-4E7E-A48D-FC7F5FCC96A1}" presName="connectorText" presStyleLbl="sibTrans1D1" presStyleIdx="2" presStyleCnt="3"/>
      <dgm:spPr/>
    </dgm:pt>
    <dgm:pt modelId="{76BF191B-6B5F-407C-B2CF-AF858CA575D5}" type="pres">
      <dgm:prSet presAssocID="{CFEE7A9D-0A87-47BE-852F-766C84889E09}" presName="node" presStyleLbl="node1" presStyleIdx="3" presStyleCnt="4">
        <dgm:presLayoutVars>
          <dgm:bulletEnabled val="1"/>
        </dgm:presLayoutVars>
      </dgm:prSet>
      <dgm:spPr/>
    </dgm:pt>
  </dgm:ptLst>
  <dgm:cxnLst>
    <dgm:cxn modelId="{9F0B3905-30DD-47EA-9F2C-B13FED87953F}" type="presOf" srcId="{B050CF91-68D5-429E-9FBD-51D899108E19}" destId="{64DBB264-3FAD-435A-ADDC-4CD89710F033}" srcOrd="1" destOrd="0" presId="urn:microsoft.com/office/officeart/2016/7/layout/RepeatingBendingProcessNew"/>
    <dgm:cxn modelId="{FE26FB16-9D93-475D-B23B-A94A2C90C8E8}" type="presOf" srcId="{F4B8A2E1-945D-4CAA-AA0F-B5717E0982B5}" destId="{734F917D-BE17-4CA5-8BF2-2A355F9A3000}" srcOrd="0" destOrd="0" presId="urn:microsoft.com/office/officeart/2016/7/layout/RepeatingBendingProcessNew"/>
    <dgm:cxn modelId="{537FB829-C470-48BE-9B8F-52558A10E96F}" srcId="{52D9BA4B-5E82-4721-9458-0F30B0BE680D}" destId="{CFEE7A9D-0A87-47BE-852F-766C84889E09}" srcOrd="3" destOrd="0" parTransId="{055323D9-22A2-4740-8E03-4CCA597ADF1D}" sibTransId="{24C12983-EA8B-4E0B-9F58-ADC2CC0ACF87}"/>
    <dgm:cxn modelId="{9D72AE2D-AEE1-4C84-BBFD-4F83CCB093D1}" type="presOf" srcId="{D755758F-1F3F-4934-9549-C304A2BD54EA}" destId="{7CD02609-0B91-4756-A9EA-8586425BBEE4}" srcOrd="0" destOrd="0" presId="urn:microsoft.com/office/officeart/2016/7/layout/RepeatingBendingProcessNew"/>
    <dgm:cxn modelId="{3F23312E-DE07-4365-8486-BA8947D75874}" type="presOf" srcId="{B241E2F1-3FD5-4A72-8290-56DB35EDDD67}" destId="{2AECD997-9E73-43B9-B45F-AABC7C40528E}" srcOrd="0" destOrd="0" presId="urn:microsoft.com/office/officeart/2016/7/layout/RepeatingBendingProcessNew"/>
    <dgm:cxn modelId="{0191BC31-9236-4A0A-B2D3-D6B1BA6E0083}" type="presOf" srcId="{DD9B2A48-D183-4360-847D-CD59D5A026E9}" destId="{A393191B-F701-4E1A-A7F8-F421463A633D}" srcOrd="0" destOrd="0" presId="urn:microsoft.com/office/officeart/2016/7/layout/RepeatingBendingProcessNew"/>
    <dgm:cxn modelId="{2AC1C934-811C-4BE2-A9C4-61BB31816FC9}" srcId="{52D9BA4B-5E82-4721-9458-0F30B0BE680D}" destId="{F4B8A2E1-945D-4CAA-AA0F-B5717E0982B5}" srcOrd="2" destOrd="0" parTransId="{470874C7-F7E6-4697-AFC1-246FCC06B847}" sibTransId="{60E9035D-7BA5-4E7E-A48D-FC7F5FCC96A1}"/>
    <dgm:cxn modelId="{299D0438-A08C-46D6-97F5-9D8B86C3907C}" type="presOf" srcId="{D755758F-1F3F-4934-9549-C304A2BD54EA}" destId="{82799582-3EC9-4DCC-9DFF-44EF2EBC26A7}" srcOrd="1" destOrd="0" presId="urn:microsoft.com/office/officeart/2016/7/layout/RepeatingBendingProcessNew"/>
    <dgm:cxn modelId="{84B34F39-9E0C-43FB-9B42-4E9CC0BBA9A5}" srcId="{52D9BA4B-5E82-4721-9458-0F30B0BE680D}" destId="{DD9B2A48-D183-4360-847D-CD59D5A026E9}" srcOrd="0" destOrd="0" parTransId="{40DD4251-5B53-403E-92AA-CE05E71C3C1B}" sibTransId="{D755758F-1F3F-4934-9549-C304A2BD54EA}"/>
    <dgm:cxn modelId="{1DC95E87-D05D-41C3-B5A3-A017B20343D1}" type="presOf" srcId="{60E9035D-7BA5-4E7E-A48D-FC7F5FCC96A1}" destId="{B4708BAA-74E7-4EAB-B4B1-FA0E01060C6A}" srcOrd="0" destOrd="0" presId="urn:microsoft.com/office/officeart/2016/7/layout/RepeatingBendingProcessNew"/>
    <dgm:cxn modelId="{107B638F-338D-414D-A8AA-C6D88B9104DC}" srcId="{52D9BA4B-5E82-4721-9458-0F30B0BE680D}" destId="{B241E2F1-3FD5-4A72-8290-56DB35EDDD67}" srcOrd="1" destOrd="0" parTransId="{08B0E140-CE80-46FF-9A25-422A37054526}" sibTransId="{B050CF91-68D5-429E-9FBD-51D899108E19}"/>
    <dgm:cxn modelId="{5BC319BE-7895-4F95-98D0-9755D1342804}" type="presOf" srcId="{52D9BA4B-5E82-4721-9458-0F30B0BE680D}" destId="{1AA93D94-0143-4465-B03B-4B704B607D14}" srcOrd="0" destOrd="0" presId="urn:microsoft.com/office/officeart/2016/7/layout/RepeatingBendingProcessNew"/>
    <dgm:cxn modelId="{CFD648DE-5F80-451F-9D3D-5F58C3EBAD2E}" type="presOf" srcId="{B050CF91-68D5-429E-9FBD-51D899108E19}" destId="{77AB4425-8D21-4CF5-94BA-3B620A50078F}" srcOrd="0" destOrd="0" presId="urn:microsoft.com/office/officeart/2016/7/layout/RepeatingBendingProcessNew"/>
    <dgm:cxn modelId="{72DBE6E4-DCFC-40BB-BCC0-09097C278797}" type="presOf" srcId="{CFEE7A9D-0A87-47BE-852F-766C84889E09}" destId="{76BF191B-6B5F-407C-B2CF-AF858CA575D5}" srcOrd="0" destOrd="0" presId="urn:microsoft.com/office/officeart/2016/7/layout/RepeatingBendingProcessNew"/>
    <dgm:cxn modelId="{393F5FEB-F72E-4120-AE12-568F27B6041C}" type="presOf" srcId="{60E9035D-7BA5-4E7E-A48D-FC7F5FCC96A1}" destId="{083FD66A-8817-40F5-8962-0BA2E7FC108B}" srcOrd="1" destOrd="0" presId="urn:microsoft.com/office/officeart/2016/7/layout/RepeatingBendingProcessNew"/>
    <dgm:cxn modelId="{493A0AB4-E416-4D5E-A626-A438DE7AC528}" type="presParOf" srcId="{1AA93D94-0143-4465-B03B-4B704B607D14}" destId="{A393191B-F701-4E1A-A7F8-F421463A633D}" srcOrd="0" destOrd="0" presId="urn:microsoft.com/office/officeart/2016/7/layout/RepeatingBendingProcessNew"/>
    <dgm:cxn modelId="{F7DE9679-C814-418A-927C-6E2065564D35}" type="presParOf" srcId="{1AA93D94-0143-4465-B03B-4B704B607D14}" destId="{7CD02609-0B91-4756-A9EA-8586425BBEE4}" srcOrd="1" destOrd="0" presId="urn:microsoft.com/office/officeart/2016/7/layout/RepeatingBendingProcessNew"/>
    <dgm:cxn modelId="{BF9E2A15-75BD-43BC-952F-233F8D11C854}" type="presParOf" srcId="{7CD02609-0B91-4756-A9EA-8586425BBEE4}" destId="{82799582-3EC9-4DCC-9DFF-44EF2EBC26A7}" srcOrd="0" destOrd="0" presId="urn:microsoft.com/office/officeart/2016/7/layout/RepeatingBendingProcessNew"/>
    <dgm:cxn modelId="{386FA218-44C2-4C25-B791-E97758D91926}" type="presParOf" srcId="{1AA93D94-0143-4465-B03B-4B704B607D14}" destId="{2AECD997-9E73-43B9-B45F-AABC7C40528E}" srcOrd="2" destOrd="0" presId="urn:microsoft.com/office/officeart/2016/7/layout/RepeatingBendingProcessNew"/>
    <dgm:cxn modelId="{2005D3A1-BF48-4037-87AB-97BCE6D94D5F}" type="presParOf" srcId="{1AA93D94-0143-4465-B03B-4B704B607D14}" destId="{77AB4425-8D21-4CF5-94BA-3B620A50078F}" srcOrd="3" destOrd="0" presId="urn:microsoft.com/office/officeart/2016/7/layout/RepeatingBendingProcessNew"/>
    <dgm:cxn modelId="{DE4E81C9-8881-4F6B-B3AE-87095AAFF0C1}" type="presParOf" srcId="{77AB4425-8D21-4CF5-94BA-3B620A50078F}" destId="{64DBB264-3FAD-435A-ADDC-4CD89710F033}" srcOrd="0" destOrd="0" presId="urn:microsoft.com/office/officeart/2016/7/layout/RepeatingBendingProcessNew"/>
    <dgm:cxn modelId="{0DD8E6DB-77C8-4A28-9CD0-C19FDB035DAE}" type="presParOf" srcId="{1AA93D94-0143-4465-B03B-4B704B607D14}" destId="{734F917D-BE17-4CA5-8BF2-2A355F9A3000}" srcOrd="4" destOrd="0" presId="urn:microsoft.com/office/officeart/2016/7/layout/RepeatingBendingProcessNew"/>
    <dgm:cxn modelId="{23819D3B-AE3E-4536-95C8-8FD42BE1190B}" type="presParOf" srcId="{1AA93D94-0143-4465-B03B-4B704B607D14}" destId="{B4708BAA-74E7-4EAB-B4B1-FA0E01060C6A}" srcOrd="5" destOrd="0" presId="urn:microsoft.com/office/officeart/2016/7/layout/RepeatingBendingProcessNew"/>
    <dgm:cxn modelId="{959CFF96-C376-4343-BEB4-526ED96154BF}" type="presParOf" srcId="{B4708BAA-74E7-4EAB-B4B1-FA0E01060C6A}" destId="{083FD66A-8817-40F5-8962-0BA2E7FC108B}" srcOrd="0" destOrd="0" presId="urn:microsoft.com/office/officeart/2016/7/layout/RepeatingBendingProcessNew"/>
    <dgm:cxn modelId="{3B3DC4AB-5C55-47EF-8BB0-6988FEF3D475}" type="presParOf" srcId="{1AA93D94-0143-4465-B03B-4B704B607D14}" destId="{76BF191B-6B5F-407C-B2CF-AF858CA575D5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679EE2-2749-465B-B5C2-F3283E92B97E}" type="doc">
      <dgm:prSet loTypeId="urn:microsoft.com/office/officeart/2005/8/layout/process5" loCatId="process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76FE695-B1AC-4497-A2C7-ECF5EDC46F00}">
      <dgm:prSet/>
      <dgm:spPr/>
      <dgm:t>
        <a:bodyPr/>
        <a:lstStyle/>
        <a:p>
          <a:pPr rtl="0"/>
          <a:r>
            <a:rPr lang="en-US" dirty="0"/>
            <a:t>Initiatives like South Wales Listens have improved public confidence, reduced local crime rates, and encouraged more cooperative citizen </a:t>
          </a:r>
          <a:r>
            <a:rPr lang="en-US" dirty="0">
              <a:latin typeface="Bookman Old Style" panose="02050604050505020204"/>
            </a:rPr>
            <a:t>behavior</a:t>
          </a:r>
          <a:r>
            <a:rPr lang="en-US" dirty="0"/>
            <a:t>.</a:t>
          </a:r>
          <a:r>
            <a:rPr lang="en-GB" dirty="0"/>
            <a:t> (South </a:t>
          </a:r>
          <a:r>
            <a:rPr lang="en-GB" dirty="0">
              <a:latin typeface="Bookman Old Style" panose="02050604050505020204"/>
            </a:rPr>
            <a:t>Wales</a:t>
          </a:r>
          <a:r>
            <a:rPr lang="en-GB" dirty="0"/>
            <a:t> Police and commissioner, 2024)</a:t>
          </a:r>
          <a:endParaRPr lang="en-US" dirty="0">
            <a:latin typeface="Bookman Old Style" panose="02050604050505020204"/>
          </a:endParaRPr>
        </a:p>
      </dgm:t>
    </dgm:pt>
    <dgm:pt modelId="{D9181D94-88A5-4B84-8C04-2AE1008F647C}" type="parTrans" cxnId="{F37845FC-409D-4651-AE5A-4CAAAB3D6BCD}">
      <dgm:prSet/>
      <dgm:spPr/>
      <dgm:t>
        <a:bodyPr/>
        <a:lstStyle/>
        <a:p>
          <a:endParaRPr lang="en-US"/>
        </a:p>
      </dgm:t>
    </dgm:pt>
    <dgm:pt modelId="{F73F6BBF-29E7-46BE-897F-B6FED0C35D57}" type="sibTrans" cxnId="{F37845FC-409D-4651-AE5A-4CAAAB3D6BCD}">
      <dgm:prSet/>
      <dgm:spPr/>
      <dgm:t>
        <a:bodyPr/>
        <a:lstStyle/>
        <a:p>
          <a:endParaRPr lang="en-US"/>
        </a:p>
      </dgm:t>
    </dgm:pt>
    <dgm:pt modelId="{D780D8FC-5323-499F-90F4-E0FE8087241A}">
      <dgm:prSet/>
      <dgm:spPr/>
      <dgm:t>
        <a:bodyPr/>
        <a:lstStyle/>
        <a:p>
          <a:r>
            <a:rPr lang="en-US" dirty="0"/>
            <a:t>Evidence suggests that </a:t>
          </a:r>
          <a:r>
            <a:rPr lang="en-US" dirty="0">
              <a:latin typeface="Bookman Old Style" panose="02050604050505020204"/>
            </a:rPr>
            <a:t>neighborhood-focused</a:t>
          </a:r>
          <a:r>
            <a:rPr lang="en-US" dirty="0"/>
            <a:t> strategies lead to a reduction in fear of crime and stronger community-police relations. (South </a:t>
          </a:r>
          <a:r>
            <a:rPr lang="en-US" dirty="0">
              <a:latin typeface="Bookman Old Style" panose="02050604050505020204"/>
            </a:rPr>
            <a:t>Wales</a:t>
          </a:r>
          <a:r>
            <a:rPr lang="en-US" dirty="0"/>
            <a:t>  Police and commissioner, 2024)</a:t>
          </a:r>
        </a:p>
      </dgm:t>
    </dgm:pt>
    <dgm:pt modelId="{407F05E3-ADE3-4905-89E3-FFD6C2D32FAC}" type="parTrans" cxnId="{046A7CC5-EB6A-4CD7-A3AB-3A71236CCB00}">
      <dgm:prSet/>
      <dgm:spPr/>
      <dgm:t>
        <a:bodyPr/>
        <a:lstStyle/>
        <a:p>
          <a:endParaRPr lang="en-US"/>
        </a:p>
      </dgm:t>
    </dgm:pt>
    <dgm:pt modelId="{CDDE4901-BAC7-40FF-9CFD-24005A89FC6F}" type="sibTrans" cxnId="{046A7CC5-EB6A-4CD7-A3AB-3A71236CCB00}">
      <dgm:prSet/>
      <dgm:spPr/>
      <dgm:t>
        <a:bodyPr/>
        <a:lstStyle/>
        <a:p>
          <a:endParaRPr lang="en-US"/>
        </a:p>
      </dgm:t>
    </dgm:pt>
    <dgm:pt modelId="{BF34835F-AECD-4659-958A-B12367DAC6EC}">
      <dgm:prSet/>
      <dgm:spPr/>
      <dgm:t>
        <a:bodyPr/>
        <a:lstStyle/>
        <a:p>
          <a:r>
            <a:rPr lang="en-US" dirty="0"/>
            <a:t>Success factors include clear communication, consistent officer presence, and responsiveness to local needs (College of Policing, 2020).</a:t>
          </a:r>
        </a:p>
      </dgm:t>
    </dgm:pt>
    <dgm:pt modelId="{1B5AB2E9-0CC7-492D-A07C-EB5ACB0BB519}" type="parTrans" cxnId="{40CA2B3E-BDEB-4401-BF41-4B5936C7B344}">
      <dgm:prSet/>
      <dgm:spPr/>
      <dgm:t>
        <a:bodyPr/>
        <a:lstStyle/>
        <a:p>
          <a:endParaRPr lang="en-US"/>
        </a:p>
      </dgm:t>
    </dgm:pt>
    <dgm:pt modelId="{1A8ED66E-E2B4-4E95-A2A9-791A6814F8E3}" type="sibTrans" cxnId="{40CA2B3E-BDEB-4401-BF41-4B5936C7B344}">
      <dgm:prSet/>
      <dgm:spPr/>
      <dgm:t>
        <a:bodyPr/>
        <a:lstStyle/>
        <a:p>
          <a:endParaRPr lang="en-US"/>
        </a:p>
      </dgm:t>
    </dgm:pt>
    <dgm:pt modelId="{8B3E8D72-FE42-4475-B471-E761FEFD30B0}" type="pres">
      <dgm:prSet presAssocID="{2E679EE2-2749-465B-B5C2-F3283E92B97E}" presName="diagram" presStyleCnt="0">
        <dgm:presLayoutVars>
          <dgm:dir/>
          <dgm:resizeHandles val="exact"/>
        </dgm:presLayoutVars>
      </dgm:prSet>
      <dgm:spPr/>
    </dgm:pt>
    <dgm:pt modelId="{DD6365B1-C19A-47A8-A44B-30C15148FC95}" type="pres">
      <dgm:prSet presAssocID="{076FE695-B1AC-4497-A2C7-ECF5EDC46F00}" presName="node" presStyleLbl="node1" presStyleIdx="0" presStyleCnt="3">
        <dgm:presLayoutVars>
          <dgm:bulletEnabled val="1"/>
        </dgm:presLayoutVars>
      </dgm:prSet>
      <dgm:spPr/>
    </dgm:pt>
    <dgm:pt modelId="{8B202DD3-649F-4C54-932F-CAADA8E6424F}" type="pres">
      <dgm:prSet presAssocID="{F73F6BBF-29E7-46BE-897F-B6FED0C35D57}" presName="sibTrans" presStyleLbl="sibTrans2D1" presStyleIdx="0" presStyleCnt="2"/>
      <dgm:spPr/>
    </dgm:pt>
    <dgm:pt modelId="{F62FB5CD-C84F-4CBC-878A-04C157B6D57A}" type="pres">
      <dgm:prSet presAssocID="{F73F6BBF-29E7-46BE-897F-B6FED0C35D57}" presName="connectorText" presStyleLbl="sibTrans2D1" presStyleIdx="0" presStyleCnt="2"/>
      <dgm:spPr/>
    </dgm:pt>
    <dgm:pt modelId="{798D0088-A23A-4BF0-8D91-51239CD6CA9E}" type="pres">
      <dgm:prSet presAssocID="{D780D8FC-5323-499F-90F4-E0FE8087241A}" presName="node" presStyleLbl="node1" presStyleIdx="1" presStyleCnt="3">
        <dgm:presLayoutVars>
          <dgm:bulletEnabled val="1"/>
        </dgm:presLayoutVars>
      </dgm:prSet>
      <dgm:spPr/>
    </dgm:pt>
    <dgm:pt modelId="{7785A2DB-F7E1-4DAC-9712-EA244309977D}" type="pres">
      <dgm:prSet presAssocID="{CDDE4901-BAC7-40FF-9CFD-24005A89FC6F}" presName="sibTrans" presStyleLbl="sibTrans2D1" presStyleIdx="1" presStyleCnt="2"/>
      <dgm:spPr/>
    </dgm:pt>
    <dgm:pt modelId="{7F9AF0B2-66A3-42A1-AB32-70EEBC068B8F}" type="pres">
      <dgm:prSet presAssocID="{CDDE4901-BAC7-40FF-9CFD-24005A89FC6F}" presName="connectorText" presStyleLbl="sibTrans2D1" presStyleIdx="1" presStyleCnt="2"/>
      <dgm:spPr/>
    </dgm:pt>
    <dgm:pt modelId="{A419CBFB-6FEF-4CCD-A98C-AD7B72D07782}" type="pres">
      <dgm:prSet presAssocID="{BF34835F-AECD-4659-958A-B12367DAC6EC}" presName="node" presStyleLbl="node1" presStyleIdx="2" presStyleCnt="3">
        <dgm:presLayoutVars>
          <dgm:bulletEnabled val="1"/>
        </dgm:presLayoutVars>
      </dgm:prSet>
      <dgm:spPr/>
    </dgm:pt>
  </dgm:ptLst>
  <dgm:cxnLst>
    <dgm:cxn modelId="{5F89B932-9ABA-43AA-89B0-A66FD906F612}" type="presOf" srcId="{2E679EE2-2749-465B-B5C2-F3283E92B97E}" destId="{8B3E8D72-FE42-4475-B471-E761FEFD30B0}" srcOrd="0" destOrd="0" presId="urn:microsoft.com/office/officeart/2005/8/layout/process5"/>
    <dgm:cxn modelId="{40CA2B3E-BDEB-4401-BF41-4B5936C7B344}" srcId="{2E679EE2-2749-465B-B5C2-F3283E92B97E}" destId="{BF34835F-AECD-4659-958A-B12367DAC6EC}" srcOrd="2" destOrd="0" parTransId="{1B5AB2E9-0CC7-492D-A07C-EB5ACB0BB519}" sibTransId="{1A8ED66E-E2B4-4E95-A2A9-791A6814F8E3}"/>
    <dgm:cxn modelId="{0EABF59A-E522-498E-BBF2-F2262E304F9C}" type="presOf" srcId="{F73F6BBF-29E7-46BE-897F-B6FED0C35D57}" destId="{8B202DD3-649F-4C54-932F-CAADA8E6424F}" srcOrd="0" destOrd="0" presId="urn:microsoft.com/office/officeart/2005/8/layout/process5"/>
    <dgm:cxn modelId="{DF1BF2B6-B626-4804-AFD5-5845E39E561F}" type="presOf" srcId="{076FE695-B1AC-4497-A2C7-ECF5EDC46F00}" destId="{DD6365B1-C19A-47A8-A44B-30C15148FC95}" srcOrd="0" destOrd="0" presId="urn:microsoft.com/office/officeart/2005/8/layout/process5"/>
    <dgm:cxn modelId="{30CBBFC2-8B10-45B6-A5C3-80852C70659B}" type="presOf" srcId="{F73F6BBF-29E7-46BE-897F-B6FED0C35D57}" destId="{F62FB5CD-C84F-4CBC-878A-04C157B6D57A}" srcOrd="1" destOrd="0" presId="urn:microsoft.com/office/officeart/2005/8/layout/process5"/>
    <dgm:cxn modelId="{046A7CC5-EB6A-4CD7-A3AB-3A71236CCB00}" srcId="{2E679EE2-2749-465B-B5C2-F3283E92B97E}" destId="{D780D8FC-5323-499F-90F4-E0FE8087241A}" srcOrd="1" destOrd="0" parTransId="{407F05E3-ADE3-4905-89E3-FFD6C2D32FAC}" sibTransId="{CDDE4901-BAC7-40FF-9CFD-24005A89FC6F}"/>
    <dgm:cxn modelId="{872EC4ED-4751-4409-9FCB-AB4E228120C8}" type="presOf" srcId="{D780D8FC-5323-499F-90F4-E0FE8087241A}" destId="{798D0088-A23A-4BF0-8D91-51239CD6CA9E}" srcOrd="0" destOrd="0" presId="urn:microsoft.com/office/officeart/2005/8/layout/process5"/>
    <dgm:cxn modelId="{ACB813F1-26FD-4DDD-9452-736576EDE5AA}" type="presOf" srcId="{CDDE4901-BAC7-40FF-9CFD-24005A89FC6F}" destId="{7F9AF0B2-66A3-42A1-AB32-70EEBC068B8F}" srcOrd="1" destOrd="0" presId="urn:microsoft.com/office/officeart/2005/8/layout/process5"/>
    <dgm:cxn modelId="{0FAEE8F7-7E57-45A4-9985-AFACF8A13444}" type="presOf" srcId="{CDDE4901-BAC7-40FF-9CFD-24005A89FC6F}" destId="{7785A2DB-F7E1-4DAC-9712-EA244309977D}" srcOrd="0" destOrd="0" presId="urn:microsoft.com/office/officeart/2005/8/layout/process5"/>
    <dgm:cxn modelId="{F37845FC-409D-4651-AE5A-4CAAAB3D6BCD}" srcId="{2E679EE2-2749-465B-B5C2-F3283E92B97E}" destId="{076FE695-B1AC-4497-A2C7-ECF5EDC46F00}" srcOrd="0" destOrd="0" parTransId="{D9181D94-88A5-4B84-8C04-2AE1008F647C}" sibTransId="{F73F6BBF-29E7-46BE-897F-B6FED0C35D57}"/>
    <dgm:cxn modelId="{C1442FFE-8C9B-49E2-B164-3F27955DFC53}" type="presOf" srcId="{BF34835F-AECD-4659-958A-B12367DAC6EC}" destId="{A419CBFB-6FEF-4CCD-A98C-AD7B72D07782}" srcOrd="0" destOrd="0" presId="urn:microsoft.com/office/officeart/2005/8/layout/process5"/>
    <dgm:cxn modelId="{E290FC83-2E23-426B-A7C6-33932BC849D9}" type="presParOf" srcId="{8B3E8D72-FE42-4475-B471-E761FEFD30B0}" destId="{DD6365B1-C19A-47A8-A44B-30C15148FC95}" srcOrd="0" destOrd="0" presId="urn:microsoft.com/office/officeart/2005/8/layout/process5"/>
    <dgm:cxn modelId="{17CE23FB-30E3-423E-8D25-E78AB8049FF4}" type="presParOf" srcId="{8B3E8D72-FE42-4475-B471-E761FEFD30B0}" destId="{8B202DD3-649F-4C54-932F-CAADA8E6424F}" srcOrd="1" destOrd="0" presId="urn:microsoft.com/office/officeart/2005/8/layout/process5"/>
    <dgm:cxn modelId="{CBBE1EDC-086E-4E59-925E-B5B29BF84F6D}" type="presParOf" srcId="{8B202DD3-649F-4C54-932F-CAADA8E6424F}" destId="{F62FB5CD-C84F-4CBC-878A-04C157B6D57A}" srcOrd="0" destOrd="0" presId="urn:microsoft.com/office/officeart/2005/8/layout/process5"/>
    <dgm:cxn modelId="{0323552C-371B-44E0-8858-C70BE6F89507}" type="presParOf" srcId="{8B3E8D72-FE42-4475-B471-E761FEFD30B0}" destId="{798D0088-A23A-4BF0-8D91-51239CD6CA9E}" srcOrd="2" destOrd="0" presId="urn:microsoft.com/office/officeart/2005/8/layout/process5"/>
    <dgm:cxn modelId="{B6AAB828-32FD-412A-820F-D25FAD110E64}" type="presParOf" srcId="{8B3E8D72-FE42-4475-B471-E761FEFD30B0}" destId="{7785A2DB-F7E1-4DAC-9712-EA244309977D}" srcOrd="3" destOrd="0" presId="urn:microsoft.com/office/officeart/2005/8/layout/process5"/>
    <dgm:cxn modelId="{7072B1BD-D70D-4326-BA99-D9201BAEE77C}" type="presParOf" srcId="{7785A2DB-F7E1-4DAC-9712-EA244309977D}" destId="{7F9AF0B2-66A3-42A1-AB32-70EEBC068B8F}" srcOrd="0" destOrd="0" presId="urn:microsoft.com/office/officeart/2005/8/layout/process5"/>
    <dgm:cxn modelId="{EA12302B-5709-477F-85BA-6DE4300C5EC9}" type="presParOf" srcId="{8B3E8D72-FE42-4475-B471-E761FEFD30B0}" destId="{A419CBFB-6FEF-4CCD-A98C-AD7B72D07782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2603C9-E142-4FC7-B941-024D80F04D87}" type="doc">
      <dgm:prSet loTypeId="urn:microsoft.com/office/officeart/2005/8/layout/hierarchy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FC0978AD-B5F3-43A5-8208-CECB2AE47447}">
      <dgm:prSet/>
      <dgm:spPr/>
      <dgm:t>
        <a:bodyPr/>
        <a:lstStyle/>
        <a:p>
          <a:r>
            <a:rPr lang="en-GB" dirty="0"/>
            <a:t>Trust issues persist, especially with minority and marginalised communities, often due to historic grievances or perceived over-policing (Wood et al., 2021, pp. 174–175).</a:t>
          </a:r>
        </a:p>
      </dgm:t>
    </dgm:pt>
    <dgm:pt modelId="{EFCCB31A-18EB-4B6D-ADB9-E874BA0E8BE4}" type="parTrans" cxnId="{08BA11CB-B3C4-4BBF-95D4-3D7DF3FF5423}">
      <dgm:prSet/>
      <dgm:spPr/>
      <dgm:t>
        <a:bodyPr/>
        <a:lstStyle/>
        <a:p>
          <a:endParaRPr lang="en-GB"/>
        </a:p>
      </dgm:t>
    </dgm:pt>
    <dgm:pt modelId="{98A25C9A-9C0B-4E05-B3BE-9A30DF02513F}" type="sibTrans" cxnId="{08BA11CB-B3C4-4BBF-95D4-3D7DF3FF5423}">
      <dgm:prSet/>
      <dgm:spPr/>
      <dgm:t>
        <a:bodyPr/>
        <a:lstStyle/>
        <a:p>
          <a:endParaRPr lang="en-GB"/>
        </a:p>
      </dgm:t>
    </dgm:pt>
    <dgm:pt modelId="{897C5FF6-DEBD-4F6C-9C30-9B124E666CE9}">
      <dgm:prSet/>
      <dgm:spPr/>
      <dgm:t>
        <a:bodyPr/>
        <a:lstStyle/>
        <a:p>
          <a:r>
            <a:rPr lang="en-GB" dirty="0"/>
            <a:t>Resource limitations – officers are often expected to address various social and quality-of-life issues without adequate training or support (Rowe et al., 2024, pp. 120–123).</a:t>
          </a:r>
        </a:p>
      </dgm:t>
    </dgm:pt>
    <dgm:pt modelId="{BD19ABA7-B3B5-4DF3-9C70-6585471FC119}" type="parTrans" cxnId="{E9FCCF99-B5FE-4355-B697-B894638CC684}">
      <dgm:prSet/>
      <dgm:spPr/>
      <dgm:t>
        <a:bodyPr/>
        <a:lstStyle/>
        <a:p>
          <a:endParaRPr lang="en-GB"/>
        </a:p>
      </dgm:t>
    </dgm:pt>
    <dgm:pt modelId="{86D360D5-022A-4B99-9A9A-C2243889E07C}" type="sibTrans" cxnId="{E9FCCF99-B5FE-4355-B697-B894638CC684}">
      <dgm:prSet/>
      <dgm:spPr/>
      <dgm:t>
        <a:bodyPr/>
        <a:lstStyle/>
        <a:p>
          <a:endParaRPr lang="en-GB"/>
        </a:p>
      </dgm:t>
    </dgm:pt>
    <dgm:pt modelId="{A16D639E-E98B-4C01-8E41-2594EA9F27F8}">
      <dgm:prSet/>
      <dgm:spPr/>
      <dgm:t>
        <a:bodyPr/>
        <a:lstStyle/>
        <a:p>
          <a:r>
            <a:rPr lang="en-GB" dirty="0"/>
            <a:t>The pace of technological change, rising public expectations, and the increasing complexity of crime place additional pressure on police services (Motion, 2025).</a:t>
          </a:r>
        </a:p>
      </dgm:t>
    </dgm:pt>
    <dgm:pt modelId="{9C6EB891-E663-49B5-AF83-81306CA1693A}" type="parTrans" cxnId="{BA2C64E1-E07D-4C16-9F01-25523DBF7B3B}">
      <dgm:prSet/>
      <dgm:spPr/>
      <dgm:t>
        <a:bodyPr/>
        <a:lstStyle/>
        <a:p>
          <a:endParaRPr lang="en-GB"/>
        </a:p>
      </dgm:t>
    </dgm:pt>
    <dgm:pt modelId="{B831932E-DBF2-405B-84C6-FB3BB98E311A}" type="sibTrans" cxnId="{BA2C64E1-E07D-4C16-9F01-25523DBF7B3B}">
      <dgm:prSet/>
      <dgm:spPr/>
      <dgm:t>
        <a:bodyPr/>
        <a:lstStyle/>
        <a:p>
          <a:endParaRPr lang="en-GB"/>
        </a:p>
      </dgm:t>
    </dgm:pt>
    <dgm:pt modelId="{1423713E-203F-473D-82B0-BBCF541A2B6A}" type="pres">
      <dgm:prSet presAssocID="{F42603C9-E142-4FC7-B941-024D80F04D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6B532E4-F915-4FF3-8069-6314E4DF8AFB}" type="pres">
      <dgm:prSet presAssocID="{FC0978AD-B5F3-43A5-8208-CECB2AE47447}" presName="hierRoot1" presStyleCnt="0"/>
      <dgm:spPr/>
    </dgm:pt>
    <dgm:pt modelId="{610B6710-7B32-48BE-AB2E-929A4FEB235F}" type="pres">
      <dgm:prSet presAssocID="{FC0978AD-B5F3-43A5-8208-CECB2AE47447}" presName="composite" presStyleCnt="0"/>
      <dgm:spPr/>
    </dgm:pt>
    <dgm:pt modelId="{656FBEAB-1165-4039-A6D1-AEE77EF95FE6}" type="pres">
      <dgm:prSet presAssocID="{FC0978AD-B5F3-43A5-8208-CECB2AE47447}" presName="background" presStyleLbl="node0" presStyleIdx="0" presStyleCnt="3"/>
      <dgm:spPr/>
    </dgm:pt>
    <dgm:pt modelId="{C7C98926-A836-475E-A275-D7F259E0B904}" type="pres">
      <dgm:prSet presAssocID="{FC0978AD-B5F3-43A5-8208-CECB2AE47447}" presName="text" presStyleLbl="fgAcc0" presStyleIdx="0" presStyleCnt="3">
        <dgm:presLayoutVars>
          <dgm:chPref val="3"/>
        </dgm:presLayoutVars>
      </dgm:prSet>
      <dgm:spPr/>
    </dgm:pt>
    <dgm:pt modelId="{84847E98-022F-4298-BA37-7C0D5217F29E}" type="pres">
      <dgm:prSet presAssocID="{FC0978AD-B5F3-43A5-8208-CECB2AE47447}" presName="hierChild2" presStyleCnt="0"/>
      <dgm:spPr/>
    </dgm:pt>
    <dgm:pt modelId="{C1113E62-0F8C-4093-B6CA-E26ADB710850}" type="pres">
      <dgm:prSet presAssocID="{897C5FF6-DEBD-4F6C-9C30-9B124E666CE9}" presName="hierRoot1" presStyleCnt="0"/>
      <dgm:spPr/>
    </dgm:pt>
    <dgm:pt modelId="{F750C6A9-73EA-4554-B297-ECDE3BF3CD0E}" type="pres">
      <dgm:prSet presAssocID="{897C5FF6-DEBD-4F6C-9C30-9B124E666CE9}" presName="composite" presStyleCnt="0"/>
      <dgm:spPr/>
    </dgm:pt>
    <dgm:pt modelId="{41D49D58-F1EA-4DB1-ACC1-7B101845F4E1}" type="pres">
      <dgm:prSet presAssocID="{897C5FF6-DEBD-4F6C-9C30-9B124E666CE9}" presName="background" presStyleLbl="node0" presStyleIdx="1" presStyleCnt="3"/>
      <dgm:spPr/>
    </dgm:pt>
    <dgm:pt modelId="{F524544B-D179-406B-8FBB-54C313682B4E}" type="pres">
      <dgm:prSet presAssocID="{897C5FF6-DEBD-4F6C-9C30-9B124E666CE9}" presName="text" presStyleLbl="fgAcc0" presStyleIdx="1" presStyleCnt="3">
        <dgm:presLayoutVars>
          <dgm:chPref val="3"/>
        </dgm:presLayoutVars>
      </dgm:prSet>
      <dgm:spPr/>
    </dgm:pt>
    <dgm:pt modelId="{809529BE-C5B3-49FE-865B-2AEA12074653}" type="pres">
      <dgm:prSet presAssocID="{897C5FF6-DEBD-4F6C-9C30-9B124E666CE9}" presName="hierChild2" presStyleCnt="0"/>
      <dgm:spPr/>
    </dgm:pt>
    <dgm:pt modelId="{E71B9CA8-EC99-4DF6-A79D-5B5A2282C90C}" type="pres">
      <dgm:prSet presAssocID="{A16D639E-E98B-4C01-8E41-2594EA9F27F8}" presName="hierRoot1" presStyleCnt="0"/>
      <dgm:spPr/>
    </dgm:pt>
    <dgm:pt modelId="{0F05C07D-4C9F-4090-ADE5-9426B5DB4449}" type="pres">
      <dgm:prSet presAssocID="{A16D639E-E98B-4C01-8E41-2594EA9F27F8}" presName="composite" presStyleCnt="0"/>
      <dgm:spPr/>
    </dgm:pt>
    <dgm:pt modelId="{5B4DC977-8FB1-40CF-94A3-0593CA16567F}" type="pres">
      <dgm:prSet presAssocID="{A16D639E-E98B-4C01-8E41-2594EA9F27F8}" presName="background" presStyleLbl="node0" presStyleIdx="2" presStyleCnt="3"/>
      <dgm:spPr/>
    </dgm:pt>
    <dgm:pt modelId="{F4A3C5DF-EA6F-4638-84EA-9FFE87D5E464}" type="pres">
      <dgm:prSet presAssocID="{A16D639E-E98B-4C01-8E41-2594EA9F27F8}" presName="text" presStyleLbl="fgAcc0" presStyleIdx="2" presStyleCnt="3">
        <dgm:presLayoutVars>
          <dgm:chPref val="3"/>
        </dgm:presLayoutVars>
      </dgm:prSet>
      <dgm:spPr/>
    </dgm:pt>
    <dgm:pt modelId="{A4575E22-671D-4CC4-99B1-2B7F7ACF4495}" type="pres">
      <dgm:prSet presAssocID="{A16D639E-E98B-4C01-8E41-2594EA9F27F8}" presName="hierChild2" presStyleCnt="0"/>
      <dgm:spPr/>
    </dgm:pt>
  </dgm:ptLst>
  <dgm:cxnLst>
    <dgm:cxn modelId="{32F3D127-6911-4587-9859-7A232E1F27FA}" type="presOf" srcId="{F42603C9-E142-4FC7-B941-024D80F04D87}" destId="{1423713E-203F-473D-82B0-BBCF541A2B6A}" srcOrd="0" destOrd="0" presId="urn:microsoft.com/office/officeart/2005/8/layout/hierarchy1"/>
    <dgm:cxn modelId="{E9FCCF99-B5FE-4355-B697-B894638CC684}" srcId="{F42603C9-E142-4FC7-B941-024D80F04D87}" destId="{897C5FF6-DEBD-4F6C-9C30-9B124E666CE9}" srcOrd="1" destOrd="0" parTransId="{BD19ABA7-B3B5-4DF3-9C70-6585471FC119}" sibTransId="{86D360D5-022A-4B99-9A9A-C2243889E07C}"/>
    <dgm:cxn modelId="{11A0019D-C80A-4116-9F43-5265A04947DD}" type="presOf" srcId="{FC0978AD-B5F3-43A5-8208-CECB2AE47447}" destId="{C7C98926-A836-475E-A275-D7F259E0B904}" srcOrd="0" destOrd="0" presId="urn:microsoft.com/office/officeart/2005/8/layout/hierarchy1"/>
    <dgm:cxn modelId="{66830CC9-F19E-4898-8781-144B58A35151}" type="presOf" srcId="{A16D639E-E98B-4C01-8E41-2594EA9F27F8}" destId="{F4A3C5DF-EA6F-4638-84EA-9FFE87D5E464}" srcOrd="0" destOrd="0" presId="urn:microsoft.com/office/officeart/2005/8/layout/hierarchy1"/>
    <dgm:cxn modelId="{08BA11CB-B3C4-4BBF-95D4-3D7DF3FF5423}" srcId="{F42603C9-E142-4FC7-B941-024D80F04D87}" destId="{FC0978AD-B5F3-43A5-8208-CECB2AE47447}" srcOrd="0" destOrd="0" parTransId="{EFCCB31A-18EB-4B6D-ADB9-E874BA0E8BE4}" sibTransId="{98A25C9A-9C0B-4E05-B3BE-9A30DF02513F}"/>
    <dgm:cxn modelId="{BA2C64E1-E07D-4C16-9F01-25523DBF7B3B}" srcId="{F42603C9-E142-4FC7-B941-024D80F04D87}" destId="{A16D639E-E98B-4C01-8E41-2594EA9F27F8}" srcOrd="2" destOrd="0" parTransId="{9C6EB891-E663-49B5-AF83-81306CA1693A}" sibTransId="{B831932E-DBF2-405B-84C6-FB3BB98E311A}"/>
    <dgm:cxn modelId="{1E83E4FA-414D-41D2-A8E4-1D45733C4C76}" type="presOf" srcId="{897C5FF6-DEBD-4F6C-9C30-9B124E666CE9}" destId="{F524544B-D179-406B-8FBB-54C313682B4E}" srcOrd="0" destOrd="0" presId="urn:microsoft.com/office/officeart/2005/8/layout/hierarchy1"/>
    <dgm:cxn modelId="{91B5BFC7-CACE-4891-8331-04F39508BEB0}" type="presParOf" srcId="{1423713E-203F-473D-82B0-BBCF541A2B6A}" destId="{96B532E4-F915-4FF3-8069-6314E4DF8AFB}" srcOrd="0" destOrd="0" presId="urn:microsoft.com/office/officeart/2005/8/layout/hierarchy1"/>
    <dgm:cxn modelId="{3BAFABFD-D1BA-4C52-B3A5-8F48A81AAB8D}" type="presParOf" srcId="{96B532E4-F915-4FF3-8069-6314E4DF8AFB}" destId="{610B6710-7B32-48BE-AB2E-929A4FEB235F}" srcOrd="0" destOrd="0" presId="urn:microsoft.com/office/officeart/2005/8/layout/hierarchy1"/>
    <dgm:cxn modelId="{ED469335-04BA-46D8-AC5D-5E2A57093FF7}" type="presParOf" srcId="{610B6710-7B32-48BE-AB2E-929A4FEB235F}" destId="{656FBEAB-1165-4039-A6D1-AEE77EF95FE6}" srcOrd="0" destOrd="0" presId="urn:microsoft.com/office/officeart/2005/8/layout/hierarchy1"/>
    <dgm:cxn modelId="{33BF9821-FA8E-4DCE-81B2-3339E515DAF5}" type="presParOf" srcId="{610B6710-7B32-48BE-AB2E-929A4FEB235F}" destId="{C7C98926-A836-475E-A275-D7F259E0B904}" srcOrd="1" destOrd="0" presId="urn:microsoft.com/office/officeart/2005/8/layout/hierarchy1"/>
    <dgm:cxn modelId="{1CC8C108-C7AB-4ACF-8A38-9F7BFF47984A}" type="presParOf" srcId="{96B532E4-F915-4FF3-8069-6314E4DF8AFB}" destId="{84847E98-022F-4298-BA37-7C0D5217F29E}" srcOrd="1" destOrd="0" presId="urn:microsoft.com/office/officeart/2005/8/layout/hierarchy1"/>
    <dgm:cxn modelId="{86026F95-A322-42D7-B124-780C56516D64}" type="presParOf" srcId="{1423713E-203F-473D-82B0-BBCF541A2B6A}" destId="{C1113E62-0F8C-4093-B6CA-E26ADB710850}" srcOrd="1" destOrd="0" presId="urn:microsoft.com/office/officeart/2005/8/layout/hierarchy1"/>
    <dgm:cxn modelId="{2A3160AF-3EC6-477C-831D-CD7FF20CF189}" type="presParOf" srcId="{C1113E62-0F8C-4093-B6CA-E26ADB710850}" destId="{F750C6A9-73EA-4554-B297-ECDE3BF3CD0E}" srcOrd="0" destOrd="0" presId="urn:microsoft.com/office/officeart/2005/8/layout/hierarchy1"/>
    <dgm:cxn modelId="{87892EE8-A6C9-4807-BDBB-776A9E023318}" type="presParOf" srcId="{F750C6A9-73EA-4554-B297-ECDE3BF3CD0E}" destId="{41D49D58-F1EA-4DB1-ACC1-7B101845F4E1}" srcOrd="0" destOrd="0" presId="urn:microsoft.com/office/officeart/2005/8/layout/hierarchy1"/>
    <dgm:cxn modelId="{6EC94446-76C7-450B-968E-95B15301F03D}" type="presParOf" srcId="{F750C6A9-73EA-4554-B297-ECDE3BF3CD0E}" destId="{F524544B-D179-406B-8FBB-54C313682B4E}" srcOrd="1" destOrd="0" presId="urn:microsoft.com/office/officeart/2005/8/layout/hierarchy1"/>
    <dgm:cxn modelId="{9D926E27-6F88-4E29-B227-0BA316980046}" type="presParOf" srcId="{C1113E62-0F8C-4093-B6CA-E26ADB710850}" destId="{809529BE-C5B3-49FE-865B-2AEA12074653}" srcOrd="1" destOrd="0" presId="urn:microsoft.com/office/officeart/2005/8/layout/hierarchy1"/>
    <dgm:cxn modelId="{356AC3D7-3B99-4141-9049-354E44F7C437}" type="presParOf" srcId="{1423713E-203F-473D-82B0-BBCF541A2B6A}" destId="{E71B9CA8-EC99-4DF6-A79D-5B5A2282C90C}" srcOrd="2" destOrd="0" presId="urn:microsoft.com/office/officeart/2005/8/layout/hierarchy1"/>
    <dgm:cxn modelId="{568CD7EF-2C9D-4A97-B5C0-7A3D0E80404D}" type="presParOf" srcId="{E71B9CA8-EC99-4DF6-A79D-5B5A2282C90C}" destId="{0F05C07D-4C9F-4090-ADE5-9426B5DB4449}" srcOrd="0" destOrd="0" presId="urn:microsoft.com/office/officeart/2005/8/layout/hierarchy1"/>
    <dgm:cxn modelId="{3BAB8C7A-F140-44AF-8C6A-35DB2FE7FE67}" type="presParOf" srcId="{0F05C07D-4C9F-4090-ADE5-9426B5DB4449}" destId="{5B4DC977-8FB1-40CF-94A3-0593CA16567F}" srcOrd="0" destOrd="0" presId="urn:microsoft.com/office/officeart/2005/8/layout/hierarchy1"/>
    <dgm:cxn modelId="{0A291822-AE44-4878-A89A-74DBCB6C468C}" type="presParOf" srcId="{0F05C07D-4C9F-4090-ADE5-9426B5DB4449}" destId="{F4A3C5DF-EA6F-4638-84EA-9FFE87D5E464}" srcOrd="1" destOrd="0" presId="urn:microsoft.com/office/officeart/2005/8/layout/hierarchy1"/>
    <dgm:cxn modelId="{71C90486-EF9B-47E2-B6D8-AE3708FDA691}" type="presParOf" srcId="{E71B9CA8-EC99-4DF6-A79D-5B5A2282C90C}" destId="{A4575E22-671D-4CC4-99B1-2B7F7ACF449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hList7" loCatId="list" qsTypeId="urn:microsoft.com/office/officeart/2005/8/quickstyle/3d9" qsCatId="3D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73D947E0-108F-4D20-A71E-3CF329F97212}">
      <dgm:prSet phldr="0"/>
      <dgm:spPr/>
      <dgm:t>
        <a:bodyPr/>
        <a:lstStyle/>
        <a:p>
          <a:pPr rtl="0"/>
          <a:r>
            <a:rPr lang="en-GB" noProof="0" dirty="0"/>
            <a:t>Week 1:</a:t>
          </a:r>
        </a:p>
        <a:p>
          <a:pPr rtl="0"/>
          <a:r>
            <a:rPr lang="en-GB" noProof="0" dirty="0"/>
            <a:t>Selection of the topic and searching. </a:t>
          </a:r>
        </a:p>
      </dgm:t>
    </dgm:pt>
    <dgm:pt modelId="{9D249532-A24D-4D8F-848A-9F42F2E486C9}" type="parTrans" cxnId="{A0077D09-C12C-46D0-8DF7-194B6911362A}">
      <dgm:prSet/>
      <dgm:spPr/>
      <dgm:t>
        <a:bodyPr/>
        <a:lstStyle/>
        <a:p>
          <a:pPr rtl="0"/>
          <a:endParaRPr lang="en-GB" noProof="0" dirty="0"/>
        </a:p>
      </dgm:t>
    </dgm:pt>
    <dgm:pt modelId="{AE813459-65AB-4FA9-B717-330DDA6DFA4E}" type="sibTrans" cxnId="{A0077D09-C12C-46D0-8DF7-194B6911362A}">
      <dgm:prSet/>
      <dgm:spPr/>
      <dgm:t>
        <a:bodyPr/>
        <a:lstStyle/>
        <a:p>
          <a:pPr rtl="0"/>
          <a:endParaRPr lang="en-GB" noProof="0" dirty="0"/>
        </a:p>
      </dgm:t>
    </dgm:pt>
    <dgm:pt modelId="{B1AFA1AF-0FF8-45B3-A6D0-0E255A2F637D}">
      <dgm:prSet phldr="0" custT="1"/>
      <dgm:spPr/>
      <dgm:t>
        <a:bodyPr/>
        <a:lstStyle/>
        <a:p>
          <a:pPr rtl="0"/>
          <a:r>
            <a:rPr lang="en-GB" sz="2100" noProof="0" dirty="0"/>
            <a:t>Week 2:</a:t>
          </a:r>
        </a:p>
        <a:p>
          <a:pPr rtl="0"/>
          <a:r>
            <a:rPr lang="en-GB" sz="1800" noProof="0" dirty="0"/>
            <a:t>Research for the case study.</a:t>
          </a:r>
        </a:p>
      </dgm:t>
    </dgm:pt>
    <dgm:pt modelId="{10C68AF5-481C-45AA-A216-8BBBB04515B9}" type="parTrans" cxnId="{F28D7702-2FC3-49BD-BB13-C989E5EE622A}">
      <dgm:prSet/>
      <dgm:spPr/>
      <dgm:t>
        <a:bodyPr/>
        <a:lstStyle/>
        <a:p>
          <a:pPr rtl="0"/>
          <a:endParaRPr lang="en-GB" noProof="0" dirty="0"/>
        </a:p>
      </dgm:t>
    </dgm:pt>
    <dgm:pt modelId="{88649F7A-400B-4056-965D-C9AC0B3AD942}" type="sibTrans" cxnId="{F28D7702-2FC3-49BD-BB13-C989E5EE622A}">
      <dgm:prSet/>
      <dgm:spPr/>
      <dgm:t>
        <a:bodyPr/>
        <a:lstStyle/>
        <a:p>
          <a:pPr rtl="0"/>
          <a:endParaRPr lang="en-GB" noProof="0" dirty="0"/>
        </a:p>
      </dgm:t>
    </dgm:pt>
    <dgm:pt modelId="{E9682B4F-0217-4B50-923E-C104AA24290F}">
      <dgm:prSet phldr="0"/>
      <dgm:spPr/>
      <dgm:t>
        <a:bodyPr/>
        <a:lstStyle/>
        <a:p>
          <a:pPr rtl="0"/>
          <a:r>
            <a:rPr lang="en-GB" noProof="0" dirty="0"/>
            <a:t>Week 3:</a:t>
          </a:r>
        </a:p>
        <a:p>
          <a:pPr rtl="0"/>
          <a:r>
            <a:rPr lang="en-GB" noProof="0" dirty="0"/>
            <a:t>Draft on PowerPoint and references. </a:t>
          </a:r>
        </a:p>
      </dgm:t>
    </dgm:pt>
    <dgm:pt modelId="{E0F6C4AF-9BBB-4698-91D7-F9AE3EACBD5D}" type="parTrans" cxnId="{6C23D0C9-74B2-4C8B-AB2F-A03B3B0EBE56}">
      <dgm:prSet/>
      <dgm:spPr/>
      <dgm:t>
        <a:bodyPr/>
        <a:lstStyle/>
        <a:p>
          <a:pPr rtl="0"/>
          <a:endParaRPr lang="en-GB" noProof="0" dirty="0"/>
        </a:p>
      </dgm:t>
    </dgm:pt>
    <dgm:pt modelId="{B8632E42-D7EB-4C31-877E-6F1B2801851A}" type="sibTrans" cxnId="{6C23D0C9-74B2-4C8B-AB2F-A03B3B0EBE56}">
      <dgm:prSet/>
      <dgm:spPr/>
      <dgm:t>
        <a:bodyPr/>
        <a:lstStyle/>
        <a:p>
          <a:pPr rtl="0"/>
          <a:endParaRPr lang="en-GB" noProof="0" dirty="0"/>
        </a:p>
      </dgm:t>
    </dgm:pt>
    <dgm:pt modelId="{A2322D3A-7AC2-4C5C-9D7E-EAB2313D47D4}">
      <dgm:prSet phldr="0"/>
      <dgm:spPr/>
      <dgm:t>
        <a:bodyPr/>
        <a:lstStyle/>
        <a:p>
          <a:pPr rtl="0"/>
          <a:r>
            <a:rPr lang="en-GB" noProof="0" dirty="0"/>
            <a:t> Week 5:</a:t>
          </a:r>
        </a:p>
        <a:p>
          <a:pPr rtl="0"/>
          <a:r>
            <a:rPr lang="en-GB" noProof="0" dirty="0"/>
            <a:t>Deliver the presentation on 29</a:t>
          </a:r>
          <a:r>
            <a:rPr lang="en-GB" baseline="30000" noProof="0" dirty="0"/>
            <a:t>th</a:t>
          </a:r>
          <a:r>
            <a:rPr lang="en-GB" noProof="0" dirty="0"/>
            <a:t>  April 2025.</a:t>
          </a:r>
        </a:p>
      </dgm:t>
    </dgm:pt>
    <dgm:pt modelId="{4A8C15D4-B36F-4764-B4FF-F2AF790D3E17}" type="parTrans" cxnId="{179FAFCF-F878-464E-A8A6-1185EFA0E380}">
      <dgm:prSet/>
      <dgm:spPr/>
      <dgm:t>
        <a:bodyPr/>
        <a:lstStyle/>
        <a:p>
          <a:pPr rtl="0"/>
          <a:endParaRPr lang="en-GB" noProof="0" dirty="0"/>
        </a:p>
      </dgm:t>
    </dgm:pt>
    <dgm:pt modelId="{84DE1C3A-3FC7-4DB3-88ED-33F65A71557A}" type="sibTrans" cxnId="{179FAFCF-F878-464E-A8A6-1185EFA0E380}">
      <dgm:prSet/>
      <dgm:spPr/>
      <dgm:t>
        <a:bodyPr/>
        <a:lstStyle/>
        <a:p>
          <a:pPr rtl="0"/>
          <a:endParaRPr lang="en-GB" noProof="0" dirty="0"/>
        </a:p>
      </dgm:t>
    </dgm:pt>
    <dgm:pt modelId="{4F85505A-81B6-4FDA-A144-900B71DAD946}">
      <dgm:prSet phldr="0"/>
      <dgm:spPr/>
      <dgm:t>
        <a:bodyPr/>
        <a:lstStyle/>
        <a:p>
          <a:pPr rtl="0"/>
          <a:r>
            <a:rPr lang="en-GB" noProof="0" dirty="0"/>
            <a:t>Week 4:</a:t>
          </a:r>
        </a:p>
        <a:p>
          <a:pPr rtl="0"/>
          <a:r>
            <a:rPr lang="en-GB" noProof="0" dirty="0"/>
            <a:t>Practice and speaker notes. </a:t>
          </a:r>
        </a:p>
      </dgm:t>
    </dgm:pt>
    <dgm:pt modelId="{D9A96E25-7BBE-4DDD-8DDE-B4970D4340A8}" type="parTrans" cxnId="{2D633B56-E147-4EFC-B9EE-6C0413F329B0}">
      <dgm:prSet/>
      <dgm:spPr/>
      <dgm:t>
        <a:bodyPr/>
        <a:lstStyle/>
        <a:p>
          <a:pPr rtl="0"/>
          <a:endParaRPr lang="en-GB" noProof="0" dirty="0"/>
        </a:p>
      </dgm:t>
    </dgm:pt>
    <dgm:pt modelId="{68F74A88-49DC-44B1-BC0D-220A7B97601C}" type="sibTrans" cxnId="{2D633B56-E147-4EFC-B9EE-6C0413F329B0}">
      <dgm:prSet/>
      <dgm:spPr/>
      <dgm:t>
        <a:bodyPr/>
        <a:lstStyle/>
        <a:p>
          <a:pPr rtl="0"/>
          <a:endParaRPr lang="en-GB" noProof="0" dirty="0"/>
        </a:p>
      </dgm:t>
    </dgm:pt>
    <dgm:pt modelId="{A34AE8AA-FDF7-FA40-BADC-6B62C2B1DE88}" type="pres">
      <dgm:prSet presAssocID="{0DD8915E-DC14-41D6-9BB5-F49E1C265163}" presName="Name0" presStyleCnt="0">
        <dgm:presLayoutVars>
          <dgm:dir/>
          <dgm:resizeHandles val="exact"/>
        </dgm:presLayoutVars>
      </dgm:prSet>
      <dgm:spPr/>
    </dgm:pt>
    <dgm:pt modelId="{2107607C-A87A-3347-81F6-106C527DBD58}" type="pres">
      <dgm:prSet presAssocID="{0DD8915E-DC14-41D6-9BB5-F49E1C265163}" presName="fgShape" presStyleLbl="fgShp" presStyleIdx="0" presStyleCnt="1"/>
      <dgm:spPr/>
    </dgm:pt>
    <dgm:pt modelId="{0955960D-7F7D-E54C-8843-B1DBEEBFB364}" type="pres">
      <dgm:prSet presAssocID="{0DD8915E-DC14-41D6-9BB5-F49E1C265163}" presName="linComp" presStyleCnt="0"/>
      <dgm:spPr/>
    </dgm:pt>
    <dgm:pt modelId="{81155D12-3CC8-3D49-B0F3-3C84AC48510A}" type="pres">
      <dgm:prSet presAssocID="{73D947E0-108F-4D20-A71E-3CF329F97212}" presName="compNode" presStyleCnt="0"/>
      <dgm:spPr/>
    </dgm:pt>
    <dgm:pt modelId="{8F8B275D-8553-0846-A316-484B7B291C97}" type="pres">
      <dgm:prSet presAssocID="{73D947E0-108F-4D20-A71E-3CF329F97212}" presName="bkgdShape" presStyleLbl="node1" presStyleIdx="0" presStyleCnt="5"/>
      <dgm:spPr/>
    </dgm:pt>
    <dgm:pt modelId="{7DA281F5-0265-2048-A63A-727E19796F79}" type="pres">
      <dgm:prSet presAssocID="{73D947E0-108F-4D20-A71E-3CF329F97212}" presName="nodeTx" presStyleLbl="node1" presStyleIdx="0" presStyleCnt="5">
        <dgm:presLayoutVars>
          <dgm:bulletEnabled val="1"/>
        </dgm:presLayoutVars>
      </dgm:prSet>
      <dgm:spPr/>
    </dgm:pt>
    <dgm:pt modelId="{79A13FEB-C61A-0346-824D-E0457CC5B4C9}" type="pres">
      <dgm:prSet presAssocID="{73D947E0-108F-4D20-A71E-3CF329F97212}" presName="invisiNode" presStyleLbl="node1" presStyleIdx="0" presStyleCnt="5"/>
      <dgm:spPr/>
    </dgm:pt>
    <dgm:pt modelId="{A126BA88-D0F9-AF4A-A7BA-0638E32B45F8}" type="pres">
      <dgm:prSet presAssocID="{73D947E0-108F-4D20-A71E-3CF329F97212}" presName="imagNode" presStyleLbl="fgImgPlace1" presStyleIdx="0" presStyleCnt="5" custScaleX="10306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  <dgm:extLst>
        <a:ext uri="{E40237B7-FDA0-4F09-8148-C483321AD2D9}">
          <dgm14:cNvPr xmlns:dgm14="http://schemas.microsoft.com/office/drawing/2010/diagram" id="0" name="" descr="Woman studying in library"/>
        </a:ext>
      </dgm:extLst>
    </dgm:pt>
    <dgm:pt modelId="{DF3C77F5-32F3-5845-BEE2-529229516397}" type="pres">
      <dgm:prSet presAssocID="{AE813459-65AB-4FA9-B717-330DDA6DFA4E}" presName="sibTrans" presStyleLbl="sibTrans2D1" presStyleIdx="0" presStyleCnt="0"/>
      <dgm:spPr/>
    </dgm:pt>
    <dgm:pt modelId="{16FC6348-B601-E348-A50F-7576C3DDD207}" type="pres">
      <dgm:prSet presAssocID="{B1AFA1AF-0FF8-45B3-A6D0-0E255A2F637D}" presName="compNode" presStyleCnt="0"/>
      <dgm:spPr/>
    </dgm:pt>
    <dgm:pt modelId="{4DFF6703-D32F-9E47-96B8-A304C47CCB78}" type="pres">
      <dgm:prSet presAssocID="{B1AFA1AF-0FF8-45B3-A6D0-0E255A2F637D}" presName="bkgdShape" presStyleLbl="node1" presStyleIdx="1" presStyleCnt="5"/>
      <dgm:spPr/>
    </dgm:pt>
    <dgm:pt modelId="{BA2077AD-A827-784F-87A6-E8E29A836D84}" type="pres">
      <dgm:prSet presAssocID="{B1AFA1AF-0FF8-45B3-A6D0-0E255A2F637D}" presName="nodeTx" presStyleLbl="node1" presStyleIdx="1" presStyleCnt="5">
        <dgm:presLayoutVars>
          <dgm:bulletEnabled val="1"/>
        </dgm:presLayoutVars>
      </dgm:prSet>
      <dgm:spPr/>
    </dgm:pt>
    <dgm:pt modelId="{47276A48-75DE-FE4F-B4C6-8B77CF2957C3}" type="pres">
      <dgm:prSet presAssocID="{B1AFA1AF-0FF8-45B3-A6D0-0E255A2F637D}" presName="invisiNode" presStyleLbl="node1" presStyleIdx="1" presStyleCnt="5"/>
      <dgm:spPr/>
    </dgm:pt>
    <dgm:pt modelId="{EFEB790C-BD5C-F54D-9993-F81422A8AD8E}" type="pres">
      <dgm:prSet presAssocID="{B1AFA1AF-0FF8-45B3-A6D0-0E255A2F637D}" presName="imagNode" presStyleLbl="fgImgPlace1" presStyleIdx="1" presStyleCnt="5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Police car on the street"/>
        </a:ext>
      </dgm:extLst>
    </dgm:pt>
    <dgm:pt modelId="{56C7F139-002F-DF46-BB7F-23A563E7CE98}" type="pres">
      <dgm:prSet presAssocID="{88649F7A-400B-4056-965D-C9AC0B3AD942}" presName="sibTrans" presStyleLbl="sibTrans2D1" presStyleIdx="0" presStyleCnt="0"/>
      <dgm:spPr/>
    </dgm:pt>
    <dgm:pt modelId="{91E3D51E-7AB8-6349-A1D0-02F993052AB3}" type="pres">
      <dgm:prSet presAssocID="{E9682B4F-0217-4B50-923E-C104AA24290F}" presName="compNode" presStyleCnt="0"/>
      <dgm:spPr/>
    </dgm:pt>
    <dgm:pt modelId="{434ABADC-97F5-A547-823D-7594A86D79D3}" type="pres">
      <dgm:prSet presAssocID="{E9682B4F-0217-4B50-923E-C104AA24290F}" presName="bkgdShape" presStyleLbl="node1" presStyleIdx="2" presStyleCnt="5" custLinFactNeighborX="0" custLinFactNeighborY="-1190"/>
      <dgm:spPr/>
    </dgm:pt>
    <dgm:pt modelId="{BC636E4B-34B9-8543-A308-00E0D1B0D2F9}" type="pres">
      <dgm:prSet presAssocID="{E9682B4F-0217-4B50-923E-C104AA24290F}" presName="nodeTx" presStyleLbl="node1" presStyleIdx="2" presStyleCnt="5">
        <dgm:presLayoutVars>
          <dgm:bulletEnabled val="1"/>
        </dgm:presLayoutVars>
      </dgm:prSet>
      <dgm:spPr/>
    </dgm:pt>
    <dgm:pt modelId="{073A77BB-E8BD-4B4C-BFA2-7B530A2B3199}" type="pres">
      <dgm:prSet presAssocID="{E9682B4F-0217-4B50-923E-C104AA24290F}" presName="invisiNode" presStyleLbl="node1" presStyleIdx="2" presStyleCnt="5"/>
      <dgm:spPr/>
    </dgm:pt>
    <dgm:pt modelId="{CC076D56-4BB0-7246-9039-788AB439DAF0}" type="pres">
      <dgm:prSet presAssocID="{E9682B4F-0217-4B50-923E-C104AA24290F}" presName="imagNode" presStyleLbl="fgImgPlace1" presStyleIdx="2" presStyleCnt="5" custScaleX="102803" custLinFactNeighborX="-2567" custLinFactNeighborY="-489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</dgm:spPr>
      <dgm:extLst>
        <a:ext uri="{E40237B7-FDA0-4F09-8148-C483321AD2D9}">
          <dgm14:cNvPr xmlns:dgm14="http://schemas.microsoft.com/office/drawing/2010/diagram" id="0" name="" descr="Woman studying book in library"/>
        </a:ext>
      </dgm:extLst>
    </dgm:pt>
    <dgm:pt modelId="{9BFD88E3-0F90-7143-8807-6B030CF54283}" type="pres">
      <dgm:prSet presAssocID="{B8632E42-D7EB-4C31-877E-6F1B2801851A}" presName="sibTrans" presStyleLbl="sibTrans2D1" presStyleIdx="0" presStyleCnt="0"/>
      <dgm:spPr/>
    </dgm:pt>
    <dgm:pt modelId="{900296CF-6A25-E746-A345-792DBE36F92C}" type="pres">
      <dgm:prSet presAssocID="{4F85505A-81B6-4FDA-A144-900B71DAD946}" presName="compNode" presStyleCnt="0"/>
      <dgm:spPr/>
    </dgm:pt>
    <dgm:pt modelId="{028C9BA8-C3B3-F947-915F-EE2FD2FCA9A5}" type="pres">
      <dgm:prSet presAssocID="{4F85505A-81B6-4FDA-A144-900B71DAD946}" presName="bkgdShape" presStyleLbl="node1" presStyleIdx="3" presStyleCnt="5"/>
      <dgm:spPr/>
    </dgm:pt>
    <dgm:pt modelId="{9312E8E2-BBD1-104A-9F74-B0103AF69816}" type="pres">
      <dgm:prSet presAssocID="{4F85505A-81B6-4FDA-A144-900B71DAD946}" presName="nodeTx" presStyleLbl="node1" presStyleIdx="3" presStyleCnt="5">
        <dgm:presLayoutVars>
          <dgm:bulletEnabled val="1"/>
        </dgm:presLayoutVars>
      </dgm:prSet>
      <dgm:spPr/>
    </dgm:pt>
    <dgm:pt modelId="{A0D6F489-540A-D44E-B596-6A182486B777}" type="pres">
      <dgm:prSet presAssocID="{4F85505A-81B6-4FDA-A144-900B71DAD946}" presName="invisiNode" presStyleLbl="node1" presStyleIdx="3" presStyleCnt="5"/>
      <dgm:spPr/>
    </dgm:pt>
    <dgm:pt modelId="{FDF2BC93-305C-D94B-A6C2-ED9CE7F40C2F}" type="pres">
      <dgm:prSet presAssocID="{4F85505A-81B6-4FDA-A144-900B71DAD946}" presName="imagNode" presStyleLbl="fgImgPlace1" presStyleIdx="3" presStyleCnt="5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Woman writing on notebook"/>
        </a:ext>
      </dgm:extLst>
    </dgm:pt>
    <dgm:pt modelId="{849C45A5-41B7-C14C-8FCB-1F684E015BD4}" type="pres">
      <dgm:prSet presAssocID="{68F74A88-49DC-44B1-BC0D-220A7B97601C}" presName="sibTrans" presStyleLbl="sibTrans2D1" presStyleIdx="0" presStyleCnt="0"/>
      <dgm:spPr/>
    </dgm:pt>
    <dgm:pt modelId="{CFB52331-3A90-8741-B893-154B21972CAC}" type="pres">
      <dgm:prSet presAssocID="{A2322D3A-7AC2-4C5C-9D7E-EAB2313D47D4}" presName="compNode" presStyleCnt="0"/>
      <dgm:spPr/>
    </dgm:pt>
    <dgm:pt modelId="{73C20AF0-FA1E-3C4A-AD07-551A27BE2B92}" type="pres">
      <dgm:prSet presAssocID="{A2322D3A-7AC2-4C5C-9D7E-EAB2313D47D4}" presName="bkgdShape" presStyleLbl="node1" presStyleIdx="4" presStyleCnt="5"/>
      <dgm:spPr/>
    </dgm:pt>
    <dgm:pt modelId="{AF3E8B43-0466-2941-94BF-5E057B356E82}" type="pres">
      <dgm:prSet presAssocID="{A2322D3A-7AC2-4C5C-9D7E-EAB2313D47D4}" presName="nodeTx" presStyleLbl="node1" presStyleIdx="4" presStyleCnt="5">
        <dgm:presLayoutVars>
          <dgm:bulletEnabled val="1"/>
        </dgm:presLayoutVars>
      </dgm:prSet>
      <dgm:spPr/>
    </dgm:pt>
    <dgm:pt modelId="{D1AAA287-E1AF-9946-AA96-77AD6193B1DD}" type="pres">
      <dgm:prSet presAssocID="{A2322D3A-7AC2-4C5C-9D7E-EAB2313D47D4}" presName="invisiNode" presStyleLbl="node1" presStyleIdx="4" presStyleCnt="5"/>
      <dgm:spPr/>
    </dgm:pt>
    <dgm:pt modelId="{916140F0-4F43-9F45-8310-FCCA12DDE514}" type="pres">
      <dgm:prSet presAssocID="{A2322D3A-7AC2-4C5C-9D7E-EAB2313D47D4}" presName="imagNode" presStyleLbl="fgImgPlace1" presStyleIdx="4" presStyleCnt="5"/>
      <dgm:spPr>
        <a:blipFill>
          <a:blip xmlns:r="http://schemas.openxmlformats.org/officeDocument/2006/relationships" r:embed="rId5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Woman holding tablet, presenting to seated audience"/>
        </a:ext>
      </dgm:extLst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8994D20D-699B-6A45-8026-8CCE203E1BB5}" type="presOf" srcId="{73D947E0-108F-4D20-A71E-3CF329F97212}" destId="{7DA281F5-0265-2048-A63A-727E19796F79}" srcOrd="1" destOrd="0" presId="urn:microsoft.com/office/officeart/2005/8/layout/hList7"/>
    <dgm:cxn modelId="{F4196061-8F22-F64C-80CC-9FC99308DC40}" type="presOf" srcId="{A2322D3A-7AC2-4C5C-9D7E-EAB2313D47D4}" destId="{AF3E8B43-0466-2941-94BF-5E057B356E82}" srcOrd="1" destOrd="0" presId="urn:microsoft.com/office/officeart/2005/8/layout/hList7"/>
    <dgm:cxn modelId="{71549A62-CAF4-BE45-851A-4CCE70CE64C3}" type="presOf" srcId="{4F85505A-81B6-4FDA-A144-900B71DAD946}" destId="{028C9BA8-C3B3-F947-915F-EE2FD2FCA9A5}" srcOrd="0" destOrd="0" presId="urn:microsoft.com/office/officeart/2005/8/layout/hList7"/>
    <dgm:cxn modelId="{5368DE64-FD22-024A-86AC-2607350C890A}" type="presOf" srcId="{AE813459-65AB-4FA9-B717-330DDA6DFA4E}" destId="{DF3C77F5-32F3-5845-BEE2-529229516397}" srcOrd="0" destOrd="0" presId="urn:microsoft.com/office/officeart/2005/8/layout/hList7"/>
    <dgm:cxn modelId="{0CDD0345-B9D9-564F-9C2A-594661BD7D44}" type="presOf" srcId="{73D947E0-108F-4D20-A71E-3CF329F97212}" destId="{8F8B275D-8553-0846-A316-484B7B291C97}" srcOrd="0" destOrd="0" presId="urn:microsoft.com/office/officeart/2005/8/layout/hList7"/>
    <dgm:cxn modelId="{80DC2967-0B8E-9442-A9E2-4F58C113FDCA}" type="presOf" srcId="{B1AFA1AF-0FF8-45B3-A6D0-0E255A2F637D}" destId="{4DFF6703-D32F-9E47-96B8-A304C47CCB78}" srcOrd="0" destOrd="0" presId="urn:microsoft.com/office/officeart/2005/8/layout/hList7"/>
    <dgm:cxn modelId="{D7846C52-051C-7E4A-8666-A7FC857AC117}" type="presOf" srcId="{4F85505A-81B6-4FDA-A144-900B71DAD946}" destId="{9312E8E2-BBD1-104A-9F74-B0103AF69816}" srcOrd="1" destOrd="0" presId="urn:microsoft.com/office/officeart/2005/8/layout/hList7"/>
    <dgm:cxn modelId="{2D633B56-E147-4EFC-B9EE-6C0413F329B0}" srcId="{0DD8915E-DC14-41D6-9BB5-F49E1C265163}" destId="{4F85505A-81B6-4FDA-A144-900B71DAD946}" srcOrd="3" destOrd="0" parTransId="{D9A96E25-7BBE-4DDD-8DDE-B4970D4340A8}" sibTransId="{68F74A88-49DC-44B1-BC0D-220A7B97601C}"/>
    <dgm:cxn modelId="{28690183-A8F8-5D4A-A0A0-F1EAC1F67584}" type="presOf" srcId="{E9682B4F-0217-4B50-923E-C104AA24290F}" destId="{BC636E4B-34B9-8543-A308-00E0D1B0D2F9}" srcOrd="1" destOrd="0" presId="urn:microsoft.com/office/officeart/2005/8/layout/hList7"/>
    <dgm:cxn modelId="{781B6FA0-0F00-0D41-8C2E-EA6A255C6967}" type="presOf" srcId="{0DD8915E-DC14-41D6-9BB5-F49E1C265163}" destId="{A34AE8AA-FDF7-FA40-BADC-6B62C2B1DE88}" srcOrd="0" destOrd="0" presId="urn:microsoft.com/office/officeart/2005/8/layout/hList7"/>
    <dgm:cxn modelId="{956B0EA6-B0CC-A04C-AAC4-2F46E14A46D0}" type="presOf" srcId="{E9682B4F-0217-4B50-923E-C104AA24290F}" destId="{434ABADC-97F5-A547-823D-7594A86D79D3}" srcOrd="0" destOrd="0" presId="urn:microsoft.com/office/officeart/2005/8/layout/hList7"/>
    <dgm:cxn modelId="{161425B1-9CC1-5A46-A6FE-66DDFF22F4E9}" type="presOf" srcId="{B1AFA1AF-0FF8-45B3-A6D0-0E255A2F637D}" destId="{BA2077AD-A827-784F-87A6-E8E29A836D84}" srcOrd="1" destOrd="0" presId="urn:microsoft.com/office/officeart/2005/8/layout/hList7"/>
    <dgm:cxn modelId="{E65110B9-3148-A843-8CC8-BF37AE44F247}" type="presOf" srcId="{A2322D3A-7AC2-4C5C-9D7E-EAB2313D47D4}" destId="{73C20AF0-FA1E-3C4A-AD07-551A27BE2B92}" srcOrd="0" destOrd="0" presId="urn:microsoft.com/office/officeart/2005/8/layout/hList7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179FAFCF-F878-464E-A8A6-1185EFA0E380}" srcId="{0DD8915E-DC14-41D6-9BB5-F49E1C265163}" destId="{A2322D3A-7AC2-4C5C-9D7E-EAB2313D47D4}" srcOrd="4" destOrd="0" parTransId="{4A8C15D4-B36F-4764-B4FF-F2AF790D3E17}" sibTransId="{84DE1C3A-3FC7-4DB3-88ED-33F65A71557A}"/>
    <dgm:cxn modelId="{F1B56DD8-8FEA-344A-B6E7-D10401E3F2E3}" type="presOf" srcId="{B8632E42-D7EB-4C31-877E-6F1B2801851A}" destId="{9BFD88E3-0F90-7143-8807-6B030CF54283}" srcOrd="0" destOrd="0" presId="urn:microsoft.com/office/officeart/2005/8/layout/hList7"/>
    <dgm:cxn modelId="{7B012CF3-9916-9C42-A389-6EC30575190C}" type="presOf" srcId="{88649F7A-400B-4056-965D-C9AC0B3AD942}" destId="{56C7F139-002F-DF46-BB7F-23A563E7CE98}" srcOrd="0" destOrd="0" presId="urn:microsoft.com/office/officeart/2005/8/layout/hList7"/>
    <dgm:cxn modelId="{AB9B77F3-E113-9F42-AD26-5199BE35195A}" type="presOf" srcId="{68F74A88-49DC-44B1-BC0D-220A7B97601C}" destId="{849C45A5-41B7-C14C-8FCB-1F684E015BD4}" srcOrd="0" destOrd="0" presId="urn:microsoft.com/office/officeart/2005/8/layout/hList7"/>
    <dgm:cxn modelId="{E225472C-E3EE-2149-B941-7817CA44471E}" type="presParOf" srcId="{A34AE8AA-FDF7-FA40-BADC-6B62C2B1DE88}" destId="{2107607C-A87A-3347-81F6-106C527DBD58}" srcOrd="0" destOrd="0" presId="urn:microsoft.com/office/officeart/2005/8/layout/hList7"/>
    <dgm:cxn modelId="{F943B65C-83A1-794F-8716-82D6E9B90BCD}" type="presParOf" srcId="{A34AE8AA-FDF7-FA40-BADC-6B62C2B1DE88}" destId="{0955960D-7F7D-E54C-8843-B1DBEEBFB364}" srcOrd="1" destOrd="0" presId="urn:microsoft.com/office/officeart/2005/8/layout/hList7"/>
    <dgm:cxn modelId="{001D4585-DEB8-A543-8A40-05E8ABC28C57}" type="presParOf" srcId="{0955960D-7F7D-E54C-8843-B1DBEEBFB364}" destId="{81155D12-3CC8-3D49-B0F3-3C84AC48510A}" srcOrd="0" destOrd="0" presId="urn:microsoft.com/office/officeart/2005/8/layout/hList7"/>
    <dgm:cxn modelId="{1580EBFB-09CE-F344-8C03-5CB3CBE5AC98}" type="presParOf" srcId="{81155D12-3CC8-3D49-B0F3-3C84AC48510A}" destId="{8F8B275D-8553-0846-A316-484B7B291C97}" srcOrd="0" destOrd="0" presId="urn:microsoft.com/office/officeart/2005/8/layout/hList7"/>
    <dgm:cxn modelId="{842F04B3-A619-A54C-B547-B6C38B4FB951}" type="presParOf" srcId="{81155D12-3CC8-3D49-B0F3-3C84AC48510A}" destId="{7DA281F5-0265-2048-A63A-727E19796F79}" srcOrd="1" destOrd="0" presId="urn:microsoft.com/office/officeart/2005/8/layout/hList7"/>
    <dgm:cxn modelId="{08E39789-DE12-C44D-B363-AFAA969CE1E8}" type="presParOf" srcId="{81155D12-3CC8-3D49-B0F3-3C84AC48510A}" destId="{79A13FEB-C61A-0346-824D-E0457CC5B4C9}" srcOrd="2" destOrd="0" presId="urn:microsoft.com/office/officeart/2005/8/layout/hList7"/>
    <dgm:cxn modelId="{B88ECEE4-BA18-F649-9EFE-5FE2A1375A58}" type="presParOf" srcId="{81155D12-3CC8-3D49-B0F3-3C84AC48510A}" destId="{A126BA88-D0F9-AF4A-A7BA-0638E32B45F8}" srcOrd="3" destOrd="0" presId="urn:microsoft.com/office/officeart/2005/8/layout/hList7"/>
    <dgm:cxn modelId="{9B673E09-6E30-B544-9BA9-85CCFB26FC2F}" type="presParOf" srcId="{0955960D-7F7D-E54C-8843-B1DBEEBFB364}" destId="{DF3C77F5-32F3-5845-BEE2-529229516397}" srcOrd="1" destOrd="0" presId="urn:microsoft.com/office/officeart/2005/8/layout/hList7"/>
    <dgm:cxn modelId="{196FFE95-C277-344C-94D6-9114A085054E}" type="presParOf" srcId="{0955960D-7F7D-E54C-8843-B1DBEEBFB364}" destId="{16FC6348-B601-E348-A50F-7576C3DDD207}" srcOrd="2" destOrd="0" presId="urn:microsoft.com/office/officeart/2005/8/layout/hList7"/>
    <dgm:cxn modelId="{2BE2AAA5-6ADF-8C4D-955F-3EB733D7C5EB}" type="presParOf" srcId="{16FC6348-B601-E348-A50F-7576C3DDD207}" destId="{4DFF6703-D32F-9E47-96B8-A304C47CCB78}" srcOrd="0" destOrd="0" presId="urn:microsoft.com/office/officeart/2005/8/layout/hList7"/>
    <dgm:cxn modelId="{17073BDD-1BB2-3E40-B5F3-DB2DD27B70C8}" type="presParOf" srcId="{16FC6348-B601-E348-A50F-7576C3DDD207}" destId="{BA2077AD-A827-784F-87A6-E8E29A836D84}" srcOrd="1" destOrd="0" presId="urn:microsoft.com/office/officeart/2005/8/layout/hList7"/>
    <dgm:cxn modelId="{6756D7D8-C48B-024A-9259-CD45C2E2D6F3}" type="presParOf" srcId="{16FC6348-B601-E348-A50F-7576C3DDD207}" destId="{47276A48-75DE-FE4F-B4C6-8B77CF2957C3}" srcOrd="2" destOrd="0" presId="urn:microsoft.com/office/officeart/2005/8/layout/hList7"/>
    <dgm:cxn modelId="{68916BF1-7696-DF4C-AE9A-90DA1528D867}" type="presParOf" srcId="{16FC6348-B601-E348-A50F-7576C3DDD207}" destId="{EFEB790C-BD5C-F54D-9993-F81422A8AD8E}" srcOrd="3" destOrd="0" presId="urn:microsoft.com/office/officeart/2005/8/layout/hList7"/>
    <dgm:cxn modelId="{68673533-5457-724A-BD79-21053E0C5583}" type="presParOf" srcId="{0955960D-7F7D-E54C-8843-B1DBEEBFB364}" destId="{56C7F139-002F-DF46-BB7F-23A563E7CE98}" srcOrd="3" destOrd="0" presId="urn:microsoft.com/office/officeart/2005/8/layout/hList7"/>
    <dgm:cxn modelId="{EDA12534-DD6F-3D46-A33C-D2D3C096E217}" type="presParOf" srcId="{0955960D-7F7D-E54C-8843-B1DBEEBFB364}" destId="{91E3D51E-7AB8-6349-A1D0-02F993052AB3}" srcOrd="4" destOrd="0" presId="urn:microsoft.com/office/officeart/2005/8/layout/hList7"/>
    <dgm:cxn modelId="{98E12192-EF84-5E4E-8F7C-7D4B0E3B0CFB}" type="presParOf" srcId="{91E3D51E-7AB8-6349-A1D0-02F993052AB3}" destId="{434ABADC-97F5-A547-823D-7594A86D79D3}" srcOrd="0" destOrd="0" presId="urn:microsoft.com/office/officeart/2005/8/layout/hList7"/>
    <dgm:cxn modelId="{35A4D817-35C8-574E-BAE7-28EAD8E80E9E}" type="presParOf" srcId="{91E3D51E-7AB8-6349-A1D0-02F993052AB3}" destId="{BC636E4B-34B9-8543-A308-00E0D1B0D2F9}" srcOrd="1" destOrd="0" presId="urn:microsoft.com/office/officeart/2005/8/layout/hList7"/>
    <dgm:cxn modelId="{3F7650F7-8ADF-1647-ABCA-EDB62D6E6F07}" type="presParOf" srcId="{91E3D51E-7AB8-6349-A1D0-02F993052AB3}" destId="{073A77BB-E8BD-4B4C-BFA2-7B530A2B3199}" srcOrd="2" destOrd="0" presId="urn:microsoft.com/office/officeart/2005/8/layout/hList7"/>
    <dgm:cxn modelId="{A4C178E9-5B35-8046-AEA4-07EA064D48EC}" type="presParOf" srcId="{91E3D51E-7AB8-6349-A1D0-02F993052AB3}" destId="{CC076D56-4BB0-7246-9039-788AB439DAF0}" srcOrd="3" destOrd="0" presId="urn:microsoft.com/office/officeart/2005/8/layout/hList7"/>
    <dgm:cxn modelId="{23300555-E195-7745-8EAA-13C1C3D64096}" type="presParOf" srcId="{0955960D-7F7D-E54C-8843-B1DBEEBFB364}" destId="{9BFD88E3-0F90-7143-8807-6B030CF54283}" srcOrd="5" destOrd="0" presId="urn:microsoft.com/office/officeart/2005/8/layout/hList7"/>
    <dgm:cxn modelId="{67E0177E-2C5D-D84A-B206-DF756AC265E2}" type="presParOf" srcId="{0955960D-7F7D-E54C-8843-B1DBEEBFB364}" destId="{900296CF-6A25-E746-A345-792DBE36F92C}" srcOrd="6" destOrd="0" presId="urn:microsoft.com/office/officeart/2005/8/layout/hList7"/>
    <dgm:cxn modelId="{17F234B6-5CB2-694A-AE40-2EC7B6989025}" type="presParOf" srcId="{900296CF-6A25-E746-A345-792DBE36F92C}" destId="{028C9BA8-C3B3-F947-915F-EE2FD2FCA9A5}" srcOrd="0" destOrd="0" presId="urn:microsoft.com/office/officeart/2005/8/layout/hList7"/>
    <dgm:cxn modelId="{A078F003-3C00-6845-9EBD-2DC195EA7E87}" type="presParOf" srcId="{900296CF-6A25-E746-A345-792DBE36F92C}" destId="{9312E8E2-BBD1-104A-9F74-B0103AF69816}" srcOrd="1" destOrd="0" presId="urn:microsoft.com/office/officeart/2005/8/layout/hList7"/>
    <dgm:cxn modelId="{3E327DED-A1BA-5F40-88C6-420128E7987E}" type="presParOf" srcId="{900296CF-6A25-E746-A345-792DBE36F92C}" destId="{A0D6F489-540A-D44E-B596-6A182486B777}" srcOrd="2" destOrd="0" presId="urn:microsoft.com/office/officeart/2005/8/layout/hList7"/>
    <dgm:cxn modelId="{E331C05D-ABEF-784B-867C-9DAD3D7B0BF6}" type="presParOf" srcId="{900296CF-6A25-E746-A345-792DBE36F92C}" destId="{FDF2BC93-305C-D94B-A6C2-ED9CE7F40C2F}" srcOrd="3" destOrd="0" presId="urn:microsoft.com/office/officeart/2005/8/layout/hList7"/>
    <dgm:cxn modelId="{484D29F2-E93B-0044-AD3C-1B7FAE119D86}" type="presParOf" srcId="{0955960D-7F7D-E54C-8843-B1DBEEBFB364}" destId="{849C45A5-41B7-C14C-8FCB-1F684E015BD4}" srcOrd="7" destOrd="0" presId="urn:microsoft.com/office/officeart/2005/8/layout/hList7"/>
    <dgm:cxn modelId="{4D63AED0-BB7F-5648-A588-8D3CD77EDA47}" type="presParOf" srcId="{0955960D-7F7D-E54C-8843-B1DBEEBFB364}" destId="{CFB52331-3A90-8741-B893-154B21972CAC}" srcOrd="8" destOrd="0" presId="urn:microsoft.com/office/officeart/2005/8/layout/hList7"/>
    <dgm:cxn modelId="{3916CD4F-7FBF-D443-9D5A-2C269D38B5A1}" type="presParOf" srcId="{CFB52331-3A90-8741-B893-154B21972CAC}" destId="{73C20AF0-FA1E-3C4A-AD07-551A27BE2B92}" srcOrd="0" destOrd="0" presId="urn:microsoft.com/office/officeart/2005/8/layout/hList7"/>
    <dgm:cxn modelId="{793DE385-E18B-AB41-A417-ABB42E569007}" type="presParOf" srcId="{CFB52331-3A90-8741-B893-154B21972CAC}" destId="{AF3E8B43-0466-2941-94BF-5E057B356E82}" srcOrd="1" destOrd="0" presId="urn:microsoft.com/office/officeart/2005/8/layout/hList7"/>
    <dgm:cxn modelId="{C7FDE2A3-85A4-B144-B32C-7C9903F03EC5}" type="presParOf" srcId="{CFB52331-3A90-8741-B893-154B21972CAC}" destId="{D1AAA287-E1AF-9946-AA96-77AD6193B1DD}" srcOrd="2" destOrd="0" presId="urn:microsoft.com/office/officeart/2005/8/layout/hList7"/>
    <dgm:cxn modelId="{2241BB10-0DBA-6B41-9DA1-14E15CF8B34C}" type="presParOf" srcId="{CFB52331-3A90-8741-B893-154B21972CAC}" destId="{916140F0-4F43-9F45-8310-FCCA12DDE514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5D2D0-4B0D-46FA-845A-29F27BCD3A16}">
      <dsp:nvSpPr>
        <dsp:cNvPr id="0" name=""/>
        <dsp:cNvSpPr/>
      </dsp:nvSpPr>
      <dsp:spPr>
        <a:xfrm>
          <a:off x="0" y="2488465"/>
          <a:ext cx="10353675" cy="8167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 the UK, </a:t>
          </a:r>
          <a:r>
            <a:rPr lang="en-US" sz="1700" kern="1200" dirty="0">
              <a:latin typeface="Bookman Old Style" panose="02050604050505020204"/>
            </a:rPr>
            <a:t>neighborhood</a:t>
          </a:r>
          <a:r>
            <a:rPr lang="en-US" sz="1700" kern="1200" dirty="0"/>
            <a:t> policing has evolved significantly through strategic planning and investment in EBP, showing measurable improvements in community outcomes (Wood et al., 2024, pp. 198–200).</a:t>
          </a:r>
        </a:p>
      </dsp:txBody>
      <dsp:txXfrm>
        <a:off x="0" y="2488465"/>
        <a:ext cx="10353675" cy="816769"/>
      </dsp:txXfrm>
    </dsp:sp>
    <dsp:sp modelId="{461C2E56-EE0C-48D2-9B96-6C0313D95D87}">
      <dsp:nvSpPr>
        <dsp:cNvPr id="0" name=""/>
        <dsp:cNvSpPr/>
      </dsp:nvSpPr>
      <dsp:spPr>
        <a:xfrm rot="10800000">
          <a:off x="0" y="1244525"/>
          <a:ext cx="10353675" cy="1256192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focus is on identifying “what works” to reduce crime, improve safety, and strengthen public trust (Lum and Koper, 2017, pp. 100–110).</a:t>
          </a:r>
        </a:p>
      </dsp:txBody>
      <dsp:txXfrm rot="10800000">
        <a:off x="0" y="1244525"/>
        <a:ext cx="10353675" cy="816236"/>
      </dsp:txXfrm>
    </dsp:sp>
    <dsp:sp modelId="{28EACA5E-4BB7-47DF-9A0C-A039358D5F36}">
      <dsp:nvSpPr>
        <dsp:cNvPr id="0" name=""/>
        <dsp:cNvSpPr/>
      </dsp:nvSpPr>
      <dsp:spPr>
        <a:xfrm rot="10800000">
          <a:off x="0" y="584"/>
          <a:ext cx="10353675" cy="1256192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Evidence-Based Policing refers to using research, data, and analysis to inform decision-making and policing strategies (College of Policing, 2024).</a:t>
          </a:r>
          <a:endParaRPr lang="en-US" sz="1700" kern="1200" dirty="0"/>
        </a:p>
      </dsp:txBody>
      <dsp:txXfrm rot="10800000">
        <a:off x="0" y="584"/>
        <a:ext cx="10353675" cy="816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02609-0B91-4756-A9EA-8586425BBEE4}">
      <dsp:nvSpPr>
        <dsp:cNvPr id="0" name=""/>
        <dsp:cNvSpPr/>
      </dsp:nvSpPr>
      <dsp:spPr>
        <a:xfrm>
          <a:off x="3490117" y="649324"/>
          <a:ext cx="5002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026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26978" y="692387"/>
        <a:ext cx="26543" cy="5313"/>
      </dsp:txXfrm>
    </dsp:sp>
    <dsp:sp modelId="{A393191B-F701-4E1A-A7F8-F421463A633D}">
      <dsp:nvSpPr>
        <dsp:cNvPr id="0" name=""/>
        <dsp:cNvSpPr/>
      </dsp:nvSpPr>
      <dsp:spPr>
        <a:xfrm>
          <a:off x="1183807" y="2611"/>
          <a:ext cx="2308109" cy="13848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99" tIns="118718" rIns="113099" bIns="1187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Community meetings and local events enable the police to listen, respond, and collaborate with residents, leading to improved perceptions of safety and cooperation (Rowe et al., 2024, pp. 104–112).</a:t>
          </a:r>
          <a:endParaRPr lang="en-GB" sz="1200" kern="1200" dirty="0"/>
        </a:p>
      </dsp:txBody>
      <dsp:txXfrm>
        <a:off x="1183807" y="2611"/>
        <a:ext cx="2308109" cy="1384865"/>
      </dsp:txXfrm>
    </dsp:sp>
    <dsp:sp modelId="{77AB4425-8D21-4CF5-94BA-3B620A50078F}">
      <dsp:nvSpPr>
        <dsp:cNvPr id="0" name=""/>
        <dsp:cNvSpPr/>
      </dsp:nvSpPr>
      <dsp:spPr>
        <a:xfrm>
          <a:off x="6329092" y="649324"/>
          <a:ext cx="5002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0265" y="45720"/>
              </a:lnTo>
            </a:path>
          </a:pathLst>
        </a:custGeom>
        <a:noFill/>
        <a:ln w="12700" cap="flat" cmpd="sng" algn="ctr">
          <a:solidFill>
            <a:schemeClr val="accent5">
              <a:hueOff val="-9214729"/>
              <a:satOff val="10313"/>
              <a:lumOff val="58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65953" y="692387"/>
        <a:ext cx="26543" cy="5313"/>
      </dsp:txXfrm>
    </dsp:sp>
    <dsp:sp modelId="{2AECD997-9E73-43B9-B45F-AABC7C40528E}">
      <dsp:nvSpPr>
        <dsp:cNvPr id="0" name=""/>
        <dsp:cNvSpPr/>
      </dsp:nvSpPr>
      <dsp:spPr>
        <a:xfrm>
          <a:off x="4022782" y="2611"/>
          <a:ext cx="2308109" cy="1384865"/>
        </a:xfrm>
        <a:prstGeom prst="rect">
          <a:avLst/>
        </a:prstGeom>
        <a:solidFill>
          <a:schemeClr val="accent5">
            <a:hueOff val="-6143153"/>
            <a:satOff val="687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99" tIns="118718" rIns="113099" bIns="1187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Engagement is central to building legitimacy and public trust, essential for effective policing (Fay,2024).</a:t>
          </a:r>
        </a:p>
      </dsp:txBody>
      <dsp:txXfrm>
        <a:off x="4022782" y="2611"/>
        <a:ext cx="2308109" cy="1384865"/>
      </dsp:txXfrm>
    </dsp:sp>
    <dsp:sp modelId="{B4708BAA-74E7-4EAB-B4B1-FA0E01060C6A}">
      <dsp:nvSpPr>
        <dsp:cNvPr id="0" name=""/>
        <dsp:cNvSpPr/>
      </dsp:nvSpPr>
      <dsp:spPr>
        <a:xfrm>
          <a:off x="2337862" y="1385677"/>
          <a:ext cx="5677949" cy="500265"/>
        </a:xfrm>
        <a:custGeom>
          <a:avLst/>
          <a:gdLst/>
          <a:ahLst/>
          <a:cxnLst/>
          <a:rect l="0" t="0" r="0" b="0"/>
          <a:pathLst>
            <a:path>
              <a:moveTo>
                <a:pt x="5677949" y="0"/>
              </a:moveTo>
              <a:lnTo>
                <a:pt x="5677949" y="267232"/>
              </a:lnTo>
              <a:lnTo>
                <a:pt x="0" y="267232"/>
              </a:lnTo>
              <a:lnTo>
                <a:pt x="0" y="500265"/>
              </a:lnTo>
            </a:path>
          </a:pathLst>
        </a:custGeom>
        <a:noFill/>
        <a:ln w="12700" cap="flat" cmpd="sng" algn="ctr">
          <a:solidFill>
            <a:schemeClr val="accent5">
              <a:hueOff val="-18429457"/>
              <a:satOff val="20625"/>
              <a:lumOff val="117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34269" y="1633153"/>
        <a:ext cx="285135" cy="5313"/>
      </dsp:txXfrm>
    </dsp:sp>
    <dsp:sp modelId="{734F917D-BE17-4CA5-8BF2-2A355F9A3000}">
      <dsp:nvSpPr>
        <dsp:cNvPr id="0" name=""/>
        <dsp:cNvSpPr/>
      </dsp:nvSpPr>
      <dsp:spPr>
        <a:xfrm>
          <a:off x="6861757" y="2611"/>
          <a:ext cx="2308109" cy="1384865"/>
        </a:xfrm>
        <a:prstGeom prst="rect">
          <a:avLst/>
        </a:prstGeom>
        <a:solidFill>
          <a:schemeClr val="accent5">
            <a:hueOff val="-12286306"/>
            <a:satOff val="13750"/>
            <a:lumOff val="78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99" tIns="118718" rIns="113099" bIns="1187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Digital platforms, including social media and online portals, enhance accessibility and responsiveness (College of Policing, 2020).</a:t>
          </a:r>
          <a:endParaRPr lang="en-GB" sz="1200" kern="1200" dirty="0"/>
        </a:p>
      </dsp:txBody>
      <dsp:txXfrm>
        <a:off x="6861757" y="2611"/>
        <a:ext cx="2308109" cy="1384865"/>
      </dsp:txXfrm>
    </dsp:sp>
    <dsp:sp modelId="{76BF191B-6B5F-407C-B2CF-AF858CA575D5}">
      <dsp:nvSpPr>
        <dsp:cNvPr id="0" name=""/>
        <dsp:cNvSpPr/>
      </dsp:nvSpPr>
      <dsp:spPr>
        <a:xfrm>
          <a:off x="1183807" y="1918342"/>
          <a:ext cx="2308109" cy="1384865"/>
        </a:xfrm>
        <a:prstGeom prst="rect">
          <a:avLst/>
        </a:prstGeom>
        <a:solidFill>
          <a:schemeClr val="accent5">
            <a:hueOff val="-18429457"/>
            <a:satOff val="20625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099" tIns="118718" rIns="113099" bIns="11871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Partnerships with local authorities and agencies strengthen multi-agency problem-solving and provide wraparound support (APCC, 2025).</a:t>
          </a:r>
          <a:endParaRPr lang="en-GB" sz="1200" kern="1200" dirty="0"/>
        </a:p>
      </dsp:txBody>
      <dsp:txXfrm>
        <a:off x="1183807" y="1918342"/>
        <a:ext cx="2308109" cy="13848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365B1-C19A-47A8-A44B-30C15148FC95}">
      <dsp:nvSpPr>
        <dsp:cNvPr id="0" name=""/>
        <dsp:cNvSpPr/>
      </dsp:nvSpPr>
      <dsp:spPr>
        <a:xfrm>
          <a:off x="6052" y="325944"/>
          <a:ext cx="1809115" cy="10854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Initiatives like South Wales Listens have improved public confidence, reduced local crime rates, and encouraged more cooperative citizen </a:t>
          </a:r>
          <a:r>
            <a:rPr lang="en-US" sz="900" kern="1200" dirty="0">
              <a:latin typeface="Bookman Old Style" panose="02050604050505020204"/>
            </a:rPr>
            <a:t>behavior</a:t>
          </a:r>
          <a:r>
            <a:rPr lang="en-US" sz="900" kern="1200" dirty="0"/>
            <a:t>.</a:t>
          </a:r>
          <a:r>
            <a:rPr lang="en-GB" sz="900" kern="1200" dirty="0"/>
            <a:t> (South </a:t>
          </a:r>
          <a:r>
            <a:rPr lang="en-GB" sz="900" kern="1200" dirty="0">
              <a:latin typeface="Bookman Old Style" panose="02050604050505020204"/>
            </a:rPr>
            <a:t>Wales</a:t>
          </a:r>
          <a:r>
            <a:rPr lang="en-GB" sz="900" kern="1200" dirty="0"/>
            <a:t> Police and commissioner, 2024)</a:t>
          </a:r>
          <a:endParaRPr lang="en-US" sz="900" kern="1200" dirty="0">
            <a:latin typeface="Bookman Old Style" panose="02050604050505020204"/>
          </a:endParaRPr>
        </a:p>
      </dsp:txBody>
      <dsp:txXfrm>
        <a:off x="37844" y="357736"/>
        <a:ext cx="1745531" cy="1021885"/>
      </dsp:txXfrm>
    </dsp:sp>
    <dsp:sp modelId="{8B202DD3-649F-4C54-932F-CAADA8E6424F}">
      <dsp:nvSpPr>
        <dsp:cNvPr id="0" name=""/>
        <dsp:cNvSpPr/>
      </dsp:nvSpPr>
      <dsp:spPr>
        <a:xfrm>
          <a:off x="1974370" y="644349"/>
          <a:ext cx="383532" cy="4486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dk2">
                <a:tint val="60000"/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1974370" y="734081"/>
        <a:ext cx="268472" cy="269196"/>
      </dsp:txXfrm>
    </dsp:sp>
    <dsp:sp modelId="{798D0088-A23A-4BF0-8D91-51239CD6CA9E}">
      <dsp:nvSpPr>
        <dsp:cNvPr id="0" name=""/>
        <dsp:cNvSpPr/>
      </dsp:nvSpPr>
      <dsp:spPr>
        <a:xfrm>
          <a:off x="2538814" y="325944"/>
          <a:ext cx="1809115" cy="10854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Evidence suggests that </a:t>
          </a:r>
          <a:r>
            <a:rPr lang="en-US" sz="900" kern="1200" dirty="0">
              <a:latin typeface="Bookman Old Style" panose="02050604050505020204"/>
            </a:rPr>
            <a:t>neighborhood-focused</a:t>
          </a:r>
          <a:r>
            <a:rPr lang="en-US" sz="900" kern="1200" dirty="0"/>
            <a:t> strategies lead to a reduction in fear of crime and stronger community-police relations. (South </a:t>
          </a:r>
          <a:r>
            <a:rPr lang="en-US" sz="900" kern="1200" dirty="0">
              <a:latin typeface="Bookman Old Style" panose="02050604050505020204"/>
            </a:rPr>
            <a:t>Wales</a:t>
          </a:r>
          <a:r>
            <a:rPr lang="en-US" sz="900" kern="1200" dirty="0"/>
            <a:t>  Police and commissioner, 2024)</a:t>
          </a:r>
        </a:p>
      </dsp:txBody>
      <dsp:txXfrm>
        <a:off x="2570606" y="357736"/>
        <a:ext cx="1745531" cy="1021885"/>
      </dsp:txXfrm>
    </dsp:sp>
    <dsp:sp modelId="{7785A2DB-F7E1-4DAC-9712-EA244309977D}">
      <dsp:nvSpPr>
        <dsp:cNvPr id="0" name=""/>
        <dsp:cNvSpPr/>
      </dsp:nvSpPr>
      <dsp:spPr>
        <a:xfrm>
          <a:off x="4507131" y="644349"/>
          <a:ext cx="383532" cy="44866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dk2">
                <a:tint val="60000"/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>
        <a:off x="4507131" y="734081"/>
        <a:ext cx="268472" cy="269196"/>
      </dsp:txXfrm>
    </dsp:sp>
    <dsp:sp modelId="{A419CBFB-6FEF-4CCD-A98C-AD7B72D07782}">
      <dsp:nvSpPr>
        <dsp:cNvPr id="0" name=""/>
        <dsp:cNvSpPr/>
      </dsp:nvSpPr>
      <dsp:spPr>
        <a:xfrm>
          <a:off x="5071575" y="325944"/>
          <a:ext cx="1809115" cy="10854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Success factors include clear communication, consistent officer presence, and responsiveness to local needs (College of Policing, 2020).</a:t>
          </a:r>
        </a:p>
      </dsp:txBody>
      <dsp:txXfrm>
        <a:off x="5103367" y="357736"/>
        <a:ext cx="1745531" cy="10218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FBEAB-1165-4039-A6D1-AEE77EF95FE6}">
      <dsp:nvSpPr>
        <dsp:cNvPr id="0" name=""/>
        <dsp:cNvSpPr/>
      </dsp:nvSpPr>
      <dsp:spPr>
        <a:xfrm>
          <a:off x="0" y="769320"/>
          <a:ext cx="2911995" cy="184911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C98926-A836-475E-A275-D7F259E0B904}">
      <dsp:nvSpPr>
        <dsp:cNvPr id="0" name=""/>
        <dsp:cNvSpPr/>
      </dsp:nvSpPr>
      <dsp:spPr>
        <a:xfrm>
          <a:off x="323555" y="1076698"/>
          <a:ext cx="2911995" cy="18491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Trust issues persist, especially with minority and marginalised communities, often due to historic grievances or perceived over-policing (Wood et al., 2021, pp. 174–175).</a:t>
          </a:r>
        </a:p>
      </dsp:txBody>
      <dsp:txXfrm>
        <a:off x="377714" y="1130857"/>
        <a:ext cx="2803677" cy="1740799"/>
      </dsp:txXfrm>
    </dsp:sp>
    <dsp:sp modelId="{41D49D58-F1EA-4DB1-ACC1-7B101845F4E1}">
      <dsp:nvSpPr>
        <dsp:cNvPr id="0" name=""/>
        <dsp:cNvSpPr/>
      </dsp:nvSpPr>
      <dsp:spPr>
        <a:xfrm>
          <a:off x="3559105" y="769320"/>
          <a:ext cx="2911995" cy="184911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4544B-D179-406B-8FBB-54C313682B4E}">
      <dsp:nvSpPr>
        <dsp:cNvPr id="0" name=""/>
        <dsp:cNvSpPr/>
      </dsp:nvSpPr>
      <dsp:spPr>
        <a:xfrm>
          <a:off x="3882660" y="1076698"/>
          <a:ext cx="2911995" cy="18491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Resource limitations – officers are often expected to address various social and quality-of-life issues without adequate training or support (Rowe et al., 2024, pp. 120–123).</a:t>
          </a:r>
        </a:p>
      </dsp:txBody>
      <dsp:txXfrm>
        <a:off x="3936819" y="1130857"/>
        <a:ext cx="2803677" cy="1740799"/>
      </dsp:txXfrm>
    </dsp:sp>
    <dsp:sp modelId="{5B4DC977-8FB1-40CF-94A3-0593CA16567F}">
      <dsp:nvSpPr>
        <dsp:cNvPr id="0" name=""/>
        <dsp:cNvSpPr/>
      </dsp:nvSpPr>
      <dsp:spPr>
        <a:xfrm>
          <a:off x="7118211" y="769320"/>
          <a:ext cx="2911995" cy="184911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3C5DF-EA6F-4638-84EA-9FFE87D5E464}">
      <dsp:nvSpPr>
        <dsp:cNvPr id="0" name=""/>
        <dsp:cNvSpPr/>
      </dsp:nvSpPr>
      <dsp:spPr>
        <a:xfrm>
          <a:off x="7441766" y="1076698"/>
          <a:ext cx="2911995" cy="18491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pace of technological change, rising public expectations, and the increasing complexity of crime place additional pressure on police services (Motion, 2025).</a:t>
          </a:r>
        </a:p>
      </dsp:txBody>
      <dsp:txXfrm>
        <a:off x="7495925" y="1130857"/>
        <a:ext cx="2803677" cy="17407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B275D-8553-0846-A316-484B7B291C97}">
      <dsp:nvSpPr>
        <dsp:cNvPr id="0" name=""/>
        <dsp:cNvSpPr/>
      </dsp:nvSpPr>
      <dsp:spPr>
        <a:xfrm>
          <a:off x="0" y="0"/>
          <a:ext cx="2069384" cy="4601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  <a:sp3d extrusionH="28000" prstMaterial="matte"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Week 1:</a:t>
          </a:r>
        </a:p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Selection of the topic and searching. </a:t>
          </a:r>
        </a:p>
      </dsp:txBody>
      <dsp:txXfrm>
        <a:off x="0" y="1840473"/>
        <a:ext cx="2069384" cy="1840473"/>
      </dsp:txXfrm>
    </dsp:sp>
    <dsp:sp modelId="{A126BA88-D0F9-AF4A-A7BA-0638E32B45F8}">
      <dsp:nvSpPr>
        <dsp:cNvPr id="0" name=""/>
        <dsp:cNvSpPr/>
      </dsp:nvSpPr>
      <dsp:spPr>
        <a:xfrm>
          <a:off x="245152" y="276070"/>
          <a:ext cx="1579079" cy="153219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F6703-D32F-9E47-96B8-A304C47CCB78}">
      <dsp:nvSpPr>
        <dsp:cNvPr id="0" name=""/>
        <dsp:cNvSpPr/>
      </dsp:nvSpPr>
      <dsp:spPr>
        <a:xfrm>
          <a:off x="2131465" y="0"/>
          <a:ext cx="2069384" cy="4601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  <a:sp3d extrusionH="28000" prstMaterial="matte"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Week 2:</a:t>
          </a:r>
        </a:p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Research for the case study.</a:t>
          </a:r>
        </a:p>
      </dsp:txBody>
      <dsp:txXfrm>
        <a:off x="2131465" y="1840473"/>
        <a:ext cx="2069384" cy="1840473"/>
      </dsp:txXfrm>
    </dsp:sp>
    <dsp:sp modelId="{EFEB790C-BD5C-F54D-9993-F81422A8AD8E}">
      <dsp:nvSpPr>
        <dsp:cNvPr id="0" name=""/>
        <dsp:cNvSpPr/>
      </dsp:nvSpPr>
      <dsp:spPr>
        <a:xfrm>
          <a:off x="2400061" y="276070"/>
          <a:ext cx="1532193" cy="1532193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ABADC-97F5-A547-823D-7594A86D79D3}">
      <dsp:nvSpPr>
        <dsp:cNvPr id="0" name=""/>
        <dsp:cNvSpPr/>
      </dsp:nvSpPr>
      <dsp:spPr>
        <a:xfrm>
          <a:off x="4262931" y="0"/>
          <a:ext cx="2069384" cy="4601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  <a:sp3d extrusionH="28000" prstMaterial="matte"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Week 3:</a:t>
          </a:r>
        </a:p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Draft on PowerPoint and references. </a:t>
          </a:r>
        </a:p>
      </dsp:txBody>
      <dsp:txXfrm>
        <a:off x="4262931" y="1840473"/>
        <a:ext cx="2069384" cy="1840473"/>
      </dsp:txXfrm>
    </dsp:sp>
    <dsp:sp modelId="{CC076D56-4BB0-7246-9039-788AB439DAF0}">
      <dsp:nvSpPr>
        <dsp:cNvPr id="0" name=""/>
        <dsp:cNvSpPr/>
      </dsp:nvSpPr>
      <dsp:spPr>
        <a:xfrm>
          <a:off x="4470721" y="201008"/>
          <a:ext cx="1575141" cy="153219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3000" r="-23000"/>
          </a:stretch>
        </a:blip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8C9BA8-C3B3-F947-915F-EE2FD2FCA9A5}">
      <dsp:nvSpPr>
        <dsp:cNvPr id="0" name=""/>
        <dsp:cNvSpPr/>
      </dsp:nvSpPr>
      <dsp:spPr>
        <a:xfrm>
          <a:off x="6394397" y="0"/>
          <a:ext cx="2069384" cy="4601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  <a:sp3d extrusionH="28000" prstMaterial="matte"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Week 4:</a:t>
          </a:r>
        </a:p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Practice and speaker notes. </a:t>
          </a:r>
        </a:p>
      </dsp:txBody>
      <dsp:txXfrm>
        <a:off x="6394397" y="1840473"/>
        <a:ext cx="2069384" cy="1840473"/>
      </dsp:txXfrm>
    </dsp:sp>
    <dsp:sp modelId="{FDF2BC93-305C-D94B-A6C2-ED9CE7F40C2F}">
      <dsp:nvSpPr>
        <dsp:cNvPr id="0" name=""/>
        <dsp:cNvSpPr/>
      </dsp:nvSpPr>
      <dsp:spPr>
        <a:xfrm>
          <a:off x="6662992" y="276070"/>
          <a:ext cx="1532193" cy="1532193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20AF0-FA1E-3C4A-AD07-551A27BE2B92}">
      <dsp:nvSpPr>
        <dsp:cNvPr id="0" name=""/>
        <dsp:cNvSpPr/>
      </dsp:nvSpPr>
      <dsp:spPr>
        <a:xfrm>
          <a:off x="8525863" y="0"/>
          <a:ext cx="2069384" cy="46011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  <a:sp3d extrusionH="28000" prstMaterial="matte"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 Week 5:</a:t>
          </a:r>
        </a:p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noProof="0" dirty="0"/>
            <a:t>Deliver the presentation on 29</a:t>
          </a:r>
          <a:r>
            <a:rPr lang="en-GB" sz="2100" kern="1200" baseline="30000" noProof="0" dirty="0"/>
            <a:t>th</a:t>
          </a:r>
          <a:r>
            <a:rPr lang="en-GB" sz="2100" kern="1200" noProof="0" dirty="0"/>
            <a:t>  April 2025.</a:t>
          </a:r>
        </a:p>
      </dsp:txBody>
      <dsp:txXfrm>
        <a:off x="8525863" y="1840473"/>
        <a:ext cx="2069384" cy="1840473"/>
      </dsp:txXfrm>
    </dsp:sp>
    <dsp:sp modelId="{916140F0-4F43-9F45-8310-FCCA12DDE514}">
      <dsp:nvSpPr>
        <dsp:cNvPr id="0" name=""/>
        <dsp:cNvSpPr/>
      </dsp:nvSpPr>
      <dsp:spPr>
        <a:xfrm>
          <a:off x="8794458" y="276070"/>
          <a:ext cx="1532193" cy="1532193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25000" r="-25000"/>
          </a:stretch>
        </a:blip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7607C-A87A-3347-81F6-106C527DBD58}">
      <dsp:nvSpPr>
        <dsp:cNvPr id="0" name=""/>
        <dsp:cNvSpPr/>
      </dsp:nvSpPr>
      <dsp:spPr>
        <a:xfrm>
          <a:off x="423809" y="3680946"/>
          <a:ext cx="9747628" cy="690177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25/04/2025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25/04/2025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M am </a:t>
            </a:r>
            <a:r>
              <a:rPr lang="en-GB" noProof="0" dirty="0" err="1"/>
              <a:t>gandit</a:t>
            </a:r>
            <a:r>
              <a:rPr lang="en-GB" noProof="0" dirty="0"/>
              <a:t> </a:t>
            </a:r>
            <a:r>
              <a:rPr lang="en-GB" noProof="0" dirty="0" err="1"/>
              <a:t>sa</a:t>
            </a:r>
            <a:r>
              <a:rPr lang="en-GB" noProof="0" dirty="0"/>
              <a:t> </a:t>
            </a:r>
            <a:r>
              <a:rPr lang="en-GB" noProof="0" dirty="0" err="1"/>
              <a:t>schimb</a:t>
            </a:r>
            <a:r>
              <a:rPr lang="en-GB" noProof="0" dirty="0"/>
              <a:t> </a:t>
            </a:r>
            <a:r>
              <a:rPr lang="en-GB" noProof="0" dirty="0" err="1"/>
              <a:t>punctul</a:t>
            </a:r>
            <a:r>
              <a:rPr lang="en-GB" noProof="0" dirty="0"/>
              <a:t> 3 </a:t>
            </a:r>
            <a:r>
              <a:rPr lang="en-GB" noProof="0" dirty="0" err="1"/>
              <a:t>si</a:t>
            </a:r>
            <a:r>
              <a:rPr lang="en-GB" noProof="0" dirty="0"/>
              <a:t> </a:t>
            </a:r>
            <a:r>
              <a:rPr lang="en-GB" noProof="0" dirty="0" err="1"/>
              <a:t>sa</a:t>
            </a:r>
            <a:r>
              <a:rPr lang="en-GB" noProof="0" dirty="0"/>
              <a:t> pun the historical context of the </a:t>
            </a:r>
            <a:r>
              <a:rPr lang="en-GB" noProof="0" dirty="0" err="1"/>
              <a:t>neghiborhood</a:t>
            </a:r>
            <a:r>
              <a:rPr lang="en-GB" noProof="0" dirty="0"/>
              <a:t> policing din </a:t>
            </a:r>
            <a:r>
              <a:rPr lang="en-GB" noProof="0" dirty="0" err="1"/>
              <a:t>blackstone</a:t>
            </a:r>
            <a:r>
              <a:rPr lang="en-GB" noProof="0" dirty="0"/>
              <a:t> o </a:t>
            </a:r>
            <a:r>
              <a:rPr lang="en-GB" noProof="0" dirty="0" err="1"/>
              <a:t>sa</a:t>
            </a:r>
            <a:r>
              <a:rPr lang="en-GB" noProof="0" dirty="0"/>
              <a:t> </a:t>
            </a:r>
            <a:r>
              <a:rPr lang="en-GB" noProof="0" dirty="0" err="1"/>
              <a:t>iti</a:t>
            </a:r>
            <a:r>
              <a:rPr lang="en-GB" noProof="0" dirty="0"/>
              <a:t> </a:t>
            </a:r>
            <a:r>
              <a:rPr lang="en-GB" noProof="0" dirty="0" err="1"/>
              <a:t>trimit</a:t>
            </a:r>
            <a:r>
              <a:rPr lang="en-GB" noProof="0" dirty="0"/>
              <a:t> </a:t>
            </a:r>
            <a:r>
              <a:rPr lang="en-GB" noProof="0" dirty="0" err="1"/>
              <a:t>pagina</a:t>
            </a:r>
            <a:r>
              <a:rPr lang="en-GB" noProof="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Si </a:t>
            </a:r>
            <a:r>
              <a:rPr lang="en-GB" noProof="0" dirty="0" err="1"/>
              <a:t>aici</a:t>
            </a:r>
            <a:r>
              <a:rPr lang="en-GB" noProof="0" dirty="0"/>
              <a:t> la </a:t>
            </a:r>
            <a:r>
              <a:rPr lang="en-GB" noProof="0" dirty="0" err="1"/>
              <a:t>punctul</a:t>
            </a:r>
            <a:r>
              <a:rPr lang="en-GB" noProof="0" dirty="0"/>
              <a:t> 3 as fi pus tot din </a:t>
            </a:r>
            <a:r>
              <a:rPr lang="en-GB" noProof="0" dirty="0" err="1"/>
              <a:t>blackstone</a:t>
            </a:r>
            <a:r>
              <a:rPr lang="en-GB" noProof="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https://www.southwaleslistens.co.uk/ </a:t>
            </a:r>
            <a:r>
              <a:rPr lang="en-GB" dirty="0" err="1"/>
              <a:t>ptr</a:t>
            </a:r>
            <a:r>
              <a:rPr lang="en-GB" dirty="0"/>
              <a:t> poza    (www.southwaleslistens.co.uk, n.d.)</a:t>
            </a:r>
          </a:p>
          <a:p>
            <a:r>
              <a:rPr lang="en-GB" dirty="0" err="1"/>
              <a:t>Referinta</a:t>
            </a:r>
            <a:r>
              <a:rPr lang="en-GB" dirty="0"/>
              <a:t> </a:t>
            </a:r>
            <a:r>
              <a:rPr lang="en-GB" dirty="0" err="1"/>
              <a:t>ptr</a:t>
            </a:r>
            <a:r>
              <a:rPr lang="en-GB" dirty="0"/>
              <a:t> al 3 lea punct https://www.southwalescommissioner.org.uk/wp-content/uploads/2025/03/C24-0163_PCC_Police-Crime-and-Justice-Plan-2025_Single-Pages-1.pdf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87438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88327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/>
              <a:t>(National Police Chiefs’ Council (NPCC), 2025) National Police Chiefs’ Council (NPCC). (2025). Response to government neighbourhood policing guarantee announcement. [online] Available at: https://news.npcc.police.uk/releases/response-to-government-neighbourhood-policing-guarantee-announcement [Accessed 11 Apr. 2025].</a:t>
            </a:r>
          </a:p>
          <a:p>
            <a:endParaRPr lang="en-GB" noProof="0" dirty="0"/>
          </a:p>
          <a:p>
            <a:r>
              <a:rPr lang="en-GB" noProof="0" dirty="0" err="1"/>
              <a:t>Concluzie</a:t>
            </a:r>
            <a:r>
              <a:rPr lang="en-GB" noProof="0" dirty="0"/>
              <a:t>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noProof="0" dirty="0"/>
              <a:t>South Wales Listen is a good and helpful initiative that shows the importance of the voice of the community as the priority for the policing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noProof="0" dirty="0"/>
              <a:t>Crime prevention and transparency are the keys to building long-term trust with the community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noProof="0" dirty="0"/>
              <a:t>The evidence-based policing strategies increase the collaboration between the community and police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 err="1"/>
              <a:t>Aici</a:t>
            </a:r>
            <a:r>
              <a:rPr lang="en-GB" noProof="0" dirty="0"/>
              <a:t> am </a:t>
            </a:r>
            <a:r>
              <a:rPr lang="en-GB" noProof="0" dirty="0" err="1"/>
              <a:t>incercat</a:t>
            </a:r>
            <a:r>
              <a:rPr lang="en-GB" noProof="0" dirty="0"/>
              <a:t> </a:t>
            </a:r>
            <a:r>
              <a:rPr lang="en-GB" noProof="0" dirty="0" err="1"/>
              <a:t>eu</a:t>
            </a:r>
            <a:r>
              <a:rPr lang="en-GB" noProof="0" dirty="0"/>
              <a:t> </a:t>
            </a:r>
            <a:r>
              <a:rPr lang="en-GB" noProof="0" dirty="0" err="1"/>
              <a:t>ceva</a:t>
            </a:r>
            <a:r>
              <a:rPr lang="en-GB" noProof="0" dirty="0"/>
              <a:t> </a:t>
            </a:r>
            <a:r>
              <a:rPr lang="en-GB" noProof="0" dirty="0" err="1"/>
              <a:t>dar</a:t>
            </a:r>
            <a:r>
              <a:rPr lang="en-GB" noProof="0" dirty="0"/>
              <a:t> nu I </a:t>
            </a:r>
            <a:r>
              <a:rPr lang="en-GB" noProof="0" dirty="0" err="1"/>
              <a:t>dau</a:t>
            </a:r>
            <a:r>
              <a:rPr lang="en-GB" noProof="0" dirty="0"/>
              <a:t> de cap </a:t>
            </a:r>
            <a:r>
              <a:rPr lang="en-GB" noProof="0" dirty="0" err="1"/>
              <a:t>hahahaha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4/25/2025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12A88E-DB32-010F-C3BB-F7EC09D81C9F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A16E2E8-2549-2F5C-9A84-98216FE87A1F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CF03876A-666E-3700-F2C6-ACD751BCB2C8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4C674E2D-1F20-F56B-8364-55E46944DB0D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B8D4F1-5D5E-4D7F-A964-FF401635AB93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F8400F65-4D50-A496-3D4D-E74BF086B435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06B40FF2-0E7C-7BE2-22C9-E618A850476A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4" name="Freeform 21">
            <a:extLst>
              <a:ext uri="{FF2B5EF4-FFF2-40B4-BE49-F238E27FC236}">
                <a16:creationId xmlns:a16="http://schemas.microsoft.com/office/drawing/2014/main" id="{4A86DD05-BF41-0052-7170-F6DE28B93337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27">
            <a:extLst>
              <a:ext uri="{FF2B5EF4-FFF2-40B4-BE49-F238E27FC236}">
                <a16:creationId xmlns:a16="http://schemas.microsoft.com/office/drawing/2014/main" id="{7F2C78EC-24D5-7FAE-045A-7C5D9E8E275B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7853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Freeform 3">
            <a:extLst>
              <a:ext uri="{FF2B5EF4-FFF2-40B4-BE49-F238E27FC236}">
                <a16:creationId xmlns:a16="http://schemas.microsoft.com/office/drawing/2014/main" id="{7C5A4659-8486-D326-544E-7600EF76B1A6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8" name="Freeform 4">
            <a:extLst>
              <a:ext uri="{FF2B5EF4-FFF2-40B4-BE49-F238E27FC236}">
                <a16:creationId xmlns:a16="http://schemas.microsoft.com/office/drawing/2014/main" id="{07D4B3FF-A55E-1EEE-723B-B4A66B463173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9" name="Freeform 5">
            <a:extLst>
              <a:ext uri="{FF2B5EF4-FFF2-40B4-BE49-F238E27FC236}">
                <a16:creationId xmlns:a16="http://schemas.microsoft.com/office/drawing/2014/main" id="{3C691FD1-E2E9-1627-8188-BECE82DA75CE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4BE3AE-2397-96D7-2C58-5B8A17504718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5140B511-A8B2-2F59-769D-10257DCE906A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A9C8488D-1341-BB44-F441-A8BDA6801C92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15321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3A23B6-3EA1-5994-C469-85E73D16E814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 11">
            <a:extLst>
              <a:ext uri="{FF2B5EF4-FFF2-40B4-BE49-F238E27FC236}">
                <a16:creationId xmlns:a16="http://schemas.microsoft.com/office/drawing/2014/main" id="{F696B1BD-356A-8808-E867-42D139BACFB9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B59C63A5-EA78-C738-FDBB-CEC370BFC1CC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Freeform 14">
            <a:extLst>
              <a:ext uri="{FF2B5EF4-FFF2-40B4-BE49-F238E27FC236}">
                <a16:creationId xmlns:a16="http://schemas.microsoft.com/office/drawing/2014/main" id="{3DBC10F0-740E-7F49-E627-DC89909CD248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4577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1282121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43660259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470455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47004902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2962266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0678747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6719236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0127945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0969609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1672134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279113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00647298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49587735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00046366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91598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52240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  <p:sldLayoutId id="2147483759" r:id="rId17"/>
    <p:sldLayoutId id="2147483760" r:id="rId18"/>
    <p:sldLayoutId id="2147483651" r:id="rId19"/>
    <p:sldLayoutId id="2147483658" r:id="rId20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5.png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ccs.police.uk/local-multi-agency-collaboration-and-pcc-oversight-are-key-to-cutting-crime-says-new-apcc-report/" TargetMode="External"/><Relationship Id="rId2" Type="http://schemas.openxmlformats.org/officeDocument/2006/relationships/hyperlink" Target="https://www.ablehealthcare.co.uk/community-policing-and-staying-saf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ege.police.uk/research/evidence-based-policing-EBP" TargetMode="External"/><Relationship Id="rId4" Type="http://schemas.openxmlformats.org/officeDocument/2006/relationships/hyperlink" Target="https://www.college.police.uk/app/engagement-and-communication/communication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npcc.police.uk/releases/response-to-government-neighbourhood-policing-guarantee-announcement" TargetMode="External"/><Relationship Id="rId2" Type="http://schemas.openxmlformats.org/officeDocument/2006/relationships/hyperlink" Target="https://processevolution.co.uk/uk-policing-2025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outhwaleslistens.co.uk/Content/Pages/About-U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-wales.police.uk/police-forces/south-wales-police/areas/about-us/about-us/performance-priorities/" TargetMode="External"/><Relationship Id="rId2" Type="http://schemas.openxmlformats.org/officeDocument/2006/relationships/hyperlink" Target="https://www.southwaleslistens.co.uk/content/pages/about-u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outhwalescommissioner.org.uk/wp-content/uploads/2024/03/FINAL-Survey-Findings-Report-2024.pdf" TargetMode="External"/><Relationship Id="rId4" Type="http://schemas.openxmlformats.org/officeDocument/2006/relationships/hyperlink" Target="https://www.southwalescommissioner.org.uk/wp-content/uploads/2025/03/C24-0163_PCC_Police-Crime-and-Justice-Plan-2025_Single-Pages-1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4"/>
            <a:ext cx="12192000" cy="1667561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3200" i="1" dirty="0"/>
              <a:t>Evidence-based approaches to community policing</a:t>
            </a:r>
            <a:br>
              <a:rPr lang="en-GB" sz="3200" i="1" dirty="0">
                <a:solidFill>
                  <a:schemeClr val="tx1"/>
                </a:solidFill>
              </a:rPr>
            </a:br>
            <a:r>
              <a:rPr lang="en-GB" sz="3200" i="1" dirty="0"/>
              <a:t> </a:t>
            </a:r>
            <a:r>
              <a:rPr lang="en-US" sz="3200" dirty="0">
                <a:solidFill>
                  <a:srgbClr val="FFC000"/>
                </a:solidFill>
                <a:effectLst/>
              </a:rPr>
              <a:t>Focusing on Neighborhood Policing</a:t>
            </a:r>
            <a:endParaRPr lang="en-GB" sz="3200" i="1" dirty="0">
              <a:solidFill>
                <a:schemeClr val="tx1"/>
              </a:solidFill>
            </a:endParaRP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309C97BB-7559-EC42-97DD-882CF8C4D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012359"/>
            <a:ext cx="4663440" cy="8216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Student name : Alina Dana Chitu Ispas</a:t>
            </a:r>
          </a:p>
          <a:p>
            <a:r>
              <a:rPr lang="en-US" dirty="0"/>
              <a:t>Student number :1914672</a:t>
            </a:r>
          </a:p>
          <a:p>
            <a:r>
              <a:rPr lang="en-US" dirty="0"/>
              <a:t>Moodle: BMPL4016</a:t>
            </a:r>
          </a:p>
          <a:p>
            <a:endParaRPr lang="en-US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AC206C6-B8A5-A13B-85E1-5ECA4C65C2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0" y="5717272"/>
            <a:ext cx="2357024" cy="821640"/>
          </a:xfrm>
        </p:spPr>
        <p:txBody>
          <a:bodyPr rtlCol="0">
            <a:normAutofit/>
          </a:bodyPr>
          <a:lstStyle/>
          <a:p>
            <a:pPr rtl="0"/>
            <a:endParaRPr lang="en-GB" sz="1100" dirty="0"/>
          </a:p>
          <a:p>
            <a:pPr rtl="0"/>
            <a:r>
              <a:rPr lang="en-GB" sz="1100" dirty="0"/>
              <a:t>(Able Healthcare,2019).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CE0328-C0F4-7128-7C65-4D3B0993D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3448" b="3"/>
          <a:stretch/>
        </p:blipFill>
        <p:spPr>
          <a:xfrm>
            <a:off x="0" y="2380043"/>
            <a:ext cx="5744223" cy="34841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Introduction to evidence-based community policing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12192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5883275"/>
            <a:ext cx="753545" cy="36512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E50B09BB-A07D-6543-0B99-D7C8D6753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2145528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 rtlCol="0">
            <a:normAutofit/>
          </a:bodyPr>
          <a:lstStyle/>
          <a:p>
            <a:pPr rtl="0"/>
            <a:r>
              <a:rPr lang="en-GB" sz="2900"/>
              <a:t>The importance of Community  engagement</a:t>
            </a:r>
            <a:endParaRPr lang="en-GB" sz="2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5883275"/>
            <a:ext cx="753545" cy="36512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graphicFrame>
        <p:nvGraphicFramePr>
          <p:cNvPr id="18" name="Text Placeholder 2">
            <a:extLst>
              <a:ext uri="{FF2B5EF4-FFF2-40B4-BE49-F238E27FC236}">
                <a16:creationId xmlns:a16="http://schemas.microsoft.com/office/drawing/2014/main" id="{4009B24C-24B0-557F-A61D-CCA78DB306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19086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779A489-84C8-96D5-5D5D-B74F380CAB1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l="25112" r="10001" b="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1EB19B-014A-7D84-CB72-E63F3B547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085" y="1193800"/>
            <a:ext cx="3820886" cy="469900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Case study</a:t>
            </a:r>
            <a:br>
              <a:rPr lang="en-GB" sz="3600" dirty="0"/>
            </a:br>
            <a:r>
              <a:rPr lang="en-GB" sz="3600" dirty="0"/>
              <a:t>south Wales listens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84F06-392B-D1A0-AFB2-047C79B75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2056" y="1559559"/>
            <a:ext cx="8370064" cy="5629267"/>
          </a:xfrm>
        </p:spPr>
        <p:txBody>
          <a:bodyPr anchor="ctr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 practical, evidence-based initiative that exemplifies strong </a:t>
            </a:r>
            <a:r>
              <a:rPr lang="en-US" sz="2200" dirty="0">
                <a:solidFill>
                  <a:prstClr val="white"/>
                </a:solidFill>
                <a:effectLst/>
                <a:latin typeface="Rockwell" panose="02060603020205020403"/>
              </a:rPr>
              <a:t>neighborhood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 policing.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Active listening to residents’ concerns via digital platforms and community outreach (South Wales Police, 2025).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Focus on crime prevention through timely interventions and proactive strategies (South Wales Police, 2021).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Transparency and accountability are maintained via regular updates and follow-ups, leading to high levels of public trust.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 model of digital innovation, allowing ease of communication and inclusive participation across communities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uLnTx/>
                <a:uFillTx/>
                <a:latin typeface="Rockwell" panose="02060603020205020403"/>
                <a:ea typeface="+mn-ea"/>
                <a:cs typeface="+mn-cs"/>
              </a:rPr>
              <a:t> (South Wales Police, 2025). </a:t>
            </a:r>
            <a:r>
              <a:rPr lang="en-GB" sz="1800" dirty="0"/>
              <a:t>		</a:t>
            </a:r>
          </a:p>
          <a:p>
            <a:r>
              <a:rPr lang="en-GB" sz="1800" dirty="0"/>
              <a:t>					</a:t>
            </a:r>
          </a:p>
          <a:p>
            <a:endParaRPr lang="en-GB" sz="1800" dirty="0"/>
          </a:p>
          <a:p>
            <a:endParaRPr lang="en-GB" sz="1800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5CD315-88A7-E8BC-E684-4C890E105958}"/>
              </a:ext>
            </a:extLst>
          </p:cNvPr>
          <p:cNvSpPr txBox="1"/>
          <p:nvPr/>
        </p:nvSpPr>
        <p:spPr>
          <a:xfrm>
            <a:off x="88134" y="6453735"/>
            <a:ext cx="3294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(South Wales Police,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727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0E1BC-B0A9-8799-14E2-41F42F936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4572001"/>
            <a:ext cx="3145284" cy="1737360"/>
          </a:xfrm>
        </p:spPr>
        <p:txBody>
          <a:bodyPr>
            <a:normAutofit/>
          </a:bodyPr>
          <a:lstStyle/>
          <a:p>
            <a:pPr algn="r"/>
            <a:r>
              <a:rPr lang="en-US" sz="1800">
                <a:effectLst/>
              </a:rPr>
              <a:t>Effectiveness of Current Strategies</a:t>
            </a:r>
            <a:endParaRPr lang="en-GB" sz="180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0138358-2488-817D-869B-C4465A4B24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8911" y="643466"/>
            <a:ext cx="8703527" cy="3590204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2049A-C444-D4B4-F638-E1688A89FB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14011" y="6309360"/>
            <a:ext cx="753545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5</a:t>
            </a:r>
            <a:endParaRPr lang="en-GB" noProof="0" dirty="0"/>
          </a:p>
        </p:txBody>
      </p:sp>
      <p:graphicFrame>
        <p:nvGraphicFramePr>
          <p:cNvPr id="17" name="Content Placeholder 6">
            <a:extLst>
              <a:ext uri="{FF2B5EF4-FFF2-40B4-BE49-F238E27FC236}">
                <a16:creationId xmlns:a16="http://schemas.microsoft.com/office/drawing/2014/main" id="{9F8D76FF-296D-8579-FA62-87DCE5A3D44C}"/>
              </a:ext>
            </a:extLst>
          </p:cNvPr>
          <p:cNvGraphicFramePr>
            <a:graphicFrameLocks noGrp="1"/>
          </p:cNvGraphicFramePr>
          <p:nvPr>
            <p:ph idx="10"/>
            <p:extLst>
              <p:ext uri="{D42A27DB-BD31-4B8C-83A1-F6EECF244321}">
                <p14:modId xmlns:p14="http://schemas.microsoft.com/office/powerpoint/2010/main" val="990899024"/>
              </p:ext>
            </p:extLst>
          </p:nvPr>
        </p:nvGraphicFramePr>
        <p:xfrm>
          <a:off x="4380814" y="4571999"/>
          <a:ext cx="6886744" cy="1737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46930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uple of cartoon characters climbing stairs&#10;&#10;AI-generated content may be incorrect.">
            <a:extLst>
              <a:ext uri="{FF2B5EF4-FFF2-40B4-BE49-F238E27FC236}">
                <a16:creationId xmlns:a16="http://schemas.microsoft.com/office/drawing/2014/main" id="{45E4A72D-5668-5B0D-8A0F-40BA5EFED7F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t="19755" b="3737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4DE0D6BE-330A-422D-9BD9-1E18F73C6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7B5AB-CF21-29CD-A7DC-38AEB0472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Challenges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D2DC6C-8199-5C74-D312-EB4817F84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5883275"/>
            <a:ext cx="753545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85ED940A-6E2C-587D-9132-B39FE15971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3895286"/>
              </p:ext>
            </p:extLst>
          </p:nvPr>
        </p:nvGraphicFramePr>
        <p:xfrm>
          <a:off x="913795" y="2096064"/>
          <a:ext cx="10353762" cy="3695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522044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444" y="609600"/>
            <a:ext cx="3113112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/>
              <a:t>Conclusion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309360"/>
            <a:ext cx="75354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294A09A9-5501-47C1-A89A-A340965A2BE2}" type="slidenum">
              <a:rPr lang="en-US"/>
              <a:pPr defTabSz="914400"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3" name="Picture 2" descr="A back view of two police officers&#10;&#10;AI-generated content may be incorrect.">
            <a:extLst>
              <a:ext uri="{FF2B5EF4-FFF2-40B4-BE49-F238E27FC236}">
                <a16:creationId xmlns:a16="http://schemas.microsoft.com/office/drawing/2014/main" id="{EA9883C7-4016-430D-FEAB-DBEB4A029C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439" r="11612"/>
          <a:stretch/>
        </p:blipFill>
        <p:spPr>
          <a:xfrm>
            <a:off x="20" y="10"/>
            <a:ext cx="7552924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69964C-EE41-B176-C944-FDE044CE84A5}"/>
              </a:ext>
            </a:extLst>
          </p:cNvPr>
          <p:cNvSpPr txBox="1"/>
          <p:nvPr/>
        </p:nvSpPr>
        <p:spPr>
          <a:xfrm>
            <a:off x="7626198" y="1730939"/>
            <a:ext cx="4300079" cy="457842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dirty="0"/>
              <a:t>South Wales Listens is a strong example of how evidence-based strategies can make a real difference by </a:t>
            </a:r>
            <a:r>
              <a:rPr lang="en-GB" dirty="0"/>
              <a:t>prioritising</a:t>
            </a:r>
            <a:r>
              <a:rPr lang="en-US" dirty="0"/>
              <a:t> community voice and proactive engagement.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dirty="0"/>
              <a:t>EBP supports preventative policing, increased transparency, and improved outcomes for police and communities.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Continued focus on training, collaboration, and data-driven decision-making will be essential for long-term success and enhanced trust in community policing models</a:t>
            </a:r>
            <a:endParaRPr lang="en-US" noProof="0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					</a:t>
            </a:r>
            <a:endParaRPr lang="en-US" noProof="0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6900E2-E7EC-6F97-0415-05B29B2D2499}"/>
              </a:ext>
            </a:extLst>
          </p:cNvPr>
          <p:cNvSpPr txBox="1"/>
          <p:nvPr/>
        </p:nvSpPr>
        <p:spPr>
          <a:xfrm>
            <a:off x="0" y="6488658"/>
            <a:ext cx="15647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(NPCC, 2025).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198" y="725535"/>
            <a:ext cx="10185807" cy="460118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 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49672" y="204898"/>
            <a:ext cx="6003016" cy="1041275"/>
          </a:xfrm>
        </p:spPr>
        <p:txBody>
          <a:bodyPr rtlCol="0"/>
          <a:lstStyle/>
          <a:p>
            <a:pPr rtl="0"/>
            <a:r>
              <a:rPr lang="en-GB" sz="2800" b="1" dirty="0">
                <a:solidFill>
                  <a:schemeClr val="tx1"/>
                </a:solidFill>
              </a:rPr>
              <a:t>                   Timeline research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 dirty="0"/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85168BDF-A0D9-4916-A9F9-41D8175A703C}"/>
              </a:ext>
            </a:extLst>
          </p:cNvPr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905530574"/>
              </p:ext>
            </p:extLst>
          </p:nvPr>
        </p:nvGraphicFramePr>
        <p:xfrm>
          <a:off x="1117995" y="1218668"/>
          <a:ext cx="10595248" cy="4601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633D1-EF21-5798-CE3C-438B636F9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8818C-57D4-DD3D-D82A-C11FE62B6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075" y="2062030"/>
            <a:ext cx="10353762" cy="3695136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Able Health Care (2019).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Community Policing and Staying Safe.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Able Health Care.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https://www.ablehealthcare.co.uk/community-policing-and-staying-safe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9 Apr. 2025].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APCC (2025).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 multi-agency collaboration and PCC oversight are key to cutting crime says new APCC report.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https://www.apccs.police.uk/local-multi-agency-collaboration-and-pcc-oversight-are-key-to-cutting-crime-says-new-apcc-report/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10 Apr. 2025].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College of Policing (2020).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Communication.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https://www.college.police.uk/app/engagement-and-communication/communication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11 Apr. 2025].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College of Policing (2024).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Evidence-based policing.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College of Policing. Available at: </a:t>
            </a:r>
            <a:r>
              <a:rPr lang="en-GB" sz="1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https://www.college.police.uk/research/evidence-based-policing-EBP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10 Apr. 2025]. </a:t>
            </a:r>
          </a:p>
          <a:p>
            <a:endParaRPr lang="en-GB" sz="16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874AD-84BD-C276-93DA-03BD3FC7E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8801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266A2-48B0-6FD1-7AEE-3BB670C19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EC087-37FA-023F-B346-E2EE07DFF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111" y="1974144"/>
            <a:ext cx="10912445" cy="427425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Lum C. and Koper S.C. (2017). </a:t>
            </a:r>
            <a:r>
              <a:rPr lang="en-GB" sz="2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Evidence-Based Policing. 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Publisher Oxford University Press, Oxford.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2300" dirty="0">
                <a:effectLst/>
                <a:latin typeface="Calibri"/>
                <a:ea typeface="Calibri"/>
                <a:cs typeface="Calibri"/>
              </a:rPr>
              <a:t>Motion, A. (2025). </a:t>
            </a:r>
            <a:r>
              <a:rPr lang="en-GB" sz="2300" i="1" dirty="0">
                <a:effectLst/>
                <a:latin typeface="Calibri"/>
                <a:ea typeface="Calibri"/>
                <a:cs typeface="Calibri"/>
              </a:rPr>
              <a:t>UK Policing in 2025: the Stories behind the Challenges - Process Evolution. [online] Process Evolution</a:t>
            </a:r>
            <a:r>
              <a:rPr lang="en-GB" sz="2300" dirty="0">
                <a:effectLst/>
                <a:latin typeface="Calibri"/>
                <a:ea typeface="Calibri"/>
                <a:cs typeface="Calibri"/>
              </a:rPr>
              <a:t>. Available at: </a:t>
            </a:r>
            <a:r>
              <a:rPr lang="en-GB" sz="2300" dirty="0">
                <a:effectLst/>
                <a:latin typeface="Calibri"/>
                <a:ea typeface="Calibri"/>
                <a:cs typeface="Calibri"/>
                <a:hlinkClick r:id="rId2"/>
              </a:rPr>
              <a:t>https://processevolution.co.uk/uk-policing-2025/</a:t>
            </a:r>
            <a:r>
              <a:rPr lang="en-GB" sz="2300" dirty="0">
                <a:effectLst/>
                <a:latin typeface="Calibri"/>
                <a:ea typeface="Calibri"/>
                <a:cs typeface="Calibri"/>
              </a:rPr>
              <a:t>  [Accessed 16 Apr. 2025].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"/>
              <a:tabLst>
                <a:tab pos="457200" algn="l"/>
              </a:tabLst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Police Chiefs’ Council (NPCC). (2025). </a:t>
            </a: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Response to the Government's Neighbourhood Policing Guarantee Announcement.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https://news.npcc.police.uk/releases/response-to-government-neighbourhood-policing-guarantee-announcement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[Accessed 11 Apr. 2025].</a:t>
            </a:r>
            <a:endParaRPr lang="en-GB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Rowe M., Ralph L., and Malik A. (2024). </a:t>
            </a:r>
            <a:r>
              <a:rPr lang="en-GB" sz="2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to Policing. 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GB" sz="23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Edition. Publisher Sage, London.  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South Wales Police (2025).  </a:t>
            </a:r>
            <a:r>
              <a:rPr lang="en-GB" sz="23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Welcome to South Wales Listens.</a:t>
            </a: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Available at: </a:t>
            </a:r>
            <a:r>
              <a:rPr lang="en-GB" sz="23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https://www.southwaleslistens.co.uk</a:t>
            </a:r>
            <a:r>
              <a:rPr lang="en-IN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12 Apr. 2025].</a:t>
            </a:r>
            <a:endParaRPr lang="en-GB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655C6-50A2-BDCB-B243-AC4264A43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9271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0E3B0-74DE-6182-CDB4-50E1CA667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4BFA0-A62A-8893-8128-DD66AC3C2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115" y="1831904"/>
            <a:ext cx="10353762" cy="4761936"/>
          </a:xfrm>
        </p:spPr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South Wales Police (2025). 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Welcome to South Wales Listens.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https://www.southwaleslistens.co.uk</a:t>
            </a:r>
            <a:r>
              <a:rPr lang="en-IN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/content/pages/about-us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IN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[Accessed 12 Apr. 2025]. 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South Wales Police (2021).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Performance and priorities.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https://www.south-wales.police.uk/police-forces/south-wales-police/areas/about-us/about-us/performance-priorities/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10 Apr. 2025].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IN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South Wales Police and Commissioner (2025). </a:t>
            </a:r>
            <a:r>
              <a:rPr lang="en-IN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South Wales Police, Crime and Justice Plan 2025-29</a:t>
            </a:r>
            <a:r>
              <a:rPr lang="en-IN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IN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https://www.southwalescommissioner.org.uk/wp-content/uploads/2025/03/C24-0163_PCC_Police-Crime-and-Justice-Plan-2025_Single-Pages-1.pdf</a:t>
            </a:r>
            <a:r>
              <a:rPr lang="en-IN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12 Apr. 2025].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it-IT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South Wales and Commissioner (2024).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Annual Survey Findings </a:t>
            </a:r>
            <a:r>
              <a:rPr lang="en-GB" sz="19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Report.Available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at:</a:t>
            </a:r>
            <a:r>
              <a:rPr lang="it-IT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https://www.southwalescommissioner.org.uk/wp-content/uploads/2024/03/FINAL-Survey-Findings-Report-2024.pdf</a:t>
            </a:r>
            <a:r>
              <a:rPr lang="it-IT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 18 Apr.2025)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Wood D. et al. (2024).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Blackstone’s Handbook for Policing Students.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18</a:t>
            </a:r>
            <a:r>
              <a:rPr lang="en-GB" sz="1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Edition. Publisher Oxford University Press, Oxford.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Wood D. et al. (2021).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Blackstone’s Handbook for Policing Students.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16</a:t>
            </a:r>
            <a:r>
              <a:rPr lang="en-GB" sz="1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Edition. Publisher Oxford University Press, Oxford.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B37CD-7815-B362-77A9-0013962A5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45216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BF442-E497-08C6-F627-D91D3BC6D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7779" y="802298"/>
            <a:ext cx="8637073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6600" dirty="0"/>
              <a:t>Questions?</a:t>
            </a:r>
          </a:p>
        </p:txBody>
      </p:sp>
      <p:pic>
        <p:nvPicPr>
          <p:cNvPr id="8" name="Content Placeholder 7" descr="Close-up of question mark on a hardwood floor against a wall">
            <a:extLst>
              <a:ext uri="{FF2B5EF4-FFF2-40B4-BE49-F238E27FC236}">
                <a16:creationId xmlns:a16="http://schemas.microsoft.com/office/drawing/2014/main" id="{674DA9CC-A2AF-8624-2B6F-FF74F437DE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r="12446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94B33-F0DA-2963-3EEF-14354E51B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endParaRPr lang="en-US" noProof="0" dirty="0"/>
          </a:p>
          <a:p>
            <a:pPr>
              <a:spcAft>
                <a:spcPts val="600"/>
              </a:spcAft>
            </a:pP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B6830-719C-DC0C-339C-931F4E845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noProof="0" smtClean="0"/>
              <a:pPr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48289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5" ma:contentTypeDescription="Create a new document." ma:contentTypeScope="" ma:versionID="dba605436969a2ae8dd2ef87f9c2a508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ddee34ab90ed8d1e714f95e52966236e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48D20A-0A00-49C6-A3F2-8B6512FB76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D5BAB77-79E1-4739-AA51-10C9079186D6}">
  <ds:schemaRefs>
    <ds:schemaRef ds:uri="bf244c3e-e0b4-4871-bb4e-fd032a14544d"/>
    <ds:schemaRef ds:uri="http://purl.org/dc/terms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1165</TotalTime>
  <Words>1428</Words>
  <Application>Microsoft Office PowerPoint</Application>
  <PresentationFormat>Widescreen</PresentationFormat>
  <Paragraphs>100</Paragraphs>
  <Slides>13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Damask</vt:lpstr>
      <vt:lpstr>Evidence-based approaches to community policing  Focusing on Neighborhood Policing</vt:lpstr>
      <vt:lpstr>Introduction to evidence-based community policing </vt:lpstr>
      <vt:lpstr>The importance of Community  engagement</vt:lpstr>
      <vt:lpstr>Case study south Wales listens </vt:lpstr>
      <vt:lpstr>Effectiveness of Current Strategies</vt:lpstr>
      <vt:lpstr>Challenges </vt:lpstr>
      <vt:lpstr>Conclusion </vt:lpstr>
      <vt:lpstr> </vt:lpstr>
      <vt:lpstr>REFERENCE LIST</vt:lpstr>
      <vt:lpstr>Reference List </vt:lpstr>
      <vt:lpstr>Reference list </vt:lpstr>
      <vt:lpstr>Questions?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Dana Chitu Ispas (1914672)</dc:creator>
  <cp:lastModifiedBy>Alina Dana Chitu Ispas (1914672)</cp:lastModifiedBy>
  <cp:revision>35</cp:revision>
  <dcterms:created xsi:type="dcterms:W3CDTF">2025-04-09T09:48:53Z</dcterms:created>
  <dcterms:modified xsi:type="dcterms:W3CDTF">2025-04-25T10:12:34Z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