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5" r:id="rId1"/>
  </p:sldMasterIdLst>
  <p:notesMasterIdLst>
    <p:notesMasterId r:id="rId21"/>
  </p:notesMasterIdLst>
  <p:sldIdLst>
    <p:sldId id="294" r:id="rId2"/>
    <p:sldId id="268" r:id="rId3"/>
    <p:sldId id="279" r:id="rId4"/>
    <p:sldId id="295" r:id="rId5"/>
    <p:sldId id="286" r:id="rId6"/>
    <p:sldId id="287" r:id="rId7"/>
    <p:sldId id="288" r:id="rId8"/>
    <p:sldId id="289" r:id="rId9"/>
    <p:sldId id="280" r:id="rId10"/>
    <p:sldId id="275" r:id="rId11"/>
    <p:sldId id="281" r:id="rId12"/>
    <p:sldId id="284" r:id="rId13"/>
    <p:sldId id="282" r:id="rId14"/>
    <p:sldId id="290" r:id="rId15"/>
    <p:sldId id="283" r:id="rId16"/>
    <p:sldId id="291" r:id="rId17"/>
    <p:sldId id="292" r:id="rId18"/>
    <p:sldId id="293" r:id="rId19"/>
    <p:sldId id="285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B2F2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8B79895-985F-440A-9C89-7A486E801926}" v="18" dt="2025-03-13T13:12:41.84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71" autoAdjust="0"/>
    <p:restoredTop sz="94660"/>
  </p:normalViewPr>
  <p:slideViewPr>
    <p:cSldViewPr snapToGrid="0">
      <p:cViewPr varScale="1">
        <p:scale>
          <a:sx n="82" d="100"/>
          <a:sy n="82" d="100"/>
        </p:scale>
        <p:origin x="667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6/11/relationships/changesInfo" Target="changesInfos/changesInfo1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haddeus Yu" userId="90279a4f6e25e03a" providerId="LiveId" clId="{68B79895-985F-440A-9C89-7A486E801926}"/>
    <pc:docChg chg="undo custSel addSld delSld modSld">
      <pc:chgData name="Thaddeus Yu" userId="90279a4f6e25e03a" providerId="LiveId" clId="{68B79895-985F-440A-9C89-7A486E801926}" dt="2025-03-13T13:12:47.148" v="205" actId="1076"/>
      <pc:docMkLst>
        <pc:docMk/>
      </pc:docMkLst>
      <pc:sldChg chg="add del">
        <pc:chgData name="Thaddeus Yu" userId="90279a4f6e25e03a" providerId="LiveId" clId="{68B79895-985F-440A-9C89-7A486E801926}" dt="2025-03-13T13:06:29.680" v="21" actId="47"/>
        <pc:sldMkLst>
          <pc:docMk/>
          <pc:sldMk cId="3569809088" sldId="269"/>
        </pc:sldMkLst>
      </pc:sldChg>
      <pc:sldChg chg="addSp delSp modSp del mod">
        <pc:chgData name="Thaddeus Yu" userId="90279a4f6e25e03a" providerId="LiveId" clId="{68B79895-985F-440A-9C89-7A486E801926}" dt="2025-03-13T13:07:28.901" v="96" actId="47"/>
        <pc:sldMkLst>
          <pc:docMk/>
          <pc:sldMk cId="883747241" sldId="274"/>
        </pc:sldMkLst>
        <pc:spChg chg="add del">
          <ac:chgData name="Thaddeus Yu" userId="90279a4f6e25e03a" providerId="LiveId" clId="{68B79895-985F-440A-9C89-7A486E801926}" dt="2025-03-13T13:06:25.355" v="19" actId="478"/>
          <ac:spMkLst>
            <pc:docMk/>
            <pc:sldMk cId="883747241" sldId="274"/>
            <ac:spMk id="3" creationId="{6D76E921-CD23-BF55-6074-2E426AB45AD2}"/>
          </ac:spMkLst>
        </pc:spChg>
        <pc:spChg chg="add del mod">
          <ac:chgData name="Thaddeus Yu" userId="90279a4f6e25e03a" providerId="LiveId" clId="{68B79895-985F-440A-9C89-7A486E801926}" dt="2025-03-13T13:06:25.355" v="19" actId="478"/>
          <ac:spMkLst>
            <pc:docMk/>
            <pc:sldMk cId="883747241" sldId="274"/>
            <ac:spMk id="8" creationId="{59E96299-1827-BB0A-8831-E280FBE85920}"/>
          </ac:spMkLst>
        </pc:spChg>
        <pc:picChg chg="add">
          <ac:chgData name="Thaddeus Yu" userId="90279a4f6e25e03a" providerId="LiveId" clId="{68B79895-985F-440A-9C89-7A486E801926}" dt="2025-03-13T13:06:14.029" v="15"/>
          <ac:picMkLst>
            <pc:docMk/>
            <pc:sldMk cId="883747241" sldId="274"/>
            <ac:picMk id="5" creationId="{82B10B56-FD9D-A267-24BD-9CF1CD3C7143}"/>
          </ac:picMkLst>
        </pc:picChg>
      </pc:sldChg>
      <pc:sldChg chg="addSp delSp modSp mod">
        <pc:chgData name="Thaddeus Yu" userId="90279a4f6e25e03a" providerId="LiveId" clId="{68B79895-985F-440A-9C89-7A486E801926}" dt="2025-03-13T13:09:43.490" v="130" actId="1076"/>
        <pc:sldMkLst>
          <pc:docMk/>
          <pc:sldMk cId="2178389785" sldId="275"/>
        </pc:sldMkLst>
        <pc:spChg chg="add del mod">
          <ac:chgData name="Thaddeus Yu" userId="90279a4f6e25e03a" providerId="LiveId" clId="{68B79895-985F-440A-9C89-7A486E801926}" dt="2025-03-13T13:09:37.215" v="127" actId="478"/>
          <ac:spMkLst>
            <pc:docMk/>
            <pc:sldMk cId="2178389785" sldId="275"/>
            <ac:spMk id="7" creationId="{DCA8261D-926A-70C7-57A2-B89D7F8B67CA}"/>
          </ac:spMkLst>
        </pc:spChg>
        <pc:graphicFrameChg chg="del">
          <ac:chgData name="Thaddeus Yu" userId="90279a4f6e25e03a" providerId="LiveId" clId="{68B79895-985F-440A-9C89-7A486E801926}" dt="2025-03-13T13:09:35.896" v="126" actId="478"/>
          <ac:graphicFrameMkLst>
            <pc:docMk/>
            <pc:sldMk cId="2178389785" sldId="275"/>
            <ac:graphicFrameMk id="5" creationId="{A34D9692-26A6-0D47-730A-2896258AA60D}"/>
          </ac:graphicFrameMkLst>
        </pc:graphicFrameChg>
        <pc:picChg chg="add mod">
          <ac:chgData name="Thaddeus Yu" userId="90279a4f6e25e03a" providerId="LiveId" clId="{68B79895-985F-440A-9C89-7A486E801926}" dt="2025-03-13T13:09:43.490" v="130" actId="1076"/>
          <ac:picMkLst>
            <pc:docMk/>
            <pc:sldMk cId="2178389785" sldId="275"/>
            <ac:picMk id="8" creationId="{0B85135E-02F7-3F2E-9A0C-F0B648438AAD}"/>
          </ac:picMkLst>
        </pc:picChg>
      </pc:sldChg>
      <pc:sldChg chg="addSp delSp modSp mod">
        <pc:chgData name="Thaddeus Yu" userId="90279a4f6e25e03a" providerId="LiveId" clId="{68B79895-985F-440A-9C89-7A486E801926}" dt="2025-03-13T13:10:02.286" v="134" actId="1076"/>
        <pc:sldMkLst>
          <pc:docMk/>
          <pc:sldMk cId="3658184776" sldId="284"/>
        </pc:sldMkLst>
        <pc:spChg chg="del">
          <ac:chgData name="Thaddeus Yu" userId="90279a4f6e25e03a" providerId="LiveId" clId="{68B79895-985F-440A-9C89-7A486E801926}" dt="2025-03-13T13:09:55.048" v="131" actId="478"/>
          <ac:spMkLst>
            <pc:docMk/>
            <pc:sldMk cId="3658184776" sldId="284"/>
            <ac:spMk id="3" creationId="{113AC504-D965-D1DF-84E7-CA5C7E927FD7}"/>
          </ac:spMkLst>
        </pc:spChg>
        <pc:spChg chg="add del mod">
          <ac:chgData name="Thaddeus Yu" userId="90279a4f6e25e03a" providerId="LiveId" clId="{68B79895-985F-440A-9C89-7A486E801926}" dt="2025-03-13T13:09:56.434" v="132" actId="478"/>
          <ac:spMkLst>
            <pc:docMk/>
            <pc:sldMk cId="3658184776" sldId="284"/>
            <ac:spMk id="6" creationId="{ED881718-D9FD-8B9E-7CF2-41887802C37C}"/>
          </ac:spMkLst>
        </pc:spChg>
        <pc:picChg chg="add mod">
          <ac:chgData name="Thaddeus Yu" userId="90279a4f6e25e03a" providerId="LiveId" clId="{68B79895-985F-440A-9C89-7A486E801926}" dt="2025-03-13T13:10:02.286" v="134" actId="1076"/>
          <ac:picMkLst>
            <pc:docMk/>
            <pc:sldMk cId="3658184776" sldId="284"/>
            <ac:picMk id="7" creationId="{BAE6E49F-772A-CEF6-7602-67A3920BA7DD}"/>
          </ac:picMkLst>
        </pc:picChg>
      </pc:sldChg>
      <pc:sldChg chg="addSp delSp modSp mod">
        <pc:chgData name="Thaddeus Yu" userId="90279a4f6e25e03a" providerId="LiveId" clId="{68B79895-985F-440A-9C89-7A486E801926}" dt="2025-03-13T13:07:54.741" v="100" actId="1076"/>
        <pc:sldMkLst>
          <pc:docMk/>
          <pc:sldMk cId="2418592404" sldId="286"/>
        </pc:sldMkLst>
        <pc:spChg chg="add del mod">
          <ac:chgData name="Thaddeus Yu" userId="90279a4f6e25e03a" providerId="LiveId" clId="{68B79895-985F-440A-9C89-7A486E801926}" dt="2025-03-13T13:07:48.082" v="99" actId="478"/>
          <ac:spMkLst>
            <pc:docMk/>
            <pc:sldMk cId="2418592404" sldId="286"/>
            <ac:spMk id="7" creationId="{96D1B4B2-F9A6-56A8-0654-84994F2568A2}"/>
          </ac:spMkLst>
        </pc:spChg>
        <pc:graphicFrameChg chg="del">
          <ac:chgData name="Thaddeus Yu" userId="90279a4f6e25e03a" providerId="LiveId" clId="{68B79895-985F-440A-9C89-7A486E801926}" dt="2025-03-13T13:07:42.153" v="98" actId="478"/>
          <ac:graphicFrameMkLst>
            <pc:docMk/>
            <pc:sldMk cId="2418592404" sldId="286"/>
            <ac:graphicFrameMk id="5" creationId="{319D7180-5B79-A0FA-916C-6DC353B56865}"/>
          </ac:graphicFrameMkLst>
        </pc:graphicFrameChg>
        <pc:picChg chg="add mod">
          <ac:chgData name="Thaddeus Yu" userId="90279a4f6e25e03a" providerId="LiveId" clId="{68B79895-985F-440A-9C89-7A486E801926}" dt="2025-03-13T13:07:54.741" v="100" actId="1076"/>
          <ac:picMkLst>
            <pc:docMk/>
            <pc:sldMk cId="2418592404" sldId="286"/>
            <ac:picMk id="3" creationId="{F20EA84A-B597-8165-8671-F3838219752A}"/>
          </ac:picMkLst>
        </pc:picChg>
      </pc:sldChg>
      <pc:sldChg chg="addSp delSp modSp mod">
        <pc:chgData name="Thaddeus Yu" userId="90279a4f6e25e03a" providerId="LiveId" clId="{68B79895-985F-440A-9C89-7A486E801926}" dt="2025-03-13T13:09:04.771" v="120" actId="1076"/>
        <pc:sldMkLst>
          <pc:docMk/>
          <pc:sldMk cId="971339808" sldId="287"/>
        </pc:sldMkLst>
        <pc:spChg chg="del mod">
          <ac:chgData name="Thaddeus Yu" userId="90279a4f6e25e03a" providerId="LiveId" clId="{68B79895-985F-440A-9C89-7A486E801926}" dt="2025-03-13T13:08:14.314" v="103" actId="478"/>
          <ac:spMkLst>
            <pc:docMk/>
            <pc:sldMk cId="971339808" sldId="287"/>
            <ac:spMk id="6" creationId="{F206258D-5954-D6A5-D336-F36DA451C846}"/>
          </ac:spMkLst>
        </pc:spChg>
        <pc:spChg chg="add del mod">
          <ac:chgData name="Thaddeus Yu" userId="90279a4f6e25e03a" providerId="LiveId" clId="{68B79895-985F-440A-9C89-7A486E801926}" dt="2025-03-13T13:08:15.754" v="104" actId="478"/>
          <ac:spMkLst>
            <pc:docMk/>
            <pc:sldMk cId="971339808" sldId="287"/>
            <ac:spMk id="15" creationId="{FA027985-7BC0-6F23-8555-591531C40CBD}"/>
          </ac:spMkLst>
        </pc:spChg>
        <pc:picChg chg="add mod">
          <ac:chgData name="Thaddeus Yu" userId="90279a4f6e25e03a" providerId="LiveId" clId="{68B79895-985F-440A-9C89-7A486E801926}" dt="2025-03-13T13:09:04.771" v="120" actId="1076"/>
          <ac:picMkLst>
            <pc:docMk/>
            <pc:sldMk cId="971339808" sldId="287"/>
            <ac:picMk id="11" creationId="{1F6EE4D9-2DC1-84FD-243C-63CFB4854525}"/>
          </ac:picMkLst>
        </pc:picChg>
      </pc:sldChg>
      <pc:sldChg chg="addSp delSp modSp mod">
        <pc:chgData name="Thaddeus Yu" userId="90279a4f6e25e03a" providerId="LiveId" clId="{68B79895-985F-440A-9C89-7A486E801926}" dt="2025-03-13T13:08:56.829" v="118" actId="1076"/>
        <pc:sldMkLst>
          <pc:docMk/>
          <pc:sldMk cId="3756543814" sldId="288"/>
        </pc:sldMkLst>
        <pc:spChg chg="del">
          <ac:chgData name="Thaddeus Yu" userId="90279a4f6e25e03a" providerId="LiveId" clId="{68B79895-985F-440A-9C89-7A486E801926}" dt="2025-03-13T13:08:46.816" v="115" actId="478"/>
          <ac:spMkLst>
            <pc:docMk/>
            <pc:sldMk cId="3756543814" sldId="288"/>
            <ac:spMk id="3" creationId="{292BF074-72F2-7B84-4390-DB5FE662CC8B}"/>
          </ac:spMkLst>
        </pc:spChg>
        <pc:spChg chg="add del mod">
          <ac:chgData name="Thaddeus Yu" userId="90279a4f6e25e03a" providerId="LiveId" clId="{68B79895-985F-440A-9C89-7A486E801926}" dt="2025-03-13T13:08:48.291" v="116" actId="478"/>
          <ac:spMkLst>
            <pc:docMk/>
            <pc:sldMk cId="3756543814" sldId="288"/>
            <ac:spMk id="10" creationId="{06465959-150D-4FAB-DE84-CB7AA029D054}"/>
          </ac:spMkLst>
        </pc:spChg>
        <pc:picChg chg="add mod">
          <ac:chgData name="Thaddeus Yu" userId="90279a4f6e25e03a" providerId="LiveId" clId="{68B79895-985F-440A-9C89-7A486E801926}" dt="2025-03-13T13:08:56.829" v="118" actId="1076"/>
          <ac:picMkLst>
            <pc:docMk/>
            <pc:sldMk cId="3756543814" sldId="288"/>
            <ac:picMk id="11" creationId="{7369D0B2-7427-D43D-E453-6FB7E71DBBB7}"/>
          </ac:picMkLst>
        </pc:picChg>
      </pc:sldChg>
      <pc:sldChg chg="addSp delSp modSp mod">
        <pc:chgData name="Thaddeus Yu" userId="90279a4f6e25e03a" providerId="LiveId" clId="{68B79895-985F-440A-9C89-7A486E801926}" dt="2025-03-13T13:09:21.464" v="125" actId="1076"/>
        <pc:sldMkLst>
          <pc:docMk/>
          <pc:sldMk cId="782060178" sldId="289"/>
        </pc:sldMkLst>
        <pc:spChg chg="del">
          <ac:chgData name="Thaddeus Yu" userId="90279a4f6e25e03a" providerId="LiveId" clId="{68B79895-985F-440A-9C89-7A486E801926}" dt="2025-03-13T13:09:14.001" v="121" actId="478"/>
          <ac:spMkLst>
            <pc:docMk/>
            <pc:sldMk cId="782060178" sldId="289"/>
            <ac:spMk id="3" creationId="{04496EC3-E374-20D9-C828-79B3EC0DB297}"/>
          </ac:spMkLst>
        </pc:spChg>
        <pc:spChg chg="add del mod">
          <ac:chgData name="Thaddeus Yu" userId="90279a4f6e25e03a" providerId="LiveId" clId="{68B79895-985F-440A-9C89-7A486E801926}" dt="2025-03-13T13:09:15.311" v="122" actId="478"/>
          <ac:spMkLst>
            <pc:docMk/>
            <pc:sldMk cId="782060178" sldId="289"/>
            <ac:spMk id="6" creationId="{252B6377-31D0-5DBD-6042-2BF5CB6BC27F}"/>
          </ac:spMkLst>
        </pc:spChg>
        <pc:picChg chg="add mod">
          <ac:chgData name="Thaddeus Yu" userId="90279a4f6e25e03a" providerId="LiveId" clId="{68B79895-985F-440A-9C89-7A486E801926}" dt="2025-03-13T13:09:21.464" v="125" actId="1076"/>
          <ac:picMkLst>
            <pc:docMk/>
            <pc:sldMk cId="782060178" sldId="289"/>
            <ac:picMk id="7" creationId="{E40EE3F1-D24F-5E0E-F0BC-27326F82FA4B}"/>
          </ac:picMkLst>
        </pc:picChg>
      </pc:sldChg>
      <pc:sldChg chg="addSp delSp modSp mod">
        <pc:chgData name="Thaddeus Yu" userId="90279a4f6e25e03a" providerId="LiveId" clId="{68B79895-985F-440A-9C89-7A486E801926}" dt="2025-03-13T13:11:15.509" v="181" actId="554"/>
        <pc:sldMkLst>
          <pc:docMk/>
          <pc:sldMk cId="3552994002" sldId="290"/>
        </pc:sldMkLst>
        <pc:spChg chg="del">
          <ac:chgData name="Thaddeus Yu" userId="90279a4f6e25e03a" providerId="LiveId" clId="{68B79895-985F-440A-9C89-7A486E801926}" dt="2025-03-13T13:10:14.910" v="135" actId="478"/>
          <ac:spMkLst>
            <pc:docMk/>
            <pc:sldMk cId="3552994002" sldId="290"/>
            <ac:spMk id="3" creationId="{3A992CE7-1AF2-EC17-1FB0-41261B5825C4}"/>
          </ac:spMkLst>
        </pc:spChg>
        <pc:spChg chg="del">
          <ac:chgData name="Thaddeus Yu" userId="90279a4f6e25e03a" providerId="LiveId" clId="{68B79895-985F-440A-9C89-7A486E801926}" dt="2025-03-13T13:10:26.250" v="139" actId="478"/>
          <ac:spMkLst>
            <pc:docMk/>
            <pc:sldMk cId="3552994002" sldId="290"/>
            <ac:spMk id="7" creationId="{0F1A0322-4447-D07C-3DD9-DFC511FFA1A7}"/>
          </ac:spMkLst>
        </pc:spChg>
        <pc:spChg chg="add del mod">
          <ac:chgData name="Thaddeus Yu" userId="90279a4f6e25e03a" providerId="LiveId" clId="{68B79895-985F-440A-9C89-7A486E801926}" dt="2025-03-13T13:10:17.544" v="136" actId="478"/>
          <ac:spMkLst>
            <pc:docMk/>
            <pc:sldMk cId="3552994002" sldId="290"/>
            <ac:spMk id="13" creationId="{CB1B1863-BCCA-B591-2C52-E1C593B5BE66}"/>
          </ac:spMkLst>
        </pc:spChg>
        <pc:picChg chg="add mod">
          <ac:chgData name="Thaddeus Yu" userId="90279a4f6e25e03a" providerId="LiveId" clId="{68B79895-985F-440A-9C89-7A486E801926}" dt="2025-03-13T13:11:15.509" v="181" actId="554"/>
          <ac:picMkLst>
            <pc:docMk/>
            <pc:sldMk cId="3552994002" sldId="290"/>
            <ac:picMk id="14" creationId="{C8D2DE9E-D005-8C1A-3719-E4A5898808EB}"/>
          </ac:picMkLst>
        </pc:picChg>
        <pc:picChg chg="add mod">
          <ac:chgData name="Thaddeus Yu" userId="90279a4f6e25e03a" providerId="LiveId" clId="{68B79895-985F-440A-9C89-7A486E801926}" dt="2025-03-13T13:11:15.509" v="181" actId="554"/>
          <ac:picMkLst>
            <pc:docMk/>
            <pc:sldMk cId="3552994002" sldId="290"/>
            <ac:picMk id="15" creationId="{6C5130B2-28F8-321E-7F16-5CB6D9B11ABC}"/>
          </ac:picMkLst>
        </pc:picChg>
        <pc:cxnChg chg="mod">
          <ac:chgData name="Thaddeus Yu" userId="90279a4f6e25e03a" providerId="LiveId" clId="{68B79895-985F-440A-9C89-7A486E801926}" dt="2025-03-13T13:11:15.509" v="181" actId="554"/>
          <ac:cxnSpMkLst>
            <pc:docMk/>
            <pc:sldMk cId="3552994002" sldId="290"/>
            <ac:cxnSpMk id="11" creationId="{4A4F60B0-C3B1-C7A6-FAF7-D7E0D49A59AB}"/>
          </ac:cxnSpMkLst>
        </pc:cxnChg>
      </pc:sldChg>
      <pc:sldChg chg="addSp delSp modSp mod">
        <pc:chgData name="Thaddeus Yu" userId="90279a4f6e25e03a" providerId="LiveId" clId="{68B79895-985F-440A-9C89-7A486E801926}" dt="2025-03-13T13:11:37.164" v="185" actId="1076"/>
        <pc:sldMkLst>
          <pc:docMk/>
          <pc:sldMk cId="132711523" sldId="291"/>
        </pc:sldMkLst>
        <pc:spChg chg="del">
          <ac:chgData name="Thaddeus Yu" userId="90279a4f6e25e03a" providerId="LiveId" clId="{68B79895-985F-440A-9C89-7A486E801926}" dt="2025-03-13T13:11:24.136" v="182" actId="478"/>
          <ac:spMkLst>
            <pc:docMk/>
            <pc:sldMk cId="132711523" sldId="291"/>
            <ac:spMk id="3" creationId="{C9ACAF8F-8CF4-E2FE-DBD2-F38208172524}"/>
          </ac:spMkLst>
        </pc:spChg>
        <pc:spChg chg="add del mod">
          <ac:chgData name="Thaddeus Yu" userId="90279a4f6e25e03a" providerId="LiveId" clId="{68B79895-985F-440A-9C89-7A486E801926}" dt="2025-03-13T13:11:26.243" v="183" actId="478"/>
          <ac:spMkLst>
            <pc:docMk/>
            <pc:sldMk cId="132711523" sldId="291"/>
            <ac:spMk id="6" creationId="{EEC032CE-4DB0-785A-43AC-B1D45BCD89A5}"/>
          </ac:spMkLst>
        </pc:spChg>
        <pc:picChg chg="add mod">
          <ac:chgData name="Thaddeus Yu" userId="90279a4f6e25e03a" providerId="LiveId" clId="{68B79895-985F-440A-9C89-7A486E801926}" dt="2025-03-13T13:11:37.164" v="185" actId="1076"/>
          <ac:picMkLst>
            <pc:docMk/>
            <pc:sldMk cId="132711523" sldId="291"/>
            <ac:picMk id="7" creationId="{9A77CFF2-7D98-E8BF-E862-0CB4C6BEEA32}"/>
          </ac:picMkLst>
        </pc:picChg>
      </pc:sldChg>
      <pc:sldChg chg="addSp delSp modSp mod">
        <pc:chgData name="Thaddeus Yu" userId="90279a4f6e25e03a" providerId="LiveId" clId="{68B79895-985F-440A-9C89-7A486E801926}" dt="2025-03-13T13:12:33.724" v="201" actId="1076"/>
        <pc:sldMkLst>
          <pc:docMk/>
          <pc:sldMk cId="154387920" sldId="292"/>
        </pc:sldMkLst>
        <pc:spChg chg="add del">
          <ac:chgData name="Thaddeus Yu" userId="90279a4f6e25e03a" providerId="LiveId" clId="{68B79895-985F-440A-9C89-7A486E801926}" dt="2025-03-13T13:12:09.038" v="197" actId="478"/>
          <ac:spMkLst>
            <pc:docMk/>
            <pc:sldMk cId="154387920" sldId="292"/>
            <ac:spMk id="3" creationId="{A6435D1E-CAC8-F414-46EF-625FCB4D4317}"/>
          </ac:spMkLst>
        </pc:spChg>
        <pc:spChg chg="add del mod">
          <ac:chgData name="Thaddeus Yu" userId="90279a4f6e25e03a" providerId="LiveId" clId="{68B79895-985F-440A-9C89-7A486E801926}" dt="2025-03-13T13:11:59.393" v="195" actId="478"/>
          <ac:spMkLst>
            <pc:docMk/>
            <pc:sldMk cId="154387920" sldId="292"/>
            <ac:spMk id="6" creationId="{17DB8DD9-225F-8441-9774-D1999C0AA152}"/>
          </ac:spMkLst>
        </pc:spChg>
        <pc:spChg chg="add del">
          <ac:chgData name="Thaddeus Yu" userId="90279a4f6e25e03a" providerId="LiveId" clId="{68B79895-985F-440A-9C89-7A486E801926}" dt="2025-03-13T13:11:49.230" v="189" actId="22"/>
          <ac:spMkLst>
            <pc:docMk/>
            <pc:sldMk cId="154387920" sldId="292"/>
            <ac:spMk id="8" creationId="{CAEFFA51-A2EB-9729-DBD0-D59047CC2DD6}"/>
          </ac:spMkLst>
        </pc:spChg>
        <pc:spChg chg="add del mod">
          <ac:chgData name="Thaddeus Yu" userId="90279a4f6e25e03a" providerId="LiveId" clId="{68B79895-985F-440A-9C89-7A486E801926}" dt="2025-03-13T13:12:12.165" v="198" actId="478"/>
          <ac:spMkLst>
            <pc:docMk/>
            <pc:sldMk cId="154387920" sldId="292"/>
            <ac:spMk id="15" creationId="{66D1CB2A-EE18-EB13-C595-D8AB675FDD3E}"/>
          </ac:spMkLst>
        </pc:spChg>
        <pc:picChg chg="add del">
          <ac:chgData name="Thaddeus Yu" userId="90279a4f6e25e03a" providerId="LiveId" clId="{68B79895-985F-440A-9C89-7A486E801926}" dt="2025-03-13T13:11:52.768" v="191" actId="22"/>
          <ac:picMkLst>
            <pc:docMk/>
            <pc:sldMk cId="154387920" sldId="292"/>
            <ac:picMk id="10" creationId="{A9044F81-9D42-FF39-2B76-731D15FFE8FB}"/>
          </ac:picMkLst>
        </pc:picChg>
        <pc:picChg chg="add del">
          <ac:chgData name="Thaddeus Yu" userId="90279a4f6e25e03a" providerId="LiveId" clId="{68B79895-985F-440A-9C89-7A486E801926}" dt="2025-03-13T13:11:56.779" v="193" actId="22"/>
          <ac:picMkLst>
            <pc:docMk/>
            <pc:sldMk cId="154387920" sldId="292"/>
            <ac:picMk id="12" creationId="{4DFD674F-51C4-C04E-0B93-676C4D0F928C}"/>
          </ac:picMkLst>
        </pc:picChg>
        <pc:picChg chg="add mod">
          <ac:chgData name="Thaddeus Yu" userId="90279a4f6e25e03a" providerId="LiveId" clId="{68B79895-985F-440A-9C89-7A486E801926}" dt="2025-03-13T13:12:33.724" v="201" actId="1076"/>
          <ac:picMkLst>
            <pc:docMk/>
            <pc:sldMk cId="154387920" sldId="292"/>
            <ac:picMk id="13" creationId="{1B501B4A-0DDB-42C8-7257-7256F2AADE82}"/>
          </ac:picMkLst>
        </pc:picChg>
      </pc:sldChg>
      <pc:sldChg chg="addSp delSp modSp mod">
        <pc:chgData name="Thaddeus Yu" userId="90279a4f6e25e03a" providerId="LiveId" clId="{68B79895-985F-440A-9C89-7A486E801926}" dt="2025-03-13T13:12:47.148" v="205" actId="1076"/>
        <pc:sldMkLst>
          <pc:docMk/>
          <pc:sldMk cId="2885647588" sldId="293"/>
        </pc:sldMkLst>
        <pc:spChg chg="del">
          <ac:chgData name="Thaddeus Yu" userId="90279a4f6e25e03a" providerId="LiveId" clId="{68B79895-985F-440A-9C89-7A486E801926}" dt="2025-03-13T13:12:43.310" v="203" actId="478"/>
          <ac:spMkLst>
            <pc:docMk/>
            <pc:sldMk cId="2885647588" sldId="293"/>
            <ac:spMk id="3" creationId="{2E508F04-DF53-2C8A-D960-9905304235DC}"/>
          </ac:spMkLst>
        </pc:spChg>
        <pc:spChg chg="add del mod">
          <ac:chgData name="Thaddeus Yu" userId="90279a4f6e25e03a" providerId="LiveId" clId="{68B79895-985F-440A-9C89-7A486E801926}" dt="2025-03-13T13:12:44.480" v="204" actId="478"/>
          <ac:spMkLst>
            <pc:docMk/>
            <pc:sldMk cId="2885647588" sldId="293"/>
            <ac:spMk id="7" creationId="{2C9039D9-FE0F-A188-3C91-A7974F0EB6F2}"/>
          </ac:spMkLst>
        </pc:spChg>
        <pc:picChg chg="add mod">
          <ac:chgData name="Thaddeus Yu" userId="90279a4f6e25e03a" providerId="LiveId" clId="{68B79895-985F-440A-9C89-7A486E801926}" dt="2025-03-13T13:12:47.148" v="205" actId="1076"/>
          <ac:picMkLst>
            <pc:docMk/>
            <pc:sldMk cId="2885647588" sldId="293"/>
            <ac:picMk id="5" creationId="{B2FB6B9E-65FB-E3C8-724A-3DEE36983D13}"/>
          </ac:picMkLst>
        </pc:picChg>
      </pc:sldChg>
      <pc:sldChg chg="addSp delSp modSp add mod setBg delDesignElem">
        <pc:chgData name="Thaddeus Yu" userId="90279a4f6e25e03a" providerId="LiveId" clId="{68B79895-985F-440A-9C89-7A486E801926}" dt="2025-03-13T13:05:54.417" v="13" actId="1038"/>
        <pc:sldMkLst>
          <pc:docMk/>
          <pc:sldMk cId="1657208386" sldId="294"/>
        </pc:sldMkLst>
        <pc:spChg chg="del">
          <ac:chgData name="Thaddeus Yu" userId="90279a4f6e25e03a" providerId="LiveId" clId="{68B79895-985F-440A-9C89-7A486E801926}" dt="2025-03-13T13:05:22.200" v="3" actId="478"/>
          <ac:spMkLst>
            <pc:docMk/>
            <pc:sldMk cId="1657208386" sldId="294"/>
            <ac:spMk id="2" creationId="{0788A6F3-1291-0023-30D2-9DB34D77D391}"/>
          </ac:spMkLst>
        </pc:spChg>
        <pc:spChg chg="del mod">
          <ac:chgData name="Thaddeus Yu" userId="90279a4f6e25e03a" providerId="LiveId" clId="{68B79895-985F-440A-9C89-7A486E801926}" dt="2025-03-13T13:05:44.507" v="9" actId="478"/>
          <ac:spMkLst>
            <pc:docMk/>
            <pc:sldMk cId="1657208386" sldId="294"/>
            <ac:spMk id="3" creationId="{326FFE7C-9EB1-9FC1-196A-2DD15FF178CE}"/>
          </ac:spMkLst>
        </pc:spChg>
        <pc:spChg chg="add del mod">
          <ac:chgData name="Thaddeus Yu" userId="90279a4f6e25e03a" providerId="LiveId" clId="{68B79895-985F-440A-9C89-7A486E801926}" dt="2025-03-13T13:05:25.122" v="4" actId="478"/>
          <ac:spMkLst>
            <pc:docMk/>
            <pc:sldMk cId="1657208386" sldId="294"/>
            <ac:spMk id="7" creationId="{BE498E0A-5BB6-76DF-082C-93B6537D4954}"/>
          </ac:spMkLst>
        </pc:spChg>
        <pc:spChg chg="add del mod">
          <ac:chgData name="Thaddeus Yu" userId="90279a4f6e25e03a" providerId="LiveId" clId="{68B79895-985F-440A-9C89-7A486E801926}" dt="2025-03-13T13:05:47.377" v="10" actId="478"/>
          <ac:spMkLst>
            <pc:docMk/>
            <pc:sldMk cId="1657208386" sldId="294"/>
            <ac:spMk id="10" creationId="{5437BF58-4A32-F765-98DA-D662EECBA50F}"/>
          </ac:spMkLst>
        </pc:spChg>
        <pc:spChg chg="del">
          <ac:chgData name="Thaddeus Yu" userId="90279a4f6e25e03a" providerId="LiveId" clId="{68B79895-985F-440A-9C89-7A486E801926}" dt="2025-03-13T13:05:00.041" v="1"/>
          <ac:spMkLst>
            <pc:docMk/>
            <pc:sldMk cId="1657208386" sldId="294"/>
            <ac:spMk id="68" creationId="{6A50301F-27AC-F2F4-0800-DA739C0497FF}"/>
          </ac:spMkLst>
        </pc:spChg>
        <pc:spChg chg="del">
          <ac:chgData name="Thaddeus Yu" userId="90279a4f6e25e03a" providerId="LiveId" clId="{68B79895-985F-440A-9C89-7A486E801926}" dt="2025-03-13T13:05:00.041" v="1"/>
          <ac:spMkLst>
            <pc:docMk/>
            <pc:sldMk cId="1657208386" sldId="294"/>
            <ac:spMk id="69" creationId="{09439AFF-7889-6215-6376-0E2494260970}"/>
          </ac:spMkLst>
        </pc:spChg>
        <pc:picChg chg="add mod">
          <ac:chgData name="Thaddeus Yu" userId="90279a4f6e25e03a" providerId="LiveId" clId="{68B79895-985F-440A-9C89-7A486E801926}" dt="2025-03-13T13:05:54.417" v="13" actId="1038"/>
          <ac:picMkLst>
            <pc:docMk/>
            <pc:sldMk cId="1657208386" sldId="294"/>
            <ac:picMk id="5" creationId="{8CEC9BA6-FFD6-F6BD-42AA-3421F8FAF56F}"/>
          </ac:picMkLst>
        </pc:picChg>
        <pc:picChg chg="add mod">
          <ac:chgData name="Thaddeus Yu" userId="90279a4f6e25e03a" providerId="LiveId" clId="{68B79895-985F-440A-9C89-7A486E801926}" dt="2025-03-13T13:05:54.417" v="13" actId="1038"/>
          <ac:picMkLst>
            <pc:docMk/>
            <pc:sldMk cId="1657208386" sldId="294"/>
            <ac:picMk id="8" creationId="{069C73F2-3ED1-46C8-EFBD-5251D40ECFD8}"/>
          </ac:picMkLst>
        </pc:picChg>
      </pc:sldChg>
      <pc:sldChg chg="addSp delSp modSp add mod">
        <pc:chgData name="Thaddeus Yu" userId="90279a4f6e25e03a" providerId="LiveId" clId="{68B79895-985F-440A-9C89-7A486E801926}" dt="2025-03-13T13:08:32.114" v="106" actId="1076"/>
        <pc:sldMkLst>
          <pc:docMk/>
          <pc:sldMk cId="4089792483" sldId="295"/>
        </pc:sldMkLst>
        <pc:spChg chg="del">
          <ac:chgData name="Thaddeus Yu" userId="90279a4f6e25e03a" providerId="LiveId" clId="{68B79895-985F-440A-9C89-7A486E801926}" dt="2025-03-13T13:06:41.813" v="23" actId="478"/>
          <ac:spMkLst>
            <pc:docMk/>
            <pc:sldMk cId="4089792483" sldId="295"/>
            <ac:spMk id="3" creationId="{B374865F-3994-05C4-AC9B-091A97535FC9}"/>
          </ac:spMkLst>
        </pc:spChg>
        <pc:spChg chg="add del mod">
          <ac:chgData name="Thaddeus Yu" userId="90279a4f6e25e03a" providerId="LiveId" clId="{68B79895-985F-440A-9C89-7A486E801926}" dt="2025-03-13T13:06:43.638" v="24" actId="478"/>
          <ac:spMkLst>
            <pc:docMk/>
            <pc:sldMk cId="4089792483" sldId="295"/>
            <ac:spMk id="6" creationId="{BB2811DA-0F92-5A81-47D0-390666B122F1}"/>
          </ac:spMkLst>
        </pc:spChg>
        <pc:picChg chg="add mod">
          <ac:chgData name="Thaddeus Yu" userId="90279a4f6e25e03a" providerId="LiveId" clId="{68B79895-985F-440A-9C89-7A486E801926}" dt="2025-03-13T13:08:32.114" v="106" actId="1076"/>
          <ac:picMkLst>
            <pc:docMk/>
            <pc:sldMk cId="4089792483" sldId="295"/>
            <ac:picMk id="8" creationId="{5F76D1D3-5B6F-4A00-DC87-BE96BE3ADC5B}"/>
          </ac:picMkLst>
        </pc:pic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HK" sz="1600" b="1" u="sng" dirty="0"/>
              <a:t>Insurance</a:t>
            </a:r>
            <a:r>
              <a:rPr lang="en-HK" sz="1600" b="1" u="sng" baseline="0" dirty="0"/>
              <a:t> </a:t>
            </a:r>
            <a:r>
              <a:rPr lang="en-HK" sz="1600" b="1" u="sng" dirty="0"/>
              <a:t>Premiums</a:t>
            </a:r>
          </a:p>
          <a:p>
            <a:pPr>
              <a:defRPr sz="1800"/>
            </a:pPr>
            <a:r>
              <a:rPr lang="en-HK" sz="1600" b="1" u="sng" dirty="0"/>
              <a:t>(USD Billions)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2.9692842202780411E-2"/>
          <c:y val="0.21439953358780661"/>
          <c:w val="0.9480331650332019"/>
          <c:h val="0.6629367834425766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Sheet1!$A$2:$A$3</c:f>
              <c:numCache>
                <c:formatCode>General</c:formatCode>
                <c:ptCount val="2"/>
                <c:pt idx="0">
                  <c:v>2013</c:v>
                </c:pt>
                <c:pt idx="1">
                  <c:v>2023</c:v>
                </c:pt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29</c:v>
                </c:pt>
                <c:pt idx="1">
                  <c:v>62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578-4BEB-B13D-154F245BDFF6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7"/>
        <c:axId val="1711006703"/>
        <c:axId val="1711007183"/>
      </c:barChart>
      <c:catAx>
        <c:axId val="171100670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711007183"/>
        <c:crosses val="autoZero"/>
        <c:auto val="1"/>
        <c:lblAlgn val="ctr"/>
        <c:lblOffset val="100"/>
        <c:noMultiLvlLbl val="0"/>
      </c:catAx>
      <c:valAx>
        <c:axId val="1711007183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71100670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HK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3BBC4F-5B09-401C-BC3D-FBDA27556108}" type="datetimeFigureOut">
              <a:rPr lang="en-HK" smtClean="0"/>
              <a:t>10/3/2025</a:t>
            </a:fld>
            <a:endParaRPr lang="en-HK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HK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H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H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3E35D5-7261-448C-A0FD-766CE9B0E89E}" type="slidenum">
              <a:rPr lang="en-HK" smtClean="0"/>
              <a:t>‹#›</a:t>
            </a:fld>
            <a:endParaRPr lang="en-HK"/>
          </a:p>
        </p:txBody>
      </p:sp>
    </p:spTree>
    <p:extLst>
      <p:ext uri="{BB962C8B-B14F-4D97-AF65-F5344CB8AC3E}">
        <p14:creationId xmlns:p14="http://schemas.microsoft.com/office/powerpoint/2010/main" val="31998062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8DD129-A8C2-419E-B641-6CC90F5073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2000" y="1524000"/>
            <a:ext cx="10668000" cy="22860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B33C04-8A23-4499-A6EF-1D190F0FB3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2000" y="4571999"/>
            <a:ext cx="10668000" cy="1524000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FA99FB-5674-4BC5-949F-8D45EC1675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BB0C4-B4EC-414E-A4B1-24B35519D6D1}" type="datetime1">
              <a:rPr lang="en-US" smtClean="0"/>
              <a:t>3/10/2025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63CF93-DD67-4FE2-8083-864693FE8E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05E934-32B6-44B1-9622-67F30BDA3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90921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6AF011-A499-4054-89BF-A4800A68F6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6FB6E8-D956-45B5-9B4A-9D31DF466B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CDB9DB-9E62-4292-915C-1DD413474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2F8C3-16EC-4C5C-B357-98DD8AC1D77B}" type="datetime1">
              <a:rPr lang="en-US" smtClean="0"/>
              <a:t>3/10/2025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D462F1-BC30-4172-8353-363123A1D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92EE8A-96DF-4D7D-B434-778324756D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61048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28453A-F2B4-4EDB-B8FA-150267BC1A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10668000" cy="3038475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C46C51-ADF1-48FC-A4D9-38C369E783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4589463"/>
            <a:ext cx="10668000" cy="150653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C43B56-4DC7-490B-AEFD-55ED1ECFF8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A7573-F15A-4853-A3CE-D94171208B84}" type="datetime1">
              <a:rPr lang="en-US" smtClean="0"/>
              <a:t>3/10/2025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4738F8-C4B2-41D8-B627-A6DDB24B2D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F43D49-23F8-4C4B-9C30-EDC030EE6F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3834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E5556D-6916-42E6-8820-8A0D328A50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2747A5-C962-477F-89AA-A32385D5799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62000" y="2285999"/>
            <a:ext cx="5151119" cy="38100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D08312-30FC-44D8-B2A9-B5CAAD9F06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78879" y="2285999"/>
            <a:ext cx="5151121" cy="38100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ED84EB-AF90-4F19-A376-0FE5E50F9E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DB8D2-5AC1-4A73-B518-AA1ABD2BC914}" type="datetime1">
              <a:rPr lang="en-US" smtClean="0"/>
              <a:t>3/10/2025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838ED0-2789-41E4-A36E-83F92CA2E8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221A83-6D60-45F0-9173-5F6D2438BC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6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4FFAE2-03F4-4A94-86C4-9305B237CA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762000"/>
            <a:ext cx="10668000" cy="1524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BAC5A5-E184-46B6-8AB5-C8E132D362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2285999"/>
            <a:ext cx="5151119" cy="76199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DCFE87-5D80-45CB-9D13-DFC9AFCEC7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62000" y="3048000"/>
            <a:ext cx="5151119" cy="3048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AAC1E5A-8423-4749-8EDA-E13425F6965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78878" y="2286000"/>
            <a:ext cx="5151122" cy="76199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A832AAA-4BB8-4A3D-9C79-516F82F800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78878" y="3048000"/>
            <a:ext cx="5151122" cy="3048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80BEC63-51D3-4C70-B804-BE9EF765AD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5562A-7AF9-46E0-9235-05ADA0FBDAC8}" type="datetime1">
              <a:rPr lang="en-US" smtClean="0"/>
              <a:t>3/10/2025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35CA295-8563-402F-92C3-1F20C977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EFA5918-109D-4342-84C0-9774A52C9E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5829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EF2662-CBD1-4498-9B6E-2961F5EF1B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FF739AE-8101-4C18-8CF3-911BDF3978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0F183-32E1-4227-82CD-55F6B7CF4E3C}" type="datetime1">
              <a:rPr lang="en-US" smtClean="0"/>
              <a:t>3/10/2025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6EB1C88-D181-449C-9BE1-E85068C188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B38A2C9-E93B-4F0A-A021-9E3AEBC3FA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26551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00AE8D9-9B42-438E-ADA6-CCFE457884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CC5DE-BD76-4CC7-9665-50B1F77B7A61}" type="datetime1">
              <a:rPr lang="en-US" smtClean="0"/>
              <a:t>3/10/2025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4F792B9-A8AF-4E13-8A25-741E89691E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3A2CF6-DBC5-4491-B213-B3CD09D313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61315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727076-58C8-494C-B6B1-DC86F62DDC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761998"/>
            <a:ext cx="3810000" cy="1524002"/>
          </a:xfrm>
        </p:spPr>
        <p:txBody>
          <a:bodyPr anchor="t" anchorCtr="0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F29E36-0340-452F-8D0A-1BC3F3A388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00" y="762001"/>
            <a:ext cx="6096000" cy="5334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051C2E-E587-45E8-BDB1-DFF2F2791B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2000" y="2286000"/>
            <a:ext cx="3810000" cy="381000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21D993-DEDD-470E-B48B-CB053A55A1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50AD1-A6DD-45BF-8F18-771285006BB0}" type="datetime1">
              <a:rPr lang="en-US" smtClean="0"/>
              <a:t>3/10/2025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926C64-7401-4CA4-859F-74472AF869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108F41-F1F6-431C-9B45-8A447F188C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03142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E104FB-422C-4023-9381-EB12F1582D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762000"/>
            <a:ext cx="3809999" cy="1524000"/>
          </a:xfrm>
        </p:spPr>
        <p:txBody>
          <a:bodyPr anchor="t" anchorCtr="0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4DBA3AA-DE44-4B1F-91D1-09F67B89B94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34000" y="762001"/>
            <a:ext cx="6021388" cy="5334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27B131-5117-4106-80DB-2AB208C4C9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2001" y="2286000"/>
            <a:ext cx="3809999" cy="3810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13918A-7F23-4C72-8E80-591324A304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C73B7-DBEE-4A7A-BD06-01BB9F0C0E65}" type="datetime1">
              <a:rPr lang="en-US" smtClean="0"/>
              <a:t>3/10/2025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1071C8-76FE-4B83-8317-BD53C7C84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23681A-6F29-48FC-9409-319ED3E966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51927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BA5B09-FC60-445F-8A12-79869BEC60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0A219F7-87F2-409F-BB0B-8FE9270C98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AC2BB8-59E0-4EB2-B3BE-59D8641EE1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7B5D8-BD13-4585-8C2E-6F2E97E93279}" type="datetime1">
              <a:rPr lang="en-US" smtClean="0"/>
              <a:t>3/10/2025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56984E-C0DE-461B-8011-8FC31B0EE9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FE7C03-68D3-445E-A5A2-8A935CFC97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9118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B21F0D7-112D-48B1-B32B-170B1AA2B51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143998" y="761999"/>
            <a:ext cx="2286000" cy="53340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B27A7C1-8E5B-41DA-9802-F242D382B6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62001" y="761999"/>
            <a:ext cx="7619999" cy="53340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961CC7-F5B1-464A-8127-60645FB210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D0B9F-CFF8-4268-AFFB-CFCF7B1AA043}" type="datetime1">
              <a:rPr lang="en-US" smtClean="0"/>
              <a:t>3/10/2025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B94302-B381-4F37-A9FF-5CC5519175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707151-541F-4104-B989-83A9DCA6E6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15219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A6EF5A53-0A64-4CA5-B9C7-1CB97CB5CF1C}"/>
              </a:ext>
            </a:extLst>
          </p:cNvPr>
          <p:cNvSpPr/>
          <p:nvPr/>
        </p:nvSpPr>
        <p:spPr>
          <a:xfrm>
            <a:off x="8157843" y="6244836"/>
            <a:ext cx="4034156" cy="613164"/>
          </a:xfrm>
          <a:custGeom>
            <a:avLst/>
            <a:gdLst>
              <a:gd name="connsiteX0" fmla="*/ 1479137 w 4034156"/>
              <a:gd name="connsiteY0" fmla="*/ 230 h 613164"/>
              <a:gd name="connsiteX1" fmla="*/ 3482844 w 4034156"/>
              <a:gd name="connsiteY1" fmla="*/ 298555 h 613164"/>
              <a:gd name="connsiteX2" fmla="*/ 3831590 w 4034156"/>
              <a:gd name="connsiteY2" fmla="*/ 425010 h 613164"/>
              <a:gd name="connsiteX3" fmla="*/ 4034156 w 4034156"/>
              <a:gd name="connsiteY3" fmla="*/ 494088 h 613164"/>
              <a:gd name="connsiteX4" fmla="*/ 4034156 w 4034156"/>
              <a:gd name="connsiteY4" fmla="*/ 613164 h 613164"/>
              <a:gd name="connsiteX5" fmla="*/ 0 w 4034156"/>
              <a:gd name="connsiteY5" fmla="*/ 613164 h 613164"/>
              <a:gd name="connsiteX6" fmla="*/ 54792 w 4034156"/>
              <a:gd name="connsiteY6" fmla="*/ 512415 h 613164"/>
              <a:gd name="connsiteX7" fmla="*/ 168327 w 4034156"/>
              <a:gd name="connsiteY7" fmla="*/ 366637 h 613164"/>
              <a:gd name="connsiteX8" fmla="*/ 1192562 w 4034156"/>
              <a:gd name="connsiteY8" fmla="*/ 1522 h 613164"/>
              <a:gd name="connsiteX9" fmla="*/ 1479137 w 4034156"/>
              <a:gd name="connsiteY9" fmla="*/ 230 h 613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034156" h="613164">
                <a:moveTo>
                  <a:pt x="1479137" y="230"/>
                </a:moveTo>
                <a:cubicBezTo>
                  <a:pt x="2152575" y="4287"/>
                  <a:pt x="2854487" y="63583"/>
                  <a:pt x="3482844" y="298555"/>
                </a:cubicBezTo>
                <a:cubicBezTo>
                  <a:pt x="3599338" y="342114"/>
                  <a:pt x="3715540" y="384216"/>
                  <a:pt x="3831590" y="425010"/>
                </a:cubicBezTo>
                <a:lnTo>
                  <a:pt x="4034156" y="494088"/>
                </a:lnTo>
                <a:lnTo>
                  <a:pt x="4034156" y="613164"/>
                </a:lnTo>
                <a:lnTo>
                  <a:pt x="0" y="613164"/>
                </a:lnTo>
                <a:lnTo>
                  <a:pt x="54792" y="512415"/>
                </a:lnTo>
                <a:cubicBezTo>
                  <a:pt x="88888" y="459433"/>
                  <a:pt x="126502" y="410480"/>
                  <a:pt x="168327" y="366637"/>
                </a:cubicBezTo>
                <a:cubicBezTo>
                  <a:pt x="428292" y="94062"/>
                  <a:pt x="821899" y="6565"/>
                  <a:pt x="1192562" y="1522"/>
                </a:cubicBezTo>
                <a:cubicBezTo>
                  <a:pt x="1287308" y="198"/>
                  <a:pt x="1382932" y="-349"/>
                  <a:pt x="1479137" y="23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 panose="020B0504020202020204" pitchFamily="34" charset="0"/>
              <a:ea typeface="+mn-ea"/>
              <a:cs typeface="+mn-cs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34ABFBEA-4EB0-4D02-A2C0-1733CD3D6F12}"/>
              </a:ext>
            </a:extLst>
          </p:cNvPr>
          <p:cNvSpPr/>
          <p:nvPr/>
        </p:nvSpPr>
        <p:spPr>
          <a:xfrm>
            <a:off x="1" y="688126"/>
            <a:ext cx="448491" cy="1634252"/>
          </a:xfrm>
          <a:custGeom>
            <a:avLst/>
            <a:gdLst>
              <a:gd name="connsiteX0" fmla="*/ 0 w 448491"/>
              <a:gd name="connsiteY0" fmla="*/ 0 h 1634252"/>
              <a:gd name="connsiteX1" fmla="*/ 12983 w 448491"/>
              <a:gd name="connsiteY1" fmla="*/ 10508 h 1634252"/>
              <a:gd name="connsiteX2" fmla="*/ 441611 w 448491"/>
              <a:gd name="connsiteY2" fmla="*/ 863751 h 1634252"/>
              <a:gd name="connsiteX3" fmla="*/ 251011 w 448491"/>
              <a:gd name="connsiteY3" fmla="*/ 1302895 h 1634252"/>
              <a:gd name="connsiteX4" fmla="*/ 74605 w 448491"/>
              <a:gd name="connsiteY4" fmla="*/ 1543249 h 1634252"/>
              <a:gd name="connsiteX5" fmla="*/ 0 w 448491"/>
              <a:gd name="connsiteY5" fmla="*/ 1634252 h 1634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48491" h="1634252">
                <a:moveTo>
                  <a:pt x="0" y="0"/>
                </a:moveTo>
                <a:lnTo>
                  <a:pt x="12983" y="10508"/>
                </a:lnTo>
                <a:cubicBezTo>
                  <a:pt x="278410" y="241022"/>
                  <a:pt x="489787" y="530267"/>
                  <a:pt x="441611" y="863751"/>
                </a:cubicBezTo>
                <a:cubicBezTo>
                  <a:pt x="418542" y="1022632"/>
                  <a:pt x="337007" y="1166302"/>
                  <a:pt x="251011" y="1302895"/>
                </a:cubicBezTo>
                <a:cubicBezTo>
                  <a:pt x="215138" y="1359902"/>
                  <a:pt x="154723" y="1442480"/>
                  <a:pt x="74605" y="1543249"/>
                </a:cubicBezTo>
                <a:lnTo>
                  <a:pt x="0" y="163425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900">
              <a:solidFill>
                <a:prstClr val="white"/>
              </a:solidFill>
              <a:latin typeface="Avenir Next LT Pro" panose="020B0504020202020204" pitchFamily="34" charset="0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19E083F6-57F4-487B-A766-EA0462B1EED8}"/>
              </a:ext>
            </a:extLst>
          </p:cNvPr>
          <p:cNvSpPr/>
          <p:nvPr/>
        </p:nvSpPr>
        <p:spPr>
          <a:xfrm>
            <a:off x="7309459" y="6144069"/>
            <a:ext cx="4418271" cy="718159"/>
          </a:xfrm>
          <a:custGeom>
            <a:avLst/>
            <a:gdLst>
              <a:gd name="connsiteX0" fmla="*/ 1421452 w 4590626"/>
              <a:gd name="connsiteY0" fmla="*/ 0 h 713930"/>
              <a:gd name="connsiteX1" fmla="*/ 3247781 w 4590626"/>
              <a:gd name="connsiteY1" fmla="*/ 271915 h 713930"/>
              <a:gd name="connsiteX2" fmla="*/ 4517331 w 4590626"/>
              <a:gd name="connsiteY2" fmla="*/ 693394 h 713930"/>
              <a:gd name="connsiteX3" fmla="*/ 4590626 w 4590626"/>
              <a:gd name="connsiteY3" fmla="*/ 713930 h 713930"/>
              <a:gd name="connsiteX4" fmla="*/ 0 w 4590626"/>
              <a:gd name="connsiteY4" fmla="*/ 713930 h 713930"/>
              <a:gd name="connsiteX5" fmla="*/ 2854 w 4590626"/>
              <a:gd name="connsiteY5" fmla="*/ 705624 h 713930"/>
              <a:gd name="connsiteX6" fmla="*/ 226680 w 4590626"/>
              <a:gd name="connsiteY6" fmla="*/ 333970 h 713930"/>
              <a:gd name="connsiteX7" fmla="*/ 1160245 w 4590626"/>
              <a:gd name="connsiteY7" fmla="*/ 1178 h 713930"/>
              <a:gd name="connsiteX8" fmla="*/ 1421452 w 4590626"/>
              <a:gd name="connsiteY8" fmla="*/ 0 h 713930"/>
              <a:gd name="connsiteX0" fmla="*/ 1421452 w 4517331"/>
              <a:gd name="connsiteY0" fmla="*/ 0 h 713930"/>
              <a:gd name="connsiteX1" fmla="*/ 3247781 w 4517331"/>
              <a:gd name="connsiteY1" fmla="*/ 271915 h 713930"/>
              <a:gd name="connsiteX2" fmla="*/ 4517331 w 4517331"/>
              <a:gd name="connsiteY2" fmla="*/ 693394 h 713930"/>
              <a:gd name="connsiteX3" fmla="*/ 0 w 4517331"/>
              <a:gd name="connsiteY3" fmla="*/ 713930 h 713930"/>
              <a:gd name="connsiteX4" fmla="*/ 2854 w 4517331"/>
              <a:gd name="connsiteY4" fmla="*/ 705624 h 713930"/>
              <a:gd name="connsiteX5" fmla="*/ 226680 w 4517331"/>
              <a:gd name="connsiteY5" fmla="*/ 333970 h 713930"/>
              <a:gd name="connsiteX6" fmla="*/ 1160245 w 4517331"/>
              <a:gd name="connsiteY6" fmla="*/ 1178 h 713930"/>
              <a:gd name="connsiteX7" fmla="*/ 1421452 w 4517331"/>
              <a:gd name="connsiteY7" fmla="*/ 0 h 713930"/>
              <a:gd name="connsiteX0" fmla="*/ 0 w 4608771"/>
              <a:gd name="connsiteY0" fmla="*/ 713930 h 784834"/>
              <a:gd name="connsiteX1" fmla="*/ 2854 w 4608771"/>
              <a:gd name="connsiteY1" fmla="*/ 705624 h 784834"/>
              <a:gd name="connsiteX2" fmla="*/ 226680 w 4608771"/>
              <a:gd name="connsiteY2" fmla="*/ 333970 h 784834"/>
              <a:gd name="connsiteX3" fmla="*/ 1160245 w 4608771"/>
              <a:gd name="connsiteY3" fmla="*/ 1178 h 784834"/>
              <a:gd name="connsiteX4" fmla="*/ 1421452 w 4608771"/>
              <a:gd name="connsiteY4" fmla="*/ 0 h 784834"/>
              <a:gd name="connsiteX5" fmla="*/ 3247781 w 4608771"/>
              <a:gd name="connsiteY5" fmla="*/ 271915 h 784834"/>
              <a:gd name="connsiteX6" fmla="*/ 4608771 w 4608771"/>
              <a:gd name="connsiteY6" fmla="*/ 784834 h 784834"/>
              <a:gd name="connsiteX0" fmla="*/ 0 w 4418271"/>
              <a:gd name="connsiteY0" fmla="*/ 713930 h 718159"/>
              <a:gd name="connsiteX1" fmla="*/ 2854 w 4418271"/>
              <a:gd name="connsiteY1" fmla="*/ 705624 h 718159"/>
              <a:gd name="connsiteX2" fmla="*/ 226680 w 4418271"/>
              <a:gd name="connsiteY2" fmla="*/ 333970 h 718159"/>
              <a:gd name="connsiteX3" fmla="*/ 1160245 w 4418271"/>
              <a:gd name="connsiteY3" fmla="*/ 1178 h 718159"/>
              <a:gd name="connsiteX4" fmla="*/ 1421452 w 4418271"/>
              <a:gd name="connsiteY4" fmla="*/ 0 h 718159"/>
              <a:gd name="connsiteX5" fmla="*/ 3247781 w 4418271"/>
              <a:gd name="connsiteY5" fmla="*/ 271915 h 718159"/>
              <a:gd name="connsiteX6" fmla="*/ 4418271 w 4418271"/>
              <a:gd name="connsiteY6" fmla="*/ 718159 h 7181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18271" h="718159">
                <a:moveTo>
                  <a:pt x="0" y="713930"/>
                </a:moveTo>
                <a:lnTo>
                  <a:pt x="2854" y="705624"/>
                </a:lnTo>
                <a:cubicBezTo>
                  <a:pt x="60059" y="562888"/>
                  <a:pt x="131373" y="433874"/>
                  <a:pt x="226680" y="333970"/>
                </a:cubicBezTo>
                <a:cubicBezTo>
                  <a:pt x="463632" y="85526"/>
                  <a:pt x="822395" y="5774"/>
                  <a:pt x="1160245" y="1178"/>
                </a:cubicBezTo>
                <a:lnTo>
                  <a:pt x="1421452" y="0"/>
                </a:lnTo>
                <a:cubicBezTo>
                  <a:pt x="2035274" y="3698"/>
                  <a:pt x="2748311" y="152222"/>
                  <a:pt x="3247781" y="271915"/>
                </a:cubicBezTo>
                <a:cubicBezTo>
                  <a:pt x="3747251" y="391608"/>
                  <a:pt x="3902480" y="501606"/>
                  <a:pt x="4418271" y="718159"/>
                </a:cubicBezTo>
              </a:path>
            </a:pathLst>
          </a:custGeom>
          <a:noFill/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 Light"/>
              <a:ea typeface="+mn-ea"/>
              <a:cs typeface="+mn-cs"/>
            </a:endParaRP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3A2F988-7148-4375-83D8-12EE5EBC7B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762000"/>
            <a:ext cx="106680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896238-C5B3-4F3C-97FA-890E1A51A2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2286000"/>
            <a:ext cx="10668000" cy="38180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6E4474-0442-4E4B-9E5B-CA7B3951C1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389165" y="194320"/>
            <a:ext cx="204083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  <a:alpha val="70000"/>
                  </a:schemeClr>
                </a:solidFill>
              </a:defRPr>
            </a:lvl1pPr>
          </a:lstStyle>
          <a:p>
            <a:fld id="{2827AF88-A6CA-4B90-A3FE-90451D9D45BE}" type="datetime1">
              <a:rPr lang="en-US" smtClean="0"/>
              <a:t>3/10/2025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626A98-F887-40E1-B9BA-9D93DE90E02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61999" y="6356350"/>
            <a:ext cx="661283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2C8119-73F6-4713-9AD3-3628DCDFB8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06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  <a:alpha val="70000"/>
                  </a:schemeClr>
                </a:solidFill>
              </a:defRPr>
            </a:lvl1pPr>
          </a:lstStyle>
          <a:p>
            <a:fld id="{07CE569E-9B7C-4CB9-AB80-C0841F922CF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025543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  <p:sldLayoutId id="2147483723" r:id="rId4"/>
    <p:sldLayoutId id="2147483724" r:id="rId5"/>
    <p:sldLayoutId id="2147483718" r:id="rId6"/>
    <p:sldLayoutId id="2147483714" r:id="rId7"/>
    <p:sldLayoutId id="2147483715" r:id="rId8"/>
    <p:sldLayoutId id="2147483716" r:id="rId9"/>
    <p:sldLayoutId id="2147483717" r:id="rId10"/>
    <p:sldLayoutId id="214748371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5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20A695-7ADB-E589-BBA6-08CA333C36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Victoria Peakscape with lights and a body of water&#10;&#10;AI-generated content may be incorrect.">
            <a:extLst>
              <a:ext uri="{FF2B5EF4-FFF2-40B4-BE49-F238E27FC236}">
                <a16:creationId xmlns:a16="http://schemas.microsoft.com/office/drawing/2014/main" id="{B1E7E922-F277-556C-11B8-3BFC99B59B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982" r="-1" b="-1"/>
          <a:stretch/>
        </p:blipFill>
        <p:spPr>
          <a:xfrm>
            <a:off x="5091546" y="619123"/>
            <a:ext cx="7100454" cy="6238874"/>
          </a:xfrm>
          <a:custGeom>
            <a:avLst/>
            <a:gdLst/>
            <a:ahLst/>
            <a:cxnLst/>
            <a:rect l="l" t="t" r="r" b="b"/>
            <a:pathLst>
              <a:path w="7100454" h="6238874">
                <a:moveTo>
                  <a:pt x="5221938" y="783"/>
                </a:moveTo>
                <a:cubicBezTo>
                  <a:pt x="5784158" y="15914"/>
                  <a:pt x="6301398" y="253541"/>
                  <a:pt x="6756828" y="979302"/>
                </a:cubicBezTo>
                <a:cubicBezTo>
                  <a:pt x="6870382" y="1160214"/>
                  <a:pt x="6969391" y="1352970"/>
                  <a:pt x="7057114" y="1554417"/>
                </a:cubicBezTo>
                <a:lnTo>
                  <a:pt x="7100454" y="1659685"/>
                </a:lnTo>
                <a:lnTo>
                  <a:pt x="7100454" y="6238874"/>
                </a:lnTo>
                <a:lnTo>
                  <a:pt x="0" y="6238874"/>
                </a:lnTo>
                <a:lnTo>
                  <a:pt x="14064" y="6003370"/>
                </a:lnTo>
                <a:cubicBezTo>
                  <a:pt x="69537" y="5262783"/>
                  <a:pt x="191580" y="4496548"/>
                  <a:pt x="334789" y="3724830"/>
                </a:cubicBezTo>
                <a:cubicBezTo>
                  <a:pt x="778352" y="1333290"/>
                  <a:pt x="2184944" y="696602"/>
                  <a:pt x="3836378" y="244282"/>
                </a:cubicBezTo>
                <a:cubicBezTo>
                  <a:pt x="4320163" y="111842"/>
                  <a:pt x="4784656" y="-10986"/>
                  <a:pt x="5221938" y="783"/>
                </a:cubicBezTo>
                <a:close/>
              </a:path>
            </a:pathLst>
          </a:cu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3C27D1-81F6-53FA-5A46-DF5CA2DCD0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06000" y="6356350"/>
            <a:ext cx="15240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07CE569E-9B7C-4CB9-AB80-C0841F922CFF}" type="slidenum">
              <a:rPr lang="en-US">
                <a:solidFill>
                  <a:srgbClr val="FFFFFF">
                    <a:alpha val="90000"/>
                  </a:srgbClr>
                </a:solidFill>
              </a:rPr>
              <a:pPr>
                <a:spcAft>
                  <a:spcPts val="600"/>
                </a:spcAft>
              </a:pPr>
              <a:t>1</a:t>
            </a:fld>
            <a:endParaRPr lang="en-US">
              <a:solidFill>
                <a:srgbClr val="FFFFFF">
                  <a:alpha val="90000"/>
                </a:srgb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CEC9BA6-FFD6-F6BD-42AA-3421F8FAF5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658" y="1217746"/>
            <a:ext cx="4645555" cy="275563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69C73F2-3ED1-46C8-EFBD-5251D40ECF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658" y="4572000"/>
            <a:ext cx="4621169" cy="1530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2083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DABDF6-D4BD-9B0F-5D96-560F77E633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HK" dirty="0"/>
              <a:t>Table of content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FAD309-C083-4659-CDDE-9D5CCBCC87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HK" dirty="0"/>
              <a:t>Summary of research proposal</a:t>
            </a:r>
          </a:p>
          <a:p>
            <a:pPr marL="514350" indent="-514350">
              <a:buFont typeface="+mj-lt"/>
              <a:buAutoNum type="arabicPeriod"/>
            </a:pPr>
            <a:r>
              <a:rPr lang="en-HK" dirty="0"/>
              <a:t>Evaluation of research proposal</a:t>
            </a:r>
          </a:p>
          <a:p>
            <a:pPr marL="514350" indent="-514350">
              <a:buFont typeface="+mj-lt"/>
              <a:buAutoNum type="arabicPeriod"/>
            </a:pPr>
            <a:r>
              <a:rPr lang="en-HK" dirty="0"/>
              <a:t>Alternative approaches &amp; considerations</a:t>
            </a:r>
          </a:p>
          <a:p>
            <a:pPr marL="514350" indent="-514350">
              <a:buFont typeface="+mj-lt"/>
              <a:buAutoNum type="arabicPeriod"/>
            </a:pPr>
            <a:r>
              <a:rPr lang="en-HK" dirty="0"/>
              <a:t>Expected findings &amp; contributions</a:t>
            </a:r>
          </a:p>
          <a:p>
            <a:pPr marL="514350" indent="-514350">
              <a:buFont typeface="+mj-lt"/>
              <a:buAutoNum type="arabicPeriod"/>
            </a:pPr>
            <a:r>
              <a:rPr lang="en-HK" dirty="0"/>
              <a:t>References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E540AA-EA74-B8FC-958C-11DF113E6E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65600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B4289C-DF15-4E6D-9607-091E620C2F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6A8C16-E493-A898-B7A1-C5D73A7CEC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HK" dirty="0"/>
              <a:t>Table of content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077724-CD55-CA69-BCFC-7A84952703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HK" b="1" dirty="0">
                <a:solidFill>
                  <a:schemeClr val="accent2">
                    <a:lumMod val="60000"/>
                    <a:lumOff val="40000"/>
                    <a:alpha val="70000"/>
                  </a:schemeClr>
                </a:solidFill>
              </a:rPr>
              <a:t>Summary of research proposal</a:t>
            </a:r>
          </a:p>
          <a:p>
            <a:pPr marL="514350" indent="-514350">
              <a:buFont typeface="+mj-lt"/>
              <a:buAutoNum type="arabicPeriod"/>
            </a:pPr>
            <a:r>
              <a:rPr lang="en-HK" dirty="0"/>
              <a:t>Evaluation of research proposal</a:t>
            </a:r>
          </a:p>
          <a:p>
            <a:pPr marL="514350" indent="-514350">
              <a:buFont typeface="+mj-lt"/>
              <a:buAutoNum type="arabicPeriod"/>
            </a:pPr>
            <a:r>
              <a:rPr lang="en-HK" dirty="0"/>
              <a:t>Alternative approaches &amp; considerations</a:t>
            </a:r>
          </a:p>
          <a:p>
            <a:pPr marL="514350" indent="-514350">
              <a:buFont typeface="+mj-lt"/>
              <a:buAutoNum type="arabicPeriod"/>
            </a:pPr>
            <a:r>
              <a:rPr lang="en-HK" dirty="0"/>
              <a:t>Expected findings &amp; contributions</a:t>
            </a:r>
          </a:p>
          <a:p>
            <a:pPr marL="514350" indent="-514350">
              <a:buFont typeface="+mj-lt"/>
              <a:buAutoNum type="arabicPeriod"/>
            </a:pPr>
            <a:r>
              <a:rPr lang="en-HK" dirty="0"/>
              <a:t>References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A7BF31-183A-192C-F155-7DBC24729D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42226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E14B08-0174-E1B8-4831-DECA0AA804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CF6E6D-6816-2C53-3650-83738DD514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HK" dirty="0"/>
              <a:t>2. Summary of research proposal (1/5)</a:t>
            </a:r>
            <a:br>
              <a:rPr lang="en-HK" dirty="0"/>
            </a:br>
            <a:r>
              <a:rPr lang="en-HK" sz="2800" dirty="0"/>
              <a:t>Background &amp; context</a:t>
            </a:r>
            <a:endParaRPr lang="en-HK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3105BBD-F1E8-D40C-AE51-CEE584A066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4</a:t>
            </a:fld>
            <a:endParaRPr lang="en-US"/>
          </a:p>
        </p:txBody>
      </p:sp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C58258B4-9F57-0832-FD70-8A12E226BC20}"/>
              </a:ext>
            </a:extLst>
          </p:cNvPr>
          <p:cNvGraphicFramePr/>
          <p:nvPr/>
        </p:nvGraphicFramePr>
        <p:xfrm>
          <a:off x="8984511" y="2286000"/>
          <a:ext cx="2844388" cy="34207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F71DFB63-B6B0-333F-0A44-B09846691DDB}"/>
              </a:ext>
            </a:extLst>
          </p:cNvPr>
          <p:cNvCxnSpPr>
            <a:cxnSpLocks/>
          </p:cNvCxnSpPr>
          <p:nvPr/>
        </p:nvCxnSpPr>
        <p:spPr>
          <a:xfrm flipV="1">
            <a:off x="9906000" y="3429000"/>
            <a:ext cx="864781" cy="675167"/>
          </a:xfrm>
          <a:prstGeom prst="straightConnector1">
            <a:avLst/>
          </a:prstGeom>
          <a:ln w="47625">
            <a:solidFill>
              <a:schemeClr val="accent2">
                <a:lumMod val="20000"/>
                <a:lumOff val="8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>
            <a:extLst>
              <a:ext uri="{FF2B5EF4-FFF2-40B4-BE49-F238E27FC236}">
                <a16:creationId xmlns:a16="http://schemas.microsoft.com/office/drawing/2014/main" id="{3D1B7BF6-34F0-A498-2223-D912ABF19FCC}"/>
              </a:ext>
            </a:extLst>
          </p:cNvPr>
          <p:cNvSpPr/>
          <p:nvPr/>
        </p:nvSpPr>
        <p:spPr>
          <a:xfrm>
            <a:off x="9995580" y="3636744"/>
            <a:ext cx="609600" cy="346511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36000" bIns="0" rtlCol="0" anchor="ctr"/>
          <a:lstStyle/>
          <a:p>
            <a:pPr algn="ctr"/>
            <a:r>
              <a:rPr lang="en-HK" sz="1200" b="1" dirty="0"/>
              <a:t>2.1x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F76D1D3-5B6F-4A00-DC87-BE96BE3ADC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" y="2286000"/>
            <a:ext cx="10735986" cy="3865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7924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A3550A-92F3-592E-72F1-B37311729D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9FD615-2614-6EC1-8D7C-EEA5D53F8E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HK" dirty="0"/>
              <a:t>2. Summary of research proposal (2/5)</a:t>
            </a:r>
            <a:br>
              <a:rPr lang="en-HK" dirty="0"/>
            </a:br>
            <a:r>
              <a:rPr lang="en-HK" sz="2800" dirty="0"/>
              <a:t>Key concepts</a:t>
            </a:r>
            <a:endParaRPr lang="en-HK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239DF4-6DB9-EDD1-CE98-C2646F231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5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0EA84A-B597-8165-8671-F383821975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2373334"/>
            <a:ext cx="10894496" cy="3895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5924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419E21-5AFA-BB39-5473-A1EF21CAD7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C6C2CF-5835-3D0A-6036-171E6FD939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HK" dirty="0"/>
              <a:t>2. Summary of research proposal (3/5)</a:t>
            </a:r>
            <a:br>
              <a:rPr lang="en-HK" dirty="0"/>
            </a:br>
            <a:r>
              <a:rPr lang="en-HK" sz="2800" dirty="0"/>
              <a:t>Research objectives</a:t>
            </a:r>
            <a:endParaRPr lang="en-HK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07F3AE1-832B-5D53-3580-988C09B334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6</a:t>
            </a:fld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F6EE4D9-2DC1-84FD-243C-63CFB48545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2318178"/>
            <a:ext cx="10778662" cy="3859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3398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1AC33F-4506-3B87-9234-449559AF91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6F8B81-3B88-16B2-050A-AE6F0C87F0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HK" dirty="0"/>
              <a:t>2. Summary of research proposal (4/5)</a:t>
            </a:r>
            <a:br>
              <a:rPr lang="en-HK" dirty="0"/>
            </a:br>
            <a:r>
              <a:rPr lang="en-HK" sz="2800" dirty="0"/>
              <a:t>Research methodology</a:t>
            </a:r>
            <a:endParaRPr lang="en-HK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2A8E43-7BAD-9B13-D09E-32C429A5A9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7</a:t>
            </a:fld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369D0B2-7427-D43D-E453-6FB7E71DBB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2286000"/>
            <a:ext cx="11022523" cy="3944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65438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B1767A-482B-EBBC-9E37-76CC48D8C3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8E69AF-2D13-B181-3178-F469A3DB68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HK" dirty="0"/>
              <a:t>2. Summary of research proposal (5/5)</a:t>
            </a:r>
            <a:br>
              <a:rPr lang="en-HK" dirty="0"/>
            </a:br>
            <a:r>
              <a:rPr lang="en-HK" sz="2800" dirty="0"/>
              <a:t>Expected findings</a:t>
            </a:r>
            <a:endParaRPr lang="en-HK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F63942F-745B-9B59-4ABD-5E2B596C38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8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40EE3F1-D24F-5E0E-F0BC-27326F82FA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2286000"/>
            <a:ext cx="10748180" cy="3840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0601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61D240-C8CA-CAEC-7460-1C580B4C16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66F10E-C122-39C9-B610-91BDF864C5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HK" dirty="0"/>
              <a:t>Table of content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99323F-287D-6B3C-4BB4-41EBF74DCD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HK" dirty="0"/>
              <a:t>Summary of research proposal</a:t>
            </a:r>
          </a:p>
          <a:p>
            <a:pPr marL="514350" indent="-514350">
              <a:buFont typeface="+mj-lt"/>
              <a:buAutoNum type="arabicPeriod"/>
            </a:pPr>
            <a:r>
              <a:rPr lang="en-HK" b="1" dirty="0">
                <a:solidFill>
                  <a:schemeClr val="accent2">
                    <a:lumMod val="60000"/>
                    <a:lumOff val="40000"/>
                    <a:alpha val="70000"/>
                  </a:schemeClr>
                </a:solidFill>
              </a:rPr>
              <a:t>Evaluation of research proposal</a:t>
            </a:r>
          </a:p>
          <a:p>
            <a:pPr marL="514350" indent="-514350">
              <a:buFont typeface="+mj-lt"/>
              <a:buAutoNum type="arabicPeriod"/>
            </a:pPr>
            <a:r>
              <a:rPr lang="en-HK" dirty="0"/>
              <a:t>Alternative approaches &amp; considerations</a:t>
            </a:r>
          </a:p>
          <a:p>
            <a:pPr marL="514350" indent="-514350">
              <a:buFont typeface="+mj-lt"/>
              <a:buAutoNum type="arabicPeriod"/>
            </a:pPr>
            <a:r>
              <a:rPr lang="en-HK" dirty="0"/>
              <a:t>Expected findings &amp; contributions</a:t>
            </a:r>
          </a:p>
          <a:p>
            <a:pPr marL="514350" indent="-514350">
              <a:buFont typeface="+mj-lt"/>
              <a:buAutoNum type="arabicPeriod"/>
            </a:pPr>
            <a:r>
              <a:rPr lang="en-HK" dirty="0"/>
              <a:t>References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6E4310-E2CC-F56F-D4CF-F86CCCBDD6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78137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CD0C0E-D40E-73DA-77BA-615660B49D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5677B6-0B66-483A-6DF7-AF5CA1AF08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HK" dirty="0"/>
              <a:t>3. Evaluation of research proposal</a:t>
            </a:r>
            <a:br>
              <a:rPr lang="en-HK" dirty="0"/>
            </a:br>
            <a:r>
              <a:rPr lang="en-HK" sz="2800" dirty="0"/>
              <a:t>Strengths, Weaknesses, and Limitations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A2B6626-F75E-A616-EE67-B7AB5DADDD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10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B85135E-02F7-3F2E-9A0C-F0B648438A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2985" y="2286000"/>
            <a:ext cx="10486029" cy="3938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3897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011A91-AFCB-8793-1205-AE78F3FDB4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02A4F2-DE44-6FEB-927C-E3A517F847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HK" dirty="0"/>
              <a:t>Table of content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D84512-61FA-75A8-E3F1-E8D7677ADD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HK" dirty="0"/>
              <a:t>Summary of research proposal</a:t>
            </a:r>
          </a:p>
          <a:p>
            <a:pPr marL="514350" indent="-514350">
              <a:buFont typeface="+mj-lt"/>
              <a:buAutoNum type="arabicPeriod"/>
            </a:pPr>
            <a:r>
              <a:rPr lang="en-HK" dirty="0"/>
              <a:t>Evaluation of research proposal</a:t>
            </a:r>
          </a:p>
          <a:p>
            <a:pPr marL="514350" indent="-514350">
              <a:buFont typeface="+mj-lt"/>
              <a:buAutoNum type="arabicPeriod"/>
            </a:pPr>
            <a:r>
              <a:rPr lang="en-HK" b="1" dirty="0">
                <a:solidFill>
                  <a:schemeClr val="accent2">
                    <a:lumMod val="60000"/>
                    <a:lumOff val="40000"/>
                    <a:alpha val="70000"/>
                  </a:schemeClr>
                </a:solidFill>
              </a:rPr>
              <a:t>Alternative approaches &amp; considerations</a:t>
            </a:r>
          </a:p>
          <a:p>
            <a:pPr marL="514350" indent="-514350">
              <a:buFont typeface="+mj-lt"/>
              <a:buAutoNum type="arabicPeriod"/>
            </a:pPr>
            <a:r>
              <a:rPr lang="en-HK" dirty="0"/>
              <a:t>Expected findings &amp; contributions</a:t>
            </a:r>
          </a:p>
          <a:p>
            <a:pPr marL="514350" indent="-514350">
              <a:buFont typeface="+mj-lt"/>
              <a:buAutoNum type="arabicPeriod"/>
            </a:pPr>
            <a:r>
              <a:rPr lang="en-HK" dirty="0"/>
              <a:t>References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0A98F4-F296-C7E9-3195-FAF6C5F9BB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1575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76E953-807F-C6B0-5FE7-0F7F636968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B923A9-3FA9-F34A-E268-1D186C943C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HK" dirty="0"/>
              <a:t>4. Alternative approaches &amp; considerations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646FAC-9A7B-EEFB-DCD4-4ADFE3C3A0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12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AE6E49F-772A-CEF6-7602-67A3920BA7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2167014"/>
            <a:ext cx="10717697" cy="4054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1847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5988B5-D4AC-4700-E44D-E3A74B7722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F85524-CB87-99C4-ABA8-13498A63C2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HK" dirty="0"/>
              <a:t>Table of content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78DC63-F618-4352-2047-68CBC337D9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HK" dirty="0"/>
              <a:t>Summary of research proposal</a:t>
            </a:r>
          </a:p>
          <a:p>
            <a:pPr marL="514350" indent="-514350">
              <a:buFont typeface="+mj-lt"/>
              <a:buAutoNum type="arabicPeriod"/>
            </a:pPr>
            <a:r>
              <a:rPr lang="en-HK" dirty="0"/>
              <a:t>Evaluation of research proposal</a:t>
            </a:r>
          </a:p>
          <a:p>
            <a:pPr marL="514350" indent="-514350">
              <a:buFont typeface="+mj-lt"/>
              <a:buAutoNum type="arabicPeriod"/>
            </a:pPr>
            <a:r>
              <a:rPr lang="en-HK" dirty="0"/>
              <a:t>Alternative approaches &amp; considerations</a:t>
            </a:r>
          </a:p>
          <a:p>
            <a:pPr marL="514350" indent="-514350">
              <a:buFont typeface="+mj-lt"/>
              <a:buAutoNum type="arabicPeriod"/>
            </a:pPr>
            <a:r>
              <a:rPr lang="en-HK" b="1" dirty="0">
                <a:solidFill>
                  <a:schemeClr val="accent2">
                    <a:lumMod val="60000"/>
                    <a:lumOff val="40000"/>
                    <a:alpha val="70000"/>
                  </a:schemeClr>
                </a:solidFill>
              </a:rPr>
              <a:t>Expected findings &amp; contributions</a:t>
            </a:r>
          </a:p>
          <a:p>
            <a:pPr marL="514350" indent="-514350">
              <a:buFont typeface="+mj-lt"/>
              <a:buAutoNum type="arabicPeriod"/>
            </a:pPr>
            <a:r>
              <a:rPr lang="en-HK" dirty="0"/>
              <a:t>References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125825-2A5B-BCD3-5490-02B11880F1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9131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7A4F35-FCB6-DA14-81EC-F6F7B3DA10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EE911-6166-FA28-AD1D-D99275470C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HK" dirty="0"/>
              <a:t>5. Expected findings &amp; contributions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4CF983-8DBD-FE29-E4FE-6CA7F46491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14</a:t>
            </a:fld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4A4F60B0-C3B1-C7A6-FAF7-D7E0D49A59AB}"/>
              </a:ext>
            </a:extLst>
          </p:cNvPr>
          <p:cNvCxnSpPr>
            <a:cxnSpLocks/>
          </p:cNvCxnSpPr>
          <p:nvPr/>
        </p:nvCxnSpPr>
        <p:spPr>
          <a:xfrm>
            <a:off x="6130088" y="2224670"/>
            <a:ext cx="0" cy="3722833"/>
          </a:xfrm>
          <a:prstGeom prst="line">
            <a:avLst/>
          </a:prstGeom>
          <a:ln w="12700">
            <a:solidFill>
              <a:schemeClr val="tx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13">
            <a:extLst>
              <a:ext uri="{FF2B5EF4-FFF2-40B4-BE49-F238E27FC236}">
                <a16:creationId xmlns:a16="http://schemas.microsoft.com/office/drawing/2014/main" id="{C8D2DE9E-D005-8C1A-3719-E4A5898808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7056" y="2224670"/>
            <a:ext cx="4980864" cy="374936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C5130B2-28F8-321E-7F16-5CB6D9B11A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82256" y="2224670"/>
            <a:ext cx="4968671" cy="3724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9940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F88E9D-D4D2-24AB-DC39-FBC0A48D77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6A0BBF-49EB-666C-1CA2-42A5801415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HK" dirty="0"/>
              <a:t>Table of content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89ACAE-B73E-4CB5-E23E-EE39AB81B0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HK" dirty="0"/>
              <a:t>Summary of research proposal</a:t>
            </a:r>
          </a:p>
          <a:p>
            <a:pPr marL="514350" indent="-514350">
              <a:buFont typeface="+mj-lt"/>
              <a:buAutoNum type="arabicPeriod"/>
            </a:pPr>
            <a:r>
              <a:rPr lang="en-HK" dirty="0"/>
              <a:t>Evaluation of research proposal</a:t>
            </a:r>
          </a:p>
          <a:p>
            <a:pPr marL="514350" indent="-514350">
              <a:buFont typeface="+mj-lt"/>
              <a:buAutoNum type="arabicPeriod"/>
            </a:pPr>
            <a:r>
              <a:rPr lang="en-HK" dirty="0"/>
              <a:t>Alternative approaches &amp; considerations</a:t>
            </a:r>
          </a:p>
          <a:p>
            <a:pPr marL="514350" indent="-514350">
              <a:buFont typeface="+mj-lt"/>
              <a:buAutoNum type="arabicPeriod"/>
            </a:pPr>
            <a:r>
              <a:rPr lang="en-HK" dirty="0"/>
              <a:t>Expected findings &amp; contributions</a:t>
            </a:r>
          </a:p>
          <a:p>
            <a:pPr marL="514350" indent="-514350">
              <a:buFont typeface="+mj-lt"/>
              <a:buAutoNum type="arabicPeriod"/>
            </a:pPr>
            <a:r>
              <a:rPr lang="en-HK" b="1" dirty="0">
                <a:solidFill>
                  <a:schemeClr val="accent2">
                    <a:lumMod val="60000"/>
                    <a:lumOff val="40000"/>
                    <a:alpha val="70000"/>
                  </a:schemeClr>
                </a:solidFill>
              </a:rPr>
              <a:t>References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92A919-3990-CDC6-48FA-00DA1AF184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0831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3A09BA-6D60-308B-2EA5-320C43C9B5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HK" dirty="0"/>
              <a:t>References (1/3)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B3E89E-5802-8C96-EE89-BEC90BCC86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16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A77CFF2-7D98-E8BF-E862-0CB4C6BEEA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1075" y="2108870"/>
            <a:ext cx="10668925" cy="3987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115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11F523-12F2-8641-D84C-728B88730A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064E5E-CDDE-36CE-D4A2-AB339FA70B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HK" dirty="0"/>
              <a:t>References (2/3)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88F405-F3F5-B947-B181-E36178C19E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17</a:t>
            </a:fld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B501B4A-0DDB-42C8-7257-7256F2AADE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2183777"/>
            <a:ext cx="10668925" cy="3846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879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C11DA9-FFC3-38B6-AB36-37C3AB89B1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40550C-9253-E38C-F499-84FDA4EC85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HK" dirty="0"/>
              <a:t>References (3/3)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F050E16-05EB-E642-3323-5DF8CB42FA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18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2FB6B9E-65FB-E3C8-724A-3DEE36983D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2211252"/>
            <a:ext cx="10668925" cy="3816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6475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4FD4E7B4-1EE3-54E0-CCE0-0097A17CFBB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HK" dirty="0"/>
              <a:t>Thank you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D79B64F-05BA-F5B2-0D3E-0AEF8D68C1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6579336"/>
      </p:ext>
    </p:extLst>
  </p:cSld>
  <p:clrMapOvr>
    <a:masterClrMapping/>
  </p:clrMapOvr>
</p:sld>
</file>

<file path=ppt/theme/theme1.xml><?xml version="1.0" encoding="utf-8"?>
<a:theme xmlns:a="http://schemas.openxmlformats.org/drawingml/2006/main" name="PebbleVTI">
  <a:themeElements>
    <a:clrScheme name="AnalogousFromRegularSeed_2SEEDS">
      <a:dk1>
        <a:srgbClr val="000000"/>
      </a:dk1>
      <a:lt1>
        <a:srgbClr val="FFFFFF"/>
      </a:lt1>
      <a:dk2>
        <a:srgbClr val="1B2F2E"/>
      </a:dk2>
      <a:lt2>
        <a:srgbClr val="F3F1F0"/>
      </a:lt2>
      <a:accent1>
        <a:srgbClr val="3B9EB1"/>
      </a:accent1>
      <a:accent2>
        <a:srgbClr val="46B196"/>
      </a:accent2>
      <a:accent3>
        <a:srgbClr val="4D7EC3"/>
      </a:accent3>
      <a:accent4>
        <a:srgbClr val="B13B3E"/>
      </a:accent4>
      <a:accent5>
        <a:srgbClr val="C37B4D"/>
      </a:accent5>
      <a:accent6>
        <a:srgbClr val="B19A3B"/>
      </a:accent6>
      <a:hlink>
        <a:srgbClr val="C05944"/>
      </a:hlink>
      <a:folHlink>
        <a:srgbClr val="7F7F7F"/>
      </a:folHlink>
    </a:clrScheme>
    <a:fontScheme name="Custom 4">
      <a:majorFont>
        <a:latin typeface="Sitka Subheading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ebbleVTI" id="{8B4DB91D-6BB4-4BA3-973A-733D3AF2680E}" vid="{9A19CF0D-2077-4BF4-BAA5-86934C336D5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6737</TotalTime>
  <Words>246</Words>
  <Application>Microsoft Office PowerPoint</Application>
  <PresentationFormat>Widescreen</PresentationFormat>
  <Paragraphs>70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Aptos</vt:lpstr>
      <vt:lpstr>Arial</vt:lpstr>
      <vt:lpstr>Avenir Next LT Pro</vt:lpstr>
      <vt:lpstr>Avenir Next LT Pro Light</vt:lpstr>
      <vt:lpstr>Sitka Subheading</vt:lpstr>
      <vt:lpstr>PebbleVTI</vt:lpstr>
      <vt:lpstr>PowerPoint Presentation</vt:lpstr>
      <vt:lpstr>Table of content</vt:lpstr>
      <vt:lpstr>Table of content</vt:lpstr>
      <vt:lpstr>2. Summary of research proposal (1/5) Background &amp; context</vt:lpstr>
      <vt:lpstr>2. Summary of research proposal (2/5) Key concepts</vt:lpstr>
      <vt:lpstr>2. Summary of research proposal (3/5) Research objectives</vt:lpstr>
      <vt:lpstr>2. Summary of research proposal (4/5) Research methodology</vt:lpstr>
      <vt:lpstr>2. Summary of research proposal (5/5) Expected findings</vt:lpstr>
      <vt:lpstr>Table of content</vt:lpstr>
      <vt:lpstr>3. Evaluation of research proposal Strengths, Weaknesses, and Limitations</vt:lpstr>
      <vt:lpstr>Table of content</vt:lpstr>
      <vt:lpstr>4. Alternative approaches &amp; considerations</vt:lpstr>
      <vt:lpstr>Table of content</vt:lpstr>
      <vt:lpstr>5. Expected findings &amp; contributions</vt:lpstr>
      <vt:lpstr>Table of content</vt:lpstr>
      <vt:lpstr>References (1/3)</vt:lpstr>
      <vt:lpstr>References (2/3)</vt:lpstr>
      <vt:lpstr>References (3/3)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Thaddeus Yu</dc:creator>
  <cp:lastModifiedBy>Thaddeus Yu</cp:lastModifiedBy>
  <cp:revision>3</cp:revision>
  <dcterms:created xsi:type="dcterms:W3CDTF">2024-09-26T15:52:58Z</dcterms:created>
  <dcterms:modified xsi:type="dcterms:W3CDTF">2025-03-13T13:12:48Z</dcterms:modified>
</cp:coreProperties>
</file>