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105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51764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571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3464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37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305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17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575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50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517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48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138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1ED5611-43AA-4AA5-9347-4923632DEB3A}" type="datetimeFigureOut">
              <a:rPr lang="en-GB" smtClean="0"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4520736-C23D-4404-9C2F-297FDCB6783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9496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Anglo-Saxon England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Institution of Kingship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525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Edward the Confessor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‘</a:t>
            </a:r>
            <a:r>
              <a:rPr lang="en-GB" sz="2800" dirty="0" smtClean="0"/>
              <a:t>a weak and ineffectual king’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‘he reigned but he did not govern’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‘a king but not a ruler’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‘decadent and close to anarchy’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‘strong government but a weak king’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‘the kingdom was loosely articulated, decentralized, weakly ruled’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81200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Anglo-Saxon Chronicle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05000"/>
            <a:ext cx="7290055" cy="4404360"/>
          </a:xfrm>
        </p:spPr>
        <p:txBody>
          <a:bodyPr>
            <a:noAutofit/>
          </a:bodyPr>
          <a:lstStyle/>
          <a:p>
            <a:r>
              <a:rPr lang="en-GB" sz="2400" dirty="0"/>
              <a:t>A.D. 1042. This year died King </a:t>
            </a:r>
            <a:r>
              <a:rPr lang="en-GB" sz="2400" dirty="0" err="1"/>
              <a:t>Hardacnute</a:t>
            </a:r>
            <a:r>
              <a:rPr lang="en-GB" sz="2400" dirty="0"/>
              <a:t> at Lambeth, as he stood drinking: he fell suddenly to the earth with a tremendous struggle; but those who were nigh at hand took him up; and he spoke not a word afterwards, but expired on the sixth day before the ides of June. He was king over all England two years wanting ten nights; and he is buried in the old minster at Winchester with King </a:t>
            </a:r>
            <a:r>
              <a:rPr lang="en-GB" sz="2400" dirty="0" err="1"/>
              <a:t>Knute</a:t>
            </a:r>
            <a:r>
              <a:rPr lang="en-GB" sz="2400" dirty="0"/>
              <a:t> his father. And his mother for his soul gave to the new minster the head of St. Valentine the Martyr: and ere he was buried all people chose Edward for king in London. And they received him as their king, as was </a:t>
            </a:r>
            <a:r>
              <a:rPr lang="en-GB" sz="2400" dirty="0" smtClean="0"/>
              <a:t>his natural right; </a:t>
            </a:r>
            <a:r>
              <a:rPr lang="en-GB" sz="2400" dirty="0"/>
              <a:t>and he reigned as long as God granted him.</a:t>
            </a:r>
          </a:p>
        </p:txBody>
      </p:sp>
    </p:spTree>
    <p:extLst>
      <p:ext uri="{BB962C8B-B14F-4D97-AF65-F5344CB8AC3E}">
        <p14:creationId xmlns:p14="http://schemas.microsoft.com/office/powerpoint/2010/main" val="1913933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7400" y="0"/>
            <a:ext cx="5052754" cy="6785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0357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Anglo-Saxon Chronicle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AD 1041 </a:t>
            </a:r>
            <a:r>
              <a:rPr lang="en-GB" sz="2800" dirty="0"/>
              <a:t>Early in this same year came Edward, the son of King Ethelred, hither to land, from Weal-land to </a:t>
            </a:r>
            <a:r>
              <a:rPr lang="en-GB" sz="2800" dirty="0" err="1"/>
              <a:t>Madron</a:t>
            </a:r>
            <a:r>
              <a:rPr lang="en-GB" sz="2800" dirty="0"/>
              <a:t>. He was the brother of King </a:t>
            </a:r>
            <a:r>
              <a:rPr lang="en-GB" sz="2800" dirty="0" err="1"/>
              <a:t>Hardacnute</a:t>
            </a:r>
            <a:r>
              <a:rPr lang="en-GB" sz="2800" dirty="0"/>
              <a:t>, and had been driven from this land for many years: but he was nevertheless sworn as king, and abode in his brother's court while he lived. They were both sons </a:t>
            </a:r>
            <a:r>
              <a:rPr lang="en-GB" sz="2800" dirty="0" smtClean="0"/>
              <a:t>of </a:t>
            </a:r>
            <a:r>
              <a:rPr lang="en-GB" sz="2800" dirty="0"/>
              <a:t>Emma, who was the daughter </a:t>
            </a:r>
            <a:r>
              <a:rPr lang="en-GB" sz="2800" dirty="0" smtClean="0"/>
              <a:t>of </a:t>
            </a:r>
            <a:r>
              <a:rPr lang="en-GB" sz="2800" dirty="0"/>
              <a:t>Earl Richard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4747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ASC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1016 ‘all the counsellors who were in London and the citizens chose Edmund as king’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1035 ‘in this year Harold was chosen king everywhere’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1042 ‘all the people chose Edward as king’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7198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Coronation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1871047"/>
            <a:ext cx="8598195" cy="4986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5320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Witan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6402" y="1873125"/>
            <a:ext cx="6893442" cy="498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5141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2113185"/>
            <a:ext cx="8610600" cy="4211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89405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21</TotalTime>
  <Words>329</Words>
  <Application>Microsoft Office PowerPoint</Application>
  <PresentationFormat>On-screen Show (4:3)</PresentationFormat>
  <Paragraphs>21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Tw Cen MT</vt:lpstr>
      <vt:lpstr>Tw Cen MT Condensed</vt:lpstr>
      <vt:lpstr>Wingdings</vt:lpstr>
      <vt:lpstr>Wingdings 3</vt:lpstr>
      <vt:lpstr>Integral</vt:lpstr>
      <vt:lpstr>Anglo-Saxon England</vt:lpstr>
      <vt:lpstr>Edward the Confessor</vt:lpstr>
      <vt:lpstr>Anglo-Saxon Chronicle</vt:lpstr>
      <vt:lpstr>PowerPoint Presentation</vt:lpstr>
      <vt:lpstr>Anglo-Saxon Chronicle</vt:lpstr>
      <vt:lpstr>Election</vt:lpstr>
      <vt:lpstr>Coronation</vt:lpstr>
      <vt:lpstr>Witan</vt:lpstr>
      <vt:lpstr>Writ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Anglo-Saxon England</dc:title>
  <dc:creator>Harriett</dc:creator>
  <cp:lastModifiedBy>Harriet Webster</cp:lastModifiedBy>
  <cp:revision>4</cp:revision>
  <dcterms:created xsi:type="dcterms:W3CDTF">2016-01-28T07:03:15Z</dcterms:created>
  <dcterms:modified xsi:type="dcterms:W3CDTF">2016-01-28T08:22:10Z</dcterms:modified>
</cp:coreProperties>
</file>