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ink/ink1.xml" ContentType="application/inkml+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ink/ink2.xml" ContentType="application/inkml+xml"/>
  <Override PartName="/ppt/ink/ink3.xml" ContentType="application/inkml+xml"/>
  <Override PartName="/ppt/notesSlides/notesSlide2.xml" ContentType="application/vnd.openxmlformats-officedocument.presentationml.notesSlide+xml"/>
  <Override PartName="/ppt/notesSlides/notesSlide3.xml" ContentType="application/vnd.openxmlformats-officedocument.presentationml.notesSlide+xml"/>
  <Override PartName="/ppt/ink/ink4.xml" ContentType="application/inkml+xml"/>
  <Override PartName="/ppt/notesSlides/notesSlide4.xml" ContentType="application/vnd.openxmlformats-officedocument.presentationml.notesSlide+xml"/>
  <Override PartName="/ppt/ink/ink5.xml" ContentType="application/inkml+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 id="2147483672" r:id="rId3"/>
  </p:sldMasterIdLst>
  <p:notesMasterIdLst>
    <p:notesMasterId r:id="rId58"/>
  </p:notesMasterIdLst>
  <p:sldIdLst>
    <p:sldId id="256" r:id="rId4"/>
    <p:sldId id="332" r:id="rId5"/>
    <p:sldId id="333" r:id="rId6"/>
    <p:sldId id="334" r:id="rId7"/>
    <p:sldId id="290" r:id="rId8"/>
    <p:sldId id="280" r:id="rId9"/>
    <p:sldId id="291" r:id="rId10"/>
    <p:sldId id="292" r:id="rId11"/>
    <p:sldId id="278" r:id="rId12"/>
    <p:sldId id="297" r:id="rId13"/>
    <p:sldId id="298" r:id="rId14"/>
    <p:sldId id="277" r:id="rId15"/>
    <p:sldId id="263" r:id="rId16"/>
    <p:sldId id="296" r:id="rId17"/>
    <p:sldId id="293" r:id="rId18"/>
    <p:sldId id="295" r:id="rId19"/>
    <p:sldId id="294" r:id="rId20"/>
    <p:sldId id="303" r:id="rId21"/>
    <p:sldId id="304" r:id="rId22"/>
    <p:sldId id="299" r:id="rId23"/>
    <p:sldId id="300" r:id="rId24"/>
    <p:sldId id="302" r:id="rId25"/>
    <p:sldId id="301" r:id="rId26"/>
    <p:sldId id="305" r:id="rId27"/>
    <p:sldId id="282" r:id="rId28"/>
    <p:sldId id="309" r:id="rId29"/>
    <p:sldId id="306" r:id="rId30"/>
    <p:sldId id="308" r:id="rId31"/>
    <p:sldId id="310" r:id="rId32"/>
    <p:sldId id="307" r:id="rId33"/>
    <p:sldId id="285" r:id="rId34"/>
    <p:sldId id="284" r:id="rId35"/>
    <p:sldId id="311" r:id="rId36"/>
    <p:sldId id="312" r:id="rId37"/>
    <p:sldId id="314" r:id="rId38"/>
    <p:sldId id="313" r:id="rId39"/>
    <p:sldId id="315" r:id="rId40"/>
    <p:sldId id="319" r:id="rId41"/>
    <p:sldId id="320" r:id="rId42"/>
    <p:sldId id="321" r:id="rId43"/>
    <p:sldId id="316" r:id="rId44"/>
    <p:sldId id="317" r:id="rId45"/>
    <p:sldId id="318" r:id="rId46"/>
    <p:sldId id="322" r:id="rId47"/>
    <p:sldId id="324" r:id="rId48"/>
    <p:sldId id="325" r:id="rId49"/>
    <p:sldId id="326" r:id="rId50"/>
    <p:sldId id="327" r:id="rId51"/>
    <p:sldId id="329" r:id="rId52"/>
    <p:sldId id="328" r:id="rId53"/>
    <p:sldId id="330" r:id="rId54"/>
    <p:sldId id="331" r:id="rId55"/>
    <p:sldId id="279" r:id="rId56"/>
    <p:sldId id="258" r:id="rId5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14" autoAdjust="0"/>
    <p:restoredTop sz="82412" autoAdjust="0"/>
  </p:normalViewPr>
  <p:slideViewPr>
    <p:cSldViewPr snapToGrid="0">
      <p:cViewPr varScale="1">
        <p:scale>
          <a:sx n="74" d="100"/>
          <a:sy n="74" d="100"/>
        </p:scale>
        <p:origin x="90" y="30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slide" Target="slides/slide44.xml"/><Relationship Id="rId50" Type="http://schemas.openxmlformats.org/officeDocument/2006/relationships/slide" Target="slides/slide47.xml"/><Relationship Id="rId55" Type="http://schemas.openxmlformats.org/officeDocument/2006/relationships/slide" Target="slides/slide52.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3" Type="http://schemas.openxmlformats.org/officeDocument/2006/relationships/slide" Target="slides/slide50.xml"/><Relationship Id="rId58" Type="http://schemas.openxmlformats.org/officeDocument/2006/relationships/notesMaster" Target="notesMasters/notesMaster1.xml"/><Relationship Id="rId5" Type="http://schemas.openxmlformats.org/officeDocument/2006/relationships/slide" Target="slides/slide2.xml"/><Relationship Id="rId61" Type="http://schemas.openxmlformats.org/officeDocument/2006/relationships/theme" Target="theme/theme1.xml"/><Relationship Id="rId19" Type="http://schemas.openxmlformats.org/officeDocument/2006/relationships/slide" Target="slides/slide1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slide" Target="slides/slide45.xml"/><Relationship Id="rId56" Type="http://schemas.openxmlformats.org/officeDocument/2006/relationships/slide" Target="slides/slide53.xml"/><Relationship Id="rId8" Type="http://schemas.openxmlformats.org/officeDocument/2006/relationships/slide" Target="slides/slide5.xml"/><Relationship Id="rId51" Type="http://schemas.openxmlformats.org/officeDocument/2006/relationships/slide" Target="slides/slide48.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59" Type="http://schemas.openxmlformats.org/officeDocument/2006/relationships/presProps" Target="presProps.xml"/><Relationship Id="rId20" Type="http://schemas.openxmlformats.org/officeDocument/2006/relationships/slide" Target="slides/slide17.xml"/><Relationship Id="rId41" Type="http://schemas.openxmlformats.org/officeDocument/2006/relationships/slide" Target="slides/slide38.xml"/><Relationship Id="rId54" Type="http://schemas.openxmlformats.org/officeDocument/2006/relationships/slide" Target="slides/slide51.xml"/><Relationship Id="rId62"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3.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slide" Target="slides/slide46.xml"/><Relationship Id="rId57" Type="http://schemas.openxmlformats.org/officeDocument/2006/relationships/slide" Target="slides/slide54.xml"/><Relationship Id="rId10" Type="http://schemas.openxmlformats.org/officeDocument/2006/relationships/slide" Target="slides/slide7.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slide" Target="slides/slide49.xml"/><Relationship Id="rId60" Type="http://schemas.openxmlformats.org/officeDocument/2006/relationships/viewProps" Target="viewProps.xml"/><Relationship Id="rId4" Type="http://schemas.openxmlformats.org/officeDocument/2006/relationships/slide" Target="slides/slide1.xml"/><Relationship Id="rId9" Type="http://schemas.openxmlformats.org/officeDocument/2006/relationships/slide" Target="slides/slide6.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0-09-21T21:29:10.219"/>
    </inkml:context>
    <inkml:brush xml:id="br0">
      <inkml:brushProperty name="width" value="0.05" units="cm"/>
      <inkml:brushProperty name="height" value="0.05" units="cm"/>
    </inkml:brush>
  </inkml:definitions>
  <inkml:trace contextRef="#ctx0" brushRef="#br0">1 0 32</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8-30T10:28:31.565"/>
    </inkml:context>
    <inkml:brush xml:id="br0">
      <inkml:brushProperty name="width" value="0.05" units="cm"/>
      <inkml:brushProperty name="height" value="0.05" units="cm"/>
    </inkml:brush>
  </inkml:definitions>
  <inkml:trace contextRef="#ctx0" brushRef="#br0">1 0 32</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8-30T10:29:11.464"/>
    </inkml:context>
    <inkml:brush xml:id="br0">
      <inkml:brushProperty name="width" value="0.05" units="cm"/>
      <inkml:brushProperty name="height" value="0.05" units="cm"/>
    </inkml:brush>
  </inkml:definitions>
  <inkml:trace contextRef="#ctx0" brushRef="#br0">1 0 32</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8-30T10:19:16.943"/>
    </inkml:context>
    <inkml:brush xml:id="br0">
      <inkml:brushProperty name="width" value="0.05" units="cm"/>
      <inkml:brushProperty name="height" value="0.05" units="cm"/>
    </inkml:brush>
  </inkml:definitions>
  <inkml:trace contextRef="#ctx0" brushRef="#br0">1 0 32</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8-30T09:28:00.294"/>
    </inkml:context>
    <inkml:brush xml:id="br0">
      <inkml:brushProperty name="width" value="0.05" units="cm"/>
      <inkml:brushProperty name="height" value="0.05" units="cm"/>
    </inkml:brush>
  </inkml:definitions>
  <inkml:trace contextRef="#ctx0" brushRef="#br0">1 0 32</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BB95B0A-1BF2-452F-BF3E-FAE4FC26C9F9}" type="datetimeFigureOut">
              <a:rPr lang="en-GB" smtClean="0"/>
              <a:t>31/08/2023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6C6763D-1BFE-4378-ABBE-71E02C268D22}" type="slidenum">
              <a:rPr lang="en-GB" smtClean="0"/>
              <a:t>‹#›</a:t>
            </a:fld>
            <a:endParaRPr lang="en-GB"/>
          </a:p>
        </p:txBody>
      </p:sp>
    </p:spTree>
    <p:extLst>
      <p:ext uri="{BB962C8B-B14F-4D97-AF65-F5344CB8AC3E}">
        <p14:creationId xmlns:p14="http://schemas.microsoft.com/office/powerpoint/2010/main" val="40722376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Explanation of the four interconnected wellbeing objectives:</a:t>
            </a:r>
          </a:p>
          <a:p>
            <a:endParaRPr lang="en-GB" dirty="0"/>
          </a:p>
        </p:txBody>
      </p:sp>
      <p:sp>
        <p:nvSpPr>
          <p:cNvPr id="4" name="Slide Number Placeholder 3"/>
          <p:cNvSpPr>
            <a:spLocks noGrp="1"/>
          </p:cNvSpPr>
          <p:nvPr>
            <p:ph type="sldNum" sz="quarter" idx="5"/>
          </p:nvPr>
        </p:nvSpPr>
        <p:spPr/>
        <p:txBody>
          <a:bodyPr/>
          <a:lstStyle/>
          <a:p>
            <a:fld id="{56C6763D-1BFE-4378-ABBE-71E02C268D22}" type="slidenum">
              <a:rPr lang="en-GB" smtClean="0"/>
              <a:t>6</a:t>
            </a:fld>
            <a:endParaRPr lang="en-GB"/>
          </a:p>
        </p:txBody>
      </p:sp>
    </p:spTree>
    <p:extLst>
      <p:ext uri="{BB962C8B-B14F-4D97-AF65-F5344CB8AC3E}">
        <p14:creationId xmlns:p14="http://schemas.microsoft.com/office/powerpoint/2010/main" val="11737990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According to the WG (2022) a national survey between April 2021 to March 2022 reported that 93% of adults reported that they demonstrate two or more of the five healthy lifestyle behaviours. Whereas only 30% of adults demonstrated 4 or 5 healthy behaviours.  This includes:</a:t>
            </a:r>
          </a:p>
          <a:p>
            <a:endParaRPr lang="en-GB" dirty="0"/>
          </a:p>
          <a:p>
            <a:r>
              <a:rPr lang="en-GB" dirty="0"/>
              <a:t>not currently smoking</a:t>
            </a:r>
          </a:p>
          <a:p>
            <a:r>
              <a:rPr lang="en-GB" dirty="0"/>
              <a:t>drinking within weekly guidelines</a:t>
            </a:r>
          </a:p>
          <a:p>
            <a:r>
              <a:rPr lang="en-GB" dirty="0"/>
              <a:t>eating five or more portions of fruit or vegetables</a:t>
            </a:r>
          </a:p>
          <a:p>
            <a:r>
              <a:rPr lang="en-GB" dirty="0"/>
              <a:t>being active for 150 minutes or more the previous week</a:t>
            </a:r>
          </a:p>
          <a:p>
            <a:r>
              <a:rPr lang="en-GB" dirty="0"/>
              <a:t>being a healthy weight</a:t>
            </a:r>
          </a:p>
        </p:txBody>
      </p:sp>
      <p:sp>
        <p:nvSpPr>
          <p:cNvPr id="4" name="Slide Number Placeholder 3"/>
          <p:cNvSpPr>
            <a:spLocks noGrp="1"/>
          </p:cNvSpPr>
          <p:nvPr>
            <p:ph type="sldNum" sz="quarter" idx="5"/>
          </p:nvPr>
        </p:nvSpPr>
        <p:spPr/>
        <p:txBody>
          <a:bodyPr/>
          <a:lstStyle/>
          <a:p>
            <a:fld id="{56C6763D-1BFE-4378-ABBE-71E02C268D22}" type="slidenum">
              <a:rPr lang="en-GB" smtClean="0"/>
              <a:t>13</a:t>
            </a:fld>
            <a:endParaRPr lang="en-GB"/>
          </a:p>
        </p:txBody>
      </p:sp>
    </p:spTree>
    <p:extLst>
      <p:ext uri="{BB962C8B-B14F-4D97-AF65-F5344CB8AC3E}">
        <p14:creationId xmlns:p14="http://schemas.microsoft.com/office/powerpoint/2010/main" val="5505180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national milestone on children’s healthy lifestyle behaviours is to increase the percentage of children with two or more healthy behaviours to 94% by 2035 and more than 99% by 2050.</a:t>
            </a:r>
          </a:p>
          <a:p>
            <a:endParaRPr lang="en-GB" dirty="0"/>
          </a:p>
          <a:p>
            <a:r>
              <a:rPr lang="en-GB" dirty="0"/>
              <a:t>In 2019, 95% of 11 to 16 year olds reported that they did not smoke and 81% reported that they never or rarely drank alcohol. 48% reported that they eat fruit or vegetables every day and 18% reported that they had been physically active for an hour or more, seven days per week.</a:t>
            </a:r>
          </a:p>
        </p:txBody>
      </p:sp>
      <p:sp>
        <p:nvSpPr>
          <p:cNvPr id="4" name="Slide Number Placeholder 3"/>
          <p:cNvSpPr>
            <a:spLocks noGrp="1"/>
          </p:cNvSpPr>
          <p:nvPr>
            <p:ph type="sldNum" sz="quarter" idx="5"/>
          </p:nvPr>
        </p:nvSpPr>
        <p:spPr/>
        <p:txBody>
          <a:bodyPr/>
          <a:lstStyle/>
          <a:p>
            <a:fld id="{56C6763D-1BFE-4378-ABBE-71E02C268D22}" type="slidenum">
              <a:rPr lang="en-GB" smtClean="0"/>
              <a:t>14</a:t>
            </a:fld>
            <a:endParaRPr lang="en-GB"/>
          </a:p>
        </p:txBody>
      </p:sp>
    </p:spTree>
    <p:extLst>
      <p:ext uri="{BB962C8B-B14F-4D97-AF65-F5344CB8AC3E}">
        <p14:creationId xmlns:p14="http://schemas.microsoft.com/office/powerpoint/2010/main" val="2478950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Mental Health Mean: 50.85 (2016-2017) 51.35 (2018-2019) 48.92 (2020-2021) </a:t>
            </a:r>
          </a:p>
          <a:p>
            <a:endParaRPr lang="en-GB" dirty="0"/>
          </a:p>
          <a:p>
            <a:r>
              <a:rPr lang="en-GB" dirty="0"/>
              <a:t>Within the milestone, the Warwick-Edinburgh Mental Wellbeing Scale is used as a measurement. The scale scores people wellbeing from 14-70. </a:t>
            </a:r>
          </a:p>
          <a:p>
            <a:endParaRPr lang="en-GB" dirty="0"/>
          </a:p>
          <a:p>
            <a:r>
              <a:rPr lang="en-GB" dirty="0"/>
              <a:t>Whilst there has been a small increase and decreases in scores, overall wellbeing is considerable low. </a:t>
            </a:r>
          </a:p>
        </p:txBody>
      </p:sp>
      <p:sp>
        <p:nvSpPr>
          <p:cNvPr id="4" name="Slide Number Placeholder 3"/>
          <p:cNvSpPr>
            <a:spLocks noGrp="1"/>
          </p:cNvSpPr>
          <p:nvPr>
            <p:ph type="sldNum" sz="quarter" idx="5"/>
          </p:nvPr>
        </p:nvSpPr>
        <p:spPr/>
        <p:txBody>
          <a:bodyPr/>
          <a:lstStyle/>
          <a:p>
            <a:fld id="{56C6763D-1BFE-4378-ABBE-71E02C268D22}" type="slidenum">
              <a:rPr lang="en-GB" smtClean="0"/>
              <a:t>15</a:t>
            </a:fld>
            <a:endParaRPr lang="en-GB"/>
          </a:p>
        </p:txBody>
      </p:sp>
    </p:spTree>
    <p:extLst>
      <p:ext uri="{BB962C8B-B14F-4D97-AF65-F5344CB8AC3E}">
        <p14:creationId xmlns:p14="http://schemas.microsoft.com/office/powerpoint/2010/main" val="6764278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6C6763D-1BFE-4378-ABBE-71E02C268D22}" type="slidenum">
              <a:rPr lang="en-GB" smtClean="0"/>
              <a:t>16</a:t>
            </a:fld>
            <a:endParaRPr lang="en-GB"/>
          </a:p>
        </p:txBody>
      </p:sp>
    </p:spTree>
    <p:extLst>
      <p:ext uri="{BB962C8B-B14F-4D97-AF65-F5344CB8AC3E}">
        <p14:creationId xmlns:p14="http://schemas.microsoft.com/office/powerpoint/2010/main" val="349038614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Loneliness is measured by using the De Jong </a:t>
            </a:r>
            <a:r>
              <a:rPr lang="en-GB" dirty="0" err="1"/>
              <a:t>Gierveld</a:t>
            </a:r>
            <a:r>
              <a:rPr lang="en-GB" dirty="0"/>
              <a:t> Loneliness scale. The scale comprises of 6 questions and concentrates on experiences such as rejection, emptiness, connections and trust. </a:t>
            </a:r>
          </a:p>
        </p:txBody>
      </p:sp>
      <p:sp>
        <p:nvSpPr>
          <p:cNvPr id="4" name="Slide Number Placeholder 3"/>
          <p:cNvSpPr>
            <a:spLocks noGrp="1"/>
          </p:cNvSpPr>
          <p:nvPr>
            <p:ph type="sldNum" sz="quarter" idx="5"/>
          </p:nvPr>
        </p:nvSpPr>
        <p:spPr/>
        <p:txBody>
          <a:bodyPr/>
          <a:lstStyle/>
          <a:p>
            <a:fld id="{56C6763D-1BFE-4378-ABBE-71E02C268D22}" type="slidenum">
              <a:rPr lang="en-GB" smtClean="0"/>
              <a:t>17</a:t>
            </a:fld>
            <a:endParaRPr lang="en-GB"/>
          </a:p>
        </p:txBody>
      </p:sp>
    </p:spTree>
    <p:extLst>
      <p:ext uri="{BB962C8B-B14F-4D97-AF65-F5344CB8AC3E}">
        <p14:creationId xmlns:p14="http://schemas.microsoft.com/office/powerpoint/2010/main" val="78776298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Office of National Statistics (2021) Coronavirus and first year higher education students, England: 4 October to 11 October 2021. [Online] Available at:  https://www.ons.gov.uk/peoplepopulationandcommunity/healthandsocialcare/healthandwellbeing/bulletins/coronavirusandfirstyearhighereducationstudentsengland/4octoberto11october2021 (Accessed at: 15</a:t>
            </a:r>
            <a:r>
              <a:rPr lang="en-GB" baseline="30000" dirty="0"/>
              <a:t>th</a:t>
            </a:r>
            <a:r>
              <a:rPr lang="en-GB" dirty="0"/>
              <a:t> June 2023). </a:t>
            </a:r>
          </a:p>
        </p:txBody>
      </p:sp>
      <p:sp>
        <p:nvSpPr>
          <p:cNvPr id="4" name="Date Placeholder 3"/>
          <p:cNvSpPr>
            <a:spLocks noGrp="1"/>
          </p:cNvSpPr>
          <p:nvPr>
            <p:ph type="dt" idx="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3DD49AE-E876-4130-BF53-6229B9820536}" type="datetime1">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8/31/2023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Slide Number Placeholder 4"/>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7A705E3-E620-489D-9973-6221209A4B3B}"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4774444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Lewis, J. and Bolton, P. (2023) Student mental health in England: Statistics, policy, and </a:t>
            </a:r>
            <a:r>
              <a:rPr lang="en-GB" dirty="0" err="1"/>
              <a:t>guidancee</a:t>
            </a:r>
            <a:r>
              <a:rPr lang="en-GB" dirty="0"/>
              <a:t>. London: House of Commons Library.  </a:t>
            </a:r>
          </a:p>
          <a:p>
            <a:r>
              <a:rPr lang="en-GB" dirty="0"/>
              <a:t>https://researchbriefings.files.parliament.uk/documents/CBP-8593/CBP-8593.pdf </a:t>
            </a:r>
          </a:p>
        </p:txBody>
      </p:sp>
      <p:sp>
        <p:nvSpPr>
          <p:cNvPr id="4" name="Date Placeholder 3"/>
          <p:cNvSpPr>
            <a:spLocks noGrp="1"/>
          </p:cNvSpPr>
          <p:nvPr>
            <p:ph type="dt" idx="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3DD49AE-E876-4130-BF53-6229B9820536}" type="datetime1">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8/31/2023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Slide Number Placeholder 4"/>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7A705E3-E620-489D-9973-6221209A4B3B}"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7918444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6C6763D-1BFE-4378-ABBE-71E02C268D22}" type="slidenum">
              <a:rPr lang="en-GB" smtClean="0"/>
              <a:t>20</a:t>
            </a:fld>
            <a:endParaRPr lang="en-GB"/>
          </a:p>
        </p:txBody>
      </p:sp>
    </p:spTree>
    <p:extLst>
      <p:ext uri="{BB962C8B-B14F-4D97-AF65-F5344CB8AC3E}">
        <p14:creationId xmlns:p14="http://schemas.microsoft.com/office/powerpoint/2010/main" val="22674492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NZ has prevented people born from 2000 to buy tobacco products. </a:t>
            </a:r>
          </a:p>
        </p:txBody>
      </p:sp>
      <p:sp>
        <p:nvSpPr>
          <p:cNvPr id="4" name="Slide Number Placeholder 3"/>
          <p:cNvSpPr>
            <a:spLocks noGrp="1"/>
          </p:cNvSpPr>
          <p:nvPr>
            <p:ph type="sldNum" sz="quarter" idx="5"/>
          </p:nvPr>
        </p:nvSpPr>
        <p:spPr/>
        <p:txBody>
          <a:bodyPr/>
          <a:lstStyle/>
          <a:p>
            <a:fld id="{56C6763D-1BFE-4378-ABBE-71E02C268D22}" type="slidenum">
              <a:rPr lang="en-GB" smtClean="0"/>
              <a:t>21</a:t>
            </a:fld>
            <a:endParaRPr lang="en-GB"/>
          </a:p>
        </p:txBody>
      </p:sp>
    </p:spTree>
    <p:extLst>
      <p:ext uri="{BB962C8B-B14F-4D97-AF65-F5344CB8AC3E}">
        <p14:creationId xmlns:p14="http://schemas.microsoft.com/office/powerpoint/2010/main" val="31838241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progression being made will be monitored through 2-year delivery plans within the 3 identified themes. This approach will allow the WG to build upon existing progression and/or identified where amendments need to be made. </a:t>
            </a:r>
          </a:p>
        </p:txBody>
      </p:sp>
      <p:sp>
        <p:nvSpPr>
          <p:cNvPr id="4" name="Slide Number Placeholder 3"/>
          <p:cNvSpPr>
            <a:spLocks noGrp="1"/>
          </p:cNvSpPr>
          <p:nvPr>
            <p:ph type="sldNum" sz="quarter" idx="5"/>
          </p:nvPr>
        </p:nvSpPr>
        <p:spPr/>
        <p:txBody>
          <a:bodyPr/>
          <a:lstStyle/>
          <a:p>
            <a:fld id="{56C6763D-1BFE-4378-ABBE-71E02C268D22}" type="slidenum">
              <a:rPr lang="en-GB" smtClean="0"/>
              <a:t>23</a:t>
            </a:fld>
            <a:endParaRPr lang="en-GB"/>
          </a:p>
        </p:txBody>
      </p:sp>
    </p:spTree>
    <p:extLst>
      <p:ext uri="{BB962C8B-B14F-4D97-AF65-F5344CB8AC3E}">
        <p14:creationId xmlns:p14="http://schemas.microsoft.com/office/powerpoint/2010/main" val="412161410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line with the future generations Act, a number of initiatives has been created and supported by the Welsh Government in an attempt to meet the Healthier Wales Goal. These include: </a:t>
            </a:r>
          </a:p>
          <a:p>
            <a:r>
              <a:rPr lang="en-GB" dirty="0"/>
              <a:t>Active Travel:  travel is a term used to describe walking and cycling for purposeful journeys to </a:t>
            </a:r>
          </a:p>
          <a:p>
            <a:r>
              <a:rPr lang="en-GB" dirty="0"/>
              <a:t>a destination, or in combination with public transport. The </a:t>
            </a:r>
            <a:r>
              <a:rPr lang="en-GB" dirty="0" err="1"/>
              <a:t>welsh</a:t>
            </a:r>
            <a:r>
              <a:rPr lang="en-GB" dirty="0"/>
              <a:t> government increases funding and provides LAs support to increase </a:t>
            </a:r>
            <a:r>
              <a:rPr lang="en-GB" dirty="0" err="1"/>
              <a:t>infurstructure</a:t>
            </a:r>
            <a:r>
              <a:rPr lang="en-GB" dirty="0"/>
              <a:t>. </a:t>
            </a:r>
          </a:p>
          <a:p>
            <a:endParaRPr lang="en-GB" dirty="0"/>
          </a:p>
          <a:p>
            <a:r>
              <a:rPr lang="en-GB" dirty="0"/>
              <a:t>Just in Time: A mental health campaign where mental health stigma is being challenged through supporting partners such as Co-op, Mind and the Welsh Government</a:t>
            </a:r>
          </a:p>
          <a:p>
            <a:endParaRPr lang="en-GB" dirty="0"/>
          </a:p>
          <a:p>
            <a:r>
              <a:rPr lang="en-GB" dirty="0"/>
              <a:t>Food and Drink Wales Industry Board: Responsible for encouraging food and drink providers to make products healthier and sustainable. </a:t>
            </a:r>
          </a:p>
          <a:p>
            <a:endParaRPr lang="en-GB" dirty="0"/>
          </a:p>
          <a:p>
            <a:r>
              <a:rPr lang="en-GB" dirty="0"/>
              <a:t>Collaborates with the food and drink industry to promote healthier products and eating habits.</a:t>
            </a:r>
          </a:p>
          <a:p>
            <a:r>
              <a:rPr lang="en-GB" dirty="0"/>
              <a:t>Encourages businesses to develop and market nutritious and sustainable food options.</a:t>
            </a:r>
          </a:p>
          <a:p>
            <a:r>
              <a:rPr lang="en-GB" dirty="0"/>
              <a:t>Addresses childhood obesity and supports healthier diets across the population.</a:t>
            </a:r>
          </a:p>
        </p:txBody>
      </p:sp>
      <p:sp>
        <p:nvSpPr>
          <p:cNvPr id="4" name="Slide Number Placeholder 3"/>
          <p:cNvSpPr>
            <a:spLocks noGrp="1"/>
          </p:cNvSpPr>
          <p:nvPr>
            <p:ph type="sldNum" sz="quarter" idx="5"/>
          </p:nvPr>
        </p:nvSpPr>
        <p:spPr/>
        <p:txBody>
          <a:bodyPr/>
          <a:lstStyle/>
          <a:p>
            <a:fld id="{56C6763D-1BFE-4378-ABBE-71E02C268D22}" type="slidenum">
              <a:rPr lang="en-GB" smtClean="0"/>
              <a:t>25</a:t>
            </a:fld>
            <a:endParaRPr lang="en-GB"/>
          </a:p>
        </p:txBody>
      </p:sp>
    </p:spTree>
    <p:extLst>
      <p:ext uri="{BB962C8B-B14F-4D97-AF65-F5344CB8AC3E}">
        <p14:creationId xmlns:p14="http://schemas.microsoft.com/office/powerpoint/2010/main" val="281927812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Voice and control – putting the individual and their needs, at the centre of their care, and giving them a voice in, and control over reaching the outcomes that help them achieve well-being</a:t>
            </a:r>
          </a:p>
          <a:p>
            <a:endParaRPr lang="en-GB" dirty="0"/>
          </a:p>
          <a:p>
            <a:r>
              <a:rPr lang="en-GB" dirty="0"/>
              <a:t>Prevention and early intervention: increasing preventative services within the community to minimise the escalation of critical need.</a:t>
            </a:r>
          </a:p>
          <a:p>
            <a:endParaRPr lang="en-GB" dirty="0"/>
          </a:p>
          <a:p>
            <a:r>
              <a:rPr lang="en-GB" dirty="0"/>
              <a:t>Well-being – supporting people to achieve their own well-being and measuring the success of care and support.</a:t>
            </a:r>
          </a:p>
          <a:p>
            <a:endParaRPr lang="en-GB" dirty="0"/>
          </a:p>
          <a:p>
            <a:r>
              <a:rPr lang="en-GB" dirty="0"/>
              <a:t>Co-production – encouraging individuals to become more involved in the design and delivery of services.</a:t>
            </a:r>
          </a:p>
          <a:p>
            <a:endParaRPr lang="en-GB" dirty="0"/>
          </a:p>
          <a:p>
            <a:endParaRPr lang="en-GB" dirty="0"/>
          </a:p>
          <a:p>
            <a:r>
              <a:rPr lang="en-GB" dirty="0"/>
              <a:t>https://www.gov.wales/sites/default/files/publications/2019-06/social-services-and-well-being-wales-act-easy-read.pdf</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56C6763D-1BFE-4378-ABBE-71E02C268D22}" type="slidenum">
              <a:rPr lang="en-GB" smtClean="0"/>
              <a:t>27</a:t>
            </a:fld>
            <a:endParaRPr lang="en-GB"/>
          </a:p>
        </p:txBody>
      </p:sp>
    </p:spTree>
    <p:extLst>
      <p:ext uri="{BB962C8B-B14F-4D97-AF65-F5344CB8AC3E}">
        <p14:creationId xmlns:p14="http://schemas.microsoft.com/office/powerpoint/2010/main" val="104148085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https://www.gov.wales/sites/default/files/publications/2019-06/social-services-and-well-being-wales-act-a-young-persons-summary.pdf</a:t>
            </a:r>
          </a:p>
          <a:p>
            <a:endParaRPr lang="en-GB"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6C6763D-1BFE-4378-ABBE-71E02C268D22}"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1255274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6C6763D-1BFE-4378-ABBE-71E02C268D22}" type="slidenum">
              <a:rPr lang="en-GB" smtClean="0"/>
              <a:t>29</a:t>
            </a:fld>
            <a:endParaRPr lang="en-GB"/>
          </a:p>
        </p:txBody>
      </p:sp>
    </p:spTree>
    <p:extLst>
      <p:ext uri="{BB962C8B-B14F-4D97-AF65-F5344CB8AC3E}">
        <p14:creationId xmlns:p14="http://schemas.microsoft.com/office/powerpoint/2010/main" val="189571612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Act requires the Welsh Government and the NHS to write a report detailing how they have improved the services within Wales. This report will be made readily available for all citizens to see. This is an attempt to demonstrate greater transparency and co-production. </a:t>
            </a:r>
          </a:p>
          <a:p>
            <a:endParaRPr lang="en-GB" dirty="0"/>
          </a:p>
          <a:p>
            <a:endParaRPr lang="en-GB" dirty="0"/>
          </a:p>
        </p:txBody>
      </p:sp>
      <p:sp>
        <p:nvSpPr>
          <p:cNvPr id="4" name="Slide Number Placeholder 3"/>
          <p:cNvSpPr>
            <a:spLocks noGrp="1"/>
          </p:cNvSpPr>
          <p:nvPr>
            <p:ph type="sldNum" sz="quarter" idx="5"/>
          </p:nvPr>
        </p:nvSpPr>
        <p:spPr/>
        <p:txBody>
          <a:bodyPr/>
          <a:lstStyle/>
          <a:p>
            <a:fld id="{56C6763D-1BFE-4378-ABBE-71E02C268D22}" type="slidenum">
              <a:rPr lang="en-GB" smtClean="0"/>
              <a:t>30</a:t>
            </a:fld>
            <a:endParaRPr lang="en-GB"/>
          </a:p>
        </p:txBody>
      </p:sp>
    </p:spTree>
    <p:extLst>
      <p:ext uri="{BB962C8B-B14F-4D97-AF65-F5344CB8AC3E}">
        <p14:creationId xmlns:p14="http://schemas.microsoft.com/office/powerpoint/2010/main" val="57647792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6C6763D-1BFE-4378-ABBE-71E02C268D22}" type="slidenum">
              <a:rPr lang="en-GB" smtClean="0"/>
              <a:t>31</a:t>
            </a:fld>
            <a:endParaRPr lang="en-GB"/>
          </a:p>
        </p:txBody>
      </p:sp>
    </p:spTree>
    <p:extLst>
      <p:ext uri="{BB962C8B-B14F-4D97-AF65-F5344CB8AC3E}">
        <p14:creationId xmlns:p14="http://schemas.microsoft.com/office/powerpoint/2010/main" val="178055501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latest objectives for their wellbeing plan provides details for the next 5 years. </a:t>
            </a:r>
          </a:p>
          <a:p>
            <a:endParaRPr lang="en-GB" dirty="0"/>
          </a:p>
          <a:p>
            <a:endParaRPr lang="en-GB" dirty="0"/>
          </a:p>
          <a:p>
            <a:r>
              <a:rPr lang="en-GB" dirty="0"/>
              <a:t>Local well-being plan 2023-28: https://www.swansea.gov.uk/localwellbeingplan</a:t>
            </a:r>
          </a:p>
        </p:txBody>
      </p:sp>
      <p:sp>
        <p:nvSpPr>
          <p:cNvPr id="4" name="Slide Number Placeholder 3"/>
          <p:cNvSpPr>
            <a:spLocks noGrp="1"/>
          </p:cNvSpPr>
          <p:nvPr>
            <p:ph type="sldNum" sz="quarter" idx="5"/>
          </p:nvPr>
        </p:nvSpPr>
        <p:spPr/>
        <p:txBody>
          <a:bodyPr/>
          <a:lstStyle/>
          <a:p>
            <a:fld id="{56C6763D-1BFE-4378-ABBE-71E02C268D22}" type="slidenum">
              <a:rPr lang="en-GB" smtClean="0"/>
              <a:t>33</a:t>
            </a:fld>
            <a:endParaRPr lang="en-GB"/>
          </a:p>
        </p:txBody>
      </p:sp>
    </p:spTree>
    <p:extLst>
      <p:ext uri="{BB962C8B-B14F-4D97-AF65-F5344CB8AC3E}">
        <p14:creationId xmlns:p14="http://schemas.microsoft.com/office/powerpoint/2010/main" val="305344532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will co-produce individual assessments and individual care and support plans, and for unpaid carers, support plans. </a:t>
            </a:r>
          </a:p>
          <a:p>
            <a:endParaRPr lang="en-GB" dirty="0"/>
          </a:p>
          <a:p>
            <a:r>
              <a:rPr lang="en-GB" dirty="0"/>
              <a:t>Ensure services are delivered co-productively. We will do this by setting expectations in contracts with our external providers and by supporting our internal providers to develop Co-Productive approaches to the delivery of services. Co-delivery of services which may include volunteers. </a:t>
            </a:r>
          </a:p>
          <a:p>
            <a:endParaRPr lang="en-GB" dirty="0"/>
          </a:p>
          <a:p>
            <a:r>
              <a:rPr lang="en-GB" dirty="0"/>
              <a:t>Co-designing services with the Welsh Government, PHB, LAs and the private sector. </a:t>
            </a:r>
          </a:p>
          <a:p>
            <a:endParaRPr lang="en-GB" dirty="0"/>
          </a:p>
          <a:p>
            <a:endParaRPr lang="en-GB" dirty="0"/>
          </a:p>
        </p:txBody>
      </p:sp>
      <p:sp>
        <p:nvSpPr>
          <p:cNvPr id="4" name="Slide Number Placeholder 3"/>
          <p:cNvSpPr>
            <a:spLocks noGrp="1"/>
          </p:cNvSpPr>
          <p:nvPr>
            <p:ph type="sldNum" sz="quarter" idx="5"/>
          </p:nvPr>
        </p:nvSpPr>
        <p:spPr/>
        <p:txBody>
          <a:bodyPr/>
          <a:lstStyle/>
          <a:p>
            <a:fld id="{56C6763D-1BFE-4378-ABBE-71E02C268D22}" type="slidenum">
              <a:rPr lang="en-GB" smtClean="0"/>
              <a:t>37</a:t>
            </a:fld>
            <a:endParaRPr lang="en-GB"/>
          </a:p>
        </p:txBody>
      </p:sp>
    </p:spTree>
    <p:extLst>
      <p:ext uri="{BB962C8B-B14F-4D97-AF65-F5344CB8AC3E}">
        <p14:creationId xmlns:p14="http://schemas.microsoft.com/office/powerpoint/2010/main" val="119099070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 NPT remains one of the most important manufacturing locations in the UK with largest steel production complex at Port Talbot. Decarbonising important economic assets </a:t>
            </a:r>
          </a:p>
          <a:p>
            <a:r>
              <a:rPr lang="en-GB" dirty="0"/>
              <a:t>such as this to achieve the Welsh Government’s Net Zero target are a significant challenge</a:t>
            </a:r>
          </a:p>
          <a:p>
            <a:endParaRPr lang="en-GB" dirty="0"/>
          </a:p>
          <a:p>
            <a:r>
              <a:rPr lang="en-GB" dirty="0"/>
              <a:t>Occupations remain lower skilled compared to the UK average. </a:t>
            </a:r>
          </a:p>
          <a:p>
            <a:endParaRPr lang="en-GB" dirty="0"/>
          </a:p>
          <a:p>
            <a:r>
              <a:rPr lang="en-GB" dirty="0"/>
              <a:t>Using stocks of our natural resources at a rate which is unsustainable</a:t>
            </a:r>
          </a:p>
          <a:p>
            <a:endParaRPr lang="en-GB" dirty="0"/>
          </a:p>
          <a:p>
            <a:r>
              <a:rPr lang="en-GB" dirty="0"/>
              <a:t>Many of our ecosystems are not resilient to unexpected or unforeseen change</a:t>
            </a:r>
          </a:p>
          <a:p>
            <a:endParaRPr lang="en-GB" dirty="0"/>
          </a:p>
          <a:p>
            <a:endParaRPr lang="en-GB" dirty="0"/>
          </a:p>
        </p:txBody>
      </p:sp>
      <p:sp>
        <p:nvSpPr>
          <p:cNvPr id="4" name="Slide Number Placeholder 3"/>
          <p:cNvSpPr>
            <a:spLocks noGrp="1"/>
          </p:cNvSpPr>
          <p:nvPr>
            <p:ph type="sldNum" sz="quarter" idx="5"/>
          </p:nvPr>
        </p:nvSpPr>
        <p:spPr/>
        <p:txBody>
          <a:bodyPr/>
          <a:lstStyle/>
          <a:p>
            <a:fld id="{56C6763D-1BFE-4378-ABBE-71E02C268D22}" type="slidenum">
              <a:rPr lang="en-GB" smtClean="0"/>
              <a:t>38</a:t>
            </a:fld>
            <a:endParaRPr lang="en-GB"/>
          </a:p>
        </p:txBody>
      </p:sp>
    </p:spTree>
    <p:extLst>
      <p:ext uri="{BB962C8B-B14F-4D97-AF65-F5344CB8AC3E}">
        <p14:creationId xmlns:p14="http://schemas.microsoft.com/office/powerpoint/2010/main" val="419790793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Residents of NPT reported comparatively positive mental well-being in the National Survey for Wales. However, we need to be prepare. </a:t>
            </a:r>
          </a:p>
          <a:p>
            <a:r>
              <a:rPr lang="en-GB" dirty="0"/>
              <a:t>NPT has one of the least healthy diets and lowest levels of physical activity</a:t>
            </a:r>
          </a:p>
          <a:p>
            <a:r>
              <a:rPr lang="en-GB" dirty="0"/>
              <a:t>We need more affordable housing in NPT, with 1,037 new homes required by 2033. </a:t>
            </a:r>
          </a:p>
          <a:p>
            <a:r>
              <a:rPr lang="en-GB" dirty="0"/>
              <a:t>Encouragingly, 434 new units were built between 2018 and 2021.</a:t>
            </a:r>
          </a:p>
          <a:p>
            <a:r>
              <a:rPr lang="en-GB" dirty="0"/>
              <a:t>Remains an area of concern and is a key priority in order to improve the health of current and future generations.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6C6763D-1BFE-4378-ABBE-71E02C268D22}"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0140623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Transport connections within remote areas are considered as poor. </a:t>
            </a:r>
          </a:p>
          <a:p>
            <a:r>
              <a:rPr lang="en-GB" dirty="0"/>
              <a:t>Cybercrime has risen. </a:t>
            </a:r>
          </a:p>
          <a:p>
            <a:endParaRPr lang="en-GB" dirty="0"/>
          </a:p>
          <a:p>
            <a:r>
              <a:rPr lang="en-GB" dirty="0"/>
              <a:t>Whilst the number of Welsh speakers has declined, learning and Welsh educational opportunities are increasing (new Welsh school Ysgol Bro Dur)</a:t>
            </a:r>
          </a:p>
          <a:p>
            <a:endParaRPr lang="en-GB" dirty="0"/>
          </a:p>
          <a:p>
            <a:r>
              <a:rPr lang="en-GB" dirty="0"/>
              <a:t>NPT uses 2.5 times per person more resources than the planet can sustain.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6C6763D-1BFE-4378-ABBE-71E02C268D22}"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8478399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Feel connected: Loneliness can affect anyone, and young people said they felt disconnected, particularly during times of Covid-19. </a:t>
            </a:r>
          </a:p>
          <a:p>
            <a:r>
              <a:rPr lang="en-GB" dirty="0"/>
              <a:t>Healthy Places: Physical activity rates are low, and diabetes and obesity levels are high and people in more </a:t>
            </a:r>
          </a:p>
          <a:p>
            <a:r>
              <a:rPr lang="en-GB" dirty="0"/>
              <a:t>deprived neighbourhoods are less likely to make use of the green and blue spaces. </a:t>
            </a:r>
          </a:p>
          <a:p>
            <a:r>
              <a:rPr lang="en-GB" dirty="0"/>
              <a:t>To feel and be safe: Increase in reports of hate crime and domestic abuse.</a:t>
            </a:r>
          </a:p>
          <a:p>
            <a:r>
              <a:rPr lang="en-GB" dirty="0"/>
              <a:t>To live lives locally: Local hubs and support are </a:t>
            </a:r>
            <a:r>
              <a:rPr lang="en-GB" dirty="0" err="1"/>
              <a:t>reallyvalued</a:t>
            </a:r>
            <a:endParaRPr lang="en-GB" dirty="0"/>
          </a:p>
        </p:txBody>
      </p:sp>
      <p:sp>
        <p:nvSpPr>
          <p:cNvPr id="4" name="Slide Number Placeholder 3"/>
          <p:cNvSpPr>
            <a:spLocks noGrp="1"/>
          </p:cNvSpPr>
          <p:nvPr>
            <p:ph type="sldNum" sz="quarter" idx="5"/>
          </p:nvPr>
        </p:nvSpPr>
        <p:spPr/>
        <p:txBody>
          <a:bodyPr/>
          <a:lstStyle/>
          <a:p>
            <a:fld id="{56C6763D-1BFE-4378-ABBE-71E02C268D22}" type="slidenum">
              <a:rPr lang="en-GB" smtClean="0"/>
              <a:t>47</a:t>
            </a:fld>
            <a:endParaRPr lang="en-GB"/>
          </a:p>
        </p:txBody>
      </p:sp>
    </p:spTree>
    <p:extLst>
      <p:ext uri="{BB962C8B-B14F-4D97-AF65-F5344CB8AC3E}">
        <p14:creationId xmlns:p14="http://schemas.microsoft.com/office/powerpoint/2010/main" val="170010523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6C6763D-1BFE-4378-ABBE-71E02C268D22}" type="slidenum">
              <a:rPr lang="en-GB" smtClean="0"/>
              <a:t>48</a:t>
            </a:fld>
            <a:endParaRPr lang="en-GB"/>
          </a:p>
        </p:txBody>
      </p:sp>
    </p:spTree>
    <p:extLst>
      <p:ext uri="{BB962C8B-B14F-4D97-AF65-F5344CB8AC3E}">
        <p14:creationId xmlns:p14="http://schemas.microsoft.com/office/powerpoint/2010/main" val="183427894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6C6763D-1BFE-4378-ABBE-71E02C268D22}"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1611982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6C6763D-1BFE-4378-ABBE-71E02C268D22}" type="slidenum">
              <a:rPr lang="en-GB" smtClean="0"/>
              <a:t>50</a:t>
            </a:fld>
            <a:endParaRPr lang="en-GB"/>
          </a:p>
        </p:txBody>
      </p:sp>
    </p:spTree>
    <p:extLst>
      <p:ext uri="{BB962C8B-B14F-4D97-AF65-F5344CB8AC3E}">
        <p14:creationId xmlns:p14="http://schemas.microsoft.com/office/powerpoint/2010/main" val="262713937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6C6763D-1BFE-4378-ABBE-71E02C268D22}"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978333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2BAD89-3612-2398-CBC5-5ABB85965A7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E429AE1-EFF6-4D55-4778-ACF4D871685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85DB79B-976D-7FFE-7469-057C8BAB9BE3}"/>
              </a:ext>
            </a:extLst>
          </p:cNvPr>
          <p:cNvSpPr>
            <a:spLocks noGrp="1"/>
          </p:cNvSpPr>
          <p:nvPr>
            <p:ph type="dt" sz="half" idx="10"/>
          </p:nvPr>
        </p:nvSpPr>
        <p:spPr/>
        <p:txBody>
          <a:bodyPr/>
          <a:lstStyle/>
          <a:p>
            <a:fld id="{AA970C15-AEA5-4DAA-891E-2BB97422C881}" type="datetimeFigureOut">
              <a:rPr lang="en-GB" smtClean="0"/>
              <a:t>31/08/2023</a:t>
            </a:fld>
            <a:endParaRPr lang="en-GB"/>
          </a:p>
        </p:txBody>
      </p:sp>
      <p:sp>
        <p:nvSpPr>
          <p:cNvPr id="5" name="Footer Placeholder 4">
            <a:extLst>
              <a:ext uri="{FF2B5EF4-FFF2-40B4-BE49-F238E27FC236}">
                <a16:creationId xmlns:a16="http://schemas.microsoft.com/office/drawing/2014/main" id="{8D6D77A4-0AC0-BF71-FCEC-0D7E622C8E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41C8836-1678-265D-7884-B5EDE59295B3}"/>
              </a:ext>
            </a:extLst>
          </p:cNvPr>
          <p:cNvSpPr>
            <a:spLocks noGrp="1"/>
          </p:cNvSpPr>
          <p:nvPr>
            <p:ph type="sldNum" sz="quarter" idx="12"/>
          </p:nvPr>
        </p:nvSpPr>
        <p:spPr/>
        <p:txBody>
          <a:bodyPr/>
          <a:lstStyle/>
          <a:p>
            <a:fld id="{71A3954D-8F95-4616-A4B7-FF9B981BFE3C}" type="slidenum">
              <a:rPr lang="en-GB" smtClean="0"/>
              <a:t>‹#›</a:t>
            </a:fld>
            <a:endParaRPr lang="en-GB"/>
          </a:p>
        </p:txBody>
      </p:sp>
    </p:spTree>
    <p:extLst>
      <p:ext uri="{BB962C8B-B14F-4D97-AF65-F5344CB8AC3E}">
        <p14:creationId xmlns:p14="http://schemas.microsoft.com/office/powerpoint/2010/main" val="3127161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8F2748-41E8-63F9-B3DB-3515745930D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CC9D836-2391-FAAE-00DA-7F7EF3D6F08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D093B4C-0E4D-8602-A9F4-492A27D20487}"/>
              </a:ext>
            </a:extLst>
          </p:cNvPr>
          <p:cNvSpPr>
            <a:spLocks noGrp="1"/>
          </p:cNvSpPr>
          <p:nvPr>
            <p:ph type="dt" sz="half" idx="10"/>
          </p:nvPr>
        </p:nvSpPr>
        <p:spPr/>
        <p:txBody>
          <a:bodyPr/>
          <a:lstStyle/>
          <a:p>
            <a:fld id="{AA970C15-AEA5-4DAA-891E-2BB97422C881}" type="datetimeFigureOut">
              <a:rPr lang="en-GB" smtClean="0"/>
              <a:t>31/08/2023</a:t>
            </a:fld>
            <a:endParaRPr lang="en-GB"/>
          </a:p>
        </p:txBody>
      </p:sp>
      <p:sp>
        <p:nvSpPr>
          <p:cNvPr id="5" name="Footer Placeholder 4">
            <a:extLst>
              <a:ext uri="{FF2B5EF4-FFF2-40B4-BE49-F238E27FC236}">
                <a16:creationId xmlns:a16="http://schemas.microsoft.com/office/drawing/2014/main" id="{DA2B3F31-E380-5BAA-3437-537E6C6C718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5247A58-0D14-96BE-0725-4A5E6C6A2800}"/>
              </a:ext>
            </a:extLst>
          </p:cNvPr>
          <p:cNvSpPr>
            <a:spLocks noGrp="1"/>
          </p:cNvSpPr>
          <p:nvPr>
            <p:ph type="sldNum" sz="quarter" idx="12"/>
          </p:nvPr>
        </p:nvSpPr>
        <p:spPr/>
        <p:txBody>
          <a:bodyPr/>
          <a:lstStyle/>
          <a:p>
            <a:fld id="{71A3954D-8F95-4616-A4B7-FF9B981BFE3C}" type="slidenum">
              <a:rPr lang="en-GB" smtClean="0"/>
              <a:t>‹#›</a:t>
            </a:fld>
            <a:endParaRPr lang="en-GB"/>
          </a:p>
        </p:txBody>
      </p:sp>
    </p:spTree>
    <p:extLst>
      <p:ext uri="{BB962C8B-B14F-4D97-AF65-F5344CB8AC3E}">
        <p14:creationId xmlns:p14="http://schemas.microsoft.com/office/powerpoint/2010/main" val="42362172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B486A6-CC71-7F3A-E304-D58FF975200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E876A6D-635E-BD9F-9985-E063788791F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B200944-A242-4560-513F-E02716EA4F65}"/>
              </a:ext>
            </a:extLst>
          </p:cNvPr>
          <p:cNvSpPr>
            <a:spLocks noGrp="1"/>
          </p:cNvSpPr>
          <p:nvPr>
            <p:ph type="dt" sz="half" idx="10"/>
          </p:nvPr>
        </p:nvSpPr>
        <p:spPr/>
        <p:txBody>
          <a:bodyPr/>
          <a:lstStyle/>
          <a:p>
            <a:fld id="{AA970C15-AEA5-4DAA-891E-2BB97422C881}" type="datetimeFigureOut">
              <a:rPr lang="en-GB" smtClean="0"/>
              <a:t>31/08/2023</a:t>
            </a:fld>
            <a:endParaRPr lang="en-GB"/>
          </a:p>
        </p:txBody>
      </p:sp>
      <p:sp>
        <p:nvSpPr>
          <p:cNvPr id="5" name="Footer Placeholder 4">
            <a:extLst>
              <a:ext uri="{FF2B5EF4-FFF2-40B4-BE49-F238E27FC236}">
                <a16:creationId xmlns:a16="http://schemas.microsoft.com/office/drawing/2014/main" id="{343B301F-2119-421E-ED6F-2D89E7D11C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2332863-84BA-B8DE-6793-08F3FF9748C9}"/>
              </a:ext>
            </a:extLst>
          </p:cNvPr>
          <p:cNvSpPr>
            <a:spLocks noGrp="1"/>
          </p:cNvSpPr>
          <p:nvPr>
            <p:ph type="sldNum" sz="quarter" idx="12"/>
          </p:nvPr>
        </p:nvSpPr>
        <p:spPr/>
        <p:txBody>
          <a:bodyPr/>
          <a:lstStyle/>
          <a:p>
            <a:fld id="{71A3954D-8F95-4616-A4B7-FF9B981BFE3C}" type="slidenum">
              <a:rPr lang="en-GB" smtClean="0"/>
              <a:t>‹#›</a:t>
            </a:fld>
            <a:endParaRPr lang="en-GB"/>
          </a:p>
        </p:txBody>
      </p:sp>
    </p:spTree>
    <p:extLst>
      <p:ext uri="{BB962C8B-B14F-4D97-AF65-F5344CB8AC3E}">
        <p14:creationId xmlns:p14="http://schemas.microsoft.com/office/powerpoint/2010/main" val="6895453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7F362D-DF20-0C48-742C-665F9637F50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5A5AAF7-A1A4-F908-4CB3-CD7001C0E1E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E12A032-1E66-076B-0C32-03FAB80E89C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A9C2923-2D01-F8A2-E929-B1C1EED9380E}"/>
              </a:ext>
            </a:extLst>
          </p:cNvPr>
          <p:cNvSpPr>
            <a:spLocks noGrp="1"/>
          </p:cNvSpPr>
          <p:nvPr>
            <p:ph type="dt" sz="half" idx="10"/>
          </p:nvPr>
        </p:nvSpPr>
        <p:spPr/>
        <p:txBody>
          <a:bodyPr/>
          <a:lstStyle/>
          <a:p>
            <a:fld id="{AA970C15-AEA5-4DAA-891E-2BB97422C881}" type="datetimeFigureOut">
              <a:rPr lang="en-GB" smtClean="0"/>
              <a:t>31/08/2023</a:t>
            </a:fld>
            <a:endParaRPr lang="en-GB"/>
          </a:p>
        </p:txBody>
      </p:sp>
      <p:sp>
        <p:nvSpPr>
          <p:cNvPr id="6" name="Footer Placeholder 5">
            <a:extLst>
              <a:ext uri="{FF2B5EF4-FFF2-40B4-BE49-F238E27FC236}">
                <a16:creationId xmlns:a16="http://schemas.microsoft.com/office/drawing/2014/main" id="{6113BC42-1281-A8A2-D27F-1B064E730DC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336443F-18D3-BEEB-550E-F30F8C1476D2}"/>
              </a:ext>
            </a:extLst>
          </p:cNvPr>
          <p:cNvSpPr>
            <a:spLocks noGrp="1"/>
          </p:cNvSpPr>
          <p:nvPr>
            <p:ph type="sldNum" sz="quarter" idx="12"/>
          </p:nvPr>
        </p:nvSpPr>
        <p:spPr/>
        <p:txBody>
          <a:bodyPr/>
          <a:lstStyle/>
          <a:p>
            <a:fld id="{71A3954D-8F95-4616-A4B7-FF9B981BFE3C}" type="slidenum">
              <a:rPr lang="en-GB" smtClean="0"/>
              <a:t>‹#›</a:t>
            </a:fld>
            <a:endParaRPr lang="en-GB"/>
          </a:p>
        </p:txBody>
      </p:sp>
    </p:spTree>
    <p:extLst>
      <p:ext uri="{BB962C8B-B14F-4D97-AF65-F5344CB8AC3E}">
        <p14:creationId xmlns:p14="http://schemas.microsoft.com/office/powerpoint/2010/main" val="14031236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59CF08-A892-59F9-DB30-A7261EBDDEF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C6D9F1D-AC31-004C-E955-14282DAE8ED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9450A2C-9556-381B-D07A-3BAA26E39D9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9C506E5-1244-5440-D7C3-44FDD7993C6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DF765F2-85D5-1B2B-7A5C-3871D96FDAB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6C1FED3-0014-BACD-B62D-9C9EF8FC43CD}"/>
              </a:ext>
            </a:extLst>
          </p:cNvPr>
          <p:cNvSpPr>
            <a:spLocks noGrp="1"/>
          </p:cNvSpPr>
          <p:nvPr>
            <p:ph type="dt" sz="half" idx="10"/>
          </p:nvPr>
        </p:nvSpPr>
        <p:spPr/>
        <p:txBody>
          <a:bodyPr/>
          <a:lstStyle/>
          <a:p>
            <a:fld id="{AA970C15-AEA5-4DAA-891E-2BB97422C881}" type="datetimeFigureOut">
              <a:rPr lang="en-GB" smtClean="0"/>
              <a:t>31/08/2023</a:t>
            </a:fld>
            <a:endParaRPr lang="en-GB"/>
          </a:p>
        </p:txBody>
      </p:sp>
      <p:sp>
        <p:nvSpPr>
          <p:cNvPr id="8" name="Footer Placeholder 7">
            <a:extLst>
              <a:ext uri="{FF2B5EF4-FFF2-40B4-BE49-F238E27FC236}">
                <a16:creationId xmlns:a16="http://schemas.microsoft.com/office/drawing/2014/main" id="{37559701-D3AA-32DB-475E-AEBF57AE903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FCC5418-FE06-A6ED-61F3-E0010E884B17}"/>
              </a:ext>
            </a:extLst>
          </p:cNvPr>
          <p:cNvSpPr>
            <a:spLocks noGrp="1"/>
          </p:cNvSpPr>
          <p:nvPr>
            <p:ph type="sldNum" sz="quarter" idx="12"/>
          </p:nvPr>
        </p:nvSpPr>
        <p:spPr/>
        <p:txBody>
          <a:bodyPr/>
          <a:lstStyle/>
          <a:p>
            <a:fld id="{71A3954D-8F95-4616-A4B7-FF9B981BFE3C}" type="slidenum">
              <a:rPr lang="en-GB" smtClean="0"/>
              <a:t>‹#›</a:t>
            </a:fld>
            <a:endParaRPr lang="en-GB"/>
          </a:p>
        </p:txBody>
      </p:sp>
    </p:spTree>
    <p:extLst>
      <p:ext uri="{BB962C8B-B14F-4D97-AF65-F5344CB8AC3E}">
        <p14:creationId xmlns:p14="http://schemas.microsoft.com/office/powerpoint/2010/main" val="17653922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CD20C1-049A-036C-0689-6D09BF8F283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DC375B7-F908-0E64-1283-4D41EAF9EAB3}"/>
              </a:ext>
            </a:extLst>
          </p:cNvPr>
          <p:cNvSpPr>
            <a:spLocks noGrp="1"/>
          </p:cNvSpPr>
          <p:nvPr>
            <p:ph type="dt" sz="half" idx="10"/>
          </p:nvPr>
        </p:nvSpPr>
        <p:spPr/>
        <p:txBody>
          <a:bodyPr/>
          <a:lstStyle/>
          <a:p>
            <a:fld id="{AA970C15-AEA5-4DAA-891E-2BB97422C881}" type="datetimeFigureOut">
              <a:rPr lang="en-GB" smtClean="0"/>
              <a:t>31/08/2023</a:t>
            </a:fld>
            <a:endParaRPr lang="en-GB"/>
          </a:p>
        </p:txBody>
      </p:sp>
      <p:sp>
        <p:nvSpPr>
          <p:cNvPr id="4" name="Footer Placeholder 3">
            <a:extLst>
              <a:ext uri="{FF2B5EF4-FFF2-40B4-BE49-F238E27FC236}">
                <a16:creationId xmlns:a16="http://schemas.microsoft.com/office/drawing/2014/main" id="{4C994DDB-F8A6-8C0A-2274-84696FE6EBB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4E08113-1BA6-6E7E-122D-94D7D0E1D3DB}"/>
              </a:ext>
            </a:extLst>
          </p:cNvPr>
          <p:cNvSpPr>
            <a:spLocks noGrp="1"/>
          </p:cNvSpPr>
          <p:nvPr>
            <p:ph type="sldNum" sz="quarter" idx="12"/>
          </p:nvPr>
        </p:nvSpPr>
        <p:spPr/>
        <p:txBody>
          <a:bodyPr/>
          <a:lstStyle/>
          <a:p>
            <a:fld id="{71A3954D-8F95-4616-A4B7-FF9B981BFE3C}" type="slidenum">
              <a:rPr lang="en-GB" smtClean="0"/>
              <a:t>‹#›</a:t>
            </a:fld>
            <a:endParaRPr lang="en-GB"/>
          </a:p>
        </p:txBody>
      </p:sp>
    </p:spTree>
    <p:extLst>
      <p:ext uri="{BB962C8B-B14F-4D97-AF65-F5344CB8AC3E}">
        <p14:creationId xmlns:p14="http://schemas.microsoft.com/office/powerpoint/2010/main" val="28528616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DF6FDDA-ADE1-F7DD-B10C-DEB536BC0DC7}"/>
              </a:ext>
            </a:extLst>
          </p:cNvPr>
          <p:cNvSpPr>
            <a:spLocks noGrp="1"/>
          </p:cNvSpPr>
          <p:nvPr>
            <p:ph type="dt" sz="half" idx="10"/>
          </p:nvPr>
        </p:nvSpPr>
        <p:spPr/>
        <p:txBody>
          <a:bodyPr/>
          <a:lstStyle/>
          <a:p>
            <a:fld id="{AA970C15-AEA5-4DAA-891E-2BB97422C881}" type="datetimeFigureOut">
              <a:rPr lang="en-GB" smtClean="0"/>
              <a:t>31/08/2023</a:t>
            </a:fld>
            <a:endParaRPr lang="en-GB"/>
          </a:p>
        </p:txBody>
      </p:sp>
      <p:sp>
        <p:nvSpPr>
          <p:cNvPr id="3" name="Footer Placeholder 2">
            <a:extLst>
              <a:ext uri="{FF2B5EF4-FFF2-40B4-BE49-F238E27FC236}">
                <a16:creationId xmlns:a16="http://schemas.microsoft.com/office/drawing/2014/main" id="{B7B061BA-0B55-2A75-E360-4D4CB36B941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ECA9072-90B5-30BF-C3DB-9C69B427C753}"/>
              </a:ext>
            </a:extLst>
          </p:cNvPr>
          <p:cNvSpPr>
            <a:spLocks noGrp="1"/>
          </p:cNvSpPr>
          <p:nvPr>
            <p:ph type="sldNum" sz="quarter" idx="12"/>
          </p:nvPr>
        </p:nvSpPr>
        <p:spPr/>
        <p:txBody>
          <a:bodyPr/>
          <a:lstStyle/>
          <a:p>
            <a:fld id="{71A3954D-8F95-4616-A4B7-FF9B981BFE3C}" type="slidenum">
              <a:rPr lang="en-GB" smtClean="0"/>
              <a:t>‹#›</a:t>
            </a:fld>
            <a:endParaRPr lang="en-GB"/>
          </a:p>
        </p:txBody>
      </p:sp>
    </p:spTree>
    <p:extLst>
      <p:ext uri="{BB962C8B-B14F-4D97-AF65-F5344CB8AC3E}">
        <p14:creationId xmlns:p14="http://schemas.microsoft.com/office/powerpoint/2010/main" val="35810940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91C6A1-78A7-8A24-C456-AB54CD71EA5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F21B2AE-88EA-3C71-D815-33C25B5855B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7CF635D-185E-13B2-FF4E-B15D7502EE8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7B7477E-F54F-CAD0-A5C0-408EA082312B}"/>
              </a:ext>
            </a:extLst>
          </p:cNvPr>
          <p:cNvSpPr>
            <a:spLocks noGrp="1"/>
          </p:cNvSpPr>
          <p:nvPr>
            <p:ph type="dt" sz="half" idx="10"/>
          </p:nvPr>
        </p:nvSpPr>
        <p:spPr/>
        <p:txBody>
          <a:bodyPr/>
          <a:lstStyle/>
          <a:p>
            <a:fld id="{AA970C15-AEA5-4DAA-891E-2BB97422C881}" type="datetimeFigureOut">
              <a:rPr lang="en-GB" smtClean="0"/>
              <a:t>31/08/2023</a:t>
            </a:fld>
            <a:endParaRPr lang="en-GB"/>
          </a:p>
        </p:txBody>
      </p:sp>
      <p:sp>
        <p:nvSpPr>
          <p:cNvPr id="6" name="Footer Placeholder 5">
            <a:extLst>
              <a:ext uri="{FF2B5EF4-FFF2-40B4-BE49-F238E27FC236}">
                <a16:creationId xmlns:a16="http://schemas.microsoft.com/office/drawing/2014/main" id="{5B08C769-ABE1-59C1-2A23-43D6AA809D0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D6B2A1A-4550-0BB6-99BC-D8CD1FF52379}"/>
              </a:ext>
            </a:extLst>
          </p:cNvPr>
          <p:cNvSpPr>
            <a:spLocks noGrp="1"/>
          </p:cNvSpPr>
          <p:nvPr>
            <p:ph type="sldNum" sz="quarter" idx="12"/>
          </p:nvPr>
        </p:nvSpPr>
        <p:spPr/>
        <p:txBody>
          <a:bodyPr/>
          <a:lstStyle/>
          <a:p>
            <a:fld id="{71A3954D-8F95-4616-A4B7-FF9B981BFE3C}" type="slidenum">
              <a:rPr lang="en-GB" smtClean="0"/>
              <a:t>‹#›</a:t>
            </a:fld>
            <a:endParaRPr lang="en-GB"/>
          </a:p>
        </p:txBody>
      </p:sp>
    </p:spTree>
    <p:extLst>
      <p:ext uri="{BB962C8B-B14F-4D97-AF65-F5344CB8AC3E}">
        <p14:creationId xmlns:p14="http://schemas.microsoft.com/office/powerpoint/2010/main" val="26535536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DBD50C-023A-E117-1CC1-99595AD2888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05B9C8F-3DDA-C355-6590-0FD100994DF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139EC8F-BA01-A568-D2E2-134C2525DD5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80A1D67-4FC8-55D0-459A-7BAAF2BDBCA7}"/>
              </a:ext>
            </a:extLst>
          </p:cNvPr>
          <p:cNvSpPr>
            <a:spLocks noGrp="1"/>
          </p:cNvSpPr>
          <p:nvPr>
            <p:ph type="dt" sz="half" idx="10"/>
          </p:nvPr>
        </p:nvSpPr>
        <p:spPr/>
        <p:txBody>
          <a:bodyPr/>
          <a:lstStyle/>
          <a:p>
            <a:fld id="{AA970C15-AEA5-4DAA-891E-2BB97422C881}" type="datetimeFigureOut">
              <a:rPr lang="en-GB" smtClean="0"/>
              <a:t>31/08/2023</a:t>
            </a:fld>
            <a:endParaRPr lang="en-GB"/>
          </a:p>
        </p:txBody>
      </p:sp>
      <p:sp>
        <p:nvSpPr>
          <p:cNvPr id="6" name="Footer Placeholder 5">
            <a:extLst>
              <a:ext uri="{FF2B5EF4-FFF2-40B4-BE49-F238E27FC236}">
                <a16:creationId xmlns:a16="http://schemas.microsoft.com/office/drawing/2014/main" id="{F997A854-DA53-5540-478E-5CC1F221DB5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60D99B7-64D1-780A-CFF4-3E40EE262F6C}"/>
              </a:ext>
            </a:extLst>
          </p:cNvPr>
          <p:cNvSpPr>
            <a:spLocks noGrp="1"/>
          </p:cNvSpPr>
          <p:nvPr>
            <p:ph type="sldNum" sz="quarter" idx="12"/>
          </p:nvPr>
        </p:nvSpPr>
        <p:spPr/>
        <p:txBody>
          <a:bodyPr/>
          <a:lstStyle/>
          <a:p>
            <a:fld id="{71A3954D-8F95-4616-A4B7-FF9B981BFE3C}" type="slidenum">
              <a:rPr lang="en-GB" smtClean="0"/>
              <a:t>‹#›</a:t>
            </a:fld>
            <a:endParaRPr lang="en-GB"/>
          </a:p>
        </p:txBody>
      </p:sp>
    </p:spTree>
    <p:extLst>
      <p:ext uri="{BB962C8B-B14F-4D97-AF65-F5344CB8AC3E}">
        <p14:creationId xmlns:p14="http://schemas.microsoft.com/office/powerpoint/2010/main" val="40779805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F84E22-6C21-3FD1-BC67-76D6D172575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54CC7A2-A27C-9B1D-FD8B-792E8DA4B5D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FFFB54A-BD70-437E-5E2D-D554E4961214}"/>
              </a:ext>
            </a:extLst>
          </p:cNvPr>
          <p:cNvSpPr>
            <a:spLocks noGrp="1"/>
          </p:cNvSpPr>
          <p:nvPr>
            <p:ph type="dt" sz="half" idx="10"/>
          </p:nvPr>
        </p:nvSpPr>
        <p:spPr/>
        <p:txBody>
          <a:bodyPr/>
          <a:lstStyle/>
          <a:p>
            <a:fld id="{AA970C15-AEA5-4DAA-891E-2BB97422C881}" type="datetimeFigureOut">
              <a:rPr lang="en-GB" smtClean="0"/>
              <a:t>31/08/2023</a:t>
            </a:fld>
            <a:endParaRPr lang="en-GB"/>
          </a:p>
        </p:txBody>
      </p:sp>
      <p:sp>
        <p:nvSpPr>
          <p:cNvPr id="5" name="Footer Placeholder 4">
            <a:extLst>
              <a:ext uri="{FF2B5EF4-FFF2-40B4-BE49-F238E27FC236}">
                <a16:creationId xmlns:a16="http://schemas.microsoft.com/office/drawing/2014/main" id="{95A75DA9-0D34-1D7D-622F-BA476391248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CE21EBA-228B-367C-EC49-4A424F0A9018}"/>
              </a:ext>
            </a:extLst>
          </p:cNvPr>
          <p:cNvSpPr>
            <a:spLocks noGrp="1"/>
          </p:cNvSpPr>
          <p:nvPr>
            <p:ph type="sldNum" sz="quarter" idx="12"/>
          </p:nvPr>
        </p:nvSpPr>
        <p:spPr/>
        <p:txBody>
          <a:bodyPr/>
          <a:lstStyle/>
          <a:p>
            <a:fld id="{71A3954D-8F95-4616-A4B7-FF9B981BFE3C}" type="slidenum">
              <a:rPr lang="en-GB" smtClean="0"/>
              <a:t>‹#›</a:t>
            </a:fld>
            <a:endParaRPr lang="en-GB"/>
          </a:p>
        </p:txBody>
      </p:sp>
    </p:spTree>
    <p:extLst>
      <p:ext uri="{BB962C8B-B14F-4D97-AF65-F5344CB8AC3E}">
        <p14:creationId xmlns:p14="http://schemas.microsoft.com/office/powerpoint/2010/main" val="13278901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D8A0FB1-A642-1D29-A45A-F0099C09BCB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0259998-7FED-877B-C565-EA81353BD09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8C4A20E-E112-F946-19E8-8F163DABCFB2}"/>
              </a:ext>
            </a:extLst>
          </p:cNvPr>
          <p:cNvSpPr>
            <a:spLocks noGrp="1"/>
          </p:cNvSpPr>
          <p:nvPr>
            <p:ph type="dt" sz="half" idx="10"/>
          </p:nvPr>
        </p:nvSpPr>
        <p:spPr/>
        <p:txBody>
          <a:bodyPr/>
          <a:lstStyle/>
          <a:p>
            <a:fld id="{AA970C15-AEA5-4DAA-891E-2BB97422C881}" type="datetimeFigureOut">
              <a:rPr lang="en-GB" smtClean="0"/>
              <a:t>31/08/2023</a:t>
            </a:fld>
            <a:endParaRPr lang="en-GB"/>
          </a:p>
        </p:txBody>
      </p:sp>
      <p:sp>
        <p:nvSpPr>
          <p:cNvPr id="5" name="Footer Placeholder 4">
            <a:extLst>
              <a:ext uri="{FF2B5EF4-FFF2-40B4-BE49-F238E27FC236}">
                <a16:creationId xmlns:a16="http://schemas.microsoft.com/office/drawing/2014/main" id="{53C13C02-F630-36CE-B551-B9319AFF80F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6E08323-7C31-6570-743F-9ACCAA8DFCC4}"/>
              </a:ext>
            </a:extLst>
          </p:cNvPr>
          <p:cNvSpPr>
            <a:spLocks noGrp="1"/>
          </p:cNvSpPr>
          <p:nvPr>
            <p:ph type="sldNum" sz="quarter" idx="12"/>
          </p:nvPr>
        </p:nvSpPr>
        <p:spPr/>
        <p:txBody>
          <a:bodyPr/>
          <a:lstStyle/>
          <a:p>
            <a:fld id="{71A3954D-8F95-4616-A4B7-FF9B981BFE3C}" type="slidenum">
              <a:rPr lang="en-GB" smtClean="0"/>
              <a:t>‹#›</a:t>
            </a:fld>
            <a:endParaRPr lang="en-GB"/>
          </a:p>
        </p:txBody>
      </p:sp>
    </p:spTree>
    <p:extLst>
      <p:ext uri="{BB962C8B-B14F-4D97-AF65-F5344CB8AC3E}">
        <p14:creationId xmlns:p14="http://schemas.microsoft.com/office/powerpoint/2010/main" val="309209237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E56D6-F195-48D7-978E-7EE16D430469}"/>
              </a:ext>
            </a:extLst>
          </p:cNvPr>
          <p:cNvSpPr>
            <a:spLocks noGrp="1"/>
          </p:cNvSpPr>
          <p:nvPr>
            <p:ph type="ctrTitle"/>
          </p:nvPr>
        </p:nvSpPr>
        <p:spPr>
          <a:xfrm>
            <a:off x="1756946" y="1104900"/>
            <a:ext cx="8376514" cy="3120504"/>
          </a:xfrm>
        </p:spPr>
        <p:txBody>
          <a:bodyPr anchor="b">
            <a:normAutofit/>
          </a:bodyPr>
          <a:lstStyle>
            <a:lvl1pPr algn="ctr">
              <a:lnSpc>
                <a:spcPct val="110000"/>
              </a:lnSpc>
              <a:defRPr sz="2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0A72F42-5C88-4F7D-803B-C371B570D784}"/>
              </a:ext>
            </a:extLst>
          </p:cNvPr>
          <p:cNvSpPr>
            <a:spLocks noGrp="1"/>
          </p:cNvSpPr>
          <p:nvPr>
            <p:ph type="subTitle" idx="1"/>
          </p:nvPr>
        </p:nvSpPr>
        <p:spPr>
          <a:xfrm>
            <a:off x="2908039" y="4442385"/>
            <a:ext cx="6074328" cy="984023"/>
          </a:xfrm>
        </p:spPr>
        <p:txBody>
          <a:bodyPr>
            <a:normAutofit/>
          </a:bodyPr>
          <a:lstStyle>
            <a:lvl1pPr marL="0" indent="0" algn="ctr">
              <a:lnSpc>
                <a:spcPct val="100000"/>
              </a:lnSpc>
              <a:buNone/>
              <a:defRPr sz="2000" i="0" spc="16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7A0384F3-2D6A-49F6-8F79-F3955E90484E}"/>
              </a:ext>
            </a:extLst>
          </p:cNvPr>
          <p:cNvSpPr>
            <a:spLocks noGrp="1"/>
          </p:cNvSpPr>
          <p:nvPr>
            <p:ph type="dt" sz="half" idx="10"/>
          </p:nvPr>
        </p:nvSpPr>
        <p:spPr/>
        <p:txBody>
          <a:bodyPr/>
          <a:lstStyle/>
          <a:p>
            <a:fld id="{91F9259A-1FE3-4FF9-8A07-BDD8177164ED}" type="datetime4">
              <a:rPr lang="en-US" smtClean="0"/>
              <a:t>August 31, 2023</a:t>
            </a:fld>
            <a:endParaRPr lang="en-US"/>
          </a:p>
        </p:txBody>
      </p:sp>
      <p:sp>
        <p:nvSpPr>
          <p:cNvPr id="5" name="Footer Placeholder 4">
            <a:extLst>
              <a:ext uri="{FF2B5EF4-FFF2-40B4-BE49-F238E27FC236}">
                <a16:creationId xmlns:a16="http://schemas.microsoft.com/office/drawing/2014/main" id="{95363F32-CD31-4801-BAE4-09EEB126299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FD5D34C-49ED-4ADB-8693-73B790764F39}"/>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231652063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A7B333-9E16-4502-96B5-3F586B7E003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6ED0795-5EC7-4FF8-9FC7-22AFA3C552F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6A2DA5B-9862-4A23-8FEC-5C1ABC2EEF1B}"/>
              </a:ext>
            </a:extLst>
          </p:cNvPr>
          <p:cNvSpPr>
            <a:spLocks noGrp="1"/>
          </p:cNvSpPr>
          <p:nvPr>
            <p:ph type="dt" sz="half" idx="10"/>
          </p:nvPr>
        </p:nvSpPr>
        <p:spPr>
          <a:xfrm rot="5400000">
            <a:off x="10506456" y="5074920"/>
            <a:ext cx="2647667" cy="365125"/>
          </a:xfrm>
        </p:spPr>
        <p:txBody>
          <a:bodyPr/>
          <a:lstStyle/>
          <a:p>
            <a:fld id="{5D340FED-6E95-4177-A7EF-CD303B9E611D}" type="datetime4">
              <a:rPr lang="en-US" smtClean="0"/>
              <a:t>August 31, 2023</a:t>
            </a:fld>
            <a:endParaRPr lang="en-US"/>
          </a:p>
        </p:txBody>
      </p:sp>
      <p:sp>
        <p:nvSpPr>
          <p:cNvPr id="5" name="Footer Placeholder 4">
            <a:extLst>
              <a:ext uri="{FF2B5EF4-FFF2-40B4-BE49-F238E27FC236}">
                <a16:creationId xmlns:a16="http://schemas.microsoft.com/office/drawing/2014/main" id="{C63D9A4B-0DA7-46BB-9DCE-3F26075C44C6}"/>
              </a:ext>
            </a:extLst>
          </p:cNvPr>
          <p:cNvSpPr>
            <a:spLocks noGrp="1"/>
          </p:cNvSpPr>
          <p:nvPr>
            <p:ph type="ftr" sz="quarter" idx="11"/>
          </p:nvPr>
        </p:nvSpPr>
        <p:spPr>
          <a:xfrm rot="5400000">
            <a:off x="10451592" y="1408176"/>
            <a:ext cx="2770499" cy="365125"/>
          </a:xfrm>
        </p:spPr>
        <p:txBody>
          <a:bodyPr/>
          <a:lstStyle/>
          <a:p>
            <a:endParaRPr lang="en-US" dirty="0"/>
          </a:p>
        </p:txBody>
      </p:sp>
      <p:sp>
        <p:nvSpPr>
          <p:cNvPr id="6" name="Slide Number Placeholder 5">
            <a:extLst>
              <a:ext uri="{FF2B5EF4-FFF2-40B4-BE49-F238E27FC236}">
                <a16:creationId xmlns:a16="http://schemas.microsoft.com/office/drawing/2014/main" id="{EE6A7C47-81AC-431C-A7C3-2BC71AD14417}"/>
              </a:ext>
            </a:extLst>
          </p:cNvPr>
          <p:cNvSpPr>
            <a:spLocks noGrp="1"/>
          </p:cNvSpPr>
          <p:nvPr>
            <p:ph type="sldNum" sz="quarter" idx="12"/>
          </p:nvPr>
        </p:nvSpPr>
        <p:spPr>
          <a:xfrm>
            <a:off x="11558016" y="3136392"/>
            <a:ext cx="545911" cy="580029"/>
          </a:xfrm>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118954089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BD2E47-4DC7-46C4-9407-FA4CF7E0AAE3}"/>
              </a:ext>
            </a:extLst>
          </p:cNvPr>
          <p:cNvSpPr>
            <a:spLocks noGrp="1"/>
          </p:cNvSpPr>
          <p:nvPr>
            <p:ph type="title"/>
          </p:nvPr>
        </p:nvSpPr>
        <p:spPr>
          <a:xfrm>
            <a:off x="1052513" y="1709738"/>
            <a:ext cx="9087774" cy="3438524"/>
          </a:xfrm>
        </p:spPr>
        <p:txBody>
          <a:bodyPr anchor="b">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BF7B502-122E-4177-A408-FC436A254215}"/>
              </a:ext>
            </a:extLst>
          </p:cNvPr>
          <p:cNvSpPr>
            <a:spLocks noGrp="1"/>
          </p:cNvSpPr>
          <p:nvPr>
            <p:ph type="body" idx="1"/>
          </p:nvPr>
        </p:nvSpPr>
        <p:spPr>
          <a:xfrm>
            <a:off x="1052513" y="5148262"/>
            <a:ext cx="8844522" cy="1138238"/>
          </a:xfrm>
        </p:spPr>
        <p:txBody>
          <a:bodyPr>
            <a:normAutofit/>
          </a:bodyPr>
          <a:lstStyle>
            <a:lvl1pPr marL="0" indent="0">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8229696-2AEF-4765-B33E-7DA328E464FF}"/>
              </a:ext>
            </a:extLst>
          </p:cNvPr>
          <p:cNvSpPr>
            <a:spLocks noGrp="1"/>
          </p:cNvSpPr>
          <p:nvPr>
            <p:ph type="dt" sz="half" idx="10"/>
          </p:nvPr>
        </p:nvSpPr>
        <p:spPr/>
        <p:txBody>
          <a:bodyPr/>
          <a:lstStyle/>
          <a:p>
            <a:fld id="{477962CB-39AD-45A9-800F-54DAB53D6021}" type="datetime4">
              <a:rPr lang="en-US" smtClean="0"/>
              <a:t>August 31, 2023</a:t>
            </a:fld>
            <a:endParaRPr lang="en-US"/>
          </a:p>
        </p:txBody>
      </p:sp>
      <p:sp>
        <p:nvSpPr>
          <p:cNvPr id="5" name="Footer Placeholder 4">
            <a:extLst>
              <a:ext uri="{FF2B5EF4-FFF2-40B4-BE49-F238E27FC236}">
                <a16:creationId xmlns:a16="http://schemas.microsoft.com/office/drawing/2014/main" id="{4729B2E4-2F1C-4FEE-AAB2-4FCC3EEFD1D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427D4B8-E107-480A-AA17-261CA49BBB5D}"/>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395015080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B8BAE8-3305-4F08-BECB-56AD7FD4E4B1}"/>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77021AC-6D8D-4D24-8B01-8AE8F41BE4B8}"/>
              </a:ext>
            </a:extLst>
          </p:cNvPr>
          <p:cNvSpPr>
            <a:spLocks noGrp="1"/>
          </p:cNvSpPr>
          <p:nvPr>
            <p:ph sz="half" idx="1"/>
          </p:nvPr>
        </p:nvSpPr>
        <p:spPr>
          <a:xfrm>
            <a:off x="1050878" y="1825624"/>
            <a:ext cx="4473622" cy="4460875"/>
          </a:xfrm>
        </p:spPr>
        <p:txBody>
          <a:bodyPr/>
          <a:lstStyle>
            <a:lvl2pPr marL="274320" indent="0">
              <a:buFontTx/>
              <a:buNone/>
              <a:defRPr/>
            </a:lvl2pPr>
            <a:lvl3pPr marL="502920">
              <a:defRPr/>
            </a:lvl3pPr>
            <a:lvl4pPr marL="548640" indent="0">
              <a:buFontTx/>
              <a:buNone/>
              <a:defRPr/>
            </a:lvl4pPr>
            <a:lvl5pPr marL="73152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E8E7F49C-3DB3-40B7-89B3-E3BC32FC110F}"/>
              </a:ext>
            </a:extLst>
          </p:cNvPr>
          <p:cNvSpPr>
            <a:spLocks noGrp="1"/>
          </p:cNvSpPr>
          <p:nvPr>
            <p:ph sz="half" idx="2"/>
          </p:nvPr>
        </p:nvSpPr>
        <p:spPr>
          <a:xfrm>
            <a:off x="5844540" y="1825624"/>
            <a:ext cx="5016943" cy="44608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B1E33D58-BDF5-4F1F-806B-0491CB3624A9}"/>
              </a:ext>
            </a:extLst>
          </p:cNvPr>
          <p:cNvSpPr>
            <a:spLocks noGrp="1"/>
          </p:cNvSpPr>
          <p:nvPr>
            <p:ph type="dt" sz="half" idx="10"/>
          </p:nvPr>
        </p:nvSpPr>
        <p:spPr/>
        <p:txBody>
          <a:bodyPr/>
          <a:lstStyle/>
          <a:p>
            <a:fld id="{2DEDF93D-55AB-4606-B9D7-742F1FC51983}" type="datetime4">
              <a:rPr lang="en-US" smtClean="0"/>
              <a:t>August 31, 2023</a:t>
            </a:fld>
            <a:endParaRPr lang="en-US" dirty="0"/>
          </a:p>
        </p:txBody>
      </p:sp>
      <p:sp>
        <p:nvSpPr>
          <p:cNvPr id="6" name="Footer Placeholder 5">
            <a:extLst>
              <a:ext uri="{FF2B5EF4-FFF2-40B4-BE49-F238E27FC236}">
                <a16:creationId xmlns:a16="http://schemas.microsoft.com/office/drawing/2014/main" id="{848BCBFD-1FE1-441A-B3AF-C3E7E7B8D11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70CE272-E6FB-455B-BACB-2471D66D956F}"/>
              </a:ext>
            </a:extLst>
          </p:cNvPr>
          <p:cNvSpPr>
            <a:spLocks noGrp="1"/>
          </p:cNvSpPr>
          <p:nvPr>
            <p:ph type="sldNum" sz="quarter" idx="12"/>
          </p:nvPr>
        </p:nvSpPr>
        <p:spPr/>
        <p:txBody>
          <a:bodyPr/>
          <a:lstStyle/>
          <a:p>
            <a:fld id="{9D4AEF59-F28E-467C-9EA3-92D1CFAD475A}" type="slidenum">
              <a:rPr lang="en-US" smtClean="0"/>
              <a:t>‹#›</a:t>
            </a:fld>
            <a:endParaRPr lang="en-US" dirty="0"/>
          </a:p>
        </p:txBody>
      </p:sp>
    </p:spTree>
    <p:extLst>
      <p:ext uri="{BB962C8B-B14F-4D97-AF65-F5344CB8AC3E}">
        <p14:creationId xmlns:p14="http://schemas.microsoft.com/office/powerpoint/2010/main" val="172897833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1E73A4FB-9EF5-4D6C-A275-2DE1077A29E7}"/>
              </a:ext>
            </a:extLst>
          </p:cNvPr>
          <p:cNvSpPr>
            <a:spLocks noGrp="1"/>
          </p:cNvSpPr>
          <p:nvPr>
            <p:ph type="body" idx="1"/>
          </p:nvPr>
        </p:nvSpPr>
        <p:spPr>
          <a:xfrm>
            <a:off x="1071563" y="1835219"/>
            <a:ext cx="4452938" cy="823912"/>
          </a:xfrm>
        </p:spPr>
        <p:txBody>
          <a:bodyPr anchor="b">
            <a:normAutofit/>
          </a:bodyPr>
          <a:lstStyle>
            <a:lvl1pPr marL="0" indent="0">
              <a:buNone/>
              <a:defRPr sz="2000" b="1" i="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BDC9972A-4D34-4A9F-84EB-8D64A703B56C}"/>
              </a:ext>
            </a:extLst>
          </p:cNvPr>
          <p:cNvSpPr>
            <a:spLocks noGrp="1"/>
          </p:cNvSpPr>
          <p:nvPr>
            <p:ph sz="half" idx="2"/>
          </p:nvPr>
        </p:nvSpPr>
        <p:spPr>
          <a:xfrm>
            <a:off x="1071562" y="2717801"/>
            <a:ext cx="4452938" cy="3559452"/>
          </a:xfrm>
        </p:spPr>
        <p:txBody>
          <a:bodyPr/>
          <a:lstStyle>
            <a:lvl2pPr marL="274320" indent="0">
              <a:buFontTx/>
              <a:buNone/>
              <a:defRPr/>
            </a:lvl2pPr>
            <a:lvl3pPr marL="548640">
              <a:defRPr/>
            </a:lvl3pPr>
            <a:lvl4pPr marL="594360" indent="0">
              <a:buFontTx/>
              <a:buNone/>
              <a:defRPr/>
            </a:lvl4pPr>
            <a:lvl5pPr marL="82296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CDBBDDE3-C8D7-4600-8259-24E1F8118A41}"/>
              </a:ext>
            </a:extLst>
          </p:cNvPr>
          <p:cNvSpPr>
            <a:spLocks noGrp="1"/>
          </p:cNvSpPr>
          <p:nvPr>
            <p:ph type="body" sz="quarter" idx="3"/>
          </p:nvPr>
        </p:nvSpPr>
        <p:spPr>
          <a:xfrm>
            <a:off x="5844540" y="1835219"/>
            <a:ext cx="5016943" cy="823912"/>
          </a:xfrm>
        </p:spPr>
        <p:txBody>
          <a:bodyPr anchor="b">
            <a:normAutofit/>
          </a:bodyPr>
          <a:lstStyle>
            <a:lvl1pPr marL="0" indent="0">
              <a:buNone/>
              <a:defRPr sz="2000" b="1" i="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4649FFF-44C7-4256-AFE1-C5457C7AB501}"/>
              </a:ext>
            </a:extLst>
          </p:cNvPr>
          <p:cNvSpPr>
            <a:spLocks noGrp="1"/>
          </p:cNvSpPr>
          <p:nvPr>
            <p:ph sz="quarter" idx="4"/>
          </p:nvPr>
        </p:nvSpPr>
        <p:spPr>
          <a:xfrm>
            <a:off x="5844540" y="2717800"/>
            <a:ext cx="5016943" cy="3559453"/>
          </a:xfrm>
        </p:spPr>
        <p:txBody>
          <a:bodyPr/>
          <a:lstStyle>
            <a:lvl2pPr marL="457200" indent="0">
              <a:buNone/>
              <a:defRPr/>
            </a:lvl2pPr>
            <a:lvl3pPr marL="548640">
              <a:defRPr/>
            </a:lvl3pPr>
            <a:lvl4pPr marL="594360" indent="0">
              <a:buFontTx/>
              <a:buNone/>
              <a:defRPr/>
            </a:lvl4pPr>
            <a:lvl5pPr marL="82296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1BEC6ACF-080E-4B7C-B0C0-77E90C16E9F6}"/>
              </a:ext>
            </a:extLst>
          </p:cNvPr>
          <p:cNvSpPr>
            <a:spLocks noGrp="1"/>
          </p:cNvSpPr>
          <p:nvPr>
            <p:ph type="dt" sz="half" idx="10"/>
          </p:nvPr>
        </p:nvSpPr>
        <p:spPr/>
        <p:txBody>
          <a:bodyPr/>
          <a:lstStyle/>
          <a:p>
            <a:fld id="{DDF2841D-FB5C-47AB-B2FF-32E855C1EA71}" type="datetime4">
              <a:rPr lang="en-US" smtClean="0"/>
              <a:t>August 31, 2023</a:t>
            </a:fld>
            <a:endParaRPr lang="en-US"/>
          </a:p>
        </p:txBody>
      </p:sp>
      <p:sp>
        <p:nvSpPr>
          <p:cNvPr id="8" name="Footer Placeholder 7">
            <a:extLst>
              <a:ext uri="{FF2B5EF4-FFF2-40B4-BE49-F238E27FC236}">
                <a16:creationId xmlns:a16="http://schemas.microsoft.com/office/drawing/2014/main" id="{39A68C0B-BC90-4ADA-B6E6-2B30BFF9E71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13BCE559-C82B-4E27-965B-4AC3C66FC8F8}"/>
              </a:ext>
            </a:extLst>
          </p:cNvPr>
          <p:cNvSpPr>
            <a:spLocks noGrp="1"/>
          </p:cNvSpPr>
          <p:nvPr>
            <p:ph type="sldNum" sz="quarter" idx="12"/>
          </p:nvPr>
        </p:nvSpPr>
        <p:spPr/>
        <p:txBody>
          <a:bodyPr/>
          <a:lstStyle/>
          <a:p>
            <a:fld id="{9D4AEF59-F28E-467C-9EA3-92D1CFAD475A}" type="slidenum">
              <a:rPr lang="en-US" smtClean="0"/>
              <a:t>‹#›</a:t>
            </a:fld>
            <a:endParaRPr lang="en-US"/>
          </a:p>
        </p:txBody>
      </p:sp>
      <p:sp>
        <p:nvSpPr>
          <p:cNvPr id="12" name="Title 11">
            <a:extLst>
              <a:ext uri="{FF2B5EF4-FFF2-40B4-BE49-F238E27FC236}">
                <a16:creationId xmlns:a16="http://schemas.microsoft.com/office/drawing/2014/main" id="{3752B99E-38EC-4745-889B-124D34759641}"/>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42844723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3DE7304-D393-47F0-ACCC-1F72EFCCE7CA}"/>
              </a:ext>
            </a:extLst>
          </p:cNvPr>
          <p:cNvSpPr>
            <a:spLocks noGrp="1"/>
          </p:cNvSpPr>
          <p:nvPr>
            <p:ph type="dt" sz="half" idx="10"/>
          </p:nvPr>
        </p:nvSpPr>
        <p:spPr/>
        <p:txBody>
          <a:bodyPr/>
          <a:lstStyle/>
          <a:p>
            <a:fld id="{118537E9-D174-424D-BEE8-AFC4CA5F9F97}" type="datetime4">
              <a:rPr lang="en-US" smtClean="0"/>
              <a:t>August 31, 2023</a:t>
            </a:fld>
            <a:endParaRPr lang="en-US"/>
          </a:p>
        </p:txBody>
      </p:sp>
      <p:sp>
        <p:nvSpPr>
          <p:cNvPr id="4" name="Footer Placeholder 3">
            <a:extLst>
              <a:ext uri="{FF2B5EF4-FFF2-40B4-BE49-F238E27FC236}">
                <a16:creationId xmlns:a16="http://schemas.microsoft.com/office/drawing/2014/main" id="{B68451FF-032D-4787-BA4B-5EB415494AC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9B7511D-7256-4A08-BF62-3B3F821A6F02}"/>
              </a:ext>
            </a:extLst>
          </p:cNvPr>
          <p:cNvSpPr>
            <a:spLocks noGrp="1"/>
          </p:cNvSpPr>
          <p:nvPr>
            <p:ph type="sldNum" sz="quarter" idx="12"/>
          </p:nvPr>
        </p:nvSpPr>
        <p:spPr/>
        <p:txBody>
          <a:bodyPr/>
          <a:lstStyle/>
          <a:p>
            <a:fld id="{9D4AEF59-F28E-467C-9EA3-92D1CFAD475A}" type="slidenum">
              <a:rPr lang="en-US" smtClean="0"/>
              <a:t>‹#›</a:t>
            </a:fld>
            <a:endParaRPr lang="en-US"/>
          </a:p>
        </p:txBody>
      </p:sp>
      <p:sp>
        <p:nvSpPr>
          <p:cNvPr id="6" name="Title 5">
            <a:extLst>
              <a:ext uri="{FF2B5EF4-FFF2-40B4-BE49-F238E27FC236}">
                <a16:creationId xmlns:a16="http://schemas.microsoft.com/office/drawing/2014/main" id="{03FCDA27-1C47-4EA1-A160-EC91FD88BC34}"/>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67964350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6DE8ADA-7BF8-433A-8770-61C690F37DCB}"/>
              </a:ext>
            </a:extLst>
          </p:cNvPr>
          <p:cNvSpPr>
            <a:spLocks noGrp="1"/>
          </p:cNvSpPr>
          <p:nvPr>
            <p:ph type="dt" sz="half" idx="10"/>
          </p:nvPr>
        </p:nvSpPr>
        <p:spPr/>
        <p:txBody>
          <a:bodyPr/>
          <a:lstStyle/>
          <a:p>
            <a:fld id="{1C7A44C0-F7AC-49C2-8289-1E7A86D9FB50}" type="datetime4">
              <a:rPr lang="en-US" smtClean="0"/>
              <a:t>August 31, 2023</a:t>
            </a:fld>
            <a:endParaRPr lang="en-US"/>
          </a:p>
        </p:txBody>
      </p:sp>
      <p:sp>
        <p:nvSpPr>
          <p:cNvPr id="3" name="Footer Placeholder 2">
            <a:extLst>
              <a:ext uri="{FF2B5EF4-FFF2-40B4-BE49-F238E27FC236}">
                <a16:creationId xmlns:a16="http://schemas.microsoft.com/office/drawing/2014/main" id="{16357B86-EC22-49C6-BBC6-639D57D1AFB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D63764B-CF91-4C81-B4C3-5B5E5A973610}"/>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127083262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8E4801-B0C7-4458-B413-24D6E68FAA57}"/>
              </a:ext>
            </a:extLst>
          </p:cNvPr>
          <p:cNvSpPr>
            <a:spLocks noGrp="1"/>
          </p:cNvSpPr>
          <p:nvPr>
            <p:ph type="title"/>
          </p:nvPr>
        </p:nvSpPr>
        <p:spPr>
          <a:xfrm>
            <a:off x="1063633" y="457200"/>
            <a:ext cx="4170355" cy="1917509"/>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2FA0C76-733A-488A-89FB-7D04FD64BD68}"/>
              </a:ext>
            </a:extLst>
          </p:cNvPr>
          <p:cNvSpPr>
            <a:spLocks noGrp="1"/>
          </p:cNvSpPr>
          <p:nvPr>
            <p:ph idx="1"/>
          </p:nvPr>
        </p:nvSpPr>
        <p:spPr>
          <a:xfrm>
            <a:off x="5481637" y="457200"/>
            <a:ext cx="5562601" cy="59436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CD45B9DE-016A-4B31-BB52-99C76E28B4B9}"/>
              </a:ext>
            </a:extLst>
          </p:cNvPr>
          <p:cNvSpPr>
            <a:spLocks noGrp="1"/>
          </p:cNvSpPr>
          <p:nvPr>
            <p:ph type="body" sz="half" idx="2"/>
          </p:nvPr>
        </p:nvSpPr>
        <p:spPr>
          <a:xfrm>
            <a:off x="1063633" y="2374708"/>
            <a:ext cx="4170355" cy="402609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ED6CC3-66DD-4D9A-A9C7-F588BA88C992}"/>
              </a:ext>
            </a:extLst>
          </p:cNvPr>
          <p:cNvSpPr>
            <a:spLocks noGrp="1"/>
          </p:cNvSpPr>
          <p:nvPr>
            <p:ph type="dt" sz="half" idx="10"/>
          </p:nvPr>
        </p:nvSpPr>
        <p:spPr/>
        <p:txBody>
          <a:bodyPr/>
          <a:lstStyle/>
          <a:p>
            <a:fld id="{73BB84BC-6E78-40D1-8831-40AB1F596614}" type="datetime4">
              <a:rPr lang="en-US" smtClean="0"/>
              <a:t>August 31, 2023</a:t>
            </a:fld>
            <a:endParaRPr lang="en-US"/>
          </a:p>
        </p:txBody>
      </p:sp>
      <p:sp>
        <p:nvSpPr>
          <p:cNvPr id="6" name="Footer Placeholder 5">
            <a:extLst>
              <a:ext uri="{FF2B5EF4-FFF2-40B4-BE49-F238E27FC236}">
                <a16:creationId xmlns:a16="http://schemas.microsoft.com/office/drawing/2014/main" id="{31359FC8-04EF-4F7D-8E43-4EE0E95DA99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E71C964-4227-4DEE-87A1-026162DDF664}"/>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288546857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0EB4E-D4BB-4C86-A820-63474E5A4086}"/>
              </a:ext>
            </a:extLst>
          </p:cNvPr>
          <p:cNvSpPr>
            <a:spLocks noGrp="1"/>
          </p:cNvSpPr>
          <p:nvPr>
            <p:ph type="title"/>
          </p:nvPr>
        </p:nvSpPr>
        <p:spPr>
          <a:xfrm>
            <a:off x="1062038" y="457199"/>
            <a:ext cx="3913241" cy="192881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54FA99A1-8FAF-415D-A399-1B2C2A0F2300}"/>
              </a:ext>
            </a:extLst>
          </p:cNvPr>
          <p:cNvSpPr>
            <a:spLocks noGrp="1"/>
          </p:cNvSpPr>
          <p:nvPr>
            <p:ph type="pic" idx="1"/>
          </p:nvPr>
        </p:nvSpPr>
        <p:spPr>
          <a:xfrm>
            <a:off x="5257752" y="457200"/>
            <a:ext cx="6110288" cy="59436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84A15BEE-9915-4637-85A2-2AF2872C72BC}"/>
              </a:ext>
            </a:extLst>
          </p:cNvPr>
          <p:cNvSpPr>
            <a:spLocks noGrp="1"/>
          </p:cNvSpPr>
          <p:nvPr>
            <p:ph type="body" sz="half" idx="2"/>
          </p:nvPr>
        </p:nvSpPr>
        <p:spPr>
          <a:xfrm>
            <a:off x="1062038" y="2386013"/>
            <a:ext cx="3913241" cy="4014787"/>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A73427C-3B67-4ED4-925D-04B9C09AA54B}"/>
              </a:ext>
            </a:extLst>
          </p:cNvPr>
          <p:cNvSpPr>
            <a:spLocks noGrp="1"/>
          </p:cNvSpPr>
          <p:nvPr>
            <p:ph type="dt" sz="half" idx="10"/>
          </p:nvPr>
        </p:nvSpPr>
        <p:spPr/>
        <p:txBody>
          <a:bodyPr/>
          <a:lstStyle/>
          <a:p>
            <a:fld id="{ADFA080F-3961-4D42-BEDE-84A1FED032F1}" type="datetime4">
              <a:rPr lang="en-US" smtClean="0"/>
              <a:t>August 31, 2023</a:t>
            </a:fld>
            <a:endParaRPr lang="en-US"/>
          </a:p>
        </p:txBody>
      </p:sp>
      <p:sp>
        <p:nvSpPr>
          <p:cNvPr id="6" name="Footer Placeholder 5">
            <a:extLst>
              <a:ext uri="{FF2B5EF4-FFF2-40B4-BE49-F238E27FC236}">
                <a16:creationId xmlns:a16="http://schemas.microsoft.com/office/drawing/2014/main" id="{EEB5DAFD-22DE-4E9E-9C72-B16C1F273D2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0E8EE99-49CC-4A30-8ADA-39EFD8DAAD22}"/>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82148169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Title and Vertical Text">
    <p:spTree>
      <p:nvGrpSpPr>
        <p:cNvPr id="1" name=""/>
        <p:cNvGrpSpPr/>
        <p:nvPr/>
      </p:nvGrpSpPr>
      <p:grpSpPr>
        <a:xfrm>
          <a:off x="0" y="0"/>
          <a:ext cx="0" cy="0"/>
          <a:chOff x="0" y="0"/>
          <a:chExt cx="0" cy="0"/>
        </a:xfrm>
      </p:grpSpPr>
      <p:sp>
        <p:nvSpPr>
          <p:cNvPr id="3" name="Vertical Text Placeholder 2">
            <a:extLst>
              <a:ext uri="{FF2B5EF4-FFF2-40B4-BE49-F238E27FC236}">
                <a16:creationId xmlns:a16="http://schemas.microsoft.com/office/drawing/2014/main" id="{BF0171A2-02C1-4543-8B6B-FCF7E69712DF}"/>
              </a:ext>
            </a:extLst>
          </p:cNvPr>
          <p:cNvSpPr>
            <a:spLocks noGrp="1"/>
          </p:cNvSpPr>
          <p:nvPr>
            <p:ph type="body" orient="vert" idx="1"/>
          </p:nvPr>
        </p:nvSpPr>
        <p:spPr>
          <a:xfrm>
            <a:off x="1050879" y="1825625"/>
            <a:ext cx="9810604" cy="4516696"/>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F95027C-A386-44E4-AFE1-33AFFDA3AD8F}"/>
              </a:ext>
            </a:extLst>
          </p:cNvPr>
          <p:cNvSpPr>
            <a:spLocks noGrp="1"/>
          </p:cNvSpPr>
          <p:nvPr>
            <p:ph type="dt" sz="half" idx="10"/>
          </p:nvPr>
        </p:nvSpPr>
        <p:spPr/>
        <p:txBody>
          <a:bodyPr/>
          <a:lstStyle/>
          <a:p>
            <a:fld id="{E5CC3C8F-D4A7-4EAD-92AD-82C91CB8BB85}" type="datetime4">
              <a:rPr lang="en-US" smtClean="0"/>
              <a:t>August 31, 2023</a:t>
            </a:fld>
            <a:endParaRPr lang="en-US"/>
          </a:p>
        </p:txBody>
      </p:sp>
      <p:sp>
        <p:nvSpPr>
          <p:cNvPr id="5" name="Footer Placeholder 4">
            <a:extLst>
              <a:ext uri="{FF2B5EF4-FFF2-40B4-BE49-F238E27FC236}">
                <a16:creationId xmlns:a16="http://schemas.microsoft.com/office/drawing/2014/main" id="{FB1BF710-0558-4457-825D-48713CAED3D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A7F93D-5DC3-4C36-AEB0-79CDB15C316A}"/>
              </a:ext>
            </a:extLst>
          </p:cNvPr>
          <p:cNvSpPr>
            <a:spLocks noGrp="1"/>
          </p:cNvSpPr>
          <p:nvPr>
            <p:ph type="sldNum" sz="quarter" idx="12"/>
          </p:nvPr>
        </p:nvSpPr>
        <p:spPr/>
        <p:txBody>
          <a:bodyPr/>
          <a:lstStyle/>
          <a:p>
            <a:fld id="{9D4AEF59-F28E-467C-9EA3-92D1CFAD475A}" type="slidenum">
              <a:rPr lang="en-US" smtClean="0"/>
              <a:t>‹#›</a:t>
            </a:fld>
            <a:endParaRPr lang="en-US"/>
          </a:p>
        </p:txBody>
      </p:sp>
      <p:sp>
        <p:nvSpPr>
          <p:cNvPr id="7" name="Title 6">
            <a:extLst>
              <a:ext uri="{FF2B5EF4-FFF2-40B4-BE49-F238E27FC236}">
                <a16:creationId xmlns:a16="http://schemas.microsoft.com/office/drawing/2014/main" id="{87CFC0C8-11FE-4003-B2D6-B7B8E2790566}"/>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62192755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CEB41C5-3638-439D-BA61-4DAA142226E8}"/>
              </a:ext>
            </a:extLst>
          </p:cNvPr>
          <p:cNvSpPr>
            <a:spLocks noGrp="1"/>
          </p:cNvSpPr>
          <p:nvPr>
            <p:ph type="title" orient="vert"/>
          </p:nvPr>
        </p:nvSpPr>
        <p:spPr>
          <a:xfrm>
            <a:off x="8724901" y="464025"/>
            <a:ext cx="2161540" cy="5800298"/>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E99B91A0-A376-483C-926E-189F376E5520}"/>
              </a:ext>
            </a:extLst>
          </p:cNvPr>
          <p:cNvSpPr>
            <a:spLocks noGrp="1"/>
          </p:cNvSpPr>
          <p:nvPr>
            <p:ph type="body" orient="vert" idx="1"/>
          </p:nvPr>
        </p:nvSpPr>
        <p:spPr>
          <a:xfrm>
            <a:off x="838200" y="464023"/>
            <a:ext cx="7886700" cy="58002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FA14134E-B7D5-4664-BB2E-6A98ED630A9F}"/>
              </a:ext>
            </a:extLst>
          </p:cNvPr>
          <p:cNvSpPr>
            <a:spLocks noGrp="1"/>
          </p:cNvSpPr>
          <p:nvPr>
            <p:ph type="dt" sz="half" idx="10"/>
          </p:nvPr>
        </p:nvSpPr>
        <p:spPr/>
        <p:txBody>
          <a:bodyPr/>
          <a:lstStyle/>
          <a:p>
            <a:fld id="{BC011D41-E33C-4BC7-8272-37E8417FD097}" type="datetime4">
              <a:rPr lang="en-US" smtClean="0"/>
              <a:t>August 31, 2023</a:t>
            </a:fld>
            <a:endParaRPr lang="en-US"/>
          </a:p>
        </p:txBody>
      </p:sp>
      <p:sp>
        <p:nvSpPr>
          <p:cNvPr id="5" name="Footer Placeholder 4">
            <a:extLst>
              <a:ext uri="{FF2B5EF4-FFF2-40B4-BE49-F238E27FC236}">
                <a16:creationId xmlns:a16="http://schemas.microsoft.com/office/drawing/2014/main" id="{92A54E2A-B1CE-4F2E-9D9A-D47E514D59A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EE7C304-46A8-4179-87A2-B8CC10BAAFAE}"/>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403563783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rtlCol="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pPr rtl="0"/>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rtlCol="0">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rtlCol="0"/>
          <a:lstStyle>
            <a:lvl1pPr algn="ctr">
              <a:defRPr sz="1300" spc="0" baseline="0">
                <a:solidFill>
                  <a:srgbClr val="FFFFFF"/>
                </a:solidFill>
                <a:latin typeface="+mn-lt"/>
              </a:defRPr>
            </a:lvl1pPr>
          </a:lstStyle>
          <a:p>
            <a:pPr rtl="0"/>
            <a:fld id="{C0840E64-78EA-480E-9DFC-F5D183737F14}" type="datetime1">
              <a:rPr lang="en-US" smtClean="0"/>
              <a:t>8/31/2023</a:t>
            </a:fld>
            <a:endParaRPr lang="en-US" dirty="0"/>
          </a:p>
        </p:txBody>
      </p:sp>
      <p:sp>
        <p:nvSpPr>
          <p:cNvPr id="21" name="Footer Placeholder 20"/>
          <p:cNvSpPr>
            <a:spLocks noGrp="1"/>
          </p:cNvSpPr>
          <p:nvPr>
            <p:ph type="ftr" sz="quarter" idx="11"/>
          </p:nvPr>
        </p:nvSpPr>
        <p:spPr>
          <a:xfrm>
            <a:off x="1629100" y="5177408"/>
            <a:ext cx="5730295" cy="228600"/>
          </a:xfrm>
        </p:spPr>
        <p:txBody>
          <a:bodyPr rtlCol="0"/>
          <a:lstStyle>
            <a:lvl1pPr algn="l">
              <a:defRPr>
                <a:solidFill>
                  <a:schemeClr val="tx1">
                    <a:lumMod val="85000"/>
                    <a:lumOff val="15000"/>
                  </a:schemeClr>
                </a:solidFill>
              </a:defRPr>
            </a:lvl1pPr>
          </a:lstStyle>
          <a:p>
            <a:pPr rtl="0"/>
            <a:endParaRPr lang="en-US" dirty="0"/>
          </a:p>
        </p:txBody>
      </p:sp>
      <p:sp>
        <p:nvSpPr>
          <p:cNvPr id="22" name="Slide Number Placeholder 21"/>
          <p:cNvSpPr>
            <a:spLocks noGrp="1"/>
          </p:cNvSpPr>
          <p:nvPr>
            <p:ph type="sldNum" sz="quarter" idx="12"/>
          </p:nvPr>
        </p:nvSpPr>
        <p:spPr>
          <a:xfrm>
            <a:off x="8606920" y="5177408"/>
            <a:ext cx="1955980" cy="228600"/>
          </a:xfrm>
        </p:spPr>
        <p:txBody>
          <a:bodyPr rtlCol="0"/>
          <a:lstStyle>
            <a:lvl1pPr>
              <a:defRPr>
                <a:solidFill>
                  <a:schemeClr val="tx1">
                    <a:lumMod val="85000"/>
                    <a:lumOff val="15000"/>
                  </a:schemeClr>
                </a:solidFill>
              </a:defRPr>
            </a:lvl1pPr>
          </a:lstStyle>
          <a:p>
            <a:pPr rtl="0"/>
            <a:fld id="{34B7E4EF-A1BD-40F4-AB7B-04F084DD991D}" type="slidenum">
              <a:rPr lang="en-US" smtClean="0"/>
              <a:t>‹#›</a:t>
            </a:fld>
            <a:endParaRPr lang="en-US" dirty="0"/>
          </a:p>
        </p:txBody>
      </p:sp>
    </p:spTree>
    <p:extLst>
      <p:ext uri="{BB962C8B-B14F-4D97-AF65-F5344CB8AC3E}">
        <p14:creationId xmlns:p14="http://schemas.microsoft.com/office/powerpoint/2010/main" val="87744395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a:t>Click to edit Master title style</a:t>
            </a:r>
            <a:endParaRPr lang="en-US" dirty="0"/>
          </a:p>
        </p:txBody>
      </p:sp>
      <p:sp>
        <p:nvSpPr>
          <p:cNvPr id="3" name="Content Placeholder 2"/>
          <p:cNvSpPr>
            <a:spLocks noGrp="1"/>
          </p:cNvSpPr>
          <p:nvPr>
            <p:ph idx="1"/>
          </p:nvPr>
        </p:nvSpPr>
        <p:spPr/>
        <p:txBody>
          <a:bodyPr rtlCol="0"/>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US" dirty="0"/>
          </a:p>
        </p:txBody>
      </p:sp>
      <p:sp>
        <p:nvSpPr>
          <p:cNvPr id="4" name="Date Placeholder 3"/>
          <p:cNvSpPr>
            <a:spLocks noGrp="1"/>
          </p:cNvSpPr>
          <p:nvPr>
            <p:ph type="dt" sz="half" idx="10"/>
          </p:nvPr>
        </p:nvSpPr>
        <p:spPr/>
        <p:txBody>
          <a:bodyPr rtlCol="0"/>
          <a:lstStyle/>
          <a:p>
            <a:pPr rtl="0"/>
            <a:fld id="{6AF379E8-AC6C-43B9-9222-BDF0AF9336F0}" type="datetime1">
              <a:rPr lang="en-US" smtClean="0"/>
              <a:t>8/31/2023</a:t>
            </a:fld>
            <a:endParaRPr lang="en-US"/>
          </a:p>
        </p:txBody>
      </p:sp>
      <p:sp>
        <p:nvSpPr>
          <p:cNvPr id="5" name="Footer Placeholder 4"/>
          <p:cNvSpPr>
            <a:spLocks noGrp="1"/>
          </p:cNvSpPr>
          <p:nvPr>
            <p:ph type="ftr" sz="quarter" idx="11"/>
          </p:nvPr>
        </p:nvSpPr>
        <p:spPr/>
        <p:txBody>
          <a:bodyPr rtlCol="0"/>
          <a:lstStyle/>
          <a:p>
            <a:pPr rtl="0"/>
            <a:endParaRPr lang="en-US"/>
          </a:p>
        </p:txBody>
      </p:sp>
      <p:sp>
        <p:nvSpPr>
          <p:cNvPr id="6" name="Slide Number Placeholder 5"/>
          <p:cNvSpPr>
            <a:spLocks noGrp="1"/>
          </p:cNvSpPr>
          <p:nvPr>
            <p:ph type="sldNum" sz="quarter" idx="12"/>
          </p:nvPr>
        </p:nvSpPr>
        <p:spPr/>
        <p:txBody>
          <a:bodyPr rtlCol="0"/>
          <a:lstStyle/>
          <a:p>
            <a:pPr rtl="0"/>
            <a:fld id="{34B7E4EF-A1BD-40F4-AB7B-04F084DD991D}" type="slidenum">
              <a:rPr lang="en-US" smtClean="0"/>
              <a:t>‹#›</a:t>
            </a:fld>
            <a:endParaRPr lang="en-US"/>
          </a:p>
        </p:txBody>
      </p:sp>
    </p:spTree>
    <p:extLst>
      <p:ext uri="{BB962C8B-B14F-4D97-AF65-F5344CB8AC3E}">
        <p14:creationId xmlns:p14="http://schemas.microsoft.com/office/powerpoint/2010/main" val="218745770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rtlCol="0"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pPr rtl="0"/>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rtlCol="0"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rtlCol="0"/>
          <a:lstStyle>
            <a:lvl1pPr algn="ctr">
              <a:defRPr lang="en-US" sz="1300" kern="1200" spc="0" baseline="0">
                <a:solidFill>
                  <a:srgbClr val="FFFFFF"/>
                </a:solidFill>
                <a:latin typeface="+mn-lt"/>
                <a:ea typeface="+mn-ea"/>
                <a:cs typeface="+mn-cs"/>
              </a:defRPr>
            </a:lvl1pPr>
          </a:lstStyle>
          <a:p>
            <a:pPr rtl="0"/>
            <a:fld id="{ED329652-6112-4F3D-B614-62B56A045E3D}" type="datetime1">
              <a:rPr lang="en-US" smtClean="0"/>
              <a:t>8/31/2023</a:t>
            </a:fld>
            <a:endParaRPr lang="en-US" dirty="0"/>
          </a:p>
        </p:txBody>
      </p:sp>
      <p:sp>
        <p:nvSpPr>
          <p:cNvPr id="5" name="Footer Placeholder 4"/>
          <p:cNvSpPr>
            <a:spLocks noGrp="1"/>
          </p:cNvSpPr>
          <p:nvPr>
            <p:ph type="ftr" sz="quarter" idx="11"/>
          </p:nvPr>
        </p:nvSpPr>
        <p:spPr>
          <a:xfrm>
            <a:off x="1629157" y="5177408"/>
            <a:ext cx="5660134" cy="228600"/>
          </a:xfrm>
        </p:spPr>
        <p:txBody>
          <a:bodyPr rtlCol="0"/>
          <a:lstStyle>
            <a:lvl1pPr algn="l">
              <a:defRPr>
                <a:solidFill>
                  <a:schemeClr val="tx1">
                    <a:lumMod val="85000"/>
                    <a:lumOff val="15000"/>
                  </a:schemeClr>
                </a:solidFill>
              </a:defRPr>
            </a:lvl1pPr>
          </a:lstStyle>
          <a:p>
            <a:pPr rtl="0"/>
            <a:endParaRPr lang="en-US" dirty="0"/>
          </a:p>
        </p:txBody>
      </p:sp>
      <p:sp>
        <p:nvSpPr>
          <p:cNvPr id="6" name="Slide Number Placeholder 5"/>
          <p:cNvSpPr>
            <a:spLocks noGrp="1"/>
          </p:cNvSpPr>
          <p:nvPr>
            <p:ph type="sldNum" sz="quarter" idx="12"/>
          </p:nvPr>
        </p:nvSpPr>
        <p:spPr>
          <a:xfrm>
            <a:off x="8604504" y="5177408"/>
            <a:ext cx="1958339" cy="228600"/>
          </a:xfrm>
        </p:spPr>
        <p:txBody>
          <a:bodyPr rtlCol="0"/>
          <a:lstStyle>
            <a:lvl1pPr>
              <a:defRPr>
                <a:solidFill>
                  <a:schemeClr val="tx1">
                    <a:lumMod val="85000"/>
                    <a:lumOff val="15000"/>
                  </a:schemeClr>
                </a:solidFill>
              </a:defRPr>
            </a:lvl1pPr>
          </a:lstStyle>
          <a:p>
            <a:pPr rtl="0"/>
            <a:fld id="{34B7E4EF-A1BD-40F4-AB7B-04F084DD991D}" type="slidenum">
              <a:rPr lang="en-US" smtClean="0"/>
              <a:t>‹#›</a:t>
            </a:fld>
            <a:endParaRPr lang="en-US" dirty="0"/>
          </a:p>
        </p:txBody>
      </p:sp>
    </p:spTree>
    <p:extLst>
      <p:ext uri="{BB962C8B-B14F-4D97-AF65-F5344CB8AC3E}">
        <p14:creationId xmlns:p14="http://schemas.microsoft.com/office/powerpoint/2010/main" val="233654375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rtlCol="0"/>
          <a:lstStyle/>
          <a:p>
            <a:pPr rtl="0"/>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rtlCol="0"/>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rtlCol="0"/>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US" dirty="0"/>
          </a:p>
        </p:txBody>
      </p:sp>
      <p:sp>
        <p:nvSpPr>
          <p:cNvPr id="5" name="Date Placeholder 4"/>
          <p:cNvSpPr>
            <a:spLocks noGrp="1"/>
          </p:cNvSpPr>
          <p:nvPr>
            <p:ph type="dt" sz="half" idx="10"/>
          </p:nvPr>
        </p:nvSpPr>
        <p:spPr/>
        <p:txBody>
          <a:bodyPr rtlCol="0"/>
          <a:lstStyle/>
          <a:p>
            <a:pPr rtl="0"/>
            <a:fld id="{3064E64D-1B50-4EC0-83A1-DE58B45AB49E}" type="datetime1">
              <a:rPr lang="en-US" smtClean="0"/>
              <a:t>8/31/2023</a:t>
            </a:fld>
            <a:endParaRPr lang="en-US"/>
          </a:p>
        </p:txBody>
      </p:sp>
      <p:sp>
        <p:nvSpPr>
          <p:cNvPr id="6" name="Footer Placeholder 5"/>
          <p:cNvSpPr>
            <a:spLocks noGrp="1"/>
          </p:cNvSpPr>
          <p:nvPr>
            <p:ph type="ftr" sz="quarter" idx="11"/>
          </p:nvPr>
        </p:nvSpPr>
        <p:spPr/>
        <p:txBody>
          <a:bodyPr rtlCol="0"/>
          <a:lstStyle/>
          <a:p>
            <a:pPr rtl="0"/>
            <a:endParaRPr lang="en-US"/>
          </a:p>
        </p:txBody>
      </p:sp>
      <p:sp>
        <p:nvSpPr>
          <p:cNvPr id="7" name="Slide Number Placeholder 6"/>
          <p:cNvSpPr>
            <a:spLocks noGrp="1"/>
          </p:cNvSpPr>
          <p:nvPr>
            <p:ph type="sldNum" sz="quarter" idx="12"/>
          </p:nvPr>
        </p:nvSpPr>
        <p:spPr/>
        <p:txBody>
          <a:bodyPr rtlCol="0"/>
          <a:lstStyle/>
          <a:p>
            <a:pPr rtl="0"/>
            <a:fld id="{34B7E4EF-A1BD-40F4-AB7B-04F084DD991D}" type="slidenum">
              <a:rPr lang="en-US" smtClean="0"/>
              <a:t>‹#›</a:t>
            </a:fld>
            <a:endParaRPr lang="en-US"/>
          </a:p>
        </p:txBody>
      </p:sp>
    </p:spTree>
    <p:extLst>
      <p:ext uri="{BB962C8B-B14F-4D97-AF65-F5344CB8AC3E}">
        <p14:creationId xmlns:p14="http://schemas.microsoft.com/office/powerpoint/2010/main" val="71548965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rtlCol="0"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a:t>Click to edit Master text styles</a:t>
            </a:r>
          </a:p>
        </p:txBody>
      </p:sp>
      <p:sp>
        <p:nvSpPr>
          <p:cNvPr id="4" name="Content Placeholder 3"/>
          <p:cNvSpPr>
            <a:spLocks noGrp="1"/>
          </p:cNvSpPr>
          <p:nvPr>
            <p:ph sz="half" idx="2"/>
          </p:nvPr>
        </p:nvSpPr>
        <p:spPr>
          <a:xfrm>
            <a:off x="1069848" y="2792472"/>
            <a:ext cx="4663440" cy="3163825"/>
          </a:xfrm>
        </p:spPr>
        <p:txBody>
          <a:bodyPr rtlCol="0"/>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5" name="Text Placeholder 4"/>
          <p:cNvSpPr>
            <a:spLocks noGrp="1"/>
          </p:cNvSpPr>
          <p:nvPr>
            <p:ph type="body" sz="quarter" idx="3"/>
          </p:nvPr>
        </p:nvSpPr>
        <p:spPr>
          <a:xfrm>
            <a:off x="6458712" y="2074334"/>
            <a:ext cx="4663440" cy="640080"/>
          </a:xfrm>
        </p:spPr>
        <p:txBody>
          <a:bodyPr rtlCol="0"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a:t>Click to edit Master text styles</a:t>
            </a:r>
          </a:p>
        </p:txBody>
      </p:sp>
      <p:sp>
        <p:nvSpPr>
          <p:cNvPr id="6" name="Content Placeholder 5"/>
          <p:cNvSpPr>
            <a:spLocks noGrp="1"/>
          </p:cNvSpPr>
          <p:nvPr>
            <p:ph sz="quarter" idx="4"/>
          </p:nvPr>
        </p:nvSpPr>
        <p:spPr>
          <a:xfrm>
            <a:off x="6458712" y="2792471"/>
            <a:ext cx="4663440" cy="3164509"/>
          </a:xfrm>
        </p:spPr>
        <p:txBody>
          <a:bodyPr rtlCol="0"/>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7" name="Date Placeholder 6"/>
          <p:cNvSpPr>
            <a:spLocks noGrp="1"/>
          </p:cNvSpPr>
          <p:nvPr>
            <p:ph type="dt" sz="half" idx="10"/>
          </p:nvPr>
        </p:nvSpPr>
        <p:spPr/>
        <p:txBody>
          <a:bodyPr rtlCol="0"/>
          <a:lstStyle/>
          <a:p>
            <a:pPr rtl="0"/>
            <a:fld id="{8761A824-A4A3-4BDD-B7F1-293A0EC1EA54}" type="datetime1">
              <a:rPr lang="en-US" smtClean="0"/>
              <a:t>8/31/2023</a:t>
            </a:fld>
            <a:endParaRPr lang="en-US"/>
          </a:p>
        </p:txBody>
      </p:sp>
      <p:sp>
        <p:nvSpPr>
          <p:cNvPr id="8" name="Footer Placeholder 7"/>
          <p:cNvSpPr>
            <a:spLocks noGrp="1"/>
          </p:cNvSpPr>
          <p:nvPr>
            <p:ph type="ftr" sz="quarter" idx="11"/>
          </p:nvPr>
        </p:nvSpPr>
        <p:spPr/>
        <p:txBody>
          <a:bodyPr rtlCol="0"/>
          <a:lstStyle/>
          <a:p>
            <a:pPr rtl="0"/>
            <a:endParaRPr lang="en-US"/>
          </a:p>
        </p:txBody>
      </p:sp>
      <p:sp>
        <p:nvSpPr>
          <p:cNvPr id="9" name="Slide Number Placeholder 8"/>
          <p:cNvSpPr>
            <a:spLocks noGrp="1"/>
          </p:cNvSpPr>
          <p:nvPr>
            <p:ph type="sldNum" sz="quarter" idx="12"/>
          </p:nvPr>
        </p:nvSpPr>
        <p:spPr/>
        <p:txBody>
          <a:bodyPr rtlCol="0"/>
          <a:lstStyle/>
          <a:p>
            <a:pPr rtl="0"/>
            <a:fld id="{34B7E4EF-A1BD-40F4-AB7B-04F084DD991D}" type="slidenum">
              <a:rPr lang="en-US" smtClean="0"/>
              <a:t>‹#›</a:t>
            </a:fld>
            <a:endParaRPr lang="en-US"/>
          </a:p>
        </p:txBody>
      </p:sp>
    </p:spTree>
    <p:extLst>
      <p:ext uri="{BB962C8B-B14F-4D97-AF65-F5344CB8AC3E}">
        <p14:creationId xmlns:p14="http://schemas.microsoft.com/office/powerpoint/2010/main" val="356889576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a:t>Click to edit Master title style</a:t>
            </a:r>
            <a:endParaRPr lang="en-US" dirty="0"/>
          </a:p>
        </p:txBody>
      </p:sp>
      <p:sp>
        <p:nvSpPr>
          <p:cNvPr id="3" name="Date Placeholder 2"/>
          <p:cNvSpPr>
            <a:spLocks noGrp="1"/>
          </p:cNvSpPr>
          <p:nvPr>
            <p:ph type="dt" sz="half" idx="10"/>
          </p:nvPr>
        </p:nvSpPr>
        <p:spPr/>
        <p:txBody>
          <a:bodyPr rtlCol="0"/>
          <a:lstStyle/>
          <a:p>
            <a:pPr rtl="0"/>
            <a:fld id="{D81B1D06-1BCF-4BCB-9319-09267D16BB9F}" type="datetime1">
              <a:rPr lang="en-US" smtClean="0"/>
              <a:t>8/31/2023</a:t>
            </a:fld>
            <a:endParaRPr lang="en-US"/>
          </a:p>
        </p:txBody>
      </p:sp>
      <p:sp>
        <p:nvSpPr>
          <p:cNvPr id="4" name="Footer Placeholder 3"/>
          <p:cNvSpPr>
            <a:spLocks noGrp="1"/>
          </p:cNvSpPr>
          <p:nvPr>
            <p:ph type="ftr" sz="quarter" idx="11"/>
          </p:nvPr>
        </p:nvSpPr>
        <p:spPr/>
        <p:txBody>
          <a:bodyPr rtlCol="0"/>
          <a:lstStyle/>
          <a:p>
            <a:pPr rtl="0"/>
            <a:endParaRPr lang="en-US"/>
          </a:p>
        </p:txBody>
      </p:sp>
      <p:sp>
        <p:nvSpPr>
          <p:cNvPr id="5" name="Slide Number Placeholder 4"/>
          <p:cNvSpPr>
            <a:spLocks noGrp="1"/>
          </p:cNvSpPr>
          <p:nvPr>
            <p:ph type="sldNum" sz="quarter" idx="12"/>
          </p:nvPr>
        </p:nvSpPr>
        <p:spPr/>
        <p:txBody>
          <a:bodyPr rtlCol="0"/>
          <a:lstStyle/>
          <a:p>
            <a:pPr rtl="0"/>
            <a:fld id="{34B7E4EF-A1BD-40F4-AB7B-04F084DD991D}" type="slidenum">
              <a:rPr lang="en-US" smtClean="0"/>
              <a:t>‹#›</a:t>
            </a:fld>
            <a:endParaRPr lang="en-US"/>
          </a:p>
        </p:txBody>
      </p:sp>
    </p:spTree>
    <p:extLst>
      <p:ext uri="{BB962C8B-B14F-4D97-AF65-F5344CB8AC3E}">
        <p14:creationId xmlns:p14="http://schemas.microsoft.com/office/powerpoint/2010/main" val="104536967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rtlCol="0"/>
          <a:lstStyle/>
          <a:p>
            <a:pPr rtl="0"/>
            <a:fld id="{65361324-1C8A-40EA-A8C7-BACD05350B74}" type="datetime1">
              <a:rPr lang="en-US" smtClean="0"/>
              <a:t>8/31/2023</a:t>
            </a:fld>
            <a:endParaRPr lang="en-US"/>
          </a:p>
        </p:txBody>
      </p:sp>
      <p:sp>
        <p:nvSpPr>
          <p:cNvPr id="3" name="Footer Placeholder 2"/>
          <p:cNvSpPr>
            <a:spLocks noGrp="1"/>
          </p:cNvSpPr>
          <p:nvPr>
            <p:ph type="ftr" sz="quarter" idx="11"/>
          </p:nvPr>
        </p:nvSpPr>
        <p:spPr/>
        <p:txBody>
          <a:bodyPr rtlCol="0"/>
          <a:lstStyle/>
          <a:p>
            <a:pPr rtl="0"/>
            <a:endParaRPr lang="en-US"/>
          </a:p>
        </p:txBody>
      </p:sp>
      <p:sp>
        <p:nvSpPr>
          <p:cNvPr id="4" name="Slide Number Placeholder 3"/>
          <p:cNvSpPr>
            <a:spLocks noGrp="1"/>
          </p:cNvSpPr>
          <p:nvPr>
            <p:ph type="sldNum" sz="quarter" idx="12"/>
          </p:nvPr>
        </p:nvSpPr>
        <p:spPr/>
        <p:txBody>
          <a:bodyPr rtlCol="0"/>
          <a:lstStyle/>
          <a:p>
            <a:pPr rtl="0"/>
            <a:fld id="{34B7E4EF-A1BD-40F4-AB7B-04F084DD991D}" type="slidenum">
              <a:rPr lang="en-US" smtClean="0"/>
              <a:t>‹#›</a:t>
            </a:fld>
            <a:endParaRPr lang="en-US"/>
          </a:p>
        </p:txBody>
      </p:sp>
    </p:spTree>
    <p:extLst>
      <p:ext uri="{BB962C8B-B14F-4D97-AF65-F5344CB8AC3E}">
        <p14:creationId xmlns:p14="http://schemas.microsoft.com/office/powerpoint/2010/main" val="286946743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rtlCol="0"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pPr rtl="0"/>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rtlCol="0"/>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rtlCol="0">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rtlCol="0"/>
          <a:lstStyle>
            <a:lvl1pPr>
              <a:defRPr>
                <a:solidFill>
                  <a:schemeClr val="tx1">
                    <a:lumMod val="85000"/>
                    <a:lumOff val="15000"/>
                  </a:schemeClr>
                </a:solidFill>
              </a:defRPr>
            </a:lvl1pPr>
          </a:lstStyle>
          <a:p>
            <a:pPr rtl="0"/>
            <a:fld id="{5BA78C1D-B8C9-43D1-BED3-AB201E145563}" type="datetime1">
              <a:rPr lang="en-US" smtClean="0"/>
              <a:t>8/31/2023</a:t>
            </a:fld>
            <a:endParaRPr lang="en-US"/>
          </a:p>
        </p:txBody>
      </p:sp>
      <p:sp>
        <p:nvSpPr>
          <p:cNvPr id="9" name="Footer Placeholder 8"/>
          <p:cNvSpPr>
            <a:spLocks noGrp="1"/>
          </p:cNvSpPr>
          <p:nvPr>
            <p:ph type="ftr" sz="quarter" idx="11"/>
          </p:nvPr>
        </p:nvSpPr>
        <p:spPr>
          <a:xfrm>
            <a:off x="685801" y="6035040"/>
            <a:ext cx="4584700" cy="365760"/>
          </a:xfrm>
        </p:spPr>
        <p:txBody>
          <a:bodyPr rtlCol="0"/>
          <a:lstStyle>
            <a:lvl1pPr algn="l">
              <a:defRPr/>
            </a:lvl1pPr>
          </a:lstStyle>
          <a:p>
            <a:pPr rtl="0"/>
            <a:endParaRPr lang="en-US"/>
          </a:p>
        </p:txBody>
      </p:sp>
      <p:sp>
        <p:nvSpPr>
          <p:cNvPr id="11" name="Slide Number Placeholder 10"/>
          <p:cNvSpPr>
            <a:spLocks noGrp="1"/>
          </p:cNvSpPr>
          <p:nvPr>
            <p:ph type="sldNum" sz="quarter" idx="12"/>
          </p:nvPr>
        </p:nvSpPr>
        <p:spPr>
          <a:xfrm>
            <a:off x="10396728" y="6035040"/>
            <a:ext cx="1223435" cy="365760"/>
          </a:xfrm>
        </p:spPr>
        <p:txBody>
          <a:bodyPr rtlCol="0"/>
          <a:lstStyle>
            <a:lvl1pPr>
              <a:defRPr>
                <a:solidFill>
                  <a:schemeClr val="tx1">
                    <a:lumMod val="85000"/>
                    <a:lumOff val="15000"/>
                  </a:schemeClr>
                </a:solidFill>
              </a:defRPr>
            </a:lvl1pPr>
          </a:lstStyle>
          <a:p>
            <a:pPr rtl="0"/>
            <a:fld id="{34B7E4EF-A1BD-40F4-AB7B-04F084DD991D}" type="slidenum">
              <a:rPr lang="en-US" smtClean="0"/>
              <a:t>‹#›</a:t>
            </a:fld>
            <a:endParaRPr lang="en-US"/>
          </a:p>
        </p:txBody>
      </p:sp>
    </p:spTree>
    <p:extLst>
      <p:ext uri="{BB962C8B-B14F-4D97-AF65-F5344CB8AC3E}">
        <p14:creationId xmlns:p14="http://schemas.microsoft.com/office/powerpoint/2010/main" val="141665013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rtlCol="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rtlCol="0"/>
          <a:lstStyle>
            <a:lvl1pPr>
              <a:defRPr b="1">
                <a:solidFill>
                  <a:srgbClr val="FFFFFF"/>
                </a:solidFill>
                <a:effectLst>
                  <a:outerShdw blurRad="19050" dist="6350" dir="2700000" algn="tl" rotWithShape="0">
                    <a:prstClr val="black">
                      <a:alpha val="40000"/>
                    </a:prstClr>
                  </a:outerShdw>
                </a:effectLst>
              </a:defRPr>
            </a:lvl1pPr>
          </a:lstStyle>
          <a:p>
            <a:pPr rtl="0"/>
            <a:fld id="{BFA2D3EE-FBE6-4434-A13B-BD4C1C612D44}" type="datetime1">
              <a:rPr lang="en-US" smtClean="0"/>
              <a:t>8/31/2023</a:t>
            </a:fld>
            <a:endParaRPr lang="en-US" dirty="0"/>
          </a:p>
        </p:txBody>
      </p:sp>
      <p:sp>
        <p:nvSpPr>
          <p:cNvPr id="6" name="Footer Placeholder 5"/>
          <p:cNvSpPr>
            <a:spLocks noGrp="1"/>
          </p:cNvSpPr>
          <p:nvPr>
            <p:ph type="ftr" sz="quarter" idx="11"/>
          </p:nvPr>
        </p:nvSpPr>
        <p:spPr>
          <a:xfrm>
            <a:off x="612648" y="6035040"/>
            <a:ext cx="4588002" cy="365760"/>
          </a:xfrm>
        </p:spPr>
        <p:txBody>
          <a:bodyPr rtlCol="0"/>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rtl="0"/>
            <a:endParaRPr lang="en-US" dirty="0"/>
          </a:p>
        </p:txBody>
      </p:sp>
      <p:sp>
        <p:nvSpPr>
          <p:cNvPr id="7" name="Slide Number Placeholder 6"/>
          <p:cNvSpPr>
            <a:spLocks noGrp="1"/>
          </p:cNvSpPr>
          <p:nvPr>
            <p:ph type="sldNum" sz="quarter" idx="12"/>
          </p:nvPr>
        </p:nvSpPr>
        <p:spPr>
          <a:xfrm>
            <a:off x="10396728" y="6035040"/>
            <a:ext cx="1225296" cy="365760"/>
          </a:xfrm>
        </p:spPr>
        <p:txBody>
          <a:bodyPr rtlCol="0"/>
          <a:lstStyle/>
          <a:p>
            <a:pPr rtl="0"/>
            <a:fld id="{34B7E4EF-A1BD-40F4-AB7B-04F084DD991D}" type="slidenum">
              <a:rPr lang="en-US" smtClean="0"/>
              <a:t>‹#›</a:t>
            </a:fld>
            <a:endParaRPr lang="en-US"/>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rtlCol="0" anchor="b">
            <a:noAutofit/>
          </a:bodyPr>
          <a:lstStyle>
            <a:lvl1pPr algn="l">
              <a:lnSpc>
                <a:spcPct val="100000"/>
              </a:lnSpc>
              <a:defRPr sz="3200" b="0">
                <a:solidFill>
                  <a:schemeClr val="tx1"/>
                </a:solidFill>
                <a:latin typeface="+mj-lt"/>
              </a:defRPr>
            </a:lvl1pPr>
          </a:lstStyle>
          <a:p>
            <a:pPr rtl="0"/>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rtlCol="0">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a:t>Click to edit Master text styles</a:t>
            </a:r>
          </a:p>
        </p:txBody>
      </p:sp>
    </p:spTree>
    <p:extLst>
      <p:ext uri="{BB962C8B-B14F-4D97-AF65-F5344CB8AC3E}">
        <p14:creationId xmlns:p14="http://schemas.microsoft.com/office/powerpoint/2010/main" val="261345688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a:t>Click to edit Master title style</a:t>
            </a:r>
            <a:endParaRPr lang="en-US" dirty="0"/>
          </a:p>
        </p:txBody>
      </p:sp>
      <p:sp>
        <p:nvSpPr>
          <p:cNvPr id="3" name="Vertical Text Placeholder 2"/>
          <p:cNvSpPr>
            <a:spLocks noGrp="1"/>
          </p:cNvSpPr>
          <p:nvPr>
            <p:ph type="body" orient="vert" idx="1"/>
          </p:nvPr>
        </p:nvSpPr>
        <p:spPr/>
        <p:txBody>
          <a:bodyPr vert="eaVert" rtlCol="0"/>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US" dirty="0"/>
          </a:p>
        </p:txBody>
      </p:sp>
      <p:sp>
        <p:nvSpPr>
          <p:cNvPr id="4" name="Date Placeholder 3"/>
          <p:cNvSpPr>
            <a:spLocks noGrp="1"/>
          </p:cNvSpPr>
          <p:nvPr>
            <p:ph type="dt" sz="half" idx="10"/>
          </p:nvPr>
        </p:nvSpPr>
        <p:spPr/>
        <p:txBody>
          <a:bodyPr rtlCol="0"/>
          <a:lstStyle/>
          <a:p>
            <a:pPr rtl="0"/>
            <a:fld id="{6B56802B-70FA-41EA-BEAA-8B64D5BF1424}" type="datetime1">
              <a:rPr lang="en-US" smtClean="0"/>
              <a:t>8/31/2023</a:t>
            </a:fld>
            <a:endParaRPr lang="en-US"/>
          </a:p>
        </p:txBody>
      </p:sp>
      <p:sp>
        <p:nvSpPr>
          <p:cNvPr id="5" name="Footer Placeholder 4"/>
          <p:cNvSpPr>
            <a:spLocks noGrp="1"/>
          </p:cNvSpPr>
          <p:nvPr>
            <p:ph type="ftr" sz="quarter" idx="11"/>
          </p:nvPr>
        </p:nvSpPr>
        <p:spPr/>
        <p:txBody>
          <a:bodyPr rtlCol="0"/>
          <a:lstStyle/>
          <a:p>
            <a:pPr rtl="0"/>
            <a:endParaRPr lang="en-US"/>
          </a:p>
        </p:txBody>
      </p:sp>
      <p:sp>
        <p:nvSpPr>
          <p:cNvPr id="6" name="Slide Number Placeholder 5"/>
          <p:cNvSpPr>
            <a:spLocks noGrp="1"/>
          </p:cNvSpPr>
          <p:nvPr>
            <p:ph type="sldNum" sz="quarter" idx="12"/>
          </p:nvPr>
        </p:nvSpPr>
        <p:spPr/>
        <p:txBody>
          <a:bodyPr rtlCol="0"/>
          <a:lstStyle/>
          <a:p>
            <a:pPr rtl="0"/>
            <a:fld id="{34B7E4EF-A1BD-40F4-AB7B-04F084DD991D}" type="slidenum">
              <a:rPr lang="en-US" smtClean="0"/>
              <a:t>‹#›</a:t>
            </a:fld>
            <a:endParaRPr lang="en-US"/>
          </a:p>
        </p:txBody>
      </p:sp>
    </p:spTree>
    <p:extLst>
      <p:ext uri="{BB962C8B-B14F-4D97-AF65-F5344CB8AC3E}">
        <p14:creationId xmlns:p14="http://schemas.microsoft.com/office/powerpoint/2010/main" val="320434829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rtlCol="0"/>
          <a:lstStyle/>
          <a:p>
            <a:pPr rtl="0"/>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rtlCol="0"/>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US" dirty="0"/>
          </a:p>
        </p:txBody>
      </p:sp>
      <p:sp>
        <p:nvSpPr>
          <p:cNvPr id="4" name="Date Placeholder 3"/>
          <p:cNvSpPr>
            <a:spLocks noGrp="1"/>
          </p:cNvSpPr>
          <p:nvPr>
            <p:ph type="dt" sz="half" idx="10"/>
          </p:nvPr>
        </p:nvSpPr>
        <p:spPr/>
        <p:txBody>
          <a:bodyPr rtlCol="0"/>
          <a:lstStyle/>
          <a:p>
            <a:pPr rtl="0"/>
            <a:fld id="{F512D428-74E3-499E-9255-6C7C463A82F6}" type="datetime1">
              <a:rPr lang="en-US" smtClean="0"/>
              <a:t>8/31/2023</a:t>
            </a:fld>
            <a:endParaRPr lang="en-US"/>
          </a:p>
        </p:txBody>
      </p:sp>
      <p:sp>
        <p:nvSpPr>
          <p:cNvPr id="5" name="Footer Placeholder 4"/>
          <p:cNvSpPr>
            <a:spLocks noGrp="1"/>
          </p:cNvSpPr>
          <p:nvPr>
            <p:ph type="ftr" sz="quarter" idx="11"/>
          </p:nvPr>
        </p:nvSpPr>
        <p:spPr/>
        <p:txBody>
          <a:bodyPr rtlCol="0"/>
          <a:lstStyle/>
          <a:p>
            <a:pPr rtl="0"/>
            <a:endParaRPr lang="en-US"/>
          </a:p>
        </p:txBody>
      </p:sp>
      <p:sp>
        <p:nvSpPr>
          <p:cNvPr id="6" name="Slide Number Placeholder 5"/>
          <p:cNvSpPr>
            <a:spLocks noGrp="1"/>
          </p:cNvSpPr>
          <p:nvPr>
            <p:ph type="sldNum" sz="quarter" idx="12"/>
          </p:nvPr>
        </p:nvSpPr>
        <p:spPr/>
        <p:txBody>
          <a:bodyPr rtlCol="0"/>
          <a:lstStyle/>
          <a:p>
            <a:pPr rtl="0"/>
            <a:fld id="{34B7E4EF-A1BD-40F4-AB7B-04F084DD991D}" type="slidenum">
              <a:rPr lang="en-US" smtClean="0"/>
              <a:t>‹#›</a:t>
            </a:fld>
            <a:endParaRPr lang="en-US"/>
          </a:p>
        </p:txBody>
      </p:sp>
    </p:spTree>
    <p:extLst>
      <p:ext uri="{BB962C8B-B14F-4D97-AF65-F5344CB8AC3E}">
        <p14:creationId xmlns:p14="http://schemas.microsoft.com/office/powerpoint/2010/main" val="28065963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pn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image" Target="NUL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customXml" Target="../ink/ink1.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7BEF1DF-55AE-E56B-9EB8-53A34E296B9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68A69CE-0DC8-4028-1529-B6045105F48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809C24A-CDB1-EAA8-2DFF-1AF9DAD5E40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A970C15-AEA5-4DAA-891E-2BB97422C881}" type="datetimeFigureOut">
              <a:rPr lang="en-GB" smtClean="0"/>
              <a:t>31/08/2023</a:t>
            </a:fld>
            <a:endParaRPr lang="en-GB"/>
          </a:p>
        </p:txBody>
      </p:sp>
      <p:sp>
        <p:nvSpPr>
          <p:cNvPr id="5" name="Footer Placeholder 4">
            <a:extLst>
              <a:ext uri="{FF2B5EF4-FFF2-40B4-BE49-F238E27FC236}">
                <a16:creationId xmlns:a16="http://schemas.microsoft.com/office/drawing/2014/main" id="{81EB9562-36F0-5D61-A75D-B627D780970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EE9E95B-6C11-1DA7-86C5-8964FA77C9F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1A3954D-8F95-4616-A4B7-FF9B981BFE3C}" type="slidenum">
              <a:rPr lang="en-GB" smtClean="0"/>
              <a:t>‹#›</a:t>
            </a:fld>
            <a:endParaRPr lang="en-GB"/>
          </a:p>
        </p:txBody>
      </p:sp>
    </p:spTree>
    <p:extLst>
      <p:ext uri="{BB962C8B-B14F-4D97-AF65-F5344CB8AC3E}">
        <p14:creationId xmlns:p14="http://schemas.microsoft.com/office/powerpoint/2010/main" val="158927709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10" name="Picture 9" descr="A person in a dark room&#10;&#10;Description automatically generated">
            <a:extLst>
              <a:ext uri="{FF2B5EF4-FFF2-40B4-BE49-F238E27FC236}">
                <a16:creationId xmlns:a16="http://schemas.microsoft.com/office/drawing/2014/main" id="{DEB2E8C4-C3E7-4048-A43D-9859510CFA98}"/>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10905744" y="0"/>
            <a:ext cx="1286256" cy="6858000"/>
          </a:xfrm>
          <a:prstGeom prst="rect">
            <a:avLst/>
          </a:prstGeom>
        </p:spPr>
      </p:pic>
      <p:sp>
        <p:nvSpPr>
          <p:cNvPr id="2" name="Title Placeholder 1">
            <a:extLst>
              <a:ext uri="{FF2B5EF4-FFF2-40B4-BE49-F238E27FC236}">
                <a16:creationId xmlns:a16="http://schemas.microsoft.com/office/drawing/2014/main" id="{9AFBD2E1-C16B-4996-869C-DD03823A80A4}"/>
              </a:ext>
            </a:extLst>
          </p:cNvPr>
          <p:cNvSpPr>
            <a:spLocks noGrp="1"/>
          </p:cNvSpPr>
          <p:nvPr>
            <p:ph type="title"/>
          </p:nvPr>
        </p:nvSpPr>
        <p:spPr>
          <a:xfrm>
            <a:off x="1050879" y="609601"/>
            <a:ext cx="9810604" cy="121602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844DB6A-ED8E-4755-BC7A-B7AA65244231}"/>
              </a:ext>
            </a:extLst>
          </p:cNvPr>
          <p:cNvSpPr>
            <a:spLocks noGrp="1"/>
          </p:cNvSpPr>
          <p:nvPr>
            <p:ph type="body" idx="1"/>
          </p:nvPr>
        </p:nvSpPr>
        <p:spPr>
          <a:xfrm>
            <a:off x="1050879" y="1825624"/>
            <a:ext cx="9810604" cy="442875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6FF5CE27-B558-4B88-ACE3-B70423127730}"/>
              </a:ext>
            </a:extLst>
          </p:cNvPr>
          <p:cNvSpPr>
            <a:spLocks noGrp="1"/>
          </p:cNvSpPr>
          <p:nvPr>
            <p:ph type="dt" sz="half" idx="2"/>
          </p:nvPr>
        </p:nvSpPr>
        <p:spPr>
          <a:xfrm rot="5400000">
            <a:off x="10509243" y="5071825"/>
            <a:ext cx="2647667" cy="365125"/>
          </a:xfrm>
          <a:prstGeom prst="rect">
            <a:avLst/>
          </a:prstGeom>
        </p:spPr>
        <p:txBody>
          <a:bodyPr vert="horz" lIns="91440" tIns="45720" rIns="91440" bIns="45720" rtlCol="0" anchor="ctr"/>
          <a:lstStyle>
            <a:lvl1pPr algn="l">
              <a:defRPr sz="900" cap="all" spc="300" baseline="0">
                <a:solidFill>
                  <a:schemeClr val="tx1">
                    <a:lumMod val="85000"/>
                    <a:lumOff val="15000"/>
                  </a:schemeClr>
                </a:solidFill>
                <a:latin typeface="+mn-lt"/>
              </a:defRPr>
            </a:lvl1pPr>
          </a:lstStyle>
          <a:p>
            <a:fld id="{A33960BD-7AC1-4217-9611-AAA56D3EE38F}" type="datetime4">
              <a:rPr lang="en-US" smtClean="0"/>
              <a:pPr/>
              <a:t>August 31, 2023</a:t>
            </a:fld>
            <a:endParaRPr lang="en-US" dirty="0">
              <a:latin typeface="+mn-lt"/>
            </a:endParaRPr>
          </a:p>
        </p:txBody>
      </p:sp>
      <p:sp>
        <p:nvSpPr>
          <p:cNvPr id="5" name="Footer Placeholder 4">
            <a:extLst>
              <a:ext uri="{FF2B5EF4-FFF2-40B4-BE49-F238E27FC236}">
                <a16:creationId xmlns:a16="http://schemas.microsoft.com/office/drawing/2014/main" id="{4ACE5D61-F203-4F00-9CF1-AB0AE4937006}"/>
              </a:ext>
            </a:extLst>
          </p:cNvPr>
          <p:cNvSpPr>
            <a:spLocks noGrp="1"/>
          </p:cNvSpPr>
          <p:nvPr>
            <p:ph type="ftr" sz="quarter" idx="3"/>
          </p:nvPr>
        </p:nvSpPr>
        <p:spPr>
          <a:xfrm rot="5400000">
            <a:off x="10447827" y="1407402"/>
            <a:ext cx="2770499" cy="365125"/>
          </a:xfrm>
          <a:prstGeom prst="rect">
            <a:avLst/>
          </a:prstGeom>
        </p:spPr>
        <p:txBody>
          <a:bodyPr vert="horz" lIns="91440" tIns="45720" rIns="91440" bIns="45720" rtlCol="0" anchor="ctr"/>
          <a:lstStyle>
            <a:lvl1pPr algn="r">
              <a:defRPr sz="900" cap="all" spc="300" baseline="0">
                <a:solidFill>
                  <a:schemeClr val="tx1">
                    <a:lumMod val="85000"/>
                    <a:lumOff val="15000"/>
                  </a:schemeClr>
                </a:solidFill>
                <a:latin typeface="+mn-lt"/>
              </a:defRPr>
            </a:lvl1pPr>
          </a:lstStyle>
          <a:p>
            <a:endParaRPr lang="en-US" dirty="0">
              <a:latin typeface="+mn-lt"/>
            </a:endParaRPr>
          </a:p>
        </p:txBody>
      </p:sp>
      <p:sp>
        <p:nvSpPr>
          <p:cNvPr id="6" name="Slide Number Placeholder 5">
            <a:extLst>
              <a:ext uri="{FF2B5EF4-FFF2-40B4-BE49-F238E27FC236}">
                <a16:creationId xmlns:a16="http://schemas.microsoft.com/office/drawing/2014/main" id="{39FF38BD-5F38-4F6E-B5DD-EB1AF06002E2}"/>
              </a:ext>
            </a:extLst>
          </p:cNvPr>
          <p:cNvSpPr>
            <a:spLocks noGrp="1"/>
          </p:cNvSpPr>
          <p:nvPr>
            <p:ph type="sldNum" sz="quarter" idx="4"/>
          </p:nvPr>
        </p:nvSpPr>
        <p:spPr>
          <a:xfrm>
            <a:off x="11560121" y="3138985"/>
            <a:ext cx="545911" cy="580029"/>
          </a:xfrm>
          <a:prstGeom prst="rect">
            <a:avLst/>
          </a:prstGeom>
        </p:spPr>
        <p:txBody>
          <a:bodyPr vert="horz" lIns="91440" tIns="45720" rIns="91440" bIns="45720" rtlCol="0" anchor="ctr"/>
          <a:lstStyle>
            <a:lvl1pPr algn="ctr">
              <a:defRPr sz="1600">
                <a:solidFill>
                  <a:schemeClr val="tx1">
                    <a:lumMod val="85000"/>
                    <a:lumOff val="15000"/>
                  </a:schemeClr>
                </a:solidFill>
                <a:latin typeface="+mn-lt"/>
              </a:defRPr>
            </a:lvl1pPr>
          </a:lstStyle>
          <a:p>
            <a:fld id="{9D4AEF59-F28E-467C-9EA3-92D1CFAD475A}" type="slidenum">
              <a:rPr lang="en-US" smtClean="0"/>
              <a:pPr/>
              <a:t>‹#›</a:t>
            </a:fld>
            <a:endParaRPr lang="en-US">
              <a:latin typeface="+mn-lt"/>
            </a:endParaRPr>
          </a:p>
        </p:txBody>
      </p:sp>
      <mc:AlternateContent xmlns:mc="http://schemas.openxmlformats.org/markup-compatibility/2006" xmlns:p14="http://schemas.microsoft.com/office/powerpoint/2010/main">
        <mc:Choice Requires="p14">
          <p:contentPart p14:bwMode="auto" r:id="rId14">
            <p14:nvContentPartPr>
              <p14:cNvPr id="18" name="Ink 17">
                <a:extLst>
                  <a:ext uri="{FF2B5EF4-FFF2-40B4-BE49-F238E27FC236}">
                    <a16:creationId xmlns:a16="http://schemas.microsoft.com/office/drawing/2014/main" id="{24D29CCB-7956-4E3E-8880-304085F04BF4}"/>
                  </a:ext>
                </a:extLst>
              </p14:cNvPr>
              <p14:cNvContentPartPr/>
              <p14:nvPr/>
            </p14:nvContentPartPr>
            <p14:xfrm>
              <a:off x="12490710" y="6342652"/>
              <a:ext cx="360" cy="360"/>
            </p14:xfrm>
          </p:contentPart>
        </mc:Choice>
        <mc:Fallback xmlns="">
          <p:pic>
            <p:nvPicPr>
              <p:cNvPr id="18" name="Ink 17">
                <a:extLst>
                  <a:ext uri="{FF2B5EF4-FFF2-40B4-BE49-F238E27FC236}">
                    <a16:creationId xmlns:a16="http://schemas.microsoft.com/office/drawing/2014/main" id="{24D29CCB-7956-4E3E-8880-304085F04BF4}"/>
                  </a:ext>
                </a:extLst>
              </p:cNvPr>
              <p:cNvPicPr/>
              <p:nvPr/>
            </p:nvPicPr>
            <p:blipFill>
              <a:blip r:embed="rId15"/>
              <a:stretch>
                <a:fillRect/>
              </a:stretch>
            </p:blipFill>
            <p:spPr>
              <a:xfrm>
                <a:off x="12481710" y="6333652"/>
                <a:ext cx="18000" cy="18000"/>
              </a:xfrm>
              <a:prstGeom prst="rect">
                <a:avLst/>
              </a:prstGeom>
            </p:spPr>
          </p:pic>
        </mc:Fallback>
      </mc:AlternateContent>
    </p:spTree>
    <p:extLst>
      <p:ext uri="{BB962C8B-B14F-4D97-AF65-F5344CB8AC3E}">
        <p14:creationId xmlns:p14="http://schemas.microsoft.com/office/powerpoint/2010/main" val="205773506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ftr="0" dt="0"/>
  <p:txStyles>
    <p:titleStyle>
      <a:lvl1pPr algn="l" defTabSz="914400" rtl="0" eaLnBrk="1" latinLnBrk="0" hangingPunct="1">
        <a:lnSpc>
          <a:spcPct val="110000"/>
        </a:lnSpc>
        <a:spcBef>
          <a:spcPct val="0"/>
        </a:spcBef>
        <a:buNone/>
        <a:defRPr sz="2800" kern="1200" cap="all" spc="600" baseline="0">
          <a:solidFill>
            <a:schemeClr val="tx1">
              <a:lumMod val="85000"/>
              <a:lumOff val="15000"/>
            </a:schemeClr>
          </a:solidFill>
          <a:latin typeface="+mj-lt"/>
          <a:ea typeface="Batang" panose="02030600000101010101" pitchFamily="18" charset="-127"/>
          <a:cs typeface="+mj-cs"/>
        </a:defRPr>
      </a:lvl1pPr>
    </p:titleStyle>
    <p:bodyStyle>
      <a:lvl1pPr marL="228600" indent="-228600" algn="l" defTabSz="914400" rtl="0" eaLnBrk="1" latinLnBrk="0" hangingPunct="1">
        <a:lnSpc>
          <a:spcPct val="100000"/>
        </a:lnSpc>
        <a:spcBef>
          <a:spcPts val="1000"/>
        </a:spcBef>
        <a:buSzPct val="80000"/>
        <a:buFont typeface="Arial" panose="020B0604020202020204" pitchFamily="34" charset="0"/>
        <a:buChar char="•"/>
        <a:defRPr sz="2000" kern="1200" spc="50" baseline="0">
          <a:solidFill>
            <a:schemeClr val="tx1">
              <a:lumMod val="85000"/>
              <a:lumOff val="15000"/>
            </a:schemeClr>
          </a:solidFill>
          <a:latin typeface="+mn-lt"/>
          <a:ea typeface="Batang" panose="02030600000101010101" pitchFamily="18" charset="-127"/>
          <a:cs typeface="+mn-cs"/>
        </a:defRPr>
      </a:lvl1pPr>
      <a:lvl2pPr marL="274320" indent="0" algn="l" defTabSz="914400" rtl="0" eaLnBrk="1" latinLnBrk="0" hangingPunct="1">
        <a:lnSpc>
          <a:spcPct val="100000"/>
        </a:lnSpc>
        <a:spcBef>
          <a:spcPts val="500"/>
        </a:spcBef>
        <a:buFontTx/>
        <a:buNone/>
        <a:defRPr sz="1800" kern="1200" spc="50" baseline="0">
          <a:solidFill>
            <a:schemeClr val="tx1">
              <a:lumMod val="85000"/>
              <a:lumOff val="15000"/>
            </a:schemeClr>
          </a:solidFill>
          <a:latin typeface="+mn-lt"/>
          <a:ea typeface="Batang" panose="02030600000101010101" pitchFamily="18" charset="-127"/>
          <a:cs typeface="+mn-cs"/>
        </a:defRPr>
      </a:lvl2pPr>
      <a:lvl3pPr marL="605790" indent="-285750" algn="l" defTabSz="914400" rtl="0" eaLnBrk="1" latinLnBrk="0" hangingPunct="1">
        <a:lnSpc>
          <a:spcPct val="100000"/>
        </a:lnSpc>
        <a:spcBef>
          <a:spcPts val="500"/>
        </a:spcBef>
        <a:buSzPct val="80000"/>
        <a:buFont typeface="Arial" panose="020B0604020202020204" pitchFamily="34" charset="0"/>
        <a:buChar char="•"/>
        <a:defRPr sz="1600" kern="1200" spc="50" baseline="0">
          <a:solidFill>
            <a:schemeClr val="tx1">
              <a:lumMod val="85000"/>
              <a:lumOff val="15000"/>
            </a:schemeClr>
          </a:solidFill>
          <a:latin typeface="+mn-lt"/>
          <a:ea typeface="Batang" panose="02030600000101010101" pitchFamily="18" charset="-127"/>
          <a:cs typeface="+mn-cs"/>
        </a:defRPr>
      </a:lvl3pPr>
      <a:lvl4pPr marL="630936" indent="0" algn="l" defTabSz="914400" rtl="0" eaLnBrk="1" latinLnBrk="0" hangingPunct="1">
        <a:lnSpc>
          <a:spcPct val="100000"/>
        </a:lnSpc>
        <a:spcBef>
          <a:spcPts val="500"/>
        </a:spcBef>
        <a:buFontTx/>
        <a:buNone/>
        <a:defRPr sz="1400" kern="1200" spc="50" baseline="0">
          <a:solidFill>
            <a:schemeClr val="tx1">
              <a:lumMod val="85000"/>
              <a:lumOff val="15000"/>
            </a:schemeClr>
          </a:solidFill>
          <a:latin typeface="+mn-lt"/>
          <a:ea typeface="Batang" panose="02030600000101010101" pitchFamily="18" charset="-127"/>
          <a:cs typeface="+mn-cs"/>
        </a:defRPr>
      </a:lvl4pPr>
      <a:lvl5pPr marL="822960" indent="-228600" algn="l" defTabSz="914400" rtl="0" eaLnBrk="1" latinLnBrk="0" hangingPunct="1">
        <a:lnSpc>
          <a:spcPct val="100000"/>
        </a:lnSpc>
        <a:spcBef>
          <a:spcPts val="500"/>
        </a:spcBef>
        <a:buSzPct val="80000"/>
        <a:buFont typeface="Arial" panose="020B0604020202020204" pitchFamily="34" charset="0"/>
        <a:buChar char="•"/>
        <a:defRPr sz="1400" kern="1200" spc="50" baseline="0">
          <a:solidFill>
            <a:schemeClr val="tx1">
              <a:lumMod val="85000"/>
              <a:lumOff val="15000"/>
            </a:schemeClr>
          </a:solidFill>
          <a:latin typeface="+mn-lt"/>
          <a:ea typeface="Batang" panose="02030600000101010101" pitchFamily="18" charset="-127"/>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pPr rtl="0"/>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rtl="0"/>
            <a:r>
              <a:rPr lang="en-gb"/>
              <a:t>Click to edit Master text styles</a:t>
            </a:r>
          </a:p>
          <a:p>
            <a:pPr lvl="1" rtl="0"/>
            <a:r>
              <a:rPr lang="en-gb"/>
              <a:t>Second level</a:t>
            </a:r>
          </a:p>
          <a:p>
            <a:pPr lvl="2" rtl="0"/>
            <a:r>
              <a:rPr lang="en-gb"/>
              <a:t>Third level</a:t>
            </a:r>
          </a:p>
          <a:p>
            <a:pPr lvl="3" rtl="0"/>
            <a:r>
              <a:rPr lang="en-gb"/>
              <a:t>Quarter level</a:t>
            </a:r>
          </a:p>
          <a:p>
            <a:pPr lvl="4" rtl="0"/>
            <a:r>
              <a:rPr lang="en-gb"/>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pPr rtl="0"/>
            <a:fld id="{4FF323AA-170C-4C76-B350-C21CF15222DA}" type="datetime1">
              <a:rPr lang="en-US" smtClean="0"/>
              <a:t>8/31/2023</a:t>
            </a:fld>
            <a:endParaRPr lang="en-US" dirty="0"/>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pPr rtl="0"/>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pPr rtl="0"/>
            <a:fld id="{34B7E4EF-A1BD-40F4-AB7B-04F084DD991D}" type="slidenum">
              <a:rPr lang="en-US" smtClean="0"/>
              <a:t>‹#›</a:t>
            </a:fld>
            <a:endParaRPr lang="en-US"/>
          </a:p>
        </p:txBody>
      </p:sp>
    </p:spTree>
    <p:extLst>
      <p:ext uri="{BB962C8B-B14F-4D97-AF65-F5344CB8AC3E}">
        <p14:creationId xmlns:p14="http://schemas.microsoft.com/office/powerpoint/2010/main" val="285504929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sldNum="0" hdr="0" ftr="0"/>
  <p:txStyles>
    <p:title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customXml" Target="../ink/ink2.xml"/><Relationship Id="rId2" Type="http://schemas.openxmlformats.org/officeDocument/2006/relationships/image" Target="../media/image1.png"/><Relationship Id="rId1" Type="http://schemas.openxmlformats.org/officeDocument/2006/relationships/slideLayout" Target="../slideLayouts/slideLayout13.xml"/><Relationship Id="rId5" Type="http://schemas.openxmlformats.org/officeDocument/2006/relationships/image" Target="../media/image7.png"/><Relationship Id="rId4" Type="http://schemas.openxmlformats.org/officeDocument/2006/relationships/image" Target="../media/image60.png"/></Relationships>
</file>

<file path=ppt/slides/_rels/slide11.xml.rels><?xml version="1.0" encoding="UTF-8" standalone="yes"?>
<Relationships xmlns="http://schemas.openxmlformats.org/package/2006/relationships"><Relationship Id="rId3" Type="http://schemas.openxmlformats.org/officeDocument/2006/relationships/customXml" Target="../ink/ink3.xml"/><Relationship Id="rId2" Type="http://schemas.openxmlformats.org/officeDocument/2006/relationships/image" Target="../media/image1.png"/><Relationship Id="rId1" Type="http://schemas.openxmlformats.org/officeDocument/2006/relationships/slideLayout" Target="../slideLayouts/slideLayout13.xml"/><Relationship Id="rId5" Type="http://schemas.openxmlformats.org/officeDocument/2006/relationships/image" Target="../media/image8.png"/><Relationship Id="rId4" Type="http://schemas.openxmlformats.org/officeDocument/2006/relationships/image" Target="../media/image60.png"/></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13.xml"/><Relationship Id="rId6" Type="http://schemas.openxmlformats.org/officeDocument/2006/relationships/image" Target="../media/image11.png"/><Relationship Id="rId5" Type="http://schemas.openxmlformats.org/officeDocument/2006/relationships/image" Target="../media/image60.png"/><Relationship Id="rId4" Type="http://schemas.openxmlformats.org/officeDocument/2006/relationships/customXml" Target="../ink/ink4.xml"/></Relationships>
</file>

<file path=ppt/slides/_rels/slide15.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1.png"/><Relationship Id="rId7" Type="http://schemas.openxmlformats.org/officeDocument/2006/relationships/image" Target="../media/image13.png"/><Relationship Id="rId2" Type="http://schemas.openxmlformats.org/officeDocument/2006/relationships/notesSlide" Target="../notesSlides/notesSlide4.xml"/><Relationship Id="rId1" Type="http://schemas.openxmlformats.org/officeDocument/2006/relationships/slideLayout" Target="../slideLayouts/slideLayout13.xml"/><Relationship Id="rId6" Type="http://schemas.openxmlformats.org/officeDocument/2006/relationships/image" Target="../media/image12.png"/><Relationship Id="rId5" Type="http://schemas.openxmlformats.org/officeDocument/2006/relationships/image" Target="../media/image60.png"/><Relationship Id="rId4" Type="http://schemas.openxmlformats.org/officeDocument/2006/relationships/customXml" Target="../ink/ink5.xm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7.xml"/><Relationship Id="rId1" Type="http://schemas.openxmlformats.org/officeDocument/2006/relationships/slideLayout" Target="../slideLayouts/slideLayout24.xml"/></Relationships>
</file>

<file path=ppt/slides/_rels/slide1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8.xml"/><Relationship Id="rId1" Type="http://schemas.openxmlformats.org/officeDocument/2006/relationships/slideLayout" Target="../slideLayouts/slideLayout24.xml"/></Relationships>
</file>

<file path=ppt/slides/_rels/slide2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2.xml"/><Relationship Id="rId1" Type="http://schemas.openxmlformats.org/officeDocument/2006/relationships/slideLayout" Target="../slideLayouts/slideLayout13.xml"/><Relationship Id="rId5" Type="http://schemas.openxmlformats.org/officeDocument/2006/relationships/image" Target="../media/image22.png"/><Relationship Id="rId4" Type="http://schemas.openxmlformats.org/officeDocument/2006/relationships/image" Target="../media/image21.pn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13.xml"/><Relationship Id="rId1" Type="http://schemas.openxmlformats.org/officeDocument/2006/relationships/video" Target="https://www.youtube.com/embed/q7ZgqXuM0Y0?feature=oembed" TargetMode="External"/><Relationship Id="rId4" Type="http://schemas.openxmlformats.org/officeDocument/2006/relationships/image" Target="../media/image24.jpeg"/></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7.xml"/><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8.xml"/><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0.xml"/><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1.xml"/><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2.xml"/><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13.xml"/></Relationships>
</file>

<file path=ppt/slides/_rels/slide43.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13.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5.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13.xml"/></Relationships>
</file>

<file path=ppt/slides/_rels/slide46.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13.xml"/></Relationships>
</file>

<file path=ppt/slides/_rels/slide47.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3.xml"/><Relationship Id="rId1" Type="http://schemas.openxmlformats.org/officeDocument/2006/relationships/slideLayout" Target="../slideLayouts/slideLayout13.xml"/></Relationships>
</file>

<file path=ppt/slides/_rels/slide48.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4.xml"/><Relationship Id="rId1" Type="http://schemas.openxmlformats.org/officeDocument/2006/relationships/slideLayout" Target="../slideLayouts/slideLayout13.xml"/><Relationship Id="rId4" Type="http://schemas.openxmlformats.org/officeDocument/2006/relationships/image" Target="../media/image37.png"/></Relationships>
</file>

<file path=ppt/slides/_rels/slide49.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5.xml"/><Relationship Id="rId1" Type="http://schemas.openxmlformats.org/officeDocument/2006/relationships/slideLayout" Target="../slideLayouts/slideLayout13.xml"/></Relationships>
</file>

<file path=ppt/slides/_rels/slide50.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6.xml"/><Relationship Id="rId1" Type="http://schemas.openxmlformats.org/officeDocument/2006/relationships/slideLayout" Target="../slideLayouts/slideLayout13.xml"/><Relationship Id="rId4" Type="http://schemas.openxmlformats.org/officeDocument/2006/relationships/image" Target="../media/image39.png"/></Relationships>
</file>

<file path=ppt/slides/_rels/slide51.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7.xml"/><Relationship Id="rId1" Type="http://schemas.openxmlformats.org/officeDocument/2006/relationships/slideLayout" Target="../slideLayouts/slideLayout13.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4.xml.rels><?xml version="1.0" encoding="UTF-8" standalone="yes"?>
<Relationships xmlns="http://schemas.openxmlformats.org/package/2006/relationships"><Relationship Id="rId3" Type="http://schemas.openxmlformats.org/officeDocument/2006/relationships/hyperlink" Target="https://www.gov.wales/sites/default/files/publications/2022-06/chief-medical-officer-annual-report-2021-to-2022_0.pdf" TargetMode="External"/><Relationship Id="rId2" Type="http://schemas.openxmlformats.org/officeDocument/2006/relationships/hyperlink" Target="https://www.gov.wales/wellbeing-wales-2022-healthier-wales-html#:~:text=These%20healthy%20lifestyle%20behaviours%20include,more%2C%20seven%20days%20per%20week" TargetMode="External"/><Relationship Id="rId1" Type="http://schemas.openxmlformats.org/officeDocument/2006/relationships/slideLayout" Target="../slideLayouts/slideLayout2.xml"/><Relationship Id="rId6" Type="http://schemas.openxmlformats.org/officeDocument/2006/relationships/hyperlink" Target="https://socialcare.wales/resources-guidance/information-and-learning-hub/sswbact/overview" TargetMode="External"/><Relationship Id="rId5" Type="http://schemas.openxmlformats.org/officeDocument/2006/relationships/hyperlink" Target="https://publichealthnetwork.cymru/topic/smoking-and-vaping/#:~:text=The%20National%20Survey%20for%20Wales,up%20from%203%25%20in%202019" TargetMode="External"/><Relationship Id="rId4" Type="http://schemas.openxmlformats.org/officeDocument/2006/relationships/hyperlink" Target="https://www.gov.wales/wellbeing-wales-2022-children-and-young-peoples-wellbeing-healthier-wales-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64A6E0D-2BB5-A010-5913-347A8A76F537}"/>
              </a:ext>
            </a:extLst>
          </p:cNvPr>
          <p:cNvPicPr>
            <a:picLocks noChangeAspect="1"/>
          </p:cNvPicPr>
          <p:nvPr/>
        </p:nvPicPr>
        <p:blipFill rotWithShape="1">
          <a:blip r:embed="rId2"/>
          <a:srcRect t="4524" r="1" b="1456"/>
          <a:stretch/>
        </p:blipFill>
        <p:spPr>
          <a:xfrm>
            <a:off x="-3447" y="-1"/>
            <a:ext cx="12195447" cy="6879745"/>
          </a:xfrm>
          <a:prstGeom prst="rect">
            <a:avLst/>
          </a:prstGeom>
        </p:spPr>
      </p:pic>
      <p:sp>
        <p:nvSpPr>
          <p:cNvPr id="9" name="Rectangle 8">
            <a:extLst>
              <a:ext uri="{FF2B5EF4-FFF2-40B4-BE49-F238E27FC236}">
                <a16:creationId xmlns:a16="http://schemas.microsoft.com/office/drawing/2014/main" id="{4D60F200-5EB0-B223-2439-C96C67F0F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4589414" y="-733991"/>
            <a:ext cx="3020876" cy="12206596"/>
          </a:xfrm>
          <a:prstGeom prst="rect">
            <a:avLst/>
          </a:prstGeom>
          <a:gradFill flip="none" rotWithShape="1">
            <a:gsLst>
              <a:gs pos="21000">
                <a:srgbClr val="000000">
                  <a:alpha val="62000"/>
                </a:srgbClr>
              </a:gs>
              <a:gs pos="100000">
                <a:srgbClr val="000000">
                  <a:alpha val="0"/>
                </a:srgb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6567EA8-C72D-4B9B-D23F-6B2E9F9C9F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446" y="0"/>
            <a:ext cx="2843402" cy="6879745"/>
          </a:xfrm>
          <a:prstGeom prst="rect">
            <a:avLst/>
          </a:prstGeom>
          <a:gradFill flip="none" rotWithShape="1">
            <a:gsLst>
              <a:gs pos="5000">
                <a:schemeClr val="accent2"/>
              </a:gs>
              <a:gs pos="49000">
                <a:schemeClr val="accent5">
                  <a:lumMod val="60000"/>
                  <a:lumOff val="40000"/>
                  <a:alpha val="0"/>
                </a:schemeClr>
              </a:gs>
            </a:gsLst>
            <a:lin ang="96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EFBFA78-9360-1E01-5448-6D5AE0A326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9038704" y="21736"/>
            <a:ext cx="3152862" cy="6858008"/>
          </a:xfrm>
          <a:prstGeom prst="rect">
            <a:avLst/>
          </a:prstGeom>
          <a:gradFill flip="none" rotWithShape="1">
            <a:gsLst>
              <a:gs pos="5000">
                <a:schemeClr val="accent5">
                  <a:alpha val="48000"/>
                </a:schemeClr>
              </a:gs>
              <a:gs pos="42000">
                <a:schemeClr val="accent5">
                  <a:alpha val="0"/>
                </a:schemeClr>
              </a:gs>
            </a:gsLst>
            <a:lin ang="1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1740453C-744F-DB3A-47EC-15EACE1DC1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447" y="5288433"/>
            <a:ext cx="12199706" cy="1591311"/>
          </a:xfrm>
          <a:prstGeom prst="rect">
            <a:avLst/>
          </a:prstGeom>
          <a:gradFill flip="none" rotWithShape="1">
            <a:gsLst>
              <a:gs pos="0">
                <a:schemeClr val="accent2"/>
              </a:gs>
              <a:gs pos="49000">
                <a:schemeClr val="accent2">
                  <a:alpha val="0"/>
                </a:schemeClr>
              </a:gs>
            </a:gsLst>
            <a:lin ang="588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7" name="Rectangle 16">
            <a:extLst>
              <a:ext uri="{FF2B5EF4-FFF2-40B4-BE49-F238E27FC236}">
                <a16:creationId xmlns:a16="http://schemas.microsoft.com/office/drawing/2014/main" id="{B6924B03-77BD-EAE3-2854-43363FF8E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84596" y="2224929"/>
            <a:ext cx="3866773" cy="5442859"/>
          </a:xfrm>
          <a:prstGeom prst="rect">
            <a:avLst/>
          </a:prstGeom>
          <a:gradFill flip="none" rotWithShape="1">
            <a:gsLst>
              <a:gs pos="0">
                <a:schemeClr val="accent5"/>
              </a:gs>
              <a:gs pos="54000">
                <a:schemeClr val="accent5">
                  <a:lumMod val="60000"/>
                  <a:lumOff val="40000"/>
                  <a:alpha val="0"/>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D19466-49E8-4D4D-DD3B-2BF7FA922864}"/>
              </a:ext>
            </a:extLst>
          </p:cNvPr>
          <p:cNvSpPr>
            <a:spLocks noGrp="1"/>
          </p:cNvSpPr>
          <p:nvPr>
            <p:ph type="ctrTitle"/>
          </p:nvPr>
        </p:nvSpPr>
        <p:spPr>
          <a:xfrm>
            <a:off x="859028" y="4121944"/>
            <a:ext cx="7927785" cy="1620665"/>
          </a:xfrm>
        </p:spPr>
        <p:txBody>
          <a:bodyPr>
            <a:normAutofit/>
          </a:bodyPr>
          <a:lstStyle/>
          <a:p>
            <a:pPr algn="l"/>
            <a:r>
              <a:rPr lang="en-GB" sz="4000">
                <a:solidFill>
                  <a:srgbClr val="FFFFFF"/>
                </a:solidFill>
              </a:rPr>
              <a:t>A Healthier Wales</a:t>
            </a:r>
          </a:p>
        </p:txBody>
      </p:sp>
    </p:spTree>
    <p:extLst>
      <p:ext uri="{BB962C8B-B14F-4D97-AF65-F5344CB8AC3E}">
        <p14:creationId xmlns:p14="http://schemas.microsoft.com/office/powerpoint/2010/main" val="1541707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embo"/>
              <a:ea typeface="+mn-ea"/>
              <a:cs typeface="+mn-cs"/>
            </a:endParaRPr>
          </a:p>
        </p:txBody>
      </p:sp>
      <p:sp>
        <p:nvSpPr>
          <p:cNvPr id="12" name="Freeform: Shape 11">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1331648" cy="1978172"/>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36649" y="488969"/>
                  <a:pt x="9316893" y="491390"/>
                </a:cubicBezTo>
                <a:cubicBezTo>
                  <a:pt x="9298834" y="504511"/>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79948" y="576062"/>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407128" y="961344"/>
                </a:lnTo>
                <a:lnTo>
                  <a:pt x="8380548" y="987916"/>
                </a:lnTo>
                <a:lnTo>
                  <a:pt x="8379462" y="987106"/>
                </a:lnTo>
                <a:cubicBezTo>
                  <a:pt x="8376507" y="985864"/>
                  <a:pt x="8373362" y="986042"/>
                  <a:pt x="8369725" y="989186"/>
                </a:cubicBezTo>
                <a:cubicBezTo>
                  <a:pt x="8357221" y="990792"/>
                  <a:pt x="8319237" y="991089"/>
                  <a:pt x="8304438" y="996739"/>
                </a:cubicBezTo>
                <a:cubicBezTo>
                  <a:pt x="8297193" y="1005683"/>
                  <a:pt x="8289328" y="1014568"/>
                  <a:pt x="8280929" y="1023089"/>
                </a:cubicBezTo>
                <a:lnTo>
                  <a:pt x="8275760" y="1027772"/>
                </a:lnTo>
                <a:lnTo>
                  <a:pt x="8275478" y="1027605"/>
                </a:lnTo>
                <a:cubicBezTo>
                  <a:pt x="8273970" y="1028076"/>
                  <a:pt x="8272124" y="1029408"/>
                  <a:pt x="8269666"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43525" y="1179064"/>
                </a:lnTo>
                <a:lnTo>
                  <a:pt x="7685942" y="1233723"/>
                </a:lnTo>
                <a:lnTo>
                  <a:pt x="7586920" y="1261888"/>
                </a:lnTo>
                <a:cubicBezTo>
                  <a:pt x="7556723" y="1298911"/>
                  <a:pt x="7489186" y="1249860"/>
                  <a:pt x="7486100" y="1292563"/>
                </a:cubicBezTo>
                <a:cubicBezTo>
                  <a:pt x="7454875" y="1308356"/>
                  <a:pt x="7449202" y="1300366"/>
                  <a:pt x="7407190" y="1314737"/>
                </a:cubicBezTo>
                <a:cubicBezTo>
                  <a:pt x="7368386" y="1364011"/>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23400" y="1671703"/>
                  <a:pt x="5529437" y="1636968"/>
                </a:cubicBezTo>
                <a:cubicBezTo>
                  <a:pt x="5500069" y="1636638"/>
                  <a:pt x="5481558" y="1636672"/>
                  <a:pt x="5440853" y="1657958"/>
                </a:cubicBezTo>
                <a:cubicBezTo>
                  <a:pt x="5340428" y="1673293"/>
                  <a:pt x="5074771" y="1739921"/>
                  <a:pt x="4945936" y="1713743"/>
                </a:cubicBezTo>
                <a:cubicBezTo>
                  <a:pt x="4914142" y="1717597"/>
                  <a:pt x="4837317" y="1726609"/>
                  <a:pt x="4818446" y="1726895"/>
                </a:cubicBezTo>
                <a:lnTo>
                  <a:pt x="4813657" y="1730706"/>
                </a:lnTo>
                <a:lnTo>
                  <a:pt x="4759058" y="1766533"/>
                </a:lnTo>
                <a:cubicBezTo>
                  <a:pt x="4747481" y="1770744"/>
                  <a:pt x="4734604" y="1772921"/>
                  <a:pt x="4719749" y="1771811"/>
                </a:cubicBezTo>
                <a:cubicBezTo>
                  <a:pt x="4667035" y="1745585"/>
                  <a:pt x="4634134" y="1775931"/>
                  <a:pt x="4568686" y="1786141"/>
                </a:cubicBezTo>
                <a:cubicBezTo>
                  <a:pt x="4544667" y="1777910"/>
                  <a:pt x="4432547" y="1778168"/>
                  <a:pt x="4418751" y="1796932"/>
                </a:cubicBezTo>
                <a:cubicBezTo>
                  <a:pt x="4403360" y="1801488"/>
                  <a:pt x="4385278" y="1795746"/>
                  <a:pt x="4378377" y="1815528"/>
                </a:cubicBezTo>
                <a:cubicBezTo>
                  <a:pt x="4366870" y="1839461"/>
                  <a:pt x="4312575" y="1805339"/>
                  <a:pt x="4320575" y="1832722"/>
                </a:cubicBezTo>
                <a:cubicBezTo>
                  <a:pt x="4282030" y="1809397"/>
                  <a:pt x="4252210" y="1859755"/>
                  <a:pt x="4220200" y="1873173"/>
                </a:cubicBezTo>
                <a:cubicBezTo>
                  <a:pt x="4189784" y="1872580"/>
                  <a:pt x="4175475" y="1885756"/>
                  <a:pt x="4105361" y="1894711"/>
                </a:cubicBezTo>
                <a:cubicBezTo>
                  <a:pt x="4071894" y="1867524"/>
                  <a:pt x="4035294" y="1916372"/>
                  <a:pt x="3973223" y="1881015"/>
                </a:cubicBezTo>
                <a:cubicBezTo>
                  <a:pt x="3971330" y="1884974"/>
                  <a:pt x="3952843" y="1881390"/>
                  <a:pt x="3900992" y="1880603"/>
                </a:cubicBezTo>
                <a:cubicBezTo>
                  <a:pt x="3849141" y="1879815"/>
                  <a:pt x="3740259" y="1879432"/>
                  <a:pt x="3662119" y="1876289"/>
                </a:cubicBezTo>
                <a:cubicBezTo>
                  <a:pt x="3573420" y="1876991"/>
                  <a:pt x="3613412" y="1915150"/>
                  <a:pt x="3496919" y="1873180"/>
                </a:cubicBezTo>
                <a:cubicBezTo>
                  <a:pt x="3488062" y="1895719"/>
                  <a:pt x="3474293" y="1897950"/>
                  <a:pt x="3449433" y="1889681"/>
                </a:cubicBezTo>
                <a:cubicBezTo>
                  <a:pt x="3406553" y="1891629"/>
                  <a:pt x="3417350" y="1945453"/>
                  <a:pt x="3369766" y="1916653"/>
                </a:cubicBezTo>
                <a:cubicBezTo>
                  <a:pt x="3338805" y="1929531"/>
                  <a:pt x="3310151" y="1915620"/>
                  <a:pt x="3290336" y="1925039"/>
                </a:cubicBezTo>
                <a:lnTo>
                  <a:pt x="3224897" y="1943733"/>
                </a:lnTo>
                <a:cubicBezTo>
                  <a:pt x="3188693" y="1949271"/>
                  <a:pt x="3178540" y="1909145"/>
                  <a:pt x="3161463" y="1946591"/>
                </a:cubicBezTo>
                <a:lnTo>
                  <a:pt x="3157504" y="1957276"/>
                </a:lnTo>
                <a:lnTo>
                  <a:pt x="3115176" y="1943459"/>
                </a:lnTo>
                <a:cubicBezTo>
                  <a:pt x="3095397" y="1937281"/>
                  <a:pt x="3080878" y="1929976"/>
                  <a:pt x="3038835" y="1920210"/>
                </a:cubicBezTo>
                <a:cubicBezTo>
                  <a:pt x="3011900" y="1947086"/>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1037" y="1967486"/>
                  <a:pt x="2001803" y="1954594"/>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391573" y="1790862"/>
                  <a:pt x="1332568" y="1793149"/>
                </a:cubicBezTo>
                <a:cubicBezTo>
                  <a:pt x="1236287" y="1833446"/>
                  <a:pt x="1335185" y="1756546"/>
                  <a:pt x="1186881" y="1768613"/>
                </a:cubicBezTo>
                <a:cubicBezTo>
                  <a:pt x="1178443" y="1775469"/>
                  <a:pt x="1160576" y="1767918"/>
                  <a:pt x="1162595" y="1758337"/>
                </a:cubicBezTo>
                <a:cubicBezTo>
                  <a:pt x="1153167" y="1761117"/>
                  <a:pt x="1130472" y="1779083"/>
                  <a:pt x="1128523" y="1763621"/>
                </a:cubicBezTo>
                <a:cubicBezTo>
                  <a:pt x="1081415" y="1760756"/>
                  <a:pt x="1034361" y="1768718"/>
                  <a:pt x="991903" y="1786741"/>
                </a:cubicBezTo>
                <a:cubicBezTo>
                  <a:pt x="966383" y="1781126"/>
                  <a:pt x="949501" y="1831241"/>
                  <a:pt x="883960" y="1822386"/>
                </a:cubicBezTo>
                <a:cubicBezTo>
                  <a:pt x="831931" y="1790865"/>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embo"/>
              <a:ea typeface="+mn-ea"/>
              <a:cs typeface="+mn-cs"/>
            </a:endParaRPr>
          </a:p>
        </p:txBody>
      </p:sp>
      <p:sp>
        <p:nvSpPr>
          <p:cNvPr id="2" name="Title 1">
            <a:extLst>
              <a:ext uri="{FF2B5EF4-FFF2-40B4-BE49-F238E27FC236}">
                <a16:creationId xmlns:a16="http://schemas.microsoft.com/office/drawing/2014/main" id="{C940DD3D-359E-44A1-F612-552D8819BF43}"/>
              </a:ext>
            </a:extLst>
          </p:cNvPr>
          <p:cNvSpPr>
            <a:spLocks noGrp="1"/>
          </p:cNvSpPr>
          <p:nvPr>
            <p:ph type="title"/>
          </p:nvPr>
        </p:nvSpPr>
        <p:spPr>
          <a:xfrm>
            <a:off x="1050879" y="609601"/>
            <a:ext cx="9810604" cy="1216024"/>
          </a:xfrm>
        </p:spPr>
        <p:txBody>
          <a:bodyPr>
            <a:normAutofit/>
          </a:bodyPr>
          <a:lstStyle/>
          <a:p>
            <a:pPr algn="ctr"/>
            <a:r>
              <a:rPr lang="en-GB" dirty="0"/>
              <a:t>Contents Page</a:t>
            </a:r>
            <a:br>
              <a:rPr lang="en-GB" dirty="0"/>
            </a:br>
            <a:endParaRPr lang="en-GB" dirty="0"/>
          </a:p>
        </p:txBody>
      </p:sp>
      <p:sp>
        <p:nvSpPr>
          <p:cNvPr id="3" name="Content Placeholder 2">
            <a:extLst>
              <a:ext uri="{FF2B5EF4-FFF2-40B4-BE49-F238E27FC236}">
                <a16:creationId xmlns:a16="http://schemas.microsoft.com/office/drawing/2014/main" id="{6E35CF60-F487-8F3F-B3D6-A1799AFE43D5}"/>
              </a:ext>
            </a:extLst>
          </p:cNvPr>
          <p:cNvSpPr>
            <a:spLocks noGrp="1"/>
          </p:cNvSpPr>
          <p:nvPr>
            <p:ph idx="1"/>
          </p:nvPr>
        </p:nvSpPr>
        <p:spPr>
          <a:xfrm>
            <a:off x="174204" y="2244646"/>
            <a:ext cx="5491621" cy="4506110"/>
          </a:xfrm>
        </p:spPr>
        <p:txBody>
          <a:bodyPr>
            <a:normAutofit/>
          </a:bodyPr>
          <a:lstStyle/>
          <a:p>
            <a:pPr>
              <a:lnSpc>
                <a:spcPct val="150000"/>
              </a:lnSpc>
            </a:pPr>
            <a:r>
              <a:rPr lang="en-GB" dirty="0"/>
              <a:t>A Healthier Wales</a:t>
            </a:r>
          </a:p>
          <a:p>
            <a:pPr>
              <a:lnSpc>
                <a:spcPct val="150000"/>
              </a:lnSpc>
            </a:pPr>
            <a:r>
              <a:rPr lang="en-GB" dirty="0"/>
              <a:t> Wellbeing and Wales</a:t>
            </a:r>
          </a:p>
          <a:p>
            <a:pPr>
              <a:lnSpc>
                <a:spcPct val="150000"/>
              </a:lnSpc>
            </a:pPr>
            <a:r>
              <a:rPr lang="en-GB" dirty="0"/>
              <a:t>Wellbeing Statistics </a:t>
            </a:r>
          </a:p>
          <a:p>
            <a:pPr>
              <a:lnSpc>
                <a:spcPct val="150000"/>
              </a:lnSpc>
            </a:pPr>
            <a:r>
              <a:rPr lang="en-GB" dirty="0"/>
              <a:t>  Health Initiatives </a:t>
            </a:r>
          </a:p>
          <a:p>
            <a:pPr>
              <a:lnSpc>
                <a:spcPct val="150000"/>
              </a:lnSpc>
            </a:pPr>
            <a:r>
              <a:rPr lang="en-GB" dirty="0"/>
              <a:t>Legislation and ‘A healthier Wales’</a:t>
            </a:r>
          </a:p>
          <a:p>
            <a:pPr>
              <a:lnSpc>
                <a:spcPct val="150000"/>
              </a:lnSpc>
            </a:pPr>
            <a:r>
              <a:rPr lang="en-GB" dirty="0"/>
              <a:t>Public Service Boards Wellbeing Plan </a:t>
            </a:r>
          </a:p>
          <a:p>
            <a:pPr>
              <a:lnSpc>
                <a:spcPct val="150000"/>
              </a:lnSpc>
            </a:pPr>
            <a:endParaRPr lang="en-GB" dirty="0"/>
          </a:p>
        </p:txBody>
      </p:sp>
      <p:sp>
        <p:nvSpPr>
          <p:cNvPr id="14" name="Freeform: Shape 13">
            <a:extLst>
              <a:ext uri="{FF2B5EF4-FFF2-40B4-BE49-F238E27FC236}">
                <a16:creationId xmlns:a16="http://schemas.microsoft.com/office/drawing/2014/main" id="{C64E267B-3F5A-4357-9E7F-C5FBE5D3B1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50426" y="5902730"/>
            <a:ext cx="5741575" cy="955271"/>
          </a:xfrm>
          <a:custGeom>
            <a:avLst/>
            <a:gdLst>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379005 w 5741575"/>
              <a:gd name="connsiteY21" fmla="*/ 878900 h 955271"/>
              <a:gd name="connsiteX22" fmla="*/ 585428 w 5741575"/>
              <a:gd name="connsiteY22" fmla="*/ 826440 h 955271"/>
              <a:gd name="connsiteX23" fmla="*/ 787156 w 5741575"/>
              <a:gd name="connsiteY23" fmla="*/ 838447 h 955271"/>
              <a:gd name="connsiteX24" fmla="*/ 898586 w 5741575"/>
              <a:gd name="connsiteY24" fmla="*/ 808502 h 955271"/>
              <a:gd name="connsiteX25" fmla="*/ 924063 w 5741575"/>
              <a:gd name="connsiteY25" fmla="*/ 770210 h 955271"/>
              <a:gd name="connsiteX26" fmla="*/ 1212574 w 5741575"/>
              <a:gd name="connsiteY26" fmla="*/ 724238 h 955271"/>
              <a:gd name="connsiteX27" fmla="*/ 1280768 w 5741575"/>
              <a:gd name="connsiteY27" fmla="*/ 699122 h 955271"/>
              <a:gd name="connsiteX28" fmla="*/ 1352027 w 5741575"/>
              <a:gd name="connsiteY28" fmla="*/ 704323 h 955271"/>
              <a:gd name="connsiteX29" fmla="*/ 1374314 w 5741575"/>
              <a:gd name="connsiteY29" fmla="*/ 688815 h 955271"/>
              <a:gd name="connsiteX30" fmla="*/ 1378034 w 5741575"/>
              <a:gd name="connsiteY30" fmla="*/ 685842 h 955271"/>
              <a:gd name="connsiteX31" fmla="*/ 1395604 w 5741575"/>
              <a:gd name="connsiteY31" fmla="*/ 680460 h 955271"/>
              <a:gd name="connsiteX32" fmla="*/ 1397206 w 5741575"/>
              <a:gd name="connsiteY32" fmla="*/ 670793 h 955271"/>
              <a:gd name="connsiteX33" fmla="*/ 1421250 w 5741575"/>
              <a:gd name="connsiteY33" fmla="*/ 656855 h 955271"/>
              <a:gd name="connsiteX34" fmla="*/ 1454524 w 5741575"/>
              <a:gd name="connsiteY34" fmla="*/ 649224 h 955271"/>
              <a:gd name="connsiteX35" fmla="*/ 1616217 w 5741575"/>
              <a:gd name="connsiteY35" fmla="*/ 622107 h 955271"/>
              <a:gd name="connsiteX36" fmla="*/ 1710928 w 5741575"/>
              <a:gd name="connsiteY36" fmla="*/ 600666 h 955271"/>
              <a:gd name="connsiteX37" fmla="*/ 1743718 w 5741575"/>
              <a:gd name="connsiteY37" fmla="*/ 584327 h 955271"/>
              <a:gd name="connsiteX38" fmla="*/ 1791651 w 5741575"/>
              <a:gd name="connsiteY38" fmla="*/ 567019 h 955271"/>
              <a:gd name="connsiteX39" fmla="*/ 1873778 w 5741575"/>
              <a:gd name="connsiteY39" fmla="*/ 530130 h 955271"/>
              <a:gd name="connsiteX40" fmla="*/ 1988411 w 5741575"/>
              <a:gd name="connsiteY40" fmla="*/ 491599 h 955271"/>
              <a:gd name="connsiteX41" fmla="*/ 2085507 w 5741575"/>
              <a:gd name="connsiteY41" fmla="*/ 498527 h 955271"/>
              <a:gd name="connsiteX42" fmla="*/ 2090767 w 5741575"/>
              <a:gd name="connsiteY42" fmla="*/ 490616 h 955271"/>
              <a:gd name="connsiteX43" fmla="*/ 2151143 w 5741575"/>
              <a:gd name="connsiteY43" fmla="*/ 478332 h 955271"/>
              <a:gd name="connsiteX44" fmla="*/ 2378710 w 5741575"/>
              <a:gd name="connsiteY44" fmla="*/ 477570 h 955271"/>
              <a:gd name="connsiteX45" fmla="*/ 2496256 w 5741575"/>
              <a:gd name="connsiteY45" fmla="*/ 452396 h 955271"/>
              <a:gd name="connsiteX46" fmla="*/ 2535387 w 5741575"/>
              <a:gd name="connsiteY46" fmla="*/ 436645 h 955271"/>
              <a:gd name="connsiteX47" fmla="*/ 2601109 w 5741575"/>
              <a:gd name="connsiteY47" fmla="*/ 410678 h 955271"/>
              <a:gd name="connsiteX48" fmla="*/ 2643855 w 5741575"/>
              <a:gd name="connsiteY48" fmla="*/ 374482 h 955271"/>
              <a:gd name="connsiteX49" fmla="*/ 2657726 w 5741575"/>
              <a:gd name="connsiteY49" fmla="*/ 365841 h 955271"/>
              <a:gd name="connsiteX50" fmla="*/ 2687125 w 5741575"/>
              <a:gd name="connsiteY50" fmla="*/ 366820 h 955271"/>
              <a:gd name="connsiteX51" fmla="*/ 2697479 w 5741575"/>
              <a:gd name="connsiteY51" fmla="*/ 361430 h 955271"/>
              <a:gd name="connsiteX52" fmla="*/ 2701547 w 5741575"/>
              <a:gd name="connsiteY52" fmla="*/ 361545 h 955271"/>
              <a:gd name="connsiteX53" fmla="*/ 2711054 w 5741575"/>
              <a:gd name="connsiteY53" fmla="*/ 360597 h 955271"/>
              <a:gd name="connsiteX54" fmla="*/ 2710438 w 5741575"/>
              <a:gd name="connsiteY54" fmla="*/ 366958 h 955271"/>
              <a:gd name="connsiteX55" fmla="*/ 2722936 w 5741575"/>
              <a:gd name="connsiteY55" fmla="*/ 377633 h 955271"/>
              <a:gd name="connsiteX56" fmla="*/ 2777227 w 5741575"/>
              <a:gd name="connsiteY56" fmla="*/ 368972 h 955271"/>
              <a:gd name="connsiteX57" fmla="*/ 2779510 w 5741575"/>
              <a:gd name="connsiteY57" fmla="*/ 361652 h 955271"/>
              <a:gd name="connsiteX58" fmla="*/ 2786278 w 5741575"/>
              <a:gd name="connsiteY58" fmla="*/ 359869 h 955271"/>
              <a:gd name="connsiteX59" fmla="*/ 2792101 w 5741575"/>
              <a:gd name="connsiteY59" fmla="*/ 365927 h 955271"/>
              <a:gd name="connsiteX60" fmla="*/ 2885545 w 5741575"/>
              <a:gd name="connsiteY60" fmla="*/ 372818 h 955271"/>
              <a:gd name="connsiteX61" fmla="*/ 3009558 w 5741575"/>
              <a:gd name="connsiteY61" fmla="*/ 370573 h 955271"/>
              <a:gd name="connsiteX62" fmla="*/ 3095010 w 5741575"/>
              <a:gd name="connsiteY62" fmla="*/ 332454 h 955271"/>
              <a:gd name="connsiteX63" fmla="*/ 3103742 w 5741575"/>
              <a:gd name="connsiteY63" fmla="*/ 337974 h 955271"/>
              <a:gd name="connsiteX64" fmla="*/ 3165093 w 5741575"/>
              <a:gd name="connsiteY64" fmla="*/ 329459 h 955271"/>
              <a:gd name="connsiteX65" fmla="*/ 3373785 w 5741575"/>
              <a:gd name="connsiteY65" fmla="*/ 255680 h 955271"/>
              <a:gd name="connsiteX66" fmla="*/ 3493851 w 5741575"/>
              <a:gd name="connsiteY66" fmla="*/ 240255 h 955271"/>
              <a:gd name="connsiteX67" fmla="*/ 3537470 w 5741575"/>
              <a:gd name="connsiteY67" fmla="*/ 241867 h 955271"/>
              <a:gd name="connsiteX68" fmla="*/ 3610489 w 5741575"/>
              <a:gd name="connsiteY68" fmla="*/ 244128 h 955271"/>
              <a:gd name="connsiteX69" fmla="*/ 3667539 w 5741575"/>
              <a:gd name="connsiteY69" fmla="*/ 263271 h 955271"/>
              <a:gd name="connsiteX70" fmla="*/ 3727614 w 5741575"/>
              <a:gd name="connsiteY70" fmla="*/ 258245 h 955271"/>
              <a:gd name="connsiteX71" fmla="*/ 3738369 w 5741575"/>
              <a:gd name="connsiteY71" fmla="*/ 234506 h 955271"/>
              <a:gd name="connsiteX72" fmla="*/ 3803670 w 5741575"/>
              <a:gd name="connsiteY72" fmla="*/ 236457 h 955271"/>
              <a:gd name="connsiteX73" fmla="*/ 3903080 w 5741575"/>
              <a:gd name="connsiteY73" fmla="*/ 241890 h 955271"/>
              <a:gd name="connsiteX74" fmla="*/ 3959588 w 5741575"/>
              <a:gd name="connsiteY74" fmla="*/ 239195 h 955271"/>
              <a:gd name="connsiteX75" fmla="*/ 4114838 w 5741575"/>
              <a:gd name="connsiteY75" fmla="*/ 238165 h 955271"/>
              <a:gd name="connsiteX76" fmla="*/ 4271023 w 5741575"/>
              <a:gd name="connsiteY76" fmla="*/ 241959 h 955271"/>
              <a:gd name="connsiteX77" fmla="*/ 4367397 w 5741575"/>
              <a:gd name="connsiteY77" fmla="*/ 271442 h 955271"/>
              <a:gd name="connsiteX78" fmla="*/ 4495366 w 5741575"/>
              <a:gd name="connsiteY78" fmla="*/ 271618 h 955271"/>
              <a:gd name="connsiteX79" fmla="*/ 4517347 w 5741575"/>
              <a:gd name="connsiteY79" fmla="*/ 275639 h 955271"/>
              <a:gd name="connsiteX80" fmla="*/ 4546116 w 5741575"/>
              <a:gd name="connsiteY80" fmla="*/ 268568 h 955271"/>
              <a:gd name="connsiteX81" fmla="*/ 4661259 w 5741575"/>
              <a:gd name="connsiteY81" fmla="*/ 238966 h 955271"/>
              <a:gd name="connsiteX82" fmla="*/ 4750403 w 5741575"/>
              <a:gd name="connsiteY82" fmla="*/ 204364 h 955271"/>
              <a:gd name="connsiteX83" fmla="*/ 4867614 w 5741575"/>
              <a:gd name="connsiteY83" fmla="*/ 208668 h 955271"/>
              <a:gd name="connsiteX84" fmla="*/ 4937036 w 5741575"/>
              <a:gd name="connsiteY84" fmla="*/ 195446 h 955271"/>
              <a:gd name="connsiteX85" fmla="*/ 5047626 w 5741575"/>
              <a:gd name="connsiteY85" fmla="*/ 149604 h 955271"/>
              <a:gd name="connsiteX86" fmla="*/ 5200247 w 5741575"/>
              <a:gd name="connsiteY86" fmla="*/ 142695 h 955271"/>
              <a:gd name="connsiteX87" fmla="*/ 5235691 w 5741575"/>
              <a:gd name="connsiteY87" fmla="*/ 173330 h 955271"/>
              <a:gd name="connsiteX88" fmla="*/ 5280133 w 5741575"/>
              <a:gd name="connsiteY88" fmla="*/ 189342 h 955271"/>
              <a:gd name="connsiteX89" fmla="*/ 5291963 w 5741575"/>
              <a:gd name="connsiteY89" fmla="*/ 139446 h 955271"/>
              <a:gd name="connsiteX90" fmla="*/ 5418472 w 5741575"/>
              <a:gd name="connsiteY90" fmla="*/ 89163 h 955271"/>
              <a:gd name="connsiteX91" fmla="*/ 5482354 w 5741575"/>
              <a:gd name="connsiteY91" fmla="*/ 69470 h 955271"/>
              <a:gd name="connsiteX92" fmla="*/ 5583280 w 5741575"/>
              <a:gd name="connsiteY92" fmla="*/ 49787 h 955271"/>
              <a:gd name="connsiteX93" fmla="*/ 5613766 w 5741575"/>
              <a:gd name="connsiteY93" fmla="*/ 41855 h 955271"/>
              <a:gd name="connsiteX94" fmla="*/ 5684952 w 5741575"/>
              <a:gd name="connsiteY94" fmla="*/ 26088 h 955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5741575" h="955271">
                <a:moveTo>
                  <a:pt x="5741575" y="0"/>
                </a:moveTo>
                <a:lnTo>
                  <a:pt x="5741575" y="955271"/>
                </a:lnTo>
                <a:lnTo>
                  <a:pt x="0" y="955271"/>
                </a:lnTo>
                <a:lnTo>
                  <a:pt x="8558" y="953971"/>
                </a:lnTo>
                <a:lnTo>
                  <a:pt x="16894" y="953847"/>
                </a:lnTo>
                <a:cubicBezTo>
                  <a:pt x="22474" y="953361"/>
                  <a:pt x="25973" y="952524"/>
                  <a:pt x="28156" y="951374"/>
                </a:cubicBezTo>
                <a:cubicBezTo>
                  <a:pt x="28201" y="951240"/>
                  <a:pt x="28247" y="951105"/>
                  <a:pt x="28293" y="950971"/>
                </a:cubicBezTo>
                <a:lnTo>
                  <a:pt x="39115" y="949326"/>
                </a:lnTo>
                <a:cubicBezTo>
                  <a:pt x="57701" y="947335"/>
                  <a:pt x="76089" y="946141"/>
                  <a:pt x="93851" y="945611"/>
                </a:cubicBezTo>
                <a:cubicBezTo>
                  <a:pt x="99905" y="923404"/>
                  <a:pt x="170209" y="932855"/>
                  <a:pt x="148657" y="898134"/>
                </a:cubicBezTo>
                <a:cubicBezTo>
                  <a:pt x="172173" y="896348"/>
                  <a:pt x="191809" y="908449"/>
                  <a:pt x="174554" y="886351"/>
                </a:cubicBezTo>
                <a:cubicBezTo>
                  <a:pt x="182014" y="885083"/>
                  <a:pt x="185699" y="882087"/>
                  <a:pt x="187633" y="878226"/>
                </a:cubicBezTo>
                <a:cubicBezTo>
                  <a:pt x="187742" y="877663"/>
                  <a:pt x="187852" y="877101"/>
                  <a:pt x="187961" y="876538"/>
                </a:cubicBezTo>
                <a:lnTo>
                  <a:pt x="240501" y="873150"/>
                </a:lnTo>
                <a:lnTo>
                  <a:pt x="246345" y="869942"/>
                </a:lnTo>
                <a:lnTo>
                  <a:pt x="282041" y="871263"/>
                </a:lnTo>
                <a:lnTo>
                  <a:pt x="299711" y="870064"/>
                </a:lnTo>
                <a:lnTo>
                  <a:pt x="306299" y="873609"/>
                </a:lnTo>
                <a:cubicBezTo>
                  <a:pt x="312531" y="875279"/>
                  <a:pt x="320316" y="874896"/>
                  <a:pt x="331571" y="869866"/>
                </a:cubicBezTo>
                <a:lnTo>
                  <a:pt x="333872" y="867971"/>
                </a:lnTo>
                <a:lnTo>
                  <a:pt x="356953" y="870334"/>
                </a:lnTo>
                <a:cubicBezTo>
                  <a:pt x="364772" y="872042"/>
                  <a:pt x="372199" y="874762"/>
                  <a:pt x="379005" y="878900"/>
                </a:cubicBezTo>
                <a:cubicBezTo>
                  <a:pt x="436788" y="836391"/>
                  <a:pt x="512367" y="847456"/>
                  <a:pt x="585428" y="826440"/>
                </a:cubicBezTo>
                <a:cubicBezTo>
                  <a:pt x="600236" y="776571"/>
                  <a:pt x="751447" y="800939"/>
                  <a:pt x="787156" y="838447"/>
                </a:cubicBezTo>
                <a:cubicBezTo>
                  <a:pt x="767750" y="789794"/>
                  <a:pt x="977582" y="857915"/>
                  <a:pt x="898586" y="808502"/>
                </a:cubicBezTo>
                <a:cubicBezTo>
                  <a:pt x="926099" y="807167"/>
                  <a:pt x="944922" y="782490"/>
                  <a:pt x="924063" y="770210"/>
                </a:cubicBezTo>
                <a:cubicBezTo>
                  <a:pt x="1015917" y="786259"/>
                  <a:pt x="1117953" y="728408"/>
                  <a:pt x="1212574" y="724238"/>
                </a:cubicBezTo>
                <a:cubicBezTo>
                  <a:pt x="1245879" y="677520"/>
                  <a:pt x="1233543" y="716744"/>
                  <a:pt x="1280768" y="699122"/>
                </a:cubicBezTo>
                <a:cubicBezTo>
                  <a:pt x="1280824" y="735474"/>
                  <a:pt x="1333787" y="667235"/>
                  <a:pt x="1352027" y="704323"/>
                </a:cubicBezTo>
                <a:cubicBezTo>
                  <a:pt x="1360044" y="699941"/>
                  <a:pt x="1367234" y="694526"/>
                  <a:pt x="1374314" y="688815"/>
                </a:cubicBezTo>
                <a:lnTo>
                  <a:pt x="1378034" y="685842"/>
                </a:lnTo>
                <a:lnTo>
                  <a:pt x="1395604" y="680460"/>
                </a:lnTo>
                <a:lnTo>
                  <a:pt x="1397206" y="670793"/>
                </a:lnTo>
                <a:lnTo>
                  <a:pt x="1421250" y="656855"/>
                </a:lnTo>
                <a:cubicBezTo>
                  <a:pt x="1430770" y="652893"/>
                  <a:pt x="1441623" y="650105"/>
                  <a:pt x="1454524" y="649224"/>
                </a:cubicBezTo>
                <a:cubicBezTo>
                  <a:pt x="1502655" y="660482"/>
                  <a:pt x="1556151" y="606226"/>
                  <a:pt x="1616217" y="622107"/>
                </a:cubicBezTo>
                <a:cubicBezTo>
                  <a:pt x="1637755" y="624837"/>
                  <a:pt x="1701030" y="614257"/>
                  <a:pt x="1710928" y="600666"/>
                </a:cubicBezTo>
                <a:cubicBezTo>
                  <a:pt x="1723693" y="596072"/>
                  <a:pt x="1739861" y="597834"/>
                  <a:pt x="1743718" y="584327"/>
                </a:cubicBezTo>
                <a:cubicBezTo>
                  <a:pt x="1751098" y="567647"/>
                  <a:pt x="1801421" y="583831"/>
                  <a:pt x="1791651" y="567019"/>
                </a:cubicBezTo>
                <a:cubicBezTo>
                  <a:pt x="1827282" y="577929"/>
                  <a:pt x="1847642" y="542228"/>
                  <a:pt x="1873778" y="530130"/>
                </a:cubicBezTo>
                <a:cubicBezTo>
                  <a:pt x="1902425" y="541995"/>
                  <a:pt x="1929013" y="504913"/>
                  <a:pt x="1988411" y="491599"/>
                </a:cubicBezTo>
                <a:cubicBezTo>
                  <a:pt x="2020077" y="505546"/>
                  <a:pt x="2028363" y="482381"/>
                  <a:pt x="2085507" y="498527"/>
                </a:cubicBezTo>
                <a:cubicBezTo>
                  <a:pt x="2086719" y="495769"/>
                  <a:pt x="2088490" y="493104"/>
                  <a:pt x="2090767" y="490616"/>
                </a:cubicBezTo>
                <a:cubicBezTo>
                  <a:pt x="2103992" y="476161"/>
                  <a:pt x="2131025" y="470659"/>
                  <a:pt x="2151143" y="478332"/>
                </a:cubicBezTo>
                <a:cubicBezTo>
                  <a:pt x="2240088" y="497642"/>
                  <a:pt x="2310118" y="483043"/>
                  <a:pt x="2378710" y="477570"/>
                </a:cubicBezTo>
                <a:cubicBezTo>
                  <a:pt x="2454975" y="467585"/>
                  <a:pt x="2391576" y="437831"/>
                  <a:pt x="2496256" y="452396"/>
                </a:cubicBezTo>
                <a:cubicBezTo>
                  <a:pt x="2501503" y="436899"/>
                  <a:pt x="2513119" y="433980"/>
                  <a:pt x="2535387" y="436645"/>
                </a:cubicBezTo>
                <a:cubicBezTo>
                  <a:pt x="2572084" y="430778"/>
                  <a:pt x="2557124" y="397207"/>
                  <a:pt x="2601109" y="410678"/>
                </a:cubicBezTo>
                <a:cubicBezTo>
                  <a:pt x="2588000" y="393616"/>
                  <a:pt x="2667428" y="390302"/>
                  <a:pt x="2643855" y="374482"/>
                </a:cubicBezTo>
                <a:cubicBezTo>
                  <a:pt x="2648277" y="369169"/>
                  <a:pt x="2652937" y="366761"/>
                  <a:pt x="2657726" y="365841"/>
                </a:cubicBezTo>
                <a:cubicBezTo>
                  <a:pt x="2667303" y="363999"/>
                  <a:pt x="2677395" y="368107"/>
                  <a:pt x="2687125" y="366820"/>
                </a:cubicBezTo>
                <a:lnTo>
                  <a:pt x="2697479" y="361430"/>
                </a:lnTo>
                <a:lnTo>
                  <a:pt x="2701547" y="361545"/>
                </a:lnTo>
                <a:lnTo>
                  <a:pt x="2711054" y="360597"/>
                </a:lnTo>
                <a:lnTo>
                  <a:pt x="2710438" y="366958"/>
                </a:lnTo>
                <a:cubicBezTo>
                  <a:pt x="2708955" y="373111"/>
                  <a:pt x="2708038" y="379788"/>
                  <a:pt x="2722936" y="377633"/>
                </a:cubicBezTo>
                <a:cubicBezTo>
                  <a:pt x="2753511" y="370170"/>
                  <a:pt x="2766475" y="394972"/>
                  <a:pt x="2777227" y="368972"/>
                </a:cubicBezTo>
                <a:lnTo>
                  <a:pt x="2779510" y="361652"/>
                </a:lnTo>
                <a:lnTo>
                  <a:pt x="2786278" y="359869"/>
                </a:lnTo>
                <a:cubicBezTo>
                  <a:pt x="2789994" y="359750"/>
                  <a:pt x="2792255" y="361281"/>
                  <a:pt x="2792101" y="365927"/>
                </a:cubicBezTo>
                <a:cubicBezTo>
                  <a:pt x="2819315" y="344279"/>
                  <a:pt x="2855630" y="370297"/>
                  <a:pt x="2885545" y="372818"/>
                </a:cubicBezTo>
                <a:cubicBezTo>
                  <a:pt x="2905895" y="352581"/>
                  <a:pt x="2948591" y="377825"/>
                  <a:pt x="3009558" y="370573"/>
                </a:cubicBezTo>
                <a:cubicBezTo>
                  <a:pt x="3031640" y="347442"/>
                  <a:pt x="3050695" y="365935"/>
                  <a:pt x="3095010" y="332454"/>
                </a:cubicBezTo>
                <a:cubicBezTo>
                  <a:pt x="3097485" y="334582"/>
                  <a:pt x="3100426" y="336441"/>
                  <a:pt x="3103742" y="337974"/>
                </a:cubicBezTo>
                <a:cubicBezTo>
                  <a:pt x="3123005" y="346878"/>
                  <a:pt x="3150475" y="343067"/>
                  <a:pt x="3165093" y="329459"/>
                </a:cubicBezTo>
                <a:cubicBezTo>
                  <a:pt x="3236951" y="282673"/>
                  <a:pt x="3308286" y="273118"/>
                  <a:pt x="3373785" y="255680"/>
                </a:cubicBezTo>
                <a:cubicBezTo>
                  <a:pt x="3448540" y="239861"/>
                  <a:pt x="3405238" y="287846"/>
                  <a:pt x="3493851" y="240255"/>
                </a:cubicBezTo>
                <a:cubicBezTo>
                  <a:pt x="3506326" y="252723"/>
                  <a:pt x="3518405" y="251593"/>
                  <a:pt x="3537470" y="241867"/>
                </a:cubicBezTo>
                <a:cubicBezTo>
                  <a:pt x="3573967" y="235226"/>
                  <a:pt x="3576893" y="270855"/>
                  <a:pt x="3610489" y="244128"/>
                </a:cubicBezTo>
                <a:cubicBezTo>
                  <a:pt x="3606935" y="264036"/>
                  <a:pt x="3681284" y="241075"/>
                  <a:pt x="3667539" y="263271"/>
                </a:cubicBezTo>
                <a:cubicBezTo>
                  <a:pt x="3694251" y="276940"/>
                  <a:pt x="3701441" y="246803"/>
                  <a:pt x="3727614" y="258245"/>
                </a:cubicBezTo>
                <a:cubicBezTo>
                  <a:pt x="3754952" y="257751"/>
                  <a:pt x="3708960" y="240314"/>
                  <a:pt x="3738369" y="234506"/>
                </a:cubicBezTo>
                <a:cubicBezTo>
                  <a:pt x="3774580" y="230879"/>
                  <a:pt x="3768868" y="196201"/>
                  <a:pt x="3803670" y="236457"/>
                </a:cubicBezTo>
                <a:cubicBezTo>
                  <a:pt x="3839567" y="220301"/>
                  <a:pt x="3850064" y="239151"/>
                  <a:pt x="3903080" y="241890"/>
                </a:cubicBezTo>
                <a:cubicBezTo>
                  <a:pt x="3922859" y="227800"/>
                  <a:pt x="3941005" y="230826"/>
                  <a:pt x="3959588" y="239195"/>
                </a:cubicBezTo>
                <a:cubicBezTo>
                  <a:pt x="4009252" y="229421"/>
                  <a:pt x="4057491" y="239376"/>
                  <a:pt x="4114838" y="238165"/>
                </a:cubicBezTo>
                <a:cubicBezTo>
                  <a:pt x="4173784" y="217210"/>
                  <a:pt x="4209756" y="243378"/>
                  <a:pt x="4271023" y="241959"/>
                </a:cubicBezTo>
                <a:cubicBezTo>
                  <a:pt x="4326191" y="205535"/>
                  <a:pt x="4316856" y="279258"/>
                  <a:pt x="4367397" y="271442"/>
                </a:cubicBezTo>
                <a:cubicBezTo>
                  <a:pt x="4446016" y="235091"/>
                  <a:pt x="4369000" y="295343"/>
                  <a:pt x="4495366" y="271618"/>
                </a:cubicBezTo>
                <a:cubicBezTo>
                  <a:pt x="4501905" y="266287"/>
                  <a:pt x="4518077" y="269240"/>
                  <a:pt x="4517347" y="275639"/>
                </a:cubicBezTo>
                <a:cubicBezTo>
                  <a:pt x="4525170" y="272832"/>
                  <a:pt x="4542809" y="258800"/>
                  <a:pt x="4546116" y="268568"/>
                </a:cubicBezTo>
                <a:cubicBezTo>
                  <a:pt x="4586961" y="265354"/>
                  <a:pt x="4626617" y="255160"/>
                  <a:pt x="4661259" y="238966"/>
                </a:cubicBezTo>
                <a:cubicBezTo>
                  <a:pt x="4741966" y="247639"/>
                  <a:pt x="4693066" y="205693"/>
                  <a:pt x="4750403" y="204364"/>
                </a:cubicBezTo>
                <a:cubicBezTo>
                  <a:pt x="4798501" y="219113"/>
                  <a:pt x="4813319" y="201253"/>
                  <a:pt x="4867614" y="208668"/>
                </a:cubicBezTo>
                <a:cubicBezTo>
                  <a:pt x="4881621" y="174373"/>
                  <a:pt x="4917566" y="206761"/>
                  <a:pt x="4937036" y="195446"/>
                </a:cubicBezTo>
                <a:cubicBezTo>
                  <a:pt x="4974214" y="229763"/>
                  <a:pt x="5013321" y="152474"/>
                  <a:pt x="5047626" y="149604"/>
                </a:cubicBezTo>
                <a:cubicBezTo>
                  <a:pt x="5106046" y="150576"/>
                  <a:pt x="5172786" y="183138"/>
                  <a:pt x="5200247" y="142695"/>
                </a:cubicBezTo>
                <a:cubicBezTo>
                  <a:pt x="5206135" y="157748"/>
                  <a:pt x="5203071" y="179288"/>
                  <a:pt x="5235691" y="173330"/>
                </a:cubicBezTo>
                <a:cubicBezTo>
                  <a:pt x="5249654" y="179935"/>
                  <a:pt x="5254450" y="203448"/>
                  <a:pt x="5280133" y="189342"/>
                </a:cubicBezTo>
                <a:cubicBezTo>
                  <a:pt x="5244836" y="171370"/>
                  <a:pt x="5299493" y="163568"/>
                  <a:pt x="5291963" y="139446"/>
                </a:cubicBezTo>
                <a:cubicBezTo>
                  <a:pt x="5331555" y="120349"/>
                  <a:pt x="5427790" y="132865"/>
                  <a:pt x="5418472" y="89163"/>
                </a:cubicBezTo>
                <a:cubicBezTo>
                  <a:pt x="5428057" y="62053"/>
                  <a:pt x="5484665" y="97616"/>
                  <a:pt x="5482354" y="69470"/>
                </a:cubicBezTo>
                <a:cubicBezTo>
                  <a:pt x="5507119" y="85574"/>
                  <a:pt x="5545363" y="52240"/>
                  <a:pt x="5583280" y="49787"/>
                </a:cubicBezTo>
                <a:cubicBezTo>
                  <a:pt x="5589344" y="36484"/>
                  <a:pt x="5598103" y="36349"/>
                  <a:pt x="5613766" y="41855"/>
                </a:cubicBezTo>
                <a:cubicBezTo>
                  <a:pt x="5636621" y="41086"/>
                  <a:pt x="5660728" y="35034"/>
                  <a:pt x="5684952" y="26088"/>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embo"/>
              <a:ea typeface="+mn-ea"/>
              <a:cs typeface="+mn-cs"/>
            </a:endParaRPr>
          </a:p>
        </p:txBody>
      </p:sp>
    </p:spTree>
    <p:extLst>
      <p:ext uri="{BB962C8B-B14F-4D97-AF65-F5344CB8AC3E}">
        <p14:creationId xmlns:p14="http://schemas.microsoft.com/office/powerpoint/2010/main" val="593286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15CAB-0363-8194-7FAC-ACDAC39F91AE}"/>
              </a:ext>
            </a:extLst>
          </p:cNvPr>
          <p:cNvSpPr>
            <a:spLocks noGrp="1"/>
          </p:cNvSpPr>
          <p:nvPr>
            <p:ph type="title"/>
          </p:nvPr>
        </p:nvSpPr>
        <p:spPr/>
        <p:txBody>
          <a:bodyPr/>
          <a:lstStyle/>
          <a:p>
            <a:r>
              <a:rPr lang="en-GB" dirty="0"/>
              <a:t>Lecture Aim and Objectives</a:t>
            </a:r>
          </a:p>
        </p:txBody>
      </p:sp>
      <p:sp>
        <p:nvSpPr>
          <p:cNvPr id="3" name="Content Placeholder 2">
            <a:extLst>
              <a:ext uri="{FF2B5EF4-FFF2-40B4-BE49-F238E27FC236}">
                <a16:creationId xmlns:a16="http://schemas.microsoft.com/office/drawing/2014/main" id="{EC69C059-0F87-8519-6253-A3A6A7102854}"/>
              </a:ext>
            </a:extLst>
          </p:cNvPr>
          <p:cNvSpPr>
            <a:spLocks noGrp="1"/>
          </p:cNvSpPr>
          <p:nvPr>
            <p:ph idx="1"/>
          </p:nvPr>
        </p:nvSpPr>
        <p:spPr/>
        <p:txBody>
          <a:bodyPr/>
          <a:lstStyle/>
          <a:p>
            <a:pPr marL="0" indent="0">
              <a:buNone/>
            </a:pPr>
            <a:r>
              <a:rPr lang="en-GB" dirty="0"/>
              <a:t>Aim: To explore the ‘A Healthier Wales’ wellbeing Goal</a:t>
            </a:r>
          </a:p>
          <a:p>
            <a:pPr marL="0" indent="0">
              <a:buNone/>
            </a:pPr>
            <a:endParaRPr lang="en-GB" dirty="0"/>
          </a:p>
          <a:p>
            <a:pPr marL="0" indent="0">
              <a:buNone/>
            </a:pPr>
            <a:r>
              <a:rPr lang="en-GB" dirty="0"/>
              <a:t>By the end of today’s lecture, students should be able to: </a:t>
            </a:r>
          </a:p>
          <a:p>
            <a:r>
              <a:rPr lang="en-GB" dirty="0"/>
              <a:t>Explain the nature of the ‘A Healthier Wales’ wellbeing goal</a:t>
            </a:r>
          </a:p>
          <a:p>
            <a:r>
              <a:rPr lang="en-GB" dirty="0"/>
              <a:t>Recognise how sustainability principles are imbedded within the wellbeing goal </a:t>
            </a:r>
          </a:p>
          <a:p>
            <a:r>
              <a:rPr lang="en-GB" dirty="0"/>
              <a:t> Identify similarities and divergences within PSBs Wellbeing Plan and how they contribute to national milestones. </a:t>
            </a:r>
          </a:p>
        </p:txBody>
      </p:sp>
    </p:spTree>
    <p:extLst>
      <p:ext uri="{BB962C8B-B14F-4D97-AF65-F5344CB8AC3E}">
        <p14:creationId xmlns:p14="http://schemas.microsoft.com/office/powerpoint/2010/main" val="7225601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15CAB-0363-8194-7FAC-ACDAC39F91AE}"/>
              </a:ext>
            </a:extLst>
          </p:cNvPr>
          <p:cNvSpPr>
            <a:spLocks noGrp="1"/>
          </p:cNvSpPr>
          <p:nvPr>
            <p:ph type="title"/>
          </p:nvPr>
        </p:nvSpPr>
        <p:spPr/>
        <p:txBody>
          <a:bodyPr/>
          <a:lstStyle/>
          <a:p>
            <a:pPr algn="ctr"/>
            <a:r>
              <a:rPr lang="en-GB" dirty="0"/>
              <a:t>Lesson Recap</a:t>
            </a:r>
          </a:p>
        </p:txBody>
      </p:sp>
      <p:sp>
        <p:nvSpPr>
          <p:cNvPr id="3" name="Content Placeholder 2">
            <a:extLst>
              <a:ext uri="{FF2B5EF4-FFF2-40B4-BE49-F238E27FC236}">
                <a16:creationId xmlns:a16="http://schemas.microsoft.com/office/drawing/2014/main" id="{EC69C059-0F87-8519-6253-A3A6A7102854}"/>
              </a:ext>
            </a:extLst>
          </p:cNvPr>
          <p:cNvSpPr>
            <a:spLocks noGrp="1"/>
          </p:cNvSpPr>
          <p:nvPr>
            <p:ph idx="1"/>
          </p:nvPr>
        </p:nvSpPr>
        <p:spPr/>
        <p:txBody>
          <a:bodyPr/>
          <a:lstStyle/>
          <a:p>
            <a:pPr marL="0" indent="0">
              <a:buNone/>
            </a:pPr>
            <a:r>
              <a:rPr lang="en-GB" dirty="0"/>
              <a:t>In last week’s session we explored: </a:t>
            </a:r>
          </a:p>
          <a:p>
            <a:pPr marL="0" indent="0">
              <a:buNone/>
            </a:pPr>
            <a:r>
              <a:rPr lang="en-GB" dirty="0"/>
              <a:t>The process of devolution </a:t>
            </a:r>
          </a:p>
          <a:p>
            <a:pPr marL="0" indent="0">
              <a:buNone/>
            </a:pPr>
            <a:r>
              <a:rPr lang="en-GB" dirty="0"/>
              <a:t>How devolution impacts Welsh citizens </a:t>
            </a:r>
          </a:p>
          <a:p>
            <a:pPr marL="0" indent="0">
              <a:buNone/>
            </a:pPr>
            <a:r>
              <a:rPr lang="en-GB" dirty="0"/>
              <a:t>Wellbeing Future Generations Act (structure, core pillars, indicators)</a:t>
            </a:r>
          </a:p>
          <a:p>
            <a:pPr marL="0" indent="0">
              <a:buNone/>
            </a:pPr>
            <a:r>
              <a:rPr lang="en-GB" dirty="0"/>
              <a:t>Wellbeing, Future Generations ACT stakeholders</a:t>
            </a:r>
          </a:p>
          <a:p>
            <a:pPr marL="0" indent="0">
              <a:buNone/>
            </a:pPr>
            <a:endParaRPr lang="en-GB" dirty="0"/>
          </a:p>
        </p:txBody>
      </p:sp>
    </p:spTree>
    <p:extLst>
      <p:ext uri="{BB962C8B-B14F-4D97-AF65-F5344CB8AC3E}">
        <p14:creationId xmlns:p14="http://schemas.microsoft.com/office/powerpoint/2010/main" val="35307772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1331648" cy="1978172"/>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36649" y="488969"/>
                  <a:pt x="9316893" y="491390"/>
                </a:cubicBezTo>
                <a:cubicBezTo>
                  <a:pt x="9298834" y="504511"/>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79948" y="576062"/>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407128" y="961344"/>
                </a:lnTo>
                <a:lnTo>
                  <a:pt x="8380548" y="987916"/>
                </a:lnTo>
                <a:lnTo>
                  <a:pt x="8379462" y="987106"/>
                </a:lnTo>
                <a:cubicBezTo>
                  <a:pt x="8376507" y="985864"/>
                  <a:pt x="8373362" y="986042"/>
                  <a:pt x="8369725" y="989186"/>
                </a:cubicBezTo>
                <a:cubicBezTo>
                  <a:pt x="8357221" y="990792"/>
                  <a:pt x="8319237" y="991089"/>
                  <a:pt x="8304438" y="996739"/>
                </a:cubicBezTo>
                <a:cubicBezTo>
                  <a:pt x="8297193" y="1005683"/>
                  <a:pt x="8289328" y="1014568"/>
                  <a:pt x="8280929" y="1023089"/>
                </a:cubicBezTo>
                <a:lnTo>
                  <a:pt x="8275760" y="1027772"/>
                </a:lnTo>
                <a:lnTo>
                  <a:pt x="8275478" y="1027605"/>
                </a:lnTo>
                <a:cubicBezTo>
                  <a:pt x="8273970" y="1028076"/>
                  <a:pt x="8272124" y="1029408"/>
                  <a:pt x="8269666"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43525" y="1179064"/>
                </a:lnTo>
                <a:lnTo>
                  <a:pt x="7685942" y="1233723"/>
                </a:lnTo>
                <a:lnTo>
                  <a:pt x="7586920" y="1261888"/>
                </a:lnTo>
                <a:cubicBezTo>
                  <a:pt x="7556723" y="1298911"/>
                  <a:pt x="7489186" y="1249860"/>
                  <a:pt x="7486100" y="1292563"/>
                </a:cubicBezTo>
                <a:cubicBezTo>
                  <a:pt x="7454875" y="1308356"/>
                  <a:pt x="7449202" y="1300366"/>
                  <a:pt x="7407190" y="1314737"/>
                </a:cubicBezTo>
                <a:cubicBezTo>
                  <a:pt x="7368386" y="1364011"/>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23400" y="1671703"/>
                  <a:pt x="5529437" y="1636968"/>
                </a:cubicBezTo>
                <a:cubicBezTo>
                  <a:pt x="5500069" y="1636638"/>
                  <a:pt x="5481558" y="1636672"/>
                  <a:pt x="5440853" y="1657958"/>
                </a:cubicBezTo>
                <a:cubicBezTo>
                  <a:pt x="5340428" y="1673293"/>
                  <a:pt x="5074771" y="1739921"/>
                  <a:pt x="4945936" y="1713743"/>
                </a:cubicBezTo>
                <a:cubicBezTo>
                  <a:pt x="4914142" y="1717597"/>
                  <a:pt x="4837317" y="1726609"/>
                  <a:pt x="4818446" y="1726895"/>
                </a:cubicBezTo>
                <a:lnTo>
                  <a:pt x="4813657" y="1730706"/>
                </a:lnTo>
                <a:lnTo>
                  <a:pt x="4759058" y="1766533"/>
                </a:lnTo>
                <a:cubicBezTo>
                  <a:pt x="4747481" y="1770744"/>
                  <a:pt x="4734604" y="1772921"/>
                  <a:pt x="4719749" y="1771811"/>
                </a:cubicBezTo>
                <a:cubicBezTo>
                  <a:pt x="4667035" y="1745585"/>
                  <a:pt x="4634134" y="1775931"/>
                  <a:pt x="4568686" y="1786141"/>
                </a:cubicBezTo>
                <a:cubicBezTo>
                  <a:pt x="4544667" y="1777910"/>
                  <a:pt x="4432547" y="1778168"/>
                  <a:pt x="4418751" y="1796932"/>
                </a:cubicBezTo>
                <a:cubicBezTo>
                  <a:pt x="4403360" y="1801488"/>
                  <a:pt x="4385278" y="1795746"/>
                  <a:pt x="4378377" y="1815528"/>
                </a:cubicBezTo>
                <a:cubicBezTo>
                  <a:pt x="4366870" y="1839461"/>
                  <a:pt x="4312575" y="1805339"/>
                  <a:pt x="4320575" y="1832722"/>
                </a:cubicBezTo>
                <a:cubicBezTo>
                  <a:pt x="4282030" y="1809397"/>
                  <a:pt x="4252210" y="1859755"/>
                  <a:pt x="4220200" y="1873173"/>
                </a:cubicBezTo>
                <a:cubicBezTo>
                  <a:pt x="4189784" y="1872580"/>
                  <a:pt x="4175475" y="1885756"/>
                  <a:pt x="4105361" y="1894711"/>
                </a:cubicBezTo>
                <a:cubicBezTo>
                  <a:pt x="4071894" y="1867524"/>
                  <a:pt x="4035294" y="1916372"/>
                  <a:pt x="3973223" y="1881015"/>
                </a:cubicBezTo>
                <a:cubicBezTo>
                  <a:pt x="3971330" y="1884974"/>
                  <a:pt x="3952843" y="1881390"/>
                  <a:pt x="3900992" y="1880603"/>
                </a:cubicBezTo>
                <a:cubicBezTo>
                  <a:pt x="3849141" y="1879815"/>
                  <a:pt x="3740259" y="1879432"/>
                  <a:pt x="3662119" y="1876289"/>
                </a:cubicBezTo>
                <a:cubicBezTo>
                  <a:pt x="3573420" y="1876991"/>
                  <a:pt x="3613412" y="1915150"/>
                  <a:pt x="3496919" y="1873180"/>
                </a:cubicBezTo>
                <a:cubicBezTo>
                  <a:pt x="3488062" y="1895719"/>
                  <a:pt x="3474293" y="1897950"/>
                  <a:pt x="3449433" y="1889681"/>
                </a:cubicBezTo>
                <a:cubicBezTo>
                  <a:pt x="3406553" y="1891629"/>
                  <a:pt x="3417350" y="1945453"/>
                  <a:pt x="3369766" y="1916653"/>
                </a:cubicBezTo>
                <a:cubicBezTo>
                  <a:pt x="3338805" y="1929531"/>
                  <a:pt x="3310151" y="1915620"/>
                  <a:pt x="3290336" y="1925039"/>
                </a:cubicBezTo>
                <a:lnTo>
                  <a:pt x="3224897" y="1943733"/>
                </a:lnTo>
                <a:cubicBezTo>
                  <a:pt x="3188693" y="1949271"/>
                  <a:pt x="3178540" y="1909145"/>
                  <a:pt x="3161463" y="1946591"/>
                </a:cubicBezTo>
                <a:lnTo>
                  <a:pt x="3157504" y="1957276"/>
                </a:lnTo>
                <a:lnTo>
                  <a:pt x="3115176" y="1943459"/>
                </a:lnTo>
                <a:cubicBezTo>
                  <a:pt x="3095397" y="1937281"/>
                  <a:pt x="3080878" y="1929976"/>
                  <a:pt x="3038835" y="1920210"/>
                </a:cubicBezTo>
                <a:cubicBezTo>
                  <a:pt x="3011900" y="1947086"/>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1037" y="1967486"/>
                  <a:pt x="2001803" y="1954594"/>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391573" y="1790862"/>
                  <a:pt x="1332568" y="1793149"/>
                </a:cubicBezTo>
                <a:cubicBezTo>
                  <a:pt x="1236287" y="1833446"/>
                  <a:pt x="1335185" y="1756546"/>
                  <a:pt x="1186881" y="1768613"/>
                </a:cubicBezTo>
                <a:cubicBezTo>
                  <a:pt x="1178443" y="1775469"/>
                  <a:pt x="1160576" y="1767918"/>
                  <a:pt x="1162595" y="1758337"/>
                </a:cubicBezTo>
                <a:cubicBezTo>
                  <a:pt x="1153167" y="1761117"/>
                  <a:pt x="1130472" y="1779083"/>
                  <a:pt x="1128523" y="1763621"/>
                </a:cubicBezTo>
                <a:cubicBezTo>
                  <a:pt x="1081415" y="1760756"/>
                  <a:pt x="1034361" y="1768718"/>
                  <a:pt x="991903" y="1786741"/>
                </a:cubicBezTo>
                <a:cubicBezTo>
                  <a:pt x="966383" y="1781126"/>
                  <a:pt x="949501" y="1831241"/>
                  <a:pt x="883960" y="1822386"/>
                </a:cubicBezTo>
                <a:cubicBezTo>
                  <a:pt x="831931" y="1790865"/>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940DD3D-359E-44A1-F612-552D8819BF43}"/>
              </a:ext>
            </a:extLst>
          </p:cNvPr>
          <p:cNvSpPr>
            <a:spLocks noGrp="1"/>
          </p:cNvSpPr>
          <p:nvPr>
            <p:ph type="title"/>
          </p:nvPr>
        </p:nvSpPr>
        <p:spPr>
          <a:xfrm>
            <a:off x="1050879" y="609601"/>
            <a:ext cx="9810604" cy="1216024"/>
          </a:xfrm>
        </p:spPr>
        <p:txBody>
          <a:bodyPr>
            <a:normAutofit/>
          </a:bodyPr>
          <a:lstStyle/>
          <a:p>
            <a:r>
              <a:rPr lang="en-GB" dirty="0"/>
              <a:t>Sustainable Principles of the Act</a:t>
            </a:r>
            <a:br>
              <a:rPr lang="en-GB" dirty="0"/>
            </a:br>
            <a:endParaRPr lang="en-GB" dirty="0"/>
          </a:p>
        </p:txBody>
      </p:sp>
      <p:sp>
        <p:nvSpPr>
          <p:cNvPr id="3" name="Content Placeholder 2">
            <a:extLst>
              <a:ext uri="{FF2B5EF4-FFF2-40B4-BE49-F238E27FC236}">
                <a16:creationId xmlns:a16="http://schemas.microsoft.com/office/drawing/2014/main" id="{6E35CF60-F487-8F3F-B3D6-A1799AFE43D5}"/>
              </a:ext>
            </a:extLst>
          </p:cNvPr>
          <p:cNvSpPr>
            <a:spLocks noGrp="1"/>
          </p:cNvSpPr>
          <p:nvPr>
            <p:ph idx="1"/>
          </p:nvPr>
        </p:nvSpPr>
        <p:spPr>
          <a:xfrm>
            <a:off x="174204" y="2244646"/>
            <a:ext cx="5491621" cy="4506110"/>
          </a:xfrm>
        </p:spPr>
        <p:txBody>
          <a:bodyPr>
            <a:normAutofit/>
          </a:bodyPr>
          <a:lstStyle/>
          <a:p>
            <a:pPr>
              <a:lnSpc>
                <a:spcPct val="150000"/>
              </a:lnSpc>
            </a:pPr>
            <a:r>
              <a:rPr lang="en-GB" dirty="0"/>
              <a:t>Long-term focus</a:t>
            </a:r>
          </a:p>
          <a:p>
            <a:pPr>
              <a:lnSpc>
                <a:spcPct val="150000"/>
              </a:lnSpc>
            </a:pPr>
            <a:r>
              <a:rPr lang="en-GB" dirty="0"/>
              <a:t>Prevention and early intervention</a:t>
            </a:r>
          </a:p>
          <a:p>
            <a:pPr>
              <a:lnSpc>
                <a:spcPct val="150000"/>
              </a:lnSpc>
            </a:pPr>
            <a:r>
              <a:rPr lang="en-GB" dirty="0"/>
              <a:t>Integration and collaboration</a:t>
            </a:r>
          </a:p>
          <a:p>
            <a:pPr>
              <a:lnSpc>
                <a:spcPct val="150000"/>
              </a:lnSpc>
            </a:pPr>
            <a:r>
              <a:rPr lang="en-GB" dirty="0"/>
              <a:t>Involvement of local communities</a:t>
            </a:r>
          </a:p>
          <a:p>
            <a:pPr>
              <a:lnSpc>
                <a:spcPct val="150000"/>
              </a:lnSpc>
            </a:pPr>
            <a:r>
              <a:rPr lang="en-GB" dirty="0"/>
              <a:t>Equality and tackling inequalities</a:t>
            </a:r>
          </a:p>
          <a:p>
            <a:pPr>
              <a:lnSpc>
                <a:spcPct val="150000"/>
              </a:lnSpc>
            </a:pPr>
            <a:r>
              <a:rPr lang="en-GB" dirty="0"/>
              <a:t>Promoting a sustainable Wales</a:t>
            </a:r>
          </a:p>
        </p:txBody>
      </p:sp>
      <p:pic>
        <p:nvPicPr>
          <p:cNvPr id="5" name="Picture 4">
            <a:extLst>
              <a:ext uri="{FF2B5EF4-FFF2-40B4-BE49-F238E27FC236}">
                <a16:creationId xmlns:a16="http://schemas.microsoft.com/office/drawing/2014/main" id="{D0502211-E649-BF61-6AA5-C44BC5D97715}"/>
              </a:ext>
            </a:extLst>
          </p:cNvPr>
          <p:cNvPicPr>
            <a:picLocks noChangeAspect="1"/>
          </p:cNvPicPr>
          <p:nvPr/>
        </p:nvPicPr>
        <p:blipFill>
          <a:blip r:embed="rId2"/>
          <a:stretch>
            <a:fillRect/>
          </a:stretch>
        </p:blipFill>
        <p:spPr>
          <a:xfrm>
            <a:off x="5791944" y="2435225"/>
            <a:ext cx="6404649" cy="3089811"/>
          </a:xfrm>
          <a:prstGeom prst="rect">
            <a:avLst/>
          </a:prstGeom>
        </p:spPr>
      </p:pic>
      <p:sp>
        <p:nvSpPr>
          <p:cNvPr id="14" name="Freeform: Shape 13">
            <a:extLst>
              <a:ext uri="{FF2B5EF4-FFF2-40B4-BE49-F238E27FC236}">
                <a16:creationId xmlns:a16="http://schemas.microsoft.com/office/drawing/2014/main" id="{C64E267B-3F5A-4357-9E7F-C5FBE5D3B1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50426" y="5902730"/>
            <a:ext cx="5741575" cy="955271"/>
          </a:xfrm>
          <a:custGeom>
            <a:avLst/>
            <a:gdLst>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379005 w 5741575"/>
              <a:gd name="connsiteY21" fmla="*/ 878900 h 955271"/>
              <a:gd name="connsiteX22" fmla="*/ 585428 w 5741575"/>
              <a:gd name="connsiteY22" fmla="*/ 826440 h 955271"/>
              <a:gd name="connsiteX23" fmla="*/ 787156 w 5741575"/>
              <a:gd name="connsiteY23" fmla="*/ 838447 h 955271"/>
              <a:gd name="connsiteX24" fmla="*/ 898586 w 5741575"/>
              <a:gd name="connsiteY24" fmla="*/ 808502 h 955271"/>
              <a:gd name="connsiteX25" fmla="*/ 924063 w 5741575"/>
              <a:gd name="connsiteY25" fmla="*/ 770210 h 955271"/>
              <a:gd name="connsiteX26" fmla="*/ 1212574 w 5741575"/>
              <a:gd name="connsiteY26" fmla="*/ 724238 h 955271"/>
              <a:gd name="connsiteX27" fmla="*/ 1280768 w 5741575"/>
              <a:gd name="connsiteY27" fmla="*/ 699122 h 955271"/>
              <a:gd name="connsiteX28" fmla="*/ 1352027 w 5741575"/>
              <a:gd name="connsiteY28" fmla="*/ 704323 h 955271"/>
              <a:gd name="connsiteX29" fmla="*/ 1374314 w 5741575"/>
              <a:gd name="connsiteY29" fmla="*/ 688815 h 955271"/>
              <a:gd name="connsiteX30" fmla="*/ 1378034 w 5741575"/>
              <a:gd name="connsiteY30" fmla="*/ 685842 h 955271"/>
              <a:gd name="connsiteX31" fmla="*/ 1395604 w 5741575"/>
              <a:gd name="connsiteY31" fmla="*/ 680460 h 955271"/>
              <a:gd name="connsiteX32" fmla="*/ 1397206 w 5741575"/>
              <a:gd name="connsiteY32" fmla="*/ 670793 h 955271"/>
              <a:gd name="connsiteX33" fmla="*/ 1421250 w 5741575"/>
              <a:gd name="connsiteY33" fmla="*/ 656855 h 955271"/>
              <a:gd name="connsiteX34" fmla="*/ 1454524 w 5741575"/>
              <a:gd name="connsiteY34" fmla="*/ 649224 h 955271"/>
              <a:gd name="connsiteX35" fmla="*/ 1616217 w 5741575"/>
              <a:gd name="connsiteY35" fmla="*/ 622107 h 955271"/>
              <a:gd name="connsiteX36" fmla="*/ 1710928 w 5741575"/>
              <a:gd name="connsiteY36" fmla="*/ 600666 h 955271"/>
              <a:gd name="connsiteX37" fmla="*/ 1743718 w 5741575"/>
              <a:gd name="connsiteY37" fmla="*/ 584327 h 955271"/>
              <a:gd name="connsiteX38" fmla="*/ 1791651 w 5741575"/>
              <a:gd name="connsiteY38" fmla="*/ 567019 h 955271"/>
              <a:gd name="connsiteX39" fmla="*/ 1873778 w 5741575"/>
              <a:gd name="connsiteY39" fmla="*/ 530130 h 955271"/>
              <a:gd name="connsiteX40" fmla="*/ 1988411 w 5741575"/>
              <a:gd name="connsiteY40" fmla="*/ 491599 h 955271"/>
              <a:gd name="connsiteX41" fmla="*/ 2085507 w 5741575"/>
              <a:gd name="connsiteY41" fmla="*/ 498527 h 955271"/>
              <a:gd name="connsiteX42" fmla="*/ 2090767 w 5741575"/>
              <a:gd name="connsiteY42" fmla="*/ 490616 h 955271"/>
              <a:gd name="connsiteX43" fmla="*/ 2151143 w 5741575"/>
              <a:gd name="connsiteY43" fmla="*/ 478332 h 955271"/>
              <a:gd name="connsiteX44" fmla="*/ 2378710 w 5741575"/>
              <a:gd name="connsiteY44" fmla="*/ 477570 h 955271"/>
              <a:gd name="connsiteX45" fmla="*/ 2496256 w 5741575"/>
              <a:gd name="connsiteY45" fmla="*/ 452396 h 955271"/>
              <a:gd name="connsiteX46" fmla="*/ 2535387 w 5741575"/>
              <a:gd name="connsiteY46" fmla="*/ 436645 h 955271"/>
              <a:gd name="connsiteX47" fmla="*/ 2601109 w 5741575"/>
              <a:gd name="connsiteY47" fmla="*/ 410678 h 955271"/>
              <a:gd name="connsiteX48" fmla="*/ 2643855 w 5741575"/>
              <a:gd name="connsiteY48" fmla="*/ 374482 h 955271"/>
              <a:gd name="connsiteX49" fmla="*/ 2657726 w 5741575"/>
              <a:gd name="connsiteY49" fmla="*/ 365841 h 955271"/>
              <a:gd name="connsiteX50" fmla="*/ 2687125 w 5741575"/>
              <a:gd name="connsiteY50" fmla="*/ 366820 h 955271"/>
              <a:gd name="connsiteX51" fmla="*/ 2697479 w 5741575"/>
              <a:gd name="connsiteY51" fmla="*/ 361430 h 955271"/>
              <a:gd name="connsiteX52" fmla="*/ 2701547 w 5741575"/>
              <a:gd name="connsiteY52" fmla="*/ 361545 h 955271"/>
              <a:gd name="connsiteX53" fmla="*/ 2711054 w 5741575"/>
              <a:gd name="connsiteY53" fmla="*/ 360597 h 955271"/>
              <a:gd name="connsiteX54" fmla="*/ 2710438 w 5741575"/>
              <a:gd name="connsiteY54" fmla="*/ 366958 h 955271"/>
              <a:gd name="connsiteX55" fmla="*/ 2722936 w 5741575"/>
              <a:gd name="connsiteY55" fmla="*/ 377633 h 955271"/>
              <a:gd name="connsiteX56" fmla="*/ 2777227 w 5741575"/>
              <a:gd name="connsiteY56" fmla="*/ 368972 h 955271"/>
              <a:gd name="connsiteX57" fmla="*/ 2779510 w 5741575"/>
              <a:gd name="connsiteY57" fmla="*/ 361652 h 955271"/>
              <a:gd name="connsiteX58" fmla="*/ 2786278 w 5741575"/>
              <a:gd name="connsiteY58" fmla="*/ 359869 h 955271"/>
              <a:gd name="connsiteX59" fmla="*/ 2792101 w 5741575"/>
              <a:gd name="connsiteY59" fmla="*/ 365927 h 955271"/>
              <a:gd name="connsiteX60" fmla="*/ 2885545 w 5741575"/>
              <a:gd name="connsiteY60" fmla="*/ 372818 h 955271"/>
              <a:gd name="connsiteX61" fmla="*/ 3009558 w 5741575"/>
              <a:gd name="connsiteY61" fmla="*/ 370573 h 955271"/>
              <a:gd name="connsiteX62" fmla="*/ 3095010 w 5741575"/>
              <a:gd name="connsiteY62" fmla="*/ 332454 h 955271"/>
              <a:gd name="connsiteX63" fmla="*/ 3103742 w 5741575"/>
              <a:gd name="connsiteY63" fmla="*/ 337974 h 955271"/>
              <a:gd name="connsiteX64" fmla="*/ 3165093 w 5741575"/>
              <a:gd name="connsiteY64" fmla="*/ 329459 h 955271"/>
              <a:gd name="connsiteX65" fmla="*/ 3373785 w 5741575"/>
              <a:gd name="connsiteY65" fmla="*/ 255680 h 955271"/>
              <a:gd name="connsiteX66" fmla="*/ 3493851 w 5741575"/>
              <a:gd name="connsiteY66" fmla="*/ 240255 h 955271"/>
              <a:gd name="connsiteX67" fmla="*/ 3537470 w 5741575"/>
              <a:gd name="connsiteY67" fmla="*/ 241867 h 955271"/>
              <a:gd name="connsiteX68" fmla="*/ 3610489 w 5741575"/>
              <a:gd name="connsiteY68" fmla="*/ 244128 h 955271"/>
              <a:gd name="connsiteX69" fmla="*/ 3667539 w 5741575"/>
              <a:gd name="connsiteY69" fmla="*/ 263271 h 955271"/>
              <a:gd name="connsiteX70" fmla="*/ 3727614 w 5741575"/>
              <a:gd name="connsiteY70" fmla="*/ 258245 h 955271"/>
              <a:gd name="connsiteX71" fmla="*/ 3738369 w 5741575"/>
              <a:gd name="connsiteY71" fmla="*/ 234506 h 955271"/>
              <a:gd name="connsiteX72" fmla="*/ 3803670 w 5741575"/>
              <a:gd name="connsiteY72" fmla="*/ 236457 h 955271"/>
              <a:gd name="connsiteX73" fmla="*/ 3903080 w 5741575"/>
              <a:gd name="connsiteY73" fmla="*/ 241890 h 955271"/>
              <a:gd name="connsiteX74" fmla="*/ 3959588 w 5741575"/>
              <a:gd name="connsiteY74" fmla="*/ 239195 h 955271"/>
              <a:gd name="connsiteX75" fmla="*/ 4114838 w 5741575"/>
              <a:gd name="connsiteY75" fmla="*/ 238165 h 955271"/>
              <a:gd name="connsiteX76" fmla="*/ 4271023 w 5741575"/>
              <a:gd name="connsiteY76" fmla="*/ 241959 h 955271"/>
              <a:gd name="connsiteX77" fmla="*/ 4367397 w 5741575"/>
              <a:gd name="connsiteY77" fmla="*/ 271442 h 955271"/>
              <a:gd name="connsiteX78" fmla="*/ 4495366 w 5741575"/>
              <a:gd name="connsiteY78" fmla="*/ 271618 h 955271"/>
              <a:gd name="connsiteX79" fmla="*/ 4517347 w 5741575"/>
              <a:gd name="connsiteY79" fmla="*/ 275639 h 955271"/>
              <a:gd name="connsiteX80" fmla="*/ 4546116 w 5741575"/>
              <a:gd name="connsiteY80" fmla="*/ 268568 h 955271"/>
              <a:gd name="connsiteX81" fmla="*/ 4661259 w 5741575"/>
              <a:gd name="connsiteY81" fmla="*/ 238966 h 955271"/>
              <a:gd name="connsiteX82" fmla="*/ 4750403 w 5741575"/>
              <a:gd name="connsiteY82" fmla="*/ 204364 h 955271"/>
              <a:gd name="connsiteX83" fmla="*/ 4867614 w 5741575"/>
              <a:gd name="connsiteY83" fmla="*/ 208668 h 955271"/>
              <a:gd name="connsiteX84" fmla="*/ 4937036 w 5741575"/>
              <a:gd name="connsiteY84" fmla="*/ 195446 h 955271"/>
              <a:gd name="connsiteX85" fmla="*/ 5047626 w 5741575"/>
              <a:gd name="connsiteY85" fmla="*/ 149604 h 955271"/>
              <a:gd name="connsiteX86" fmla="*/ 5200247 w 5741575"/>
              <a:gd name="connsiteY86" fmla="*/ 142695 h 955271"/>
              <a:gd name="connsiteX87" fmla="*/ 5235691 w 5741575"/>
              <a:gd name="connsiteY87" fmla="*/ 173330 h 955271"/>
              <a:gd name="connsiteX88" fmla="*/ 5280133 w 5741575"/>
              <a:gd name="connsiteY88" fmla="*/ 189342 h 955271"/>
              <a:gd name="connsiteX89" fmla="*/ 5291963 w 5741575"/>
              <a:gd name="connsiteY89" fmla="*/ 139446 h 955271"/>
              <a:gd name="connsiteX90" fmla="*/ 5418472 w 5741575"/>
              <a:gd name="connsiteY90" fmla="*/ 89163 h 955271"/>
              <a:gd name="connsiteX91" fmla="*/ 5482354 w 5741575"/>
              <a:gd name="connsiteY91" fmla="*/ 69470 h 955271"/>
              <a:gd name="connsiteX92" fmla="*/ 5583280 w 5741575"/>
              <a:gd name="connsiteY92" fmla="*/ 49787 h 955271"/>
              <a:gd name="connsiteX93" fmla="*/ 5613766 w 5741575"/>
              <a:gd name="connsiteY93" fmla="*/ 41855 h 955271"/>
              <a:gd name="connsiteX94" fmla="*/ 5684952 w 5741575"/>
              <a:gd name="connsiteY94" fmla="*/ 26088 h 955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5741575" h="955271">
                <a:moveTo>
                  <a:pt x="5741575" y="0"/>
                </a:moveTo>
                <a:lnTo>
                  <a:pt x="5741575" y="955271"/>
                </a:lnTo>
                <a:lnTo>
                  <a:pt x="0" y="955271"/>
                </a:lnTo>
                <a:lnTo>
                  <a:pt x="8558" y="953971"/>
                </a:lnTo>
                <a:lnTo>
                  <a:pt x="16894" y="953847"/>
                </a:lnTo>
                <a:cubicBezTo>
                  <a:pt x="22474" y="953361"/>
                  <a:pt x="25973" y="952524"/>
                  <a:pt x="28156" y="951374"/>
                </a:cubicBezTo>
                <a:cubicBezTo>
                  <a:pt x="28201" y="951240"/>
                  <a:pt x="28247" y="951105"/>
                  <a:pt x="28293" y="950971"/>
                </a:cubicBezTo>
                <a:lnTo>
                  <a:pt x="39115" y="949326"/>
                </a:lnTo>
                <a:cubicBezTo>
                  <a:pt x="57701" y="947335"/>
                  <a:pt x="76089" y="946141"/>
                  <a:pt x="93851" y="945611"/>
                </a:cubicBezTo>
                <a:cubicBezTo>
                  <a:pt x="99905" y="923404"/>
                  <a:pt x="170209" y="932855"/>
                  <a:pt x="148657" y="898134"/>
                </a:cubicBezTo>
                <a:cubicBezTo>
                  <a:pt x="172173" y="896348"/>
                  <a:pt x="191809" y="908449"/>
                  <a:pt x="174554" y="886351"/>
                </a:cubicBezTo>
                <a:cubicBezTo>
                  <a:pt x="182014" y="885083"/>
                  <a:pt x="185699" y="882087"/>
                  <a:pt x="187633" y="878226"/>
                </a:cubicBezTo>
                <a:cubicBezTo>
                  <a:pt x="187742" y="877663"/>
                  <a:pt x="187852" y="877101"/>
                  <a:pt x="187961" y="876538"/>
                </a:cubicBezTo>
                <a:lnTo>
                  <a:pt x="240501" y="873150"/>
                </a:lnTo>
                <a:lnTo>
                  <a:pt x="246345" y="869942"/>
                </a:lnTo>
                <a:lnTo>
                  <a:pt x="282041" y="871263"/>
                </a:lnTo>
                <a:lnTo>
                  <a:pt x="299711" y="870064"/>
                </a:lnTo>
                <a:lnTo>
                  <a:pt x="306299" y="873609"/>
                </a:lnTo>
                <a:cubicBezTo>
                  <a:pt x="312531" y="875279"/>
                  <a:pt x="320316" y="874896"/>
                  <a:pt x="331571" y="869866"/>
                </a:cubicBezTo>
                <a:lnTo>
                  <a:pt x="333872" y="867971"/>
                </a:lnTo>
                <a:lnTo>
                  <a:pt x="356953" y="870334"/>
                </a:lnTo>
                <a:cubicBezTo>
                  <a:pt x="364772" y="872042"/>
                  <a:pt x="372199" y="874762"/>
                  <a:pt x="379005" y="878900"/>
                </a:cubicBezTo>
                <a:cubicBezTo>
                  <a:pt x="436788" y="836391"/>
                  <a:pt x="512367" y="847456"/>
                  <a:pt x="585428" y="826440"/>
                </a:cubicBezTo>
                <a:cubicBezTo>
                  <a:pt x="600236" y="776571"/>
                  <a:pt x="751447" y="800939"/>
                  <a:pt x="787156" y="838447"/>
                </a:cubicBezTo>
                <a:cubicBezTo>
                  <a:pt x="767750" y="789794"/>
                  <a:pt x="977582" y="857915"/>
                  <a:pt x="898586" y="808502"/>
                </a:cubicBezTo>
                <a:cubicBezTo>
                  <a:pt x="926099" y="807167"/>
                  <a:pt x="944922" y="782490"/>
                  <a:pt x="924063" y="770210"/>
                </a:cubicBezTo>
                <a:cubicBezTo>
                  <a:pt x="1015917" y="786259"/>
                  <a:pt x="1117953" y="728408"/>
                  <a:pt x="1212574" y="724238"/>
                </a:cubicBezTo>
                <a:cubicBezTo>
                  <a:pt x="1245879" y="677520"/>
                  <a:pt x="1233543" y="716744"/>
                  <a:pt x="1280768" y="699122"/>
                </a:cubicBezTo>
                <a:cubicBezTo>
                  <a:pt x="1280824" y="735474"/>
                  <a:pt x="1333787" y="667235"/>
                  <a:pt x="1352027" y="704323"/>
                </a:cubicBezTo>
                <a:cubicBezTo>
                  <a:pt x="1360044" y="699941"/>
                  <a:pt x="1367234" y="694526"/>
                  <a:pt x="1374314" y="688815"/>
                </a:cubicBezTo>
                <a:lnTo>
                  <a:pt x="1378034" y="685842"/>
                </a:lnTo>
                <a:lnTo>
                  <a:pt x="1395604" y="680460"/>
                </a:lnTo>
                <a:lnTo>
                  <a:pt x="1397206" y="670793"/>
                </a:lnTo>
                <a:lnTo>
                  <a:pt x="1421250" y="656855"/>
                </a:lnTo>
                <a:cubicBezTo>
                  <a:pt x="1430770" y="652893"/>
                  <a:pt x="1441623" y="650105"/>
                  <a:pt x="1454524" y="649224"/>
                </a:cubicBezTo>
                <a:cubicBezTo>
                  <a:pt x="1502655" y="660482"/>
                  <a:pt x="1556151" y="606226"/>
                  <a:pt x="1616217" y="622107"/>
                </a:cubicBezTo>
                <a:cubicBezTo>
                  <a:pt x="1637755" y="624837"/>
                  <a:pt x="1701030" y="614257"/>
                  <a:pt x="1710928" y="600666"/>
                </a:cubicBezTo>
                <a:cubicBezTo>
                  <a:pt x="1723693" y="596072"/>
                  <a:pt x="1739861" y="597834"/>
                  <a:pt x="1743718" y="584327"/>
                </a:cubicBezTo>
                <a:cubicBezTo>
                  <a:pt x="1751098" y="567647"/>
                  <a:pt x="1801421" y="583831"/>
                  <a:pt x="1791651" y="567019"/>
                </a:cubicBezTo>
                <a:cubicBezTo>
                  <a:pt x="1827282" y="577929"/>
                  <a:pt x="1847642" y="542228"/>
                  <a:pt x="1873778" y="530130"/>
                </a:cubicBezTo>
                <a:cubicBezTo>
                  <a:pt x="1902425" y="541995"/>
                  <a:pt x="1929013" y="504913"/>
                  <a:pt x="1988411" y="491599"/>
                </a:cubicBezTo>
                <a:cubicBezTo>
                  <a:pt x="2020077" y="505546"/>
                  <a:pt x="2028363" y="482381"/>
                  <a:pt x="2085507" y="498527"/>
                </a:cubicBezTo>
                <a:cubicBezTo>
                  <a:pt x="2086719" y="495769"/>
                  <a:pt x="2088490" y="493104"/>
                  <a:pt x="2090767" y="490616"/>
                </a:cubicBezTo>
                <a:cubicBezTo>
                  <a:pt x="2103992" y="476161"/>
                  <a:pt x="2131025" y="470659"/>
                  <a:pt x="2151143" y="478332"/>
                </a:cubicBezTo>
                <a:cubicBezTo>
                  <a:pt x="2240088" y="497642"/>
                  <a:pt x="2310118" y="483043"/>
                  <a:pt x="2378710" y="477570"/>
                </a:cubicBezTo>
                <a:cubicBezTo>
                  <a:pt x="2454975" y="467585"/>
                  <a:pt x="2391576" y="437831"/>
                  <a:pt x="2496256" y="452396"/>
                </a:cubicBezTo>
                <a:cubicBezTo>
                  <a:pt x="2501503" y="436899"/>
                  <a:pt x="2513119" y="433980"/>
                  <a:pt x="2535387" y="436645"/>
                </a:cubicBezTo>
                <a:cubicBezTo>
                  <a:pt x="2572084" y="430778"/>
                  <a:pt x="2557124" y="397207"/>
                  <a:pt x="2601109" y="410678"/>
                </a:cubicBezTo>
                <a:cubicBezTo>
                  <a:pt x="2588000" y="393616"/>
                  <a:pt x="2667428" y="390302"/>
                  <a:pt x="2643855" y="374482"/>
                </a:cubicBezTo>
                <a:cubicBezTo>
                  <a:pt x="2648277" y="369169"/>
                  <a:pt x="2652937" y="366761"/>
                  <a:pt x="2657726" y="365841"/>
                </a:cubicBezTo>
                <a:cubicBezTo>
                  <a:pt x="2667303" y="363999"/>
                  <a:pt x="2677395" y="368107"/>
                  <a:pt x="2687125" y="366820"/>
                </a:cubicBezTo>
                <a:lnTo>
                  <a:pt x="2697479" y="361430"/>
                </a:lnTo>
                <a:lnTo>
                  <a:pt x="2701547" y="361545"/>
                </a:lnTo>
                <a:lnTo>
                  <a:pt x="2711054" y="360597"/>
                </a:lnTo>
                <a:lnTo>
                  <a:pt x="2710438" y="366958"/>
                </a:lnTo>
                <a:cubicBezTo>
                  <a:pt x="2708955" y="373111"/>
                  <a:pt x="2708038" y="379788"/>
                  <a:pt x="2722936" y="377633"/>
                </a:cubicBezTo>
                <a:cubicBezTo>
                  <a:pt x="2753511" y="370170"/>
                  <a:pt x="2766475" y="394972"/>
                  <a:pt x="2777227" y="368972"/>
                </a:cubicBezTo>
                <a:lnTo>
                  <a:pt x="2779510" y="361652"/>
                </a:lnTo>
                <a:lnTo>
                  <a:pt x="2786278" y="359869"/>
                </a:lnTo>
                <a:cubicBezTo>
                  <a:pt x="2789994" y="359750"/>
                  <a:pt x="2792255" y="361281"/>
                  <a:pt x="2792101" y="365927"/>
                </a:cubicBezTo>
                <a:cubicBezTo>
                  <a:pt x="2819315" y="344279"/>
                  <a:pt x="2855630" y="370297"/>
                  <a:pt x="2885545" y="372818"/>
                </a:cubicBezTo>
                <a:cubicBezTo>
                  <a:pt x="2905895" y="352581"/>
                  <a:pt x="2948591" y="377825"/>
                  <a:pt x="3009558" y="370573"/>
                </a:cubicBezTo>
                <a:cubicBezTo>
                  <a:pt x="3031640" y="347442"/>
                  <a:pt x="3050695" y="365935"/>
                  <a:pt x="3095010" y="332454"/>
                </a:cubicBezTo>
                <a:cubicBezTo>
                  <a:pt x="3097485" y="334582"/>
                  <a:pt x="3100426" y="336441"/>
                  <a:pt x="3103742" y="337974"/>
                </a:cubicBezTo>
                <a:cubicBezTo>
                  <a:pt x="3123005" y="346878"/>
                  <a:pt x="3150475" y="343067"/>
                  <a:pt x="3165093" y="329459"/>
                </a:cubicBezTo>
                <a:cubicBezTo>
                  <a:pt x="3236951" y="282673"/>
                  <a:pt x="3308286" y="273118"/>
                  <a:pt x="3373785" y="255680"/>
                </a:cubicBezTo>
                <a:cubicBezTo>
                  <a:pt x="3448540" y="239861"/>
                  <a:pt x="3405238" y="287846"/>
                  <a:pt x="3493851" y="240255"/>
                </a:cubicBezTo>
                <a:cubicBezTo>
                  <a:pt x="3506326" y="252723"/>
                  <a:pt x="3518405" y="251593"/>
                  <a:pt x="3537470" y="241867"/>
                </a:cubicBezTo>
                <a:cubicBezTo>
                  <a:pt x="3573967" y="235226"/>
                  <a:pt x="3576893" y="270855"/>
                  <a:pt x="3610489" y="244128"/>
                </a:cubicBezTo>
                <a:cubicBezTo>
                  <a:pt x="3606935" y="264036"/>
                  <a:pt x="3681284" y="241075"/>
                  <a:pt x="3667539" y="263271"/>
                </a:cubicBezTo>
                <a:cubicBezTo>
                  <a:pt x="3694251" y="276940"/>
                  <a:pt x="3701441" y="246803"/>
                  <a:pt x="3727614" y="258245"/>
                </a:cubicBezTo>
                <a:cubicBezTo>
                  <a:pt x="3754952" y="257751"/>
                  <a:pt x="3708960" y="240314"/>
                  <a:pt x="3738369" y="234506"/>
                </a:cubicBezTo>
                <a:cubicBezTo>
                  <a:pt x="3774580" y="230879"/>
                  <a:pt x="3768868" y="196201"/>
                  <a:pt x="3803670" y="236457"/>
                </a:cubicBezTo>
                <a:cubicBezTo>
                  <a:pt x="3839567" y="220301"/>
                  <a:pt x="3850064" y="239151"/>
                  <a:pt x="3903080" y="241890"/>
                </a:cubicBezTo>
                <a:cubicBezTo>
                  <a:pt x="3922859" y="227800"/>
                  <a:pt x="3941005" y="230826"/>
                  <a:pt x="3959588" y="239195"/>
                </a:cubicBezTo>
                <a:cubicBezTo>
                  <a:pt x="4009252" y="229421"/>
                  <a:pt x="4057491" y="239376"/>
                  <a:pt x="4114838" y="238165"/>
                </a:cubicBezTo>
                <a:cubicBezTo>
                  <a:pt x="4173784" y="217210"/>
                  <a:pt x="4209756" y="243378"/>
                  <a:pt x="4271023" y="241959"/>
                </a:cubicBezTo>
                <a:cubicBezTo>
                  <a:pt x="4326191" y="205535"/>
                  <a:pt x="4316856" y="279258"/>
                  <a:pt x="4367397" y="271442"/>
                </a:cubicBezTo>
                <a:cubicBezTo>
                  <a:pt x="4446016" y="235091"/>
                  <a:pt x="4369000" y="295343"/>
                  <a:pt x="4495366" y="271618"/>
                </a:cubicBezTo>
                <a:cubicBezTo>
                  <a:pt x="4501905" y="266287"/>
                  <a:pt x="4518077" y="269240"/>
                  <a:pt x="4517347" y="275639"/>
                </a:cubicBezTo>
                <a:cubicBezTo>
                  <a:pt x="4525170" y="272832"/>
                  <a:pt x="4542809" y="258800"/>
                  <a:pt x="4546116" y="268568"/>
                </a:cubicBezTo>
                <a:cubicBezTo>
                  <a:pt x="4586961" y="265354"/>
                  <a:pt x="4626617" y="255160"/>
                  <a:pt x="4661259" y="238966"/>
                </a:cubicBezTo>
                <a:cubicBezTo>
                  <a:pt x="4741966" y="247639"/>
                  <a:pt x="4693066" y="205693"/>
                  <a:pt x="4750403" y="204364"/>
                </a:cubicBezTo>
                <a:cubicBezTo>
                  <a:pt x="4798501" y="219113"/>
                  <a:pt x="4813319" y="201253"/>
                  <a:pt x="4867614" y="208668"/>
                </a:cubicBezTo>
                <a:cubicBezTo>
                  <a:pt x="4881621" y="174373"/>
                  <a:pt x="4917566" y="206761"/>
                  <a:pt x="4937036" y="195446"/>
                </a:cubicBezTo>
                <a:cubicBezTo>
                  <a:pt x="4974214" y="229763"/>
                  <a:pt x="5013321" y="152474"/>
                  <a:pt x="5047626" y="149604"/>
                </a:cubicBezTo>
                <a:cubicBezTo>
                  <a:pt x="5106046" y="150576"/>
                  <a:pt x="5172786" y="183138"/>
                  <a:pt x="5200247" y="142695"/>
                </a:cubicBezTo>
                <a:cubicBezTo>
                  <a:pt x="5206135" y="157748"/>
                  <a:pt x="5203071" y="179288"/>
                  <a:pt x="5235691" y="173330"/>
                </a:cubicBezTo>
                <a:cubicBezTo>
                  <a:pt x="5249654" y="179935"/>
                  <a:pt x="5254450" y="203448"/>
                  <a:pt x="5280133" y="189342"/>
                </a:cubicBezTo>
                <a:cubicBezTo>
                  <a:pt x="5244836" y="171370"/>
                  <a:pt x="5299493" y="163568"/>
                  <a:pt x="5291963" y="139446"/>
                </a:cubicBezTo>
                <a:cubicBezTo>
                  <a:pt x="5331555" y="120349"/>
                  <a:pt x="5427790" y="132865"/>
                  <a:pt x="5418472" y="89163"/>
                </a:cubicBezTo>
                <a:cubicBezTo>
                  <a:pt x="5428057" y="62053"/>
                  <a:pt x="5484665" y="97616"/>
                  <a:pt x="5482354" y="69470"/>
                </a:cubicBezTo>
                <a:cubicBezTo>
                  <a:pt x="5507119" y="85574"/>
                  <a:pt x="5545363" y="52240"/>
                  <a:pt x="5583280" y="49787"/>
                </a:cubicBezTo>
                <a:cubicBezTo>
                  <a:pt x="5589344" y="36484"/>
                  <a:pt x="5598103" y="36349"/>
                  <a:pt x="5613766" y="41855"/>
                </a:cubicBezTo>
                <a:cubicBezTo>
                  <a:pt x="5636621" y="41086"/>
                  <a:pt x="5660728" y="35034"/>
                  <a:pt x="5684952" y="26088"/>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735776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1331648" cy="1978172"/>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36649" y="488969"/>
                  <a:pt x="9316893" y="491390"/>
                </a:cubicBezTo>
                <a:cubicBezTo>
                  <a:pt x="9298834" y="504511"/>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79948" y="576062"/>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407128" y="961344"/>
                </a:lnTo>
                <a:lnTo>
                  <a:pt x="8380548" y="987916"/>
                </a:lnTo>
                <a:lnTo>
                  <a:pt x="8379462" y="987106"/>
                </a:lnTo>
                <a:cubicBezTo>
                  <a:pt x="8376507" y="985864"/>
                  <a:pt x="8373362" y="986042"/>
                  <a:pt x="8369725" y="989186"/>
                </a:cubicBezTo>
                <a:cubicBezTo>
                  <a:pt x="8357221" y="990792"/>
                  <a:pt x="8319237" y="991089"/>
                  <a:pt x="8304438" y="996739"/>
                </a:cubicBezTo>
                <a:cubicBezTo>
                  <a:pt x="8297193" y="1005683"/>
                  <a:pt x="8289328" y="1014568"/>
                  <a:pt x="8280929" y="1023089"/>
                </a:cubicBezTo>
                <a:lnTo>
                  <a:pt x="8275760" y="1027772"/>
                </a:lnTo>
                <a:lnTo>
                  <a:pt x="8275478" y="1027605"/>
                </a:lnTo>
                <a:cubicBezTo>
                  <a:pt x="8273970" y="1028076"/>
                  <a:pt x="8272124" y="1029408"/>
                  <a:pt x="8269666"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43525" y="1179064"/>
                </a:lnTo>
                <a:lnTo>
                  <a:pt x="7685942" y="1233723"/>
                </a:lnTo>
                <a:lnTo>
                  <a:pt x="7586920" y="1261888"/>
                </a:lnTo>
                <a:cubicBezTo>
                  <a:pt x="7556723" y="1298911"/>
                  <a:pt x="7489186" y="1249860"/>
                  <a:pt x="7486100" y="1292563"/>
                </a:cubicBezTo>
                <a:cubicBezTo>
                  <a:pt x="7454875" y="1308356"/>
                  <a:pt x="7449202" y="1300366"/>
                  <a:pt x="7407190" y="1314737"/>
                </a:cubicBezTo>
                <a:cubicBezTo>
                  <a:pt x="7368386" y="1364011"/>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23400" y="1671703"/>
                  <a:pt x="5529437" y="1636968"/>
                </a:cubicBezTo>
                <a:cubicBezTo>
                  <a:pt x="5500069" y="1636638"/>
                  <a:pt x="5481558" y="1636672"/>
                  <a:pt x="5440853" y="1657958"/>
                </a:cubicBezTo>
                <a:cubicBezTo>
                  <a:pt x="5340428" y="1673293"/>
                  <a:pt x="5074771" y="1739921"/>
                  <a:pt x="4945936" y="1713743"/>
                </a:cubicBezTo>
                <a:cubicBezTo>
                  <a:pt x="4914142" y="1717597"/>
                  <a:pt x="4837317" y="1726609"/>
                  <a:pt x="4818446" y="1726895"/>
                </a:cubicBezTo>
                <a:lnTo>
                  <a:pt x="4813657" y="1730706"/>
                </a:lnTo>
                <a:lnTo>
                  <a:pt x="4759058" y="1766533"/>
                </a:lnTo>
                <a:cubicBezTo>
                  <a:pt x="4747481" y="1770744"/>
                  <a:pt x="4734604" y="1772921"/>
                  <a:pt x="4719749" y="1771811"/>
                </a:cubicBezTo>
                <a:cubicBezTo>
                  <a:pt x="4667035" y="1745585"/>
                  <a:pt x="4634134" y="1775931"/>
                  <a:pt x="4568686" y="1786141"/>
                </a:cubicBezTo>
                <a:cubicBezTo>
                  <a:pt x="4544667" y="1777910"/>
                  <a:pt x="4432547" y="1778168"/>
                  <a:pt x="4418751" y="1796932"/>
                </a:cubicBezTo>
                <a:cubicBezTo>
                  <a:pt x="4403360" y="1801488"/>
                  <a:pt x="4385278" y="1795746"/>
                  <a:pt x="4378377" y="1815528"/>
                </a:cubicBezTo>
                <a:cubicBezTo>
                  <a:pt x="4366870" y="1839461"/>
                  <a:pt x="4312575" y="1805339"/>
                  <a:pt x="4320575" y="1832722"/>
                </a:cubicBezTo>
                <a:cubicBezTo>
                  <a:pt x="4282030" y="1809397"/>
                  <a:pt x="4252210" y="1859755"/>
                  <a:pt x="4220200" y="1873173"/>
                </a:cubicBezTo>
                <a:cubicBezTo>
                  <a:pt x="4189784" y="1872580"/>
                  <a:pt x="4175475" y="1885756"/>
                  <a:pt x="4105361" y="1894711"/>
                </a:cubicBezTo>
                <a:cubicBezTo>
                  <a:pt x="4071894" y="1867524"/>
                  <a:pt x="4035294" y="1916372"/>
                  <a:pt x="3973223" y="1881015"/>
                </a:cubicBezTo>
                <a:cubicBezTo>
                  <a:pt x="3971330" y="1884974"/>
                  <a:pt x="3952843" y="1881390"/>
                  <a:pt x="3900992" y="1880603"/>
                </a:cubicBezTo>
                <a:cubicBezTo>
                  <a:pt x="3849141" y="1879815"/>
                  <a:pt x="3740259" y="1879432"/>
                  <a:pt x="3662119" y="1876289"/>
                </a:cubicBezTo>
                <a:cubicBezTo>
                  <a:pt x="3573420" y="1876991"/>
                  <a:pt x="3613412" y="1915150"/>
                  <a:pt x="3496919" y="1873180"/>
                </a:cubicBezTo>
                <a:cubicBezTo>
                  <a:pt x="3488062" y="1895719"/>
                  <a:pt x="3474293" y="1897950"/>
                  <a:pt x="3449433" y="1889681"/>
                </a:cubicBezTo>
                <a:cubicBezTo>
                  <a:pt x="3406553" y="1891629"/>
                  <a:pt x="3417350" y="1945453"/>
                  <a:pt x="3369766" y="1916653"/>
                </a:cubicBezTo>
                <a:cubicBezTo>
                  <a:pt x="3338805" y="1929531"/>
                  <a:pt x="3310151" y="1915620"/>
                  <a:pt x="3290336" y="1925039"/>
                </a:cubicBezTo>
                <a:lnTo>
                  <a:pt x="3224897" y="1943733"/>
                </a:lnTo>
                <a:cubicBezTo>
                  <a:pt x="3188693" y="1949271"/>
                  <a:pt x="3178540" y="1909145"/>
                  <a:pt x="3161463" y="1946591"/>
                </a:cubicBezTo>
                <a:lnTo>
                  <a:pt x="3157504" y="1957276"/>
                </a:lnTo>
                <a:lnTo>
                  <a:pt x="3115176" y="1943459"/>
                </a:lnTo>
                <a:cubicBezTo>
                  <a:pt x="3095397" y="1937281"/>
                  <a:pt x="3080878" y="1929976"/>
                  <a:pt x="3038835" y="1920210"/>
                </a:cubicBezTo>
                <a:cubicBezTo>
                  <a:pt x="3011900" y="1947086"/>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1037" y="1967486"/>
                  <a:pt x="2001803" y="1954594"/>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391573" y="1790862"/>
                  <a:pt x="1332568" y="1793149"/>
                </a:cubicBezTo>
                <a:cubicBezTo>
                  <a:pt x="1236287" y="1833446"/>
                  <a:pt x="1335185" y="1756546"/>
                  <a:pt x="1186881" y="1768613"/>
                </a:cubicBezTo>
                <a:cubicBezTo>
                  <a:pt x="1178443" y="1775469"/>
                  <a:pt x="1160576" y="1767918"/>
                  <a:pt x="1162595" y="1758337"/>
                </a:cubicBezTo>
                <a:cubicBezTo>
                  <a:pt x="1153167" y="1761117"/>
                  <a:pt x="1130472" y="1779083"/>
                  <a:pt x="1128523" y="1763621"/>
                </a:cubicBezTo>
                <a:cubicBezTo>
                  <a:pt x="1081415" y="1760756"/>
                  <a:pt x="1034361" y="1768718"/>
                  <a:pt x="991903" y="1786741"/>
                </a:cubicBezTo>
                <a:cubicBezTo>
                  <a:pt x="966383" y="1781126"/>
                  <a:pt x="949501" y="1831241"/>
                  <a:pt x="883960" y="1822386"/>
                </a:cubicBezTo>
                <a:cubicBezTo>
                  <a:pt x="831931" y="1790865"/>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E209155-D2E0-CBC4-952B-CC9AF48BA6C9}"/>
              </a:ext>
            </a:extLst>
          </p:cNvPr>
          <p:cNvSpPr>
            <a:spLocks noGrp="1"/>
          </p:cNvSpPr>
          <p:nvPr>
            <p:ph type="title"/>
          </p:nvPr>
        </p:nvSpPr>
        <p:spPr>
          <a:xfrm>
            <a:off x="1050879" y="609601"/>
            <a:ext cx="9810604" cy="1216024"/>
          </a:xfrm>
        </p:spPr>
        <p:txBody>
          <a:bodyPr>
            <a:normAutofit/>
          </a:bodyPr>
          <a:lstStyle/>
          <a:p>
            <a:r>
              <a:rPr lang="en-GB" dirty="0"/>
              <a:t>Wellbeing and Wales  </a:t>
            </a:r>
            <a:endParaRPr lang="en-GB"/>
          </a:p>
        </p:txBody>
      </p:sp>
      <p:sp>
        <p:nvSpPr>
          <p:cNvPr id="3" name="Content Placeholder 2">
            <a:extLst>
              <a:ext uri="{FF2B5EF4-FFF2-40B4-BE49-F238E27FC236}">
                <a16:creationId xmlns:a16="http://schemas.microsoft.com/office/drawing/2014/main" id="{9CBF44AD-0603-9A9F-3793-6CE9E8C46E24}"/>
              </a:ext>
            </a:extLst>
          </p:cNvPr>
          <p:cNvSpPr>
            <a:spLocks noGrp="1"/>
          </p:cNvSpPr>
          <p:nvPr>
            <p:ph idx="1"/>
          </p:nvPr>
        </p:nvSpPr>
        <p:spPr>
          <a:xfrm>
            <a:off x="0" y="2296160"/>
            <a:ext cx="6903075" cy="4561839"/>
          </a:xfrm>
        </p:spPr>
        <p:txBody>
          <a:bodyPr>
            <a:normAutofit/>
          </a:bodyPr>
          <a:lstStyle/>
          <a:p>
            <a:pPr marL="0" indent="0">
              <a:buNone/>
            </a:pPr>
            <a:r>
              <a:rPr lang="en-GB" sz="2800" dirty="0"/>
              <a:t>Four Wellbeing Objectives</a:t>
            </a:r>
          </a:p>
          <a:p>
            <a:endParaRPr lang="en-GB" sz="2800" dirty="0"/>
          </a:p>
          <a:p>
            <a:r>
              <a:rPr lang="en-GB" sz="2800" dirty="0"/>
              <a:t>A healthier Wales</a:t>
            </a:r>
          </a:p>
          <a:p>
            <a:r>
              <a:rPr lang="en-GB" sz="2800" dirty="0"/>
              <a:t>A more equal Wales</a:t>
            </a:r>
          </a:p>
          <a:p>
            <a:r>
              <a:rPr lang="en-GB" sz="2800" dirty="0"/>
              <a:t>A Wales of cohesive communities</a:t>
            </a:r>
          </a:p>
          <a:p>
            <a:r>
              <a:rPr lang="en-GB" sz="2800" dirty="0"/>
              <a:t>A Wales that takes its global responsibilities seriously</a:t>
            </a:r>
          </a:p>
        </p:txBody>
      </p:sp>
      <p:pic>
        <p:nvPicPr>
          <p:cNvPr id="4" name="Picture 3">
            <a:extLst>
              <a:ext uri="{FF2B5EF4-FFF2-40B4-BE49-F238E27FC236}">
                <a16:creationId xmlns:a16="http://schemas.microsoft.com/office/drawing/2014/main" id="{C65AC5BF-769D-B931-A211-8310B216E678}"/>
              </a:ext>
            </a:extLst>
          </p:cNvPr>
          <p:cNvPicPr>
            <a:picLocks noChangeAspect="1"/>
          </p:cNvPicPr>
          <p:nvPr/>
        </p:nvPicPr>
        <p:blipFill>
          <a:blip r:embed="rId3"/>
          <a:stretch>
            <a:fillRect/>
          </a:stretch>
        </p:blipFill>
        <p:spPr>
          <a:xfrm>
            <a:off x="6993786" y="1978172"/>
            <a:ext cx="3701785" cy="3846011"/>
          </a:xfrm>
          <a:prstGeom prst="rect">
            <a:avLst/>
          </a:prstGeom>
        </p:spPr>
      </p:pic>
      <p:sp>
        <p:nvSpPr>
          <p:cNvPr id="13" name="Freeform: Shape 12">
            <a:extLst>
              <a:ext uri="{FF2B5EF4-FFF2-40B4-BE49-F238E27FC236}">
                <a16:creationId xmlns:a16="http://schemas.microsoft.com/office/drawing/2014/main" id="{C64E267B-3F5A-4357-9E7F-C5FBE5D3B1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50426" y="5902730"/>
            <a:ext cx="5741575" cy="955271"/>
          </a:xfrm>
          <a:custGeom>
            <a:avLst/>
            <a:gdLst>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379005 w 5741575"/>
              <a:gd name="connsiteY21" fmla="*/ 878900 h 955271"/>
              <a:gd name="connsiteX22" fmla="*/ 585428 w 5741575"/>
              <a:gd name="connsiteY22" fmla="*/ 826440 h 955271"/>
              <a:gd name="connsiteX23" fmla="*/ 787156 w 5741575"/>
              <a:gd name="connsiteY23" fmla="*/ 838447 h 955271"/>
              <a:gd name="connsiteX24" fmla="*/ 898586 w 5741575"/>
              <a:gd name="connsiteY24" fmla="*/ 808502 h 955271"/>
              <a:gd name="connsiteX25" fmla="*/ 924063 w 5741575"/>
              <a:gd name="connsiteY25" fmla="*/ 770210 h 955271"/>
              <a:gd name="connsiteX26" fmla="*/ 1212574 w 5741575"/>
              <a:gd name="connsiteY26" fmla="*/ 724238 h 955271"/>
              <a:gd name="connsiteX27" fmla="*/ 1280768 w 5741575"/>
              <a:gd name="connsiteY27" fmla="*/ 699122 h 955271"/>
              <a:gd name="connsiteX28" fmla="*/ 1352027 w 5741575"/>
              <a:gd name="connsiteY28" fmla="*/ 704323 h 955271"/>
              <a:gd name="connsiteX29" fmla="*/ 1374314 w 5741575"/>
              <a:gd name="connsiteY29" fmla="*/ 688815 h 955271"/>
              <a:gd name="connsiteX30" fmla="*/ 1378034 w 5741575"/>
              <a:gd name="connsiteY30" fmla="*/ 685842 h 955271"/>
              <a:gd name="connsiteX31" fmla="*/ 1395604 w 5741575"/>
              <a:gd name="connsiteY31" fmla="*/ 680460 h 955271"/>
              <a:gd name="connsiteX32" fmla="*/ 1397206 w 5741575"/>
              <a:gd name="connsiteY32" fmla="*/ 670793 h 955271"/>
              <a:gd name="connsiteX33" fmla="*/ 1421250 w 5741575"/>
              <a:gd name="connsiteY33" fmla="*/ 656855 h 955271"/>
              <a:gd name="connsiteX34" fmla="*/ 1454524 w 5741575"/>
              <a:gd name="connsiteY34" fmla="*/ 649224 h 955271"/>
              <a:gd name="connsiteX35" fmla="*/ 1616217 w 5741575"/>
              <a:gd name="connsiteY35" fmla="*/ 622107 h 955271"/>
              <a:gd name="connsiteX36" fmla="*/ 1710928 w 5741575"/>
              <a:gd name="connsiteY36" fmla="*/ 600666 h 955271"/>
              <a:gd name="connsiteX37" fmla="*/ 1743718 w 5741575"/>
              <a:gd name="connsiteY37" fmla="*/ 584327 h 955271"/>
              <a:gd name="connsiteX38" fmla="*/ 1791651 w 5741575"/>
              <a:gd name="connsiteY38" fmla="*/ 567019 h 955271"/>
              <a:gd name="connsiteX39" fmla="*/ 1873778 w 5741575"/>
              <a:gd name="connsiteY39" fmla="*/ 530130 h 955271"/>
              <a:gd name="connsiteX40" fmla="*/ 1988411 w 5741575"/>
              <a:gd name="connsiteY40" fmla="*/ 491599 h 955271"/>
              <a:gd name="connsiteX41" fmla="*/ 2085507 w 5741575"/>
              <a:gd name="connsiteY41" fmla="*/ 498527 h 955271"/>
              <a:gd name="connsiteX42" fmla="*/ 2090767 w 5741575"/>
              <a:gd name="connsiteY42" fmla="*/ 490616 h 955271"/>
              <a:gd name="connsiteX43" fmla="*/ 2151143 w 5741575"/>
              <a:gd name="connsiteY43" fmla="*/ 478332 h 955271"/>
              <a:gd name="connsiteX44" fmla="*/ 2378710 w 5741575"/>
              <a:gd name="connsiteY44" fmla="*/ 477570 h 955271"/>
              <a:gd name="connsiteX45" fmla="*/ 2496256 w 5741575"/>
              <a:gd name="connsiteY45" fmla="*/ 452396 h 955271"/>
              <a:gd name="connsiteX46" fmla="*/ 2535387 w 5741575"/>
              <a:gd name="connsiteY46" fmla="*/ 436645 h 955271"/>
              <a:gd name="connsiteX47" fmla="*/ 2601109 w 5741575"/>
              <a:gd name="connsiteY47" fmla="*/ 410678 h 955271"/>
              <a:gd name="connsiteX48" fmla="*/ 2643855 w 5741575"/>
              <a:gd name="connsiteY48" fmla="*/ 374482 h 955271"/>
              <a:gd name="connsiteX49" fmla="*/ 2657726 w 5741575"/>
              <a:gd name="connsiteY49" fmla="*/ 365841 h 955271"/>
              <a:gd name="connsiteX50" fmla="*/ 2687125 w 5741575"/>
              <a:gd name="connsiteY50" fmla="*/ 366820 h 955271"/>
              <a:gd name="connsiteX51" fmla="*/ 2697479 w 5741575"/>
              <a:gd name="connsiteY51" fmla="*/ 361430 h 955271"/>
              <a:gd name="connsiteX52" fmla="*/ 2701547 w 5741575"/>
              <a:gd name="connsiteY52" fmla="*/ 361545 h 955271"/>
              <a:gd name="connsiteX53" fmla="*/ 2711054 w 5741575"/>
              <a:gd name="connsiteY53" fmla="*/ 360597 h 955271"/>
              <a:gd name="connsiteX54" fmla="*/ 2710438 w 5741575"/>
              <a:gd name="connsiteY54" fmla="*/ 366958 h 955271"/>
              <a:gd name="connsiteX55" fmla="*/ 2722936 w 5741575"/>
              <a:gd name="connsiteY55" fmla="*/ 377633 h 955271"/>
              <a:gd name="connsiteX56" fmla="*/ 2777227 w 5741575"/>
              <a:gd name="connsiteY56" fmla="*/ 368972 h 955271"/>
              <a:gd name="connsiteX57" fmla="*/ 2779510 w 5741575"/>
              <a:gd name="connsiteY57" fmla="*/ 361652 h 955271"/>
              <a:gd name="connsiteX58" fmla="*/ 2786278 w 5741575"/>
              <a:gd name="connsiteY58" fmla="*/ 359869 h 955271"/>
              <a:gd name="connsiteX59" fmla="*/ 2792101 w 5741575"/>
              <a:gd name="connsiteY59" fmla="*/ 365927 h 955271"/>
              <a:gd name="connsiteX60" fmla="*/ 2885545 w 5741575"/>
              <a:gd name="connsiteY60" fmla="*/ 372818 h 955271"/>
              <a:gd name="connsiteX61" fmla="*/ 3009558 w 5741575"/>
              <a:gd name="connsiteY61" fmla="*/ 370573 h 955271"/>
              <a:gd name="connsiteX62" fmla="*/ 3095010 w 5741575"/>
              <a:gd name="connsiteY62" fmla="*/ 332454 h 955271"/>
              <a:gd name="connsiteX63" fmla="*/ 3103742 w 5741575"/>
              <a:gd name="connsiteY63" fmla="*/ 337974 h 955271"/>
              <a:gd name="connsiteX64" fmla="*/ 3165093 w 5741575"/>
              <a:gd name="connsiteY64" fmla="*/ 329459 h 955271"/>
              <a:gd name="connsiteX65" fmla="*/ 3373785 w 5741575"/>
              <a:gd name="connsiteY65" fmla="*/ 255680 h 955271"/>
              <a:gd name="connsiteX66" fmla="*/ 3493851 w 5741575"/>
              <a:gd name="connsiteY66" fmla="*/ 240255 h 955271"/>
              <a:gd name="connsiteX67" fmla="*/ 3537470 w 5741575"/>
              <a:gd name="connsiteY67" fmla="*/ 241867 h 955271"/>
              <a:gd name="connsiteX68" fmla="*/ 3610489 w 5741575"/>
              <a:gd name="connsiteY68" fmla="*/ 244128 h 955271"/>
              <a:gd name="connsiteX69" fmla="*/ 3667539 w 5741575"/>
              <a:gd name="connsiteY69" fmla="*/ 263271 h 955271"/>
              <a:gd name="connsiteX70" fmla="*/ 3727614 w 5741575"/>
              <a:gd name="connsiteY70" fmla="*/ 258245 h 955271"/>
              <a:gd name="connsiteX71" fmla="*/ 3738369 w 5741575"/>
              <a:gd name="connsiteY71" fmla="*/ 234506 h 955271"/>
              <a:gd name="connsiteX72" fmla="*/ 3803670 w 5741575"/>
              <a:gd name="connsiteY72" fmla="*/ 236457 h 955271"/>
              <a:gd name="connsiteX73" fmla="*/ 3903080 w 5741575"/>
              <a:gd name="connsiteY73" fmla="*/ 241890 h 955271"/>
              <a:gd name="connsiteX74" fmla="*/ 3959588 w 5741575"/>
              <a:gd name="connsiteY74" fmla="*/ 239195 h 955271"/>
              <a:gd name="connsiteX75" fmla="*/ 4114838 w 5741575"/>
              <a:gd name="connsiteY75" fmla="*/ 238165 h 955271"/>
              <a:gd name="connsiteX76" fmla="*/ 4271023 w 5741575"/>
              <a:gd name="connsiteY76" fmla="*/ 241959 h 955271"/>
              <a:gd name="connsiteX77" fmla="*/ 4367397 w 5741575"/>
              <a:gd name="connsiteY77" fmla="*/ 271442 h 955271"/>
              <a:gd name="connsiteX78" fmla="*/ 4495366 w 5741575"/>
              <a:gd name="connsiteY78" fmla="*/ 271618 h 955271"/>
              <a:gd name="connsiteX79" fmla="*/ 4517347 w 5741575"/>
              <a:gd name="connsiteY79" fmla="*/ 275639 h 955271"/>
              <a:gd name="connsiteX80" fmla="*/ 4546116 w 5741575"/>
              <a:gd name="connsiteY80" fmla="*/ 268568 h 955271"/>
              <a:gd name="connsiteX81" fmla="*/ 4661259 w 5741575"/>
              <a:gd name="connsiteY81" fmla="*/ 238966 h 955271"/>
              <a:gd name="connsiteX82" fmla="*/ 4750403 w 5741575"/>
              <a:gd name="connsiteY82" fmla="*/ 204364 h 955271"/>
              <a:gd name="connsiteX83" fmla="*/ 4867614 w 5741575"/>
              <a:gd name="connsiteY83" fmla="*/ 208668 h 955271"/>
              <a:gd name="connsiteX84" fmla="*/ 4937036 w 5741575"/>
              <a:gd name="connsiteY84" fmla="*/ 195446 h 955271"/>
              <a:gd name="connsiteX85" fmla="*/ 5047626 w 5741575"/>
              <a:gd name="connsiteY85" fmla="*/ 149604 h 955271"/>
              <a:gd name="connsiteX86" fmla="*/ 5200247 w 5741575"/>
              <a:gd name="connsiteY86" fmla="*/ 142695 h 955271"/>
              <a:gd name="connsiteX87" fmla="*/ 5235691 w 5741575"/>
              <a:gd name="connsiteY87" fmla="*/ 173330 h 955271"/>
              <a:gd name="connsiteX88" fmla="*/ 5280133 w 5741575"/>
              <a:gd name="connsiteY88" fmla="*/ 189342 h 955271"/>
              <a:gd name="connsiteX89" fmla="*/ 5291963 w 5741575"/>
              <a:gd name="connsiteY89" fmla="*/ 139446 h 955271"/>
              <a:gd name="connsiteX90" fmla="*/ 5418472 w 5741575"/>
              <a:gd name="connsiteY90" fmla="*/ 89163 h 955271"/>
              <a:gd name="connsiteX91" fmla="*/ 5482354 w 5741575"/>
              <a:gd name="connsiteY91" fmla="*/ 69470 h 955271"/>
              <a:gd name="connsiteX92" fmla="*/ 5583280 w 5741575"/>
              <a:gd name="connsiteY92" fmla="*/ 49787 h 955271"/>
              <a:gd name="connsiteX93" fmla="*/ 5613766 w 5741575"/>
              <a:gd name="connsiteY93" fmla="*/ 41855 h 955271"/>
              <a:gd name="connsiteX94" fmla="*/ 5684952 w 5741575"/>
              <a:gd name="connsiteY94" fmla="*/ 26088 h 955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5741575" h="955271">
                <a:moveTo>
                  <a:pt x="5741575" y="0"/>
                </a:moveTo>
                <a:lnTo>
                  <a:pt x="5741575" y="955271"/>
                </a:lnTo>
                <a:lnTo>
                  <a:pt x="0" y="955271"/>
                </a:lnTo>
                <a:lnTo>
                  <a:pt x="8558" y="953971"/>
                </a:lnTo>
                <a:lnTo>
                  <a:pt x="16894" y="953847"/>
                </a:lnTo>
                <a:cubicBezTo>
                  <a:pt x="22474" y="953361"/>
                  <a:pt x="25973" y="952524"/>
                  <a:pt x="28156" y="951374"/>
                </a:cubicBezTo>
                <a:cubicBezTo>
                  <a:pt x="28201" y="951240"/>
                  <a:pt x="28247" y="951105"/>
                  <a:pt x="28293" y="950971"/>
                </a:cubicBezTo>
                <a:lnTo>
                  <a:pt x="39115" y="949326"/>
                </a:lnTo>
                <a:cubicBezTo>
                  <a:pt x="57701" y="947335"/>
                  <a:pt x="76089" y="946141"/>
                  <a:pt x="93851" y="945611"/>
                </a:cubicBezTo>
                <a:cubicBezTo>
                  <a:pt x="99905" y="923404"/>
                  <a:pt x="170209" y="932855"/>
                  <a:pt x="148657" y="898134"/>
                </a:cubicBezTo>
                <a:cubicBezTo>
                  <a:pt x="172173" y="896348"/>
                  <a:pt x="191809" y="908449"/>
                  <a:pt x="174554" y="886351"/>
                </a:cubicBezTo>
                <a:cubicBezTo>
                  <a:pt x="182014" y="885083"/>
                  <a:pt x="185699" y="882087"/>
                  <a:pt x="187633" y="878226"/>
                </a:cubicBezTo>
                <a:cubicBezTo>
                  <a:pt x="187742" y="877663"/>
                  <a:pt x="187852" y="877101"/>
                  <a:pt x="187961" y="876538"/>
                </a:cubicBezTo>
                <a:lnTo>
                  <a:pt x="240501" y="873150"/>
                </a:lnTo>
                <a:lnTo>
                  <a:pt x="246345" y="869942"/>
                </a:lnTo>
                <a:lnTo>
                  <a:pt x="282041" y="871263"/>
                </a:lnTo>
                <a:lnTo>
                  <a:pt x="299711" y="870064"/>
                </a:lnTo>
                <a:lnTo>
                  <a:pt x="306299" y="873609"/>
                </a:lnTo>
                <a:cubicBezTo>
                  <a:pt x="312531" y="875279"/>
                  <a:pt x="320316" y="874896"/>
                  <a:pt x="331571" y="869866"/>
                </a:cubicBezTo>
                <a:lnTo>
                  <a:pt x="333872" y="867971"/>
                </a:lnTo>
                <a:lnTo>
                  <a:pt x="356953" y="870334"/>
                </a:lnTo>
                <a:cubicBezTo>
                  <a:pt x="364772" y="872042"/>
                  <a:pt x="372199" y="874762"/>
                  <a:pt x="379005" y="878900"/>
                </a:cubicBezTo>
                <a:cubicBezTo>
                  <a:pt x="436788" y="836391"/>
                  <a:pt x="512367" y="847456"/>
                  <a:pt x="585428" y="826440"/>
                </a:cubicBezTo>
                <a:cubicBezTo>
                  <a:pt x="600236" y="776571"/>
                  <a:pt x="751447" y="800939"/>
                  <a:pt x="787156" y="838447"/>
                </a:cubicBezTo>
                <a:cubicBezTo>
                  <a:pt x="767750" y="789794"/>
                  <a:pt x="977582" y="857915"/>
                  <a:pt x="898586" y="808502"/>
                </a:cubicBezTo>
                <a:cubicBezTo>
                  <a:pt x="926099" y="807167"/>
                  <a:pt x="944922" y="782490"/>
                  <a:pt x="924063" y="770210"/>
                </a:cubicBezTo>
                <a:cubicBezTo>
                  <a:pt x="1015917" y="786259"/>
                  <a:pt x="1117953" y="728408"/>
                  <a:pt x="1212574" y="724238"/>
                </a:cubicBezTo>
                <a:cubicBezTo>
                  <a:pt x="1245879" y="677520"/>
                  <a:pt x="1233543" y="716744"/>
                  <a:pt x="1280768" y="699122"/>
                </a:cubicBezTo>
                <a:cubicBezTo>
                  <a:pt x="1280824" y="735474"/>
                  <a:pt x="1333787" y="667235"/>
                  <a:pt x="1352027" y="704323"/>
                </a:cubicBezTo>
                <a:cubicBezTo>
                  <a:pt x="1360044" y="699941"/>
                  <a:pt x="1367234" y="694526"/>
                  <a:pt x="1374314" y="688815"/>
                </a:cubicBezTo>
                <a:lnTo>
                  <a:pt x="1378034" y="685842"/>
                </a:lnTo>
                <a:lnTo>
                  <a:pt x="1395604" y="680460"/>
                </a:lnTo>
                <a:lnTo>
                  <a:pt x="1397206" y="670793"/>
                </a:lnTo>
                <a:lnTo>
                  <a:pt x="1421250" y="656855"/>
                </a:lnTo>
                <a:cubicBezTo>
                  <a:pt x="1430770" y="652893"/>
                  <a:pt x="1441623" y="650105"/>
                  <a:pt x="1454524" y="649224"/>
                </a:cubicBezTo>
                <a:cubicBezTo>
                  <a:pt x="1502655" y="660482"/>
                  <a:pt x="1556151" y="606226"/>
                  <a:pt x="1616217" y="622107"/>
                </a:cubicBezTo>
                <a:cubicBezTo>
                  <a:pt x="1637755" y="624837"/>
                  <a:pt x="1701030" y="614257"/>
                  <a:pt x="1710928" y="600666"/>
                </a:cubicBezTo>
                <a:cubicBezTo>
                  <a:pt x="1723693" y="596072"/>
                  <a:pt x="1739861" y="597834"/>
                  <a:pt x="1743718" y="584327"/>
                </a:cubicBezTo>
                <a:cubicBezTo>
                  <a:pt x="1751098" y="567647"/>
                  <a:pt x="1801421" y="583831"/>
                  <a:pt x="1791651" y="567019"/>
                </a:cubicBezTo>
                <a:cubicBezTo>
                  <a:pt x="1827282" y="577929"/>
                  <a:pt x="1847642" y="542228"/>
                  <a:pt x="1873778" y="530130"/>
                </a:cubicBezTo>
                <a:cubicBezTo>
                  <a:pt x="1902425" y="541995"/>
                  <a:pt x="1929013" y="504913"/>
                  <a:pt x="1988411" y="491599"/>
                </a:cubicBezTo>
                <a:cubicBezTo>
                  <a:pt x="2020077" y="505546"/>
                  <a:pt x="2028363" y="482381"/>
                  <a:pt x="2085507" y="498527"/>
                </a:cubicBezTo>
                <a:cubicBezTo>
                  <a:pt x="2086719" y="495769"/>
                  <a:pt x="2088490" y="493104"/>
                  <a:pt x="2090767" y="490616"/>
                </a:cubicBezTo>
                <a:cubicBezTo>
                  <a:pt x="2103992" y="476161"/>
                  <a:pt x="2131025" y="470659"/>
                  <a:pt x="2151143" y="478332"/>
                </a:cubicBezTo>
                <a:cubicBezTo>
                  <a:pt x="2240088" y="497642"/>
                  <a:pt x="2310118" y="483043"/>
                  <a:pt x="2378710" y="477570"/>
                </a:cubicBezTo>
                <a:cubicBezTo>
                  <a:pt x="2454975" y="467585"/>
                  <a:pt x="2391576" y="437831"/>
                  <a:pt x="2496256" y="452396"/>
                </a:cubicBezTo>
                <a:cubicBezTo>
                  <a:pt x="2501503" y="436899"/>
                  <a:pt x="2513119" y="433980"/>
                  <a:pt x="2535387" y="436645"/>
                </a:cubicBezTo>
                <a:cubicBezTo>
                  <a:pt x="2572084" y="430778"/>
                  <a:pt x="2557124" y="397207"/>
                  <a:pt x="2601109" y="410678"/>
                </a:cubicBezTo>
                <a:cubicBezTo>
                  <a:pt x="2588000" y="393616"/>
                  <a:pt x="2667428" y="390302"/>
                  <a:pt x="2643855" y="374482"/>
                </a:cubicBezTo>
                <a:cubicBezTo>
                  <a:pt x="2648277" y="369169"/>
                  <a:pt x="2652937" y="366761"/>
                  <a:pt x="2657726" y="365841"/>
                </a:cubicBezTo>
                <a:cubicBezTo>
                  <a:pt x="2667303" y="363999"/>
                  <a:pt x="2677395" y="368107"/>
                  <a:pt x="2687125" y="366820"/>
                </a:cubicBezTo>
                <a:lnTo>
                  <a:pt x="2697479" y="361430"/>
                </a:lnTo>
                <a:lnTo>
                  <a:pt x="2701547" y="361545"/>
                </a:lnTo>
                <a:lnTo>
                  <a:pt x="2711054" y="360597"/>
                </a:lnTo>
                <a:lnTo>
                  <a:pt x="2710438" y="366958"/>
                </a:lnTo>
                <a:cubicBezTo>
                  <a:pt x="2708955" y="373111"/>
                  <a:pt x="2708038" y="379788"/>
                  <a:pt x="2722936" y="377633"/>
                </a:cubicBezTo>
                <a:cubicBezTo>
                  <a:pt x="2753511" y="370170"/>
                  <a:pt x="2766475" y="394972"/>
                  <a:pt x="2777227" y="368972"/>
                </a:cubicBezTo>
                <a:lnTo>
                  <a:pt x="2779510" y="361652"/>
                </a:lnTo>
                <a:lnTo>
                  <a:pt x="2786278" y="359869"/>
                </a:lnTo>
                <a:cubicBezTo>
                  <a:pt x="2789994" y="359750"/>
                  <a:pt x="2792255" y="361281"/>
                  <a:pt x="2792101" y="365927"/>
                </a:cubicBezTo>
                <a:cubicBezTo>
                  <a:pt x="2819315" y="344279"/>
                  <a:pt x="2855630" y="370297"/>
                  <a:pt x="2885545" y="372818"/>
                </a:cubicBezTo>
                <a:cubicBezTo>
                  <a:pt x="2905895" y="352581"/>
                  <a:pt x="2948591" y="377825"/>
                  <a:pt x="3009558" y="370573"/>
                </a:cubicBezTo>
                <a:cubicBezTo>
                  <a:pt x="3031640" y="347442"/>
                  <a:pt x="3050695" y="365935"/>
                  <a:pt x="3095010" y="332454"/>
                </a:cubicBezTo>
                <a:cubicBezTo>
                  <a:pt x="3097485" y="334582"/>
                  <a:pt x="3100426" y="336441"/>
                  <a:pt x="3103742" y="337974"/>
                </a:cubicBezTo>
                <a:cubicBezTo>
                  <a:pt x="3123005" y="346878"/>
                  <a:pt x="3150475" y="343067"/>
                  <a:pt x="3165093" y="329459"/>
                </a:cubicBezTo>
                <a:cubicBezTo>
                  <a:pt x="3236951" y="282673"/>
                  <a:pt x="3308286" y="273118"/>
                  <a:pt x="3373785" y="255680"/>
                </a:cubicBezTo>
                <a:cubicBezTo>
                  <a:pt x="3448540" y="239861"/>
                  <a:pt x="3405238" y="287846"/>
                  <a:pt x="3493851" y="240255"/>
                </a:cubicBezTo>
                <a:cubicBezTo>
                  <a:pt x="3506326" y="252723"/>
                  <a:pt x="3518405" y="251593"/>
                  <a:pt x="3537470" y="241867"/>
                </a:cubicBezTo>
                <a:cubicBezTo>
                  <a:pt x="3573967" y="235226"/>
                  <a:pt x="3576893" y="270855"/>
                  <a:pt x="3610489" y="244128"/>
                </a:cubicBezTo>
                <a:cubicBezTo>
                  <a:pt x="3606935" y="264036"/>
                  <a:pt x="3681284" y="241075"/>
                  <a:pt x="3667539" y="263271"/>
                </a:cubicBezTo>
                <a:cubicBezTo>
                  <a:pt x="3694251" y="276940"/>
                  <a:pt x="3701441" y="246803"/>
                  <a:pt x="3727614" y="258245"/>
                </a:cubicBezTo>
                <a:cubicBezTo>
                  <a:pt x="3754952" y="257751"/>
                  <a:pt x="3708960" y="240314"/>
                  <a:pt x="3738369" y="234506"/>
                </a:cubicBezTo>
                <a:cubicBezTo>
                  <a:pt x="3774580" y="230879"/>
                  <a:pt x="3768868" y="196201"/>
                  <a:pt x="3803670" y="236457"/>
                </a:cubicBezTo>
                <a:cubicBezTo>
                  <a:pt x="3839567" y="220301"/>
                  <a:pt x="3850064" y="239151"/>
                  <a:pt x="3903080" y="241890"/>
                </a:cubicBezTo>
                <a:cubicBezTo>
                  <a:pt x="3922859" y="227800"/>
                  <a:pt x="3941005" y="230826"/>
                  <a:pt x="3959588" y="239195"/>
                </a:cubicBezTo>
                <a:cubicBezTo>
                  <a:pt x="4009252" y="229421"/>
                  <a:pt x="4057491" y="239376"/>
                  <a:pt x="4114838" y="238165"/>
                </a:cubicBezTo>
                <a:cubicBezTo>
                  <a:pt x="4173784" y="217210"/>
                  <a:pt x="4209756" y="243378"/>
                  <a:pt x="4271023" y="241959"/>
                </a:cubicBezTo>
                <a:cubicBezTo>
                  <a:pt x="4326191" y="205535"/>
                  <a:pt x="4316856" y="279258"/>
                  <a:pt x="4367397" y="271442"/>
                </a:cubicBezTo>
                <a:cubicBezTo>
                  <a:pt x="4446016" y="235091"/>
                  <a:pt x="4369000" y="295343"/>
                  <a:pt x="4495366" y="271618"/>
                </a:cubicBezTo>
                <a:cubicBezTo>
                  <a:pt x="4501905" y="266287"/>
                  <a:pt x="4518077" y="269240"/>
                  <a:pt x="4517347" y="275639"/>
                </a:cubicBezTo>
                <a:cubicBezTo>
                  <a:pt x="4525170" y="272832"/>
                  <a:pt x="4542809" y="258800"/>
                  <a:pt x="4546116" y="268568"/>
                </a:cubicBezTo>
                <a:cubicBezTo>
                  <a:pt x="4586961" y="265354"/>
                  <a:pt x="4626617" y="255160"/>
                  <a:pt x="4661259" y="238966"/>
                </a:cubicBezTo>
                <a:cubicBezTo>
                  <a:pt x="4741966" y="247639"/>
                  <a:pt x="4693066" y="205693"/>
                  <a:pt x="4750403" y="204364"/>
                </a:cubicBezTo>
                <a:cubicBezTo>
                  <a:pt x="4798501" y="219113"/>
                  <a:pt x="4813319" y="201253"/>
                  <a:pt x="4867614" y="208668"/>
                </a:cubicBezTo>
                <a:cubicBezTo>
                  <a:pt x="4881621" y="174373"/>
                  <a:pt x="4917566" y="206761"/>
                  <a:pt x="4937036" y="195446"/>
                </a:cubicBezTo>
                <a:cubicBezTo>
                  <a:pt x="4974214" y="229763"/>
                  <a:pt x="5013321" y="152474"/>
                  <a:pt x="5047626" y="149604"/>
                </a:cubicBezTo>
                <a:cubicBezTo>
                  <a:pt x="5106046" y="150576"/>
                  <a:pt x="5172786" y="183138"/>
                  <a:pt x="5200247" y="142695"/>
                </a:cubicBezTo>
                <a:cubicBezTo>
                  <a:pt x="5206135" y="157748"/>
                  <a:pt x="5203071" y="179288"/>
                  <a:pt x="5235691" y="173330"/>
                </a:cubicBezTo>
                <a:cubicBezTo>
                  <a:pt x="5249654" y="179935"/>
                  <a:pt x="5254450" y="203448"/>
                  <a:pt x="5280133" y="189342"/>
                </a:cubicBezTo>
                <a:cubicBezTo>
                  <a:pt x="5244836" y="171370"/>
                  <a:pt x="5299493" y="163568"/>
                  <a:pt x="5291963" y="139446"/>
                </a:cubicBezTo>
                <a:cubicBezTo>
                  <a:pt x="5331555" y="120349"/>
                  <a:pt x="5427790" y="132865"/>
                  <a:pt x="5418472" y="89163"/>
                </a:cubicBezTo>
                <a:cubicBezTo>
                  <a:pt x="5428057" y="62053"/>
                  <a:pt x="5484665" y="97616"/>
                  <a:pt x="5482354" y="69470"/>
                </a:cubicBezTo>
                <a:cubicBezTo>
                  <a:pt x="5507119" y="85574"/>
                  <a:pt x="5545363" y="52240"/>
                  <a:pt x="5583280" y="49787"/>
                </a:cubicBezTo>
                <a:cubicBezTo>
                  <a:pt x="5589344" y="36484"/>
                  <a:pt x="5598103" y="36349"/>
                  <a:pt x="5613766" y="41855"/>
                </a:cubicBezTo>
                <a:cubicBezTo>
                  <a:pt x="5636621" y="41086"/>
                  <a:pt x="5660728" y="35034"/>
                  <a:pt x="5684952" y="26088"/>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706291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1331648" cy="1978172"/>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36649" y="488969"/>
                  <a:pt x="9316893" y="491390"/>
                </a:cubicBezTo>
                <a:cubicBezTo>
                  <a:pt x="9298834" y="504511"/>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79948" y="576062"/>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407128" y="961344"/>
                </a:lnTo>
                <a:lnTo>
                  <a:pt x="8380548" y="987916"/>
                </a:lnTo>
                <a:lnTo>
                  <a:pt x="8379462" y="987106"/>
                </a:lnTo>
                <a:cubicBezTo>
                  <a:pt x="8376507" y="985864"/>
                  <a:pt x="8373362" y="986042"/>
                  <a:pt x="8369725" y="989186"/>
                </a:cubicBezTo>
                <a:cubicBezTo>
                  <a:pt x="8357221" y="990792"/>
                  <a:pt x="8319237" y="991089"/>
                  <a:pt x="8304438" y="996739"/>
                </a:cubicBezTo>
                <a:cubicBezTo>
                  <a:pt x="8297193" y="1005683"/>
                  <a:pt x="8289328" y="1014568"/>
                  <a:pt x="8280929" y="1023089"/>
                </a:cubicBezTo>
                <a:lnTo>
                  <a:pt x="8275760" y="1027772"/>
                </a:lnTo>
                <a:lnTo>
                  <a:pt x="8275478" y="1027605"/>
                </a:lnTo>
                <a:cubicBezTo>
                  <a:pt x="8273970" y="1028076"/>
                  <a:pt x="8272124" y="1029408"/>
                  <a:pt x="8269666"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43525" y="1179064"/>
                </a:lnTo>
                <a:lnTo>
                  <a:pt x="7685942" y="1233723"/>
                </a:lnTo>
                <a:lnTo>
                  <a:pt x="7586920" y="1261888"/>
                </a:lnTo>
                <a:cubicBezTo>
                  <a:pt x="7556723" y="1298911"/>
                  <a:pt x="7489186" y="1249860"/>
                  <a:pt x="7486100" y="1292563"/>
                </a:cubicBezTo>
                <a:cubicBezTo>
                  <a:pt x="7454875" y="1308356"/>
                  <a:pt x="7449202" y="1300366"/>
                  <a:pt x="7407190" y="1314737"/>
                </a:cubicBezTo>
                <a:cubicBezTo>
                  <a:pt x="7368386" y="1364011"/>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23400" y="1671703"/>
                  <a:pt x="5529437" y="1636968"/>
                </a:cubicBezTo>
                <a:cubicBezTo>
                  <a:pt x="5500069" y="1636638"/>
                  <a:pt x="5481558" y="1636672"/>
                  <a:pt x="5440853" y="1657958"/>
                </a:cubicBezTo>
                <a:cubicBezTo>
                  <a:pt x="5340428" y="1673293"/>
                  <a:pt x="5074771" y="1739921"/>
                  <a:pt x="4945936" y="1713743"/>
                </a:cubicBezTo>
                <a:cubicBezTo>
                  <a:pt x="4914142" y="1717597"/>
                  <a:pt x="4837317" y="1726609"/>
                  <a:pt x="4818446" y="1726895"/>
                </a:cubicBezTo>
                <a:lnTo>
                  <a:pt x="4813657" y="1730706"/>
                </a:lnTo>
                <a:lnTo>
                  <a:pt x="4759058" y="1766533"/>
                </a:lnTo>
                <a:cubicBezTo>
                  <a:pt x="4747481" y="1770744"/>
                  <a:pt x="4734604" y="1772921"/>
                  <a:pt x="4719749" y="1771811"/>
                </a:cubicBezTo>
                <a:cubicBezTo>
                  <a:pt x="4667035" y="1745585"/>
                  <a:pt x="4634134" y="1775931"/>
                  <a:pt x="4568686" y="1786141"/>
                </a:cubicBezTo>
                <a:cubicBezTo>
                  <a:pt x="4544667" y="1777910"/>
                  <a:pt x="4432547" y="1778168"/>
                  <a:pt x="4418751" y="1796932"/>
                </a:cubicBezTo>
                <a:cubicBezTo>
                  <a:pt x="4403360" y="1801488"/>
                  <a:pt x="4385278" y="1795746"/>
                  <a:pt x="4378377" y="1815528"/>
                </a:cubicBezTo>
                <a:cubicBezTo>
                  <a:pt x="4366870" y="1839461"/>
                  <a:pt x="4312575" y="1805339"/>
                  <a:pt x="4320575" y="1832722"/>
                </a:cubicBezTo>
                <a:cubicBezTo>
                  <a:pt x="4282030" y="1809397"/>
                  <a:pt x="4252210" y="1859755"/>
                  <a:pt x="4220200" y="1873173"/>
                </a:cubicBezTo>
                <a:cubicBezTo>
                  <a:pt x="4189784" y="1872580"/>
                  <a:pt x="4175475" y="1885756"/>
                  <a:pt x="4105361" y="1894711"/>
                </a:cubicBezTo>
                <a:cubicBezTo>
                  <a:pt x="4071894" y="1867524"/>
                  <a:pt x="4035294" y="1916372"/>
                  <a:pt x="3973223" y="1881015"/>
                </a:cubicBezTo>
                <a:cubicBezTo>
                  <a:pt x="3971330" y="1884974"/>
                  <a:pt x="3952843" y="1881390"/>
                  <a:pt x="3900992" y="1880603"/>
                </a:cubicBezTo>
                <a:cubicBezTo>
                  <a:pt x="3849141" y="1879815"/>
                  <a:pt x="3740259" y="1879432"/>
                  <a:pt x="3662119" y="1876289"/>
                </a:cubicBezTo>
                <a:cubicBezTo>
                  <a:pt x="3573420" y="1876991"/>
                  <a:pt x="3613412" y="1915150"/>
                  <a:pt x="3496919" y="1873180"/>
                </a:cubicBezTo>
                <a:cubicBezTo>
                  <a:pt x="3488062" y="1895719"/>
                  <a:pt x="3474293" y="1897950"/>
                  <a:pt x="3449433" y="1889681"/>
                </a:cubicBezTo>
                <a:cubicBezTo>
                  <a:pt x="3406553" y="1891629"/>
                  <a:pt x="3417350" y="1945453"/>
                  <a:pt x="3369766" y="1916653"/>
                </a:cubicBezTo>
                <a:cubicBezTo>
                  <a:pt x="3338805" y="1929531"/>
                  <a:pt x="3310151" y="1915620"/>
                  <a:pt x="3290336" y="1925039"/>
                </a:cubicBezTo>
                <a:lnTo>
                  <a:pt x="3224897" y="1943733"/>
                </a:lnTo>
                <a:cubicBezTo>
                  <a:pt x="3188693" y="1949271"/>
                  <a:pt x="3178540" y="1909145"/>
                  <a:pt x="3161463" y="1946591"/>
                </a:cubicBezTo>
                <a:lnTo>
                  <a:pt x="3157504" y="1957276"/>
                </a:lnTo>
                <a:lnTo>
                  <a:pt x="3115176" y="1943459"/>
                </a:lnTo>
                <a:cubicBezTo>
                  <a:pt x="3095397" y="1937281"/>
                  <a:pt x="3080878" y="1929976"/>
                  <a:pt x="3038835" y="1920210"/>
                </a:cubicBezTo>
                <a:cubicBezTo>
                  <a:pt x="3011900" y="1947086"/>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1037" y="1967486"/>
                  <a:pt x="2001803" y="1954594"/>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391573" y="1790862"/>
                  <a:pt x="1332568" y="1793149"/>
                </a:cubicBezTo>
                <a:cubicBezTo>
                  <a:pt x="1236287" y="1833446"/>
                  <a:pt x="1335185" y="1756546"/>
                  <a:pt x="1186881" y="1768613"/>
                </a:cubicBezTo>
                <a:cubicBezTo>
                  <a:pt x="1178443" y="1775469"/>
                  <a:pt x="1160576" y="1767918"/>
                  <a:pt x="1162595" y="1758337"/>
                </a:cubicBezTo>
                <a:cubicBezTo>
                  <a:pt x="1153167" y="1761117"/>
                  <a:pt x="1130472" y="1779083"/>
                  <a:pt x="1128523" y="1763621"/>
                </a:cubicBezTo>
                <a:cubicBezTo>
                  <a:pt x="1081415" y="1760756"/>
                  <a:pt x="1034361" y="1768718"/>
                  <a:pt x="991903" y="1786741"/>
                </a:cubicBezTo>
                <a:cubicBezTo>
                  <a:pt x="966383" y="1781126"/>
                  <a:pt x="949501" y="1831241"/>
                  <a:pt x="883960" y="1822386"/>
                </a:cubicBezTo>
                <a:cubicBezTo>
                  <a:pt x="831931" y="1790865"/>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920574E-5964-1955-4F65-92610467446D}"/>
              </a:ext>
            </a:extLst>
          </p:cNvPr>
          <p:cNvSpPr>
            <a:spLocks noGrp="1"/>
          </p:cNvSpPr>
          <p:nvPr>
            <p:ph type="title"/>
          </p:nvPr>
        </p:nvSpPr>
        <p:spPr>
          <a:xfrm>
            <a:off x="1050879" y="609601"/>
            <a:ext cx="9810604" cy="1216024"/>
          </a:xfrm>
        </p:spPr>
        <p:txBody>
          <a:bodyPr>
            <a:normAutofit/>
          </a:bodyPr>
          <a:lstStyle/>
          <a:p>
            <a:r>
              <a:rPr lang="en-GB" dirty="0"/>
              <a:t>A healthier Wales </a:t>
            </a:r>
            <a:endParaRPr lang="en-GB"/>
          </a:p>
        </p:txBody>
      </p:sp>
      <p:sp>
        <p:nvSpPr>
          <p:cNvPr id="3" name="Content Placeholder 2">
            <a:extLst>
              <a:ext uri="{FF2B5EF4-FFF2-40B4-BE49-F238E27FC236}">
                <a16:creationId xmlns:a16="http://schemas.microsoft.com/office/drawing/2014/main" id="{1B3B37C7-4491-74CE-6AC3-2C0632104645}"/>
              </a:ext>
            </a:extLst>
          </p:cNvPr>
          <p:cNvSpPr>
            <a:spLocks noGrp="1"/>
          </p:cNvSpPr>
          <p:nvPr>
            <p:ph idx="1"/>
          </p:nvPr>
        </p:nvSpPr>
        <p:spPr>
          <a:xfrm>
            <a:off x="1050879" y="2296161"/>
            <a:ext cx="4788505" cy="3846012"/>
          </a:xfrm>
        </p:spPr>
        <p:txBody>
          <a:bodyPr>
            <a:normAutofit/>
          </a:bodyPr>
          <a:lstStyle/>
          <a:p>
            <a:pPr marL="0" indent="0">
              <a:lnSpc>
                <a:spcPct val="200000"/>
              </a:lnSpc>
              <a:buNone/>
            </a:pPr>
            <a:r>
              <a:rPr lang="en-GB" dirty="0"/>
              <a:t>“A society in which people’s physical and mental well-being is maximised and in which choices and behaviours that benefit future health are understood“ (Welsh Government, 2015) </a:t>
            </a:r>
          </a:p>
        </p:txBody>
      </p:sp>
      <p:pic>
        <p:nvPicPr>
          <p:cNvPr id="4" name="Picture 3">
            <a:extLst>
              <a:ext uri="{FF2B5EF4-FFF2-40B4-BE49-F238E27FC236}">
                <a16:creationId xmlns:a16="http://schemas.microsoft.com/office/drawing/2014/main" id="{AFACA576-70F8-3A7A-37A3-DAC898091B44}"/>
              </a:ext>
            </a:extLst>
          </p:cNvPr>
          <p:cNvPicPr>
            <a:picLocks noChangeAspect="1"/>
          </p:cNvPicPr>
          <p:nvPr/>
        </p:nvPicPr>
        <p:blipFill>
          <a:blip r:embed="rId2"/>
          <a:stretch>
            <a:fillRect/>
          </a:stretch>
        </p:blipFill>
        <p:spPr>
          <a:xfrm>
            <a:off x="6921673" y="1978172"/>
            <a:ext cx="3846011" cy="3846011"/>
          </a:xfrm>
          <a:prstGeom prst="rect">
            <a:avLst/>
          </a:prstGeom>
        </p:spPr>
      </p:pic>
      <p:sp>
        <p:nvSpPr>
          <p:cNvPr id="13" name="Freeform: Shape 12">
            <a:extLst>
              <a:ext uri="{FF2B5EF4-FFF2-40B4-BE49-F238E27FC236}">
                <a16:creationId xmlns:a16="http://schemas.microsoft.com/office/drawing/2014/main" id="{C64E267B-3F5A-4357-9E7F-C5FBE5D3B1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50426" y="5902730"/>
            <a:ext cx="5741575" cy="955271"/>
          </a:xfrm>
          <a:custGeom>
            <a:avLst/>
            <a:gdLst>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379005 w 5741575"/>
              <a:gd name="connsiteY21" fmla="*/ 878900 h 955271"/>
              <a:gd name="connsiteX22" fmla="*/ 585428 w 5741575"/>
              <a:gd name="connsiteY22" fmla="*/ 826440 h 955271"/>
              <a:gd name="connsiteX23" fmla="*/ 787156 w 5741575"/>
              <a:gd name="connsiteY23" fmla="*/ 838447 h 955271"/>
              <a:gd name="connsiteX24" fmla="*/ 898586 w 5741575"/>
              <a:gd name="connsiteY24" fmla="*/ 808502 h 955271"/>
              <a:gd name="connsiteX25" fmla="*/ 924063 w 5741575"/>
              <a:gd name="connsiteY25" fmla="*/ 770210 h 955271"/>
              <a:gd name="connsiteX26" fmla="*/ 1212574 w 5741575"/>
              <a:gd name="connsiteY26" fmla="*/ 724238 h 955271"/>
              <a:gd name="connsiteX27" fmla="*/ 1280768 w 5741575"/>
              <a:gd name="connsiteY27" fmla="*/ 699122 h 955271"/>
              <a:gd name="connsiteX28" fmla="*/ 1352027 w 5741575"/>
              <a:gd name="connsiteY28" fmla="*/ 704323 h 955271"/>
              <a:gd name="connsiteX29" fmla="*/ 1374314 w 5741575"/>
              <a:gd name="connsiteY29" fmla="*/ 688815 h 955271"/>
              <a:gd name="connsiteX30" fmla="*/ 1378034 w 5741575"/>
              <a:gd name="connsiteY30" fmla="*/ 685842 h 955271"/>
              <a:gd name="connsiteX31" fmla="*/ 1395604 w 5741575"/>
              <a:gd name="connsiteY31" fmla="*/ 680460 h 955271"/>
              <a:gd name="connsiteX32" fmla="*/ 1397206 w 5741575"/>
              <a:gd name="connsiteY32" fmla="*/ 670793 h 955271"/>
              <a:gd name="connsiteX33" fmla="*/ 1421250 w 5741575"/>
              <a:gd name="connsiteY33" fmla="*/ 656855 h 955271"/>
              <a:gd name="connsiteX34" fmla="*/ 1454524 w 5741575"/>
              <a:gd name="connsiteY34" fmla="*/ 649224 h 955271"/>
              <a:gd name="connsiteX35" fmla="*/ 1616217 w 5741575"/>
              <a:gd name="connsiteY35" fmla="*/ 622107 h 955271"/>
              <a:gd name="connsiteX36" fmla="*/ 1710928 w 5741575"/>
              <a:gd name="connsiteY36" fmla="*/ 600666 h 955271"/>
              <a:gd name="connsiteX37" fmla="*/ 1743718 w 5741575"/>
              <a:gd name="connsiteY37" fmla="*/ 584327 h 955271"/>
              <a:gd name="connsiteX38" fmla="*/ 1791651 w 5741575"/>
              <a:gd name="connsiteY38" fmla="*/ 567019 h 955271"/>
              <a:gd name="connsiteX39" fmla="*/ 1873778 w 5741575"/>
              <a:gd name="connsiteY39" fmla="*/ 530130 h 955271"/>
              <a:gd name="connsiteX40" fmla="*/ 1988411 w 5741575"/>
              <a:gd name="connsiteY40" fmla="*/ 491599 h 955271"/>
              <a:gd name="connsiteX41" fmla="*/ 2085507 w 5741575"/>
              <a:gd name="connsiteY41" fmla="*/ 498527 h 955271"/>
              <a:gd name="connsiteX42" fmla="*/ 2090767 w 5741575"/>
              <a:gd name="connsiteY42" fmla="*/ 490616 h 955271"/>
              <a:gd name="connsiteX43" fmla="*/ 2151143 w 5741575"/>
              <a:gd name="connsiteY43" fmla="*/ 478332 h 955271"/>
              <a:gd name="connsiteX44" fmla="*/ 2378710 w 5741575"/>
              <a:gd name="connsiteY44" fmla="*/ 477570 h 955271"/>
              <a:gd name="connsiteX45" fmla="*/ 2496256 w 5741575"/>
              <a:gd name="connsiteY45" fmla="*/ 452396 h 955271"/>
              <a:gd name="connsiteX46" fmla="*/ 2535387 w 5741575"/>
              <a:gd name="connsiteY46" fmla="*/ 436645 h 955271"/>
              <a:gd name="connsiteX47" fmla="*/ 2601109 w 5741575"/>
              <a:gd name="connsiteY47" fmla="*/ 410678 h 955271"/>
              <a:gd name="connsiteX48" fmla="*/ 2643855 w 5741575"/>
              <a:gd name="connsiteY48" fmla="*/ 374482 h 955271"/>
              <a:gd name="connsiteX49" fmla="*/ 2657726 w 5741575"/>
              <a:gd name="connsiteY49" fmla="*/ 365841 h 955271"/>
              <a:gd name="connsiteX50" fmla="*/ 2687125 w 5741575"/>
              <a:gd name="connsiteY50" fmla="*/ 366820 h 955271"/>
              <a:gd name="connsiteX51" fmla="*/ 2697479 w 5741575"/>
              <a:gd name="connsiteY51" fmla="*/ 361430 h 955271"/>
              <a:gd name="connsiteX52" fmla="*/ 2701547 w 5741575"/>
              <a:gd name="connsiteY52" fmla="*/ 361545 h 955271"/>
              <a:gd name="connsiteX53" fmla="*/ 2711054 w 5741575"/>
              <a:gd name="connsiteY53" fmla="*/ 360597 h 955271"/>
              <a:gd name="connsiteX54" fmla="*/ 2710438 w 5741575"/>
              <a:gd name="connsiteY54" fmla="*/ 366958 h 955271"/>
              <a:gd name="connsiteX55" fmla="*/ 2722936 w 5741575"/>
              <a:gd name="connsiteY55" fmla="*/ 377633 h 955271"/>
              <a:gd name="connsiteX56" fmla="*/ 2777227 w 5741575"/>
              <a:gd name="connsiteY56" fmla="*/ 368972 h 955271"/>
              <a:gd name="connsiteX57" fmla="*/ 2779510 w 5741575"/>
              <a:gd name="connsiteY57" fmla="*/ 361652 h 955271"/>
              <a:gd name="connsiteX58" fmla="*/ 2786278 w 5741575"/>
              <a:gd name="connsiteY58" fmla="*/ 359869 h 955271"/>
              <a:gd name="connsiteX59" fmla="*/ 2792101 w 5741575"/>
              <a:gd name="connsiteY59" fmla="*/ 365927 h 955271"/>
              <a:gd name="connsiteX60" fmla="*/ 2885545 w 5741575"/>
              <a:gd name="connsiteY60" fmla="*/ 372818 h 955271"/>
              <a:gd name="connsiteX61" fmla="*/ 3009558 w 5741575"/>
              <a:gd name="connsiteY61" fmla="*/ 370573 h 955271"/>
              <a:gd name="connsiteX62" fmla="*/ 3095010 w 5741575"/>
              <a:gd name="connsiteY62" fmla="*/ 332454 h 955271"/>
              <a:gd name="connsiteX63" fmla="*/ 3103742 w 5741575"/>
              <a:gd name="connsiteY63" fmla="*/ 337974 h 955271"/>
              <a:gd name="connsiteX64" fmla="*/ 3165093 w 5741575"/>
              <a:gd name="connsiteY64" fmla="*/ 329459 h 955271"/>
              <a:gd name="connsiteX65" fmla="*/ 3373785 w 5741575"/>
              <a:gd name="connsiteY65" fmla="*/ 255680 h 955271"/>
              <a:gd name="connsiteX66" fmla="*/ 3493851 w 5741575"/>
              <a:gd name="connsiteY66" fmla="*/ 240255 h 955271"/>
              <a:gd name="connsiteX67" fmla="*/ 3537470 w 5741575"/>
              <a:gd name="connsiteY67" fmla="*/ 241867 h 955271"/>
              <a:gd name="connsiteX68" fmla="*/ 3610489 w 5741575"/>
              <a:gd name="connsiteY68" fmla="*/ 244128 h 955271"/>
              <a:gd name="connsiteX69" fmla="*/ 3667539 w 5741575"/>
              <a:gd name="connsiteY69" fmla="*/ 263271 h 955271"/>
              <a:gd name="connsiteX70" fmla="*/ 3727614 w 5741575"/>
              <a:gd name="connsiteY70" fmla="*/ 258245 h 955271"/>
              <a:gd name="connsiteX71" fmla="*/ 3738369 w 5741575"/>
              <a:gd name="connsiteY71" fmla="*/ 234506 h 955271"/>
              <a:gd name="connsiteX72" fmla="*/ 3803670 w 5741575"/>
              <a:gd name="connsiteY72" fmla="*/ 236457 h 955271"/>
              <a:gd name="connsiteX73" fmla="*/ 3903080 w 5741575"/>
              <a:gd name="connsiteY73" fmla="*/ 241890 h 955271"/>
              <a:gd name="connsiteX74" fmla="*/ 3959588 w 5741575"/>
              <a:gd name="connsiteY74" fmla="*/ 239195 h 955271"/>
              <a:gd name="connsiteX75" fmla="*/ 4114838 w 5741575"/>
              <a:gd name="connsiteY75" fmla="*/ 238165 h 955271"/>
              <a:gd name="connsiteX76" fmla="*/ 4271023 w 5741575"/>
              <a:gd name="connsiteY76" fmla="*/ 241959 h 955271"/>
              <a:gd name="connsiteX77" fmla="*/ 4367397 w 5741575"/>
              <a:gd name="connsiteY77" fmla="*/ 271442 h 955271"/>
              <a:gd name="connsiteX78" fmla="*/ 4495366 w 5741575"/>
              <a:gd name="connsiteY78" fmla="*/ 271618 h 955271"/>
              <a:gd name="connsiteX79" fmla="*/ 4517347 w 5741575"/>
              <a:gd name="connsiteY79" fmla="*/ 275639 h 955271"/>
              <a:gd name="connsiteX80" fmla="*/ 4546116 w 5741575"/>
              <a:gd name="connsiteY80" fmla="*/ 268568 h 955271"/>
              <a:gd name="connsiteX81" fmla="*/ 4661259 w 5741575"/>
              <a:gd name="connsiteY81" fmla="*/ 238966 h 955271"/>
              <a:gd name="connsiteX82" fmla="*/ 4750403 w 5741575"/>
              <a:gd name="connsiteY82" fmla="*/ 204364 h 955271"/>
              <a:gd name="connsiteX83" fmla="*/ 4867614 w 5741575"/>
              <a:gd name="connsiteY83" fmla="*/ 208668 h 955271"/>
              <a:gd name="connsiteX84" fmla="*/ 4937036 w 5741575"/>
              <a:gd name="connsiteY84" fmla="*/ 195446 h 955271"/>
              <a:gd name="connsiteX85" fmla="*/ 5047626 w 5741575"/>
              <a:gd name="connsiteY85" fmla="*/ 149604 h 955271"/>
              <a:gd name="connsiteX86" fmla="*/ 5200247 w 5741575"/>
              <a:gd name="connsiteY86" fmla="*/ 142695 h 955271"/>
              <a:gd name="connsiteX87" fmla="*/ 5235691 w 5741575"/>
              <a:gd name="connsiteY87" fmla="*/ 173330 h 955271"/>
              <a:gd name="connsiteX88" fmla="*/ 5280133 w 5741575"/>
              <a:gd name="connsiteY88" fmla="*/ 189342 h 955271"/>
              <a:gd name="connsiteX89" fmla="*/ 5291963 w 5741575"/>
              <a:gd name="connsiteY89" fmla="*/ 139446 h 955271"/>
              <a:gd name="connsiteX90" fmla="*/ 5418472 w 5741575"/>
              <a:gd name="connsiteY90" fmla="*/ 89163 h 955271"/>
              <a:gd name="connsiteX91" fmla="*/ 5482354 w 5741575"/>
              <a:gd name="connsiteY91" fmla="*/ 69470 h 955271"/>
              <a:gd name="connsiteX92" fmla="*/ 5583280 w 5741575"/>
              <a:gd name="connsiteY92" fmla="*/ 49787 h 955271"/>
              <a:gd name="connsiteX93" fmla="*/ 5613766 w 5741575"/>
              <a:gd name="connsiteY93" fmla="*/ 41855 h 955271"/>
              <a:gd name="connsiteX94" fmla="*/ 5684952 w 5741575"/>
              <a:gd name="connsiteY94" fmla="*/ 26088 h 955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5741575" h="955271">
                <a:moveTo>
                  <a:pt x="5741575" y="0"/>
                </a:moveTo>
                <a:lnTo>
                  <a:pt x="5741575" y="955271"/>
                </a:lnTo>
                <a:lnTo>
                  <a:pt x="0" y="955271"/>
                </a:lnTo>
                <a:lnTo>
                  <a:pt x="8558" y="953971"/>
                </a:lnTo>
                <a:lnTo>
                  <a:pt x="16894" y="953847"/>
                </a:lnTo>
                <a:cubicBezTo>
                  <a:pt x="22474" y="953361"/>
                  <a:pt x="25973" y="952524"/>
                  <a:pt x="28156" y="951374"/>
                </a:cubicBezTo>
                <a:cubicBezTo>
                  <a:pt x="28201" y="951240"/>
                  <a:pt x="28247" y="951105"/>
                  <a:pt x="28293" y="950971"/>
                </a:cubicBezTo>
                <a:lnTo>
                  <a:pt x="39115" y="949326"/>
                </a:lnTo>
                <a:cubicBezTo>
                  <a:pt x="57701" y="947335"/>
                  <a:pt x="76089" y="946141"/>
                  <a:pt x="93851" y="945611"/>
                </a:cubicBezTo>
                <a:cubicBezTo>
                  <a:pt x="99905" y="923404"/>
                  <a:pt x="170209" y="932855"/>
                  <a:pt x="148657" y="898134"/>
                </a:cubicBezTo>
                <a:cubicBezTo>
                  <a:pt x="172173" y="896348"/>
                  <a:pt x="191809" y="908449"/>
                  <a:pt x="174554" y="886351"/>
                </a:cubicBezTo>
                <a:cubicBezTo>
                  <a:pt x="182014" y="885083"/>
                  <a:pt x="185699" y="882087"/>
                  <a:pt x="187633" y="878226"/>
                </a:cubicBezTo>
                <a:cubicBezTo>
                  <a:pt x="187742" y="877663"/>
                  <a:pt x="187852" y="877101"/>
                  <a:pt x="187961" y="876538"/>
                </a:cubicBezTo>
                <a:lnTo>
                  <a:pt x="240501" y="873150"/>
                </a:lnTo>
                <a:lnTo>
                  <a:pt x="246345" y="869942"/>
                </a:lnTo>
                <a:lnTo>
                  <a:pt x="282041" y="871263"/>
                </a:lnTo>
                <a:lnTo>
                  <a:pt x="299711" y="870064"/>
                </a:lnTo>
                <a:lnTo>
                  <a:pt x="306299" y="873609"/>
                </a:lnTo>
                <a:cubicBezTo>
                  <a:pt x="312531" y="875279"/>
                  <a:pt x="320316" y="874896"/>
                  <a:pt x="331571" y="869866"/>
                </a:cubicBezTo>
                <a:lnTo>
                  <a:pt x="333872" y="867971"/>
                </a:lnTo>
                <a:lnTo>
                  <a:pt x="356953" y="870334"/>
                </a:lnTo>
                <a:cubicBezTo>
                  <a:pt x="364772" y="872042"/>
                  <a:pt x="372199" y="874762"/>
                  <a:pt x="379005" y="878900"/>
                </a:cubicBezTo>
                <a:cubicBezTo>
                  <a:pt x="436788" y="836391"/>
                  <a:pt x="512367" y="847456"/>
                  <a:pt x="585428" y="826440"/>
                </a:cubicBezTo>
                <a:cubicBezTo>
                  <a:pt x="600236" y="776571"/>
                  <a:pt x="751447" y="800939"/>
                  <a:pt x="787156" y="838447"/>
                </a:cubicBezTo>
                <a:cubicBezTo>
                  <a:pt x="767750" y="789794"/>
                  <a:pt x="977582" y="857915"/>
                  <a:pt x="898586" y="808502"/>
                </a:cubicBezTo>
                <a:cubicBezTo>
                  <a:pt x="926099" y="807167"/>
                  <a:pt x="944922" y="782490"/>
                  <a:pt x="924063" y="770210"/>
                </a:cubicBezTo>
                <a:cubicBezTo>
                  <a:pt x="1015917" y="786259"/>
                  <a:pt x="1117953" y="728408"/>
                  <a:pt x="1212574" y="724238"/>
                </a:cubicBezTo>
                <a:cubicBezTo>
                  <a:pt x="1245879" y="677520"/>
                  <a:pt x="1233543" y="716744"/>
                  <a:pt x="1280768" y="699122"/>
                </a:cubicBezTo>
                <a:cubicBezTo>
                  <a:pt x="1280824" y="735474"/>
                  <a:pt x="1333787" y="667235"/>
                  <a:pt x="1352027" y="704323"/>
                </a:cubicBezTo>
                <a:cubicBezTo>
                  <a:pt x="1360044" y="699941"/>
                  <a:pt x="1367234" y="694526"/>
                  <a:pt x="1374314" y="688815"/>
                </a:cubicBezTo>
                <a:lnTo>
                  <a:pt x="1378034" y="685842"/>
                </a:lnTo>
                <a:lnTo>
                  <a:pt x="1395604" y="680460"/>
                </a:lnTo>
                <a:lnTo>
                  <a:pt x="1397206" y="670793"/>
                </a:lnTo>
                <a:lnTo>
                  <a:pt x="1421250" y="656855"/>
                </a:lnTo>
                <a:cubicBezTo>
                  <a:pt x="1430770" y="652893"/>
                  <a:pt x="1441623" y="650105"/>
                  <a:pt x="1454524" y="649224"/>
                </a:cubicBezTo>
                <a:cubicBezTo>
                  <a:pt x="1502655" y="660482"/>
                  <a:pt x="1556151" y="606226"/>
                  <a:pt x="1616217" y="622107"/>
                </a:cubicBezTo>
                <a:cubicBezTo>
                  <a:pt x="1637755" y="624837"/>
                  <a:pt x="1701030" y="614257"/>
                  <a:pt x="1710928" y="600666"/>
                </a:cubicBezTo>
                <a:cubicBezTo>
                  <a:pt x="1723693" y="596072"/>
                  <a:pt x="1739861" y="597834"/>
                  <a:pt x="1743718" y="584327"/>
                </a:cubicBezTo>
                <a:cubicBezTo>
                  <a:pt x="1751098" y="567647"/>
                  <a:pt x="1801421" y="583831"/>
                  <a:pt x="1791651" y="567019"/>
                </a:cubicBezTo>
                <a:cubicBezTo>
                  <a:pt x="1827282" y="577929"/>
                  <a:pt x="1847642" y="542228"/>
                  <a:pt x="1873778" y="530130"/>
                </a:cubicBezTo>
                <a:cubicBezTo>
                  <a:pt x="1902425" y="541995"/>
                  <a:pt x="1929013" y="504913"/>
                  <a:pt x="1988411" y="491599"/>
                </a:cubicBezTo>
                <a:cubicBezTo>
                  <a:pt x="2020077" y="505546"/>
                  <a:pt x="2028363" y="482381"/>
                  <a:pt x="2085507" y="498527"/>
                </a:cubicBezTo>
                <a:cubicBezTo>
                  <a:pt x="2086719" y="495769"/>
                  <a:pt x="2088490" y="493104"/>
                  <a:pt x="2090767" y="490616"/>
                </a:cubicBezTo>
                <a:cubicBezTo>
                  <a:pt x="2103992" y="476161"/>
                  <a:pt x="2131025" y="470659"/>
                  <a:pt x="2151143" y="478332"/>
                </a:cubicBezTo>
                <a:cubicBezTo>
                  <a:pt x="2240088" y="497642"/>
                  <a:pt x="2310118" y="483043"/>
                  <a:pt x="2378710" y="477570"/>
                </a:cubicBezTo>
                <a:cubicBezTo>
                  <a:pt x="2454975" y="467585"/>
                  <a:pt x="2391576" y="437831"/>
                  <a:pt x="2496256" y="452396"/>
                </a:cubicBezTo>
                <a:cubicBezTo>
                  <a:pt x="2501503" y="436899"/>
                  <a:pt x="2513119" y="433980"/>
                  <a:pt x="2535387" y="436645"/>
                </a:cubicBezTo>
                <a:cubicBezTo>
                  <a:pt x="2572084" y="430778"/>
                  <a:pt x="2557124" y="397207"/>
                  <a:pt x="2601109" y="410678"/>
                </a:cubicBezTo>
                <a:cubicBezTo>
                  <a:pt x="2588000" y="393616"/>
                  <a:pt x="2667428" y="390302"/>
                  <a:pt x="2643855" y="374482"/>
                </a:cubicBezTo>
                <a:cubicBezTo>
                  <a:pt x="2648277" y="369169"/>
                  <a:pt x="2652937" y="366761"/>
                  <a:pt x="2657726" y="365841"/>
                </a:cubicBezTo>
                <a:cubicBezTo>
                  <a:pt x="2667303" y="363999"/>
                  <a:pt x="2677395" y="368107"/>
                  <a:pt x="2687125" y="366820"/>
                </a:cubicBezTo>
                <a:lnTo>
                  <a:pt x="2697479" y="361430"/>
                </a:lnTo>
                <a:lnTo>
                  <a:pt x="2701547" y="361545"/>
                </a:lnTo>
                <a:lnTo>
                  <a:pt x="2711054" y="360597"/>
                </a:lnTo>
                <a:lnTo>
                  <a:pt x="2710438" y="366958"/>
                </a:lnTo>
                <a:cubicBezTo>
                  <a:pt x="2708955" y="373111"/>
                  <a:pt x="2708038" y="379788"/>
                  <a:pt x="2722936" y="377633"/>
                </a:cubicBezTo>
                <a:cubicBezTo>
                  <a:pt x="2753511" y="370170"/>
                  <a:pt x="2766475" y="394972"/>
                  <a:pt x="2777227" y="368972"/>
                </a:cubicBezTo>
                <a:lnTo>
                  <a:pt x="2779510" y="361652"/>
                </a:lnTo>
                <a:lnTo>
                  <a:pt x="2786278" y="359869"/>
                </a:lnTo>
                <a:cubicBezTo>
                  <a:pt x="2789994" y="359750"/>
                  <a:pt x="2792255" y="361281"/>
                  <a:pt x="2792101" y="365927"/>
                </a:cubicBezTo>
                <a:cubicBezTo>
                  <a:pt x="2819315" y="344279"/>
                  <a:pt x="2855630" y="370297"/>
                  <a:pt x="2885545" y="372818"/>
                </a:cubicBezTo>
                <a:cubicBezTo>
                  <a:pt x="2905895" y="352581"/>
                  <a:pt x="2948591" y="377825"/>
                  <a:pt x="3009558" y="370573"/>
                </a:cubicBezTo>
                <a:cubicBezTo>
                  <a:pt x="3031640" y="347442"/>
                  <a:pt x="3050695" y="365935"/>
                  <a:pt x="3095010" y="332454"/>
                </a:cubicBezTo>
                <a:cubicBezTo>
                  <a:pt x="3097485" y="334582"/>
                  <a:pt x="3100426" y="336441"/>
                  <a:pt x="3103742" y="337974"/>
                </a:cubicBezTo>
                <a:cubicBezTo>
                  <a:pt x="3123005" y="346878"/>
                  <a:pt x="3150475" y="343067"/>
                  <a:pt x="3165093" y="329459"/>
                </a:cubicBezTo>
                <a:cubicBezTo>
                  <a:pt x="3236951" y="282673"/>
                  <a:pt x="3308286" y="273118"/>
                  <a:pt x="3373785" y="255680"/>
                </a:cubicBezTo>
                <a:cubicBezTo>
                  <a:pt x="3448540" y="239861"/>
                  <a:pt x="3405238" y="287846"/>
                  <a:pt x="3493851" y="240255"/>
                </a:cubicBezTo>
                <a:cubicBezTo>
                  <a:pt x="3506326" y="252723"/>
                  <a:pt x="3518405" y="251593"/>
                  <a:pt x="3537470" y="241867"/>
                </a:cubicBezTo>
                <a:cubicBezTo>
                  <a:pt x="3573967" y="235226"/>
                  <a:pt x="3576893" y="270855"/>
                  <a:pt x="3610489" y="244128"/>
                </a:cubicBezTo>
                <a:cubicBezTo>
                  <a:pt x="3606935" y="264036"/>
                  <a:pt x="3681284" y="241075"/>
                  <a:pt x="3667539" y="263271"/>
                </a:cubicBezTo>
                <a:cubicBezTo>
                  <a:pt x="3694251" y="276940"/>
                  <a:pt x="3701441" y="246803"/>
                  <a:pt x="3727614" y="258245"/>
                </a:cubicBezTo>
                <a:cubicBezTo>
                  <a:pt x="3754952" y="257751"/>
                  <a:pt x="3708960" y="240314"/>
                  <a:pt x="3738369" y="234506"/>
                </a:cubicBezTo>
                <a:cubicBezTo>
                  <a:pt x="3774580" y="230879"/>
                  <a:pt x="3768868" y="196201"/>
                  <a:pt x="3803670" y="236457"/>
                </a:cubicBezTo>
                <a:cubicBezTo>
                  <a:pt x="3839567" y="220301"/>
                  <a:pt x="3850064" y="239151"/>
                  <a:pt x="3903080" y="241890"/>
                </a:cubicBezTo>
                <a:cubicBezTo>
                  <a:pt x="3922859" y="227800"/>
                  <a:pt x="3941005" y="230826"/>
                  <a:pt x="3959588" y="239195"/>
                </a:cubicBezTo>
                <a:cubicBezTo>
                  <a:pt x="4009252" y="229421"/>
                  <a:pt x="4057491" y="239376"/>
                  <a:pt x="4114838" y="238165"/>
                </a:cubicBezTo>
                <a:cubicBezTo>
                  <a:pt x="4173784" y="217210"/>
                  <a:pt x="4209756" y="243378"/>
                  <a:pt x="4271023" y="241959"/>
                </a:cubicBezTo>
                <a:cubicBezTo>
                  <a:pt x="4326191" y="205535"/>
                  <a:pt x="4316856" y="279258"/>
                  <a:pt x="4367397" y="271442"/>
                </a:cubicBezTo>
                <a:cubicBezTo>
                  <a:pt x="4446016" y="235091"/>
                  <a:pt x="4369000" y="295343"/>
                  <a:pt x="4495366" y="271618"/>
                </a:cubicBezTo>
                <a:cubicBezTo>
                  <a:pt x="4501905" y="266287"/>
                  <a:pt x="4518077" y="269240"/>
                  <a:pt x="4517347" y="275639"/>
                </a:cubicBezTo>
                <a:cubicBezTo>
                  <a:pt x="4525170" y="272832"/>
                  <a:pt x="4542809" y="258800"/>
                  <a:pt x="4546116" y="268568"/>
                </a:cubicBezTo>
                <a:cubicBezTo>
                  <a:pt x="4586961" y="265354"/>
                  <a:pt x="4626617" y="255160"/>
                  <a:pt x="4661259" y="238966"/>
                </a:cubicBezTo>
                <a:cubicBezTo>
                  <a:pt x="4741966" y="247639"/>
                  <a:pt x="4693066" y="205693"/>
                  <a:pt x="4750403" y="204364"/>
                </a:cubicBezTo>
                <a:cubicBezTo>
                  <a:pt x="4798501" y="219113"/>
                  <a:pt x="4813319" y="201253"/>
                  <a:pt x="4867614" y="208668"/>
                </a:cubicBezTo>
                <a:cubicBezTo>
                  <a:pt x="4881621" y="174373"/>
                  <a:pt x="4917566" y="206761"/>
                  <a:pt x="4937036" y="195446"/>
                </a:cubicBezTo>
                <a:cubicBezTo>
                  <a:pt x="4974214" y="229763"/>
                  <a:pt x="5013321" y="152474"/>
                  <a:pt x="5047626" y="149604"/>
                </a:cubicBezTo>
                <a:cubicBezTo>
                  <a:pt x="5106046" y="150576"/>
                  <a:pt x="5172786" y="183138"/>
                  <a:pt x="5200247" y="142695"/>
                </a:cubicBezTo>
                <a:cubicBezTo>
                  <a:pt x="5206135" y="157748"/>
                  <a:pt x="5203071" y="179288"/>
                  <a:pt x="5235691" y="173330"/>
                </a:cubicBezTo>
                <a:cubicBezTo>
                  <a:pt x="5249654" y="179935"/>
                  <a:pt x="5254450" y="203448"/>
                  <a:pt x="5280133" y="189342"/>
                </a:cubicBezTo>
                <a:cubicBezTo>
                  <a:pt x="5244836" y="171370"/>
                  <a:pt x="5299493" y="163568"/>
                  <a:pt x="5291963" y="139446"/>
                </a:cubicBezTo>
                <a:cubicBezTo>
                  <a:pt x="5331555" y="120349"/>
                  <a:pt x="5427790" y="132865"/>
                  <a:pt x="5418472" y="89163"/>
                </a:cubicBezTo>
                <a:cubicBezTo>
                  <a:pt x="5428057" y="62053"/>
                  <a:pt x="5484665" y="97616"/>
                  <a:pt x="5482354" y="69470"/>
                </a:cubicBezTo>
                <a:cubicBezTo>
                  <a:pt x="5507119" y="85574"/>
                  <a:pt x="5545363" y="52240"/>
                  <a:pt x="5583280" y="49787"/>
                </a:cubicBezTo>
                <a:cubicBezTo>
                  <a:pt x="5589344" y="36484"/>
                  <a:pt x="5598103" y="36349"/>
                  <a:pt x="5613766" y="41855"/>
                </a:cubicBezTo>
                <a:cubicBezTo>
                  <a:pt x="5636621" y="41086"/>
                  <a:pt x="5660728" y="35034"/>
                  <a:pt x="5684952" y="26088"/>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853047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1331648" cy="1978172"/>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36649" y="488969"/>
                  <a:pt x="9316893" y="491390"/>
                </a:cubicBezTo>
                <a:cubicBezTo>
                  <a:pt x="9298834" y="504511"/>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79948" y="576062"/>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407128" y="961344"/>
                </a:lnTo>
                <a:lnTo>
                  <a:pt x="8380548" y="987916"/>
                </a:lnTo>
                <a:lnTo>
                  <a:pt x="8379462" y="987106"/>
                </a:lnTo>
                <a:cubicBezTo>
                  <a:pt x="8376507" y="985864"/>
                  <a:pt x="8373362" y="986042"/>
                  <a:pt x="8369725" y="989186"/>
                </a:cubicBezTo>
                <a:cubicBezTo>
                  <a:pt x="8357221" y="990792"/>
                  <a:pt x="8319237" y="991089"/>
                  <a:pt x="8304438" y="996739"/>
                </a:cubicBezTo>
                <a:cubicBezTo>
                  <a:pt x="8297193" y="1005683"/>
                  <a:pt x="8289328" y="1014568"/>
                  <a:pt x="8280929" y="1023089"/>
                </a:cubicBezTo>
                <a:lnTo>
                  <a:pt x="8275760" y="1027772"/>
                </a:lnTo>
                <a:lnTo>
                  <a:pt x="8275478" y="1027605"/>
                </a:lnTo>
                <a:cubicBezTo>
                  <a:pt x="8273970" y="1028076"/>
                  <a:pt x="8272124" y="1029408"/>
                  <a:pt x="8269666"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43525" y="1179064"/>
                </a:lnTo>
                <a:lnTo>
                  <a:pt x="7685942" y="1233723"/>
                </a:lnTo>
                <a:lnTo>
                  <a:pt x="7586920" y="1261888"/>
                </a:lnTo>
                <a:cubicBezTo>
                  <a:pt x="7556723" y="1298911"/>
                  <a:pt x="7489186" y="1249860"/>
                  <a:pt x="7486100" y="1292563"/>
                </a:cubicBezTo>
                <a:cubicBezTo>
                  <a:pt x="7454875" y="1308356"/>
                  <a:pt x="7449202" y="1300366"/>
                  <a:pt x="7407190" y="1314737"/>
                </a:cubicBezTo>
                <a:cubicBezTo>
                  <a:pt x="7368386" y="1364011"/>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23400" y="1671703"/>
                  <a:pt x="5529437" y="1636968"/>
                </a:cubicBezTo>
                <a:cubicBezTo>
                  <a:pt x="5500069" y="1636638"/>
                  <a:pt x="5481558" y="1636672"/>
                  <a:pt x="5440853" y="1657958"/>
                </a:cubicBezTo>
                <a:cubicBezTo>
                  <a:pt x="5340428" y="1673293"/>
                  <a:pt x="5074771" y="1739921"/>
                  <a:pt x="4945936" y="1713743"/>
                </a:cubicBezTo>
                <a:cubicBezTo>
                  <a:pt x="4914142" y="1717597"/>
                  <a:pt x="4837317" y="1726609"/>
                  <a:pt x="4818446" y="1726895"/>
                </a:cubicBezTo>
                <a:lnTo>
                  <a:pt x="4813657" y="1730706"/>
                </a:lnTo>
                <a:lnTo>
                  <a:pt x="4759058" y="1766533"/>
                </a:lnTo>
                <a:cubicBezTo>
                  <a:pt x="4747481" y="1770744"/>
                  <a:pt x="4734604" y="1772921"/>
                  <a:pt x="4719749" y="1771811"/>
                </a:cubicBezTo>
                <a:cubicBezTo>
                  <a:pt x="4667035" y="1745585"/>
                  <a:pt x="4634134" y="1775931"/>
                  <a:pt x="4568686" y="1786141"/>
                </a:cubicBezTo>
                <a:cubicBezTo>
                  <a:pt x="4544667" y="1777910"/>
                  <a:pt x="4432547" y="1778168"/>
                  <a:pt x="4418751" y="1796932"/>
                </a:cubicBezTo>
                <a:cubicBezTo>
                  <a:pt x="4403360" y="1801488"/>
                  <a:pt x="4385278" y="1795746"/>
                  <a:pt x="4378377" y="1815528"/>
                </a:cubicBezTo>
                <a:cubicBezTo>
                  <a:pt x="4366870" y="1839461"/>
                  <a:pt x="4312575" y="1805339"/>
                  <a:pt x="4320575" y="1832722"/>
                </a:cubicBezTo>
                <a:cubicBezTo>
                  <a:pt x="4282030" y="1809397"/>
                  <a:pt x="4252210" y="1859755"/>
                  <a:pt x="4220200" y="1873173"/>
                </a:cubicBezTo>
                <a:cubicBezTo>
                  <a:pt x="4189784" y="1872580"/>
                  <a:pt x="4175475" y="1885756"/>
                  <a:pt x="4105361" y="1894711"/>
                </a:cubicBezTo>
                <a:cubicBezTo>
                  <a:pt x="4071894" y="1867524"/>
                  <a:pt x="4035294" y="1916372"/>
                  <a:pt x="3973223" y="1881015"/>
                </a:cubicBezTo>
                <a:cubicBezTo>
                  <a:pt x="3971330" y="1884974"/>
                  <a:pt x="3952843" y="1881390"/>
                  <a:pt x="3900992" y="1880603"/>
                </a:cubicBezTo>
                <a:cubicBezTo>
                  <a:pt x="3849141" y="1879815"/>
                  <a:pt x="3740259" y="1879432"/>
                  <a:pt x="3662119" y="1876289"/>
                </a:cubicBezTo>
                <a:cubicBezTo>
                  <a:pt x="3573420" y="1876991"/>
                  <a:pt x="3613412" y="1915150"/>
                  <a:pt x="3496919" y="1873180"/>
                </a:cubicBezTo>
                <a:cubicBezTo>
                  <a:pt x="3488062" y="1895719"/>
                  <a:pt x="3474293" y="1897950"/>
                  <a:pt x="3449433" y="1889681"/>
                </a:cubicBezTo>
                <a:cubicBezTo>
                  <a:pt x="3406553" y="1891629"/>
                  <a:pt x="3417350" y="1945453"/>
                  <a:pt x="3369766" y="1916653"/>
                </a:cubicBezTo>
                <a:cubicBezTo>
                  <a:pt x="3338805" y="1929531"/>
                  <a:pt x="3310151" y="1915620"/>
                  <a:pt x="3290336" y="1925039"/>
                </a:cubicBezTo>
                <a:lnTo>
                  <a:pt x="3224897" y="1943733"/>
                </a:lnTo>
                <a:cubicBezTo>
                  <a:pt x="3188693" y="1949271"/>
                  <a:pt x="3178540" y="1909145"/>
                  <a:pt x="3161463" y="1946591"/>
                </a:cubicBezTo>
                <a:lnTo>
                  <a:pt x="3157504" y="1957276"/>
                </a:lnTo>
                <a:lnTo>
                  <a:pt x="3115176" y="1943459"/>
                </a:lnTo>
                <a:cubicBezTo>
                  <a:pt x="3095397" y="1937281"/>
                  <a:pt x="3080878" y="1929976"/>
                  <a:pt x="3038835" y="1920210"/>
                </a:cubicBezTo>
                <a:cubicBezTo>
                  <a:pt x="3011900" y="1947086"/>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1037" y="1967486"/>
                  <a:pt x="2001803" y="1954594"/>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391573" y="1790862"/>
                  <a:pt x="1332568" y="1793149"/>
                </a:cubicBezTo>
                <a:cubicBezTo>
                  <a:pt x="1236287" y="1833446"/>
                  <a:pt x="1335185" y="1756546"/>
                  <a:pt x="1186881" y="1768613"/>
                </a:cubicBezTo>
                <a:cubicBezTo>
                  <a:pt x="1178443" y="1775469"/>
                  <a:pt x="1160576" y="1767918"/>
                  <a:pt x="1162595" y="1758337"/>
                </a:cubicBezTo>
                <a:cubicBezTo>
                  <a:pt x="1153167" y="1761117"/>
                  <a:pt x="1130472" y="1779083"/>
                  <a:pt x="1128523" y="1763621"/>
                </a:cubicBezTo>
                <a:cubicBezTo>
                  <a:pt x="1081415" y="1760756"/>
                  <a:pt x="1034361" y="1768718"/>
                  <a:pt x="991903" y="1786741"/>
                </a:cubicBezTo>
                <a:cubicBezTo>
                  <a:pt x="966383" y="1781126"/>
                  <a:pt x="949501" y="1831241"/>
                  <a:pt x="883960" y="1822386"/>
                </a:cubicBezTo>
                <a:cubicBezTo>
                  <a:pt x="831931" y="1790865"/>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3DD2E46-FB1E-D0B2-C00E-DC45EF288B13}"/>
              </a:ext>
            </a:extLst>
          </p:cNvPr>
          <p:cNvSpPr>
            <a:spLocks noGrp="1"/>
          </p:cNvSpPr>
          <p:nvPr>
            <p:ph type="title"/>
          </p:nvPr>
        </p:nvSpPr>
        <p:spPr>
          <a:xfrm>
            <a:off x="1050879" y="609601"/>
            <a:ext cx="9810604" cy="1216024"/>
          </a:xfrm>
        </p:spPr>
        <p:txBody>
          <a:bodyPr>
            <a:normAutofit/>
          </a:bodyPr>
          <a:lstStyle/>
          <a:p>
            <a:pPr algn="ctr"/>
            <a:r>
              <a:rPr lang="en-GB" dirty="0"/>
              <a:t>A healthier Wales: National Indicators </a:t>
            </a:r>
          </a:p>
        </p:txBody>
      </p:sp>
      <p:sp>
        <p:nvSpPr>
          <p:cNvPr id="3" name="Content Placeholder 2">
            <a:extLst>
              <a:ext uri="{FF2B5EF4-FFF2-40B4-BE49-F238E27FC236}">
                <a16:creationId xmlns:a16="http://schemas.microsoft.com/office/drawing/2014/main" id="{D933361E-1DE7-41DE-A037-12D0C74C7974}"/>
              </a:ext>
            </a:extLst>
          </p:cNvPr>
          <p:cNvSpPr>
            <a:spLocks noGrp="1"/>
          </p:cNvSpPr>
          <p:nvPr>
            <p:ph idx="1"/>
          </p:nvPr>
        </p:nvSpPr>
        <p:spPr>
          <a:xfrm>
            <a:off x="-1" y="2296160"/>
            <a:ext cx="6750757" cy="4561839"/>
          </a:xfrm>
        </p:spPr>
        <p:txBody>
          <a:bodyPr>
            <a:normAutofit/>
          </a:bodyPr>
          <a:lstStyle/>
          <a:p>
            <a:pPr>
              <a:lnSpc>
                <a:spcPct val="90000"/>
              </a:lnSpc>
            </a:pPr>
            <a:r>
              <a:rPr lang="en-GB" sz="1600" dirty="0"/>
              <a:t>Healthy Lifestyle (Adults) </a:t>
            </a:r>
          </a:p>
          <a:p>
            <a:pPr>
              <a:lnSpc>
                <a:spcPct val="90000"/>
              </a:lnSpc>
            </a:pPr>
            <a:r>
              <a:rPr lang="en-GB" sz="1600" dirty="0"/>
              <a:t>Healthy Life Expectancy </a:t>
            </a:r>
          </a:p>
          <a:p>
            <a:pPr>
              <a:lnSpc>
                <a:spcPct val="90000"/>
              </a:lnSpc>
            </a:pPr>
            <a:r>
              <a:rPr lang="en-GB" sz="1600" dirty="0"/>
              <a:t>Healthy Lifestyle (Children)</a:t>
            </a:r>
          </a:p>
          <a:p>
            <a:pPr>
              <a:lnSpc>
                <a:spcPct val="90000"/>
              </a:lnSpc>
            </a:pPr>
            <a:r>
              <a:rPr lang="en-GB" sz="1600" dirty="0"/>
              <a:t>Disposable Income</a:t>
            </a:r>
          </a:p>
          <a:p>
            <a:pPr>
              <a:lnSpc>
                <a:spcPct val="90000"/>
              </a:lnSpc>
            </a:pPr>
            <a:r>
              <a:rPr lang="en-GB" sz="1600" dirty="0"/>
              <a:t>People living in Poverty </a:t>
            </a:r>
          </a:p>
          <a:p>
            <a:pPr>
              <a:lnSpc>
                <a:spcPct val="90000"/>
              </a:lnSpc>
            </a:pPr>
            <a:r>
              <a:rPr lang="en-GB" sz="1600" dirty="0"/>
              <a:t>People ‘Not in Education, Employment or Training (NEET)</a:t>
            </a:r>
          </a:p>
          <a:p>
            <a:pPr>
              <a:lnSpc>
                <a:spcPct val="90000"/>
              </a:lnSpc>
            </a:pPr>
            <a:r>
              <a:rPr lang="en-GB" sz="1600" dirty="0"/>
              <a:t>Satisfaction with Access to Facilities and Services </a:t>
            </a:r>
          </a:p>
          <a:p>
            <a:pPr>
              <a:lnSpc>
                <a:spcPct val="90000"/>
              </a:lnSpc>
            </a:pPr>
            <a:r>
              <a:rPr lang="en-GB" sz="1600" dirty="0"/>
              <a:t>Mental Health and Wellbeing</a:t>
            </a:r>
          </a:p>
          <a:p>
            <a:pPr>
              <a:lnSpc>
                <a:spcPct val="90000"/>
              </a:lnSpc>
            </a:pPr>
            <a:r>
              <a:rPr lang="en-GB" sz="1600" dirty="0"/>
              <a:t>Loneliness </a:t>
            </a:r>
          </a:p>
          <a:p>
            <a:pPr>
              <a:lnSpc>
                <a:spcPct val="90000"/>
              </a:lnSpc>
            </a:pPr>
            <a:r>
              <a:rPr lang="en-GB" sz="1600" dirty="0"/>
              <a:t>Homelessness</a:t>
            </a:r>
          </a:p>
          <a:p>
            <a:pPr>
              <a:lnSpc>
                <a:spcPct val="90000"/>
              </a:lnSpc>
            </a:pPr>
            <a:endParaRPr lang="en-GB" sz="1600" dirty="0"/>
          </a:p>
        </p:txBody>
      </p:sp>
      <p:pic>
        <p:nvPicPr>
          <p:cNvPr id="4" name="Picture 3">
            <a:extLst>
              <a:ext uri="{FF2B5EF4-FFF2-40B4-BE49-F238E27FC236}">
                <a16:creationId xmlns:a16="http://schemas.microsoft.com/office/drawing/2014/main" id="{F11DF59F-8E27-5471-0C98-C5F17E7A5E9B}"/>
              </a:ext>
            </a:extLst>
          </p:cNvPr>
          <p:cNvPicPr>
            <a:picLocks noChangeAspect="1"/>
          </p:cNvPicPr>
          <p:nvPr/>
        </p:nvPicPr>
        <p:blipFill>
          <a:blip r:embed="rId2"/>
          <a:stretch>
            <a:fillRect/>
          </a:stretch>
        </p:blipFill>
        <p:spPr>
          <a:xfrm>
            <a:off x="6993786" y="1978172"/>
            <a:ext cx="3701785" cy="3846011"/>
          </a:xfrm>
          <a:prstGeom prst="rect">
            <a:avLst/>
          </a:prstGeom>
        </p:spPr>
      </p:pic>
      <p:sp>
        <p:nvSpPr>
          <p:cNvPr id="13" name="Freeform: Shape 12">
            <a:extLst>
              <a:ext uri="{FF2B5EF4-FFF2-40B4-BE49-F238E27FC236}">
                <a16:creationId xmlns:a16="http://schemas.microsoft.com/office/drawing/2014/main" id="{C64E267B-3F5A-4357-9E7F-C5FBE5D3B1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50426" y="5902730"/>
            <a:ext cx="5741575" cy="955271"/>
          </a:xfrm>
          <a:custGeom>
            <a:avLst/>
            <a:gdLst>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379005 w 5741575"/>
              <a:gd name="connsiteY21" fmla="*/ 878900 h 955271"/>
              <a:gd name="connsiteX22" fmla="*/ 585428 w 5741575"/>
              <a:gd name="connsiteY22" fmla="*/ 826440 h 955271"/>
              <a:gd name="connsiteX23" fmla="*/ 787156 w 5741575"/>
              <a:gd name="connsiteY23" fmla="*/ 838447 h 955271"/>
              <a:gd name="connsiteX24" fmla="*/ 898586 w 5741575"/>
              <a:gd name="connsiteY24" fmla="*/ 808502 h 955271"/>
              <a:gd name="connsiteX25" fmla="*/ 924063 w 5741575"/>
              <a:gd name="connsiteY25" fmla="*/ 770210 h 955271"/>
              <a:gd name="connsiteX26" fmla="*/ 1212574 w 5741575"/>
              <a:gd name="connsiteY26" fmla="*/ 724238 h 955271"/>
              <a:gd name="connsiteX27" fmla="*/ 1280768 w 5741575"/>
              <a:gd name="connsiteY27" fmla="*/ 699122 h 955271"/>
              <a:gd name="connsiteX28" fmla="*/ 1352027 w 5741575"/>
              <a:gd name="connsiteY28" fmla="*/ 704323 h 955271"/>
              <a:gd name="connsiteX29" fmla="*/ 1374314 w 5741575"/>
              <a:gd name="connsiteY29" fmla="*/ 688815 h 955271"/>
              <a:gd name="connsiteX30" fmla="*/ 1378034 w 5741575"/>
              <a:gd name="connsiteY30" fmla="*/ 685842 h 955271"/>
              <a:gd name="connsiteX31" fmla="*/ 1395604 w 5741575"/>
              <a:gd name="connsiteY31" fmla="*/ 680460 h 955271"/>
              <a:gd name="connsiteX32" fmla="*/ 1397206 w 5741575"/>
              <a:gd name="connsiteY32" fmla="*/ 670793 h 955271"/>
              <a:gd name="connsiteX33" fmla="*/ 1421250 w 5741575"/>
              <a:gd name="connsiteY33" fmla="*/ 656855 h 955271"/>
              <a:gd name="connsiteX34" fmla="*/ 1454524 w 5741575"/>
              <a:gd name="connsiteY34" fmla="*/ 649224 h 955271"/>
              <a:gd name="connsiteX35" fmla="*/ 1616217 w 5741575"/>
              <a:gd name="connsiteY35" fmla="*/ 622107 h 955271"/>
              <a:gd name="connsiteX36" fmla="*/ 1710928 w 5741575"/>
              <a:gd name="connsiteY36" fmla="*/ 600666 h 955271"/>
              <a:gd name="connsiteX37" fmla="*/ 1743718 w 5741575"/>
              <a:gd name="connsiteY37" fmla="*/ 584327 h 955271"/>
              <a:gd name="connsiteX38" fmla="*/ 1791651 w 5741575"/>
              <a:gd name="connsiteY38" fmla="*/ 567019 h 955271"/>
              <a:gd name="connsiteX39" fmla="*/ 1873778 w 5741575"/>
              <a:gd name="connsiteY39" fmla="*/ 530130 h 955271"/>
              <a:gd name="connsiteX40" fmla="*/ 1988411 w 5741575"/>
              <a:gd name="connsiteY40" fmla="*/ 491599 h 955271"/>
              <a:gd name="connsiteX41" fmla="*/ 2085507 w 5741575"/>
              <a:gd name="connsiteY41" fmla="*/ 498527 h 955271"/>
              <a:gd name="connsiteX42" fmla="*/ 2090767 w 5741575"/>
              <a:gd name="connsiteY42" fmla="*/ 490616 h 955271"/>
              <a:gd name="connsiteX43" fmla="*/ 2151143 w 5741575"/>
              <a:gd name="connsiteY43" fmla="*/ 478332 h 955271"/>
              <a:gd name="connsiteX44" fmla="*/ 2378710 w 5741575"/>
              <a:gd name="connsiteY44" fmla="*/ 477570 h 955271"/>
              <a:gd name="connsiteX45" fmla="*/ 2496256 w 5741575"/>
              <a:gd name="connsiteY45" fmla="*/ 452396 h 955271"/>
              <a:gd name="connsiteX46" fmla="*/ 2535387 w 5741575"/>
              <a:gd name="connsiteY46" fmla="*/ 436645 h 955271"/>
              <a:gd name="connsiteX47" fmla="*/ 2601109 w 5741575"/>
              <a:gd name="connsiteY47" fmla="*/ 410678 h 955271"/>
              <a:gd name="connsiteX48" fmla="*/ 2643855 w 5741575"/>
              <a:gd name="connsiteY48" fmla="*/ 374482 h 955271"/>
              <a:gd name="connsiteX49" fmla="*/ 2657726 w 5741575"/>
              <a:gd name="connsiteY49" fmla="*/ 365841 h 955271"/>
              <a:gd name="connsiteX50" fmla="*/ 2687125 w 5741575"/>
              <a:gd name="connsiteY50" fmla="*/ 366820 h 955271"/>
              <a:gd name="connsiteX51" fmla="*/ 2697479 w 5741575"/>
              <a:gd name="connsiteY51" fmla="*/ 361430 h 955271"/>
              <a:gd name="connsiteX52" fmla="*/ 2701547 w 5741575"/>
              <a:gd name="connsiteY52" fmla="*/ 361545 h 955271"/>
              <a:gd name="connsiteX53" fmla="*/ 2711054 w 5741575"/>
              <a:gd name="connsiteY53" fmla="*/ 360597 h 955271"/>
              <a:gd name="connsiteX54" fmla="*/ 2710438 w 5741575"/>
              <a:gd name="connsiteY54" fmla="*/ 366958 h 955271"/>
              <a:gd name="connsiteX55" fmla="*/ 2722936 w 5741575"/>
              <a:gd name="connsiteY55" fmla="*/ 377633 h 955271"/>
              <a:gd name="connsiteX56" fmla="*/ 2777227 w 5741575"/>
              <a:gd name="connsiteY56" fmla="*/ 368972 h 955271"/>
              <a:gd name="connsiteX57" fmla="*/ 2779510 w 5741575"/>
              <a:gd name="connsiteY57" fmla="*/ 361652 h 955271"/>
              <a:gd name="connsiteX58" fmla="*/ 2786278 w 5741575"/>
              <a:gd name="connsiteY58" fmla="*/ 359869 h 955271"/>
              <a:gd name="connsiteX59" fmla="*/ 2792101 w 5741575"/>
              <a:gd name="connsiteY59" fmla="*/ 365927 h 955271"/>
              <a:gd name="connsiteX60" fmla="*/ 2885545 w 5741575"/>
              <a:gd name="connsiteY60" fmla="*/ 372818 h 955271"/>
              <a:gd name="connsiteX61" fmla="*/ 3009558 w 5741575"/>
              <a:gd name="connsiteY61" fmla="*/ 370573 h 955271"/>
              <a:gd name="connsiteX62" fmla="*/ 3095010 w 5741575"/>
              <a:gd name="connsiteY62" fmla="*/ 332454 h 955271"/>
              <a:gd name="connsiteX63" fmla="*/ 3103742 w 5741575"/>
              <a:gd name="connsiteY63" fmla="*/ 337974 h 955271"/>
              <a:gd name="connsiteX64" fmla="*/ 3165093 w 5741575"/>
              <a:gd name="connsiteY64" fmla="*/ 329459 h 955271"/>
              <a:gd name="connsiteX65" fmla="*/ 3373785 w 5741575"/>
              <a:gd name="connsiteY65" fmla="*/ 255680 h 955271"/>
              <a:gd name="connsiteX66" fmla="*/ 3493851 w 5741575"/>
              <a:gd name="connsiteY66" fmla="*/ 240255 h 955271"/>
              <a:gd name="connsiteX67" fmla="*/ 3537470 w 5741575"/>
              <a:gd name="connsiteY67" fmla="*/ 241867 h 955271"/>
              <a:gd name="connsiteX68" fmla="*/ 3610489 w 5741575"/>
              <a:gd name="connsiteY68" fmla="*/ 244128 h 955271"/>
              <a:gd name="connsiteX69" fmla="*/ 3667539 w 5741575"/>
              <a:gd name="connsiteY69" fmla="*/ 263271 h 955271"/>
              <a:gd name="connsiteX70" fmla="*/ 3727614 w 5741575"/>
              <a:gd name="connsiteY70" fmla="*/ 258245 h 955271"/>
              <a:gd name="connsiteX71" fmla="*/ 3738369 w 5741575"/>
              <a:gd name="connsiteY71" fmla="*/ 234506 h 955271"/>
              <a:gd name="connsiteX72" fmla="*/ 3803670 w 5741575"/>
              <a:gd name="connsiteY72" fmla="*/ 236457 h 955271"/>
              <a:gd name="connsiteX73" fmla="*/ 3903080 w 5741575"/>
              <a:gd name="connsiteY73" fmla="*/ 241890 h 955271"/>
              <a:gd name="connsiteX74" fmla="*/ 3959588 w 5741575"/>
              <a:gd name="connsiteY74" fmla="*/ 239195 h 955271"/>
              <a:gd name="connsiteX75" fmla="*/ 4114838 w 5741575"/>
              <a:gd name="connsiteY75" fmla="*/ 238165 h 955271"/>
              <a:gd name="connsiteX76" fmla="*/ 4271023 w 5741575"/>
              <a:gd name="connsiteY76" fmla="*/ 241959 h 955271"/>
              <a:gd name="connsiteX77" fmla="*/ 4367397 w 5741575"/>
              <a:gd name="connsiteY77" fmla="*/ 271442 h 955271"/>
              <a:gd name="connsiteX78" fmla="*/ 4495366 w 5741575"/>
              <a:gd name="connsiteY78" fmla="*/ 271618 h 955271"/>
              <a:gd name="connsiteX79" fmla="*/ 4517347 w 5741575"/>
              <a:gd name="connsiteY79" fmla="*/ 275639 h 955271"/>
              <a:gd name="connsiteX80" fmla="*/ 4546116 w 5741575"/>
              <a:gd name="connsiteY80" fmla="*/ 268568 h 955271"/>
              <a:gd name="connsiteX81" fmla="*/ 4661259 w 5741575"/>
              <a:gd name="connsiteY81" fmla="*/ 238966 h 955271"/>
              <a:gd name="connsiteX82" fmla="*/ 4750403 w 5741575"/>
              <a:gd name="connsiteY82" fmla="*/ 204364 h 955271"/>
              <a:gd name="connsiteX83" fmla="*/ 4867614 w 5741575"/>
              <a:gd name="connsiteY83" fmla="*/ 208668 h 955271"/>
              <a:gd name="connsiteX84" fmla="*/ 4937036 w 5741575"/>
              <a:gd name="connsiteY84" fmla="*/ 195446 h 955271"/>
              <a:gd name="connsiteX85" fmla="*/ 5047626 w 5741575"/>
              <a:gd name="connsiteY85" fmla="*/ 149604 h 955271"/>
              <a:gd name="connsiteX86" fmla="*/ 5200247 w 5741575"/>
              <a:gd name="connsiteY86" fmla="*/ 142695 h 955271"/>
              <a:gd name="connsiteX87" fmla="*/ 5235691 w 5741575"/>
              <a:gd name="connsiteY87" fmla="*/ 173330 h 955271"/>
              <a:gd name="connsiteX88" fmla="*/ 5280133 w 5741575"/>
              <a:gd name="connsiteY88" fmla="*/ 189342 h 955271"/>
              <a:gd name="connsiteX89" fmla="*/ 5291963 w 5741575"/>
              <a:gd name="connsiteY89" fmla="*/ 139446 h 955271"/>
              <a:gd name="connsiteX90" fmla="*/ 5418472 w 5741575"/>
              <a:gd name="connsiteY90" fmla="*/ 89163 h 955271"/>
              <a:gd name="connsiteX91" fmla="*/ 5482354 w 5741575"/>
              <a:gd name="connsiteY91" fmla="*/ 69470 h 955271"/>
              <a:gd name="connsiteX92" fmla="*/ 5583280 w 5741575"/>
              <a:gd name="connsiteY92" fmla="*/ 49787 h 955271"/>
              <a:gd name="connsiteX93" fmla="*/ 5613766 w 5741575"/>
              <a:gd name="connsiteY93" fmla="*/ 41855 h 955271"/>
              <a:gd name="connsiteX94" fmla="*/ 5684952 w 5741575"/>
              <a:gd name="connsiteY94" fmla="*/ 26088 h 955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5741575" h="955271">
                <a:moveTo>
                  <a:pt x="5741575" y="0"/>
                </a:moveTo>
                <a:lnTo>
                  <a:pt x="5741575" y="955271"/>
                </a:lnTo>
                <a:lnTo>
                  <a:pt x="0" y="955271"/>
                </a:lnTo>
                <a:lnTo>
                  <a:pt x="8558" y="953971"/>
                </a:lnTo>
                <a:lnTo>
                  <a:pt x="16894" y="953847"/>
                </a:lnTo>
                <a:cubicBezTo>
                  <a:pt x="22474" y="953361"/>
                  <a:pt x="25973" y="952524"/>
                  <a:pt x="28156" y="951374"/>
                </a:cubicBezTo>
                <a:cubicBezTo>
                  <a:pt x="28201" y="951240"/>
                  <a:pt x="28247" y="951105"/>
                  <a:pt x="28293" y="950971"/>
                </a:cubicBezTo>
                <a:lnTo>
                  <a:pt x="39115" y="949326"/>
                </a:lnTo>
                <a:cubicBezTo>
                  <a:pt x="57701" y="947335"/>
                  <a:pt x="76089" y="946141"/>
                  <a:pt x="93851" y="945611"/>
                </a:cubicBezTo>
                <a:cubicBezTo>
                  <a:pt x="99905" y="923404"/>
                  <a:pt x="170209" y="932855"/>
                  <a:pt x="148657" y="898134"/>
                </a:cubicBezTo>
                <a:cubicBezTo>
                  <a:pt x="172173" y="896348"/>
                  <a:pt x="191809" y="908449"/>
                  <a:pt x="174554" y="886351"/>
                </a:cubicBezTo>
                <a:cubicBezTo>
                  <a:pt x="182014" y="885083"/>
                  <a:pt x="185699" y="882087"/>
                  <a:pt x="187633" y="878226"/>
                </a:cubicBezTo>
                <a:cubicBezTo>
                  <a:pt x="187742" y="877663"/>
                  <a:pt x="187852" y="877101"/>
                  <a:pt x="187961" y="876538"/>
                </a:cubicBezTo>
                <a:lnTo>
                  <a:pt x="240501" y="873150"/>
                </a:lnTo>
                <a:lnTo>
                  <a:pt x="246345" y="869942"/>
                </a:lnTo>
                <a:lnTo>
                  <a:pt x="282041" y="871263"/>
                </a:lnTo>
                <a:lnTo>
                  <a:pt x="299711" y="870064"/>
                </a:lnTo>
                <a:lnTo>
                  <a:pt x="306299" y="873609"/>
                </a:lnTo>
                <a:cubicBezTo>
                  <a:pt x="312531" y="875279"/>
                  <a:pt x="320316" y="874896"/>
                  <a:pt x="331571" y="869866"/>
                </a:cubicBezTo>
                <a:lnTo>
                  <a:pt x="333872" y="867971"/>
                </a:lnTo>
                <a:lnTo>
                  <a:pt x="356953" y="870334"/>
                </a:lnTo>
                <a:cubicBezTo>
                  <a:pt x="364772" y="872042"/>
                  <a:pt x="372199" y="874762"/>
                  <a:pt x="379005" y="878900"/>
                </a:cubicBezTo>
                <a:cubicBezTo>
                  <a:pt x="436788" y="836391"/>
                  <a:pt x="512367" y="847456"/>
                  <a:pt x="585428" y="826440"/>
                </a:cubicBezTo>
                <a:cubicBezTo>
                  <a:pt x="600236" y="776571"/>
                  <a:pt x="751447" y="800939"/>
                  <a:pt x="787156" y="838447"/>
                </a:cubicBezTo>
                <a:cubicBezTo>
                  <a:pt x="767750" y="789794"/>
                  <a:pt x="977582" y="857915"/>
                  <a:pt x="898586" y="808502"/>
                </a:cubicBezTo>
                <a:cubicBezTo>
                  <a:pt x="926099" y="807167"/>
                  <a:pt x="944922" y="782490"/>
                  <a:pt x="924063" y="770210"/>
                </a:cubicBezTo>
                <a:cubicBezTo>
                  <a:pt x="1015917" y="786259"/>
                  <a:pt x="1117953" y="728408"/>
                  <a:pt x="1212574" y="724238"/>
                </a:cubicBezTo>
                <a:cubicBezTo>
                  <a:pt x="1245879" y="677520"/>
                  <a:pt x="1233543" y="716744"/>
                  <a:pt x="1280768" y="699122"/>
                </a:cubicBezTo>
                <a:cubicBezTo>
                  <a:pt x="1280824" y="735474"/>
                  <a:pt x="1333787" y="667235"/>
                  <a:pt x="1352027" y="704323"/>
                </a:cubicBezTo>
                <a:cubicBezTo>
                  <a:pt x="1360044" y="699941"/>
                  <a:pt x="1367234" y="694526"/>
                  <a:pt x="1374314" y="688815"/>
                </a:cubicBezTo>
                <a:lnTo>
                  <a:pt x="1378034" y="685842"/>
                </a:lnTo>
                <a:lnTo>
                  <a:pt x="1395604" y="680460"/>
                </a:lnTo>
                <a:lnTo>
                  <a:pt x="1397206" y="670793"/>
                </a:lnTo>
                <a:lnTo>
                  <a:pt x="1421250" y="656855"/>
                </a:lnTo>
                <a:cubicBezTo>
                  <a:pt x="1430770" y="652893"/>
                  <a:pt x="1441623" y="650105"/>
                  <a:pt x="1454524" y="649224"/>
                </a:cubicBezTo>
                <a:cubicBezTo>
                  <a:pt x="1502655" y="660482"/>
                  <a:pt x="1556151" y="606226"/>
                  <a:pt x="1616217" y="622107"/>
                </a:cubicBezTo>
                <a:cubicBezTo>
                  <a:pt x="1637755" y="624837"/>
                  <a:pt x="1701030" y="614257"/>
                  <a:pt x="1710928" y="600666"/>
                </a:cubicBezTo>
                <a:cubicBezTo>
                  <a:pt x="1723693" y="596072"/>
                  <a:pt x="1739861" y="597834"/>
                  <a:pt x="1743718" y="584327"/>
                </a:cubicBezTo>
                <a:cubicBezTo>
                  <a:pt x="1751098" y="567647"/>
                  <a:pt x="1801421" y="583831"/>
                  <a:pt x="1791651" y="567019"/>
                </a:cubicBezTo>
                <a:cubicBezTo>
                  <a:pt x="1827282" y="577929"/>
                  <a:pt x="1847642" y="542228"/>
                  <a:pt x="1873778" y="530130"/>
                </a:cubicBezTo>
                <a:cubicBezTo>
                  <a:pt x="1902425" y="541995"/>
                  <a:pt x="1929013" y="504913"/>
                  <a:pt x="1988411" y="491599"/>
                </a:cubicBezTo>
                <a:cubicBezTo>
                  <a:pt x="2020077" y="505546"/>
                  <a:pt x="2028363" y="482381"/>
                  <a:pt x="2085507" y="498527"/>
                </a:cubicBezTo>
                <a:cubicBezTo>
                  <a:pt x="2086719" y="495769"/>
                  <a:pt x="2088490" y="493104"/>
                  <a:pt x="2090767" y="490616"/>
                </a:cubicBezTo>
                <a:cubicBezTo>
                  <a:pt x="2103992" y="476161"/>
                  <a:pt x="2131025" y="470659"/>
                  <a:pt x="2151143" y="478332"/>
                </a:cubicBezTo>
                <a:cubicBezTo>
                  <a:pt x="2240088" y="497642"/>
                  <a:pt x="2310118" y="483043"/>
                  <a:pt x="2378710" y="477570"/>
                </a:cubicBezTo>
                <a:cubicBezTo>
                  <a:pt x="2454975" y="467585"/>
                  <a:pt x="2391576" y="437831"/>
                  <a:pt x="2496256" y="452396"/>
                </a:cubicBezTo>
                <a:cubicBezTo>
                  <a:pt x="2501503" y="436899"/>
                  <a:pt x="2513119" y="433980"/>
                  <a:pt x="2535387" y="436645"/>
                </a:cubicBezTo>
                <a:cubicBezTo>
                  <a:pt x="2572084" y="430778"/>
                  <a:pt x="2557124" y="397207"/>
                  <a:pt x="2601109" y="410678"/>
                </a:cubicBezTo>
                <a:cubicBezTo>
                  <a:pt x="2588000" y="393616"/>
                  <a:pt x="2667428" y="390302"/>
                  <a:pt x="2643855" y="374482"/>
                </a:cubicBezTo>
                <a:cubicBezTo>
                  <a:pt x="2648277" y="369169"/>
                  <a:pt x="2652937" y="366761"/>
                  <a:pt x="2657726" y="365841"/>
                </a:cubicBezTo>
                <a:cubicBezTo>
                  <a:pt x="2667303" y="363999"/>
                  <a:pt x="2677395" y="368107"/>
                  <a:pt x="2687125" y="366820"/>
                </a:cubicBezTo>
                <a:lnTo>
                  <a:pt x="2697479" y="361430"/>
                </a:lnTo>
                <a:lnTo>
                  <a:pt x="2701547" y="361545"/>
                </a:lnTo>
                <a:lnTo>
                  <a:pt x="2711054" y="360597"/>
                </a:lnTo>
                <a:lnTo>
                  <a:pt x="2710438" y="366958"/>
                </a:lnTo>
                <a:cubicBezTo>
                  <a:pt x="2708955" y="373111"/>
                  <a:pt x="2708038" y="379788"/>
                  <a:pt x="2722936" y="377633"/>
                </a:cubicBezTo>
                <a:cubicBezTo>
                  <a:pt x="2753511" y="370170"/>
                  <a:pt x="2766475" y="394972"/>
                  <a:pt x="2777227" y="368972"/>
                </a:cubicBezTo>
                <a:lnTo>
                  <a:pt x="2779510" y="361652"/>
                </a:lnTo>
                <a:lnTo>
                  <a:pt x="2786278" y="359869"/>
                </a:lnTo>
                <a:cubicBezTo>
                  <a:pt x="2789994" y="359750"/>
                  <a:pt x="2792255" y="361281"/>
                  <a:pt x="2792101" y="365927"/>
                </a:cubicBezTo>
                <a:cubicBezTo>
                  <a:pt x="2819315" y="344279"/>
                  <a:pt x="2855630" y="370297"/>
                  <a:pt x="2885545" y="372818"/>
                </a:cubicBezTo>
                <a:cubicBezTo>
                  <a:pt x="2905895" y="352581"/>
                  <a:pt x="2948591" y="377825"/>
                  <a:pt x="3009558" y="370573"/>
                </a:cubicBezTo>
                <a:cubicBezTo>
                  <a:pt x="3031640" y="347442"/>
                  <a:pt x="3050695" y="365935"/>
                  <a:pt x="3095010" y="332454"/>
                </a:cubicBezTo>
                <a:cubicBezTo>
                  <a:pt x="3097485" y="334582"/>
                  <a:pt x="3100426" y="336441"/>
                  <a:pt x="3103742" y="337974"/>
                </a:cubicBezTo>
                <a:cubicBezTo>
                  <a:pt x="3123005" y="346878"/>
                  <a:pt x="3150475" y="343067"/>
                  <a:pt x="3165093" y="329459"/>
                </a:cubicBezTo>
                <a:cubicBezTo>
                  <a:pt x="3236951" y="282673"/>
                  <a:pt x="3308286" y="273118"/>
                  <a:pt x="3373785" y="255680"/>
                </a:cubicBezTo>
                <a:cubicBezTo>
                  <a:pt x="3448540" y="239861"/>
                  <a:pt x="3405238" y="287846"/>
                  <a:pt x="3493851" y="240255"/>
                </a:cubicBezTo>
                <a:cubicBezTo>
                  <a:pt x="3506326" y="252723"/>
                  <a:pt x="3518405" y="251593"/>
                  <a:pt x="3537470" y="241867"/>
                </a:cubicBezTo>
                <a:cubicBezTo>
                  <a:pt x="3573967" y="235226"/>
                  <a:pt x="3576893" y="270855"/>
                  <a:pt x="3610489" y="244128"/>
                </a:cubicBezTo>
                <a:cubicBezTo>
                  <a:pt x="3606935" y="264036"/>
                  <a:pt x="3681284" y="241075"/>
                  <a:pt x="3667539" y="263271"/>
                </a:cubicBezTo>
                <a:cubicBezTo>
                  <a:pt x="3694251" y="276940"/>
                  <a:pt x="3701441" y="246803"/>
                  <a:pt x="3727614" y="258245"/>
                </a:cubicBezTo>
                <a:cubicBezTo>
                  <a:pt x="3754952" y="257751"/>
                  <a:pt x="3708960" y="240314"/>
                  <a:pt x="3738369" y="234506"/>
                </a:cubicBezTo>
                <a:cubicBezTo>
                  <a:pt x="3774580" y="230879"/>
                  <a:pt x="3768868" y="196201"/>
                  <a:pt x="3803670" y="236457"/>
                </a:cubicBezTo>
                <a:cubicBezTo>
                  <a:pt x="3839567" y="220301"/>
                  <a:pt x="3850064" y="239151"/>
                  <a:pt x="3903080" y="241890"/>
                </a:cubicBezTo>
                <a:cubicBezTo>
                  <a:pt x="3922859" y="227800"/>
                  <a:pt x="3941005" y="230826"/>
                  <a:pt x="3959588" y="239195"/>
                </a:cubicBezTo>
                <a:cubicBezTo>
                  <a:pt x="4009252" y="229421"/>
                  <a:pt x="4057491" y="239376"/>
                  <a:pt x="4114838" y="238165"/>
                </a:cubicBezTo>
                <a:cubicBezTo>
                  <a:pt x="4173784" y="217210"/>
                  <a:pt x="4209756" y="243378"/>
                  <a:pt x="4271023" y="241959"/>
                </a:cubicBezTo>
                <a:cubicBezTo>
                  <a:pt x="4326191" y="205535"/>
                  <a:pt x="4316856" y="279258"/>
                  <a:pt x="4367397" y="271442"/>
                </a:cubicBezTo>
                <a:cubicBezTo>
                  <a:pt x="4446016" y="235091"/>
                  <a:pt x="4369000" y="295343"/>
                  <a:pt x="4495366" y="271618"/>
                </a:cubicBezTo>
                <a:cubicBezTo>
                  <a:pt x="4501905" y="266287"/>
                  <a:pt x="4518077" y="269240"/>
                  <a:pt x="4517347" y="275639"/>
                </a:cubicBezTo>
                <a:cubicBezTo>
                  <a:pt x="4525170" y="272832"/>
                  <a:pt x="4542809" y="258800"/>
                  <a:pt x="4546116" y="268568"/>
                </a:cubicBezTo>
                <a:cubicBezTo>
                  <a:pt x="4586961" y="265354"/>
                  <a:pt x="4626617" y="255160"/>
                  <a:pt x="4661259" y="238966"/>
                </a:cubicBezTo>
                <a:cubicBezTo>
                  <a:pt x="4741966" y="247639"/>
                  <a:pt x="4693066" y="205693"/>
                  <a:pt x="4750403" y="204364"/>
                </a:cubicBezTo>
                <a:cubicBezTo>
                  <a:pt x="4798501" y="219113"/>
                  <a:pt x="4813319" y="201253"/>
                  <a:pt x="4867614" y="208668"/>
                </a:cubicBezTo>
                <a:cubicBezTo>
                  <a:pt x="4881621" y="174373"/>
                  <a:pt x="4917566" y="206761"/>
                  <a:pt x="4937036" y="195446"/>
                </a:cubicBezTo>
                <a:cubicBezTo>
                  <a:pt x="4974214" y="229763"/>
                  <a:pt x="5013321" y="152474"/>
                  <a:pt x="5047626" y="149604"/>
                </a:cubicBezTo>
                <a:cubicBezTo>
                  <a:pt x="5106046" y="150576"/>
                  <a:pt x="5172786" y="183138"/>
                  <a:pt x="5200247" y="142695"/>
                </a:cubicBezTo>
                <a:cubicBezTo>
                  <a:pt x="5206135" y="157748"/>
                  <a:pt x="5203071" y="179288"/>
                  <a:pt x="5235691" y="173330"/>
                </a:cubicBezTo>
                <a:cubicBezTo>
                  <a:pt x="5249654" y="179935"/>
                  <a:pt x="5254450" y="203448"/>
                  <a:pt x="5280133" y="189342"/>
                </a:cubicBezTo>
                <a:cubicBezTo>
                  <a:pt x="5244836" y="171370"/>
                  <a:pt x="5299493" y="163568"/>
                  <a:pt x="5291963" y="139446"/>
                </a:cubicBezTo>
                <a:cubicBezTo>
                  <a:pt x="5331555" y="120349"/>
                  <a:pt x="5427790" y="132865"/>
                  <a:pt x="5418472" y="89163"/>
                </a:cubicBezTo>
                <a:cubicBezTo>
                  <a:pt x="5428057" y="62053"/>
                  <a:pt x="5484665" y="97616"/>
                  <a:pt x="5482354" y="69470"/>
                </a:cubicBezTo>
                <a:cubicBezTo>
                  <a:pt x="5507119" y="85574"/>
                  <a:pt x="5545363" y="52240"/>
                  <a:pt x="5583280" y="49787"/>
                </a:cubicBezTo>
                <a:cubicBezTo>
                  <a:pt x="5589344" y="36484"/>
                  <a:pt x="5598103" y="36349"/>
                  <a:pt x="5613766" y="41855"/>
                </a:cubicBezTo>
                <a:cubicBezTo>
                  <a:pt x="5636621" y="41086"/>
                  <a:pt x="5660728" y="35034"/>
                  <a:pt x="5684952" y="26088"/>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010014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3EFA6C3-82DC-4131-9929-2523E6FD0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9274F9-E4BC-5095-B44C-7B6CD70270C4}"/>
              </a:ext>
            </a:extLst>
          </p:cNvPr>
          <p:cNvSpPr>
            <a:spLocks noGrp="1"/>
          </p:cNvSpPr>
          <p:nvPr>
            <p:ph type="title"/>
          </p:nvPr>
        </p:nvSpPr>
        <p:spPr>
          <a:xfrm>
            <a:off x="2691958" y="159967"/>
            <a:ext cx="6177722" cy="1216024"/>
          </a:xfrm>
        </p:spPr>
        <p:txBody>
          <a:bodyPr>
            <a:normAutofit fontScale="90000"/>
          </a:bodyPr>
          <a:lstStyle/>
          <a:p>
            <a:pPr algn="ctr"/>
            <a:r>
              <a:rPr lang="en-GB" dirty="0"/>
              <a:t>Wellbeing of Wales Report: Measuring progress </a:t>
            </a:r>
          </a:p>
        </p:txBody>
      </p:sp>
      <p:sp>
        <p:nvSpPr>
          <p:cNvPr id="11" name="Freeform: Shape 10">
            <a:extLst>
              <a:ext uri="{FF2B5EF4-FFF2-40B4-BE49-F238E27FC236}">
                <a16:creationId xmlns:a16="http://schemas.microsoft.com/office/drawing/2014/main" id="{AEC9469E-14CA-4358-BABC-CBF836A61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869680" cy="767978"/>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A red circle with a heart in the head&#10;&#10;Description automatically generated">
            <a:extLst>
              <a:ext uri="{FF2B5EF4-FFF2-40B4-BE49-F238E27FC236}">
                <a16:creationId xmlns:a16="http://schemas.microsoft.com/office/drawing/2014/main" id="{EBD9349F-625B-80AA-7086-C603DE5A8322}"/>
              </a:ext>
            </a:extLst>
          </p:cNvPr>
          <p:cNvPicPr>
            <a:picLocks noChangeAspect="1"/>
          </p:cNvPicPr>
          <p:nvPr/>
        </p:nvPicPr>
        <p:blipFill>
          <a:blip r:embed="rId2"/>
          <a:stretch>
            <a:fillRect/>
          </a:stretch>
        </p:blipFill>
        <p:spPr>
          <a:xfrm>
            <a:off x="9606845" y="2213192"/>
            <a:ext cx="2472187" cy="2920614"/>
          </a:xfrm>
          <a:prstGeom prst="rect">
            <a:avLst/>
          </a:prstGeom>
        </p:spPr>
      </p:pic>
      <p:sp>
        <p:nvSpPr>
          <p:cNvPr id="3" name="Content Placeholder 2">
            <a:extLst>
              <a:ext uri="{FF2B5EF4-FFF2-40B4-BE49-F238E27FC236}">
                <a16:creationId xmlns:a16="http://schemas.microsoft.com/office/drawing/2014/main" id="{5FE21621-D9D1-AE35-D889-9A377623140E}"/>
              </a:ext>
            </a:extLst>
          </p:cNvPr>
          <p:cNvSpPr>
            <a:spLocks noGrp="1"/>
          </p:cNvSpPr>
          <p:nvPr>
            <p:ph idx="1"/>
          </p:nvPr>
        </p:nvSpPr>
        <p:spPr>
          <a:xfrm>
            <a:off x="384572" y="1504245"/>
            <a:ext cx="9222273" cy="4617487"/>
          </a:xfrm>
        </p:spPr>
        <p:txBody>
          <a:bodyPr>
            <a:normAutofit/>
          </a:bodyPr>
          <a:lstStyle/>
          <a:p>
            <a:pPr marL="0" indent="0">
              <a:lnSpc>
                <a:spcPct val="90000"/>
              </a:lnSpc>
              <a:buNone/>
            </a:pPr>
            <a:r>
              <a:rPr lang="en-GB" sz="1800" dirty="0"/>
              <a:t>Since the implementation of the Wellbeing, Future Generations Act, the Welsh Government produce the “Wellbeing of Wales” report. The reports intention is to present:</a:t>
            </a:r>
          </a:p>
          <a:p>
            <a:pPr>
              <a:lnSpc>
                <a:spcPct val="90000"/>
              </a:lnSpc>
            </a:pPr>
            <a:r>
              <a:rPr lang="en-GB" sz="1800" dirty="0"/>
              <a:t> Progress made within the 7 core goals </a:t>
            </a:r>
          </a:p>
          <a:p>
            <a:pPr>
              <a:lnSpc>
                <a:spcPct val="90000"/>
              </a:lnSpc>
            </a:pPr>
            <a:r>
              <a:rPr lang="en-GB" sz="1800" dirty="0"/>
              <a:t>Considers current position against the national indicators</a:t>
            </a:r>
          </a:p>
          <a:p>
            <a:pPr>
              <a:lnSpc>
                <a:spcPct val="90000"/>
              </a:lnSpc>
            </a:pPr>
            <a:r>
              <a:rPr lang="en-GB" sz="1800" dirty="0"/>
              <a:t>Holistic performance and collective changes </a:t>
            </a:r>
          </a:p>
          <a:p>
            <a:pPr>
              <a:lnSpc>
                <a:spcPct val="90000"/>
              </a:lnSpc>
            </a:pPr>
            <a:r>
              <a:rPr lang="en-GB" sz="1800" dirty="0"/>
              <a:t>Contribution to the UN Sustainable Development Goals </a:t>
            </a:r>
          </a:p>
          <a:p>
            <a:pPr marL="0" indent="0">
              <a:lnSpc>
                <a:spcPct val="90000"/>
              </a:lnSpc>
              <a:buNone/>
            </a:pPr>
            <a:endParaRPr lang="en-GB" sz="1800" dirty="0"/>
          </a:p>
          <a:p>
            <a:pPr marL="0" indent="0">
              <a:lnSpc>
                <a:spcPct val="90000"/>
              </a:lnSpc>
              <a:buNone/>
            </a:pPr>
            <a:r>
              <a:rPr lang="en-GB" sz="1800" dirty="0"/>
              <a:t>The report additionally concentrates on: </a:t>
            </a:r>
          </a:p>
          <a:p>
            <a:pPr>
              <a:lnSpc>
                <a:spcPct val="90000"/>
              </a:lnSpc>
            </a:pPr>
            <a:r>
              <a:rPr lang="en-GB" sz="1800" dirty="0"/>
              <a:t>Life expectancy </a:t>
            </a:r>
          </a:p>
          <a:p>
            <a:pPr>
              <a:lnSpc>
                <a:spcPct val="90000"/>
              </a:lnSpc>
            </a:pPr>
            <a:r>
              <a:rPr lang="en-GB" sz="1800" dirty="0"/>
              <a:t>Health behaviours </a:t>
            </a:r>
          </a:p>
          <a:p>
            <a:pPr>
              <a:lnSpc>
                <a:spcPct val="90000"/>
              </a:lnSpc>
            </a:pPr>
            <a:r>
              <a:rPr lang="en-GB" sz="1800" dirty="0"/>
              <a:t>Inequalities</a:t>
            </a:r>
          </a:p>
          <a:p>
            <a:pPr>
              <a:lnSpc>
                <a:spcPct val="90000"/>
              </a:lnSpc>
            </a:pPr>
            <a:r>
              <a:rPr lang="en-GB" sz="1800" dirty="0"/>
              <a:t>Environmental factors (biodiversity) </a:t>
            </a:r>
          </a:p>
        </p:txBody>
      </p:sp>
      <p:sp>
        <p:nvSpPr>
          <p:cNvPr id="13" name="Freeform: Shape 12">
            <a:extLst>
              <a:ext uri="{FF2B5EF4-FFF2-40B4-BE49-F238E27FC236}">
                <a16:creationId xmlns:a16="http://schemas.microsoft.com/office/drawing/2014/main" id="{048EB4C9-ACAF-4CCA-BA6E-9314431923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5753" y="6027658"/>
            <a:ext cx="7906247" cy="830343"/>
          </a:xfrm>
          <a:custGeom>
            <a:avLst/>
            <a:gdLst>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127968 w 6884912"/>
              <a:gd name="connsiteY58" fmla="*/ 287613 h 1161397"/>
              <a:gd name="connsiteX59" fmla="*/ 3222191 w 6884912"/>
              <a:gd name="connsiteY59" fmla="*/ 307887 h 1161397"/>
              <a:gd name="connsiteX60" fmla="*/ 3227953 w 6884912"/>
              <a:gd name="connsiteY60" fmla="*/ 297650 h 1161397"/>
              <a:gd name="connsiteX61" fmla="*/ 3287859 w 6884912"/>
              <a:gd name="connsiteY61" fmla="*/ 287558 h 1161397"/>
              <a:gd name="connsiteX62" fmla="*/ 3510042 w 6884912"/>
              <a:gd name="connsiteY62" fmla="*/ 311820 h 1161397"/>
              <a:gd name="connsiteX63" fmla="*/ 3626773 w 6884912"/>
              <a:gd name="connsiteY63" fmla="*/ 290452 h 1161397"/>
              <a:gd name="connsiteX64" fmla="*/ 3666217 w 6884912"/>
              <a:gd name="connsiteY64" fmla="*/ 273255 h 1161397"/>
              <a:gd name="connsiteX65" fmla="*/ 3732427 w 6884912"/>
              <a:gd name="connsiteY65" fmla="*/ 245039 h 1161397"/>
              <a:gd name="connsiteX66" fmla="*/ 3777022 w 6884912"/>
              <a:gd name="connsiteY66" fmla="*/ 200276 h 1161397"/>
              <a:gd name="connsiteX67" fmla="*/ 3791246 w 6884912"/>
              <a:gd name="connsiteY67" fmla="*/ 189996 h 1161397"/>
              <a:gd name="connsiteX68" fmla="*/ 3819864 w 6884912"/>
              <a:gd name="connsiteY68" fmla="*/ 194605 h 1161397"/>
              <a:gd name="connsiteX69" fmla="*/ 3830398 w 6884912"/>
              <a:gd name="connsiteY69" fmla="*/ 188383 h 1161397"/>
              <a:gd name="connsiteX70" fmla="*/ 3834360 w 6884912"/>
              <a:gd name="connsiteY70" fmla="*/ 188992 h 1161397"/>
              <a:gd name="connsiteX71" fmla="*/ 3843715 w 6884912"/>
              <a:gd name="connsiteY71" fmla="*/ 188752 h 1161397"/>
              <a:gd name="connsiteX72" fmla="*/ 3842609 w 6884912"/>
              <a:gd name="connsiteY72" fmla="*/ 197386 h 1161397"/>
              <a:gd name="connsiteX73" fmla="*/ 3853961 w 6884912"/>
              <a:gd name="connsiteY73" fmla="*/ 213380 h 1161397"/>
              <a:gd name="connsiteX74" fmla="*/ 3907640 w 6884912"/>
              <a:gd name="connsiteY74" fmla="*/ 207568 h 1161397"/>
              <a:gd name="connsiteX75" fmla="*/ 3910449 w 6884912"/>
              <a:gd name="connsiteY75" fmla="*/ 197808 h 1161397"/>
              <a:gd name="connsiteX76" fmla="*/ 3917197 w 6884912"/>
              <a:gd name="connsiteY76" fmla="*/ 196121 h 1161397"/>
              <a:gd name="connsiteX77" fmla="*/ 3922400 w 6884912"/>
              <a:gd name="connsiteY77" fmla="*/ 205056 h 1161397"/>
              <a:gd name="connsiteX78" fmla="*/ 4013061 w 6884912"/>
              <a:gd name="connsiteY78" fmla="*/ 224874 h 1161397"/>
              <a:gd name="connsiteX79" fmla="*/ 4134285 w 6884912"/>
              <a:gd name="connsiteY79" fmla="*/ 235592 h 1161397"/>
              <a:gd name="connsiteX80" fmla="*/ 4220717 w 6884912"/>
              <a:gd name="connsiteY80" fmla="*/ 192946 h 1161397"/>
              <a:gd name="connsiteX81" fmla="*/ 4228802 w 6884912"/>
              <a:gd name="connsiteY81" fmla="*/ 201468 h 1161397"/>
              <a:gd name="connsiteX82" fmla="*/ 4289361 w 6884912"/>
              <a:gd name="connsiteY82" fmla="*/ 196642 h 1161397"/>
              <a:gd name="connsiteX83" fmla="*/ 4498913 w 6884912"/>
              <a:gd name="connsiteY83" fmla="*/ 118915 h 1161397"/>
              <a:gd name="connsiteX84" fmla="*/ 4617330 w 6884912"/>
              <a:gd name="connsiteY84" fmla="*/ 111163 h 1161397"/>
              <a:gd name="connsiteX85" fmla="*/ 4659778 w 6884912"/>
              <a:gd name="connsiteY85" fmla="*/ 118219 h 1161397"/>
              <a:gd name="connsiteX86" fmla="*/ 4730870 w 6884912"/>
              <a:gd name="connsiteY86" fmla="*/ 129432 h 1161397"/>
              <a:gd name="connsiteX87" fmla="*/ 4785037 w 6884912"/>
              <a:gd name="connsiteY87" fmla="*/ 161964 h 1161397"/>
              <a:gd name="connsiteX88" fmla="*/ 4844073 w 6884912"/>
              <a:gd name="connsiteY88" fmla="*/ 161768 h 1161397"/>
              <a:gd name="connsiteX89" fmla="*/ 4856454 w 6884912"/>
              <a:gd name="connsiteY89" fmla="*/ 130488 h 1161397"/>
              <a:gd name="connsiteX90" fmla="*/ 4920038 w 6884912"/>
              <a:gd name="connsiteY90" fmla="*/ 140418 h 1161397"/>
              <a:gd name="connsiteX91" fmla="*/ 5016639 w 6884912"/>
              <a:gd name="connsiteY91" fmla="*/ 158905 h 1161397"/>
              <a:gd name="connsiteX92" fmla="*/ 5072009 w 6884912"/>
              <a:gd name="connsiteY92" fmla="*/ 161502 h 1161397"/>
              <a:gd name="connsiteX93" fmla="*/ 5223626 w 6884912"/>
              <a:gd name="connsiteY93" fmla="*/ 177356 h 1161397"/>
              <a:gd name="connsiteX94" fmla="*/ 5375773 w 6884912"/>
              <a:gd name="connsiteY94" fmla="*/ 199913 h 1161397"/>
              <a:gd name="connsiteX95" fmla="*/ 5467502 w 6884912"/>
              <a:gd name="connsiteY95" fmla="*/ 250963 h 1161397"/>
              <a:gd name="connsiteX96" fmla="*/ 5592395 w 6884912"/>
              <a:gd name="connsiteY96" fmla="*/ 265434 h 1161397"/>
              <a:gd name="connsiteX97" fmla="*/ 5613532 w 6884912"/>
              <a:gd name="connsiteY97" fmla="*/ 273379 h 1161397"/>
              <a:gd name="connsiteX98" fmla="*/ 5642173 w 6884912"/>
              <a:gd name="connsiteY98" fmla="*/ 266904 h 1161397"/>
              <a:gd name="connsiteX99" fmla="*/ 5756910 w 6884912"/>
              <a:gd name="connsiteY99" fmla="*/ 239211 h 1161397"/>
              <a:gd name="connsiteX100" fmla="*/ 5846667 w 6884912"/>
              <a:gd name="connsiteY100" fmla="*/ 201786 h 1161397"/>
              <a:gd name="connsiteX101" fmla="*/ 5960732 w 6884912"/>
              <a:gd name="connsiteY101" fmla="*/ 220708 h 1161397"/>
              <a:gd name="connsiteX102" fmla="*/ 6029542 w 6884912"/>
              <a:gd name="connsiteY102" fmla="*/ 210339 h 1161397"/>
              <a:gd name="connsiteX103" fmla="*/ 6141123 w 6884912"/>
              <a:gd name="connsiteY103" fmla="*/ 159923 h 1161397"/>
              <a:gd name="connsiteX104" fmla="*/ 6290640 w 6884912"/>
              <a:gd name="connsiteY104" fmla="*/ 167441 h 1161397"/>
              <a:gd name="connsiteX105" fmla="*/ 6322806 w 6884912"/>
              <a:gd name="connsiteY105" fmla="*/ 213293 h 1161397"/>
              <a:gd name="connsiteX106" fmla="*/ 6364914 w 6884912"/>
              <a:gd name="connsiteY106" fmla="*/ 240140 h 1161397"/>
              <a:gd name="connsiteX107" fmla="*/ 6380420 w 6884912"/>
              <a:gd name="connsiteY107" fmla="*/ 173195 h 1161397"/>
              <a:gd name="connsiteX108" fmla="*/ 6507891 w 6884912"/>
              <a:gd name="connsiteY108" fmla="*/ 118474 h 1161397"/>
              <a:gd name="connsiteX109" fmla="*/ 6571807 w 6884912"/>
              <a:gd name="connsiteY109" fmla="*/ 98636 h 1161397"/>
              <a:gd name="connsiteX110" fmla="*/ 6671880 w 6884912"/>
              <a:gd name="connsiteY110" fmla="*/ 82931 h 1161397"/>
              <a:gd name="connsiteX111" fmla="*/ 6702266 w 6884912"/>
              <a:gd name="connsiteY111" fmla="*/ 75470 h 1161397"/>
              <a:gd name="connsiteX112" fmla="*/ 6845802 w 6884912"/>
              <a:gd name="connsiteY112" fmla="*/ 24496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287859 w 6884912"/>
              <a:gd name="connsiteY60" fmla="*/ 287558 h 1161397"/>
              <a:gd name="connsiteX61" fmla="*/ 3510042 w 6884912"/>
              <a:gd name="connsiteY61" fmla="*/ 311820 h 1161397"/>
              <a:gd name="connsiteX62" fmla="*/ 3626773 w 6884912"/>
              <a:gd name="connsiteY62" fmla="*/ 290452 h 1161397"/>
              <a:gd name="connsiteX63" fmla="*/ 3666217 w 6884912"/>
              <a:gd name="connsiteY63" fmla="*/ 273255 h 1161397"/>
              <a:gd name="connsiteX64" fmla="*/ 3732427 w 6884912"/>
              <a:gd name="connsiteY64" fmla="*/ 245039 h 1161397"/>
              <a:gd name="connsiteX65" fmla="*/ 3777022 w 6884912"/>
              <a:gd name="connsiteY65" fmla="*/ 200276 h 1161397"/>
              <a:gd name="connsiteX66" fmla="*/ 3791246 w 6884912"/>
              <a:gd name="connsiteY66" fmla="*/ 189996 h 1161397"/>
              <a:gd name="connsiteX67" fmla="*/ 3819864 w 6884912"/>
              <a:gd name="connsiteY67" fmla="*/ 194605 h 1161397"/>
              <a:gd name="connsiteX68" fmla="*/ 3830398 w 6884912"/>
              <a:gd name="connsiteY68" fmla="*/ 188383 h 1161397"/>
              <a:gd name="connsiteX69" fmla="*/ 3834360 w 6884912"/>
              <a:gd name="connsiteY69" fmla="*/ 188992 h 1161397"/>
              <a:gd name="connsiteX70" fmla="*/ 3843715 w 6884912"/>
              <a:gd name="connsiteY70" fmla="*/ 188752 h 1161397"/>
              <a:gd name="connsiteX71" fmla="*/ 3842609 w 6884912"/>
              <a:gd name="connsiteY71" fmla="*/ 197386 h 1161397"/>
              <a:gd name="connsiteX72" fmla="*/ 3853961 w 6884912"/>
              <a:gd name="connsiteY72" fmla="*/ 213380 h 1161397"/>
              <a:gd name="connsiteX73" fmla="*/ 3907640 w 6884912"/>
              <a:gd name="connsiteY73" fmla="*/ 207568 h 1161397"/>
              <a:gd name="connsiteX74" fmla="*/ 3910449 w 6884912"/>
              <a:gd name="connsiteY74" fmla="*/ 197808 h 1161397"/>
              <a:gd name="connsiteX75" fmla="*/ 3917197 w 6884912"/>
              <a:gd name="connsiteY75" fmla="*/ 196121 h 1161397"/>
              <a:gd name="connsiteX76" fmla="*/ 3922400 w 6884912"/>
              <a:gd name="connsiteY76" fmla="*/ 205056 h 1161397"/>
              <a:gd name="connsiteX77" fmla="*/ 4013061 w 6884912"/>
              <a:gd name="connsiteY77" fmla="*/ 224874 h 1161397"/>
              <a:gd name="connsiteX78" fmla="*/ 4134285 w 6884912"/>
              <a:gd name="connsiteY78" fmla="*/ 235592 h 1161397"/>
              <a:gd name="connsiteX79" fmla="*/ 4220717 w 6884912"/>
              <a:gd name="connsiteY79" fmla="*/ 192946 h 1161397"/>
              <a:gd name="connsiteX80" fmla="*/ 4228802 w 6884912"/>
              <a:gd name="connsiteY80" fmla="*/ 201468 h 1161397"/>
              <a:gd name="connsiteX81" fmla="*/ 4289361 w 6884912"/>
              <a:gd name="connsiteY81" fmla="*/ 196642 h 1161397"/>
              <a:gd name="connsiteX82" fmla="*/ 4498913 w 6884912"/>
              <a:gd name="connsiteY82" fmla="*/ 118915 h 1161397"/>
              <a:gd name="connsiteX83" fmla="*/ 4617330 w 6884912"/>
              <a:gd name="connsiteY83" fmla="*/ 111163 h 1161397"/>
              <a:gd name="connsiteX84" fmla="*/ 4659778 w 6884912"/>
              <a:gd name="connsiteY84" fmla="*/ 118219 h 1161397"/>
              <a:gd name="connsiteX85" fmla="*/ 4730870 w 6884912"/>
              <a:gd name="connsiteY85" fmla="*/ 129432 h 1161397"/>
              <a:gd name="connsiteX86" fmla="*/ 4785037 w 6884912"/>
              <a:gd name="connsiteY86" fmla="*/ 161964 h 1161397"/>
              <a:gd name="connsiteX87" fmla="*/ 4844073 w 6884912"/>
              <a:gd name="connsiteY87" fmla="*/ 161768 h 1161397"/>
              <a:gd name="connsiteX88" fmla="*/ 4856454 w 6884912"/>
              <a:gd name="connsiteY88" fmla="*/ 130488 h 1161397"/>
              <a:gd name="connsiteX89" fmla="*/ 4920038 w 6884912"/>
              <a:gd name="connsiteY89" fmla="*/ 140418 h 1161397"/>
              <a:gd name="connsiteX90" fmla="*/ 5016639 w 6884912"/>
              <a:gd name="connsiteY90" fmla="*/ 158905 h 1161397"/>
              <a:gd name="connsiteX91" fmla="*/ 5072009 w 6884912"/>
              <a:gd name="connsiteY91" fmla="*/ 161502 h 1161397"/>
              <a:gd name="connsiteX92" fmla="*/ 5223626 w 6884912"/>
              <a:gd name="connsiteY92" fmla="*/ 177356 h 1161397"/>
              <a:gd name="connsiteX93" fmla="*/ 5375773 w 6884912"/>
              <a:gd name="connsiteY93" fmla="*/ 199913 h 1161397"/>
              <a:gd name="connsiteX94" fmla="*/ 5467502 w 6884912"/>
              <a:gd name="connsiteY94" fmla="*/ 250963 h 1161397"/>
              <a:gd name="connsiteX95" fmla="*/ 5592395 w 6884912"/>
              <a:gd name="connsiteY95" fmla="*/ 265434 h 1161397"/>
              <a:gd name="connsiteX96" fmla="*/ 5613532 w 6884912"/>
              <a:gd name="connsiteY96" fmla="*/ 273379 h 1161397"/>
              <a:gd name="connsiteX97" fmla="*/ 5642173 w 6884912"/>
              <a:gd name="connsiteY97" fmla="*/ 266904 h 1161397"/>
              <a:gd name="connsiteX98" fmla="*/ 5756910 w 6884912"/>
              <a:gd name="connsiteY98" fmla="*/ 239211 h 1161397"/>
              <a:gd name="connsiteX99" fmla="*/ 5846667 w 6884912"/>
              <a:gd name="connsiteY99" fmla="*/ 201786 h 1161397"/>
              <a:gd name="connsiteX100" fmla="*/ 5960732 w 6884912"/>
              <a:gd name="connsiteY100" fmla="*/ 220708 h 1161397"/>
              <a:gd name="connsiteX101" fmla="*/ 6029542 w 6884912"/>
              <a:gd name="connsiteY101" fmla="*/ 210339 h 1161397"/>
              <a:gd name="connsiteX102" fmla="*/ 6141123 w 6884912"/>
              <a:gd name="connsiteY102" fmla="*/ 159923 h 1161397"/>
              <a:gd name="connsiteX103" fmla="*/ 6290640 w 6884912"/>
              <a:gd name="connsiteY103" fmla="*/ 167441 h 1161397"/>
              <a:gd name="connsiteX104" fmla="*/ 6322806 w 6884912"/>
              <a:gd name="connsiteY104" fmla="*/ 213293 h 1161397"/>
              <a:gd name="connsiteX105" fmla="*/ 6364914 w 6884912"/>
              <a:gd name="connsiteY105" fmla="*/ 240140 h 1161397"/>
              <a:gd name="connsiteX106" fmla="*/ 6380420 w 6884912"/>
              <a:gd name="connsiteY106" fmla="*/ 173195 h 1161397"/>
              <a:gd name="connsiteX107" fmla="*/ 6507891 w 6884912"/>
              <a:gd name="connsiteY107" fmla="*/ 118474 h 1161397"/>
              <a:gd name="connsiteX108" fmla="*/ 6571807 w 6884912"/>
              <a:gd name="connsiteY108" fmla="*/ 98636 h 1161397"/>
              <a:gd name="connsiteX109" fmla="*/ 6671880 w 6884912"/>
              <a:gd name="connsiteY109" fmla="*/ 82931 h 1161397"/>
              <a:gd name="connsiteX110" fmla="*/ 6702266 w 6884912"/>
              <a:gd name="connsiteY110" fmla="*/ 75470 h 1161397"/>
              <a:gd name="connsiteX111" fmla="*/ 6845802 w 6884912"/>
              <a:gd name="connsiteY111" fmla="*/ 24496 h 1161397"/>
              <a:gd name="connsiteX112" fmla="*/ 6884912 w 6884912"/>
              <a:gd name="connsiteY112"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287859 w 6884912"/>
              <a:gd name="connsiteY60" fmla="*/ 287558 h 1161397"/>
              <a:gd name="connsiteX61" fmla="*/ 3510042 w 6884912"/>
              <a:gd name="connsiteY61" fmla="*/ 311820 h 1161397"/>
              <a:gd name="connsiteX62" fmla="*/ 3626773 w 6884912"/>
              <a:gd name="connsiteY62" fmla="*/ 290452 h 1161397"/>
              <a:gd name="connsiteX63" fmla="*/ 3666217 w 6884912"/>
              <a:gd name="connsiteY63" fmla="*/ 273255 h 1161397"/>
              <a:gd name="connsiteX64" fmla="*/ 3732427 w 6884912"/>
              <a:gd name="connsiteY64" fmla="*/ 245039 h 1161397"/>
              <a:gd name="connsiteX65" fmla="*/ 3777022 w 6884912"/>
              <a:gd name="connsiteY65" fmla="*/ 200276 h 1161397"/>
              <a:gd name="connsiteX66" fmla="*/ 3791246 w 6884912"/>
              <a:gd name="connsiteY66" fmla="*/ 189996 h 1161397"/>
              <a:gd name="connsiteX67" fmla="*/ 3819864 w 6884912"/>
              <a:gd name="connsiteY67" fmla="*/ 194605 h 1161397"/>
              <a:gd name="connsiteX68" fmla="*/ 3830398 w 6884912"/>
              <a:gd name="connsiteY68" fmla="*/ 188383 h 1161397"/>
              <a:gd name="connsiteX69" fmla="*/ 3834360 w 6884912"/>
              <a:gd name="connsiteY69" fmla="*/ 188992 h 1161397"/>
              <a:gd name="connsiteX70" fmla="*/ 3843715 w 6884912"/>
              <a:gd name="connsiteY70" fmla="*/ 188752 h 1161397"/>
              <a:gd name="connsiteX71" fmla="*/ 3842609 w 6884912"/>
              <a:gd name="connsiteY71" fmla="*/ 197386 h 1161397"/>
              <a:gd name="connsiteX72" fmla="*/ 3853961 w 6884912"/>
              <a:gd name="connsiteY72" fmla="*/ 213380 h 1161397"/>
              <a:gd name="connsiteX73" fmla="*/ 3907640 w 6884912"/>
              <a:gd name="connsiteY73" fmla="*/ 207568 h 1161397"/>
              <a:gd name="connsiteX74" fmla="*/ 3910449 w 6884912"/>
              <a:gd name="connsiteY74" fmla="*/ 197808 h 1161397"/>
              <a:gd name="connsiteX75" fmla="*/ 3917197 w 6884912"/>
              <a:gd name="connsiteY75" fmla="*/ 196121 h 1161397"/>
              <a:gd name="connsiteX76" fmla="*/ 3922400 w 6884912"/>
              <a:gd name="connsiteY76" fmla="*/ 205056 h 1161397"/>
              <a:gd name="connsiteX77" fmla="*/ 4013061 w 6884912"/>
              <a:gd name="connsiteY77" fmla="*/ 224874 h 1161397"/>
              <a:gd name="connsiteX78" fmla="*/ 4220717 w 6884912"/>
              <a:gd name="connsiteY78" fmla="*/ 192946 h 1161397"/>
              <a:gd name="connsiteX79" fmla="*/ 4228802 w 6884912"/>
              <a:gd name="connsiteY79" fmla="*/ 201468 h 1161397"/>
              <a:gd name="connsiteX80" fmla="*/ 4289361 w 6884912"/>
              <a:gd name="connsiteY80" fmla="*/ 196642 h 1161397"/>
              <a:gd name="connsiteX81" fmla="*/ 4498913 w 6884912"/>
              <a:gd name="connsiteY81" fmla="*/ 118915 h 1161397"/>
              <a:gd name="connsiteX82" fmla="*/ 4617330 w 6884912"/>
              <a:gd name="connsiteY82" fmla="*/ 111163 h 1161397"/>
              <a:gd name="connsiteX83" fmla="*/ 4659778 w 6884912"/>
              <a:gd name="connsiteY83" fmla="*/ 118219 h 1161397"/>
              <a:gd name="connsiteX84" fmla="*/ 4730870 w 6884912"/>
              <a:gd name="connsiteY84" fmla="*/ 129432 h 1161397"/>
              <a:gd name="connsiteX85" fmla="*/ 4785037 w 6884912"/>
              <a:gd name="connsiteY85" fmla="*/ 161964 h 1161397"/>
              <a:gd name="connsiteX86" fmla="*/ 4844073 w 6884912"/>
              <a:gd name="connsiteY86" fmla="*/ 161768 h 1161397"/>
              <a:gd name="connsiteX87" fmla="*/ 4856454 w 6884912"/>
              <a:gd name="connsiteY87" fmla="*/ 130488 h 1161397"/>
              <a:gd name="connsiteX88" fmla="*/ 4920038 w 6884912"/>
              <a:gd name="connsiteY88" fmla="*/ 140418 h 1161397"/>
              <a:gd name="connsiteX89" fmla="*/ 5016639 w 6884912"/>
              <a:gd name="connsiteY89" fmla="*/ 158905 h 1161397"/>
              <a:gd name="connsiteX90" fmla="*/ 5072009 w 6884912"/>
              <a:gd name="connsiteY90" fmla="*/ 161502 h 1161397"/>
              <a:gd name="connsiteX91" fmla="*/ 5223626 w 6884912"/>
              <a:gd name="connsiteY91" fmla="*/ 177356 h 1161397"/>
              <a:gd name="connsiteX92" fmla="*/ 5375773 w 6884912"/>
              <a:gd name="connsiteY92" fmla="*/ 199913 h 1161397"/>
              <a:gd name="connsiteX93" fmla="*/ 5467502 w 6884912"/>
              <a:gd name="connsiteY93" fmla="*/ 250963 h 1161397"/>
              <a:gd name="connsiteX94" fmla="*/ 5592395 w 6884912"/>
              <a:gd name="connsiteY94" fmla="*/ 265434 h 1161397"/>
              <a:gd name="connsiteX95" fmla="*/ 5613532 w 6884912"/>
              <a:gd name="connsiteY95" fmla="*/ 273379 h 1161397"/>
              <a:gd name="connsiteX96" fmla="*/ 5642173 w 6884912"/>
              <a:gd name="connsiteY96" fmla="*/ 266904 h 1161397"/>
              <a:gd name="connsiteX97" fmla="*/ 5756910 w 6884912"/>
              <a:gd name="connsiteY97" fmla="*/ 239211 h 1161397"/>
              <a:gd name="connsiteX98" fmla="*/ 5846667 w 6884912"/>
              <a:gd name="connsiteY98" fmla="*/ 201786 h 1161397"/>
              <a:gd name="connsiteX99" fmla="*/ 5960732 w 6884912"/>
              <a:gd name="connsiteY99" fmla="*/ 220708 h 1161397"/>
              <a:gd name="connsiteX100" fmla="*/ 6029542 w 6884912"/>
              <a:gd name="connsiteY100" fmla="*/ 210339 h 1161397"/>
              <a:gd name="connsiteX101" fmla="*/ 6141123 w 6884912"/>
              <a:gd name="connsiteY101" fmla="*/ 159923 h 1161397"/>
              <a:gd name="connsiteX102" fmla="*/ 6290640 w 6884912"/>
              <a:gd name="connsiteY102" fmla="*/ 167441 h 1161397"/>
              <a:gd name="connsiteX103" fmla="*/ 6322806 w 6884912"/>
              <a:gd name="connsiteY103" fmla="*/ 213293 h 1161397"/>
              <a:gd name="connsiteX104" fmla="*/ 6364914 w 6884912"/>
              <a:gd name="connsiteY104" fmla="*/ 240140 h 1161397"/>
              <a:gd name="connsiteX105" fmla="*/ 6380420 w 6884912"/>
              <a:gd name="connsiteY105" fmla="*/ 173195 h 1161397"/>
              <a:gd name="connsiteX106" fmla="*/ 6507891 w 6884912"/>
              <a:gd name="connsiteY106" fmla="*/ 118474 h 1161397"/>
              <a:gd name="connsiteX107" fmla="*/ 6571807 w 6884912"/>
              <a:gd name="connsiteY107" fmla="*/ 98636 h 1161397"/>
              <a:gd name="connsiteX108" fmla="*/ 6671880 w 6884912"/>
              <a:gd name="connsiteY108" fmla="*/ 82931 h 1161397"/>
              <a:gd name="connsiteX109" fmla="*/ 6702266 w 6884912"/>
              <a:gd name="connsiteY109" fmla="*/ 75470 h 1161397"/>
              <a:gd name="connsiteX110" fmla="*/ 6845802 w 6884912"/>
              <a:gd name="connsiteY110" fmla="*/ 24496 h 1161397"/>
              <a:gd name="connsiteX111" fmla="*/ 6884912 w 6884912"/>
              <a:gd name="connsiteY111"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287859 w 6884912"/>
              <a:gd name="connsiteY60" fmla="*/ 287558 h 1161397"/>
              <a:gd name="connsiteX61" fmla="*/ 3510042 w 6884912"/>
              <a:gd name="connsiteY61" fmla="*/ 311820 h 1161397"/>
              <a:gd name="connsiteX62" fmla="*/ 3626773 w 6884912"/>
              <a:gd name="connsiteY62" fmla="*/ 290452 h 1161397"/>
              <a:gd name="connsiteX63" fmla="*/ 3666217 w 6884912"/>
              <a:gd name="connsiteY63" fmla="*/ 273255 h 1161397"/>
              <a:gd name="connsiteX64" fmla="*/ 3732427 w 6884912"/>
              <a:gd name="connsiteY64" fmla="*/ 245039 h 1161397"/>
              <a:gd name="connsiteX65" fmla="*/ 3777022 w 6884912"/>
              <a:gd name="connsiteY65" fmla="*/ 200276 h 1161397"/>
              <a:gd name="connsiteX66" fmla="*/ 3791246 w 6884912"/>
              <a:gd name="connsiteY66" fmla="*/ 189996 h 1161397"/>
              <a:gd name="connsiteX67" fmla="*/ 3819864 w 6884912"/>
              <a:gd name="connsiteY67" fmla="*/ 194605 h 1161397"/>
              <a:gd name="connsiteX68" fmla="*/ 3830398 w 6884912"/>
              <a:gd name="connsiteY68" fmla="*/ 188383 h 1161397"/>
              <a:gd name="connsiteX69" fmla="*/ 3834360 w 6884912"/>
              <a:gd name="connsiteY69" fmla="*/ 188992 h 1161397"/>
              <a:gd name="connsiteX70" fmla="*/ 3843715 w 6884912"/>
              <a:gd name="connsiteY70" fmla="*/ 188752 h 1161397"/>
              <a:gd name="connsiteX71" fmla="*/ 3842609 w 6884912"/>
              <a:gd name="connsiteY71" fmla="*/ 197386 h 1161397"/>
              <a:gd name="connsiteX72" fmla="*/ 3853961 w 6884912"/>
              <a:gd name="connsiteY72" fmla="*/ 213380 h 1161397"/>
              <a:gd name="connsiteX73" fmla="*/ 3907640 w 6884912"/>
              <a:gd name="connsiteY73" fmla="*/ 207568 h 1161397"/>
              <a:gd name="connsiteX74" fmla="*/ 3910449 w 6884912"/>
              <a:gd name="connsiteY74" fmla="*/ 197808 h 1161397"/>
              <a:gd name="connsiteX75" fmla="*/ 3917197 w 6884912"/>
              <a:gd name="connsiteY75" fmla="*/ 196121 h 1161397"/>
              <a:gd name="connsiteX76" fmla="*/ 3922400 w 6884912"/>
              <a:gd name="connsiteY76" fmla="*/ 205056 h 1161397"/>
              <a:gd name="connsiteX77" fmla="*/ 4013061 w 6884912"/>
              <a:gd name="connsiteY77" fmla="*/ 224874 h 1161397"/>
              <a:gd name="connsiteX78" fmla="*/ 4220717 w 6884912"/>
              <a:gd name="connsiteY78" fmla="*/ 192946 h 1161397"/>
              <a:gd name="connsiteX79" fmla="*/ 4228802 w 6884912"/>
              <a:gd name="connsiteY79" fmla="*/ 201468 h 1161397"/>
              <a:gd name="connsiteX80" fmla="*/ 4289361 w 6884912"/>
              <a:gd name="connsiteY80" fmla="*/ 196642 h 1161397"/>
              <a:gd name="connsiteX81" fmla="*/ 4498913 w 6884912"/>
              <a:gd name="connsiteY81" fmla="*/ 118915 h 1161397"/>
              <a:gd name="connsiteX82" fmla="*/ 4617330 w 6884912"/>
              <a:gd name="connsiteY82" fmla="*/ 111163 h 1161397"/>
              <a:gd name="connsiteX83" fmla="*/ 4659778 w 6884912"/>
              <a:gd name="connsiteY83" fmla="*/ 118219 h 1161397"/>
              <a:gd name="connsiteX84" fmla="*/ 4730870 w 6884912"/>
              <a:gd name="connsiteY84" fmla="*/ 129432 h 1161397"/>
              <a:gd name="connsiteX85" fmla="*/ 4785037 w 6884912"/>
              <a:gd name="connsiteY85" fmla="*/ 161964 h 1161397"/>
              <a:gd name="connsiteX86" fmla="*/ 4844073 w 6884912"/>
              <a:gd name="connsiteY86" fmla="*/ 161768 h 1161397"/>
              <a:gd name="connsiteX87" fmla="*/ 4856454 w 6884912"/>
              <a:gd name="connsiteY87" fmla="*/ 130488 h 1161397"/>
              <a:gd name="connsiteX88" fmla="*/ 4920038 w 6884912"/>
              <a:gd name="connsiteY88" fmla="*/ 140418 h 1161397"/>
              <a:gd name="connsiteX89" fmla="*/ 5016639 w 6884912"/>
              <a:gd name="connsiteY89" fmla="*/ 158905 h 1161397"/>
              <a:gd name="connsiteX90" fmla="*/ 5072009 w 6884912"/>
              <a:gd name="connsiteY90" fmla="*/ 161502 h 1161397"/>
              <a:gd name="connsiteX91" fmla="*/ 5223626 w 6884912"/>
              <a:gd name="connsiteY91" fmla="*/ 177356 h 1161397"/>
              <a:gd name="connsiteX92" fmla="*/ 5375773 w 6884912"/>
              <a:gd name="connsiteY92" fmla="*/ 199913 h 1161397"/>
              <a:gd name="connsiteX93" fmla="*/ 5467502 w 6884912"/>
              <a:gd name="connsiteY93" fmla="*/ 250963 h 1161397"/>
              <a:gd name="connsiteX94" fmla="*/ 5592395 w 6884912"/>
              <a:gd name="connsiteY94" fmla="*/ 265434 h 1161397"/>
              <a:gd name="connsiteX95" fmla="*/ 5613532 w 6884912"/>
              <a:gd name="connsiteY95" fmla="*/ 273379 h 1161397"/>
              <a:gd name="connsiteX96" fmla="*/ 5642173 w 6884912"/>
              <a:gd name="connsiteY96" fmla="*/ 266904 h 1161397"/>
              <a:gd name="connsiteX97" fmla="*/ 5756910 w 6884912"/>
              <a:gd name="connsiteY97" fmla="*/ 239211 h 1161397"/>
              <a:gd name="connsiteX98" fmla="*/ 5846667 w 6884912"/>
              <a:gd name="connsiteY98" fmla="*/ 201786 h 1161397"/>
              <a:gd name="connsiteX99" fmla="*/ 5960732 w 6884912"/>
              <a:gd name="connsiteY99" fmla="*/ 220708 h 1161397"/>
              <a:gd name="connsiteX100" fmla="*/ 6029542 w 6884912"/>
              <a:gd name="connsiteY100" fmla="*/ 210339 h 1161397"/>
              <a:gd name="connsiteX101" fmla="*/ 6141123 w 6884912"/>
              <a:gd name="connsiteY101" fmla="*/ 159923 h 1161397"/>
              <a:gd name="connsiteX102" fmla="*/ 6290640 w 6884912"/>
              <a:gd name="connsiteY102" fmla="*/ 167441 h 1161397"/>
              <a:gd name="connsiteX103" fmla="*/ 6322806 w 6884912"/>
              <a:gd name="connsiteY103" fmla="*/ 213293 h 1161397"/>
              <a:gd name="connsiteX104" fmla="*/ 6380420 w 6884912"/>
              <a:gd name="connsiteY104" fmla="*/ 173195 h 1161397"/>
              <a:gd name="connsiteX105" fmla="*/ 6507891 w 6884912"/>
              <a:gd name="connsiteY105" fmla="*/ 118474 h 1161397"/>
              <a:gd name="connsiteX106" fmla="*/ 6571807 w 6884912"/>
              <a:gd name="connsiteY106" fmla="*/ 98636 h 1161397"/>
              <a:gd name="connsiteX107" fmla="*/ 6671880 w 6884912"/>
              <a:gd name="connsiteY107" fmla="*/ 82931 h 1161397"/>
              <a:gd name="connsiteX108" fmla="*/ 6702266 w 6884912"/>
              <a:gd name="connsiteY108" fmla="*/ 75470 h 1161397"/>
              <a:gd name="connsiteX109" fmla="*/ 6845802 w 6884912"/>
              <a:gd name="connsiteY109" fmla="*/ 24496 h 1161397"/>
              <a:gd name="connsiteX110" fmla="*/ 6884912 w 6884912"/>
              <a:gd name="connsiteY110"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510042 w 6884912"/>
              <a:gd name="connsiteY60" fmla="*/ 311820 h 1161397"/>
              <a:gd name="connsiteX61" fmla="*/ 3626773 w 6884912"/>
              <a:gd name="connsiteY61" fmla="*/ 290452 h 1161397"/>
              <a:gd name="connsiteX62" fmla="*/ 3666217 w 6884912"/>
              <a:gd name="connsiteY62" fmla="*/ 273255 h 1161397"/>
              <a:gd name="connsiteX63" fmla="*/ 3732427 w 6884912"/>
              <a:gd name="connsiteY63" fmla="*/ 245039 h 1161397"/>
              <a:gd name="connsiteX64" fmla="*/ 3777022 w 6884912"/>
              <a:gd name="connsiteY64" fmla="*/ 200276 h 1161397"/>
              <a:gd name="connsiteX65" fmla="*/ 3791246 w 6884912"/>
              <a:gd name="connsiteY65" fmla="*/ 189996 h 1161397"/>
              <a:gd name="connsiteX66" fmla="*/ 3819864 w 6884912"/>
              <a:gd name="connsiteY66" fmla="*/ 194605 h 1161397"/>
              <a:gd name="connsiteX67" fmla="*/ 3830398 w 6884912"/>
              <a:gd name="connsiteY67" fmla="*/ 188383 h 1161397"/>
              <a:gd name="connsiteX68" fmla="*/ 3834360 w 6884912"/>
              <a:gd name="connsiteY68" fmla="*/ 188992 h 1161397"/>
              <a:gd name="connsiteX69" fmla="*/ 3843715 w 6884912"/>
              <a:gd name="connsiteY69" fmla="*/ 188752 h 1161397"/>
              <a:gd name="connsiteX70" fmla="*/ 3842609 w 6884912"/>
              <a:gd name="connsiteY70" fmla="*/ 197386 h 1161397"/>
              <a:gd name="connsiteX71" fmla="*/ 3853961 w 6884912"/>
              <a:gd name="connsiteY71" fmla="*/ 213380 h 1161397"/>
              <a:gd name="connsiteX72" fmla="*/ 3907640 w 6884912"/>
              <a:gd name="connsiteY72" fmla="*/ 207568 h 1161397"/>
              <a:gd name="connsiteX73" fmla="*/ 3910449 w 6884912"/>
              <a:gd name="connsiteY73" fmla="*/ 197808 h 1161397"/>
              <a:gd name="connsiteX74" fmla="*/ 3917197 w 6884912"/>
              <a:gd name="connsiteY74" fmla="*/ 196121 h 1161397"/>
              <a:gd name="connsiteX75" fmla="*/ 3922400 w 6884912"/>
              <a:gd name="connsiteY75" fmla="*/ 205056 h 1161397"/>
              <a:gd name="connsiteX76" fmla="*/ 4013061 w 6884912"/>
              <a:gd name="connsiteY76" fmla="*/ 224874 h 1161397"/>
              <a:gd name="connsiteX77" fmla="*/ 4220717 w 6884912"/>
              <a:gd name="connsiteY77" fmla="*/ 192946 h 1161397"/>
              <a:gd name="connsiteX78" fmla="*/ 4228802 w 6884912"/>
              <a:gd name="connsiteY78" fmla="*/ 201468 h 1161397"/>
              <a:gd name="connsiteX79" fmla="*/ 4289361 w 6884912"/>
              <a:gd name="connsiteY79" fmla="*/ 196642 h 1161397"/>
              <a:gd name="connsiteX80" fmla="*/ 4498913 w 6884912"/>
              <a:gd name="connsiteY80" fmla="*/ 118915 h 1161397"/>
              <a:gd name="connsiteX81" fmla="*/ 4617330 w 6884912"/>
              <a:gd name="connsiteY81" fmla="*/ 111163 h 1161397"/>
              <a:gd name="connsiteX82" fmla="*/ 4659778 w 6884912"/>
              <a:gd name="connsiteY82" fmla="*/ 118219 h 1161397"/>
              <a:gd name="connsiteX83" fmla="*/ 4730870 w 6884912"/>
              <a:gd name="connsiteY83" fmla="*/ 129432 h 1161397"/>
              <a:gd name="connsiteX84" fmla="*/ 4785037 w 6884912"/>
              <a:gd name="connsiteY84" fmla="*/ 161964 h 1161397"/>
              <a:gd name="connsiteX85" fmla="*/ 4844073 w 6884912"/>
              <a:gd name="connsiteY85" fmla="*/ 161768 h 1161397"/>
              <a:gd name="connsiteX86" fmla="*/ 4856454 w 6884912"/>
              <a:gd name="connsiteY86" fmla="*/ 130488 h 1161397"/>
              <a:gd name="connsiteX87" fmla="*/ 4920038 w 6884912"/>
              <a:gd name="connsiteY87" fmla="*/ 140418 h 1161397"/>
              <a:gd name="connsiteX88" fmla="*/ 5016639 w 6884912"/>
              <a:gd name="connsiteY88" fmla="*/ 158905 h 1161397"/>
              <a:gd name="connsiteX89" fmla="*/ 5072009 w 6884912"/>
              <a:gd name="connsiteY89" fmla="*/ 161502 h 1161397"/>
              <a:gd name="connsiteX90" fmla="*/ 5223626 w 6884912"/>
              <a:gd name="connsiteY90" fmla="*/ 177356 h 1161397"/>
              <a:gd name="connsiteX91" fmla="*/ 5375773 w 6884912"/>
              <a:gd name="connsiteY91" fmla="*/ 199913 h 1161397"/>
              <a:gd name="connsiteX92" fmla="*/ 5467502 w 6884912"/>
              <a:gd name="connsiteY92" fmla="*/ 250963 h 1161397"/>
              <a:gd name="connsiteX93" fmla="*/ 5592395 w 6884912"/>
              <a:gd name="connsiteY93" fmla="*/ 265434 h 1161397"/>
              <a:gd name="connsiteX94" fmla="*/ 5613532 w 6884912"/>
              <a:gd name="connsiteY94" fmla="*/ 273379 h 1161397"/>
              <a:gd name="connsiteX95" fmla="*/ 5642173 w 6884912"/>
              <a:gd name="connsiteY95" fmla="*/ 266904 h 1161397"/>
              <a:gd name="connsiteX96" fmla="*/ 5756910 w 6884912"/>
              <a:gd name="connsiteY96" fmla="*/ 239211 h 1161397"/>
              <a:gd name="connsiteX97" fmla="*/ 5846667 w 6884912"/>
              <a:gd name="connsiteY97" fmla="*/ 201786 h 1161397"/>
              <a:gd name="connsiteX98" fmla="*/ 5960732 w 6884912"/>
              <a:gd name="connsiteY98" fmla="*/ 220708 h 1161397"/>
              <a:gd name="connsiteX99" fmla="*/ 6029542 w 6884912"/>
              <a:gd name="connsiteY99" fmla="*/ 210339 h 1161397"/>
              <a:gd name="connsiteX100" fmla="*/ 6141123 w 6884912"/>
              <a:gd name="connsiteY100" fmla="*/ 159923 h 1161397"/>
              <a:gd name="connsiteX101" fmla="*/ 6290640 w 6884912"/>
              <a:gd name="connsiteY101" fmla="*/ 167441 h 1161397"/>
              <a:gd name="connsiteX102" fmla="*/ 6322806 w 6884912"/>
              <a:gd name="connsiteY102" fmla="*/ 213293 h 1161397"/>
              <a:gd name="connsiteX103" fmla="*/ 6380420 w 6884912"/>
              <a:gd name="connsiteY103" fmla="*/ 173195 h 1161397"/>
              <a:gd name="connsiteX104" fmla="*/ 6507891 w 6884912"/>
              <a:gd name="connsiteY104" fmla="*/ 118474 h 1161397"/>
              <a:gd name="connsiteX105" fmla="*/ 6571807 w 6884912"/>
              <a:gd name="connsiteY105" fmla="*/ 98636 h 1161397"/>
              <a:gd name="connsiteX106" fmla="*/ 6671880 w 6884912"/>
              <a:gd name="connsiteY106" fmla="*/ 82931 h 1161397"/>
              <a:gd name="connsiteX107" fmla="*/ 6702266 w 6884912"/>
              <a:gd name="connsiteY107" fmla="*/ 75470 h 1161397"/>
              <a:gd name="connsiteX108" fmla="*/ 6845802 w 6884912"/>
              <a:gd name="connsiteY108" fmla="*/ 24496 h 1161397"/>
              <a:gd name="connsiteX109" fmla="*/ 6884912 w 6884912"/>
              <a:gd name="connsiteY109"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510042 w 6884912"/>
              <a:gd name="connsiteY60" fmla="*/ 311820 h 1161397"/>
              <a:gd name="connsiteX61" fmla="*/ 3626773 w 6884912"/>
              <a:gd name="connsiteY61" fmla="*/ 290452 h 1161397"/>
              <a:gd name="connsiteX62" fmla="*/ 3666217 w 6884912"/>
              <a:gd name="connsiteY62" fmla="*/ 273255 h 1161397"/>
              <a:gd name="connsiteX63" fmla="*/ 3732427 w 6884912"/>
              <a:gd name="connsiteY63" fmla="*/ 245039 h 1161397"/>
              <a:gd name="connsiteX64" fmla="*/ 3777022 w 6884912"/>
              <a:gd name="connsiteY64" fmla="*/ 200276 h 1161397"/>
              <a:gd name="connsiteX65" fmla="*/ 3791246 w 6884912"/>
              <a:gd name="connsiteY65" fmla="*/ 189996 h 1161397"/>
              <a:gd name="connsiteX66" fmla="*/ 3819864 w 6884912"/>
              <a:gd name="connsiteY66" fmla="*/ 194605 h 1161397"/>
              <a:gd name="connsiteX67" fmla="*/ 3830398 w 6884912"/>
              <a:gd name="connsiteY67" fmla="*/ 188383 h 1161397"/>
              <a:gd name="connsiteX68" fmla="*/ 3834360 w 6884912"/>
              <a:gd name="connsiteY68" fmla="*/ 188992 h 1161397"/>
              <a:gd name="connsiteX69" fmla="*/ 3843715 w 6884912"/>
              <a:gd name="connsiteY69" fmla="*/ 188752 h 1161397"/>
              <a:gd name="connsiteX70" fmla="*/ 3842609 w 6884912"/>
              <a:gd name="connsiteY70" fmla="*/ 197386 h 1161397"/>
              <a:gd name="connsiteX71" fmla="*/ 3853961 w 6884912"/>
              <a:gd name="connsiteY71" fmla="*/ 213380 h 1161397"/>
              <a:gd name="connsiteX72" fmla="*/ 3907640 w 6884912"/>
              <a:gd name="connsiteY72" fmla="*/ 207568 h 1161397"/>
              <a:gd name="connsiteX73" fmla="*/ 3910449 w 6884912"/>
              <a:gd name="connsiteY73" fmla="*/ 197808 h 1161397"/>
              <a:gd name="connsiteX74" fmla="*/ 3917197 w 6884912"/>
              <a:gd name="connsiteY74" fmla="*/ 196121 h 1161397"/>
              <a:gd name="connsiteX75" fmla="*/ 3922400 w 6884912"/>
              <a:gd name="connsiteY75" fmla="*/ 205056 h 1161397"/>
              <a:gd name="connsiteX76" fmla="*/ 4013061 w 6884912"/>
              <a:gd name="connsiteY76" fmla="*/ 224874 h 1161397"/>
              <a:gd name="connsiteX77" fmla="*/ 4220717 w 6884912"/>
              <a:gd name="connsiteY77" fmla="*/ 192946 h 1161397"/>
              <a:gd name="connsiteX78" fmla="*/ 4228802 w 6884912"/>
              <a:gd name="connsiteY78" fmla="*/ 201468 h 1161397"/>
              <a:gd name="connsiteX79" fmla="*/ 4289361 w 6884912"/>
              <a:gd name="connsiteY79" fmla="*/ 196642 h 1161397"/>
              <a:gd name="connsiteX80" fmla="*/ 4498913 w 6884912"/>
              <a:gd name="connsiteY80" fmla="*/ 118915 h 1161397"/>
              <a:gd name="connsiteX81" fmla="*/ 4617330 w 6884912"/>
              <a:gd name="connsiteY81" fmla="*/ 111163 h 1161397"/>
              <a:gd name="connsiteX82" fmla="*/ 4659778 w 6884912"/>
              <a:gd name="connsiteY82" fmla="*/ 118219 h 1161397"/>
              <a:gd name="connsiteX83" fmla="*/ 4730870 w 6884912"/>
              <a:gd name="connsiteY83" fmla="*/ 129432 h 1161397"/>
              <a:gd name="connsiteX84" fmla="*/ 4844073 w 6884912"/>
              <a:gd name="connsiteY84" fmla="*/ 161768 h 1161397"/>
              <a:gd name="connsiteX85" fmla="*/ 4856454 w 6884912"/>
              <a:gd name="connsiteY85" fmla="*/ 130488 h 1161397"/>
              <a:gd name="connsiteX86" fmla="*/ 4920038 w 6884912"/>
              <a:gd name="connsiteY86" fmla="*/ 140418 h 1161397"/>
              <a:gd name="connsiteX87" fmla="*/ 5016639 w 6884912"/>
              <a:gd name="connsiteY87" fmla="*/ 158905 h 1161397"/>
              <a:gd name="connsiteX88" fmla="*/ 5072009 w 6884912"/>
              <a:gd name="connsiteY88" fmla="*/ 161502 h 1161397"/>
              <a:gd name="connsiteX89" fmla="*/ 5223626 w 6884912"/>
              <a:gd name="connsiteY89" fmla="*/ 177356 h 1161397"/>
              <a:gd name="connsiteX90" fmla="*/ 5375773 w 6884912"/>
              <a:gd name="connsiteY90" fmla="*/ 199913 h 1161397"/>
              <a:gd name="connsiteX91" fmla="*/ 5467502 w 6884912"/>
              <a:gd name="connsiteY91" fmla="*/ 250963 h 1161397"/>
              <a:gd name="connsiteX92" fmla="*/ 5592395 w 6884912"/>
              <a:gd name="connsiteY92" fmla="*/ 265434 h 1161397"/>
              <a:gd name="connsiteX93" fmla="*/ 5613532 w 6884912"/>
              <a:gd name="connsiteY93" fmla="*/ 273379 h 1161397"/>
              <a:gd name="connsiteX94" fmla="*/ 5642173 w 6884912"/>
              <a:gd name="connsiteY94" fmla="*/ 266904 h 1161397"/>
              <a:gd name="connsiteX95" fmla="*/ 5756910 w 6884912"/>
              <a:gd name="connsiteY95" fmla="*/ 239211 h 1161397"/>
              <a:gd name="connsiteX96" fmla="*/ 5846667 w 6884912"/>
              <a:gd name="connsiteY96" fmla="*/ 201786 h 1161397"/>
              <a:gd name="connsiteX97" fmla="*/ 5960732 w 6884912"/>
              <a:gd name="connsiteY97" fmla="*/ 220708 h 1161397"/>
              <a:gd name="connsiteX98" fmla="*/ 6029542 w 6884912"/>
              <a:gd name="connsiteY98" fmla="*/ 210339 h 1161397"/>
              <a:gd name="connsiteX99" fmla="*/ 6141123 w 6884912"/>
              <a:gd name="connsiteY99" fmla="*/ 159923 h 1161397"/>
              <a:gd name="connsiteX100" fmla="*/ 6290640 w 6884912"/>
              <a:gd name="connsiteY100" fmla="*/ 167441 h 1161397"/>
              <a:gd name="connsiteX101" fmla="*/ 6322806 w 6884912"/>
              <a:gd name="connsiteY101" fmla="*/ 213293 h 1161397"/>
              <a:gd name="connsiteX102" fmla="*/ 6380420 w 6884912"/>
              <a:gd name="connsiteY102" fmla="*/ 173195 h 1161397"/>
              <a:gd name="connsiteX103" fmla="*/ 6507891 w 6884912"/>
              <a:gd name="connsiteY103" fmla="*/ 118474 h 1161397"/>
              <a:gd name="connsiteX104" fmla="*/ 6571807 w 6884912"/>
              <a:gd name="connsiteY104" fmla="*/ 98636 h 1161397"/>
              <a:gd name="connsiteX105" fmla="*/ 6671880 w 6884912"/>
              <a:gd name="connsiteY105" fmla="*/ 82931 h 1161397"/>
              <a:gd name="connsiteX106" fmla="*/ 6702266 w 6884912"/>
              <a:gd name="connsiteY106" fmla="*/ 75470 h 1161397"/>
              <a:gd name="connsiteX107" fmla="*/ 6845802 w 6884912"/>
              <a:gd name="connsiteY107" fmla="*/ 24496 h 1161397"/>
              <a:gd name="connsiteX108" fmla="*/ 6884912 w 6884912"/>
              <a:gd name="connsiteY108"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478946 w 6884912"/>
              <a:gd name="connsiteY7" fmla="*/ 1106011 h 1161397"/>
              <a:gd name="connsiteX8" fmla="*/ 512111 w 6884912"/>
              <a:gd name="connsiteY8" fmla="*/ 1085599 h 1161397"/>
              <a:gd name="connsiteX9" fmla="*/ 567875 w 6884912"/>
              <a:gd name="connsiteY9" fmla="*/ 1051976 h 1161397"/>
              <a:gd name="connsiteX10" fmla="*/ 601644 w 6884912"/>
              <a:gd name="connsiteY10" fmla="*/ 1003997 h 1161397"/>
              <a:gd name="connsiteX11" fmla="*/ 651408 w 6884912"/>
              <a:gd name="connsiteY11" fmla="*/ 984938 h 1161397"/>
              <a:gd name="connsiteX12" fmla="*/ 673197 w 6884912"/>
              <a:gd name="connsiteY12" fmla="*/ 1010060 h 1161397"/>
              <a:gd name="connsiteX13" fmla="*/ 723108 w 6884912"/>
              <a:gd name="connsiteY13" fmla="*/ 980081 h 1161397"/>
              <a:gd name="connsiteX14" fmla="*/ 797699 w 6884912"/>
              <a:gd name="connsiteY14" fmla="*/ 931362 h 1161397"/>
              <a:gd name="connsiteX15" fmla="*/ 843359 w 6884912"/>
              <a:gd name="connsiteY15" fmla="*/ 910894 h 1161397"/>
              <a:gd name="connsiteX16" fmla="*/ 965215 w 6884912"/>
              <a:gd name="connsiteY16" fmla="*/ 846701 h 1161397"/>
              <a:gd name="connsiteX17" fmla="*/ 1085080 w 6884912"/>
              <a:gd name="connsiteY17" fmla="*/ 776086 h 1161397"/>
              <a:gd name="connsiteX18" fmla="*/ 1131224 w 6884912"/>
              <a:gd name="connsiteY18" fmla="*/ 706160 h 1161397"/>
              <a:gd name="connsiteX19" fmla="*/ 1138051 w 6884912"/>
              <a:gd name="connsiteY19" fmla="*/ 702034 h 1161397"/>
              <a:gd name="connsiteX20" fmla="*/ 1158800 w 6884912"/>
              <a:gd name="connsiteY20" fmla="*/ 700004 h 1161397"/>
              <a:gd name="connsiteX21" fmla="*/ 1166947 w 6884912"/>
              <a:gd name="connsiteY21" fmla="*/ 700762 h 1161397"/>
              <a:gd name="connsiteX22" fmla="*/ 1178135 w 6884912"/>
              <a:gd name="connsiteY22" fmla="*/ 698631 h 1161397"/>
              <a:gd name="connsiteX23" fmla="*/ 1178301 w 6884912"/>
              <a:gd name="connsiteY23" fmla="*/ 698094 h 1161397"/>
              <a:gd name="connsiteX24" fmla="*/ 1188995 w 6884912"/>
              <a:gd name="connsiteY24" fmla="*/ 697048 h 1161397"/>
              <a:gd name="connsiteX25" fmla="*/ 1242716 w 6884912"/>
              <a:gd name="connsiteY25" fmla="*/ 698052 h 1161397"/>
              <a:gd name="connsiteX26" fmla="*/ 1299977 w 6884912"/>
              <a:gd name="connsiteY26" fmla="*/ 639196 h 1161397"/>
              <a:gd name="connsiteX27" fmla="*/ 1326190 w 6884912"/>
              <a:gd name="connsiteY27" fmla="*/ 625955 h 1161397"/>
              <a:gd name="connsiteX28" fmla="*/ 1339600 w 6884912"/>
              <a:gd name="connsiteY28" fmla="*/ 616295 h 1161397"/>
              <a:gd name="connsiteX29" fmla="*/ 1340054 w 6884912"/>
              <a:gd name="connsiteY29" fmla="*/ 614022 h 1161397"/>
              <a:gd name="connsiteX30" fmla="*/ 1391606 w 6884912"/>
              <a:gd name="connsiteY30" fmla="*/ 615229 h 1161397"/>
              <a:gd name="connsiteX31" fmla="*/ 1397565 w 6884912"/>
              <a:gd name="connsiteY31" fmla="*/ 611490 h 1161397"/>
              <a:gd name="connsiteX32" fmla="*/ 1432302 w 6884912"/>
              <a:gd name="connsiteY32" fmla="*/ 617267 h 1161397"/>
              <a:gd name="connsiteX33" fmla="*/ 1449644 w 6884912"/>
              <a:gd name="connsiteY33" fmla="*/ 617591 h 1161397"/>
              <a:gd name="connsiteX34" fmla="*/ 1455793 w 6884912"/>
              <a:gd name="connsiteY34" fmla="*/ 623174 h 1161397"/>
              <a:gd name="connsiteX35" fmla="*/ 1480758 w 6884912"/>
              <a:gd name="connsiteY35" fmla="*/ 620863 h 1161397"/>
              <a:gd name="connsiteX36" fmla="*/ 1483154 w 6884912"/>
              <a:gd name="connsiteY36" fmla="*/ 618527 h 1161397"/>
              <a:gd name="connsiteX37" fmla="*/ 1505495 w 6884912"/>
              <a:gd name="connsiteY37" fmla="*/ 624325 h 1161397"/>
              <a:gd name="connsiteX38" fmla="*/ 1526340 w 6884912"/>
              <a:gd name="connsiteY38" fmla="*/ 638496 h 1161397"/>
              <a:gd name="connsiteX39" fmla="*/ 1731986 w 6884912"/>
              <a:gd name="connsiteY39" fmla="*/ 589682 h 1161397"/>
              <a:gd name="connsiteX40" fmla="*/ 1927935 w 6884912"/>
              <a:gd name="connsiteY40" fmla="*/ 628540 h 1161397"/>
              <a:gd name="connsiteX41" fmla="*/ 2039075 w 6884912"/>
              <a:gd name="connsiteY41" fmla="*/ 599964 h 1161397"/>
              <a:gd name="connsiteX42" fmla="*/ 2066980 w 6884912"/>
              <a:gd name="connsiteY42" fmla="*/ 550413 h 1161397"/>
              <a:gd name="connsiteX43" fmla="*/ 2352236 w 6884912"/>
              <a:gd name="connsiteY43" fmla="*/ 519602 h 1161397"/>
              <a:gd name="connsiteX44" fmla="*/ 2420791 w 6884912"/>
              <a:gd name="connsiteY44" fmla="*/ 492826 h 1161397"/>
              <a:gd name="connsiteX45" fmla="*/ 2489932 w 6884912"/>
              <a:gd name="connsiteY45" fmla="*/ 507864 h 1161397"/>
              <a:gd name="connsiteX46" fmla="*/ 2512917 w 6884912"/>
              <a:gd name="connsiteY46" fmla="*/ 489127 h 1161397"/>
              <a:gd name="connsiteX47" fmla="*/ 2516783 w 6884912"/>
              <a:gd name="connsiteY47" fmla="*/ 485473 h 1161397"/>
              <a:gd name="connsiteX48" fmla="*/ 2534360 w 6884912"/>
              <a:gd name="connsiteY48" fmla="*/ 480064 h 1161397"/>
              <a:gd name="connsiteX49" fmla="*/ 2536691 w 6884912"/>
              <a:gd name="connsiteY49" fmla="*/ 467018 h 1161397"/>
              <a:gd name="connsiteX50" fmla="*/ 2561265 w 6884912"/>
              <a:gd name="connsiteY50" fmla="*/ 450623 h 1161397"/>
              <a:gd name="connsiteX51" fmla="*/ 2594349 w 6884912"/>
              <a:gd name="connsiteY51" fmla="*/ 443884 h 1161397"/>
              <a:gd name="connsiteX52" fmla="*/ 2754324 w 6884912"/>
              <a:gd name="connsiteY52" fmla="*/ 424766 h 1161397"/>
              <a:gd name="connsiteX53" fmla="*/ 2848470 w 6884912"/>
              <a:gd name="connsiteY53" fmla="*/ 405966 h 1161397"/>
              <a:gd name="connsiteX54" fmla="*/ 2881772 w 6884912"/>
              <a:gd name="connsiteY54" fmla="*/ 387260 h 1161397"/>
              <a:gd name="connsiteX55" fmla="*/ 2929932 w 6884912"/>
              <a:gd name="connsiteY55" fmla="*/ 368912 h 1161397"/>
              <a:gd name="connsiteX56" fmla="*/ 3013020 w 6884912"/>
              <a:gd name="connsiteY56" fmla="*/ 327578 h 1161397"/>
              <a:gd name="connsiteX57" fmla="*/ 3222191 w 6884912"/>
              <a:gd name="connsiteY57" fmla="*/ 307887 h 1161397"/>
              <a:gd name="connsiteX58" fmla="*/ 3227953 w 6884912"/>
              <a:gd name="connsiteY58" fmla="*/ 297650 h 1161397"/>
              <a:gd name="connsiteX59" fmla="*/ 3510042 w 6884912"/>
              <a:gd name="connsiteY59" fmla="*/ 311820 h 1161397"/>
              <a:gd name="connsiteX60" fmla="*/ 3626773 w 6884912"/>
              <a:gd name="connsiteY60" fmla="*/ 290452 h 1161397"/>
              <a:gd name="connsiteX61" fmla="*/ 3666217 w 6884912"/>
              <a:gd name="connsiteY61" fmla="*/ 273255 h 1161397"/>
              <a:gd name="connsiteX62" fmla="*/ 3732427 w 6884912"/>
              <a:gd name="connsiteY62" fmla="*/ 245039 h 1161397"/>
              <a:gd name="connsiteX63" fmla="*/ 3777022 w 6884912"/>
              <a:gd name="connsiteY63" fmla="*/ 200276 h 1161397"/>
              <a:gd name="connsiteX64" fmla="*/ 3791246 w 6884912"/>
              <a:gd name="connsiteY64" fmla="*/ 189996 h 1161397"/>
              <a:gd name="connsiteX65" fmla="*/ 3819864 w 6884912"/>
              <a:gd name="connsiteY65" fmla="*/ 194605 h 1161397"/>
              <a:gd name="connsiteX66" fmla="*/ 3830398 w 6884912"/>
              <a:gd name="connsiteY66" fmla="*/ 188383 h 1161397"/>
              <a:gd name="connsiteX67" fmla="*/ 3834360 w 6884912"/>
              <a:gd name="connsiteY67" fmla="*/ 188992 h 1161397"/>
              <a:gd name="connsiteX68" fmla="*/ 3843715 w 6884912"/>
              <a:gd name="connsiteY68" fmla="*/ 188752 h 1161397"/>
              <a:gd name="connsiteX69" fmla="*/ 3842609 w 6884912"/>
              <a:gd name="connsiteY69" fmla="*/ 197386 h 1161397"/>
              <a:gd name="connsiteX70" fmla="*/ 3853961 w 6884912"/>
              <a:gd name="connsiteY70" fmla="*/ 213380 h 1161397"/>
              <a:gd name="connsiteX71" fmla="*/ 3907640 w 6884912"/>
              <a:gd name="connsiteY71" fmla="*/ 207568 h 1161397"/>
              <a:gd name="connsiteX72" fmla="*/ 3910449 w 6884912"/>
              <a:gd name="connsiteY72" fmla="*/ 197808 h 1161397"/>
              <a:gd name="connsiteX73" fmla="*/ 3917197 w 6884912"/>
              <a:gd name="connsiteY73" fmla="*/ 196121 h 1161397"/>
              <a:gd name="connsiteX74" fmla="*/ 3922400 w 6884912"/>
              <a:gd name="connsiteY74" fmla="*/ 205056 h 1161397"/>
              <a:gd name="connsiteX75" fmla="*/ 4013061 w 6884912"/>
              <a:gd name="connsiteY75" fmla="*/ 224874 h 1161397"/>
              <a:gd name="connsiteX76" fmla="*/ 4220717 w 6884912"/>
              <a:gd name="connsiteY76" fmla="*/ 192946 h 1161397"/>
              <a:gd name="connsiteX77" fmla="*/ 4228802 w 6884912"/>
              <a:gd name="connsiteY77" fmla="*/ 201468 h 1161397"/>
              <a:gd name="connsiteX78" fmla="*/ 4289361 w 6884912"/>
              <a:gd name="connsiteY78" fmla="*/ 196642 h 1161397"/>
              <a:gd name="connsiteX79" fmla="*/ 4498913 w 6884912"/>
              <a:gd name="connsiteY79" fmla="*/ 118915 h 1161397"/>
              <a:gd name="connsiteX80" fmla="*/ 4617330 w 6884912"/>
              <a:gd name="connsiteY80" fmla="*/ 111163 h 1161397"/>
              <a:gd name="connsiteX81" fmla="*/ 4659778 w 6884912"/>
              <a:gd name="connsiteY81" fmla="*/ 118219 h 1161397"/>
              <a:gd name="connsiteX82" fmla="*/ 4730870 w 6884912"/>
              <a:gd name="connsiteY82" fmla="*/ 129432 h 1161397"/>
              <a:gd name="connsiteX83" fmla="*/ 4844073 w 6884912"/>
              <a:gd name="connsiteY83" fmla="*/ 161768 h 1161397"/>
              <a:gd name="connsiteX84" fmla="*/ 4856454 w 6884912"/>
              <a:gd name="connsiteY84" fmla="*/ 130488 h 1161397"/>
              <a:gd name="connsiteX85" fmla="*/ 4920038 w 6884912"/>
              <a:gd name="connsiteY85" fmla="*/ 140418 h 1161397"/>
              <a:gd name="connsiteX86" fmla="*/ 5016639 w 6884912"/>
              <a:gd name="connsiteY86" fmla="*/ 158905 h 1161397"/>
              <a:gd name="connsiteX87" fmla="*/ 5072009 w 6884912"/>
              <a:gd name="connsiteY87" fmla="*/ 161502 h 1161397"/>
              <a:gd name="connsiteX88" fmla="*/ 5223626 w 6884912"/>
              <a:gd name="connsiteY88" fmla="*/ 177356 h 1161397"/>
              <a:gd name="connsiteX89" fmla="*/ 5375773 w 6884912"/>
              <a:gd name="connsiteY89" fmla="*/ 199913 h 1161397"/>
              <a:gd name="connsiteX90" fmla="*/ 5467502 w 6884912"/>
              <a:gd name="connsiteY90" fmla="*/ 250963 h 1161397"/>
              <a:gd name="connsiteX91" fmla="*/ 5592395 w 6884912"/>
              <a:gd name="connsiteY91" fmla="*/ 265434 h 1161397"/>
              <a:gd name="connsiteX92" fmla="*/ 5613532 w 6884912"/>
              <a:gd name="connsiteY92" fmla="*/ 273379 h 1161397"/>
              <a:gd name="connsiteX93" fmla="*/ 5642173 w 6884912"/>
              <a:gd name="connsiteY93" fmla="*/ 266904 h 1161397"/>
              <a:gd name="connsiteX94" fmla="*/ 5756910 w 6884912"/>
              <a:gd name="connsiteY94" fmla="*/ 239211 h 1161397"/>
              <a:gd name="connsiteX95" fmla="*/ 5846667 w 6884912"/>
              <a:gd name="connsiteY95" fmla="*/ 201786 h 1161397"/>
              <a:gd name="connsiteX96" fmla="*/ 5960732 w 6884912"/>
              <a:gd name="connsiteY96" fmla="*/ 220708 h 1161397"/>
              <a:gd name="connsiteX97" fmla="*/ 6029542 w 6884912"/>
              <a:gd name="connsiteY97" fmla="*/ 210339 h 1161397"/>
              <a:gd name="connsiteX98" fmla="*/ 6141123 w 6884912"/>
              <a:gd name="connsiteY98" fmla="*/ 159923 h 1161397"/>
              <a:gd name="connsiteX99" fmla="*/ 6290640 w 6884912"/>
              <a:gd name="connsiteY99" fmla="*/ 167441 h 1161397"/>
              <a:gd name="connsiteX100" fmla="*/ 6322806 w 6884912"/>
              <a:gd name="connsiteY100" fmla="*/ 213293 h 1161397"/>
              <a:gd name="connsiteX101" fmla="*/ 6380420 w 6884912"/>
              <a:gd name="connsiteY101" fmla="*/ 173195 h 1161397"/>
              <a:gd name="connsiteX102" fmla="*/ 6507891 w 6884912"/>
              <a:gd name="connsiteY102" fmla="*/ 118474 h 1161397"/>
              <a:gd name="connsiteX103" fmla="*/ 6571807 w 6884912"/>
              <a:gd name="connsiteY103" fmla="*/ 98636 h 1161397"/>
              <a:gd name="connsiteX104" fmla="*/ 6671880 w 6884912"/>
              <a:gd name="connsiteY104" fmla="*/ 82931 h 1161397"/>
              <a:gd name="connsiteX105" fmla="*/ 6702266 w 6884912"/>
              <a:gd name="connsiteY105" fmla="*/ 75470 h 1161397"/>
              <a:gd name="connsiteX106" fmla="*/ 6845802 w 6884912"/>
              <a:gd name="connsiteY106" fmla="*/ 24496 h 1161397"/>
              <a:gd name="connsiteX107" fmla="*/ 6884912 w 6884912"/>
              <a:gd name="connsiteY107"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512111 w 6884912"/>
              <a:gd name="connsiteY7" fmla="*/ 1085599 h 1161397"/>
              <a:gd name="connsiteX8" fmla="*/ 567875 w 6884912"/>
              <a:gd name="connsiteY8" fmla="*/ 1051976 h 1161397"/>
              <a:gd name="connsiteX9" fmla="*/ 601644 w 6884912"/>
              <a:gd name="connsiteY9" fmla="*/ 1003997 h 1161397"/>
              <a:gd name="connsiteX10" fmla="*/ 651408 w 6884912"/>
              <a:gd name="connsiteY10" fmla="*/ 984938 h 1161397"/>
              <a:gd name="connsiteX11" fmla="*/ 673197 w 6884912"/>
              <a:gd name="connsiteY11" fmla="*/ 1010060 h 1161397"/>
              <a:gd name="connsiteX12" fmla="*/ 723108 w 6884912"/>
              <a:gd name="connsiteY12" fmla="*/ 980081 h 1161397"/>
              <a:gd name="connsiteX13" fmla="*/ 797699 w 6884912"/>
              <a:gd name="connsiteY13" fmla="*/ 931362 h 1161397"/>
              <a:gd name="connsiteX14" fmla="*/ 843359 w 6884912"/>
              <a:gd name="connsiteY14" fmla="*/ 910894 h 1161397"/>
              <a:gd name="connsiteX15" fmla="*/ 965215 w 6884912"/>
              <a:gd name="connsiteY15" fmla="*/ 846701 h 1161397"/>
              <a:gd name="connsiteX16" fmla="*/ 1085080 w 6884912"/>
              <a:gd name="connsiteY16" fmla="*/ 776086 h 1161397"/>
              <a:gd name="connsiteX17" fmla="*/ 1131224 w 6884912"/>
              <a:gd name="connsiteY17" fmla="*/ 706160 h 1161397"/>
              <a:gd name="connsiteX18" fmla="*/ 1138051 w 6884912"/>
              <a:gd name="connsiteY18" fmla="*/ 702034 h 1161397"/>
              <a:gd name="connsiteX19" fmla="*/ 1158800 w 6884912"/>
              <a:gd name="connsiteY19" fmla="*/ 700004 h 1161397"/>
              <a:gd name="connsiteX20" fmla="*/ 1166947 w 6884912"/>
              <a:gd name="connsiteY20" fmla="*/ 700762 h 1161397"/>
              <a:gd name="connsiteX21" fmla="*/ 1178135 w 6884912"/>
              <a:gd name="connsiteY21" fmla="*/ 698631 h 1161397"/>
              <a:gd name="connsiteX22" fmla="*/ 1178301 w 6884912"/>
              <a:gd name="connsiteY22" fmla="*/ 698094 h 1161397"/>
              <a:gd name="connsiteX23" fmla="*/ 1188995 w 6884912"/>
              <a:gd name="connsiteY23" fmla="*/ 697048 h 1161397"/>
              <a:gd name="connsiteX24" fmla="*/ 1242716 w 6884912"/>
              <a:gd name="connsiteY24" fmla="*/ 698052 h 1161397"/>
              <a:gd name="connsiteX25" fmla="*/ 1299977 w 6884912"/>
              <a:gd name="connsiteY25" fmla="*/ 639196 h 1161397"/>
              <a:gd name="connsiteX26" fmla="*/ 1326190 w 6884912"/>
              <a:gd name="connsiteY26" fmla="*/ 625955 h 1161397"/>
              <a:gd name="connsiteX27" fmla="*/ 1339600 w 6884912"/>
              <a:gd name="connsiteY27" fmla="*/ 616295 h 1161397"/>
              <a:gd name="connsiteX28" fmla="*/ 1340054 w 6884912"/>
              <a:gd name="connsiteY28" fmla="*/ 614022 h 1161397"/>
              <a:gd name="connsiteX29" fmla="*/ 1391606 w 6884912"/>
              <a:gd name="connsiteY29" fmla="*/ 615229 h 1161397"/>
              <a:gd name="connsiteX30" fmla="*/ 1397565 w 6884912"/>
              <a:gd name="connsiteY30" fmla="*/ 611490 h 1161397"/>
              <a:gd name="connsiteX31" fmla="*/ 1432302 w 6884912"/>
              <a:gd name="connsiteY31" fmla="*/ 617267 h 1161397"/>
              <a:gd name="connsiteX32" fmla="*/ 1449644 w 6884912"/>
              <a:gd name="connsiteY32" fmla="*/ 617591 h 1161397"/>
              <a:gd name="connsiteX33" fmla="*/ 1455793 w 6884912"/>
              <a:gd name="connsiteY33" fmla="*/ 623174 h 1161397"/>
              <a:gd name="connsiteX34" fmla="*/ 1480758 w 6884912"/>
              <a:gd name="connsiteY34" fmla="*/ 620863 h 1161397"/>
              <a:gd name="connsiteX35" fmla="*/ 1483154 w 6884912"/>
              <a:gd name="connsiteY35" fmla="*/ 618527 h 1161397"/>
              <a:gd name="connsiteX36" fmla="*/ 1505495 w 6884912"/>
              <a:gd name="connsiteY36" fmla="*/ 624325 h 1161397"/>
              <a:gd name="connsiteX37" fmla="*/ 1526340 w 6884912"/>
              <a:gd name="connsiteY37" fmla="*/ 638496 h 1161397"/>
              <a:gd name="connsiteX38" fmla="*/ 1731986 w 6884912"/>
              <a:gd name="connsiteY38" fmla="*/ 589682 h 1161397"/>
              <a:gd name="connsiteX39" fmla="*/ 1927935 w 6884912"/>
              <a:gd name="connsiteY39" fmla="*/ 628540 h 1161397"/>
              <a:gd name="connsiteX40" fmla="*/ 2039075 w 6884912"/>
              <a:gd name="connsiteY40" fmla="*/ 599964 h 1161397"/>
              <a:gd name="connsiteX41" fmla="*/ 2066980 w 6884912"/>
              <a:gd name="connsiteY41" fmla="*/ 550413 h 1161397"/>
              <a:gd name="connsiteX42" fmla="*/ 2352236 w 6884912"/>
              <a:gd name="connsiteY42" fmla="*/ 519602 h 1161397"/>
              <a:gd name="connsiteX43" fmla="*/ 2420791 w 6884912"/>
              <a:gd name="connsiteY43" fmla="*/ 492826 h 1161397"/>
              <a:gd name="connsiteX44" fmla="*/ 2489932 w 6884912"/>
              <a:gd name="connsiteY44" fmla="*/ 507864 h 1161397"/>
              <a:gd name="connsiteX45" fmla="*/ 2512917 w 6884912"/>
              <a:gd name="connsiteY45" fmla="*/ 489127 h 1161397"/>
              <a:gd name="connsiteX46" fmla="*/ 2516783 w 6884912"/>
              <a:gd name="connsiteY46" fmla="*/ 485473 h 1161397"/>
              <a:gd name="connsiteX47" fmla="*/ 2534360 w 6884912"/>
              <a:gd name="connsiteY47" fmla="*/ 480064 h 1161397"/>
              <a:gd name="connsiteX48" fmla="*/ 2536691 w 6884912"/>
              <a:gd name="connsiteY48" fmla="*/ 467018 h 1161397"/>
              <a:gd name="connsiteX49" fmla="*/ 2561265 w 6884912"/>
              <a:gd name="connsiteY49" fmla="*/ 450623 h 1161397"/>
              <a:gd name="connsiteX50" fmla="*/ 2594349 w 6884912"/>
              <a:gd name="connsiteY50" fmla="*/ 443884 h 1161397"/>
              <a:gd name="connsiteX51" fmla="*/ 2754324 w 6884912"/>
              <a:gd name="connsiteY51" fmla="*/ 424766 h 1161397"/>
              <a:gd name="connsiteX52" fmla="*/ 2848470 w 6884912"/>
              <a:gd name="connsiteY52" fmla="*/ 405966 h 1161397"/>
              <a:gd name="connsiteX53" fmla="*/ 2881772 w 6884912"/>
              <a:gd name="connsiteY53" fmla="*/ 387260 h 1161397"/>
              <a:gd name="connsiteX54" fmla="*/ 2929932 w 6884912"/>
              <a:gd name="connsiteY54" fmla="*/ 368912 h 1161397"/>
              <a:gd name="connsiteX55" fmla="*/ 3013020 w 6884912"/>
              <a:gd name="connsiteY55" fmla="*/ 327578 h 1161397"/>
              <a:gd name="connsiteX56" fmla="*/ 3222191 w 6884912"/>
              <a:gd name="connsiteY56" fmla="*/ 307887 h 1161397"/>
              <a:gd name="connsiteX57" fmla="*/ 3227953 w 6884912"/>
              <a:gd name="connsiteY57" fmla="*/ 297650 h 1161397"/>
              <a:gd name="connsiteX58" fmla="*/ 3510042 w 6884912"/>
              <a:gd name="connsiteY58" fmla="*/ 311820 h 1161397"/>
              <a:gd name="connsiteX59" fmla="*/ 3626773 w 6884912"/>
              <a:gd name="connsiteY59" fmla="*/ 290452 h 1161397"/>
              <a:gd name="connsiteX60" fmla="*/ 3666217 w 6884912"/>
              <a:gd name="connsiteY60" fmla="*/ 273255 h 1161397"/>
              <a:gd name="connsiteX61" fmla="*/ 3732427 w 6884912"/>
              <a:gd name="connsiteY61" fmla="*/ 245039 h 1161397"/>
              <a:gd name="connsiteX62" fmla="*/ 3777022 w 6884912"/>
              <a:gd name="connsiteY62" fmla="*/ 200276 h 1161397"/>
              <a:gd name="connsiteX63" fmla="*/ 3791246 w 6884912"/>
              <a:gd name="connsiteY63" fmla="*/ 189996 h 1161397"/>
              <a:gd name="connsiteX64" fmla="*/ 3819864 w 6884912"/>
              <a:gd name="connsiteY64" fmla="*/ 194605 h 1161397"/>
              <a:gd name="connsiteX65" fmla="*/ 3830398 w 6884912"/>
              <a:gd name="connsiteY65" fmla="*/ 188383 h 1161397"/>
              <a:gd name="connsiteX66" fmla="*/ 3834360 w 6884912"/>
              <a:gd name="connsiteY66" fmla="*/ 188992 h 1161397"/>
              <a:gd name="connsiteX67" fmla="*/ 3843715 w 6884912"/>
              <a:gd name="connsiteY67" fmla="*/ 188752 h 1161397"/>
              <a:gd name="connsiteX68" fmla="*/ 3842609 w 6884912"/>
              <a:gd name="connsiteY68" fmla="*/ 197386 h 1161397"/>
              <a:gd name="connsiteX69" fmla="*/ 3853961 w 6884912"/>
              <a:gd name="connsiteY69" fmla="*/ 213380 h 1161397"/>
              <a:gd name="connsiteX70" fmla="*/ 3907640 w 6884912"/>
              <a:gd name="connsiteY70" fmla="*/ 207568 h 1161397"/>
              <a:gd name="connsiteX71" fmla="*/ 3910449 w 6884912"/>
              <a:gd name="connsiteY71" fmla="*/ 197808 h 1161397"/>
              <a:gd name="connsiteX72" fmla="*/ 3917197 w 6884912"/>
              <a:gd name="connsiteY72" fmla="*/ 196121 h 1161397"/>
              <a:gd name="connsiteX73" fmla="*/ 3922400 w 6884912"/>
              <a:gd name="connsiteY73" fmla="*/ 205056 h 1161397"/>
              <a:gd name="connsiteX74" fmla="*/ 4013061 w 6884912"/>
              <a:gd name="connsiteY74" fmla="*/ 224874 h 1161397"/>
              <a:gd name="connsiteX75" fmla="*/ 4220717 w 6884912"/>
              <a:gd name="connsiteY75" fmla="*/ 192946 h 1161397"/>
              <a:gd name="connsiteX76" fmla="*/ 4228802 w 6884912"/>
              <a:gd name="connsiteY76" fmla="*/ 201468 h 1161397"/>
              <a:gd name="connsiteX77" fmla="*/ 4289361 w 6884912"/>
              <a:gd name="connsiteY77" fmla="*/ 196642 h 1161397"/>
              <a:gd name="connsiteX78" fmla="*/ 4498913 w 6884912"/>
              <a:gd name="connsiteY78" fmla="*/ 118915 h 1161397"/>
              <a:gd name="connsiteX79" fmla="*/ 4617330 w 6884912"/>
              <a:gd name="connsiteY79" fmla="*/ 111163 h 1161397"/>
              <a:gd name="connsiteX80" fmla="*/ 4659778 w 6884912"/>
              <a:gd name="connsiteY80" fmla="*/ 118219 h 1161397"/>
              <a:gd name="connsiteX81" fmla="*/ 4730870 w 6884912"/>
              <a:gd name="connsiteY81" fmla="*/ 129432 h 1161397"/>
              <a:gd name="connsiteX82" fmla="*/ 4844073 w 6884912"/>
              <a:gd name="connsiteY82" fmla="*/ 161768 h 1161397"/>
              <a:gd name="connsiteX83" fmla="*/ 4856454 w 6884912"/>
              <a:gd name="connsiteY83" fmla="*/ 130488 h 1161397"/>
              <a:gd name="connsiteX84" fmla="*/ 4920038 w 6884912"/>
              <a:gd name="connsiteY84" fmla="*/ 140418 h 1161397"/>
              <a:gd name="connsiteX85" fmla="*/ 5016639 w 6884912"/>
              <a:gd name="connsiteY85" fmla="*/ 158905 h 1161397"/>
              <a:gd name="connsiteX86" fmla="*/ 5072009 w 6884912"/>
              <a:gd name="connsiteY86" fmla="*/ 161502 h 1161397"/>
              <a:gd name="connsiteX87" fmla="*/ 5223626 w 6884912"/>
              <a:gd name="connsiteY87" fmla="*/ 177356 h 1161397"/>
              <a:gd name="connsiteX88" fmla="*/ 5375773 w 6884912"/>
              <a:gd name="connsiteY88" fmla="*/ 199913 h 1161397"/>
              <a:gd name="connsiteX89" fmla="*/ 5467502 w 6884912"/>
              <a:gd name="connsiteY89" fmla="*/ 250963 h 1161397"/>
              <a:gd name="connsiteX90" fmla="*/ 5592395 w 6884912"/>
              <a:gd name="connsiteY90" fmla="*/ 265434 h 1161397"/>
              <a:gd name="connsiteX91" fmla="*/ 5613532 w 6884912"/>
              <a:gd name="connsiteY91" fmla="*/ 273379 h 1161397"/>
              <a:gd name="connsiteX92" fmla="*/ 5642173 w 6884912"/>
              <a:gd name="connsiteY92" fmla="*/ 266904 h 1161397"/>
              <a:gd name="connsiteX93" fmla="*/ 5756910 w 6884912"/>
              <a:gd name="connsiteY93" fmla="*/ 239211 h 1161397"/>
              <a:gd name="connsiteX94" fmla="*/ 5846667 w 6884912"/>
              <a:gd name="connsiteY94" fmla="*/ 201786 h 1161397"/>
              <a:gd name="connsiteX95" fmla="*/ 5960732 w 6884912"/>
              <a:gd name="connsiteY95" fmla="*/ 220708 h 1161397"/>
              <a:gd name="connsiteX96" fmla="*/ 6029542 w 6884912"/>
              <a:gd name="connsiteY96" fmla="*/ 210339 h 1161397"/>
              <a:gd name="connsiteX97" fmla="*/ 6141123 w 6884912"/>
              <a:gd name="connsiteY97" fmla="*/ 159923 h 1161397"/>
              <a:gd name="connsiteX98" fmla="*/ 6290640 w 6884912"/>
              <a:gd name="connsiteY98" fmla="*/ 167441 h 1161397"/>
              <a:gd name="connsiteX99" fmla="*/ 6322806 w 6884912"/>
              <a:gd name="connsiteY99" fmla="*/ 213293 h 1161397"/>
              <a:gd name="connsiteX100" fmla="*/ 6380420 w 6884912"/>
              <a:gd name="connsiteY100" fmla="*/ 173195 h 1161397"/>
              <a:gd name="connsiteX101" fmla="*/ 6507891 w 6884912"/>
              <a:gd name="connsiteY101" fmla="*/ 118474 h 1161397"/>
              <a:gd name="connsiteX102" fmla="*/ 6571807 w 6884912"/>
              <a:gd name="connsiteY102" fmla="*/ 98636 h 1161397"/>
              <a:gd name="connsiteX103" fmla="*/ 6671880 w 6884912"/>
              <a:gd name="connsiteY103" fmla="*/ 82931 h 1161397"/>
              <a:gd name="connsiteX104" fmla="*/ 6702266 w 6884912"/>
              <a:gd name="connsiteY104" fmla="*/ 75470 h 1161397"/>
              <a:gd name="connsiteX105" fmla="*/ 6845802 w 6884912"/>
              <a:gd name="connsiteY105" fmla="*/ 24496 h 1161397"/>
              <a:gd name="connsiteX106" fmla="*/ 6884912 w 6884912"/>
              <a:gd name="connsiteY106"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567875 w 6884912"/>
              <a:gd name="connsiteY7" fmla="*/ 1051976 h 1161397"/>
              <a:gd name="connsiteX8" fmla="*/ 601644 w 6884912"/>
              <a:gd name="connsiteY8" fmla="*/ 1003997 h 1161397"/>
              <a:gd name="connsiteX9" fmla="*/ 651408 w 6884912"/>
              <a:gd name="connsiteY9" fmla="*/ 984938 h 1161397"/>
              <a:gd name="connsiteX10" fmla="*/ 673197 w 6884912"/>
              <a:gd name="connsiteY10" fmla="*/ 1010060 h 1161397"/>
              <a:gd name="connsiteX11" fmla="*/ 723108 w 6884912"/>
              <a:gd name="connsiteY11" fmla="*/ 980081 h 1161397"/>
              <a:gd name="connsiteX12" fmla="*/ 797699 w 6884912"/>
              <a:gd name="connsiteY12" fmla="*/ 931362 h 1161397"/>
              <a:gd name="connsiteX13" fmla="*/ 843359 w 6884912"/>
              <a:gd name="connsiteY13" fmla="*/ 910894 h 1161397"/>
              <a:gd name="connsiteX14" fmla="*/ 965215 w 6884912"/>
              <a:gd name="connsiteY14" fmla="*/ 846701 h 1161397"/>
              <a:gd name="connsiteX15" fmla="*/ 1085080 w 6884912"/>
              <a:gd name="connsiteY15" fmla="*/ 776086 h 1161397"/>
              <a:gd name="connsiteX16" fmla="*/ 1131224 w 6884912"/>
              <a:gd name="connsiteY16" fmla="*/ 706160 h 1161397"/>
              <a:gd name="connsiteX17" fmla="*/ 1138051 w 6884912"/>
              <a:gd name="connsiteY17" fmla="*/ 702034 h 1161397"/>
              <a:gd name="connsiteX18" fmla="*/ 1158800 w 6884912"/>
              <a:gd name="connsiteY18" fmla="*/ 700004 h 1161397"/>
              <a:gd name="connsiteX19" fmla="*/ 1166947 w 6884912"/>
              <a:gd name="connsiteY19" fmla="*/ 700762 h 1161397"/>
              <a:gd name="connsiteX20" fmla="*/ 1178135 w 6884912"/>
              <a:gd name="connsiteY20" fmla="*/ 698631 h 1161397"/>
              <a:gd name="connsiteX21" fmla="*/ 1178301 w 6884912"/>
              <a:gd name="connsiteY21" fmla="*/ 698094 h 1161397"/>
              <a:gd name="connsiteX22" fmla="*/ 1188995 w 6884912"/>
              <a:gd name="connsiteY22" fmla="*/ 697048 h 1161397"/>
              <a:gd name="connsiteX23" fmla="*/ 1242716 w 6884912"/>
              <a:gd name="connsiteY23" fmla="*/ 698052 h 1161397"/>
              <a:gd name="connsiteX24" fmla="*/ 1299977 w 6884912"/>
              <a:gd name="connsiteY24" fmla="*/ 639196 h 1161397"/>
              <a:gd name="connsiteX25" fmla="*/ 1326190 w 6884912"/>
              <a:gd name="connsiteY25" fmla="*/ 625955 h 1161397"/>
              <a:gd name="connsiteX26" fmla="*/ 1339600 w 6884912"/>
              <a:gd name="connsiteY26" fmla="*/ 616295 h 1161397"/>
              <a:gd name="connsiteX27" fmla="*/ 1340054 w 6884912"/>
              <a:gd name="connsiteY27" fmla="*/ 614022 h 1161397"/>
              <a:gd name="connsiteX28" fmla="*/ 1391606 w 6884912"/>
              <a:gd name="connsiteY28" fmla="*/ 615229 h 1161397"/>
              <a:gd name="connsiteX29" fmla="*/ 1397565 w 6884912"/>
              <a:gd name="connsiteY29" fmla="*/ 611490 h 1161397"/>
              <a:gd name="connsiteX30" fmla="*/ 1432302 w 6884912"/>
              <a:gd name="connsiteY30" fmla="*/ 617267 h 1161397"/>
              <a:gd name="connsiteX31" fmla="*/ 1449644 w 6884912"/>
              <a:gd name="connsiteY31" fmla="*/ 617591 h 1161397"/>
              <a:gd name="connsiteX32" fmla="*/ 1455793 w 6884912"/>
              <a:gd name="connsiteY32" fmla="*/ 623174 h 1161397"/>
              <a:gd name="connsiteX33" fmla="*/ 1480758 w 6884912"/>
              <a:gd name="connsiteY33" fmla="*/ 620863 h 1161397"/>
              <a:gd name="connsiteX34" fmla="*/ 1483154 w 6884912"/>
              <a:gd name="connsiteY34" fmla="*/ 618527 h 1161397"/>
              <a:gd name="connsiteX35" fmla="*/ 1505495 w 6884912"/>
              <a:gd name="connsiteY35" fmla="*/ 624325 h 1161397"/>
              <a:gd name="connsiteX36" fmla="*/ 1526340 w 6884912"/>
              <a:gd name="connsiteY36" fmla="*/ 638496 h 1161397"/>
              <a:gd name="connsiteX37" fmla="*/ 1731986 w 6884912"/>
              <a:gd name="connsiteY37" fmla="*/ 589682 h 1161397"/>
              <a:gd name="connsiteX38" fmla="*/ 1927935 w 6884912"/>
              <a:gd name="connsiteY38" fmla="*/ 628540 h 1161397"/>
              <a:gd name="connsiteX39" fmla="*/ 2039075 w 6884912"/>
              <a:gd name="connsiteY39" fmla="*/ 599964 h 1161397"/>
              <a:gd name="connsiteX40" fmla="*/ 2066980 w 6884912"/>
              <a:gd name="connsiteY40" fmla="*/ 550413 h 1161397"/>
              <a:gd name="connsiteX41" fmla="*/ 2352236 w 6884912"/>
              <a:gd name="connsiteY41" fmla="*/ 519602 h 1161397"/>
              <a:gd name="connsiteX42" fmla="*/ 2420791 w 6884912"/>
              <a:gd name="connsiteY42" fmla="*/ 492826 h 1161397"/>
              <a:gd name="connsiteX43" fmla="*/ 2489932 w 6884912"/>
              <a:gd name="connsiteY43" fmla="*/ 507864 h 1161397"/>
              <a:gd name="connsiteX44" fmla="*/ 2512917 w 6884912"/>
              <a:gd name="connsiteY44" fmla="*/ 489127 h 1161397"/>
              <a:gd name="connsiteX45" fmla="*/ 2516783 w 6884912"/>
              <a:gd name="connsiteY45" fmla="*/ 485473 h 1161397"/>
              <a:gd name="connsiteX46" fmla="*/ 2534360 w 6884912"/>
              <a:gd name="connsiteY46" fmla="*/ 480064 h 1161397"/>
              <a:gd name="connsiteX47" fmla="*/ 2536691 w 6884912"/>
              <a:gd name="connsiteY47" fmla="*/ 467018 h 1161397"/>
              <a:gd name="connsiteX48" fmla="*/ 2561265 w 6884912"/>
              <a:gd name="connsiteY48" fmla="*/ 450623 h 1161397"/>
              <a:gd name="connsiteX49" fmla="*/ 2594349 w 6884912"/>
              <a:gd name="connsiteY49" fmla="*/ 443884 h 1161397"/>
              <a:gd name="connsiteX50" fmla="*/ 2754324 w 6884912"/>
              <a:gd name="connsiteY50" fmla="*/ 424766 h 1161397"/>
              <a:gd name="connsiteX51" fmla="*/ 2848470 w 6884912"/>
              <a:gd name="connsiteY51" fmla="*/ 405966 h 1161397"/>
              <a:gd name="connsiteX52" fmla="*/ 2881772 w 6884912"/>
              <a:gd name="connsiteY52" fmla="*/ 387260 h 1161397"/>
              <a:gd name="connsiteX53" fmla="*/ 2929932 w 6884912"/>
              <a:gd name="connsiteY53" fmla="*/ 368912 h 1161397"/>
              <a:gd name="connsiteX54" fmla="*/ 3013020 w 6884912"/>
              <a:gd name="connsiteY54" fmla="*/ 327578 h 1161397"/>
              <a:gd name="connsiteX55" fmla="*/ 3222191 w 6884912"/>
              <a:gd name="connsiteY55" fmla="*/ 307887 h 1161397"/>
              <a:gd name="connsiteX56" fmla="*/ 3227953 w 6884912"/>
              <a:gd name="connsiteY56" fmla="*/ 297650 h 1161397"/>
              <a:gd name="connsiteX57" fmla="*/ 3510042 w 6884912"/>
              <a:gd name="connsiteY57" fmla="*/ 311820 h 1161397"/>
              <a:gd name="connsiteX58" fmla="*/ 3626773 w 6884912"/>
              <a:gd name="connsiteY58" fmla="*/ 290452 h 1161397"/>
              <a:gd name="connsiteX59" fmla="*/ 3666217 w 6884912"/>
              <a:gd name="connsiteY59" fmla="*/ 273255 h 1161397"/>
              <a:gd name="connsiteX60" fmla="*/ 3732427 w 6884912"/>
              <a:gd name="connsiteY60" fmla="*/ 245039 h 1161397"/>
              <a:gd name="connsiteX61" fmla="*/ 3777022 w 6884912"/>
              <a:gd name="connsiteY61" fmla="*/ 200276 h 1161397"/>
              <a:gd name="connsiteX62" fmla="*/ 3791246 w 6884912"/>
              <a:gd name="connsiteY62" fmla="*/ 189996 h 1161397"/>
              <a:gd name="connsiteX63" fmla="*/ 3819864 w 6884912"/>
              <a:gd name="connsiteY63" fmla="*/ 194605 h 1161397"/>
              <a:gd name="connsiteX64" fmla="*/ 3830398 w 6884912"/>
              <a:gd name="connsiteY64" fmla="*/ 188383 h 1161397"/>
              <a:gd name="connsiteX65" fmla="*/ 3834360 w 6884912"/>
              <a:gd name="connsiteY65" fmla="*/ 188992 h 1161397"/>
              <a:gd name="connsiteX66" fmla="*/ 3843715 w 6884912"/>
              <a:gd name="connsiteY66" fmla="*/ 188752 h 1161397"/>
              <a:gd name="connsiteX67" fmla="*/ 3842609 w 6884912"/>
              <a:gd name="connsiteY67" fmla="*/ 197386 h 1161397"/>
              <a:gd name="connsiteX68" fmla="*/ 3853961 w 6884912"/>
              <a:gd name="connsiteY68" fmla="*/ 213380 h 1161397"/>
              <a:gd name="connsiteX69" fmla="*/ 3907640 w 6884912"/>
              <a:gd name="connsiteY69" fmla="*/ 207568 h 1161397"/>
              <a:gd name="connsiteX70" fmla="*/ 3910449 w 6884912"/>
              <a:gd name="connsiteY70" fmla="*/ 197808 h 1161397"/>
              <a:gd name="connsiteX71" fmla="*/ 3917197 w 6884912"/>
              <a:gd name="connsiteY71" fmla="*/ 196121 h 1161397"/>
              <a:gd name="connsiteX72" fmla="*/ 3922400 w 6884912"/>
              <a:gd name="connsiteY72" fmla="*/ 205056 h 1161397"/>
              <a:gd name="connsiteX73" fmla="*/ 4013061 w 6884912"/>
              <a:gd name="connsiteY73" fmla="*/ 224874 h 1161397"/>
              <a:gd name="connsiteX74" fmla="*/ 4220717 w 6884912"/>
              <a:gd name="connsiteY74" fmla="*/ 192946 h 1161397"/>
              <a:gd name="connsiteX75" fmla="*/ 4228802 w 6884912"/>
              <a:gd name="connsiteY75" fmla="*/ 201468 h 1161397"/>
              <a:gd name="connsiteX76" fmla="*/ 4289361 w 6884912"/>
              <a:gd name="connsiteY76" fmla="*/ 196642 h 1161397"/>
              <a:gd name="connsiteX77" fmla="*/ 4498913 w 6884912"/>
              <a:gd name="connsiteY77" fmla="*/ 118915 h 1161397"/>
              <a:gd name="connsiteX78" fmla="*/ 4617330 w 6884912"/>
              <a:gd name="connsiteY78" fmla="*/ 111163 h 1161397"/>
              <a:gd name="connsiteX79" fmla="*/ 4659778 w 6884912"/>
              <a:gd name="connsiteY79" fmla="*/ 118219 h 1161397"/>
              <a:gd name="connsiteX80" fmla="*/ 4730870 w 6884912"/>
              <a:gd name="connsiteY80" fmla="*/ 129432 h 1161397"/>
              <a:gd name="connsiteX81" fmla="*/ 4844073 w 6884912"/>
              <a:gd name="connsiteY81" fmla="*/ 161768 h 1161397"/>
              <a:gd name="connsiteX82" fmla="*/ 4856454 w 6884912"/>
              <a:gd name="connsiteY82" fmla="*/ 130488 h 1161397"/>
              <a:gd name="connsiteX83" fmla="*/ 4920038 w 6884912"/>
              <a:gd name="connsiteY83" fmla="*/ 140418 h 1161397"/>
              <a:gd name="connsiteX84" fmla="*/ 5016639 w 6884912"/>
              <a:gd name="connsiteY84" fmla="*/ 158905 h 1161397"/>
              <a:gd name="connsiteX85" fmla="*/ 5072009 w 6884912"/>
              <a:gd name="connsiteY85" fmla="*/ 161502 h 1161397"/>
              <a:gd name="connsiteX86" fmla="*/ 5223626 w 6884912"/>
              <a:gd name="connsiteY86" fmla="*/ 177356 h 1161397"/>
              <a:gd name="connsiteX87" fmla="*/ 5375773 w 6884912"/>
              <a:gd name="connsiteY87" fmla="*/ 199913 h 1161397"/>
              <a:gd name="connsiteX88" fmla="*/ 5467502 w 6884912"/>
              <a:gd name="connsiteY88" fmla="*/ 250963 h 1161397"/>
              <a:gd name="connsiteX89" fmla="*/ 5592395 w 6884912"/>
              <a:gd name="connsiteY89" fmla="*/ 265434 h 1161397"/>
              <a:gd name="connsiteX90" fmla="*/ 5613532 w 6884912"/>
              <a:gd name="connsiteY90" fmla="*/ 273379 h 1161397"/>
              <a:gd name="connsiteX91" fmla="*/ 5642173 w 6884912"/>
              <a:gd name="connsiteY91" fmla="*/ 266904 h 1161397"/>
              <a:gd name="connsiteX92" fmla="*/ 5756910 w 6884912"/>
              <a:gd name="connsiteY92" fmla="*/ 239211 h 1161397"/>
              <a:gd name="connsiteX93" fmla="*/ 5846667 w 6884912"/>
              <a:gd name="connsiteY93" fmla="*/ 201786 h 1161397"/>
              <a:gd name="connsiteX94" fmla="*/ 5960732 w 6884912"/>
              <a:gd name="connsiteY94" fmla="*/ 220708 h 1161397"/>
              <a:gd name="connsiteX95" fmla="*/ 6029542 w 6884912"/>
              <a:gd name="connsiteY95" fmla="*/ 210339 h 1161397"/>
              <a:gd name="connsiteX96" fmla="*/ 6141123 w 6884912"/>
              <a:gd name="connsiteY96" fmla="*/ 159923 h 1161397"/>
              <a:gd name="connsiteX97" fmla="*/ 6290640 w 6884912"/>
              <a:gd name="connsiteY97" fmla="*/ 167441 h 1161397"/>
              <a:gd name="connsiteX98" fmla="*/ 6322806 w 6884912"/>
              <a:gd name="connsiteY98" fmla="*/ 213293 h 1161397"/>
              <a:gd name="connsiteX99" fmla="*/ 6380420 w 6884912"/>
              <a:gd name="connsiteY99" fmla="*/ 173195 h 1161397"/>
              <a:gd name="connsiteX100" fmla="*/ 6507891 w 6884912"/>
              <a:gd name="connsiteY100" fmla="*/ 118474 h 1161397"/>
              <a:gd name="connsiteX101" fmla="*/ 6571807 w 6884912"/>
              <a:gd name="connsiteY101" fmla="*/ 98636 h 1161397"/>
              <a:gd name="connsiteX102" fmla="*/ 6671880 w 6884912"/>
              <a:gd name="connsiteY102" fmla="*/ 82931 h 1161397"/>
              <a:gd name="connsiteX103" fmla="*/ 6702266 w 6884912"/>
              <a:gd name="connsiteY103" fmla="*/ 75470 h 1161397"/>
              <a:gd name="connsiteX104" fmla="*/ 6845802 w 6884912"/>
              <a:gd name="connsiteY104" fmla="*/ 24496 h 1161397"/>
              <a:gd name="connsiteX105" fmla="*/ 6884912 w 6884912"/>
              <a:gd name="connsiteY105"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454970 w 6884912"/>
              <a:gd name="connsiteY7" fmla="*/ 1023343 h 1161397"/>
              <a:gd name="connsiteX8" fmla="*/ 601644 w 6884912"/>
              <a:gd name="connsiteY8" fmla="*/ 1003997 h 1161397"/>
              <a:gd name="connsiteX9" fmla="*/ 651408 w 6884912"/>
              <a:gd name="connsiteY9" fmla="*/ 984938 h 1161397"/>
              <a:gd name="connsiteX10" fmla="*/ 673197 w 6884912"/>
              <a:gd name="connsiteY10" fmla="*/ 1010060 h 1161397"/>
              <a:gd name="connsiteX11" fmla="*/ 723108 w 6884912"/>
              <a:gd name="connsiteY11" fmla="*/ 980081 h 1161397"/>
              <a:gd name="connsiteX12" fmla="*/ 797699 w 6884912"/>
              <a:gd name="connsiteY12" fmla="*/ 931362 h 1161397"/>
              <a:gd name="connsiteX13" fmla="*/ 843359 w 6884912"/>
              <a:gd name="connsiteY13" fmla="*/ 910894 h 1161397"/>
              <a:gd name="connsiteX14" fmla="*/ 965215 w 6884912"/>
              <a:gd name="connsiteY14" fmla="*/ 846701 h 1161397"/>
              <a:gd name="connsiteX15" fmla="*/ 1085080 w 6884912"/>
              <a:gd name="connsiteY15" fmla="*/ 776086 h 1161397"/>
              <a:gd name="connsiteX16" fmla="*/ 1131224 w 6884912"/>
              <a:gd name="connsiteY16" fmla="*/ 706160 h 1161397"/>
              <a:gd name="connsiteX17" fmla="*/ 1138051 w 6884912"/>
              <a:gd name="connsiteY17" fmla="*/ 702034 h 1161397"/>
              <a:gd name="connsiteX18" fmla="*/ 1158800 w 6884912"/>
              <a:gd name="connsiteY18" fmla="*/ 700004 h 1161397"/>
              <a:gd name="connsiteX19" fmla="*/ 1166947 w 6884912"/>
              <a:gd name="connsiteY19" fmla="*/ 700762 h 1161397"/>
              <a:gd name="connsiteX20" fmla="*/ 1178135 w 6884912"/>
              <a:gd name="connsiteY20" fmla="*/ 698631 h 1161397"/>
              <a:gd name="connsiteX21" fmla="*/ 1178301 w 6884912"/>
              <a:gd name="connsiteY21" fmla="*/ 698094 h 1161397"/>
              <a:gd name="connsiteX22" fmla="*/ 1188995 w 6884912"/>
              <a:gd name="connsiteY22" fmla="*/ 697048 h 1161397"/>
              <a:gd name="connsiteX23" fmla="*/ 1242716 w 6884912"/>
              <a:gd name="connsiteY23" fmla="*/ 698052 h 1161397"/>
              <a:gd name="connsiteX24" fmla="*/ 1299977 w 6884912"/>
              <a:gd name="connsiteY24" fmla="*/ 639196 h 1161397"/>
              <a:gd name="connsiteX25" fmla="*/ 1326190 w 6884912"/>
              <a:gd name="connsiteY25" fmla="*/ 625955 h 1161397"/>
              <a:gd name="connsiteX26" fmla="*/ 1339600 w 6884912"/>
              <a:gd name="connsiteY26" fmla="*/ 616295 h 1161397"/>
              <a:gd name="connsiteX27" fmla="*/ 1340054 w 6884912"/>
              <a:gd name="connsiteY27" fmla="*/ 614022 h 1161397"/>
              <a:gd name="connsiteX28" fmla="*/ 1391606 w 6884912"/>
              <a:gd name="connsiteY28" fmla="*/ 615229 h 1161397"/>
              <a:gd name="connsiteX29" fmla="*/ 1397565 w 6884912"/>
              <a:gd name="connsiteY29" fmla="*/ 611490 h 1161397"/>
              <a:gd name="connsiteX30" fmla="*/ 1432302 w 6884912"/>
              <a:gd name="connsiteY30" fmla="*/ 617267 h 1161397"/>
              <a:gd name="connsiteX31" fmla="*/ 1449644 w 6884912"/>
              <a:gd name="connsiteY31" fmla="*/ 617591 h 1161397"/>
              <a:gd name="connsiteX32" fmla="*/ 1455793 w 6884912"/>
              <a:gd name="connsiteY32" fmla="*/ 623174 h 1161397"/>
              <a:gd name="connsiteX33" fmla="*/ 1480758 w 6884912"/>
              <a:gd name="connsiteY33" fmla="*/ 620863 h 1161397"/>
              <a:gd name="connsiteX34" fmla="*/ 1483154 w 6884912"/>
              <a:gd name="connsiteY34" fmla="*/ 618527 h 1161397"/>
              <a:gd name="connsiteX35" fmla="*/ 1505495 w 6884912"/>
              <a:gd name="connsiteY35" fmla="*/ 624325 h 1161397"/>
              <a:gd name="connsiteX36" fmla="*/ 1526340 w 6884912"/>
              <a:gd name="connsiteY36" fmla="*/ 638496 h 1161397"/>
              <a:gd name="connsiteX37" fmla="*/ 1731986 w 6884912"/>
              <a:gd name="connsiteY37" fmla="*/ 589682 h 1161397"/>
              <a:gd name="connsiteX38" fmla="*/ 1927935 w 6884912"/>
              <a:gd name="connsiteY38" fmla="*/ 628540 h 1161397"/>
              <a:gd name="connsiteX39" fmla="*/ 2039075 w 6884912"/>
              <a:gd name="connsiteY39" fmla="*/ 599964 h 1161397"/>
              <a:gd name="connsiteX40" fmla="*/ 2066980 w 6884912"/>
              <a:gd name="connsiteY40" fmla="*/ 550413 h 1161397"/>
              <a:gd name="connsiteX41" fmla="*/ 2352236 w 6884912"/>
              <a:gd name="connsiteY41" fmla="*/ 519602 h 1161397"/>
              <a:gd name="connsiteX42" fmla="*/ 2420791 w 6884912"/>
              <a:gd name="connsiteY42" fmla="*/ 492826 h 1161397"/>
              <a:gd name="connsiteX43" fmla="*/ 2489932 w 6884912"/>
              <a:gd name="connsiteY43" fmla="*/ 507864 h 1161397"/>
              <a:gd name="connsiteX44" fmla="*/ 2512917 w 6884912"/>
              <a:gd name="connsiteY44" fmla="*/ 489127 h 1161397"/>
              <a:gd name="connsiteX45" fmla="*/ 2516783 w 6884912"/>
              <a:gd name="connsiteY45" fmla="*/ 485473 h 1161397"/>
              <a:gd name="connsiteX46" fmla="*/ 2534360 w 6884912"/>
              <a:gd name="connsiteY46" fmla="*/ 480064 h 1161397"/>
              <a:gd name="connsiteX47" fmla="*/ 2536691 w 6884912"/>
              <a:gd name="connsiteY47" fmla="*/ 467018 h 1161397"/>
              <a:gd name="connsiteX48" fmla="*/ 2561265 w 6884912"/>
              <a:gd name="connsiteY48" fmla="*/ 450623 h 1161397"/>
              <a:gd name="connsiteX49" fmla="*/ 2594349 w 6884912"/>
              <a:gd name="connsiteY49" fmla="*/ 443884 h 1161397"/>
              <a:gd name="connsiteX50" fmla="*/ 2754324 w 6884912"/>
              <a:gd name="connsiteY50" fmla="*/ 424766 h 1161397"/>
              <a:gd name="connsiteX51" fmla="*/ 2848470 w 6884912"/>
              <a:gd name="connsiteY51" fmla="*/ 405966 h 1161397"/>
              <a:gd name="connsiteX52" fmla="*/ 2881772 w 6884912"/>
              <a:gd name="connsiteY52" fmla="*/ 387260 h 1161397"/>
              <a:gd name="connsiteX53" fmla="*/ 2929932 w 6884912"/>
              <a:gd name="connsiteY53" fmla="*/ 368912 h 1161397"/>
              <a:gd name="connsiteX54" fmla="*/ 3013020 w 6884912"/>
              <a:gd name="connsiteY54" fmla="*/ 327578 h 1161397"/>
              <a:gd name="connsiteX55" fmla="*/ 3222191 w 6884912"/>
              <a:gd name="connsiteY55" fmla="*/ 307887 h 1161397"/>
              <a:gd name="connsiteX56" fmla="*/ 3227953 w 6884912"/>
              <a:gd name="connsiteY56" fmla="*/ 297650 h 1161397"/>
              <a:gd name="connsiteX57" fmla="*/ 3510042 w 6884912"/>
              <a:gd name="connsiteY57" fmla="*/ 311820 h 1161397"/>
              <a:gd name="connsiteX58" fmla="*/ 3626773 w 6884912"/>
              <a:gd name="connsiteY58" fmla="*/ 290452 h 1161397"/>
              <a:gd name="connsiteX59" fmla="*/ 3666217 w 6884912"/>
              <a:gd name="connsiteY59" fmla="*/ 273255 h 1161397"/>
              <a:gd name="connsiteX60" fmla="*/ 3732427 w 6884912"/>
              <a:gd name="connsiteY60" fmla="*/ 245039 h 1161397"/>
              <a:gd name="connsiteX61" fmla="*/ 3777022 w 6884912"/>
              <a:gd name="connsiteY61" fmla="*/ 200276 h 1161397"/>
              <a:gd name="connsiteX62" fmla="*/ 3791246 w 6884912"/>
              <a:gd name="connsiteY62" fmla="*/ 189996 h 1161397"/>
              <a:gd name="connsiteX63" fmla="*/ 3819864 w 6884912"/>
              <a:gd name="connsiteY63" fmla="*/ 194605 h 1161397"/>
              <a:gd name="connsiteX64" fmla="*/ 3830398 w 6884912"/>
              <a:gd name="connsiteY64" fmla="*/ 188383 h 1161397"/>
              <a:gd name="connsiteX65" fmla="*/ 3834360 w 6884912"/>
              <a:gd name="connsiteY65" fmla="*/ 188992 h 1161397"/>
              <a:gd name="connsiteX66" fmla="*/ 3843715 w 6884912"/>
              <a:gd name="connsiteY66" fmla="*/ 188752 h 1161397"/>
              <a:gd name="connsiteX67" fmla="*/ 3842609 w 6884912"/>
              <a:gd name="connsiteY67" fmla="*/ 197386 h 1161397"/>
              <a:gd name="connsiteX68" fmla="*/ 3853961 w 6884912"/>
              <a:gd name="connsiteY68" fmla="*/ 213380 h 1161397"/>
              <a:gd name="connsiteX69" fmla="*/ 3907640 w 6884912"/>
              <a:gd name="connsiteY69" fmla="*/ 207568 h 1161397"/>
              <a:gd name="connsiteX70" fmla="*/ 3910449 w 6884912"/>
              <a:gd name="connsiteY70" fmla="*/ 197808 h 1161397"/>
              <a:gd name="connsiteX71" fmla="*/ 3917197 w 6884912"/>
              <a:gd name="connsiteY71" fmla="*/ 196121 h 1161397"/>
              <a:gd name="connsiteX72" fmla="*/ 3922400 w 6884912"/>
              <a:gd name="connsiteY72" fmla="*/ 205056 h 1161397"/>
              <a:gd name="connsiteX73" fmla="*/ 4013061 w 6884912"/>
              <a:gd name="connsiteY73" fmla="*/ 224874 h 1161397"/>
              <a:gd name="connsiteX74" fmla="*/ 4220717 w 6884912"/>
              <a:gd name="connsiteY74" fmla="*/ 192946 h 1161397"/>
              <a:gd name="connsiteX75" fmla="*/ 4228802 w 6884912"/>
              <a:gd name="connsiteY75" fmla="*/ 201468 h 1161397"/>
              <a:gd name="connsiteX76" fmla="*/ 4289361 w 6884912"/>
              <a:gd name="connsiteY76" fmla="*/ 196642 h 1161397"/>
              <a:gd name="connsiteX77" fmla="*/ 4498913 w 6884912"/>
              <a:gd name="connsiteY77" fmla="*/ 118915 h 1161397"/>
              <a:gd name="connsiteX78" fmla="*/ 4617330 w 6884912"/>
              <a:gd name="connsiteY78" fmla="*/ 111163 h 1161397"/>
              <a:gd name="connsiteX79" fmla="*/ 4659778 w 6884912"/>
              <a:gd name="connsiteY79" fmla="*/ 118219 h 1161397"/>
              <a:gd name="connsiteX80" fmla="*/ 4730870 w 6884912"/>
              <a:gd name="connsiteY80" fmla="*/ 129432 h 1161397"/>
              <a:gd name="connsiteX81" fmla="*/ 4844073 w 6884912"/>
              <a:gd name="connsiteY81" fmla="*/ 161768 h 1161397"/>
              <a:gd name="connsiteX82" fmla="*/ 4856454 w 6884912"/>
              <a:gd name="connsiteY82" fmla="*/ 130488 h 1161397"/>
              <a:gd name="connsiteX83" fmla="*/ 4920038 w 6884912"/>
              <a:gd name="connsiteY83" fmla="*/ 140418 h 1161397"/>
              <a:gd name="connsiteX84" fmla="*/ 5016639 w 6884912"/>
              <a:gd name="connsiteY84" fmla="*/ 158905 h 1161397"/>
              <a:gd name="connsiteX85" fmla="*/ 5072009 w 6884912"/>
              <a:gd name="connsiteY85" fmla="*/ 161502 h 1161397"/>
              <a:gd name="connsiteX86" fmla="*/ 5223626 w 6884912"/>
              <a:gd name="connsiteY86" fmla="*/ 177356 h 1161397"/>
              <a:gd name="connsiteX87" fmla="*/ 5375773 w 6884912"/>
              <a:gd name="connsiteY87" fmla="*/ 199913 h 1161397"/>
              <a:gd name="connsiteX88" fmla="*/ 5467502 w 6884912"/>
              <a:gd name="connsiteY88" fmla="*/ 250963 h 1161397"/>
              <a:gd name="connsiteX89" fmla="*/ 5592395 w 6884912"/>
              <a:gd name="connsiteY89" fmla="*/ 265434 h 1161397"/>
              <a:gd name="connsiteX90" fmla="*/ 5613532 w 6884912"/>
              <a:gd name="connsiteY90" fmla="*/ 273379 h 1161397"/>
              <a:gd name="connsiteX91" fmla="*/ 5642173 w 6884912"/>
              <a:gd name="connsiteY91" fmla="*/ 266904 h 1161397"/>
              <a:gd name="connsiteX92" fmla="*/ 5756910 w 6884912"/>
              <a:gd name="connsiteY92" fmla="*/ 239211 h 1161397"/>
              <a:gd name="connsiteX93" fmla="*/ 5846667 w 6884912"/>
              <a:gd name="connsiteY93" fmla="*/ 201786 h 1161397"/>
              <a:gd name="connsiteX94" fmla="*/ 5960732 w 6884912"/>
              <a:gd name="connsiteY94" fmla="*/ 220708 h 1161397"/>
              <a:gd name="connsiteX95" fmla="*/ 6029542 w 6884912"/>
              <a:gd name="connsiteY95" fmla="*/ 210339 h 1161397"/>
              <a:gd name="connsiteX96" fmla="*/ 6141123 w 6884912"/>
              <a:gd name="connsiteY96" fmla="*/ 159923 h 1161397"/>
              <a:gd name="connsiteX97" fmla="*/ 6290640 w 6884912"/>
              <a:gd name="connsiteY97" fmla="*/ 167441 h 1161397"/>
              <a:gd name="connsiteX98" fmla="*/ 6322806 w 6884912"/>
              <a:gd name="connsiteY98" fmla="*/ 213293 h 1161397"/>
              <a:gd name="connsiteX99" fmla="*/ 6380420 w 6884912"/>
              <a:gd name="connsiteY99" fmla="*/ 173195 h 1161397"/>
              <a:gd name="connsiteX100" fmla="*/ 6507891 w 6884912"/>
              <a:gd name="connsiteY100" fmla="*/ 118474 h 1161397"/>
              <a:gd name="connsiteX101" fmla="*/ 6571807 w 6884912"/>
              <a:gd name="connsiteY101" fmla="*/ 98636 h 1161397"/>
              <a:gd name="connsiteX102" fmla="*/ 6671880 w 6884912"/>
              <a:gd name="connsiteY102" fmla="*/ 82931 h 1161397"/>
              <a:gd name="connsiteX103" fmla="*/ 6702266 w 6884912"/>
              <a:gd name="connsiteY103" fmla="*/ 75470 h 1161397"/>
              <a:gd name="connsiteX104" fmla="*/ 6845802 w 6884912"/>
              <a:gd name="connsiteY104" fmla="*/ 24496 h 1161397"/>
              <a:gd name="connsiteX105" fmla="*/ 6884912 w 6884912"/>
              <a:gd name="connsiteY105"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213420 w 6884912"/>
              <a:gd name="connsiteY6" fmla="*/ 1056868 h 1161397"/>
              <a:gd name="connsiteX7" fmla="*/ 454970 w 6884912"/>
              <a:gd name="connsiteY7" fmla="*/ 1023343 h 1161397"/>
              <a:gd name="connsiteX8" fmla="*/ 601644 w 6884912"/>
              <a:gd name="connsiteY8" fmla="*/ 1003997 h 1161397"/>
              <a:gd name="connsiteX9" fmla="*/ 651408 w 6884912"/>
              <a:gd name="connsiteY9" fmla="*/ 984938 h 1161397"/>
              <a:gd name="connsiteX10" fmla="*/ 673197 w 6884912"/>
              <a:gd name="connsiteY10" fmla="*/ 1010060 h 1161397"/>
              <a:gd name="connsiteX11" fmla="*/ 723108 w 6884912"/>
              <a:gd name="connsiteY11" fmla="*/ 980081 h 1161397"/>
              <a:gd name="connsiteX12" fmla="*/ 797699 w 6884912"/>
              <a:gd name="connsiteY12" fmla="*/ 931362 h 1161397"/>
              <a:gd name="connsiteX13" fmla="*/ 843359 w 6884912"/>
              <a:gd name="connsiteY13" fmla="*/ 910894 h 1161397"/>
              <a:gd name="connsiteX14" fmla="*/ 965215 w 6884912"/>
              <a:gd name="connsiteY14" fmla="*/ 846701 h 1161397"/>
              <a:gd name="connsiteX15" fmla="*/ 1085080 w 6884912"/>
              <a:gd name="connsiteY15" fmla="*/ 776086 h 1161397"/>
              <a:gd name="connsiteX16" fmla="*/ 1131224 w 6884912"/>
              <a:gd name="connsiteY16" fmla="*/ 706160 h 1161397"/>
              <a:gd name="connsiteX17" fmla="*/ 1138051 w 6884912"/>
              <a:gd name="connsiteY17" fmla="*/ 702034 h 1161397"/>
              <a:gd name="connsiteX18" fmla="*/ 1158800 w 6884912"/>
              <a:gd name="connsiteY18" fmla="*/ 700004 h 1161397"/>
              <a:gd name="connsiteX19" fmla="*/ 1166947 w 6884912"/>
              <a:gd name="connsiteY19" fmla="*/ 700762 h 1161397"/>
              <a:gd name="connsiteX20" fmla="*/ 1178135 w 6884912"/>
              <a:gd name="connsiteY20" fmla="*/ 698631 h 1161397"/>
              <a:gd name="connsiteX21" fmla="*/ 1178301 w 6884912"/>
              <a:gd name="connsiteY21" fmla="*/ 698094 h 1161397"/>
              <a:gd name="connsiteX22" fmla="*/ 1188995 w 6884912"/>
              <a:gd name="connsiteY22" fmla="*/ 697048 h 1161397"/>
              <a:gd name="connsiteX23" fmla="*/ 1242716 w 6884912"/>
              <a:gd name="connsiteY23" fmla="*/ 698052 h 1161397"/>
              <a:gd name="connsiteX24" fmla="*/ 1299977 w 6884912"/>
              <a:gd name="connsiteY24" fmla="*/ 639196 h 1161397"/>
              <a:gd name="connsiteX25" fmla="*/ 1326190 w 6884912"/>
              <a:gd name="connsiteY25" fmla="*/ 625955 h 1161397"/>
              <a:gd name="connsiteX26" fmla="*/ 1339600 w 6884912"/>
              <a:gd name="connsiteY26" fmla="*/ 616295 h 1161397"/>
              <a:gd name="connsiteX27" fmla="*/ 1340054 w 6884912"/>
              <a:gd name="connsiteY27" fmla="*/ 614022 h 1161397"/>
              <a:gd name="connsiteX28" fmla="*/ 1391606 w 6884912"/>
              <a:gd name="connsiteY28" fmla="*/ 615229 h 1161397"/>
              <a:gd name="connsiteX29" fmla="*/ 1397565 w 6884912"/>
              <a:gd name="connsiteY29" fmla="*/ 611490 h 1161397"/>
              <a:gd name="connsiteX30" fmla="*/ 1432302 w 6884912"/>
              <a:gd name="connsiteY30" fmla="*/ 617267 h 1161397"/>
              <a:gd name="connsiteX31" fmla="*/ 1449644 w 6884912"/>
              <a:gd name="connsiteY31" fmla="*/ 617591 h 1161397"/>
              <a:gd name="connsiteX32" fmla="*/ 1455793 w 6884912"/>
              <a:gd name="connsiteY32" fmla="*/ 623174 h 1161397"/>
              <a:gd name="connsiteX33" fmla="*/ 1480758 w 6884912"/>
              <a:gd name="connsiteY33" fmla="*/ 620863 h 1161397"/>
              <a:gd name="connsiteX34" fmla="*/ 1483154 w 6884912"/>
              <a:gd name="connsiteY34" fmla="*/ 618527 h 1161397"/>
              <a:gd name="connsiteX35" fmla="*/ 1505495 w 6884912"/>
              <a:gd name="connsiteY35" fmla="*/ 624325 h 1161397"/>
              <a:gd name="connsiteX36" fmla="*/ 1526340 w 6884912"/>
              <a:gd name="connsiteY36" fmla="*/ 638496 h 1161397"/>
              <a:gd name="connsiteX37" fmla="*/ 1731986 w 6884912"/>
              <a:gd name="connsiteY37" fmla="*/ 589682 h 1161397"/>
              <a:gd name="connsiteX38" fmla="*/ 1927935 w 6884912"/>
              <a:gd name="connsiteY38" fmla="*/ 628540 h 1161397"/>
              <a:gd name="connsiteX39" fmla="*/ 2039075 w 6884912"/>
              <a:gd name="connsiteY39" fmla="*/ 599964 h 1161397"/>
              <a:gd name="connsiteX40" fmla="*/ 2066980 w 6884912"/>
              <a:gd name="connsiteY40" fmla="*/ 550413 h 1161397"/>
              <a:gd name="connsiteX41" fmla="*/ 2352236 w 6884912"/>
              <a:gd name="connsiteY41" fmla="*/ 519602 h 1161397"/>
              <a:gd name="connsiteX42" fmla="*/ 2420791 w 6884912"/>
              <a:gd name="connsiteY42" fmla="*/ 492826 h 1161397"/>
              <a:gd name="connsiteX43" fmla="*/ 2489932 w 6884912"/>
              <a:gd name="connsiteY43" fmla="*/ 507864 h 1161397"/>
              <a:gd name="connsiteX44" fmla="*/ 2512917 w 6884912"/>
              <a:gd name="connsiteY44" fmla="*/ 489127 h 1161397"/>
              <a:gd name="connsiteX45" fmla="*/ 2516783 w 6884912"/>
              <a:gd name="connsiteY45" fmla="*/ 485473 h 1161397"/>
              <a:gd name="connsiteX46" fmla="*/ 2534360 w 6884912"/>
              <a:gd name="connsiteY46" fmla="*/ 480064 h 1161397"/>
              <a:gd name="connsiteX47" fmla="*/ 2536691 w 6884912"/>
              <a:gd name="connsiteY47" fmla="*/ 467018 h 1161397"/>
              <a:gd name="connsiteX48" fmla="*/ 2561265 w 6884912"/>
              <a:gd name="connsiteY48" fmla="*/ 450623 h 1161397"/>
              <a:gd name="connsiteX49" fmla="*/ 2594349 w 6884912"/>
              <a:gd name="connsiteY49" fmla="*/ 443884 h 1161397"/>
              <a:gd name="connsiteX50" fmla="*/ 2754324 w 6884912"/>
              <a:gd name="connsiteY50" fmla="*/ 424766 h 1161397"/>
              <a:gd name="connsiteX51" fmla="*/ 2848470 w 6884912"/>
              <a:gd name="connsiteY51" fmla="*/ 405966 h 1161397"/>
              <a:gd name="connsiteX52" fmla="*/ 2881772 w 6884912"/>
              <a:gd name="connsiteY52" fmla="*/ 387260 h 1161397"/>
              <a:gd name="connsiteX53" fmla="*/ 2929932 w 6884912"/>
              <a:gd name="connsiteY53" fmla="*/ 368912 h 1161397"/>
              <a:gd name="connsiteX54" fmla="*/ 3013020 w 6884912"/>
              <a:gd name="connsiteY54" fmla="*/ 327578 h 1161397"/>
              <a:gd name="connsiteX55" fmla="*/ 3222191 w 6884912"/>
              <a:gd name="connsiteY55" fmla="*/ 307887 h 1161397"/>
              <a:gd name="connsiteX56" fmla="*/ 3227953 w 6884912"/>
              <a:gd name="connsiteY56" fmla="*/ 297650 h 1161397"/>
              <a:gd name="connsiteX57" fmla="*/ 3510042 w 6884912"/>
              <a:gd name="connsiteY57" fmla="*/ 311820 h 1161397"/>
              <a:gd name="connsiteX58" fmla="*/ 3626773 w 6884912"/>
              <a:gd name="connsiteY58" fmla="*/ 290452 h 1161397"/>
              <a:gd name="connsiteX59" fmla="*/ 3666217 w 6884912"/>
              <a:gd name="connsiteY59" fmla="*/ 273255 h 1161397"/>
              <a:gd name="connsiteX60" fmla="*/ 3732427 w 6884912"/>
              <a:gd name="connsiteY60" fmla="*/ 245039 h 1161397"/>
              <a:gd name="connsiteX61" fmla="*/ 3777022 w 6884912"/>
              <a:gd name="connsiteY61" fmla="*/ 200276 h 1161397"/>
              <a:gd name="connsiteX62" fmla="*/ 3791246 w 6884912"/>
              <a:gd name="connsiteY62" fmla="*/ 189996 h 1161397"/>
              <a:gd name="connsiteX63" fmla="*/ 3819864 w 6884912"/>
              <a:gd name="connsiteY63" fmla="*/ 194605 h 1161397"/>
              <a:gd name="connsiteX64" fmla="*/ 3830398 w 6884912"/>
              <a:gd name="connsiteY64" fmla="*/ 188383 h 1161397"/>
              <a:gd name="connsiteX65" fmla="*/ 3834360 w 6884912"/>
              <a:gd name="connsiteY65" fmla="*/ 188992 h 1161397"/>
              <a:gd name="connsiteX66" fmla="*/ 3843715 w 6884912"/>
              <a:gd name="connsiteY66" fmla="*/ 188752 h 1161397"/>
              <a:gd name="connsiteX67" fmla="*/ 3842609 w 6884912"/>
              <a:gd name="connsiteY67" fmla="*/ 197386 h 1161397"/>
              <a:gd name="connsiteX68" fmla="*/ 3853961 w 6884912"/>
              <a:gd name="connsiteY68" fmla="*/ 213380 h 1161397"/>
              <a:gd name="connsiteX69" fmla="*/ 3907640 w 6884912"/>
              <a:gd name="connsiteY69" fmla="*/ 207568 h 1161397"/>
              <a:gd name="connsiteX70" fmla="*/ 3910449 w 6884912"/>
              <a:gd name="connsiteY70" fmla="*/ 197808 h 1161397"/>
              <a:gd name="connsiteX71" fmla="*/ 3917197 w 6884912"/>
              <a:gd name="connsiteY71" fmla="*/ 196121 h 1161397"/>
              <a:gd name="connsiteX72" fmla="*/ 3922400 w 6884912"/>
              <a:gd name="connsiteY72" fmla="*/ 205056 h 1161397"/>
              <a:gd name="connsiteX73" fmla="*/ 4013061 w 6884912"/>
              <a:gd name="connsiteY73" fmla="*/ 224874 h 1161397"/>
              <a:gd name="connsiteX74" fmla="*/ 4220717 w 6884912"/>
              <a:gd name="connsiteY74" fmla="*/ 192946 h 1161397"/>
              <a:gd name="connsiteX75" fmla="*/ 4228802 w 6884912"/>
              <a:gd name="connsiteY75" fmla="*/ 201468 h 1161397"/>
              <a:gd name="connsiteX76" fmla="*/ 4289361 w 6884912"/>
              <a:gd name="connsiteY76" fmla="*/ 196642 h 1161397"/>
              <a:gd name="connsiteX77" fmla="*/ 4498913 w 6884912"/>
              <a:gd name="connsiteY77" fmla="*/ 118915 h 1161397"/>
              <a:gd name="connsiteX78" fmla="*/ 4617330 w 6884912"/>
              <a:gd name="connsiteY78" fmla="*/ 111163 h 1161397"/>
              <a:gd name="connsiteX79" fmla="*/ 4659778 w 6884912"/>
              <a:gd name="connsiteY79" fmla="*/ 118219 h 1161397"/>
              <a:gd name="connsiteX80" fmla="*/ 4730870 w 6884912"/>
              <a:gd name="connsiteY80" fmla="*/ 129432 h 1161397"/>
              <a:gd name="connsiteX81" fmla="*/ 4844073 w 6884912"/>
              <a:gd name="connsiteY81" fmla="*/ 161768 h 1161397"/>
              <a:gd name="connsiteX82" fmla="*/ 4856454 w 6884912"/>
              <a:gd name="connsiteY82" fmla="*/ 130488 h 1161397"/>
              <a:gd name="connsiteX83" fmla="*/ 4920038 w 6884912"/>
              <a:gd name="connsiteY83" fmla="*/ 140418 h 1161397"/>
              <a:gd name="connsiteX84" fmla="*/ 5016639 w 6884912"/>
              <a:gd name="connsiteY84" fmla="*/ 158905 h 1161397"/>
              <a:gd name="connsiteX85" fmla="*/ 5072009 w 6884912"/>
              <a:gd name="connsiteY85" fmla="*/ 161502 h 1161397"/>
              <a:gd name="connsiteX86" fmla="*/ 5223626 w 6884912"/>
              <a:gd name="connsiteY86" fmla="*/ 177356 h 1161397"/>
              <a:gd name="connsiteX87" fmla="*/ 5375773 w 6884912"/>
              <a:gd name="connsiteY87" fmla="*/ 199913 h 1161397"/>
              <a:gd name="connsiteX88" fmla="*/ 5467502 w 6884912"/>
              <a:gd name="connsiteY88" fmla="*/ 250963 h 1161397"/>
              <a:gd name="connsiteX89" fmla="*/ 5592395 w 6884912"/>
              <a:gd name="connsiteY89" fmla="*/ 265434 h 1161397"/>
              <a:gd name="connsiteX90" fmla="*/ 5613532 w 6884912"/>
              <a:gd name="connsiteY90" fmla="*/ 273379 h 1161397"/>
              <a:gd name="connsiteX91" fmla="*/ 5642173 w 6884912"/>
              <a:gd name="connsiteY91" fmla="*/ 266904 h 1161397"/>
              <a:gd name="connsiteX92" fmla="*/ 5756910 w 6884912"/>
              <a:gd name="connsiteY92" fmla="*/ 239211 h 1161397"/>
              <a:gd name="connsiteX93" fmla="*/ 5846667 w 6884912"/>
              <a:gd name="connsiteY93" fmla="*/ 201786 h 1161397"/>
              <a:gd name="connsiteX94" fmla="*/ 5960732 w 6884912"/>
              <a:gd name="connsiteY94" fmla="*/ 220708 h 1161397"/>
              <a:gd name="connsiteX95" fmla="*/ 6029542 w 6884912"/>
              <a:gd name="connsiteY95" fmla="*/ 210339 h 1161397"/>
              <a:gd name="connsiteX96" fmla="*/ 6141123 w 6884912"/>
              <a:gd name="connsiteY96" fmla="*/ 159923 h 1161397"/>
              <a:gd name="connsiteX97" fmla="*/ 6290640 w 6884912"/>
              <a:gd name="connsiteY97" fmla="*/ 167441 h 1161397"/>
              <a:gd name="connsiteX98" fmla="*/ 6322806 w 6884912"/>
              <a:gd name="connsiteY98" fmla="*/ 213293 h 1161397"/>
              <a:gd name="connsiteX99" fmla="*/ 6380420 w 6884912"/>
              <a:gd name="connsiteY99" fmla="*/ 173195 h 1161397"/>
              <a:gd name="connsiteX100" fmla="*/ 6507891 w 6884912"/>
              <a:gd name="connsiteY100" fmla="*/ 118474 h 1161397"/>
              <a:gd name="connsiteX101" fmla="*/ 6571807 w 6884912"/>
              <a:gd name="connsiteY101" fmla="*/ 98636 h 1161397"/>
              <a:gd name="connsiteX102" fmla="*/ 6671880 w 6884912"/>
              <a:gd name="connsiteY102" fmla="*/ 82931 h 1161397"/>
              <a:gd name="connsiteX103" fmla="*/ 6702266 w 6884912"/>
              <a:gd name="connsiteY103" fmla="*/ 75470 h 1161397"/>
              <a:gd name="connsiteX104" fmla="*/ 6845802 w 6884912"/>
              <a:gd name="connsiteY104" fmla="*/ 24496 h 1161397"/>
              <a:gd name="connsiteX105" fmla="*/ 6884912 w 6884912"/>
              <a:gd name="connsiteY105"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213420 w 6884912"/>
              <a:gd name="connsiteY5" fmla="*/ 1056868 h 1161397"/>
              <a:gd name="connsiteX6" fmla="*/ 454970 w 6884912"/>
              <a:gd name="connsiteY6" fmla="*/ 1023343 h 1161397"/>
              <a:gd name="connsiteX7" fmla="*/ 601644 w 6884912"/>
              <a:gd name="connsiteY7" fmla="*/ 1003997 h 1161397"/>
              <a:gd name="connsiteX8" fmla="*/ 651408 w 6884912"/>
              <a:gd name="connsiteY8" fmla="*/ 984938 h 1161397"/>
              <a:gd name="connsiteX9" fmla="*/ 673197 w 6884912"/>
              <a:gd name="connsiteY9" fmla="*/ 1010060 h 1161397"/>
              <a:gd name="connsiteX10" fmla="*/ 723108 w 6884912"/>
              <a:gd name="connsiteY10" fmla="*/ 980081 h 1161397"/>
              <a:gd name="connsiteX11" fmla="*/ 797699 w 6884912"/>
              <a:gd name="connsiteY11" fmla="*/ 931362 h 1161397"/>
              <a:gd name="connsiteX12" fmla="*/ 843359 w 6884912"/>
              <a:gd name="connsiteY12" fmla="*/ 910894 h 1161397"/>
              <a:gd name="connsiteX13" fmla="*/ 965215 w 6884912"/>
              <a:gd name="connsiteY13" fmla="*/ 846701 h 1161397"/>
              <a:gd name="connsiteX14" fmla="*/ 1085080 w 6884912"/>
              <a:gd name="connsiteY14" fmla="*/ 776086 h 1161397"/>
              <a:gd name="connsiteX15" fmla="*/ 1131224 w 6884912"/>
              <a:gd name="connsiteY15" fmla="*/ 706160 h 1161397"/>
              <a:gd name="connsiteX16" fmla="*/ 1138051 w 6884912"/>
              <a:gd name="connsiteY16" fmla="*/ 702034 h 1161397"/>
              <a:gd name="connsiteX17" fmla="*/ 1158800 w 6884912"/>
              <a:gd name="connsiteY17" fmla="*/ 700004 h 1161397"/>
              <a:gd name="connsiteX18" fmla="*/ 1166947 w 6884912"/>
              <a:gd name="connsiteY18" fmla="*/ 700762 h 1161397"/>
              <a:gd name="connsiteX19" fmla="*/ 1178135 w 6884912"/>
              <a:gd name="connsiteY19" fmla="*/ 698631 h 1161397"/>
              <a:gd name="connsiteX20" fmla="*/ 1178301 w 6884912"/>
              <a:gd name="connsiteY20" fmla="*/ 698094 h 1161397"/>
              <a:gd name="connsiteX21" fmla="*/ 1188995 w 6884912"/>
              <a:gd name="connsiteY21" fmla="*/ 697048 h 1161397"/>
              <a:gd name="connsiteX22" fmla="*/ 1242716 w 6884912"/>
              <a:gd name="connsiteY22" fmla="*/ 698052 h 1161397"/>
              <a:gd name="connsiteX23" fmla="*/ 1299977 w 6884912"/>
              <a:gd name="connsiteY23" fmla="*/ 639196 h 1161397"/>
              <a:gd name="connsiteX24" fmla="*/ 1326190 w 6884912"/>
              <a:gd name="connsiteY24" fmla="*/ 625955 h 1161397"/>
              <a:gd name="connsiteX25" fmla="*/ 1339600 w 6884912"/>
              <a:gd name="connsiteY25" fmla="*/ 616295 h 1161397"/>
              <a:gd name="connsiteX26" fmla="*/ 1340054 w 6884912"/>
              <a:gd name="connsiteY26" fmla="*/ 614022 h 1161397"/>
              <a:gd name="connsiteX27" fmla="*/ 1391606 w 6884912"/>
              <a:gd name="connsiteY27" fmla="*/ 615229 h 1161397"/>
              <a:gd name="connsiteX28" fmla="*/ 1397565 w 6884912"/>
              <a:gd name="connsiteY28" fmla="*/ 611490 h 1161397"/>
              <a:gd name="connsiteX29" fmla="*/ 1432302 w 6884912"/>
              <a:gd name="connsiteY29" fmla="*/ 617267 h 1161397"/>
              <a:gd name="connsiteX30" fmla="*/ 1449644 w 6884912"/>
              <a:gd name="connsiteY30" fmla="*/ 617591 h 1161397"/>
              <a:gd name="connsiteX31" fmla="*/ 1455793 w 6884912"/>
              <a:gd name="connsiteY31" fmla="*/ 623174 h 1161397"/>
              <a:gd name="connsiteX32" fmla="*/ 1480758 w 6884912"/>
              <a:gd name="connsiteY32" fmla="*/ 620863 h 1161397"/>
              <a:gd name="connsiteX33" fmla="*/ 1483154 w 6884912"/>
              <a:gd name="connsiteY33" fmla="*/ 618527 h 1161397"/>
              <a:gd name="connsiteX34" fmla="*/ 1505495 w 6884912"/>
              <a:gd name="connsiteY34" fmla="*/ 624325 h 1161397"/>
              <a:gd name="connsiteX35" fmla="*/ 1526340 w 6884912"/>
              <a:gd name="connsiteY35" fmla="*/ 638496 h 1161397"/>
              <a:gd name="connsiteX36" fmla="*/ 1731986 w 6884912"/>
              <a:gd name="connsiteY36" fmla="*/ 589682 h 1161397"/>
              <a:gd name="connsiteX37" fmla="*/ 1927935 w 6884912"/>
              <a:gd name="connsiteY37" fmla="*/ 628540 h 1161397"/>
              <a:gd name="connsiteX38" fmla="*/ 2039075 w 6884912"/>
              <a:gd name="connsiteY38" fmla="*/ 599964 h 1161397"/>
              <a:gd name="connsiteX39" fmla="*/ 2066980 w 6884912"/>
              <a:gd name="connsiteY39" fmla="*/ 550413 h 1161397"/>
              <a:gd name="connsiteX40" fmla="*/ 2352236 w 6884912"/>
              <a:gd name="connsiteY40" fmla="*/ 519602 h 1161397"/>
              <a:gd name="connsiteX41" fmla="*/ 2420791 w 6884912"/>
              <a:gd name="connsiteY41" fmla="*/ 492826 h 1161397"/>
              <a:gd name="connsiteX42" fmla="*/ 2489932 w 6884912"/>
              <a:gd name="connsiteY42" fmla="*/ 507864 h 1161397"/>
              <a:gd name="connsiteX43" fmla="*/ 2512917 w 6884912"/>
              <a:gd name="connsiteY43" fmla="*/ 489127 h 1161397"/>
              <a:gd name="connsiteX44" fmla="*/ 2516783 w 6884912"/>
              <a:gd name="connsiteY44" fmla="*/ 485473 h 1161397"/>
              <a:gd name="connsiteX45" fmla="*/ 2534360 w 6884912"/>
              <a:gd name="connsiteY45" fmla="*/ 480064 h 1161397"/>
              <a:gd name="connsiteX46" fmla="*/ 2536691 w 6884912"/>
              <a:gd name="connsiteY46" fmla="*/ 467018 h 1161397"/>
              <a:gd name="connsiteX47" fmla="*/ 2561265 w 6884912"/>
              <a:gd name="connsiteY47" fmla="*/ 450623 h 1161397"/>
              <a:gd name="connsiteX48" fmla="*/ 2594349 w 6884912"/>
              <a:gd name="connsiteY48" fmla="*/ 443884 h 1161397"/>
              <a:gd name="connsiteX49" fmla="*/ 2754324 w 6884912"/>
              <a:gd name="connsiteY49" fmla="*/ 424766 h 1161397"/>
              <a:gd name="connsiteX50" fmla="*/ 2848470 w 6884912"/>
              <a:gd name="connsiteY50" fmla="*/ 405966 h 1161397"/>
              <a:gd name="connsiteX51" fmla="*/ 2881772 w 6884912"/>
              <a:gd name="connsiteY51" fmla="*/ 387260 h 1161397"/>
              <a:gd name="connsiteX52" fmla="*/ 2929932 w 6884912"/>
              <a:gd name="connsiteY52" fmla="*/ 368912 h 1161397"/>
              <a:gd name="connsiteX53" fmla="*/ 3013020 w 6884912"/>
              <a:gd name="connsiteY53" fmla="*/ 327578 h 1161397"/>
              <a:gd name="connsiteX54" fmla="*/ 3222191 w 6884912"/>
              <a:gd name="connsiteY54" fmla="*/ 307887 h 1161397"/>
              <a:gd name="connsiteX55" fmla="*/ 3227953 w 6884912"/>
              <a:gd name="connsiteY55" fmla="*/ 297650 h 1161397"/>
              <a:gd name="connsiteX56" fmla="*/ 3510042 w 6884912"/>
              <a:gd name="connsiteY56" fmla="*/ 311820 h 1161397"/>
              <a:gd name="connsiteX57" fmla="*/ 3626773 w 6884912"/>
              <a:gd name="connsiteY57" fmla="*/ 290452 h 1161397"/>
              <a:gd name="connsiteX58" fmla="*/ 3666217 w 6884912"/>
              <a:gd name="connsiteY58" fmla="*/ 273255 h 1161397"/>
              <a:gd name="connsiteX59" fmla="*/ 3732427 w 6884912"/>
              <a:gd name="connsiteY59" fmla="*/ 245039 h 1161397"/>
              <a:gd name="connsiteX60" fmla="*/ 3777022 w 6884912"/>
              <a:gd name="connsiteY60" fmla="*/ 200276 h 1161397"/>
              <a:gd name="connsiteX61" fmla="*/ 3791246 w 6884912"/>
              <a:gd name="connsiteY61" fmla="*/ 189996 h 1161397"/>
              <a:gd name="connsiteX62" fmla="*/ 3819864 w 6884912"/>
              <a:gd name="connsiteY62" fmla="*/ 194605 h 1161397"/>
              <a:gd name="connsiteX63" fmla="*/ 3830398 w 6884912"/>
              <a:gd name="connsiteY63" fmla="*/ 188383 h 1161397"/>
              <a:gd name="connsiteX64" fmla="*/ 3834360 w 6884912"/>
              <a:gd name="connsiteY64" fmla="*/ 188992 h 1161397"/>
              <a:gd name="connsiteX65" fmla="*/ 3843715 w 6884912"/>
              <a:gd name="connsiteY65" fmla="*/ 188752 h 1161397"/>
              <a:gd name="connsiteX66" fmla="*/ 3842609 w 6884912"/>
              <a:gd name="connsiteY66" fmla="*/ 197386 h 1161397"/>
              <a:gd name="connsiteX67" fmla="*/ 3853961 w 6884912"/>
              <a:gd name="connsiteY67" fmla="*/ 213380 h 1161397"/>
              <a:gd name="connsiteX68" fmla="*/ 3907640 w 6884912"/>
              <a:gd name="connsiteY68" fmla="*/ 207568 h 1161397"/>
              <a:gd name="connsiteX69" fmla="*/ 3910449 w 6884912"/>
              <a:gd name="connsiteY69" fmla="*/ 197808 h 1161397"/>
              <a:gd name="connsiteX70" fmla="*/ 3917197 w 6884912"/>
              <a:gd name="connsiteY70" fmla="*/ 196121 h 1161397"/>
              <a:gd name="connsiteX71" fmla="*/ 3922400 w 6884912"/>
              <a:gd name="connsiteY71" fmla="*/ 205056 h 1161397"/>
              <a:gd name="connsiteX72" fmla="*/ 4013061 w 6884912"/>
              <a:gd name="connsiteY72" fmla="*/ 224874 h 1161397"/>
              <a:gd name="connsiteX73" fmla="*/ 4220717 w 6884912"/>
              <a:gd name="connsiteY73" fmla="*/ 192946 h 1161397"/>
              <a:gd name="connsiteX74" fmla="*/ 4228802 w 6884912"/>
              <a:gd name="connsiteY74" fmla="*/ 201468 h 1161397"/>
              <a:gd name="connsiteX75" fmla="*/ 4289361 w 6884912"/>
              <a:gd name="connsiteY75" fmla="*/ 196642 h 1161397"/>
              <a:gd name="connsiteX76" fmla="*/ 4498913 w 6884912"/>
              <a:gd name="connsiteY76" fmla="*/ 118915 h 1161397"/>
              <a:gd name="connsiteX77" fmla="*/ 4617330 w 6884912"/>
              <a:gd name="connsiteY77" fmla="*/ 111163 h 1161397"/>
              <a:gd name="connsiteX78" fmla="*/ 4659778 w 6884912"/>
              <a:gd name="connsiteY78" fmla="*/ 118219 h 1161397"/>
              <a:gd name="connsiteX79" fmla="*/ 4730870 w 6884912"/>
              <a:gd name="connsiteY79" fmla="*/ 129432 h 1161397"/>
              <a:gd name="connsiteX80" fmla="*/ 4844073 w 6884912"/>
              <a:gd name="connsiteY80" fmla="*/ 161768 h 1161397"/>
              <a:gd name="connsiteX81" fmla="*/ 4856454 w 6884912"/>
              <a:gd name="connsiteY81" fmla="*/ 130488 h 1161397"/>
              <a:gd name="connsiteX82" fmla="*/ 4920038 w 6884912"/>
              <a:gd name="connsiteY82" fmla="*/ 140418 h 1161397"/>
              <a:gd name="connsiteX83" fmla="*/ 5016639 w 6884912"/>
              <a:gd name="connsiteY83" fmla="*/ 158905 h 1161397"/>
              <a:gd name="connsiteX84" fmla="*/ 5072009 w 6884912"/>
              <a:gd name="connsiteY84" fmla="*/ 161502 h 1161397"/>
              <a:gd name="connsiteX85" fmla="*/ 5223626 w 6884912"/>
              <a:gd name="connsiteY85" fmla="*/ 177356 h 1161397"/>
              <a:gd name="connsiteX86" fmla="*/ 5375773 w 6884912"/>
              <a:gd name="connsiteY86" fmla="*/ 199913 h 1161397"/>
              <a:gd name="connsiteX87" fmla="*/ 5467502 w 6884912"/>
              <a:gd name="connsiteY87" fmla="*/ 250963 h 1161397"/>
              <a:gd name="connsiteX88" fmla="*/ 5592395 w 6884912"/>
              <a:gd name="connsiteY88" fmla="*/ 265434 h 1161397"/>
              <a:gd name="connsiteX89" fmla="*/ 5613532 w 6884912"/>
              <a:gd name="connsiteY89" fmla="*/ 273379 h 1161397"/>
              <a:gd name="connsiteX90" fmla="*/ 5642173 w 6884912"/>
              <a:gd name="connsiteY90" fmla="*/ 266904 h 1161397"/>
              <a:gd name="connsiteX91" fmla="*/ 5756910 w 6884912"/>
              <a:gd name="connsiteY91" fmla="*/ 239211 h 1161397"/>
              <a:gd name="connsiteX92" fmla="*/ 5846667 w 6884912"/>
              <a:gd name="connsiteY92" fmla="*/ 201786 h 1161397"/>
              <a:gd name="connsiteX93" fmla="*/ 5960732 w 6884912"/>
              <a:gd name="connsiteY93" fmla="*/ 220708 h 1161397"/>
              <a:gd name="connsiteX94" fmla="*/ 6029542 w 6884912"/>
              <a:gd name="connsiteY94" fmla="*/ 210339 h 1161397"/>
              <a:gd name="connsiteX95" fmla="*/ 6141123 w 6884912"/>
              <a:gd name="connsiteY95" fmla="*/ 159923 h 1161397"/>
              <a:gd name="connsiteX96" fmla="*/ 6290640 w 6884912"/>
              <a:gd name="connsiteY96" fmla="*/ 167441 h 1161397"/>
              <a:gd name="connsiteX97" fmla="*/ 6322806 w 6884912"/>
              <a:gd name="connsiteY97" fmla="*/ 213293 h 1161397"/>
              <a:gd name="connsiteX98" fmla="*/ 6380420 w 6884912"/>
              <a:gd name="connsiteY98" fmla="*/ 173195 h 1161397"/>
              <a:gd name="connsiteX99" fmla="*/ 6507891 w 6884912"/>
              <a:gd name="connsiteY99" fmla="*/ 118474 h 1161397"/>
              <a:gd name="connsiteX100" fmla="*/ 6571807 w 6884912"/>
              <a:gd name="connsiteY100" fmla="*/ 98636 h 1161397"/>
              <a:gd name="connsiteX101" fmla="*/ 6671880 w 6884912"/>
              <a:gd name="connsiteY101" fmla="*/ 82931 h 1161397"/>
              <a:gd name="connsiteX102" fmla="*/ 6702266 w 6884912"/>
              <a:gd name="connsiteY102" fmla="*/ 75470 h 1161397"/>
              <a:gd name="connsiteX103" fmla="*/ 6845802 w 6884912"/>
              <a:gd name="connsiteY103" fmla="*/ 24496 h 1161397"/>
              <a:gd name="connsiteX104" fmla="*/ 6884912 w 6884912"/>
              <a:gd name="connsiteY104"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601644 w 6884912"/>
              <a:gd name="connsiteY7" fmla="*/ 1003997 h 1161397"/>
              <a:gd name="connsiteX8" fmla="*/ 651408 w 6884912"/>
              <a:gd name="connsiteY8" fmla="*/ 984938 h 1161397"/>
              <a:gd name="connsiteX9" fmla="*/ 673197 w 6884912"/>
              <a:gd name="connsiteY9" fmla="*/ 1010060 h 1161397"/>
              <a:gd name="connsiteX10" fmla="*/ 723108 w 6884912"/>
              <a:gd name="connsiteY10" fmla="*/ 980081 h 1161397"/>
              <a:gd name="connsiteX11" fmla="*/ 797699 w 6884912"/>
              <a:gd name="connsiteY11" fmla="*/ 931362 h 1161397"/>
              <a:gd name="connsiteX12" fmla="*/ 843359 w 6884912"/>
              <a:gd name="connsiteY12" fmla="*/ 910894 h 1161397"/>
              <a:gd name="connsiteX13" fmla="*/ 965215 w 6884912"/>
              <a:gd name="connsiteY13" fmla="*/ 846701 h 1161397"/>
              <a:gd name="connsiteX14" fmla="*/ 1085080 w 6884912"/>
              <a:gd name="connsiteY14" fmla="*/ 776086 h 1161397"/>
              <a:gd name="connsiteX15" fmla="*/ 1131224 w 6884912"/>
              <a:gd name="connsiteY15" fmla="*/ 706160 h 1161397"/>
              <a:gd name="connsiteX16" fmla="*/ 1138051 w 6884912"/>
              <a:gd name="connsiteY16" fmla="*/ 702034 h 1161397"/>
              <a:gd name="connsiteX17" fmla="*/ 1158800 w 6884912"/>
              <a:gd name="connsiteY17" fmla="*/ 700004 h 1161397"/>
              <a:gd name="connsiteX18" fmla="*/ 1166947 w 6884912"/>
              <a:gd name="connsiteY18" fmla="*/ 700762 h 1161397"/>
              <a:gd name="connsiteX19" fmla="*/ 1178135 w 6884912"/>
              <a:gd name="connsiteY19" fmla="*/ 698631 h 1161397"/>
              <a:gd name="connsiteX20" fmla="*/ 1178301 w 6884912"/>
              <a:gd name="connsiteY20" fmla="*/ 698094 h 1161397"/>
              <a:gd name="connsiteX21" fmla="*/ 1188995 w 6884912"/>
              <a:gd name="connsiteY21" fmla="*/ 697048 h 1161397"/>
              <a:gd name="connsiteX22" fmla="*/ 1242716 w 6884912"/>
              <a:gd name="connsiteY22" fmla="*/ 698052 h 1161397"/>
              <a:gd name="connsiteX23" fmla="*/ 1299977 w 6884912"/>
              <a:gd name="connsiteY23" fmla="*/ 639196 h 1161397"/>
              <a:gd name="connsiteX24" fmla="*/ 1326190 w 6884912"/>
              <a:gd name="connsiteY24" fmla="*/ 625955 h 1161397"/>
              <a:gd name="connsiteX25" fmla="*/ 1339600 w 6884912"/>
              <a:gd name="connsiteY25" fmla="*/ 616295 h 1161397"/>
              <a:gd name="connsiteX26" fmla="*/ 1340054 w 6884912"/>
              <a:gd name="connsiteY26" fmla="*/ 614022 h 1161397"/>
              <a:gd name="connsiteX27" fmla="*/ 1391606 w 6884912"/>
              <a:gd name="connsiteY27" fmla="*/ 615229 h 1161397"/>
              <a:gd name="connsiteX28" fmla="*/ 1397565 w 6884912"/>
              <a:gd name="connsiteY28" fmla="*/ 611490 h 1161397"/>
              <a:gd name="connsiteX29" fmla="*/ 1432302 w 6884912"/>
              <a:gd name="connsiteY29" fmla="*/ 617267 h 1161397"/>
              <a:gd name="connsiteX30" fmla="*/ 1449644 w 6884912"/>
              <a:gd name="connsiteY30" fmla="*/ 617591 h 1161397"/>
              <a:gd name="connsiteX31" fmla="*/ 1455793 w 6884912"/>
              <a:gd name="connsiteY31" fmla="*/ 623174 h 1161397"/>
              <a:gd name="connsiteX32" fmla="*/ 1480758 w 6884912"/>
              <a:gd name="connsiteY32" fmla="*/ 620863 h 1161397"/>
              <a:gd name="connsiteX33" fmla="*/ 1483154 w 6884912"/>
              <a:gd name="connsiteY33" fmla="*/ 618527 h 1161397"/>
              <a:gd name="connsiteX34" fmla="*/ 1505495 w 6884912"/>
              <a:gd name="connsiteY34" fmla="*/ 624325 h 1161397"/>
              <a:gd name="connsiteX35" fmla="*/ 1526340 w 6884912"/>
              <a:gd name="connsiteY35" fmla="*/ 638496 h 1161397"/>
              <a:gd name="connsiteX36" fmla="*/ 1731986 w 6884912"/>
              <a:gd name="connsiteY36" fmla="*/ 589682 h 1161397"/>
              <a:gd name="connsiteX37" fmla="*/ 1927935 w 6884912"/>
              <a:gd name="connsiteY37" fmla="*/ 628540 h 1161397"/>
              <a:gd name="connsiteX38" fmla="*/ 2039075 w 6884912"/>
              <a:gd name="connsiteY38" fmla="*/ 599964 h 1161397"/>
              <a:gd name="connsiteX39" fmla="*/ 2066980 w 6884912"/>
              <a:gd name="connsiteY39" fmla="*/ 550413 h 1161397"/>
              <a:gd name="connsiteX40" fmla="*/ 2352236 w 6884912"/>
              <a:gd name="connsiteY40" fmla="*/ 519602 h 1161397"/>
              <a:gd name="connsiteX41" fmla="*/ 2420791 w 6884912"/>
              <a:gd name="connsiteY41" fmla="*/ 492826 h 1161397"/>
              <a:gd name="connsiteX42" fmla="*/ 2489932 w 6884912"/>
              <a:gd name="connsiteY42" fmla="*/ 507864 h 1161397"/>
              <a:gd name="connsiteX43" fmla="*/ 2512917 w 6884912"/>
              <a:gd name="connsiteY43" fmla="*/ 489127 h 1161397"/>
              <a:gd name="connsiteX44" fmla="*/ 2516783 w 6884912"/>
              <a:gd name="connsiteY44" fmla="*/ 485473 h 1161397"/>
              <a:gd name="connsiteX45" fmla="*/ 2534360 w 6884912"/>
              <a:gd name="connsiteY45" fmla="*/ 480064 h 1161397"/>
              <a:gd name="connsiteX46" fmla="*/ 2536691 w 6884912"/>
              <a:gd name="connsiteY46" fmla="*/ 467018 h 1161397"/>
              <a:gd name="connsiteX47" fmla="*/ 2561265 w 6884912"/>
              <a:gd name="connsiteY47" fmla="*/ 450623 h 1161397"/>
              <a:gd name="connsiteX48" fmla="*/ 2594349 w 6884912"/>
              <a:gd name="connsiteY48" fmla="*/ 443884 h 1161397"/>
              <a:gd name="connsiteX49" fmla="*/ 2754324 w 6884912"/>
              <a:gd name="connsiteY49" fmla="*/ 424766 h 1161397"/>
              <a:gd name="connsiteX50" fmla="*/ 2848470 w 6884912"/>
              <a:gd name="connsiteY50" fmla="*/ 405966 h 1161397"/>
              <a:gd name="connsiteX51" fmla="*/ 2881772 w 6884912"/>
              <a:gd name="connsiteY51" fmla="*/ 387260 h 1161397"/>
              <a:gd name="connsiteX52" fmla="*/ 2929932 w 6884912"/>
              <a:gd name="connsiteY52" fmla="*/ 368912 h 1161397"/>
              <a:gd name="connsiteX53" fmla="*/ 3013020 w 6884912"/>
              <a:gd name="connsiteY53" fmla="*/ 327578 h 1161397"/>
              <a:gd name="connsiteX54" fmla="*/ 3222191 w 6884912"/>
              <a:gd name="connsiteY54" fmla="*/ 307887 h 1161397"/>
              <a:gd name="connsiteX55" fmla="*/ 3227953 w 6884912"/>
              <a:gd name="connsiteY55" fmla="*/ 297650 h 1161397"/>
              <a:gd name="connsiteX56" fmla="*/ 3510042 w 6884912"/>
              <a:gd name="connsiteY56" fmla="*/ 311820 h 1161397"/>
              <a:gd name="connsiteX57" fmla="*/ 3626773 w 6884912"/>
              <a:gd name="connsiteY57" fmla="*/ 290452 h 1161397"/>
              <a:gd name="connsiteX58" fmla="*/ 3666217 w 6884912"/>
              <a:gd name="connsiteY58" fmla="*/ 273255 h 1161397"/>
              <a:gd name="connsiteX59" fmla="*/ 3732427 w 6884912"/>
              <a:gd name="connsiteY59" fmla="*/ 245039 h 1161397"/>
              <a:gd name="connsiteX60" fmla="*/ 3777022 w 6884912"/>
              <a:gd name="connsiteY60" fmla="*/ 200276 h 1161397"/>
              <a:gd name="connsiteX61" fmla="*/ 3791246 w 6884912"/>
              <a:gd name="connsiteY61" fmla="*/ 189996 h 1161397"/>
              <a:gd name="connsiteX62" fmla="*/ 3819864 w 6884912"/>
              <a:gd name="connsiteY62" fmla="*/ 194605 h 1161397"/>
              <a:gd name="connsiteX63" fmla="*/ 3830398 w 6884912"/>
              <a:gd name="connsiteY63" fmla="*/ 188383 h 1161397"/>
              <a:gd name="connsiteX64" fmla="*/ 3834360 w 6884912"/>
              <a:gd name="connsiteY64" fmla="*/ 188992 h 1161397"/>
              <a:gd name="connsiteX65" fmla="*/ 3843715 w 6884912"/>
              <a:gd name="connsiteY65" fmla="*/ 188752 h 1161397"/>
              <a:gd name="connsiteX66" fmla="*/ 3842609 w 6884912"/>
              <a:gd name="connsiteY66" fmla="*/ 197386 h 1161397"/>
              <a:gd name="connsiteX67" fmla="*/ 3853961 w 6884912"/>
              <a:gd name="connsiteY67" fmla="*/ 213380 h 1161397"/>
              <a:gd name="connsiteX68" fmla="*/ 3907640 w 6884912"/>
              <a:gd name="connsiteY68" fmla="*/ 207568 h 1161397"/>
              <a:gd name="connsiteX69" fmla="*/ 3910449 w 6884912"/>
              <a:gd name="connsiteY69" fmla="*/ 197808 h 1161397"/>
              <a:gd name="connsiteX70" fmla="*/ 3917197 w 6884912"/>
              <a:gd name="connsiteY70" fmla="*/ 196121 h 1161397"/>
              <a:gd name="connsiteX71" fmla="*/ 3922400 w 6884912"/>
              <a:gd name="connsiteY71" fmla="*/ 205056 h 1161397"/>
              <a:gd name="connsiteX72" fmla="*/ 4013061 w 6884912"/>
              <a:gd name="connsiteY72" fmla="*/ 224874 h 1161397"/>
              <a:gd name="connsiteX73" fmla="*/ 4220717 w 6884912"/>
              <a:gd name="connsiteY73" fmla="*/ 192946 h 1161397"/>
              <a:gd name="connsiteX74" fmla="*/ 4228802 w 6884912"/>
              <a:gd name="connsiteY74" fmla="*/ 201468 h 1161397"/>
              <a:gd name="connsiteX75" fmla="*/ 4289361 w 6884912"/>
              <a:gd name="connsiteY75" fmla="*/ 196642 h 1161397"/>
              <a:gd name="connsiteX76" fmla="*/ 4498913 w 6884912"/>
              <a:gd name="connsiteY76" fmla="*/ 118915 h 1161397"/>
              <a:gd name="connsiteX77" fmla="*/ 4617330 w 6884912"/>
              <a:gd name="connsiteY77" fmla="*/ 111163 h 1161397"/>
              <a:gd name="connsiteX78" fmla="*/ 4659778 w 6884912"/>
              <a:gd name="connsiteY78" fmla="*/ 118219 h 1161397"/>
              <a:gd name="connsiteX79" fmla="*/ 4730870 w 6884912"/>
              <a:gd name="connsiteY79" fmla="*/ 129432 h 1161397"/>
              <a:gd name="connsiteX80" fmla="*/ 4844073 w 6884912"/>
              <a:gd name="connsiteY80" fmla="*/ 161768 h 1161397"/>
              <a:gd name="connsiteX81" fmla="*/ 4856454 w 6884912"/>
              <a:gd name="connsiteY81" fmla="*/ 130488 h 1161397"/>
              <a:gd name="connsiteX82" fmla="*/ 4920038 w 6884912"/>
              <a:gd name="connsiteY82" fmla="*/ 140418 h 1161397"/>
              <a:gd name="connsiteX83" fmla="*/ 5016639 w 6884912"/>
              <a:gd name="connsiteY83" fmla="*/ 158905 h 1161397"/>
              <a:gd name="connsiteX84" fmla="*/ 5072009 w 6884912"/>
              <a:gd name="connsiteY84" fmla="*/ 161502 h 1161397"/>
              <a:gd name="connsiteX85" fmla="*/ 5223626 w 6884912"/>
              <a:gd name="connsiteY85" fmla="*/ 177356 h 1161397"/>
              <a:gd name="connsiteX86" fmla="*/ 5375773 w 6884912"/>
              <a:gd name="connsiteY86" fmla="*/ 199913 h 1161397"/>
              <a:gd name="connsiteX87" fmla="*/ 5467502 w 6884912"/>
              <a:gd name="connsiteY87" fmla="*/ 250963 h 1161397"/>
              <a:gd name="connsiteX88" fmla="*/ 5592395 w 6884912"/>
              <a:gd name="connsiteY88" fmla="*/ 265434 h 1161397"/>
              <a:gd name="connsiteX89" fmla="*/ 5613532 w 6884912"/>
              <a:gd name="connsiteY89" fmla="*/ 273379 h 1161397"/>
              <a:gd name="connsiteX90" fmla="*/ 5642173 w 6884912"/>
              <a:gd name="connsiteY90" fmla="*/ 266904 h 1161397"/>
              <a:gd name="connsiteX91" fmla="*/ 5756910 w 6884912"/>
              <a:gd name="connsiteY91" fmla="*/ 239211 h 1161397"/>
              <a:gd name="connsiteX92" fmla="*/ 5846667 w 6884912"/>
              <a:gd name="connsiteY92" fmla="*/ 201786 h 1161397"/>
              <a:gd name="connsiteX93" fmla="*/ 5960732 w 6884912"/>
              <a:gd name="connsiteY93" fmla="*/ 220708 h 1161397"/>
              <a:gd name="connsiteX94" fmla="*/ 6029542 w 6884912"/>
              <a:gd name="connsiteY94" fmla="*/ 210339 h 1161397"/>
              <a:gd name="connsiteX95" fmla="*/ 6141123 w 6884912"/>
              <a:gd name="connsiteY95" fmla="*/ 159923 h 1161397"/>
              <a:gd name="connsiteX96" fmla="*/ 6290640 w 6884912"/>
              <a:gd name="connsiteY96" fmla="*/ 167441 h 1161397"/>
              <a:gd name="connsiteX97" fmla="*/ 6322806 w 6884912"/>
              <a:gd name="connsiteY97" fmla="*/ 213293 h 1161397"/>
              <a:gd name="connsiteX98" fmla="*/ 6380420 w 6884912"/>
              <a:gd name="connsiteY98" fmla="*/ 173195 h 1161397"/>
              <a:gd name="connsiteX99" fmla="*/ 6507891 w 6884912"/>
              <a:gd name="connsiteY99" fmla="*/ 118474 h 1161397"/>
              <a:gd name="connsiteX100" fmla="*/ 6571807 w 6884912"/>
              <a:gd name="connsiteY100" fmla="*/ 98636 h 1161397"/>
              <a:gd name="connsiteX101" fmla="*/ 6671880 w 6884912"/>
              <a:gd name="connsiteY101" fmla="*/ 82931 h 1161397"/>
              <a:gd name="connsiteX102" fmla="*/ 6702266 w 6884912"/>
              <a:gd name="connsiteY102" fmla="*/ 75470 h 1161397"/>
              <a:gd name="connsiteX103" fmla="*/ 6845802 w 6884912"/>
              <a:gd name="connsiteY103" fmla="*/ 24496 h 1161397"/>
              <a:gd name="connsiteX104" fmla="*/ 6884912 w 6884912"/>
              <a:gd name="connsiteY104"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601644 w 6884912"/>
              <a:gd name="connsiteY7" fmla="*/ 1003997 h 1161397"/>
              <a:gd name="connsiteX8" fmla="*/ 651408 w 6884912"/>
              <a:gd name="connsiteY8" fmla="*/ 984938 h 1161397"/>
              <a:gd name="connsiteX9" fmla="*/ 723108 w 6884912"/>
              <a:gd name="connsiteY9" fmla="*/ 980081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178301 w 6884912"/>
              <a:gd name="connsiteY19" fmla="*/ 698094 h 1161397"/>
              <a:gd name="connsiteX20" fmla="*/ 1188995 w 6884912"/>
              <a:gd name="connsiteY20" fmla="*/ 697048 h 1161397"/>
              <a:gd name="connsiteX21" fmla="*/ 1242716 w 6884912"/>
              <a:gd name="connsiteY21" fmla="*/ 698052 h 1161397"/>
              <a:gd name="connsiteX22" fmla="*/ 1299977 w 6884912"/>
              <a:gd name="connsiteY22" fmla="*/ 639196 h 1161397"/>
              <a:gd name="connsiteX23" fmla="*/ 1326190 w 6884912"/>
              <a:gd name="connsiteY23" fmla="*/ 625955 h 1161397"/>
              <a:gd name="connsiteX24" fmla="*/ 1339600 w 6884912"/>
              <a:gd name="connsiteY24" fmla="*/ 616295 h 1161397"/>
              <a:gd name="connsiteX25" fmla="*/ 1340054 w 6884912"/>
              <a:gd name="connsiteY25" fmla="*/ 614022 h 1161397"/>
              <a:gd name="connsiteX26" fmla="*/ 1391606 w 6884912"/>
              <a:gd name="connsiteY26" fmla="*/ 615229 h 1161397"/>
              <a:gd name="connsiteX27" fmla="*/ 1397565 w 6884912"/>
              <a:gd name="connsiteY27" fmla="*/ 611490 h 1161397"/>
              <a:gd name="connsiteX28" fmla="*/ 1432302 w 6884912"/>
              <a:gd name="connsiteY28" fmla="*/ 617267 h 1161397"/>
              <a:gd name="connsiteX29" fmla="*/ 1449644 w 6884912"/>
              <a:gd name="connsiteY29" fmla="*/ 617591 h 1161397"/>
              <a:gd name="connsiteX30" fmla="*/ 1455793 w 6884912"/>
              <a:gd name="connsiteY30" fmla="*/ 623174 h 1161397"/>
              <a:gd name="connsiteX31" fmla="*/ 1480758 w 6884912"/>
              <a:gd name="connsiteY31" fmla="*/ 620863 h 1161397"/>
              <a:gd name="connsiteX32" fmla="*/ 1483154 w 6884912"/>
              <a:gd name="connsiteY32" fmla="*/ 618527 h 1161397"/>
              <a:gd name="connsiteX33" fmla="*/ 1505495 w 6884912"/>
              <a:gd name="connsiteY33" fmla="*/ 624325 h 1161397"/>
              <a:gd name="connsiteX34" fmla="*/ 1526340 w 6884912"/>
              <a:gd name="connsiteY34" fmla="*/ 638496 h 1161397"/>
              <a:gd name="connsiteX35" fmla="*/ 1731986 w 6884912"/>
              <a:gd name="connsiteY35" fmla="*/ 589682 h 1161397"/>
              <a:gd name="connsiteX36" fmla="*/ 1927935 w 6884912"/>
              <a:gd name="connsiteY36" fmla="*/ 628540 h 1161397"/>
              <a:gd name="connsiteX37" fmla="*/ 2039075 w 6884912"/>
              <a:gd name="connsiteY37" fmla="*/ 599964 h 1161397"/>
              <a:gd name="connsiteX38" fmla="*/ 2066980 w 6884912"/>
              <a:gd name="connsiteY38" fmla="*/ 550413 h 1161397"/>
              <a:gd name="connsiteX39" fmla="*/ 2352236 w 6884912"/>
              <a:gd name="connsiteY39" fmla="*/ 519602 h 1161397"/>
              <a:gd name="connsiteX40" fmla="*/ 2420791 w 6884912"/>
              <a:gd name="connsiteY40" fmla="*/ 492826 h 1161397"/>
              <a:gd name="connsiteX41" fmla="*/ 2489932 w 6884912"/>
              <a:gd name="connsiteY41" fmla="*/ 507864 h 1161397"/>
              <a:gd name="connsiteX42" fmla="*/ 2512917 w 6884912"/>
              <a:gd name="connsiteY42" fmla="*/ 489127 h 1161397"/>
              <a:gd name="connsiteX43" fmla="*/ 2516783 w 6884912"/>
              <a:gd name="connsiteY43" fmla="*/ 485473 h 1161397"/>
              <a:gd name="connsiteX44" fmla="*/ 2534360 w 6884912"/>
              <a:gd name="connsiteY44" fmla="*/ 480064 h 1161397"/>
              <a:gd name="connsiteX45" fmla="*/ 2536691 w 6884912"/>
              <a:gd name="connsiteY45" fmla="*/ 467018 h 1161397"/>
              <a:gd name="connsiteX46" fmla="*/ 2561265 w 6884912"/>
              <a:gd name="connsiteY46" fmla="*/ 450623 h 1161397"/>
              <a:gd name="connsiteX47" fmla="*/ 2594349 w 6884912"/>
              <a:gd name="connsiteY47" fmla="*/ 443884 h 1161397"/>
              <a:gd name="connsiteX48" fmla="*/ 2754324 w 6884912"/>
              <a:gd name="connsiteY48" fmla="*/ 424766 h 1161397"/>
              <a:gd name="connsiteX49" fmla="*/ 2848470 w 6884912"/>
              <a:gd name="connsiteY49" fmla="*/ 405966 h 1161397"/>
              <a:gd name="connsiteX50" fmla="*/ 2881772 w 6884912"/>
              <a:gd name="connsiteY50" fmla="*/ 387260 h 1161397"/>
              <a:gd name="connsiteX51" fmla="*/ 2929932 w 6884912"/>
              <a:gd name="connsiteY51" fmla="*/ 368912 h 1161397"/>
              <a:gd name="connsiteX52" fmla="*/ 3013020 w 6884912"/>
              <a:gd name="connsiteY52" fmla="*/ 327578 h 1161397"/>
              <a:gd name="connsiteX53" fmla="*/ 3222191 w 6884912"/>
              <a:gd name="connsiteY53" fmla="*/ 307887 h 1161397"/>
              <a:gd name="connsiteX54" fmla="*/ 3227953 w 6884912"/>
              <a:gd name="connsiteY54" fmla="*/ 297650 h 1161397"/>
              <a:gd name="connsiteX55" fmla="*/ 3510042 w 6884912"/>
              <a:gd name="connsiteY55" fmla="*/ 311820 h 1161397"/>
              <a:gd name="connsiteX56" fmla="*/ 3626773 w 6884912"/>
              <a:gd name="connsiteY56" fmla="*/ 290452 h 1161397"/>
              <a:gd name="connsiteX57" fmla="*/ 3666217 w 6884912"/>
              <a:gd name="connsiteY57" fmla="*/ 273255 h 1161397"/>
              <a:gd name="connsiteX58" fmla="*/ 3732427 w 6884912"/>
              <a:gd name="connsiteY58" fmla="*/ 245039 h 1161397"/>
              <a:gd name="connsiteX59" fmla="*/ 3777022 w 6884912"/>
              <a:gd name="connsiteY59" fmla="*/ 200276 h 1161397"/>
              <a:gd name="connsiteX60" fmla="*/ 3791246 w 6884912"/>
              <a:gd name="connsiteY60" fmla="*/ 189996 h 1161397"/>
              <a:gd name="connsiteX61" fmla="*/ 3819864 w 6884912"/>
              <a:gd name="connsiteY61" fmla="*/ 194605 h 1161397"/>
              <a:gd name="connsiteX62" fmla="*/ 3830398 w 6884912"/>
              <a:gd name="connsiteY62" fmla="*/ 188383 h 1161397"/>
              <a:gd name="connsiteX63" fmla="*/ 3834360 w 6884912"/>
              <a:gd name="connsiteY63" fmla="*/ 188992 h 1161397"/>
              <a:gd name="connsiteX64" fmla="*/ 3843715 w 6884912"/>
              <a:gd name="connsiteY64" fmla="*/ 188752 h 1161397"/>
              <a:gd name="connsiteX65" fmla="*/ 3842609 w 6884912"/>
              <a:gd name="connsiteY65" fmla="*/ 197386 h 1161397"/>
              <a:gd name="connsiteX66" fmla="*/ 3853961 w 6884912"/>
              <a:gd name="connsiteY66" fmla="*/ 213380 h 1161397"/>
              <a:gd name="connsiteX67" fmla="*/ 3907640 w 6884912"/>
              <a:gd name="connsiteY67" fmla="*/ 207568 h 1161397"/>
              <a:gd name="connsiteX68" fmla="*/ 3910449 w 6884912"/>
              <a:gd name="connsiteY68" fmla="*/ 197808 h 1161397"/>
              <a:gd name="connsiteX69" fmla="*/ 3917197 w 6884912"/>
              <a:gd name="connsiteY69" fmla="*/ 196121 h 1161397"/>
              <a:gd name="connsiteX70" fmla="*/ 3922400 w 6884912"/>
              <a:gd name="connsiteY70" fmla="*/ 205056 h 1161397"/>
              <a:gd name="connsiteX71" fmla="*/ 4013061 w 6884912"/>
              <a:gd name="connsiteY71" fmla="*/ 224874 h 1161397"/>
              <a:gd name="connsiteX72" fmla="*/ 4220717 w 6884912"/>
              <a:gd name="connsiteY72" fmla="*/ 192946 h 1161397"/>
              <a:gd name="connsiteX73" fmla="*/ 4228802 w 6884912"/>
              <a:gd name="connsiteY73" fmla="*/ 201468 h 1161397"/>
              <a:gd name="connsiteX74" fmla="*/ 4289361 w 6884912"/>
              <a:gd name="connsiteY74" fmla="*/ 196642 h 1161397"/>
              <a:gd name="connsiteX75" fmla="*/ 4498913 w 6884912"/>
              <a:gd name="connsiteY75" fmla="*/ 118915 h 1161397"/>
              <a:gd name="connsiteX76" fmla="*/ 4617330 w 6884912"/>
              <a:gd name="connsiteY76" fmla="*/ 111163 h 1161397"/>
              <a:gd name="connsiteX77" fmla="*/ 4659778 w 6884912"/>
              <a:gd name="connsiteY77" fmla="*/ 118219 h 1161397"/>
              <a:gd name="connsiteX78" fmla="*/ 4730870 w 6884912"/>
              <a:gd name="connsiteY78" fmla="*/ 129432 h 1161397"/>
              <a:gd name="connsiteX79" fmla="*/ 4844073 w 6884912"/>
              <a:gd name="connsiteY79" fmla="*/ 161768 h 1161397"/>
              <a:gd name="connsiteX80" fmla="*/ 4856454 w 6884912"/>
              <a:gd name="connsiteY80" fmla="*/ 130488 h 1161397"/>
              <a:gd name="connsiteX81" fmla="*/ 4920038 w 6884912"/>
              <a:gd name="connsiteY81" fmla="*/ 140418 h 1161397"/>
              <a:gd name="connsiteX82" fmla="*/ 5016639 w 6884912"/>
              <a:gd name="connsiteY82" fmla="*/ 158905 h 1161397"/>
              <a:gd name="connsiteX83" fmla="*/ 5072009 w 6884912"/>
              <a:gd name="connsiteY83" fmla="*/ 161502 h 1161397"/>
              <a:gd name="connsiteX84" fmla="*/ 5223626 w 6884912"/>
              <a:gd name="connsiteY84" fmla="*/ 177356 h 1161397"/>
              <a:gd name="connsiteX85" fmla="*/ 5375773 w 6884912"/>
              <a:gd name="connsiteY85" fmla="*/ 199913 h 1161397"/>
              <a:gd name="connsiteX86" fmla="*/ 5467502 w 6884912"/>
              <a:gd name="connsiteY86" fmla="*/ 250963 h 1161397"/>
              <a:gd name="connsiteX87" fmla="*/ 5592395 w 6884912"/>
              <a:gd name="connsiteY87" fmla="*/ 265434 h 1161397"/>
              <a:gd name="connsiteX88" fmla="*/ 5613532 w 6884912"/>
              <a:gd name="connsiteY88" fmla="*/ 273379 h 1161397"/>
              <a:gd name="connsiteX89" fmla="*/ 5642173 w 6884912"/>
              <a:gd name="connsiteY89" fmla="*/ 266904 h 1161397"/>
              <a:gd name="connsiteX90" fmla="*/ 5756910 w 6884912"/>
              <a:gd name="connsiteY90" fmla="*/ 239211 h 1161397"/>
              <a:gd name="connsiteX91" fmla="*/ 5846667 w 6884912"/>
              <a:gd name="connsiteY91" fmla="*/ 201786 h 1161397"/>
              <a:gd name="connsiteX92" fmla="*/ 5960732 w 6884912"/>
              <a:gd name="connsiteY92" fmla="*/ 220708 h 1161397"/>
              <a:gd name="connsiteX93" fmla="*/ 6029542 w 6884912"/>
              <a:gd name="connsiteY93" fmla="*/ 210339 h 1161397"/>
              <a:gd name="connsiteX94" fmla="*/ 6141123 w 6884912"/>
              <a:gd name="connsiteY94" fmla="*/ 159923 h 1161397"/>
              <a:gd name="connsiteX95" fmla="*/ 6290640 w 6884912"/>
              <a:gd name="connsiteY95" fmla="*/ 167441 h 1161397"/>
              <a:gd name="connsiteX96" fmla="*/ 6322806 w 6884912"/>
              <a:gd name="connsiteY96" fmla="*/ 213293 h 1161397"/>
              <a:gd name="connsiteX97" fmla="*/ 6380420 w 6884912"/>
              <a:gd name="connsiteY97" fmla="*/ 173195 h 1161397"/>
              <a:gd name="connsiteX98" fmla="*/ 6507891 w 6884912"/>
              <a:gd name="connsiteY98" fmla="*/ 118474 h 1161397"/>
              <a:gd name="connsiteX99" fmla="*/ 6571807 w 6884912"/>
              <a:gd name="connsiteY99" fmla="*/ 98636 h 1161397"/>
              <a:gd name="connsiteX100" fmla="*/ 6671880 w 6884912"/>
              <a:gd name="connsiteY100" fmla="*/ 82931 h 1161397"/>
              <a:gd name="connsiteX101" fmla="*/ 6702266 w 6884912"/>
              <a:gd name="connsiteY101" fmla="*/ 75470 h 1161397"/>
              <a:gd name="connsiteX102" fmla="*/ 6845802 w 6884912"/>
              <a:gd name="connsiteY102" fmla="*/ 24496 h 1161397"/>
              <a:gd name="connsiteX103" fmla="*/ 6884912 w 6884912"/>
              <a:gd name="connsiteY103"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80081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178301 w 6884912"/>
              <a:gd name="connsiteY19" fmla="*/ 698094 h 1161397"/>
              <a:gd name="connsiteX20" fmla="*/ 1188995 w 6884912"/>
              <a:gd name="connsiteY20" fmla="*/ 697048 h 1161397"/>
              <a:gd name="connsiteX21" fmla="*/ 1242716 w 6884912"/>
              <a:gd name="connsiteY21" fmla="*/ 698052 h 1161397"/>
              <a:gd name="connsiteX22" fmla="*/ 1299977 w 6884912"/>
              <a:gd name="connsiteY22" fmla="*/ 639196 h 1161397"/>
              <a:gd name="connsiteX23" fmla="*/ 1326190 w 6884912"/>
              <a:gd name="connsiteY23" fmla="*/ 625955 h 1161397"/>
              <a:gd name="connsiteX24" fmla="*/ 1339600 w 6884912"/>
              <a:gd name="connsiteY24" fmla="*/ 616295 h 1161397"/>
              <a:gd name="connsiteX25" fmla="*/ 1340054 w 6884912"/>
              <a:gd name="connsiteY25" fmla="*/ 614022 h 1161397"/>
              <a:gd name="connsiteX26" fmla="*/ 1391606 w 6884912"/>
              <a:gd name="connsiteY26" fmla="*/ 615229 h 1161397"/>
              <a:gd name="connsiteX27" fmla="*/ 1397565 w 6884912"/>
              <a:gd name="connsiteY27" fmla="*/ 611490 h 1161397"/>
              <a:gd name="connsiteX28" fmla="*/ 1432302 w 6884912"/>
              <a:gd name="connsiteY28" fmla="*/ 617267 h 1161397"/>
              <a:gd name="connsiteX29" fmla="*/ 1449644 w 6884912"/>
              <a:gd name="connsiteY29" fmla="*/ 617591 h 1161397"/>
              <a:gd name="connsiteX30" fmla="*/ 1455793 w 6884912"/>
              <a:gd name="connsiteY30" fmla="*/ 623174 h 1161397"/>
              <a:gd name="connsiteX31" fmla="*/ 1480758 w 6884912"/>
              <a:gd name="connsiteY31" fmla="*/ 620863 h 1161397"/>
              <a:gd name="connsiteX32" fmla="*/ 1483154 w 6884912"/>
              <a:gd name="connsiteY32" fmla="*/ 618527 h 1161397"/>
              <a:gd name="connsiteX33" fmla="*/ 1505495 w 6884912"/>
              <a:gd name="connsiteY33" fmla="*/ 624325 h 1161397"/>
              <a:gd name="connsiteX34" fmla="*/ 1526340 w 6884912"/>
              <a:gd name="connsiteY34" fmla="*/ 638496 h 1161397"/>
              <a:gd name="connsiteX35" fmla="*/ 1731986 w 6884912"/>
              <a:gd name="connsiteY35" fmla="*/ 589682 h 1161397"/>
              <a:gd name="connsiteX36" fmla="*/ 1927935 w 6884912"/>
              <a:gd name="connsiteY36" fmla="*/ 628540 h 1161397"/>
              <a:gd name="connsiteX37" fmla="*/ 2039075 w 6884912"/>
              <a:gd name="connsiteY37" fmla="*/ 599964 h 1161397"/>
              <a:gd name="connsiteX38" fmla="*/ 2066980 w 6884912"/>
              <a:gd name="connsiteY38" fmla="*/ 550413 h 1161397"/>
              <a:gd name="connsiteX39" fmla="*/ 2352236 w 6884912"/>
              <a:gd name="connsiteY39" fmla="*/ 519602 h 1161397"/>
              <a:gd name="connsiteX40" fmla="*/ 2420791 w 6884912"/>
              <a:gd name="connsiteY40" fmla="*/ 492826 h 1161397"/>
              <a:gd name="connsiteX41" fmla="*/ 2489932 w 6884912"/>
              <a:gd name="connsiteY41" fmla="*/ 507864 h 1161397"/>
              <a:gd name="connsiteX42" fmla="*/ 2512917 w 6884912"/>
              <a:gd name="connsiteY42" fmla="*/ 489127 h 1161397"/>
              <a:gd name="connsiteX43" fmla="*/ 2516783 w 6884912"/>
              <a:gd name="connsiteY43" fmla="*/ 485473 h 1161397"/>
              <a:gd name="connsiteX44" fmla="*/ 2534360 w 6884912"/>
              <a:gd name="connsiteY44" fmla="*/ 480064 h 1161397"/>
              <a:gd name="connsiteX45" fmla="*/ 2536691 w 6884912"/>
              <a:gd name="connsiteY45" fmla="*/ 467018 h 1161397"/>
              <a:gd name="connsiteX46" fmla="*/ 2561265 w 6884912"/>
              <a:gd name="connsiteY46" fmla="*/ 450623 h 1161397"/>
              <a:gd name="connsiteX47" fmla="*/ 2594349 w 6884912"/>
              <a:gd name="connsiteY47" fmla="*/ 443884 h 1161397"/>
              <a:gd name="connsiteX48" fmla="*/ 2754324 w 6884912"/>
              <a:gd name="connsiteY48" fmla="*/ 424766 h 1161397"/>
              <a:gd name="connsiteX49" fmla="*/ 2848470 w 6884912"/>
              <a:gd name="connsiteY49" fmla="*/ 405966 h 1161397"/>
              <a:gd name="connsiteX50" fmla="*/ 2881772 w 6884912"/>
              <a:gd name="connsiteY50" fmla="*/ 387260 h 1161397"/>
              <a:gd name="connsiteX51" fmla="*/ 2929932 w 6884912"/>
              <a:gd name="connsiteY51" fmla="*/ 368912 h 1161397"/>
              <a:gd name="connsiteX52" fmla="*/ 3013020 w 6884912"/>
              <a:gd name="connsiteY52" fmla="*/ 327578 h 1161397"/>
              <a:gd name="connsiteX53" fmla="*/ 3222191 w 6884912"/>
              <a:gd name="connsiteY53" fmla="*/ 307887 h 1161397"/>
              <a:gd name="connsiteX54" fmla="*/ 3227953 w 6884912"/>
              <a:gd name="connsiteY54" fmla="*/ 297650 h 1161397"/>
              <a:gd name="connsiteX55" fmla="*/ 3510042 w 6884912"/>
              <a:gd name="connsiteY55" fmla="*/ 311820 h 1161397"/>
              <a:gd name="connsiteX56" fmla="*/ 3626773 w 6884912"/>
              <a:gd name="connsiteY56" fmla="*/ 290452 h 1161397"/>
              <a:gd name="connsiteX57" fmla="*/ 3666217 w 6884912"/>
              <a:gd name="connsiteY57" fmla="*/ 273255 h 1161397"/>
              <a:gd name="connsiteX58" fmla="*/ 3732427 w 6884912"/>
              <a:gd name="connsiteY58" fmla="*/ 245039 h 1161397"/>
              <a:gd name="connsiteX59" fmla="*/ 3777022 w 6884912"/>
              <a:gd name="connsiteY59" fmla="*/ 200276 h 1161397"/>
              <a:gd name="connsiteX60" fmla="*/ 3791246 w 6884912"/>
              <a:gd name="connsiteY60" fmla="*/ 189996 h 1161397"/>
              <a:gd name="connsiteX61" fmla="*/ 3819864 w 6884912"/>
              <a:gd name="connsiteY61" fmla="*/ 194605 h 1161397"/>
              <a:gd name="connsiteX62" fmla="*/ 3830398 w 6884912"/>
              <a:gd name="connsiteY62" fmla="*/ 188383 h 1161397"/>
              <a:gd name="connsiteX63" fmla="*/ 3834360 w 6884912"/>
              <a:gd name="connsiteY63" fmla="*/ 188992 h 1161397"/>
              <a:gd name="connsiteX64" fmla="*/ 3843715 w 6884912"/>
              <a:gd name="connsiteY64" fmla="*/ 188752 h 1161397"/>
              <a:gd name="connsiteX65" fmla="*/ 3842609 w 6884912"/>
              <a:gd name="connsiteY65" fmla="*/ 197386 h 1161397"/>
              <a:gd name="connsiteX66" fmla="*/ 3853961 w 6884912"/>
              <a:gd name="connsiteY66" fmla="*/ 213380 h 1161397"/>
              <a:gd name="connsiteX67" fmla="*/ 3907640 w 6884912"/>
              <a:gd name="connsiteY67" fmla="*/ 207568 h 1161397"/>
              <a:gd name="connsiteX68" fmla="*/ 3910449 w 6884912"/>
              <a:gd name="connsiteY68" fmla="*/ 197808 h 1161397"/>
              <a:gd name="connsiteX69" fmla="*/ 3917197 w 6884912"/>
              <a:gd name="connsiteY69" fmla="*/ 196121 h 1161397"/>
              <a:gd name="connsiteX70" fmla="*/ 3922400 w 6884912"/>
              <a:gd name="connsiteY70" fmla="*/ 205056 h 1161397"/>
              <a:gd name="connsiteX71" fmla="*/ 4013061 w 6884912"/>
              <a:gd name="connsiteY71" fmla="*/ 224874 h 1161397"/>
              <a:gd name="connsiteX72" fmla="*/ 4220717 w 6884912"/>
              <a:gd name="connsiteY72" fmla="*/ 192946 h 1161397"/>
              <a:gd name="connsiteX73" fmla="*/ 4228802 w 6884912"/>
              <a:gd name="connsiteY73" fmla="*/ 201468 h 1161397"/>
              <a:gd name="connsiteX74" fmla="*/ 4289361 w 6884912"/>
              <a:gd name="connsiteY74" fmla="*/ 196642 h 1161397"/>
              <a:gd name="connsiteX75" fmla="*/ 4498913 w 6884912"/>
              <a:gd name="connsiteY75" fmla="*/ 118915 h 1161397"/>
              <a:gd name="connsiteX76" fmla="*/ 4617330 w 6884912"/>
              <a:gd name="connsiteY76" fmla="*/ 111163 h 1161397"/>
              <a:gd name="connsiteX77" fmla="*/ 4659778 w 6884912"/>
              <a:gd name="connsiteY77" fmla="*/ 118219 h 1161397"/>
              <a:gd name="connsiteX78" fmla="*/ 4730870 w 6884912"/>
              <a:gd name="connsiteY78" fmla="*/ 129432 h 1161397"/>
              <a:gd name="connsiteX79" fmla="*/ 4844073 w 6884912"/>
              <a:gd name="connsiteY79" fmla="*/ 161768 h 1161397"/>
              <a:gd name="connsiteX80" fmla="*/ 4856454 w 6884912"/>
              <a:gd name="connsiteY80" fmla="*/ 130488 h 1161397"/>
              <a:gd name="connsiteX81" fmla="*/ 4920038 w 6884912"/>
              <a:gd name="connsiteY81" fmla="*/ 140418 h 1161397"/>
              <a:gd name="connsiteX82" fmla="*/ 5016639 w 6884912"/>
              <a:gd name="connsiteY82" fmla="*/ 158905 h 1161397"/>
              <a:gd name="connsiteX83" fmla="*/ 5072009 w 6884912"/>
              <a:gd name="connsiteY83" fmla="*/ 161502 h 1161397"/>
              <a:gd name="connsiteX84" fmla="*/ 5223626 w 6884912"/>
              <a:gd name="connsiteY84" fmla="*/ 177356 h 1161397"/>
              <a:gd name="connsiteX85" fmla="*/ 5375773 w 6884912"/>
              <a:gd name="connsiteY85" fmla="*/ 199913 h 1161397"/>
              <a:gd name="connsiteX86" fmla="*/ 5467502 w 6884912"/>
              <a:gd name="connsiteY86" fmla="*/ 250963 h 1161397"/>
              <a:gd name="connsiteX87" fmla="*/ 5592395 w 6884912"/>
              <a:gd name="connsiteY87" fmla="*/ 265434 h 1161397"/>
              <a:gd name="connsiteX88" fmla="*/ 5613532 w 6884912"/>
              <a:gd name="connsiteY88" fmla="*/ 273379 h 1161397"/>
              <a:gd name="connsiteX89" fmla="*/ 5642173 w 6884912"/>
              <a:gd name="connsiteY89" fmla="*/ 266904 h 1161397"/>
              <a:gd name="connsiteX90" fmla="*/ 5756910 w 6884912"/>
              <a:gd name="connsiteY90" fmla="*/ 239211 h 1161397"/>
              <a:gd name="connsiteX91" fmla="*/ 5846667 w 6884912"/>
              <a:gd name="connsiteY91" fmla="*/ 201786 h 1161397"/>
              <a:gd name="connsiteX92" fmla="*/ 5960732 w 6884912"/>
              <a:gd name="connsiteY92" fmla="*/ 220708 h 1161397"/>
              <a:gd name="connsiteX93" fmla="*/ 6029542 w 6884912"/>
              <a:gd name="connsiteY93" fmla="*/ 210339 h 1161397"/>
              <a:gd name="connsiteX94" fmla="*/ 6141123 w 6884912"/>
              <a:gd name="connsiteY94" fmla="*/ 159923 h 1161397"/>
              <a:gd name="connsiteX95" fmla="*/ 6290640 w 6884912"/>
              <a:gd name="connsiteY95" fmla="*/ 167441 h 1161397"/>
              <a:gd name="connsiteX96" fmla="*/ 6322806 w 6884912"/>
              <a:gd name="connsiteY96" fmla="*/ 213293 h 1161397"/>
              <a:gd name="connsiteX97" fmla="*/ 6380420 w 6884912"/>
              <a:gd name="connsiteY97" fmla="*/ 173195 h 1161397"/>
              <a:gd name="connsiteX98" fmla="*/ 6507891 w 6884912"/>
              <a:gd name="connsiteY98" fmla="*/ 118474 h 1161397"/>
              <a:gd name="connsiteX99" fmla="*/ 6571807 w 6884912"/>
              <a:gd name="connsiteY99" fmla="*/ 98636 h 1161397"/>
              <a:gd name="connsiteX100" fmla="*/ 6671880 w 6884912"/>
              <a:gd name="connsiteY100" fmla="*/ 82931 h 1161397"/>
              <a:gd name="connsiteX101" fmla="*/ 6702266 w 6884912"/>
              <a:gd name="connsiteY101" fmla="*/ 75470 h 1161397"/>
              <a:gd name="connsiteX102" fmla="*/ 6845802 w 6884912"/>
              <a:gd name="connsiteY102" fmla="*/ 24496 h 1161397"/>
              <a:gd name="connsiteX103" fmla="*/ 6884912 w 6884912"/>
              <a:gd name="connsiteY103"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178301 w 6884912"/>
              <a:gd name="connsiteY19" fmla="*/ 698094 h 1161397"/>
              <a:gd name="connsiteX20" fmla="*/ 1188995 w 6884912"/>
              <a:gd name="connsiteY20" fmla="*/ 697048 h 1161397"/>
              <a:gd name="connsiteX21" fmla="*/ 1242716 w 6884912"/>
              <a:gd name="connsiteY21" fmla="*/ 698052 h 1161397"/>
              <a:gd name="connsiteX22" fmla="*/ 1299977 w 6884912"/>
              <a:gd name="connsiteY22" fmla="*/ 639196 h 1161397"/>
              <a:gd name="connsiteX23" fmla="*/ 1326190 w 6884912"/>
              <a:gd name="connsiteY23" fmla="*/ 625955 h 1161397"/>
              <a:gd name="connsiteX24" fmla="*/ 1339600 w 6884912"/>
              <a:gd name="connsiteY24" fmla="*/ 616295 h 1161397"/>
              <a:gd name="connsiteX25" fmla="*/ 1340054 w 6884912"/>
              <a:gd name="connsiteY25" fmla="*/ 614022 h 1161397"/>
              <a:gd name="connsiteX26" fmla="*/ 1391606 w 6884912"/>
              <a:gd name="connsiteY26" fmla="*/ 615229 h 1161397"/>
              <a:gd name="connsiteX27" fmla="*/ 1397565 w 6884912"/>
              <a:gd name="connsiteY27" fmla="*/ 611490 h 1161397"/>
              <a:gd name="connsiteX28" fmla="*/ 1432302 w 6884912"/>
              <a:gd name="connsiteY28" fmla="*/ 617267 h 1161397"/>
              <a:gd name="connsiteX29" fmla="*/ 1449644 w 6884912"/>
              <a:gd name="connsiteY29" fmla="*/ 617591 h 1161397"/>
              <a:gd name="connsiteX30" fmla="*/ 1455793 w 6884912"/>
              <a:gd name="connsiteY30" fmla="*/ 623174 h 1161397"/>
              <a:gd name="connsiteX31" fmla="*/ 1480758 w 6884912"/>
              <a:gd name="connsiteY31" fmla="*/ 620863 h 1161397"/>
              <a:gd name="connsiteX32" fmla="*/ 1483154 w 6884912"/>
              <a:gd name="connsiteY32" fmla="*/ 618527 h 1161397"/>
              <a:gd name="connsiteX33" fmla="*/ 1505495 w 6884912"/>
              <a:gd name="connsiteY33" fmla="*/ 624325 h 1161397"/>
              <a:gd name="connsiteX34" fmla="*/ 1526340 w 6884912"/>
              <a:gd name="connsiteY34" fmla="*/ 638496 h 1161397"/>
              <a:gd name="connsiteX35" fmla="*/ 1731986 w 6884912"/>
              <a:gd name="connsiteY35" fmla="*/ 589682 h 1161397"/>
              <a:gd name="connsiteX36" fmla="*/ 1927935 w 6884912"/>
              <a:gd name="connsiteY36" fmla="*/ 628540 h 1161397"/>
              <a:gd name="connsiteX37" fmla="*/ 2039075 w 6884912"/>
              <a:gd name="connsiteY37" fmla="*/ 599964 h 1161397"/>
              <a:gd name="connsiteX38" fmla="*/ 2066980 w 6884912"/>
              <a:gd name="connsiteY38" fmla="*/ 550413 h 1161397"/>
              <a:gd name="connsiteX39" fmla="*/ 2352236 w 6884912"/>
              <a:gd name="connsiteY39" fmla="*/ 519602 h 1161397"/>
              <a:gd name="connsiteX40" fmla="*/ 2420791 w 6884912"/>
              <a:gd name="connsiteY40" fmla="*/ 492826 h 1161397"/>
              <a:gd name="connsiteX41" fmla="*/ 2489932 w 6884912"/>
              <a:gd name="connsiteY41" fmla="*/ 507864 h 1161397"/>
              <a:gd name="connsiteX42" fmla="*/ 2512917 w 6884912"/>
              <a:gd name="connsiteY42" fmla="*/ 489127 h 1161397"/>
              <a:gd name="connsiteX43" fmla="*/ 2516783 w 6884912"/>
              <a:gd name="connsiteY43" fmla="*/ 485473 h 1161397"/>
              <a:gd name="connsiteX44" fmla="*/ 2534360 w 6884912"/>
              <a:gd name="connsiteY44" fmla="*/ 480064 h 1161397"/>
              <a:gd name="connsiteX45" fmla="*/ 2536691 w 6884912"/>
              <a:gd name="connsiteY45" fmla="*/ 467018 h 1161397"/>
              <a:gd name="connsiteX46" fmla="*/ 2561265 w 6884912"/>
              <a:gd name="connsiteY46" fmla="*/ 450623 h 1161397"/>
              <a:gd name="connsiteX47" fmla="*/ 2594349 w 6884912"/>
              <a:gd name="connsiteY47" fmla="*/ 443884 h 1161397"/>
              <a:gd name="connsiteX48" fmla="*/ 2754324 w 6884912"/>
              <a:gd name="connsiteY48" fmla="*/ 424766 h 1161397"/>
              <a:gd name="connsiteX49" fmla="*/ 2848470 w 6884912"/>
              <a:gd name="connsiteY49" fmla="*/ 405966 h 1161397"/>
              <a:gd name="connsiteX50" fmla="*/ 2881772 w 6884912"/>
              <a:gd name="connsiteY50" fmla="*/ 387260 h 1161397"/>
              <a:gd name="connsiteX51" fmla="*/ 2929932 w 6884912"/>
              <a:gd name="connsiteY51" fmla="*/ 368912 h 1161397"/>
              <a:gd name="connsiteX52" fmla="*/ 3013020 w 6884912"/>
              <a:gd name="connsiteY52" fmla="*/ 327578 h 1161397"/>
              <a:gd name="connsiteX53" fmla="*/ 3222191 w 6884912"/>
              <a:gd name="connsiteY53" fmla="*/ 307887 h 1161397"/>
              <a:gd name="connsiteX54" fmla="*/ 3227953 w 6884912"/>
              <a:gd name="connsiteY54" fmla="*/ 297650 h 1161397"/>
              <a:gd name="connsiteX55" fmla="*/ 3510042 w 6884912"/>
              <a:gd name="connsiteY55" fmla="*/ 311820 h 1161397"/>
              <a:gd name="connsiteX56" fmla="*/ 3626773 w 6884912"/>
              <a:gd name="connsiteY56" fmla="*/ 290452 h 1161397"/>
              <a:gd name="connsiteX57" fmla="*/ 3666217 w 6884912"/>
              <a:gd name="connsiteY57" fmla="*/ 273255 h 1161397"/>
              <a:gd name="connsiteX58" fmla="*/ 3732427 w 6884912"/>
              <a:gd name="connsiteY58" fmla="*/ 245039 h 1161397"/>
              <a:gd name="connsiteX59" fmla="*/ 3777022 w 6884912"/>
              <a:gd name="connsiteY59" fmla="*/ 200276 h 1161397"/>
              <a:gd name="connsiteX60" fmla="*/ 3791246 w 6884912"/>
              <a:gd name="connsiteY60" fmla="*/ 189996 h 1161397"/>
              <a:gd name="connsiteX61" fmla="*/ 3819864 w 6884912"/>
              <a:gd name="connsiteY61" fmla="*/ 194605 h 1161397"/>
              <a:gd name="connsiteX62" fmla="*/ 3830398 w 6884912"/>
              <a:gd name="connsiteY62" fmla="*/ 188383 h 1161397"/>
              <a:gd name="connsiteX63" fmla="*/ 3834360 w 6884912"/>
              <a:gd name="connsiteY63" fmla="*/ 188992 h 1161397"/>
              <a:gd name="connsiteX64" fmla="*/ 3843715 w 6884912"/>
              <a:gd name="connsiteY64" fmla="*/ 188752 h 1161397"/>
              <a:gd name="connsiteX65" fmla="*/ 3842609 w 6884912"/>
              <a:gd name="connsiteY65" fmla="*/ 197386 h 1161397"/>
              <a:gd name="connsiteX66" fmla="*/ 3853961 w 6884912"/>
              <a:gd name="connsiteY66" fmla="*/ 213380 h 1161397"/>
              <a:gd name="connsiteX67" fmla="*/ 3907640 w 6884912"/>
              <a:gd name="connsiteY67" fmla="*/ 207568 h 1161397"/>
              <a:gd name="connsiteX68" fmla="*/ 3910449 w 6884912"/>
              <a:gd name="connsiteY68" fmla="*/ 197808 h 1161397"/>
              <a:gd name="connsiteX69" fmla="*/ 3917197 w 6884912"/>
              <a:gd name="connsiteY69" fmla="*/ 196121 h 1161397"/>
              <a:gd name="connsiteX70" fmla="*/ 3922400 w 6884912"/>
              <a:gd name="connsiteY70" fmla="*/ 205056 h 1161397"/>
              <a:gd name="connsiteX71" fmla="*/ 4013061 w 6884912"/>
              <a:gd name="connsiteY71" fmla="*/ 224874 h 1161397"/>
              <a:gd name="connsiteX72" fmla="*/ 4220717 w 6884912"/>
              <a:gd name="connsiteY72" fmla="*/ 192946 h 1161397"/>
              <a:gd name="connsiteX73" fmla="*/ 4228802 w 6884912"/>
              <a:gd name="connsiteY73" fmla="*/ 201468 h 1161397"/>
              <a:gd name="connsiteX74" fmla="*/ 4289361 w 6884912"/>
              <a:gd name="connsiteY74" fmla="*/ 196642 h 1161397"/>
              <a:gd name="connsiteX75" fmla="*/ 4498913 w 6884912"/>
              <a:gd name="connsiteY75" fmla="*/ 118915 h 1161397"/>
              <a:gd name="connsiteX76" fmla="*/ 4617330 w 6884912"/>
              <a:gd name="connsiteY76" fmla="*/ 111163 h 1161397"/>
              <a:gd name="connsiteX77" fmla="*/ 4659778 w 6884912"/>
              <a:gd name="connsiteY77" fmla="*/ 118219 h 1161397"/>
              <a:gd name="connsiteX78" fmla="*/ 4730870 w 6884912"/>
              <a:gd name="connsiteY78" fmla="*/ 129432 h 1161397"/>
              <a:gd name="connsiteX79" fmla="*/ 4844073 w 6884912"/>
              <a:gd name="connsiteY79" fmla="*/ 161768 h 1161397"/>
              <a:gd name="connsiteX80" fmla="*/ 4856454 w 6884912"/>
              <a:gd name="connsiteY80" fmla="*/ 130488 h 1161397"/>
              <a:gd name="connsiteX81" fmla="*/ 4920038 w 6884912"/>
              <a:gd name="connsiteY81" fmla="*/ 140418 h 1161397"/>
              <a:gd name="connsiteX82" fmla="*/ 5016639 w 6884912"/>
              <a:gd name="connsiteY82" fmla="*/ 158905 h 1161397"/>
              <a:gd name="connsiteX83" fmla="*/ 5072009 w 6884912"/>
              <a:gd name="connsiteY83" fmla="*/ 161502 h 1161397"/>
              <a:gd name="connsiteX84" fmla="*/ 5223626 w 6884912"/>
              <a:gd name="connsiteY84" fmla="*/ 177356 h 1161397"/>
              <a:gd name="connsiteX85" fmla="*/ 5375773 w 6884912"/>
              <a:gd name="connsiteY85" fmla="*/ 199913 h 1161397"/>
              <a:gd name="connsiteX86" fmla="*/ 5467502 w 6884912"/>
              <a:gd name="connsiteY86" fmla="*/ 250963 h 1161397"/>
              <a:gd name="connsiteX87" fmla="*/ 5592395 w 6884912"/>
              <a:gd name="connsiteY87" fmla="*/ 265434 h 1161397"/>
              <a:gd name="connsiteX88" fmla="*/ 5613532 w 6884912"/>
              <a:gd name="connsiteY88" fmla="*/ 273379 h 1161397"/>
              <a:gd name="connsiteX89" fmla="*/ 5642173 w 6884912"/>
              <a:gd name="connsiteY89" fmla="*/ 266904 h 1161397"/>
              <a:gd name="connsiteX90" fmla="*/ 5756910 w 6884912"/>
              <a:gd name="connsiteY90" fmla="*/ 239211 h 1161397"/>
              <a:gd name="connsiteX91" fmla="*/ 5846667 w 6884912"/>
              <a:gd name="connsiteY91" fmla="*/ 201786 h 1161397"/>
              <a:gd name="connsiteX92" fmla="*/ 5960732 w 6884912"/>
              <a:gd name="connsiteY92" fmla="*/ 220708 h 1161397"/>
              <a:gd name="connsiteX93" fmla="*/ 6029542 w 6884912"/>
              <a:gd name="connsiteY93" fmla="*/ 210339 h 1161397"/>
              <a:gd name="connsiteX94" fmla="*/ 6141123 w 6884912"/>
              <a:gd name="connsiteY94" fmla="*/ 159923 h 1161397"/>
              <a:gd name="connsiteX95" fmla="*/ 6290640 w 6884912"/>
              <a:gd name="connsiteY95" fmla="*/ 167441 h 1161397"/>
              <a:gd name="connsiteX96" fmla="*/ 6322806 w 6884912"/>
              <a:gd name="connsiteY96" fmla="*/ 213293 h 1161397"/>
              <a:gd name="connsiteX97" fmla="*/ 6380420 w 6884912"/>
              <a:gd name="connsiteY97" fmla="*/ 173195 h 1161397"/>
              <a:gd name="connsiteX98" fmla="*/ 6507891 w 6884912"/>
              <a:gd name="connsiteY98" fmla="*/ 118474 h 1161397"/>
              <a:gd name="connsiteX99" fmla="*/ 6571807 w 6884912"/>
              <a:gd name="connsiteY99" fmla="*/ 98636 h 1161397"/>
              <a:gd name="connsiteX100" fmla="*/ 6671880 w 6884912"/>
              <a:gd name="connsiteY100" fmla="*/ 82931 h 1161397"/>
              <a:gd name="connsiteX101" fmla="*/ 6702266 w 6884912"/>
              <a:gd name="connsiteY101" fmla="*/ 75470 h 1161397"/>
              <a:gd name="connsiteX102" fmla="*/ 6845802 w 6884912"/>
              <a:gd name="connsiteY102" fmla="*/ 24496 h 1161397"/>
              <a:gd name="connsiteX103" fmla="*/ 6884912 w 6884912"/>
              <a:gd name="connsiteY103"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178301 w 6884912"/>
              <a:gd name="connsiteY19" fmla="*/ 698094 h 1161397"/>
              <a:gd name="connsiteX20" fmla="*/ 1242716 w 6884912"/>
              <a:gd name="connsiteY20" fmla="*/ 698052 h 1161397"/>
              <a:gd name="connsiteX21" fmla="*/ 1299977 w 6884912"/>
              <a:gd name="connsiteY21" fmla="*/ 639196 h 1161397"/>
              <a:gd name="connsiteX22" fmla="*/ 1326190 w 6884912"/>
              <a:gd name="connsiteY22" fmla="*/ 625955 h 1161397"/>
              <a:gd name="connsiteX23" fmla="*/ 1339600 w 6884912"/>
              <a:gd name="connsiteY23" fmla="*/ 616295 h 1161397"/>
              <a:gd name="connsiteX24" fmla="*/ 1340054 w 6884912"/>
              <a:gd name="connsiteY24" fmla="*/ 614022 h 1161397"/>
              <a:gd name="connsiteX25" fmla="*/ 1391606 w 6884912"/>
              <a:gd name="connsiteY25" fmla="*/ 615229 h 1161397"/>
              <a:gd name="connsiteX26" fmla="*/ 1397565 w 6884912"/>
              <a:gd name="connsiteY26" fmla="*/ 611490 h 1161397"/>
              <a:gd name="connsiteX27" fmla="*/ 1432302 w 6884912"/>
              <a:gd name="connsiteY27" fmla="*/ 617267 h 1161397"/>
              <a:gd name="connsiteX28" fmla="*/ 1449644 w 6884912"/>
              <a:gd name="connsiteY28" fmla="*/ 617591 h 1161397"/>
              <a:gd name="connsiteX29" fmla="*/ 1455793 w 6884912"/>
              <a:gd name="connsiteY29" fmla="*/ 623174 h 1161397"/>
              <a:gd name="connsiteX30" fmla="*/ 1480758 w 6884912"/>
              <a:gd name="connsiteY30" fmla="*/ 620863 h 1161397"/>
              <a:gd name="connsiteX31" fmla="*/ 1483154 w 6884912"/>
              <a:gd name="connsiteY31" fmla="*/ 618527 h 1161397"/>
              <a:gd name="connsiteX32" fmla="*/ 1505495 w 6884912"/>
              <a:gd name="connsiteY32" fmla="*/ 624325 h 1161397"/>
              <a:gd name="connsiteX33" fmla="*/ 1526340 w 6884912"/>
              <a:gd name="connsiteY33" fmla="*/ 638496 h 1161397"/>
              <a:gd name="connsiteX34" fmla="*/ 1731986 w 6884912"/>
              <a:gd name="connsiteY34" fmla="*/ 589682 h 1161397"/>
              <a:gd name="connsiteX35" fmla="*/ 1927935 w 6884912"/>
              <a:gd name="connsiteY35" fmla="*/ 628540 h 1161397"/>
              <a:gd name="connsiteX36" fmla="*/ 2039075 w 6884912"/>
              <a:gd name="connsiteY36" fmla="*/ 599964 h 1161397"/>
              <a:gd name="connsiteX37" fmla="*/ 2066980 w 6884912"/>
              <a:gd name="connsiteY37" fmla="*/ 550413 h 1161397"/>
              <a:gd name="connsiteX38" fmla="*/ 2352236 w 6884912"/>
              <a:gd name="connsiteY38" fmla="*/ 519602 h 1161397"/>
              <a:gd name="connsiteX39" fmla="*/ 2420791 w 6884912"/>
              <a:gd name="connsiteY39" fmla="*/ 492826 h 1161397"/>
              <a:gd name="connsiteX40" fmla="*/ 2489932 w 6884912"/>
              <a:gd name="connsiteY40" fmla="*/ 507864 h 1161397"/>
              <a:gd name="connsiteX41" fmla="*/ 2512917 w 6884912"/>
              <a:gd name="connsiteY41" fmla="*/ 489127 h 1161397"/>
              <a:gd name="connsiteX42" fmla="*/ 2516783 w 6884912"/>
              <a:gd name="connsiteY42" fmla="*/ 485473 h 1161397"/>
              <a:gd name="connsiteX43" fmla="*/ 2534360 w 6884912"/>
              <a:gd name="connsiteY43" fmla="*/ 480064 h 1161397"/>
              <a:gd name="connsiteX44" fmla="*/ 2536691 w 6884912"/>
              <a:gd name="connsiteY44" fmla="*/ 467018 h 1161397"/>
              <a:gd name="connsiteX45" fmla="*/ 2561265 w 6884912"/>
              <a:gd name="connsiteY45" fmla="*/ 450623 h 1161397"/>
              <a:gd name="connsiteX46" fmla="*/ 2594349 w 6884912"/>
              <a:gd name="connsiteY46" fmla="*/ 443884 h 1161397"/>
              <a:gd name="connsiteX47" fmla="*/ 2754324 w 6884912"/>
              <a:gd name="connsiteY47" fmla="*/ 424766 h 1161397"/>
              <a:gd name="connsiteX48" fmla="*/ 2848470 w 6884912"/>
              <a:gd name="connsiteY48" fmla="*/ 405966 h 1161397"/>
              <a:gd name="connsiteX49" fmla="*/ 2881772 w 6884912"/>
              <a:gd name="connsiteY49" fmla="*/ 387260 h 1161397"/>
              <a:gd name="connsiteX50" fmla="*/ 2929932 w 6884912"/>
              <a:gd name="connsiteY50" fmla="*/ 368912 h 1161397"/>
              <a:gd name="connsiteX51" fmla="*/ 3013020 w 6884912"/>
              <a:gd name="connsiteY51" fmla="*/ 327578 h 1161397"/>
              <a:gd name="connsiteX52" fmla="*/ 3222191 w 6884912"/>
              <a:gd name="connsiteY52" fmla="*/ 307887 h 1161397"/>
              <a:gd name="connsiteX53" fmla="*/ 3227953 w 6884912"/>
              <a:gd name="connsiteY53" fmla="*/ 297650 h 1161397"/>
              <a:gd name="connsiteX54" fmla="*/ 3510042 w 6884912"/>
              <a:gd name="connsiteY54" fmla="*/ 311820 h 1161397"/>
              <a:gd name="connsiteX55" fmla="*/ 3626773 w 6884912"/>
              <a:gd name="connsiteY55" fmla="*/ 290452 h 1161397"/>
              <a:gd name="connsiteX56" fmla="*/ 3666217 w 6884912"/>
              <a:gd name="connsiteY56" fmla="*/ 273255 h 1161397"/>
              <a:gd name="connsiteX57" fmla="*/ 3732427 w 6884912"/>
              <a:gd name="connsiteY57" fmla="*/ 245039 h 1161397"/>
              <a:gd name="connsiteX58" fmla="*/ 3777022 w 6884912"/>
              <a:gd name="connsiteY58" fmla="*/ 200276 h 1161397"/>
              <a:gd name="connsiteX59" fmla="*/ 3791246 w 6884912"/>
              <a:gd name="connsiteY59" fmla="*/ 189996 h 1161397"/>
              <a:gd name="connsiteX60" fmla="*/ 3819864 w 6884912"/>
              <a:gd name="connsiteY60" fmla="*/ 194605 h 1161397"/>
              <a:gd name="connsiteX61" fmla="*/ 3830398 w 6884912"/>
              <a:gd name="connsiteY61" fmla="*/ 188383 h 1161397"/>
              <a:gd name="connsiteX62" fmla="*/ 3834360 w 6884912"/>
              <a:gd name="connsiteY62" fmla="*/ 188992 h 1161397"/>
              <a:gd name="connsiteX63" fmla="*/ 3843715 w 6884912"/>
              <a:gd name="connsiteY63" fmla="*/ 188752 h 1161397"/>
              <a:gd name="connsiteX64" fmla="*/ 3842609 w 6884912"/>
              <a:gd name="connsiteY64" fmla="*/ 197386 h 1161397"/>
              <a:gd name="connsiteX65" fmla="*/ 3853961 w 6884912"/>
              <a:gd name="connsiteY65" fmla="*/ 213380 h 1161397"/>
              <a:gd name="connsiteX66" fmla="*/ 3907640 w 6884912"/>
              <a:gd name="connsiteY66" fmla="*/ 207568 h 1161397"/>
              <a:gd name="connsiteX67" fmla="*/ 3910449 w 6884912"/>
              <a:gd name="connsiteY67" fmla="*/ 197808 h 1161397"/>
              <a:gd name="connsiteX68" fmla="*/ 3917197 w 6884912"/>
              <a:gd name="connsiteY68" fmla="*/ 196121 h 1161397"/>
              <a:gd name="connsiteX69" fmla="*/ 3922400 w 6884912"/>
              <a:gd name="connsiteY69" fmla="*/ 205056 h 1161397"/>
              <a:gd name="connsiteX70" fmla="*/ 4013061 w 6884912"/>
              <a:gd name="connsiteY70" fmla="*/ 224874 h 1161397"/>
              <a:gd name="connsiteX71" fmla="*/ 4220717 w 6884912"/>
              <a:gd name="connsiteY71" fmla="*/ 192946 h 1161397"/>
              <a:gd name="connsiteX72" fmla="*/ 4228802 w 6884912"/>
              <a:gd name="connsiteY72" fmla="*/ 201468 h 1161397"/>
              <a:gd name="connsiteX73" fmla="*/ 4289361 w 6884912"/>
              <a:gd name="connsiteY73" fmla="*/ 196642 h 1161397"/>
              <a:gd name="connsiteX74" fmla="*/ 4498913 w 6884912"/>
              <a:gd name="connsiteY74" fmla="*/ 118915 h 1161397"/>
              <a:gd name="connsiteX75" fmla="*/ 4617330 w 6884912"/>
              <a:gd name="connsiteY75" fmla="*/ 111163 h 1161397"/>
              <a:gd name="connsiteX76" fmla="*/ 4659778 w 6884912"/>
              <a:gd name="connsiteY76" fmla="*/ 118219 h 1161397"/>
              <a:gd name="connsiteX77" fmla="*/ 4730870 w 6884912"/>
              <a:gd name="connsiteY77" fmla="*/ 129432 h 1161397"/>
              <a:gd name="connsiteX78" fmla="*/ 4844073 w 6884912"/>
              <a:gd name="connsiteY78" fmla="*/ 161768 h 1161397"/>
              <a:gd name="connsiteX79" fmla="*/ 4856454 w 6884912"/>
              <a:gd name="connsiteY79" fmla="*/ 130488 h 1161397"/>
              <a:gd name="connsiteX80" fmla="*/ 4920038 w 6884912"/>
              <a:gd name="connsiteY80" fmla="*/ 140418 h 1161397"/>
              <a:gd name="connsiteX81" fmla="*/ 5016639 w 6884912"/>
              <a:gd name="connsiteY81" fmla="*/ 158905 h 1161397"/>
              <a:gd name="connsiteX82" fmla="*/ 5072009 w 6884912"/>
              <a:gd name="connsiteY82" fmla="*/ 161502 h 1161397"/>
              <a:gd name="connsiteX83" fmla="*/ 5223626 w 6884912"/>
              <a:gd name="connsiteY83" fmla="*/ 177356 h 1161397"/>
              <a:gd name="connsiteX84" fmla="*/ 5375773 w 6884912"/>
              <a:gd name="connsiteY84" fmla="*/ 199913 h 1161397"/>
              <a:gd name="connsiteX85" fmla="*/ 5467502 w 6884912"/>
              <a:gd name="connsiteY85" fmla="*/ 250963 h 1161397"/>
              <a:gd name="connsiteX86" fmla="*/ 5592395 w 6884912"/>
              <a:gd name="connsiteY86" fmla="*/ 265434 h 1161397"/>
              <a:gd name="connsiteX87" fmla="*/ 5613532 w 6884912"/>
              <a:gd name="connsiteY87" fmla="*/ 273379 h 1161397"/>
              <a:gd name="connsiteX88" fmla="*/ 5642173 w 6884912"/>
              <a:gd name="connsiteY88" fmla="*/ 266904 h 1161397"/>
              <a:gd name="connsiteX89" fmla="*/ 5756910 w 6884912"/>
              <a:gd name="connsiteY89" fmla="*/ 239211 h 1161397"/>
              <a:gd name="connsiteX90" fmla="*/ 5846667 w 6884912"/>
              <a:gd name="connsiteY90" fmla="*/ 201786 h 1161397"/>
              <a:gd name="connsiteX91" fmla="*/ 5960732 w 6884912"/>
              <a:gd name="connsiteY91" fmla="*/ 220708 h 1161397"/>
              <a:gd name="connsiteX92" fmla="*/ 6029542 w 6884912"/>
              <a:gd name="connsiteY92" fmla="*/ 210339 h 1161397"/>
              <a:gd name="connsiteX93" fmla="*/ 6141123 w 6884912"/>
              <a:gd name="connsiteY93" fmla="*/ 159923 h 1161397"/>
              <a:gd name="connsiteX94" fmla="*/ 6290640 w 6884912"/>
              <a:gd name="connsiteY94" fmla="*/ 167441 h 1161397"/>
              <a:gd name="connsiteX95" fmla="*/ 6322806 w 6884912"/>
              <a:gd name="connsiteY95" fmla="*/ 213293 h 1161397"/>
              <a:gd name="connsiteX96" fmla="*/ 6380420 w 6884912"/>
              <a:gd name="connsiteY96" fmla="*/ 173195 h 1161397"/>
              <a:gd name="connsiteX97" fmla="*/ 6507891 w 6884912"/>
              <a:gd name="connsiteY97" fmla="*/ 118474 h 1161397"/>
              <a:gd name="connsiteX98" fmla="*/ 6571807 w 6884912"/>
              <a:gd name="connsiteY98" fmla="*/ 98636 h 1161397"/>
              <a:gd name="connsiteX99" fmla="*/ 6671880 w 6884912"/>
              <a:gd name="connsiteY99" fmla="*/ 82931 h 1161397"/>
              <a:gd name="connsiteX100" fmla="*/ 6702266 w 6884912"/>
              <a:gd name="connsiteY100" fmla="*/ 75470 h 1161397"/>
              <a:gd name="connsiteX101" fmla="*/ 6845802 w 6884912"/>
              <a:gd name="connsiteY101" fmla="*/ 24496 h 1161397"/>
              <a:gd name="connsiteX102" fmla="*/ 6884912 w 6884912"/>
              <a:gd name="connsiteY102"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66947 w 6884912"/>
              <a:gd name="connsiteY16" fmla="*/ 700762 h 1161397"/>
              <a:gd name="connsiteX17" fmla="*/ 1178135 w 6884912"/>
              <a:gd name="connsiteY17" fmla="*/ 698631 h 1161397"/>
              <a:gd name="connsiteX18" fmla="*/ 1178301 w 6884912"/>
              <a:gd name="connsiteY18" fmla="*/ 698094 h 1161397"/>
              <a:gd name="connsiteX19" fmla="*/ 1242716 w 6884912"/>
              <a:gd name="connsiteY19" fmla="*/ 698052 h 1161397"/>
              <a:gd name="connsiteX20" fmla="*/ 1299977 w 6884912"/>
              <a:gd name="connsiteY20" fmla="*/ 639196 h 1161397"/>
              <a:gd name="connsiteX21" fmla="*/ 1326190 w 6884912"/>
              <a:gd name="connsiteY21" fmla="*/ 625955 h 1161397"/>
              <a:gd name="connsiteX22" fmla="*/ 1339600 w 6884912"/>
              <a:gd name="connsiteY22" fmla="*/ 616295 h 1161397"/>
              <a:gd name="connsiteX23" fmla="*/ 1340054 w 6884912"/>
              <a:gd name="connsiteY23" fmla="*/ 614022 h 1161397"/>
              <a:gd name="connsiteX24" fmla="*/ 1391606 w 6884912"/>
              <a:gd name="connsiteY24" fmla="*/ 615229 h 1161397"/>
              <a:gd name="connsiteX25" fmla="*/ 1397565 w 6884912"/>
              <a:gd name="connsiteY25" fmla="*/ 611490 h 1161397"/>
              <a:gd name="connsiteX26" fmla="*/ 1432302 w 6884912"/>
              <a:gd name="connsiteY26" fmla="*/ 617267 h 1161397"/>
              <a:gd name="connsiteX27" fmla="*/ 1449644 w 6884912"/>
              <a:gd name="connsiteY27" fmla="*/ 617591 h 1161397"/>
              <a:gd name="connsiteX28" fmla="*/ 1455793 w 6884912"/>
              <a:gd name="connsiteY28" fmla="*/ 623174 h 1161397"/>
              <a:gd name="connsiteX29" fmla="*/ 1480758 w 6884912"/>
              <a:gd name="connsiteY29" fmla="*/ 620863 h 1161397"/>
              <a:gd name="connsiteX30" fmla="*/ 1483154 w 6884912"/>
              <a:gd name="connsiteY30" fmla="*/ 618527 h 1161397"/>
              <a:gd name="connsiteX31" fmla="*/ 1505495 w 6884912"/>
              <a:gd name="connsiteY31" fmla="*/ 624325 h 1161397"/>
              <a:gd name="connsiteX32" fmla="*/ 1526340 w 6884912"/>
              <a:gd name="connsiteY32" fmla="*/ 638496 h 1161397"/>
              <a:gd name="connsiteX33" fmla="*/ 1731986 w 6884912"/>
              <a:gd name="connsiteY33" fmla="*/ 589682 h 1161397"/>
              <a:gd name="connsiteX34" fmla="*/ 1927935 w 6884912"/>
              <a:gd name="connsiteY34" fmla="*/ 628540 h 1161397"/>
              <a:gd name="connsiteX35" fmla="*/ 2039075 w 6884912"/>
              <a:gd name="connsiteY35" fmla="*/ 599964 h 1161397"/>
              <a:gd name="connsiteX36" fmla="*/ 2066980 w 6884912"/>
              <a:gd name="connsiteY36" fmla="*/ 550413 h 1161397"/>
              <a:gd name="connsiteX37" fmla="*/ 2352236 w 6884912"/>
              <a:gd name="connsiteY37" fmla="*/ 519602 h 1161397"/>
              <a:gd name="connsiteX38" fmla="*/ 2420791 w 6884912"/>
              <a:gd name="connsiteY38" fmla="*/ 492826 h 1161397"/>
              <a:gd name="connsiteX39" fmla="*/ 2489932 w 6884912"/>
              <a:gd name="connsiteY39" fmla="*/ 507864 h 1161397"/>
              <a:gd name="connsiteX40" fmla="*/ 2512917 w 6884912"/>
              <a:gd name="connsiteY40" fmla="*/ 489127 h 1161397"/>
              <a:gd name="connsiteX41" fmla="*/ 2516783 w 6884912"/>
              <a:gd name="connsiteY41" fmla="*/ 485473 h 1161397"/>
              <a:gd name="connsiteX42" fmla="*/ 2534360 w 6884912"/>
              <a:gd name="connsiteY42" fmla="*/ 480064 h 1161397"/>
              <a:gd name="connsiteX43" fmla="*/ 2536691 w 6884912"/>
              <a:gd name="connsiteY43" fmla="*/ 467018 h 1161397"/>
              <a:gd name="connsiteX44" fmla="*/ 2561265 w 6884912"/>
              <a:gd name="connsiteY44" fmla="*/ 450623 h 1161397"/>
              <a:gd name="connsiteX45" fmla="*/ 2594349 w 6884912"/>
              <a:gd name="connsiteY45" fmla="*/ 443884 h 1161397"/>
              <a:gd name="connsiteX46" fmla="*/ 2754324 w 6884912"/>
              <a:gd name="connsiteY46" fmla="*/ 424766 h 1161397"/>
              <a:gd name="connsiteX47" fmla="*/ 2848470 w 6884912"/>
              <a:gd name="connsiteY47" fmla="*/ 405966 h 1161397"/>
              <a:gd name="connsiteX48" fmla="*/ 2881772 w 6884912"/>
              <a:gd name="connsiteY48" fmla="*/ 387260 h 1161397"/>
              <a:gd name="connsiteX49" fmla="*/ 2929932 w 6884912"/>
              <a:gd name="connsiteY49" fmla="*/ 368912 h 1161397"/>
              <a:gd name="connsiteX50" fmla="*/ 3013020 w 6884912"/>
              <a:gd name="connsiteY50" fmla="*/ 327578 h 1161397"/>
              <a:gd name="connsiteX51" fmla="*/ 3222191 w 6884912"/>
              <a:gd name="connsiteY51" fmla="*/ 307887 h 1161397"/>
              <a:gd name="connsiteX52" fmla="*/ 3227953 w 6884912"/>
              <a:gd name="connsiteY52" fmla="*/ 297650 h 1161397"/>
              <a:gd name="connsiteX53" fmla="*/ 3510042 w 6884912"/>
              <a:gd name="connsiteY53" fmla="*/ 311820 h 1161397"/>
              <a:gd name="connsiteX54" fmla="*/ 3626773 w 6884912"/>
              <a:gd name="connsiteY54" fmla="*/ 290452 h 1161397"/>
              <a:gd name="connsiteX55" fmla="*/ 3666217 w 6884912"/>
              <a:gd name="connsiteY55" fmla="*/ 273255 h 1161397"/>
              <a:gd name="connsiteX56" fmla="*/ 3732427 w 6884912"/>
              <a:gd name="connsiteY56" fmla="*/ 245039 h 1161397"/>
              <a:gd name="connsiteX57" fmla="*/ 3777022 w 6884912"/>
              <a:gd name="connsiteY57" fmla="*/ 200276 h 1161397"/>
              <a:gd name="connsiteX58" fmla="*/ 3791246 w 6884912"/>
              <a:gd name="connsiteY58" fmla="*/ 189996 h 1161397"/>
              <a:gd name="connsiteX59" fmla="*/ 3819864 w 6884912"/>
              <a:gd name="connsiteY59" fmla="*/ 194605 h 1161397"/>
              <a:gd name="connsiteX60" fmla="*/ 3830398 w 6884912"/>
              <a:gd name="connsiteY60" fmla="*/ 188383 h 1161397"/>
              <a:gd name="connsiteX61" fmla="*/ 3834360 w 6884912"/>
              <a:gd name="connsiteY61" fmla="*/ 188992 h 1161397"/>
              <a:gd name="connsiteX62" fmla="*/ 3843715 w 6884912"/>
              <a:gd name="connsiteY62" fmla="*/ 188752 h 1161397"/>
              <a:gd name="connsiteX63" fmla="*/ 3842609 w 6884912"/>
              <a:gd name="connsiteY63" fmla="*/ 197386 h 1161397"/>
              <a:gd name="connsiteX64" fmla="*/ 3853961 w 6884912"/>
              <a:gd name="connsiteY64" fmla="*/ 213380 h 1161397"/>
              <a:gd name="connsiteX65" fmla="*/ 3907640 w 6884912"/>
              <a:gd name="connsiteY65" fmla="*/ 207568 h 1161397"/>
              <a:gd name="connsiteX66" fmla="*/ 3910449 w 6884912"/>
              <a:gd name="connsiteY66" fmla="*/ 197808 h 1161397"/>
              <a:gd name="connsiteX67" fmla="*/ 3917197 w 6884912"/>
              <a:gd name="connsiteY67" fmla="*/ 196121 h 1161397"/>
              <a:gd name="connsiteX68" fmla="*/ 3922400 w 6884912"/>
              <a:gd name="connsiteY68" fmla="*/ 205056 h 1161397"/>
              <a:gd name="connsiteX69" fmla="*/ 4013061 w 6884912"/>
              <a:gd name="connsiteY69" fmla="*/ 224874 h 1161397"/>
              <a:gd name="connsiteX70" fmla="*/ 4220717 w 6884912"/>
              <a:gd name="connsiteY70" fmla="*/ 192946 h 1161397"/>
              <a:gd name="connsiteX71" fmla="*/ 4228802 w 6884912"/>
              <a:gd name="connsiteY71" fmla="*/ 201468 h 1161397"/>
              <a:gd name="connsiteX72" fmla="*/ 4289361 w 6884912"/>
              <a:gd name="connsiteY72" fmla="*/ 196642 h 1161397"/>
              <a:gd name="connsiteX73" fmla="*/ 4498913 w 6884912"/>
              <a:gd name="connsiteY73" fmla="*/ 118915 h 1161397"/>
              <a:gd name="connsiteX74" fmla="*/ 4617330 w 6884912"/>
              <a:gd name="connsiteY74" fmla="*/ 111163 h 1161397"/>
              <a:gd name="connsiteX75" fmla="*/ 4659778 w 6884912"/>
              <a:gd name="connsiteY75" fmla="*/ 118219 h 1161397"/>
              <a:gd name="connsiteX76" fmla="*/ 4730870 w 6884912"/>
              <a:gd name="connsiteY76" fmla="*/ 129432 h 1161397"/>
              <a:gd name="connsiteX77" fmla="*/ 4844073 w 6884912"/>
              <a:gd name="connsiteY77" fmla="*/ 161768 h 1161397"/>
              <a:gd name="connsiteX78" fmla="*/ 4856454 w 6884912"/>
              <a:gd name="connsiteY78" fmla="*/ 130488 h 1161397"/>
              <a:gd name="connsiteX79" fmla="*/ 4920038 w 6884912"/>
              <a:gd name="connsiteY79" fmla="*/ 140418 h 1161397"/>
              <a:gd name="connsiteX80" fmla="*/ 5016639 w 6884912"/>
              <a:gd name="connsiteY80" fmla="*/ 158905 h 1161397"/>
              <a:gd name="connsiteX81" fmla="*/ 5072009 w 6884912"/>
              <a:gd name="connsiteY81" fmla="*/ 161502 h 1161397"/>
              <a:gd name="connsiteX82" fmla="*/ 5223626 w 6884912"/>
              <a:gd name="connsiteY82" fmla="*/ 177356 h 1161397"/>
              <a:gd name="connsiteX83" fmla="*/ 5375773 w 6884912"/>
              <a:gd name="connsiteY83" fmla="*/ 199913 h 1161397"/>
              <a:gd name="connsiteX84" fmla="*/ 5467502 w 6884912"/>
              <a:gd name="connsiteY84" fmla="*/ 250963 h 1161397"/>
              <a:gd name="connsiteX85" fmla="*/ 5592395 w 6884912"/>
              <a:gd name="connsiteY85" fmla="*/ 265434 h 1161397"/>
              <a:gd name="connsiteX86" fmla="*/ 5613532 w 6884912"/>
              <a:gd name="connsiteY86" fmla="*/ 273379 h 1161397"/>
              <a:gd name="connsiteX87" fmla="*/ 5642173 w 6884912"/>
              <a:gd name="connsiteY87" fmla="*/ 266904 h 1161397"/>
              <a:gd name="connsiteX88" fmla="*/ 5756910 w 6884912"/>
              <a:gd name="connsiteY88" fmla="*/ 239211 h 1161397"/>
              <a:gd name="connsiteX89" fmla="*/ 5846667 w 6884912"/>
              <a:gd name="connsiteY89" fmla="*/ 201786 h 1161397"/>
              <a:gd name="connsiteX90" fmla="*/ 5960732 w 6884912"/>
              <a:gd name="connsiteY90" fmla="*/ 220708 h 1161397"/>
              <a:gd name="connsiteX91" fmla="*/ 6029542 w 6884912"/>
              <a:gd name="connsiteY91" fmla="*/ 210339 h 1161397"/>
              <a:gd name="connsiteX92" fmla="*/ 6141123 w 6884912"/>
              <a:gd name="connsiteY92" fmla="*/ 159923 h 1161397"/>
              <a:gd name="connsiteX93" fmla="*/ 6290640 w 6884912"/>
              <a:gd name="connsiteY93" fmla="*/ 167441 h 1161397"/>
              <a:gd name="connsiteX94" fmla="*/ 6322806 w 6884912"/>
              <a:gd name="connsiteY94" fmla="*/ 213293 h 1161397"/>
              <a:gd name="connsiteX95" fmla="*/ 6380420 w 6884912"/>
              <a:gd name="connsiteY95" fmla="*/ 173195 h 1161397"/>
              <a:gd name="connsiteX96" fmla="*/ 6507891 w 6884912"/>
              <a:gd name="connsiteY96" fmla="*/ 118474 h 1161397"/>
              <a:gd name="connsiteX97" fmla="*/ 6571807 w 6884912"/>
              <a:gd name="connsiteY97" fmla="*/ 98636 h 1161397"/>
              <a:gd name="connsiteX98" fmla="*/ 6671880 w 6884912"/>
              <a:gd name="connsiteY98" fmla="*/ 82931 h 1161397"/>
              <a:gd name="connsiteX99" fmla="*/ 6702266 w 6884912"/>
              <a:gd name="connsiteY99" fmla="*/ 75470 h 1161397"/>
              <a:gd name="connsiteX100" fmla="*/ 6845802 w 6884912"/>
              <a:gd name="connsiteY100" fmla="*/ 24496 h 1161397"/>
              <a:gd name="connsiteX101" fmla="*/ 6884912 w 6884912"/>
              <a:gd name="connsiteY101"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78135 w 6884912"/>
              <a:gd name="connsiteY16" fmla="*/ 698631 h 1161397"/>
              <a:gd name="connsiteX17" fmla="*/ 1178301 w 6884912"/>
              <a:gd name="connsiteY17" fmla="*/ 698094 h 1161397"/>
              <a:gd name="connsiteX18" fmla="*/ 1242716 w 6884912"/>
              <a:gd name="connsiteY18" fmla="*/ 698052 h 1161397"/>
              <a:gd name="connsiteX19" fmla="*/ 1299977 w 6884912"/>
              <a:gd name="connsiteY19" fmla="*/ 639196 h 1161397"/>
              <a:gd name="connsiteX20" fmla="*/ 1326190 w 6884912"/>
              <a:gd name="connsiteY20" fmla="*/ 625955 h 1161397"/>
              <a:gd name="connsiteX21" fmla="*/ 1339600 w 6884912"/>
              <a:gd name="connsiteY21" fmla="*/ 616295 h 1161397"/>
              <a:gd name="connsiteX22" fmla="*/ 1340054 w 6884912"/>
              <a:gd name="connsiteY22" fmla="*/ 614022 h 1161397"/>
              <a:gd name="connsiteX23" fmla="*/ 1391606 w 6884912"/>
              <a:gd name="connsiteY23" fmla="*/ 615229 h 1161397"/>
              <a:gd name="connsiteX24" fmla="*/ 1397565 w 6884912"/>
              <a:gd name="connsiteY24" fmla="*/ 611490 h 1161397"/>
              <a:gd name="connsiteX25" fmla="*/ 1432302 w 6884912"/>
              <a:gd name="connsiteY25" fmla="*/ 617267 h 1161397"/>
              <a:gd name="connsiteX26" fmla="*/ 1449644 w 6884912"/>
              <a:gd name="connsiteY26" fmla="*/ 617591 h 1161397"/>
              <a:gd name="connsiteX27" fmla="*/ 1455793 w 6884912"/>
              <a:gd name="connsiteY27" fmla="*/ 623174 h 1161397"/>
              <a:gd name="connsiteX28" fmla="*/ 1480758 w 6884912"/>
              <a:gd name="connsiteY28" fmla="*/ 620863 h 1161397"/>
              <a:gd name="connsiteX29" fmla="*/ 1483154 w 6884912"/>
              <a:gd name="connsiteY29" fmla="*/ 618527 h 1161397"/>
              <a:gd name="connsiteX30" fmla="*/ 1505495 w 6884912"/>
              <a:gd name="connsiteY30" fmla="*/ 624325 h 1161397"/>
              <a:gd name="connsiteX31" fmla="*/ 1526340 w 6884912"/>
              <a:gd name="connsiteY31" fmla="*/ 638496 h 1161397"/>
              <a:gd name="connsiteX32" fmla="*/ 1731986 w 6884912"/>
              <a:gd name="connsiteY32" fmla="*/ 589682 h 1161397"/>
              <a:gd name="connsiteX33" fmla="*/ 1927935 w 6884912"/>
              <a:gd name="connsiteY33" fmla="*/ 628540 h 1161397"/>
              <a:gd name="connsiteX34" fmla="*/ 2039075 w 6884912"/>
              <a:gd name="connsiteY34" fmla="*/ 599964 h 1161397"/>
              <a:gd name="connsiteX35" fmla="*/ 2066980 w 6884912"/>
              <a:gd name="connsiteY35" fmla="*/ 550413 h 1161397"/>
              <a:gd name="connsiteX36" fmla="*/ 2352236 w 6884912"/>
              <a:gd name="connsiteY36" fmla="*/ 519602 h 1161397"/>
              <a:gd name="connsiteX37" fmla="*/ 2420791 w 6884912"/>
              <a:gd name="connsiteY37" fmla="*/ 492826 h 1161397"/>
              <a:gd name="connsiteX38" fmla="*/ 2489932 w 6884912"/>
              <a:gd name="connsiteY38" fmla="*/ 507864 h 1161397"/>
              <a:gd name="connsiteX39" fmla="*/ 2512917 w 6884912"/>
              <a:gd name="connsiteY39" fmla="*/ 489127 h 1161397"/>
              <a:gd name="connsiteX40" fmla="*/ 2516783 w 6884912"/>
              <a:gd name="connsiteY40" fmla="*/ 485473 h 1161397"/>
              <a:gd name="connsiteX41" fmla="*/ 2534360 w 6884912"/>
              <a:gd name="connsiteY41" fmla="*/ 480064 h 1161397"/>
              <a:gd name="connsiteX42" fmla="*/ 2536691 w 6884912"/>
              <a:gd name="connsiteY42" fmla="*/ 467018 h 1161397"/>
              <a:gd name="connsiteX43" fmla="*/ 2561265 w 6884912"/>
              <a:gd name="connsiteY43" fmla="*/ 450623 h 1161397"/>
              <a:gd name="connsiteX44" fmla="*/ 2594349 w 6884912"/>
              <a:gd name="connsiteY44" fmla="*/ 443884 h 1161397"/>
              <a:gd name="connsiteX45" fmla="*/ 2754324 w 6884912"/>
              <a:gd name="connsiteY45" fmla="*/ 424766 h 1161397"/>
              <a:gd name="connsiteX46" fmla="*/ 2848470 w 6884912"/>
              <a:gd name="connsiteY46" fmla="*/ 405966 h 1161397"/>
              <a:gd name="connsiteX47" fmla="*/ 2881772 w 6884912"/>
              <a:gd name="connsiteY47" fmla="*/ 387260 h 1161397"/>
              <a:gd name="connsiteX48" fmla="*/ 2929932 w 6884912"/>
              <a:gd name="connsiteY48" fmla="*/ 368912 h 1161397"/>
              <a:gd name="connsiteX49" fmla="*/ 3013020 w 6884912"/>
              <a:gd name="connsiteY49" fmla="*/ 327578 h 1161397"/>
              <a:gd name="connsiteX50" fmla="*/ 3222191 w 6884912"/>
              <a:gd name="connsiteY50" fmla="*/ 307887 h 1161397"/>
              <a:gd name="connsiteX51" fmla="*/ 3227953 w 6884912"/>
              <a:gd name="connsiteY51" fmla="*/ 297650 h 1161397"/>
              <a:gd name="connsiteX52" fmla="*/ 3510042 w 6884912"/>
              <a:gd name="connsiteY52" fmla="*/ 311820 h 1161397"/>
              <a:gd name="connsiteX53" fmla="*/ 3626773 w 6884912"/>
              <a:gd name="connsiteY53" fmla="*/ 290452 h 1161397"/>
              <a:gd name="connsiteX54" fmla="*/ 3666217 w 6884912"/>
              <a:gd name="connsiteY54" fmla="*/ 273255 h 1161397"/>
              <a:gd name="connsiteX55" fmla="*/ 3732427 w 6884912"/>
              <a:gd name="connsiteY55" fmla="*/ 245039 h 1161397"/>
              <a:gd name="connsiteX56" fmla="*/ 3777022 w 6884912"/>
              <a:gd name="connsiteY56" fmla="*/ 200276 h 1161397"/>
              <a:gd name="connsiteX57" fmla="*/ 3791246 w 6884912"/>
              <a:gd name="connsiteY57" fmla="*/ 189996 h 1161397"/>
              <a:gd name="connsiteX58" fmla="*/ 3819864 w 6884912"/>
              <a:gd name="connsiteY58" fmla="*/ 194605 h 1161397"/>
              <a:gd name="connsiteX59" fmla="*/ 3830398 w 6884912"/>
              <a:gd name="connsiteY59" fmla="*/ 188383 h 1161397"/>
              <a:gd name="connsiteX60" fmla="*/ 3834360 w 6884912"/>
              <a:gd name="connsiteY60" fmla="*/ 188992 h 1161397"/>
              <a:gd name="connsiteX61" fmla="*/ 3843715 w 6884912"/>
              <a:gd name="connsiteY61" fmla="*/ 188752 h 1161397"/>
              <a:gd name="connsiteX62" fmla="*/ 3842609 w 6884912"/>
              <a:gd name="connsiteY62" fmla="*/ 197386 h 1161397"/>
              <a:gd name="connsiteX63" fmla="*/ 3853961 w 6884912"/>
              <a:gd name="connsiteY63" fmla="*/ 213380 h 1161397"/>
              <a:gd name="connsiteX64" fmla="*/ 3907640 w 6884912"/>
              <a:gd name="connsiteY64" fmla="*/ 207568 h 1161397"/>
              <a:gd name="connsiteX65" fmla="*/ 3910449 w 6884912"/>
              <a:gd name="connsiteY65" fmla="*/ 197808 h 1161397"/>
              <a:gd name="connsiteX66" fmla="*/ 3917197 w 6884912"/>
              <a:gd name="connsiteY66" fmla="*/ 196121 h 1161397"/>
              <a:gd name="connsiteX67" fmla="*/ 3922400 w 6884912"/>
              <a:gd name="connsiteY67" fmla="*/ 205056 h 1161397"/>
              <a:gd name="connsiteX68" fmla="*/ 4013061 w 6884912"/>
              <a:gd name="connsiteY68" fmla="*/ 224874 h 1161397"/>
              <a:gd name="connsiteX69" fmla="*/ 4220717 w 6884912"/>
              <a:gd name="connsiteY69" fmla="*/ 192946 h 1161397"/>
              <a:gd name="connsiteX70" fmla="*/ 4228802 w 6884912"/>
              <a:gd name="connsiteY70" fmla="*/ 201468 h 1161397"/>
              <a:gd name="connsiteX71" fmla="*/ 4289361 w 6884912"/>
              <a:gd name="connsiteY71" fmla="*/ 196642 h 1161397"/>
              <a:gd name="connsiteX72" fmla="*/ 4498913 w 6884912"/>
              <a:gd name="connsiteY72" fmla="*/ 118915 h 1161397"/>
              <a:gd name="connsiteX73" fmla="*/ 4617330 w 6884912"/>
              <a:gd name="connsiteY73" fmla="*/ 111163 h 1161397"/>
              <a:gd name="connsiteX74" fmla="*/ 4659778 w 6884912"/>
              <a:gd name="connsiteY74" fmla="*/ 118219 h 1161397"/>
              <a:gd name="connsiteX75" fmla="*/ 4730870 w 6884912"/>
              <a:gd name="connsiteY75" fmla="*/ 129432 h 1161397"/>
              <a:gd name="connsiteX76" fmla="*/ 4844073 w 6884912"/>
              <a:gd name="connsiteY76" fmla="*/ 161768 h 1161397"/>
              <a:gd name="connsiteX77" fmla="*/ 4856454 w 6884912"/>
              <a:gd name="connsiteY77" fmla="*/ 130488 h 1161397"/>
              <a:gd name="connsiteX78" fmla="*/ 4920038 w 6884912"/>
              <a:gd name="connsiteY78" fmla="*/ 140418 h 1161397"/>
              <a:gd name="connsiteX79" fmla="*/ 5016639 w 6884912"/>
              <a:gd name="connsiteY79" fmla="*/ 158905 h 1161397"/>
              <a:gd name="connsiteX80" fmla="*/ 5072009 w 6884912"/>
              <a:gd name="connsiteY80" fmla="*/ 161502 h 1161397"/>
              <a:gd name="connsiteX81" fmla="*/ 5223626 w 6884912"/>
              <a:gd name="connsiteY81" fmla="*/ 177356 h 1161397"/>
              <a:gd name="connsiteX82" fmla="*/ 5375773 w 6884912"/>
              <a:gd name="connsiteY82" fmla="*/ 199913 h 1161397"/>
              <a:gd name="connsiteX83" fmla="*/ 5467502 w 6884912"/>
              <a:gd name="connsiteY83" fmla="*/ 250963 h 1161397"/>
              <a:gd name="connsiteX84" fmla="*/ 5592395 w 6884912"/>
              <a:gd name="connsiteY84" fmla="*/ 265434 h 1161397"/>
              <a:gd name="connsiteX85" fmla="*/ 5613532 w 6884912"/>
              <a:gd name="connsiteY85" fmla="*/ 273379 h 1161397"/>
              <a:gd name="connsiteX86" fmla="*/ 5642173 w 6884912"/>
              <a:gd name="connsiteY86" fmla="*/ 266904 h 1161397"/>
              <a:gd name="connsiteX87" fmla="*/ 5756910 w 6884912"/>
              <a:gd name="connsiteY87" fmla="*/ 239211 h 1161397"/>
              <a:gd name="connsiteX88" fmla="*/ 5846667 w 6884912"/>
              <a:gd name="connsiteY88" fmla="*/ 201786 h 1161397"/>
              <a:gd name="connsiteX89" fmla="*/ 5960732 w 6884912"/>
              <a:gd name="connsiteY89" fmla="*/ 220708 h 1161397"/>
              <a:gd name="connsiteX90" fmla="*/ 6029542 w 6884912"/>
              <a:gd name="connsiteY90" fmla="*/ 210339 h 1161397"/>
              <a:gd name="connsiteX91" fmla="*/ 6141123 w 6884912"/>
              <a:gd name="connsiteY91" fmla="*/ 159923 h 1161397"/>
              <a:gd name="connsiteX92" fmla="*/ 6290640 w 6884912"/>
              <a:gd name="connsiteY92" fmla="*/ 167441 h 1161397"/>
              <a:gd name="connsiteX93" fmla="*/ 6322806 w 6884912"/>
              <a:gd name="connsiteY93" fmla="*/ 213293 h 1161397"/>
              <a:gd name="connsiteX94" fmla="*/ 6380420 w 6884912"/>
              <a:gd name="connsiteY94" fmla="*/ 173195 h 1161397"/>
              <a:gd name="connsiteX95" fmla="*/ 6507891 w 6884912"/>
              <a:gd name="connsiteY95" fmla="*/ 118474 h 1161397"/>
              <a:gd name="connsiteX96" fmla="*/ 6571807 w 6884912"/>
              <a:gd name="connsiteY96" fmla="*/ 98636 h 1161397"/>
              <a:gd name="connsiteX97" fmla="*/ 6671880 w 6884912"/>
              <a:gd name="connsiteY97" fmla="*/ 82931 h 1161397"/>
              <a:gd name="connsiteX98" fmla="*/ 6702266 w 6884912"/>
              <a:gd name="connsiteY98" fmla="*/ 75470 h 1161397"/>
              <a:gd name="connsiteX99" fmla="*/ 6845802 w 6884912"/>
              <a:gd name="connsiteY99" fmla="*/ 24496 h 1161397"/>
              <a:gd name="connsiteX100" fmla="*/ 6884912 w 6884912"/>
              <a:gd name="connsiteY100"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78135 w 6884912"/>
              <a:gd name="connsiteY15" fmla="*/ 698631 h 1161397"/>
              <a:gd name="connsiteX16" fmla="*/ 1178301 w 6884912"/>
              <a:gd name="connsiteY16" fmla="*/ 698094 h 1161397"/>
              <a:gd name="connsiteX17" fmla="*/ 1242716 w 6884912"/>
              <a:gd name="connsiteY17" fmla="*/ 698052 h 1161397"/>
              <a:gd name="connsiteX18" fmla="*/ 1299977 w 6884912"/>
              <a:gd name="connsiteY18" fmla="*/ 639196 h 1161397"/>
              <a:gd name="connsiteX19" fmla="*/ 1326190 w 6884912"/>
              <a:gd name="connsiteY19" fmla="*/ 625955 h 1161397"/>
              <a:gd name="connsiteX20" fmla="*/ 1339600 w 6884912"/>
              <a:gd name="connsiteY20" fmla="*/ 616295 h 1161397"/>
              <a:gd name="connsiteX21" fmla="*/ 1340054 w 6884912"/>
              <a:gd name="connsiteY21" fmla="*/ 614022 h 1161397"/>
              <a:gd name="connsiteX22" fmla="*/ 1391606 w 6884912"/>
              <a:gd name="connsiteY22" fmla="*/ 615229 h 1161397"/>
              <a:gd name="connsiteX23" fmla="*/ 1397565 w 6884912"/>
              <a:gd name="connsiteY23" fmla="*/ 611490 h 1161397"/>
              <a:gd name="connsiteX24" fmla="*/ 1432302 w 6884912"/>
              <a:gd name="connsiteY24" fmla="*/ 617267 h 1161397"/>
              <a:gd name="connsiteX25" fmla="*/ 1449644 w 6884912"/>
              <a:gd name="connsiteY25" fmla="*/ 617591 h 1161397"/>
              <a:gd name="connsiteX26" fmla="*/ 1455793 w 6884912"/>
              <a:gd name="connsiteY26" fmla="*/ 623174 h 1161397"/>
              <a:gd name="connsiteX27" fmla="*/ 1480758 w 6884912"/>
              <a:gd name="connsiteY27" fmla="*/ 620863 h 1161397"/>
              <a:gd name="connsiteX28" fmla="*/ 1483154 w 6884912"/>
              <a:gd name="connsiteY28" fmla="*/ 618527 h 1161397"/>
              <a:gd name="connsiteX29" fmla="*/ 1505495 w 6884912"/>
              <a:gd name="connsiteY29" fmla="*/ 624325 h 1161397"/>
              <a:gd name="connsiteX30" fmla="*/ 1526340 w 6884912"/>
              <a:gd name="connsiteY30" fmla="*/ 638496 h 1161397"/>
              <a:gd name="connsiteX31" fmla="*/ 1731986 w 6884912"/>
              <a:gd name="connsiteY31" fmla="*/ 589682 h 1161397"/>
              <a:gd name="connsiteX32" fmla="*/ 1927935 w 6884912"/>
              <a:gd name="connsiteY32" fmla="*/ 628540 h 1161397"/>
              <a:gd name="connsiteX33" fmla="*/ 2039075 w 6884912"/>
              <a:gd name="connsiteY33" fmla="*/ 599964 h 1161397"/>
              <a:gd name="connsiteX34" fmla="*/ 2066980 w 6884912"/>
              <a:gd name="connsiteY34" fmla="*/ 550413 h 1161397"/>
              <a:gd name="connsiteX35" fmla="*/ 2352236 w 6884912"/>
              <a:gd name="connsiteY35" fmla="*/ 519602 h 1161397"/>
              <a:gd name="connsiteX36" fmla="*/ 2420791 w 6884912"/>
              <a:gd name="connsiteY36" fmla="*/ 492826 h 1161397"/>
              <a:gd name="connsiteX37" fmla="*/ 2489932 w 6884912"/>
              <a:gd name="connsiteY37" fmla="*/ 507864 h 1161397"/>
              <a:gd name="connsiteX38" fmla="*/ 2512917 w 6884912"/>
              <a:gd name="connsiteY38" fmla="*/ 489127 h 1161397"/>
              <a:gd name="connsiteX39" fmla="*/ 2516783 w 6884912"/>
              <a:gd name="connsiteY39" fmla="*/ 485473 h 1161397"/>
              <a:gd name="connsiteX40" fmla="*/ 2534360 w 6884912"/>
              <a:gd name="connsiteY40" fmla="*/ 480064 h 1161397"/>
              <a:gd name="connsiteX41" fmla="*/ 2536691 w 6884912"/>
              <a:gd name="connsiteY41" fmla="*/ 467018 h 1161397"/>
              <a:gd name="connsiteX42" fmla="*/ 2561265 w 6884912"/>
              <a:gd name="connsiteY42" fmla="*/ 450623 h 1161397"/>
              <a:gd name="connsiteX43" fmla="*/ 2594349 w 6884912"/>
              <a:gd name="connsiteY43" fmla="*/ 443884 h 1161397"/>
              <a:gd name="connsiteX44" fmla="*/ 2754324 w 6884912"/>
              <a:gd name="connsiteY44" fmla="*/ 424766 h 1161397"/>
              <a:gd name="connsiteX45" fmla="*/ 2848470 w 6884912"/>
              <a:gd name="connsiteY45" fmla="*/ 405966 h 1161397"/>
              <a:gd name="connsiteX46" fmla="*/ 2881772 w 6884912"/>
              <a:gd name="connsiteY46" fmla="*/ 387260 h 1161397"/>
              <a:gd name="connsiteX47" fmla="*/ 2929932 w 6884912"/>
              <a:gd name="connsiteY47" fmla="*/ 368912 h 1161397"/>
              <a:gd name="connsiteX48" fmla="*/ 3013020 w 6884912"/>
              <a:gd name="connsiteY48" fmla="*/ 327578 h 1161397"/>
              <a:gd name="connsiteX49" fmla="*/ 3222191 w 6884912"/>
              <a:gd name="connsiteY49" fmla="*/ 307887 h 1161397"/>
              <a:gd name="connsiteX50" fmla="*/ 3227953 w 6884912"/>
              <a:gd name="connsiteY50" fmla="*/ 297650 h 1161397"/>
              <a:gd name="connsiteX51" fmla="*/ 3510042 w 6884912"/>
              <a:gd name="connsiteY51" fmla="*/ 311820 h 1161397"/>
              <a:gd name="connsiteX52" fmla="*/ 3626773 w 6884912"/>
              <a:gd name="connsiteY52" fmla="*/ 290452 h 1161397"/>
              <a:gd name="connsiteX53" fmla="*/ 3666217 w 6884912"/>
              <a:gd name="connsiteY53" fmla="*/ 273255 h 1161397"/>
              <a:gd name="connsiteX54" fmla="*/ 3732427 w 6884912"/>
              <a:gd name="connsiteY54" fmla="*/ 245039 h 1161397"/>
              <a:gd name="connsiteX55" fmla="*/ 3777022 w 6884912"/>
              <a:gd name="connsiteY55" fmla="*/ 200276 h 1161397"/>
              <a:gd name="connsiteX56" fmla="*/ 3791246 w 6884912"/>
              <a:gd name="connsiteY56" fmla="*/ 189996 h 1161397"/>
              <a:gd name="connsiteX57" fmla="*/ 3819864 w 6884912"/>
              <a:gd name="connsiteY57" fmla="*/ 194605 h 1161397"/>
              <a:gd name="connsiteX58" fmla="*/ 3830398 w 6884912"/>
              <a:gd name="connsiteY58" fmla="*/ 188383 h 1161397"/>
              <a:gd name="connsiteX59" fmla="*/ 3834360 w 6884912"/>
              <a:gd name="connsiteY59" fmla="*/ 188992 h 1161397"/>
              <a:gd name="connsiteX60" fmla="*/ 3843715 w 6884912"/>
              <a:gd name="connsiteY60" fmla="*/ 188752 h 1161397"/>
              <a:gd name="connsiteX61" fmla="*/ 3842609 w 6884912"/>
              <a:gd name="connsiteY61" fmla="*/ 197386 h 1161397"/>
              <a:gd name="connsiteX62" fmla="*/ 3853961 w 6884912"/>
              <a:gd name="connsiteY62" fmla="*/ 213380 h 1161397"/>
              <a:gd name="connsiteX63" fmla="*/ 3907640 w 6884912"/>
              <a:gd name="connsiteY63" fmla="*/ 207568 h 1161397"/>
              <a:gd name="connsiteX64" fmla="*/ 3910449 w 6884912"/>
              <a:gd name="connsiteY64" fmla="*/ 197808 h 1161397"/>
              <a:gd name="connsiteX65" fmla="*/ 3917197 w 6884912"/>
              <a:gd name="connsiteY65" fmla="*/ 196121 h 1161397"/>
              <a:gd name="connsiteX66" fmla="*/ 3922400 w 6884912"/>
              <a:gd name="connsiteY66" fmla="*/ 205056 h 1161397"/>
              <a:gd name="connsiteX67" fmla="*/ 4013061 w 6884912"/>
              <a:gd name="connsiteY67" fmla="*/ 224874 h 1161397"/>
              <a:gd name="connsiteX68" fmla="*/ 4220717 w 6884912"/>
              <a:gd name="connsiteY68" fmla="*/ 192946 h 1161397"/>
              <a:gd name="connsiteX69" fmla="*/ 4228802 w 6884912"/>
              <a:gd name="connsiteY69" fmla="*/ 201468 h 1161397"/>
              <a:gd name="connsiteX70" fmla="*/ 4289361 w 6884912"/>
              <a:gd name="connsiteY70" fmla="*/ 196642 h 1161397"/>
              <a:gd name="connsiteX71" fmla="*/ 4498913 w 6884912"/>
              <a:gd name="connsiteY71" fmla="*/ 118915 h 1161397"/>
              <a:gd name="connsiteX72" fmla="*/ 4617330 w 6884912"/>
              <a:gd name="connsiteY72" fmla="*/ 111163 h 1161397"/>
              <a:gd name="connsiteX73" fmla="*/ 4659778 w 6884912"/>
              <a:gd name="connsiteY73" fmla="*/ 118219 h 1161397"/>
              <a:gd name="connsiteX74" fmla="*/ 4730870 w 6884912"/>
              <a:gd name="connsiteY74" fmla="*/ 129432 h 1161397"/>
              <a:gd name="connsiteX75" fmla="*/ 4844073 w 6884912"/>
              <a:gd name="connsiteY75" fmla="*/ 161768 h 1161397"/>
              <a:gd name="connsiteX76" fmla="*/ 4856454 w 6884912"/>
              <a:gd name="connsiteY76" fmla="*/ 130488 h 1161397"/>
              <a:gd name="connsiteX77" fmla="*/ 4920038 w 6884912"/>
              <a:gd name="connsiteY77" fmla="*/ 140418 h 1161397"/>
              <a:gd name="connsiteX78" fmla="*/ 5016639 w 6884912"/>
              <a:gd name="connsiteY78" fmla="*/ 158905 h 1161397"/>
              <a:gd name="connsiteX79" fmla="*/ 5072009 w 6884912"/>
              <a:gd name="connsiteY79" fmla="*/ 161502 h 1161397"/>
              <a:gd name="connsiteX80" fmla="*/ 5223626 w 6884912"/>
              <a:gd name="connsiteY80" fmla="*/ 177356 h 1161397"/>
              <a:gd name="connsiteX81" fmla="*/ 5375773 w 6884912"/>
              <a:gd name="connsiteY81" fmla="*/ 199913 h 1161397"/>
              <a:gd name="connsiteX82" fmla="*/ 5467502 w 6884912"/>
              <a:gd name="connsiteY82" fmla="*/ 250963 h 1161397"/>
              <a:gd name="connsiteX83" fmla="*/ 5592395 w 6884912"/>
              <a:gd name="connsiteY83" fmla="*/ 265434 h 1161397"/>
              <a:gd name="connsiteX84" fmla="*/ 5613532 w 6884912"/>
              <a:gd name="connsiteY84" fmla="*/ 273379 h 1161397"/>
              <a:gd name="connsiteX85" fmla="*/ 5642173 w 6884912"/>
              <a:gd name="connsiteY85" fmla="*/ 266904 h 1161397"/>
              <a:gd name="connsiteX86" fmla="*/ 5756910 w 6884912"/>
              <a:gd name="connsiteY86" fmla="*/ 239211 h 1161397"/>
              <a:gd name="connsiteX87" fmla="*/ 5846667 w 6884912"/>
              <a:gd name="connsiteY87" fmla="*/ 201786 h 1161397"/>
              <a:gd name="connsiteX88" fmla="*/ 5960732 w 6884912"/>
              <a:gd name="connsiteY88" fmla="*/ 220708 h 1161397"/>
              <a:gd name="connsiteX89" fmla="*/ 6029542 w 6884912"/>
              <a:gd name="connsiteY89" fmla="*/ 210339 h 1161397"/>
              <a:gd name="connsiteX90" fmla="*/ 6141123 w 6884912"/>
              <a:gd name="connsiteY90" fmla="*/ 159923 h 1161397"/>
              <a:gd name="connsiteX91" fmla="*/ 6290640 w 6884912"/>
              <a:gd name="connsiteY91" fmla="*/ 167441 h 1161397"/>
              <a:gd name="connsiteX92" fmla="*/ 6322806 w 6884912"/>
              <a:gd name="connsiteY92" fmla="*/ 213293 h 1161397"/>
              <a:gd name="connsiteX93" fmla="*/ 6380420 w 6884912"/>
              <a:gd name="connsiteY93" fmla="*/ 173195 h 1161397"/>
              <a:gd name="connsiteX94" fmla="*/ 6507891 w 6884912"/>
              <a:gd name="connsiteY94" fmla="*/ 118474 h 1161397"/>
              <a:gd name="connsiteX95" fmla="*/ 6571807 w 6884912"/>
              <a:gd name="connsiteY95" fmla="*/ 98636 h 1161397"/>
              <a:gd name="connsiteX96" fmla="*/ 6671880 w 6884912"/>
              <a:gd name="connsiteY96" fmla="*/ 82931 h 1161397"/>
              <a:gd name="connsiteX97" fmla="*/ 6702266 w 6884912"/>
              <a:gd name="connsiteY97" fmla="*/ 75470 h 1161397"/>
              <a:gd name="connsiteX98" fmla="*/ 6845802 w 6884912"/>
              <a:gd name="connsiteY98" fmla="*/ 24496 h 1161397"/>
              <a:gd name="connsiteX99" fmla="*/ 6884912 w 6884912"/>
              <a:gd name="connsiteY99"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78135 w 6884912"/>
              <a:gd name="connsiteY15" fmla="*/ 698631 h 1161397"/>
              <a:gd name="connsiteX16" fmla="*/ 1242716 w 6884912"/>
              <a:gd name="connsiteY16" fmla="*/ 698052 h 1161397"/>
              <a:gd name="connsiteX17" fmla="*/ 1299977 w 6884912"/>
              <a:gd name="connsiteY17" fmla="*/ 639196 h 1161397"/>
              <a:gd name="connsiteX18" fmla="*/ 1326190 w 6884912"/>
              <a:gd name="connsiteY18" fmla="*/ 625955 h 1161397"/>
              <a:gd name="connsiteX19" fmla="*/ 1339600 w 6884912"/>
              <a:gd name="connsiteY19" fmla="*/ 616295 h 1161397"/>
              <a:gd name="connsiteX20" fmla="*/ 1340054 w 6884912"/>
              <a:gd name="connsiteY20" fmla="*/ 614022 h 1161397"/>
              <a:gd name="connsiteX21" fmla="*/ 1391606 w 6884912"/>
              <a:gd name="connsiteY21" fmla="*/ 615229 h 1161397"/>
              <a:gd name="connsiteX22" fmla="*/ 1397565 w 6884912"/>
              <a:gd name="connsiteY22" fmla="*/ 611490 h 1161397"/>
              <a:gd name="connsiteX23" fmla="*/ 1432302 w 6884912"/>
              <a:gd name="connsiteY23" fmla="*/ 617267 h 1161397"/>
              <a:gd name="connsiteX24" fmla="*/ 1449644 w 6884912"/>
              <a:gd name="connsiteY24" fmla="*/ 617591 h 1161397"/>
              <a:gd name="connsiteX25" fmla="*/ 1455793 w 6884912"/>
              <a:gd name="connsiteY25" fmla="*/ 623174 h 1161397"/>
              <a:gd name="connsiteX26" fmla="*/ 1480758 w 6884912"/>
              <a:gd name="connsiteY26" fmla="*/ 620863 h 1161397"/>
              <a:gd name="connsiteX27" fmla="*/ 1483154 w 6884912"/>
              <a:gd name="connsiteY27" fmla="*/ 618527 h 1161397"/>
              <a:gd name="connsiteX28" fmla="*/ 1505495 w 6884912"/>
              <a:gd name="connsiteY28" fmla="*/ 624325 h 1161397"/>
              <a:gd name="connsiteX29" fmla="*/ 1526340 w 6884912"/>
              <a:gd name="connsiteY29" fmla="*/ 638496 h 1161397"/>
              <a:gd name="connsiteX30" fmla="*/ 1731986 w 6884912"/>
              <a:gd name="connsiteY30" fmla="*/ 589682 h 1161397"/>
              <a:gd name="connsiteX31" fmla="*/ 1927935 w 6884912"/>
              <a:gd name="connsiteY31" fmla="*/ 628540 h 1161397"/>
              <a:gd name="connsiteX32" fmla="*/ 2039075 w 6884912"/>
              <a:gd name="connsiteY32" fmla="*/ 599964 h 1161397"/>
              <a:gd name="connsiteX33" fmla="*/ 2066980 w 6884912"/>
              <a:gd name="connsiteY33" fmla="*/ 550413 h 1161397"/>
              <a:gd name="connsiteX34" fmla="*/ 2352236 w 6884912"/>
              <a:gd name="connsiteY34" fmla="*/ 519602 h 1161397"/>
              <a:gd name="connsiteX35" fmla="*/ 2420791 w 6884912"/>
              <a:gd name="connsiteY35" fmla="*/ 492826 h 1161397"/>
              <a:gd name="connsiteX36" fmla="*/ 2489932 w 6884912"/>
              <a:gd name="connsiteY36" fmla="*/ 507864 h 1161397"/>
              <a:gd name="connsiteX37" fmla="*/ 2512917 w 6884912"/>
              <a:gd name="connsiteY37" fmla="*/ 489127 h 1161397"/>
              <a:gd name="connsiteX38" fmla="*/ 2516783 w 6884912"/>
              <a:gd name="connsiteY38" fmla="*/ 485473 h 1161397"/>
              <a:gd name="connsiteX39" fmla="*/ 2534360 w 6884912"/>
              <a:gd name="connsiteY39" fmla="*/ 480064 h 1161397"/>
              <a:gd name="connsiteX40" fmla="*/ 2536691 w 6884912"/>
              <a:gd name="connsiteY40" fmla="*/ 467018 h 1161397"/>
              <a:gd name="connsiteX41" fmla="*/ 2561265 w 6884912"/>
              <a:gd name="connsiteY41" fmla="*/ 450623 h 1161397"/>
              <a:gd name="connsiteX42" fmla="*/ 2594349 w 6884912"/>
              <a:gd name="connsiteY42" fmla="*/ 443884 h 1161397"/>
              <a:gd name="connsiteX43" fmla="*/ 2754324 w 6884912"/>
              <a:gd name="connsiteY43" fmla="*/ 424766 h 1161397"/>
              <a:gd name="connsiteX44" fmla="*/ 2848470 w 6884912"/>
              <a:gd name="connsiteY44" fmla="*/ 405966 h 1161397"/>
              <a:gd name="connsiteX45" fmla="*/ 2881772 w 6884912"/>
              <a:gd name="connsiteY45" fmla="*/ 387260 h 1161397"/>
              <a:gd name="connsiteX46" fmla="*/ 2929932 w 6884912"/>
              <a:gd name="connsiteY46" fmla="*/ 368912 h 1161397"/>
              <a:gd name="connsiteX47" fmla="*/ 3013020 w 6884912"/>
              <a:gd name="connsiteY47" fmla="*/ 327578 h 1161397"/>
              <a:gd name="connsiteX48" fmla="*/ 3222191 w 6884912"/>
              <a:gd name="connsiteY48" fmla="*/ 307887 h 1161397"/>
              <a:gd name="connsiteX49" fmla="*/ 3227953 w 6884912"/>
              <a:gd name="connsiteY49" fmla="*/ 297650 h 1161397"/>
              <a:gd name="connsiteX50" fmla="*/ 3510042 w 6884912"/>
              <a:gd name="connsiteY50" fmla="*/ 311820 h 1161397"/>
              <a:gd name="connsiteX51" fmla="*/ 3626773 w 6884912"/>
              <a:gd name="connsiteY51" fmla="*/ 290452 h 1161397"/>
              <a:gd name="connsiteX52" fmla="*/ 3666217 w 6884912"/>
              <a:gd name="connsiteY52" fmla="*/ 273255 h 1161397"/>
              <a:gd name="connsiteX53" fmla="*/ 3732427 w 6884912"/>
              <a:gd name="connsiteY53" fmla="*/ 245039 h 1161397"/>
              <a:gd name="connsiteX54" fmla="*/ 3777022 w 6884912"/>
              <a:gd name="connsiteY54" fmla="*/ 200276 h 1161397"/>
              <a:gd name="connsiteX55" fmla="*/ 3791246 w 6884912"/>
              <a:gd name="connsiteY55" fmla="*/ 189996 h 1161397"/>
              <a:gd name="connsiteX56" fmla="*/ 3819864 w 6884912"/>
              <a:gd name="connsiteY56" fmla="*/ 194605 h 1161397"/>
              <a:gd name="connsiteX57" fmla="*/ 3830398 w 6884912"/>
              <a:gd name="connsiteY57" fmla="*/ 188383 h 1161397"/>
              <a:gd name="connsiteX58" fmla="*/ 3834360 w 6884912"/>
              <a:gd name="connsiteY58" fmla="*/ 188992 h 1161397"/>
              <a:gd name="connsiteX59" fmla="*/ 3843715 w 6884912"/>
              <a:gd name="connsiteY59" fmla="*/ 188752 h 1161397"/>
              <a:gd name="connsiteX60" fmla="*/ 3842609 w 6884912"/>
              <a:gd name="connsiteY60" fmla="*/ 197386 h 1161397"/>
              <a:gd name="connsiteX61" fmla="*/ 3853961 w 6884912"/>
              <a:gd name="connsiteY61" fmla="*/ 213380 h 1161397"/>
              <a:gd name="connsiteX62" fmla="*/ 3907640 w 6884912"/>
              <a:gd name="connsiteY62" fmla="*/ 207568 h 1161397"/>
              <a:gd name="connsiteX63" fmla="*/ 3910449 w 6884912"/>
              <a:gd name="connsiteY63" fmla="*/ 197808 h 1161397"/>
              <a:gd name="connsiteX64" fmla="*/ 3917197 w 6884912"/>
              <a:gd name="connsiteY64" fmla="*/ 196121 h 1161397"/>
              <a:gd name="connsiteX65" fmla="*/ 3922400 w 6884912"/>
              <a:gd name="connsiteY65" fmla="*/ 205056 h 1161397"/>
              <a:gd name="connsiteX66" fmla="*/ 4013061 w 6884912"/>
              <a:gd name="connsiteY66" fmla="*/ 224874 h 1161397"/>
              <a:gd name="connsiteX67" fmla="*/ 4220717 w 6884912"/>
              <a:gd name="connsiteY67" fmla="*/ 192946 h 1161397"/>
              <a:gd name="connsiteX68" fmla="*/ 4228802 w 6884912"/>
              <a:gd name="connsiteY68" fmla="*/ 201468 h 1161397"/>
              <a:gd name="connsiteX69" fmla="*/ 4289361 w 6884912"/>
              <a:gd name="connsiteY69" fmla="*/ 196642 h 1161397"/>
              <a:gd name="connsiteX70" fmla="*/ 4498913 w 6884912"/>
              <a:gd name="connsiteY70" fmla="*/ 118915 h 1161397"/>
              <a:gd name="connsiteX71" fmla="*/ 4617330 w 6884912"/>
              <a:gd name="connsiteY71" fmla="*/ 111163 h 1161397"/>
              <a:gd name="connsiteX72" fmla="*/ 4659778 w 6884912"/>
              <a:gd name="connsiteY72" fmla="*/ 118219 h 1161397"/>
              <a:gd name="connsiteX73" fmla="*/ 4730870 w 6884912"/>
              <a:gd name="connsiteY73" fmla="*/ 129432 h 1161397"/>
              <a:gd name="connsiteX74" fmla="*/ 4844073 w 6884912"/>
              <a:gd name="connsiteY74" fmla="*/ 161768 h 1161397"/>
              <a:gd name="connsiteX75" fmla="*/ 4856454 w 6884912"/>
              <a:gd name="connsiteY75" fmla="*/ 130488 h 1161397"/>
              <a:gd name="connsiteX76" fmla="*/ 4920038 w 6884912"/>
              <a:gd name="connsiteY76" fmla="*/ 140418 h 1161397"/>
              <a:gd name="connsiteX77" fmla="*/ 5016639 w 6884912"/>
              <a:gd name="connsiteY77" fmla="*/ 158905 h 1161397"/>
              <a:gd name="connsiteX78" fmla="*/ 5072009 w 6884912"/>
              <a:gd name="connsiteY78" fmla="*/ 161502 h 1161397"/>
              <a:gd name="connsiteX79" fmla="*/ 5223626 w 6884912"/>
              <a:gd name="connsiteY79" fmla="*/ 177356 h 1161397"/>
              <a:gd name="connsiteX80" fmla="*/ 5375773 w 6884912"/>
              <a:gd name="connsiteY80" fmla="*/ 199913 h 1161397"/>
              <a:gd name="connsiteX81" fmla="*/ 5467502 w 6884912"/>
              <a:gd name="connsiteY81" fmla="*/ 250963 h 1161397"/>
              <a:gd name="connsiteX82" fmla="*/ 5592395 w 6884912"/>
              <a:gd name="connsiteY82" fmla="*/ 265434 h 1161397"/>
              <a:gd name="connsiteX83" fmla="*/ 5613532 w 6884912"/>
              <a:gd name="connsiteY83" fmla="*/ 273379 h 1161397"/>
              <a:gd name="connsiteX84" fmla="*/ 5642173 w 6884912"/>
              <a:gd name="connsiteY84" fmla="*/ 266904 h 1161397"/>
              <a:gd name="connsiteX85" fmla="*/ 5756910 w 6884912"/>
              <a:gd name="connsiteY85" fmla="*/ 239211 h 1161397"/>
              <a:gd name="connsiteX86" fmla="*/ 5846667 w 6884912"/>
              <a:gd name="connsiteY86" fmla="*/ 201786 h 1161397"/>
              <a:gd name="connsiteX87" fmla="*/ 5960732 w 6884912"/>
              <a:gd name="connsiteY87" fmla="*/ 220708 h 1161397"/>
              <a:gd name="connsiteX88" fmla="*/ 6029542 w 6884912"/>
              <a:gd name="connsiteY88" fmla="*/ 210339 h 1161397"/>
              <a:gd name="connsiteX89" fmla="*/ 6141123 w 6884912"/>
              <a:gd name="connsiteY89" fmla="*/ 159923 h 1161397"/>
              <a:gd name="connsiteX90" fmla="*/ 6290640 w 6884912"/>
              <a:gd name="connsiteY90" fmla="*/ 167441 h 1161397"/>
              <a:gd name="connsiteX91" fmla="*/ 6322806 w 6884912"/>
              <a:gd name="connsiteY91" fmla="*/ 213293 h 1161397"/>
              <a:gd name="connsiteX92" fmla="*/ 6380420 w 6884912"/>
              <a:gd name="connsiteY92" fmla="*/ 173195 h 1161397"/>
              <a:gd name="connsiteX93" fmla="*/ 6507891 w 6884912"/>
              <a:gd name="connsiteY93" fmla="*/ 118474 h 1161397"/>
              <a:gd name="connsiteX94" fmla="*/ 6571807 w 6884912"/>
              <a:gd name="connsiteY94" fmla="*/ 98636 h 1161397"/>
              <a:gd name="connsiteX95" fmla="*/ 6671880 w 6884912"/>
              <a:gd name="connsiteY95" fmla="*/ 82931 h 1161397"/>
              <a:gd name="connsiteX96" fmla="*/ 6702266 w 6884912"/>
              <a:gd name="connsiteY96" fmla="*/ 75470 h 1161397"/>
              <a:gd name="connsiteX97" fmla="*/ 6845802 w 6884912"/>
              <a:gd name="connsiteY97" fmla="*/ 24496 h 1161397"/>
              <a:gd name="connsiteX98" fmla="*/ 6884912 w 6884912"/>
              <a:gd name="connsiteY98"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207847 w 6884912"/>
              <a:gd name="connsiteY15" fmla="*/ 689087 h 1161397"/>
              <a:gd name="connsiteX16" fmla="*/ 1242716 w 6884912"/>
              <a:gd name="connsiteY16" fmla="*/ 698052 h 1161397"/>
              <a:gd name="connsiteX17" fmla="*/ 1299977 w 6884912"/>
              <a:gd name="connsiteY17" fmla="*/ 639196 h 1161397"/>
              <a:gd name="connsiteX18" fmla="*/ 1326190 w 6884912"/>
              <a:gd name="connsiteY18" fmla="*/ 625955 h 1161397"/>
              <a:gd name="connsiteX19" fmla="*/ 1339600 w 6884912"/>
              <a:gd name="connsiteY19" fmla="*/ 616295 h 1161397"/>
              <a:gd name="connsiteX20" fmla="*/ 1340054 w 6884912"/>
              <a:gd name="connsiteY20" fmla="*/ 614022 h 1161397"/>
              <a:gd name="connsiteX21" fmla="*/ 1391606 w 6884912"/>
              <a:gd name="connsiteY21" fmla="*/ 615229 h 1161397"/>
              <a:gd name="connsiteX22" fmla="*/ 1397565 w 6884912"/>
              <a:gd name="connsiteY22" fmla="*/ 611490 h 1161397"/>
              <a:gd name="connsiteX23" fmla="*/ 1432302 w 6884912"/>
              <a:gd name="connsiteY23" fmla="*/ 617267 h 1161397"/>
              <a:gd name="connsiteX24" fmla="*/ 1449644 w 6884912"/>
              <a:gd name="connsiteY24" fmla="*/ 617591 h 1161397"/>
              <a:gd name="connsiteX25" fmla="*/ 1455793 w 6884912"/>
              <a:gd name="connsiteY25" fmla="*/ 623174 h 1161397"/>
              <a:gd name="connsiteX26" fmla="*/ 1480758 w 6884912"/>
              <a:gd name="connsiteY26" fmla="*/ 620863 h 1161397"/>
              <a:gd name="connsiteX27" fmla="*/ 1483154 w 6884912"/>
              <a:gd name="connsiteY27" fmla="*/ 618527 h 1161397"/>
              <a:gd name="connsiteX28" fmla="*/ 1505495 w 6884912"/>
              <a:gd name="connsiteY28" fmla="*/ 624325 h 1161397"/>
              <a:gd name="connsiteX29" fmla="*/ 1526340 w 6884912"/>
              <a:gd name="connsiteY29" fmla="*/ 638496 h 1161397"/>
              <a:gd name="connsiteX30" fmla="*/ 1731986 w 6884912"/>
              <a:gd name="connsiteY30" fmla="*/ 589682 h 1161397"/>
              <a:gd name="connsiteX31" fmla="*/ 1927935 w 6884912"/>
              <a:gd name="connsiteY31" fmla="*/ 628540 h 1161397"/>
              <a:gd name="connsiteX32" fmla="*/ 2039075 w 6884912"/>
              <a:gd name="connsiteY32" fmla="*/ 599964 h 1161397"/>
              <a:gd name="connsiteX33" fmla="*/ 2066980 w 6884912"/>
              <a:gd name="connsiteY33" fmla="*/ 550413 h 1161397"/>
              <a:gd name="connsiteX34" fmla="*/ 2352236 w 6884912"/>
              <a:gd name="connsiteY34" fmla="*/ 519602 h 1161397"/>
              <a:gd name="connsiteX35" fmla="*/ 2420791 w 6884912"/>
              <a:gd name="connsiteY35" fmla="*/ 492826 h 1161397"/>
              <a:gd name="connsiteX36" fmla="*/ 2489932 w 6884912"/>
              <a:gd name="connsiteY36" fmla="*/ 507864 h 1161397"/>
              <a:gd name="connsiteX37" fmla="*/ 2512917 w 6884912"/>
              <a:gd name="connsiteY37" fmla="*/ 489127 h 1161397"/>
              <a:gd name="connsiteX38" fmla="*/ 2516783 w 6884912"/>
              <a:gd name="connsiteY38" fmla="*/ 485473 h 1161397"/>
              <a:gd name="connsiteX39" fmla="*/ 2534360 w 6884912"/>
              <a:gd name="connsiteY39" fmla="*/ 480064 h 1161397"/>
              <a:gd name="connsiteX40" fmla="*/ 2536691 w 6884912"/>
              <a:gd name="connsiteY40" fmla="*/ 467018 h 1161397"/>
              <a:gd name="connsiteX41" fmla="*/ 2561265 w 6884912"/>
              <a:gd name="connsiteY41" fmla="*/ 450623 h 1161397"/>
              <a:gd name="connsiteX42" fmla="*/ 2594349 w 6884912"/>
              <a:gd name="connsiteY42" fmla="*/ 443884 h 1161397"/>
              <a:gd name="connsiteX43" fmla="*/ 2754324 w 6884912"/>
              <a:gd name="connsiteY43" fmla="*/ 424766 h 1161397"/>
              <a:gd name="connsiteX44" fmla="*/ 2848470 w 6884912"/>
              <a:gd name="connsiteY44" fmla="*/ 405966 h 1161397"/>
              <a:gd name="connsiteX45" fmla="*/ 2881772 w 6884912"/>
              <a:gd name="connsiteY45" fmla="*/ 387260 h 1161397"/>
              <a:gd name="connsiteX46" fmla="*/ 2929932 w 6884912"/>
              <a:gd name="connsiteY46" fmla="*/ 368912 h 1161397"/>
              <a:gd name="connsiteX47" fmla="*/ 3013020 w 6884912"/>
              <a:gd name="connsiteY47" fmla="*/ 327578 h 1161397"/>
              <a:gd name="connsiteX48" fmla="*/ 3222191 w 6884912"/>
              <a:gd name="connsiteY48" fmla="*/ 307887 h 1161397"/>
              <a:gd name="connsiteX49" fmla="*/ 3227953 w 6884912"/>
              <a:gd name="connsiteY49" fmla="*/ 297650 h 1161397"/>
              <a:gd name="connsiteX50" fmla="*/ 3510042 w 6884912"/>
              <a:gd name="connsiteY50" fmla="*/ 311820 h 1161397"/>
              <a:gd name="connsiteX51" fmla="*/ 3626773 w 6884912"/>
              <a:gd name="connsiteY51" fmla="*/ 290452 h 1161397"/>
              <a:gd name="connsiteX52" fmla="*/ 3666217 w 6884912"/>
              <a:gd name="connsiteY52" fmla="*/ 273255 h 1161397"/>
              <a:gd name="connsiteX53" fmla="*/ 3732427 w 6884912"/>
              <a:gd name="connsiteY53" fmla="*/ 245039 h 1161397"/>
              <a:gd name="connsiteX54" fmla="*/ 3777022 w 6884912"/>
              <a:gd name="connsiteY54" fmla="*/ 200276 h 1161397"/>
              <a:gd name="connsiteX55" fmla="*/ 3791246 w 6884912"/>
              <a:gd name="connsiteY55" fmla="*/ 189996 h 1161397"/>
              <a:gd name="connsiteX56" fmla="*/ 3819864 w 6884912"/>
              <a:gd name="connsiteY56" fmla="*/ 194605 h 1161397"/>
              <a:gd name="connsiteX57" fmla="*/ 3830398 w 6884912"/>
              <a:gd name="connsiteY57" fmla="*/ 188383 h 1161397"/>
              <a:gd name="connsiteX58" fmla="*/ 3834360 w 6884912"/>
              <a:gd name="connsiteY58" fmla="*/ 188992 h 1161397"/>
              <a:gd name="connsiteX59" fmla="*/ 3843715 w 6884912"/>
              <a:gd name="connsiteY59" fmla="*/ 188752 h 1161397"/>
              <a:gd name="connsiteX60" fmla="*/ 3842609 w 6884912"/>
              <a:gd name="connsiteY60" fmla="*/ 197386 h 1161397"/>
              <a:gd name="connsiteX61" fmla="*/ 3853961 w 6884912"/>
              <a:gd name="connsiteY61" fmla="*/ 213380 h 1161397"/>
              <a:gd name="connsiteX62" fmla="*/ 3907640 w 6884912"/>
              <a:gd name="connsiteY62" fmla="*/ 207568 h 1161397"/>
              <a:gd name="connsiteX63" fmla="*/ 3910449 w 6884912"/>
              <a:gd name="connsiteY63" fmla="*/ 197808 h 1161397"/>
              <a:gd name="connsiteX64" fmla="*/ 3917197 w 6884912"/>
              <a:gd name="connsiteY64" fmla="*/ 196121 h 1161397"/>
              <a:gd name="connsiteX65" fmla="*/ 3922400 w 6884912"/>
              <a:gd name="connsiteY65" fmla="*/ 205056 h 1161397"/>
              <a:gd name="connsiteX66" fmla="*/ 4013061 w 6884912"/>
              <a:gd name="connsiteY66" fmla="*/ 224874 h 1161397"/>
              <a:gd name="connsiteX67" fmla="*/ 4220717 w 6884912"/>
              <a:gd name="connsiteY67" fmla="*/ 192946 h 1161397"/>
              <a:gd name="connsiteX68" fmla="*/ 4228802 w 6884912"/>
              <a:gd name="connsiteY68" fmla="*/ 201468 h 1161397"/>
              <a:gd name="connsiteX69" fmla="*/ 4289361 w 6884912"/>
              <a:gd name="connsiteY69" fmla="*/ 196642 h 1161397"/>
              <a:gd name="connsiteX70" fmla="*/ 4498913 w 6884912"/>
              <a:gd name="connsiteY70" fmla="*/ 118915 h 1161397"/>
              <a:gd name="connsiteX71" fmla="*/ 4617330 w 6884912"/>
              <a:gd name="connsiteY71" fmla="*/ 111163 h 1161397"/>
              <a:gd name="connsiteX72" fmla="*/ 4659778 w 6884912"/>
              <a:gd name="connsiteY72" fmla="*/ 118219 h 1161397"/>
              <a:gd name="connsiteX73" fmla="*/ 4730870 w 6884912"/>
              <a:gd name="connsiteY73" fmla="*/ 129432 h 1161397"/>
              <a:gd name="connsiteX74" fmla="*/ 4844073 w 6884912"/>
              <a:gd name="connsiteY74" fmla="*/ 161768 h 1161397"/>
              <a:gd name="connsiteX75" fmla="*/ 4856454 w 6884912"/>
              <a:gd name="connsiteY75" fmla="*/ 130488 h 1161397"/>
              <a:gd name="connsiteX76" fmla="*/ 4920038 w 6884912"/>
              <a:gd name="connsiteY76" fmla="*/ 140418 h 1161397"/>
              <a:gd name="connsiteX77" fmla="*/ 5016639 w 6884912"/>
              <a:gd name="connsiteY77" fmla="*/ 158905 h 1161397"/>
              <a:gd name="connsiteX78" fmla="*/ 5072009 w 6884912"/>
              <a:gd name="connsiteY78" fmla="*/ 161502 h 1161397"/>
              <a:gd name="connsiteX79" fmla="*/ 5223626 w 6884912"/>
              <a:gd name="connsiteY79" fmla="*/ 177356 h 1161397"/>
              <a:gd name="connsiteX80" fmla="*/ 5375773 w 6884912"/>
              <a:gd name="connsiteY80" fmla="*/ 199913 h 1161397"/>
              <a:gd name="connsiteX81" fmla="*/ 5467502 w 6884912"/>
              <a:gd name="connsiteY81" fmla="*/ 250963 h 1161397"/>
              <a:gd name="connsiteX82" fmla="*/ 5592395 w 6884912"/>
              <a:gd name="connsiteY82" fmla="*/ 265434 h 1161397"/>
              <a:gd name="connsiteX83" fmla="*/ 5613532 w 6884912"/>
              <a:gd name="connsiteY83" fmla="*/ 273379 h 1161397"/>
              <a:gd name="connsiteX84" fmla="*/ 5642173 w 6884912"/>
              <a:gd name="connsiteY84" fmla="*/ 266904 h 1161397"/>
              <a:gd name="connsiteX85" fmla="*/ 5756910 w 6884912"/>
              <a:gd name="connsiteY85" fmla="*/ 239211 h 1161397"/>
              <a:gd name="connsiteX86" fmla="*/ 5846667 w 6884912"/>
              <a:gd name="connsiteY86" fmla="*/ 201786 h 1161397"/>
              <a:gd name="connsiteX87" fmla="*/ 5960732 w 6884912"/>
              <a:gd name="connsiteY87" fmla="*/ 220708 h 1161397"/>
              <a:gd name="connsiteX88" fmla="*/ 6029542 w 6884912"/>
              <a:gd name="connsiteY88" fmla="*/ 210339 h 1161397"/>
              <a:gd name="connsiteX89" fmla="*/ 6141123 w 6884912"/>
              <a:gd name="connsiteY89" fmla="*/ 159923 h 1161397"/>
              <a:gd name="connsiteX90" fmla="*/ 6290640 w 6884912"/>
              <a:gd name="connsiteY90" fmla="*/ 167441 h 1161397"/>
              <a:gd name="connsiteX91" fmla="*/ 6322806 w 6884912"/>
              <a:gd name="connsiteY91" fmla="*/ 213293 h 1161397"/>
              <a:gd name="connsiteX92" fmla="*/ 6380420 w 6884912"/>
              <a:gd name="connsiteY92" fmla="*/ 173195 h 1161397"/>
              <a:gd name="connsiteX93" fmla="*/ 6507891 w 6884912"/>
              <a:gd name="connsiteY93" fmla="*/ 118474 h 1161397"/>
              <a:gd name="connsiteX94" fmla="*/ 6571807 w 6884912"/>
              <a:gd name="connsiteY94" fmla="*/ 98636 h 1161397"/>
              <a:gd name="connsiteX95" fmla="*/ 6671880 w 6884912"/>
              <a:gd name="connsiteY95" fmla="*/ 82931 h 1161397"/>
              <a:gd name="connsiteX96" fmla="*/ 6702266 w 6884912"/>
              <a:gd name="connsiteY96" fmla="*/ 75470 h 1161397"/>
              <a:gd name="connsiteX97" fmla="*/ 6845802 w 6884912"/>
              <a:gd name="connsiteY97" fmla="*/ 24496 h 1161397"/>
              <a:gd name="connsiteX98" fmla="*/ 6884912 w 6884912"/>
              <a:gd name="connsiteY98"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7166 w 6884912"/>
              <a:gd name="connsiteY14" fmla="*/ 744338 h 1161397"/>
              <a:gd name="connsiteX15" fmla="*/ 1207847 w 6884912"/>
              <a:gd name="connsiteY15" fmla="*/ 689087 h 1161397"/>
              <a:gd name="connsiteX16" fmla="*/ 1242716 w 6884912"/>
              <a:gd name="connsiteY16" fmla="*/ 698052 h 1161397"/>
              <a:gd name="connsiteX17" fmla="*/ 1299977 w 6884912"/>
              <a:gd name="connsiteY17" fmla="*/ 639196 h 1161397"/>
              <a:gd name="connsiteX18" fmla="*/ 1326190 w 6884912"/>
              <a:gd name="connsiteY18" fmla="*/ 625955 h 1161397"/>
              <a:gd name="connsiteX19" fmla="*/ 1339600 w 6884912"/>
              <a:gd name="connsiteY19" fmla="*/ 616295 h 1161397"/>
              <a:gd name="connsiteX20" fmla="*/ 1340054 w 6884912"/>
              <a:gd name="connsiteY20" fmla="*/ 614022 h 1161397"/>
              <a:gd name="connsiteX21" fmla="*/ 1391606 w 6884912"/>
              <a:gd name="connsiteY21" fmla="*/ 615229 h 1161397"/>
              <a:gd name="connsiteX22" fmla="*/ 1397565 w 6884912"/>
              <a:gd name="connsiteY22" fmla="*/ 611490 h 1161397"/>
              <a:gd name="connsiteX23" fmla="*/ 1432302 w 6884912"/>
              <a:gd name="connsiteY23" fmla="*/ 617267 h 1161397"/>
              <a:gd name="connsiteX24" fmla="*/ 1449644 w 6884912"/>
              <a:gd name="connsiteY24" fmla="*/ 617591 h 1161397"/>
              <a:gd name="connsiteX25" fmla="*/ 1455793 w 6884912"/>
              <a:gd name="connsiteY25" fmla="*/ 623174 h 1161397"/>
              <a:gd name="connsiteX26" fmla="*/ 1480758 w 6884912"/>
              <a:gd name="connsiteY26" fmla="*/ 620863 h 1161397"/>
              <a:gd name="connsiteX27" fmla="*/ 1483154 w 6884912"/>
              <a:gd name="connsiteY27" fmla="*/ 618527 h 1161397"/>
              <a:gd name="connsiteX28" fmla="*/ 1505495 w 6884912"/>
              <a:gd name="connsiteY28" fmla="*/ 624325 h 1161397"/>
              <a:gd name="connsiteX29" fmla="*/ 1526340 w 6884912"/>
              <a:gd name="connsiteY29" fmla="*/ 638496 h 1161397"/>
              <a:gd name="connsiteX30" fmla="*/ 1731986 w 6884912"/>
              <a:gd name="connsiteY30" fmla="*/ 589682 h 1161397"/>
              <a:gd name="connsiteX31" fmla="*/ 1927935 w 6884912"/>
              <a:gd name="connsiteY31" fmla="*/ 628540 h 1161397"/>
              <a:gd name="connsiteX32" fmla="*/ 2039075 w 6884912"/>
              <a:gd name="connsiteY32" fmla="*/ 599964 h 1161397"/>
              <a:gd name="connsiteX33" fmla="*/ 2066980 w 6884912"/>
              <a:gd name="connsiteY33" fmla="*/ 550413 h 1161397"/>
              <a:gd name="connsiteX34" fmla="*/ 2352236 w 6884912"/>
              <a:gd name="connsiteY34" fmla="*/ 519602 h 1161397"/>
              <a:gd name="connsiteX35" fmla="*/ 2420791 w 6884912"/>
              <a:gd name="connsiteY35" fmla="*/ 492826 h 1161397"/>
              <a:gd name="connsiteX36" fmla="*/ 2489932 w 6884912"/>
              <a:gd name="connsiteY36" fmla="*/ 507864 h 1161397"/>
              <a:gd name="connsiteX37" fmla="*/ 2512917 w 6884912"/>
              <a:gd name="connsiteY37" fmla="*/ 489127 h 1161397"/>
              <a:gd name="connsiteX38" fmla="*/ 2516783 w 6884912"/>
              <a:gd name="connsiteY38" fmla="*/ 485473 h 1161397"/>
              <a:gd name="connsiteX39" fmla="*/ 2534360 w 6884912"/>
              <a:gd name="connsiteY39" fmla="*/ 480064 h 1161397"/>
              <a:gd name="connsiteX40" fmla="*/ 2536691 w 6884912"/>
              <a:gd name="connsiteY40" fmla="*/ 467018 h 1161397"/>
              <a:gd name="connsiteX41" fmla="*/ 2561265 w 6884912"/>
              <a:gd name="connsiteY41" fmla="*/ 450623 h 1161397"/>
              <a:gd name="connsiteX42" fmla="*/ 2594349 w 6884912"/>
              <a:gd name="connsiteY42" fmla="*/ 443884 h 1161397"/>
              <a:gd name="connsiteX43" fmla="*/ 2754324 w 6884912"/>
              <a:gd name="connsiteY43" fmla="*/ 424766 h 1161397"/>
              <a:gd name="connsiteX44" fmla="*/ 2848470 w 6884912"/>
              <a:gd name="connsiteY44" fmla="*/ 405966 h 1161397"/>
              <a:gd name="connsiteX45" fmla="*/ 2881772 w 6884912"/>
              <a:gd name="connsiteY45" fmla="*/ 387260 h 1161397"/>
              <a:gd name="connsiteX46" fmla="*/ 2929932 w 6884912"/>
              <a:gd name="connsiteY46" fmla="*/ 368912 h 1161397"/>
              <a:gd name="connsiteX47" fmla="*/ 3013020 w 6884912"/>
              <a:gd name="connsiteY47" fmla="*/ 327578 h 1161397"/>
              <a:gd name="connsiteX48" fmla="*/ 3222191 w 6884912"/>
              <a:gd name="connsiteY48" fmla="*/ 307887 h 1161397"/>
              <a:gd name="connsiteX49" fmla="*/ 3227953 w 6884912"/>
              <a:gd name="connsiteY49" fmla="*/ 297650 h 1161397"/>
              <a:gd name="connsiteX50" fmla="*/ 3510042 w 6884912"/>
              <a:gd name="connsiteY50" fmla="*/ 311820 h 1161397"/>
              <a:gd name="connsiteX51" fmla="*/ 3626773 w 6884912"/>
              <a:gd name="connsiteY51" fmla="*/ 290452 h 1161397"/>
              <a:gd name="connsiteX52" fmla="*/ 3666217 w 6884912"/>
              <a:gd name="connsiteY52" fmla="*/ 273255 h 1161397"/>
              <a:gd name="connsiteX53" fmla="*/ 3732427 w 6884912"/>
              <a:gd name="connsiteY53" fmla="*/ 245039 h 1161397"/>
              <a:gd name="connsiteX54" fmla="*/ 3777022 w 6884912"/>
              <a:gd name="connsiteY54" fmla="*/ 200276 h 1161397"/>
              <a:gd name="connsiteX55" fmla="*/ 3791246 w 6884912"/>
              <a:gd name="connsiteY55" fmla="*/ 189996 h 1161397"/>
              <a:gd name="connsiteX56" fmla="*/ 3819864 w 6884912"/>
              <a:gd name="connsiteY56" fmla="*/ 194605 h 1161397"/>
              <a:gd name="connsiteX57" fmla="*/ 3830398 w 6884912"/>
              <a:gd name="connsiteY57" fmla="*/ 188383 h 1161397"/>
              <a:gd name="connsiteX58" fmla="*/ 3834360 w 6884912"/>
              <a:gd name="connsiteY58" fmla="*/ 188992 h 1161397"/>
              <a:gd name="connsiteX59" fmla="*/ 3843715 w 6884912"/>
              <a:gd name="connsiteY59" fmla="*/ 188752 h 1161397"/>
              <a:gd name="connsiteX60" fmla="*/ 3842609 w 6884912"/>
              <a:gd name="connsiteY60" fmla="*/ 197386 h 1161397"/>
              <a:gd name="connsiteX61" fmla="*/ 3853961 w 6884912"/>
              <a:gd name="connsiteY61" fmla="*/ 213380 h 1161397"/>
              <a:gd name="connsiteX62" fmla="*/ 3907640 w 6884912"/>
              <a:gd name="connsiteY62" fmla="*/ 207568 h 1161397"/>
              <a:gd name="connsiteX63" fmla="*/ 3910449 w 6884912"/>
              <a:gd name="connsiteY63" fmla="*/ 197808 h 1161397"/>
              <a:gd name="connsiteX64" fmla="*/ 3917197 w 6884912"/>
              <a:gd name="connsiteY64" fmla="*/ 196121 h 1161397"/>
              <a:gd name="connsiteX65" fmla="*/ 3922400 w 6884912"/>
              <a:gd name="connsiteY65" fmla="*/ 205056 h 1161397"/>
              <a:gd name="connsiteX66" fmla="*/ 4013061 w 6884912"/>
              <a:gd name="connsiteY66" fmla="*/ 224874 h 1161397"/>
              <a:gd name="connsiteX67" fmla="*/ 4220717 w 6884912"/>
              <a:gd name="connsiteY67" fmla="*/ 192946 h 1161397"/>
              <a:gd name="connsiteX68" fmla="*/ 4228802 w 6884912"/>
              <a:gd name="connsiteY68" fmla="*/ 201468 h 1161397"/>
              <a:gd name="connsiteX69" fmla="*/ 4289361 w 6884912"/>
              <a:gd name="connsiteY69" fmla="*/ 196642 h 1161397"/>
              <a:gd name="connsiteX70" fmla="*/ 4498913 w 6884912"/>
              <a:gd name="connsiteY70" fmla="*/ 118915 h 1161397"/>
              <a:gd name="connsiteX71" fmla="*/ 4617330 w 6884912"/>
              <a:gd name="connsiteY71" fmla="*/ 111163 h 1161397"/>
              <a:gd name="connsiteX72" fmla="*/ 4659778 w 6884912"/>
              <a:gd name="connsiteY72" fmla="*/ 118219 h 1161397"/>
              <a:gd name="connsiteX73" fmla="*/ 4730870 w 6884912"/>
              <a:gd name="connsiteY73" fmla="*/ 129432 h 1161397"/>
              <a:gd name="connsiteX74" fmla="*/ 4844073 w 6884912"/>
              <a:gd name="connsiteY74" fmla="*/ 161768 h 1161397"/>
              <a:gd name="connsiteX75" fmla="*/ 4856454 w 6884912"/>
              <a:gd name="connsiteY75" fmla="*/ 130488 h 1161397"/>
              <a:gd name="connsiteX76" fmla="*/ 4920038 w 6884912"/>
              <a:gd name="connsiteY76" fmla="*/ 140418 h 1161397"/>
              <a:gd name="connsiteX77" fmla="*/ 5016639 w 6884912"/>
              <a:gd name="connsiteY77" fmla="*/ 158905 h 1161397"/>
              <a:gd name="connsiteX78" fmla="*/ 5072009 w 6884912"/>
              <a:gd name="connsiteY78" fmla="*/ 161502 h 1161397"/>
              <a:gd name="connsiteX79" fmla="*/ 5223626 w 6884912"/>
              <a:gd name="connsiteY79" fmla="*/ 177356 h 1161397"/>
              <a:gd name="connsiteX80" fmla="*/ 5375773 w 6884912"/>
              <a:gd name="connsiteY80" fmla="*/ 199913 h 1161397"/>
              <a:gd name="connsiteX81" fmla="*/ 5467502 w 6884912"/>
              <a:gd name="connsiteY81" fmla="*/ 250963 h 1161397"/>
              <a:gd name="connsiteX82" fmla="*/ 5592395 w 6884912"/>
              <a:gd name="connsiteY82" fmla="*/ 265434 h 1161397"/>
              <a:gd name="connsiteX83" fmla="*/ 5613532 w 6884912"/>
              <a:gd name="connsiteY83" fmla="*/ 273379 h 1161397"/>
              <a:gd name="connsiteX84" fmla="*/ 5642173 w 6884912"/>
              <a:gd name="connsiteY84" fmla="*/ 266904 h 1161397"/>
              <a:gd name="connsiteX85" fmla="*/ 5756910 w 6884912"/>
              <a:gd name="connsiteY85" fmla="*/ 239211 h 1161397"/>
              <a:gd name="connsiteX86" fmla="*/ 5846667 w 6884912"/>
              <a:gd name="connsiteY86" fmla="*/ 201786 h 1161397"/>
              <a:gd name="connsiteX87" fmla="*/ 5960732 w 6884912"/>
              <a:gd name="connsiteY87" fmla="*/ 220708 h 1161397"/>
              <a:gd name="connsiteX88" fmla="*/ 6029542 w 6884912"/>
              <a:gd name="connsiteY88" fmla="*/ 210339 h 1161397"/>
              <a:gd name="connsiteX89" fmla="*/ 6141123 w 6884912"/>
              <a:gd name="connsiteY89" fmla="*/ 159923 h 1161397"/>
              <a:gd name="connsiteX90" fmla="*/ 6290640 w 6884912"/>
              <a:gd name="connsiteY90" fmla="*/ 167441 h 1161397"/>
              <a:gd name="connsiteX91" fmla="*/ 6322806 w 6884912"/>
              <a:gd name="connsiteY91" fmla="*/ 213293 h 1161397"/>
              <a:gd name="connsiteX92" fmla="*/ 6380420 w 6884912"/>
              <a:gd name="connsiteY92" fmla="*/ 173195 h 1161397"/>
              <a:gd name="connsiteX93" fmla="*/ 6507891 w 6884912"/>
              <a:gd name="connsiteY93" fmla="*/ 118474 h 1161397"/>
              <a:gd name="connsiteX94" fmla="*/ 6571807 w 6884912"/>
              <a:gd name="connsiteY94" fmla="*/ 98636 h 1161397"/>
              <a:gd name="connsiteX95" fmla="*/ 6671880 w 6884912"/>
              <a:gd name="connsiteY95" fmla="*/ 82931 h 1161397"/>
              <a:gd name="connsiteX96" fmla="*/ 6702266 w 6884912"/>
              <a:gd name="connsiteY96" fmla="*/ 75470 h 1161397"/>
              <a:gd name="connsiteX97" fmla="*/ 6845802 w 6884912"/>
              <a:gd name="connsiteY97" fmla="*/ 24496 h 1161397"/>
              <a:gd name="connsiteX98" fmla="*/ 6884912 w 6884912"/>
              <a:gd name="connsiteY98" fmla="*/ 0 h 1161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Lst>
            <a:rect l="l" t="t" r="r" b="b"/>
            <a:pathLst>
              <a:path w="6884912" h="1161397">
                <a:moveTo>
                  <a:pt x="6884912" y="0"/>
                </a:moveTo>
                <a:lnTo>
                  <a:pt x="6884912" y="1161397"/>
                </a:lnTo>
                <a:lnTo>
                  <a:pt x="0" y="1161397"/>
                </a:lnTo>
                <a:lnTo>
                  <a:pt x="27135" y="1147460"/>
                </a:lnTo>
                <a:cubicBezTo>
                  <a:pt x="57431" y="1167048"/>
                  <a:pt x="61886" y="1088181"/>
                  <a:pt x="115388" y="1111320"/>
                </a:cubicBezTo>
                <a:cubicBezTo>
                  <a:pt x="146435" y="1096221"/>
                  <a:pt x="156823" y="1079485"/>
                  <a:pt x="213420" y="1056868"/>
                </a:cubicBezTo>
                <a:cubicBezTo>
                  <a:pt x="288217" y="1040787"/>
                  <a:pt x="383333" y="1044881"/>
                  <a:pt x="454970" y="1023343"/>
                </a:cubicBezTo>
                <a:cubicBezTo>
                  <a:pt x="440966" y="999969"/>
                  <a:pt x="571419" y="1006841"/>
                  <a:pt x="548162" y="984908"/>
                </a:cubicBezTo>
                <a:cubicBezTo>
                  <a:pt x="561321" y="956563"/>
                  <a:pt x="637415" y="1010272"/>
                  <a:pt x="651408" y="984938"/>
                </a:cubicBezTo>
                <a:cubicBezTo>
                  <a:pt x="671652" y="980952"/>
                  <a:pt x="698726" y="950833"/>
                  <a:pt x="723108" y="941904"/>
                </a:cubicBezTo>
                <a:cubicBezTo>
                  <a:pt x="760262" y="946949"/>
                  <a:pt x="757827" y="957145"/>
                  <a:pt x="797699" y="931362"/>
                </a:cubicBezTo>
                <a:cubicBezTo>
                  <a:pt x="821097" y="940623"/>
                  <a:pt x="833565" y="929189"/>
                  <a:pt x="843359" y="910894"/>
                </a:cubicBezTo>
                <a:cubicBezTo>
                  <a:pt x="887668" y="902160"/>
                  <a:pt x="919738" y="869376"/>
                  <a:pt x="965215" y="846701"/>
                </a:cubicBezTo>
                <a:cubicBezTo>
                  <a:pt x="1023081" y="848019"/>
                  <a:pt x="1036422" y="800154"/>
                  <a:pt x="1085080" y="776086"/>
                </a:cubicBezTo>
                <a:cubicBezTo>
                  <a:pt x="1140763" y="795544"/>
                  <a:pt x="1116251" y="768649"/>
                  <a:pt x="1137166" y="744338"/>
                </a:cubicBezTo>
                <a:lnTo>
                  <a:pt x="1207847" y="689087"/>
                </a:lnTo>
                <a:cubicBezTo>
                  <a:pt x="1226429" y="687736"/>
                  <a:pt x="1222409" y="707958"/>
                  <a:pt x="1242716" y="698052"/>
                </a:cubicBezTo>
                <a:cubicBezTo>
                  <a:pt x="1250387" y="668345"/>
                  <a:pt x="1318259" y="689091"/>
                  <a:pt x="1299977" y="639196"/>
                </a:cubicBezTo>
                <a:cubicBezTo>
                  <a:pt x="1323072" y="639367"/>
                  <a:pt x="1341279" y="658105"/>
                  <a:pt x="1326190" y="625955"/>
                </a:cubicBezTo>
                <a:cubicBezTo>
                  <a:pt x="1333572" y="625050"/>
                  <a:pt x="1337406" y="621362"/>
                  <a:pt x="1339600" y="616295"/>
                </a:cubicBezTo>
                <a:cubicBezTo>
                  <a:pt x="1339751" y="615537"/>
                  <a:pt x="1339903" y="614780"/>
                  <a:pt x="1340054" y="614022"/>
                </a:cubicBezTo>
                <a:lnTo>
                  <a:pt x="1391606" y="615229"/>
                </a:lnTo>
                <a:lnTo>
                  <a:pt x="1397565" y="611490"/>
                </a:lnTo>
                <a:lnTo>
                  <a:pt x="1432302" y="617267"/>
                </a:lnTo>
                <a:lnTo>
                  <a:pt x="1449644" y="617591"/>
                </a:lnTo>
                <a:lnTo>
                  <a:pt x="1455793" y="623174"/>
                </a:lnTo>
                <a:cubicBezTo>
                  <a:pt x="1461744" y="626151"/>
                  <a:pt x="1469373" y="626493"/>
                  <a:pt x="1480758" y="620863"/>
                </a:cubicBezTo>
                <a:lnTo>
                  <a:pt x="1483154" y="618527"/>
                </a:lnTo>
                <a:lnTo>
                  <a:pt x="1505495" y="624325"/>
                </a:lnTo>
                <a:cubicBezTo>
                  <a:pt x="1512992" y="627532"/>
                  <a:pt x="1520025" y="632078"/>
                  <a:pt x="1526340" y="638496"/>
                </a:cubicBezTo>
                <a:cubicBezTo>
                  <a:pt x="1586113" y="586768"/>
                  <a:pt x="1659006" y="610309"/>
                  <a:pt x="1731986" y="589682"/>
                </a:cubicBezTo>
                <a:cubicBezTo>
                  <a:pt x="1750397" y="523106"/>
                  <a:pt x="1896056" y="573257"/>
                  <a:pt x="1927935" y="628540"/>
                </a:cubicBezTo>
                <a:cubicBezTo>
                  <a:pt x="1912854" y="559823"/>
                  <a:pt x="2112261" y="676347"/>
                  <a:pt x="2039075" y="599964"/>
                </a:cubicBezTo>
                <a:cubicBezTo>
                  <a:pt x="2066036" y="601198"/>
                  <a:pt x="2086366" y="569532"/>
                  <a:pt x="2066980" y="550413"/>
                </a:cubicBezTo>
                <a:cubicBezTo>
                  <a:pt x="2155364" y="582582"/>
                  <a:pt x="2259548" y="514786"/>
                  <a:pt x="2352236" y="519602"/>
                </a:cubicBezTo>
                <a:cubicBezTo>
                  <a:pt x="2388450" y="459394"/>
                  <a:pt x="2373298" y="511682"/>
                  <a:pt x="2420791" y="492826"/>
                </a:cubicBezTo>
                <a:cubicBezTo>
                  <a:pt x="2417962" y="542563"/>
                  <a:pt x="2475071" y="455098"/>
                  <a:pt x="2489932" y="507864"/>
                </a:cubicBezTo>
                <a:cubicBezTo>
                  <a:pt x="2498105" y="502761"/>
                  <a:pt x="2505553" y="496153"/>
                  <a:pt x="2512917" y="489127"/>
                </a:cubicBezTo>
                <a:lnTo>
                  <a:pt x="2516783" y="485473"/>
                </a:lnTo>
                <a:lnTo>
                  <a:pt x="2534360" y="480064"/>
                </a:lnTo>
                <a:lnTo>
                  <a:pt x="2536691" y="467018"/>
                </a:lnTo>
                <a:lnTo>
                  <a:pt x="2561265" y="450623"/>
                </a:lnTo>
                <a:cubicBezTo>
                  <a:pt x="2570872" y="446262"/>
                  <a:pt x="2581686" y="443655"/>
                  <a:pt x="2594349" y="443884"/>
                </a:cubicBezTo>
                <a:cubicBezTo>
                  <a:pt x="2640435" y="464638"/>
                  <a:pt x="2696955" y="396361"/>
                  <a:pt x="2754324" y="424766"/>
                </a:cubicBezTo>
                <a:cubicBezTo>
                  <a:pt x="2775130" y="430896"/>
                  <a:pt x="2837731" y="423458"/>
                  <a:pt x="2848470" y="405966"/>
                </a:cubicBezTo>
                <a:cubicBezTo>
                  <a:pt x="2861295" y="401100"/>
                  <a:pt x="2876936" y="405309"/>
                  <a:pt x="2881772" y="387260"/>
                </a:cubicBezTo>
                <a:cubicBezTo>
                  <a:pt x="2890299" y="365261"/>
                  <a:pt x="2938134" y="392997"/>
                  <a:pt x="2929932" y="368912"/>
                </a:cubicBezTo>
                <a:cubicBezTo>
                  <a:pt x="2963844" y="387799"/>
                  <a:pt x="2986550" y="341223"/>
                  <a:pt x="3013020" y="327578"/>
                </a:cubicBezTo>
                <a:cubicBezTo>
                  <a:pt x="3061730" y="317407"/>
                  <a:pt x="3186369" y="312875"/>
                  <a:pt x="3222191" y="307887"/>
                </a:cubicBezTo>
                <a:cubicBezTo>
                  <a:pt x="3223593" y="304249"/>
                  <a:pt x="3179978" y="296995"/>
                  <a:pt x="3227953" y="297650"/>
                </a:cubicBezTo>
                <a:cubicBezTo>
                  <a:pt x="3275928" y="298306"/>
                  <a:pt x="3443572" y="313020"/>
                  <a:pt x="3510042" y="311820"/>
                </a:cubicBezTo>
                <a:cubicBezTo>
                  <a:pt x="3585274" y="306641"/>
                  <a:pt x="3525753" y="258887"/>
                  <a:pt x="3626773" y="290452"/>
                </a:cubicBezTo>
                <a:cubicBezTo>
                  <a:pt x="3633124" y="269835"/>
                  <a:pt x="3644693" y="267134"/>
                  <a:pt x="3666217" y="273255"/>
                </a:cubicBezTo>
                <a:cubicBezTo>
                  <a:pt x="3702502" y="269310"/>
                  <a:pt x="3690563" y="221720"/>
                  <a:pt x="3732427" y="245039"/>
                </a:cubicBezTo>
                <a:cubicBezTo>
                  <a:pt x="3720985" y="220241"/>
                  <a:pt x="3798776" y="224539"/>
                  <a:pt x="3777022" y="200276"/>
                </a:cubicBezTo>
                <a:cubicBezTo>
                  <a:pt x="3781759" y="193499"/>
                  <a:pt x="3786499" y="190723"/>
                  <a:pt x="3791246" y="189996"/>
                </a:cubicBezTo>
                <a:cubicBezTo>
                  <a:pt x="3800740" y="188542"/>
                  <a:pt x="3810265" y="195284"/>
                  <a:pt x="3819864" y="194605"/>
                </a:cubicBezTo>
                <a:lnTo>
                  <a:pt x="3830398" y="188383"/>
                </a:lnTo>
                <a:lnTo>
                  <a:pt x="3834360" y="188992"/>
                </a:lnTo>
                <a:lnTo>
                  <a:pt x="3843715" y="188752"/>
                </a:lnTo>
                <a:lnTo>
                  <a:pt x="3842609" y="197386"/>
                </a:lnTo>
                <a:cubicBezTo>
                  <a:pt x="3840673" y="205638"/>
                  <a:pt x="3839248" y="214671"/>
                  <a:pt x="3853961" y="213380"/>
                </a:cubicBezTo>
                <a:cubicBezTo>
                  <a:pt x="3884396" y="206569"/>
                  <a:pt x="3895082" y="241941"/>
                  <a:pt x="3907640" y="207568"/>
                </a:cubicBezTo>
                <a:lnTo>
                  <a:pt x="3910449" y="197808"/>
                </a:lnTo>
                <a:lnTo>
                  <a:pt x="3917197" y="196121"/>
                </a:lnTo>
                <a:cubicBezTo>
                  <a:pt x="3920833" y="196372"/>
                  <a:pt x="3922919" y="198717"/>
                  <a:pt x="3922400" y="205056"/>
                </a:cubicBezTo>
                <a:cubicBezTo>
                  <a:pt x="3950680" y="178467"/>
                  <a:pt x="3984062" y="218098"/>
                  <a:pt x="4013061" y="224874"/>
                </a:cubicBezTo>
                <a:cubicBezTo>
                  <a:pt x="4062781" y="222856"/>
                  <a:pt x="4184760" y="196847"/>
                  <a:pt x="4220717" y="192946"/>
                </a:cubicBezTo>
                <a:cubicBezTo>
                  <a:pt x="4222964" y="196132"/>
                  <a:pt x="4225687" y="199002"/>
                  <a:pt x="4228802" y="201468"/>
                </a:cubicBezTo>
                <a:cubicBezTo>
                  <a:pt x="4246898" y="215792"/>
                  <a:pt x="4274013" y="213632"/>
                  <a:pt x="4289361" y="196642"/>
                </a:cubicBezTo>
                <a:cubicBezTo>
                  <a:pt x="4363212" y="140627"/>
                  <a:pt x="4433598" y="135488"/>
                  <a:pt x="4498913" y="118915"/>
                </a:cubicBezTo>
                <a:cubicBezTo>
                  <a:pt x="4573135" y="105586"/>
                  <a:pt x="4527062" y="166416"/>
                  <a:pt x="4617330" y="111163"/>
                </a:cubicBezTo>
                <a:cubicBezTo>
                  <a:pt x="4628518" y="129608"/>
                  <a:pt x="4640397" y="129405"/>
                  <a:pt x="4659778" y="118219"/>
                </a:cubicBezTo>
                <a:cubicBezTo>
                  <a:pt x="4695929" y="113193"/>
                  <a:pt x="4695958" y="162259"/>
                  <a:pt x="4730870" y="129432"/>
                </a:cubicBezTo>
                <a:cubicBezTo>
                  <a:pt x="4761586" y="136690"/>
                  <a:pt x="4823142" y="161592"/>
                  <a:pt x="4844073" y="161768"/>
                </a:cubicBezTo>
                <a:cubicBezTo>
                  <a:pt x="4870797" y="164132"/>
                  <a:pt x="4827288" y="135164"/>
                  <a:pt x="4856454" y="130488"/>
                </a:cubicBezTo>
                <a:cubicBezTo>
                  <a:pt x="4892086" y="129553"/>
                  <a:pt x="4889263" y="81477"/>
                  <a:pt x="4920038" y="140418"/>
                </a:cubicBezTo>
                <a:cubicBezTo>
                  <a:pt x="4956358" y="122308"/>
                  <a:pt x="4965108" y="149263"/>
                  <a:pt x="5016639" y="158905"/>
                </a:cubicBezTo>
                <a:cubicBezTo>
                  <a:pt x="5037063" y="141828"/>
                  <a:pt x="5054534" y="147986"/>
                  <a:pt x="5072009" y="161502"/>
                </a:cubicBezTo>
                <a:cubicBezTo>
                  <a:pt x="5121260" y="153653"/>
                  <a:pt x="5167555" y="172635"/>
                  <a:pt x="5223626" y="177356"/>
                </a:cubicBezTo>
                <a:cubicBezTo>
                  <a:pt x="5282824" y="155243"/>
                  <a:pt x="5315859" y="195041"/>
                  <a:pt x="5375773" y="199913"/>
                </a:cubicBezTo>
                <a:cubicBezTo>
                  <a:pt x="5432511" y="156218"/>
                  <a:pt x="5417550" y="256036"/>
                  <a:pt x="5467502" y="250963"/>
                </a:cubicBezTo>
                <a:cubicBezTo>
                  <a:pt x="5547124" y="209975"/>
                  <a:pt x="5467171" y="283839"/>
                  <a:pt x="5592395" y="265434"/>
                </a:cubicBezTo>
                <a:cubicBezTo>
                  <a:pt x="5599201" y="258867"/>
                  <a:pt x="5614752" y="264706"/>
                  <a:pt x="5613532" y="273379"/>
                </a:cubicBezTo>
                <a:cubicBezTo>
                  <a:pt x="5621390" y="270408"/>
                  <a:pt x="5639720" y="253173"/>
                  <a:pt x="5642173" y="266904"/>
                </a:cubicBezTo>
                <a:cubicBezTo>
                  <a:pt x="5682296" y="267049"/>
                  <a:pt x="5721812" y="257513"/>
                  <a:pt x="5756910" y="239211"/>
                </a:cubicBezTo>
                <a:cubicBezTo>
                  <a:pt x="5834998" y="260050"/>
                  <a:pt x="5790596" y="197229"/>
                  <a:pt x="5846667" y="201786"/>
                </a:cubicBezTo>
                <a:cubicBezTo>
                  <a:pt x="5892444" y="227312"/>
                  <a:pt x="5908324" y="204527"/>
                  <a:pt x="5960732" y="220708"/>
                </a:cubicBezTo>
                <a:cubicBezTo>
                  <a:pt x="5977124" y="175349"/>
                  <a:pt x="6009640" y="223654"/>
                  <a:pt x="6029542" y="210339"/>
                </a:cubicBezTo>
                <a:cubicBezTo>
                  <a:pt x="6063108" y="261420"/>
                  <a:pt x="6107411" y="160034"/>
                  <a:pt x="6141123" y="159923"/>
                </a:cubicBezTo>
                <a:cubicBezTo>
                  <a:pt x="6198068" y="167749"/>
                  <a:pt x="6260628" y="219715"/>
                  <a:pt x="6290640" y="167441"/>
                </a:cubicBezTo>
                <a:cubicBezTo>
                  <a:pt x="6295193" y="188689"/>
                  <a:pt x="6290494" y="217816"/>
                  <a:pt x="6322806" y="213293"/>
                </a:cubicBezTo>
                <a:cubicBezTo>
                  <a:pt x="6337769" y="214252"/>
                  <a:pt x="6349573" y="188998"/>
                  <a:pt x="6380420" y="173195"/>
                </a:cubicBezTo>
                <a:cubicBezTo>
                  <a:pt x="6420580" y="151473"/>
                  <a:pt x="6513519" y="179296"/>
                  <a:pt x="6507891" y="118474"/>
                </a:cubicBezTo>
                <a:cubicBezTo>
                  <a:pt x="6519398" y="82452"/>
                  <a:pt x="6571830" y="137398"/>
                  <a:pt x="6571807" y="98636"/>
                </a:cubicBezTo>
                <a:cubicBezTo>
                  <a:pt x="6594702" y="123421"/>
                  <a:pt x="6634676" y="82071"/>
                  <a:pt x="6671880" y="82931"/>
                </a:cubicBezTo>
                <a:cubicBezTo>
                  <a:pt x="6678855" y="65407"/>
                  <a:pt x="6687415" y="66196"/>
                  <a:pt x="6702266" y="75470"/>
                </a:cubicBezTo>
                <a:cubicBezTo>
                  <a:pt x="6747004" y="78450"/>
                  <a:pt x="6798307" y="53072"/>
                  <a:pt x="6845802" y="24496"/>
                </a:cubicBezTo>
                <a:lnTo>
                  <a:pt x="6884912"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666972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7" name="Picture 9">
            <a:extLst>
              <a:ext uri="{FF2B5EF4-FFF2-40B4-BE49-F238E27FC236}">
                <a16:creationId xmlns:a16="http://schemas.microsoft.com/office/drawing/2014/main" id="{DEB2E8C4-C3E7-4048-A43D-9859510CFA9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10905744" y="0"/>
            <a:ext cx="1286256" cy="6858000"/>
          </a:xfrm>
          <a:prstGeom prst="rect">
            <a:avLst/>
          </a:prstGeom>
        </p:spPr>
      </p:pic>
      <mc:AlternateContent xmlns:mc="http://schemas.openxmlformats.org/markup-compatibility/2006" xmlns:p14="http://schemas.microsoft.com/office/powerpoint/2010/main">
        <mc:Choice Requires="p14">
          <p:contentPart p14:bwMode="auto" r:id="rId3">
            <p14:nvContentPartPr>
              <p14:cNvPr id="19" name="Ink 11">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12490710" y="6342652"/>
              <a:ext cx="360" cy="360"/>
            </p14:xfrm>
          </p:contentPart>
        </mc:Choice>
        <mc:Fallback xmlns="">
          <p:pic>
            <p:nvPicPr>
              <p:cNvPr id="19" name="Ink 11">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4"/>
              <a:stretch>
                <a:fillRect/>
              </a:stretch>
            </p:blipFill>
            <p:spPr>
              <a:xfrm>
                <a:off x="12481710" y="6333652"/>
                <a:ext cx="18000" cy="18000"/>
              </a:xfrm>
              <a:prstGeom prst="rect">
                <a:avLst/>
              </a:prstGeom>
            </p:spPr>
          </p:pic>
        </mc:Fallback>
      </mc:AlternateContent>
      <p:sp useBgFill="1">
        <p:nvSpPr>
          <p:cNvPr id="20" name="Rectangle 13">
            <a:extLst>
              <a:ext uri="{FF2B5EF4-FFF2-40B4-BE49-F238E27FC236}">
                <a16:creationId xmlns:a16="http://schemas.microsoft.com/office/drawing/2014/main" id="{E914257E-1E2A-4AC7-89EC-1FB65C9C0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03E1C8F1-97F5-489C-8308-958F096572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1269336" cy="2008639"/>
          </a:xfrm>
          <a:custGeom>
            <a:avLst/>
            <a:gdLst>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296127 w 11269336"/>
              <a:gd name="connsiteY139" fmla="*/ 2023208 h 2323145"/>
              <a:gd name="connsiteX140" fmla="*/ 5174645 w 11269336"/>
              <a:gd name="connsiteY140" fmla="*/ 2088358 h 2323145"/>
              <a:gd name="connsiteX141" fmla="*/ 5092476 w 11269336"/>
              <a:gd name="connsiteY141" fmla="*/ 2100737 h 2323145"/>
              <a:gd name="connsiteX142" fmla="*/ 5060738 w 11269336"/>
              <a:gd name="connsiteY142" fmla="*/ 2083274 h 2323145"/>
              <a:gd name="connsiteX143" fmla="*/ 4860988 w 11269336"/>
              <a:gd name="connsiteY143" fmla="*/ 2135698 h 2323145"/>
              <a:gd name="connsiteX144" fmla="*/ 4807902 w 11269336"/>
              <a:gd name="connsiteY144" fmla="*/ 2138894 h 2323145"/>
              <a:gd name="connsiteX145" fmla="*/ 4765388 w 11269336"/>
              <a:gd name="connsiteY145" fmla="*/ 2162525 h 2323145"/>
              <a:gd name="connsiteX146" fmla="*/ 4745033 w 11269336"/>
              <a:gd name="connsiteY146" fmla="*/ 2158859 h 2323145"/>
              <a:gd name="connsiteX147" fmla="*/ 4741475 w 11269336"/>
              <a:gd name="connsiteY147" fmla="*/ 2157998 h 2323145"/>
              <a:gd name="connsiteX148" fmla="*/ 4728247 w 11269336"/>
              <a:gd name="connsiteY148" fmla="*/ 2159526 h 2323145"/>
              <a:gd name="connsiteX149" fmla="*/ 4723263 w 11269336"/>
              <a:gd name="connsiteY149" fmla="*/ 2153742 h 2323145"/>
              <a:gd name="connsiteX150" fmla="*/ 4702453 w 11269336"/>
              <a:gd name="connsiteY150" fmla="*/ 2151586 h 2323145"/>
              <a:gd name="connsiteX151" fmla="*/ 4678455 w 11269336"/>
              <a:gd name="connsiteY151" fmla="*/ 2156131 h 2323145"/>
              <a:gd name="connsiteX152" fmla="*/ 4593061 w 11269336"/>
              <a:gd name="connsiteY152" fmla="*/ 2171597 h 2323145"/>
              <a:gd name="connsiteX153" fmla="*/ 4579902 w 11269336"/>
              <a:gd name="connsiteY153" fmla="*/ 2177927 h 2323145"/>
              <a:gd name="connsiteX154" fmla="*/ 4533444 w 11269336"/>
              <a:gd name="connsiteY154" fmla="*/ 2181200 h 2323145"/>
              <a:gd name="connsiteX155" fmla="*/ 4492832 w 11269336"/>
              <a:gd name="connsiteY155" fmla="*/ 2188033 h 2323145"/>
              <a:gd name="connsiteX156" fmla="*/ 4467257 w 11269336"/>
              <a:gd name="connsiteY156" fmla="*/ 2196121 h 2323145"/>
              <a:gd name="connsiteX157" fmla="*/ 4459937 w 11269336"/>
              <a:gd name="connsiteY157" fmla="*/ 2195182 h 2323145"/>
              <a:gd name="connsiteX158" fmla="*/ 4433312 w 11269336"/>
              <a:gd name="connsiteY158" fmla="*/ 2199004 h 2323145"/>
              <a:gd name="connsiteX159" fmla="*/ 4420601 w 11269336"/>
              <a:gd name="connsiteY159" fmla="*/ 2205158 h 2323145"/>
              <a:gd name="connsiteX160" fmla="*/ 4405765 w 11269336"/>
              <a:gd name="connsiteY160" fmla="*/ 2199902 h 2323145"/>
              <a:gd name="connsiteX161" fmla="*/ 4401354 w 11269336"/>
              <a:gd name="connsiteY161" fmla="*/ 2194745 h 2323145"/>
              <a:gd name="connsiteX162" fmla="*/ 4383151 w 11269336"/>
              <a:gd name="connsiteY162" fmla="*/ 2201140 h 2323145"/>
              <a:gd name="connsiteX163" fmla="*/ 4366646 w 11269336"/>
              <a:gd name="connsiteY163" fmla="*/ 2198564 h 2323145"/>
              <a:gd name="connsiteX164" fmla="*/ 4354009 w 11269336"/>
              <a:gd name="connsiteY164" fmla="*/ 2204984 h 2323145"/>
              <a:gd name="connsiteX165" fmla="*/ 4348284 w 11269336"/>
              <a:gd name="connsiteY165" fmla="*/ 2205270 h 2323145"/>
              <a:gd name="connsiteX166" fmla="*/ 4333906 w 11269336"/>
              <a:gd name="connsiteY166" fmla="*/ 2205251 h 2323145"/>
              <a:gd name="connsiteX167" fmla="*/ 4308819 w 11269336"/>
              <a:gd name="connsiteY167" fmla="*/ 2203822 h 2323145"/>
              <a:gd name="connsiteX168" fmla="*/ 4301210 w 11269336"/>
              <a:gd name="connsiteY168" fmla="*/ 2204456 h 2323145"/>
              <a:gd name="connsiteX169" fmla="*/ 4283095 w 11269336"/>
              <a:gd name="connsiteY169" fmla="*/ 2198177 h 2323145"/>
              <a:gd name="connsiteX170" fmla="*/ 4250119 w 11269336"/>
              <a:gd name="connsiteY170" fmla="*/ 2196342 h 2323145"/>
              <a:gd name="connsiteX171" fmla="*/ 4189203 w 11269336"/>
              <a:gd name="connsiteY171" fmla="*/ 2178994 h 2323145"/>
              <a:gd name="connsiteX172" fmla="*/ 4154035 w 11269336"/>
              <a:gd name="connsiteY172" fmla="*/ 2171950 h 2323145"/>
              <a:gd name="connsiteX173" fmla="*/ 4129569 w 11269336"/>
              <a:gd name="connsiteY173" fmla="*/ 2163850 h 2323145"/>
              <a:gd name="connsiteX174" fmla="*/ 4061250 w 11269336"/>
              <a:gd name="connsiteY174" fmla="*/ 2159236 h 2323145"/>
              <a:gd name="connsiteX175" fmla="*/ 3945480 w 11269336"/>
              <a:gd name="connsiteY175" fmla="*/ 2158279 h 2323145"/>
              <a:gd name="connsiteX176" fmla="*/ 3921468 w 11269336"/>
              <a:gd name="connsiteY176" fmla="*/ 2156588 h 2323145"/>
              <a:gd name="connsiteX177" fmla="*/ 3903348 w 11269336"/>
              <a:gd name="connsiteY177" fmla="*/ 2149220 h 2323145"/>
              <a:gd name="connsiteX178" fmla="*/ 3901342 w 11269336"/>
              <a:gd name="connsiteY178" fmla="*/ 2142355 h 2323145"/>
              <a:gd name="connsiteX179" fmla="*/ 3888539 w 11269336"/>
              <a:gd name="connsiteY179" fmla="*/ 2140476 h 2323145"/>
              <a:gd name="connsiteX180" fmla="*/ 3885662 w 11269336"/>
              <a:gd name="connsiteY180" fmla="*/ 2138740 h 2323145"/>
              <a:gd name="connsiteX181" fmla="*/ 3868627 w 11269336"/>
              <a:gd name="connsiteY181" fmla="*/ 2130023 h 2323145"/>
              <a:gd name="connsiteX182" fmla="*/ 3819177 w 11269336"/>
              <a:gd name="connsiteY182" fmla="*/ 2142111 h 2323145"/>
              <a:gd name="connsiteX183" fmla="*/ 3769100 w 11269336"/>
              <a:gd name="connsiteY183" fmla="*/ 2131731 h 2323145"/>
              <a:gd name="connsiteX184" fmla="*/ 3562752 w 11269336"/>
              <a:gd name="connsiteY184" fmla="*/ 2131785 h 2323145"/>
              <a:gd name="connsiteX185" fmla="*/ 3541402 w 11269336"/>
              <a:gd name="connsiteY185" fmla="*/ 2106821 h 2323145"/>
              <a:gd name="connsiteX186" fmla="*/ 3460591 w 11269336"/>
              <a:gd name="connsiteY186" fmla="*/ 2097951 h 2323145"/>
              <a:gd name="connsiteX187" fmla="*/ 3320348 w 11269336"/>
              <a:gd name="connsiteY187" fmla="*/ 2130191 h 2323145"/>
              <a:gd name="connsiteX188" fmla="*/ 3170922 w 11269336"/>
              <a:gd name="connsiteY188" fmla="*/ 2115957 h 2323145"/>
              <a:gd name="connsiteX189" fmla="*/ 3156256 w 11269336"/>
              <a:gd name="connsiteY189" fmla="*/ 2124773 h 2323145"/>
              <a:gd name="connsiteX190" fmla="*/ 3140298 w 11269336"/>
              <a:gd name="connsiteY190" fmla="*/ 2129182 h 2323145"/>
              <a:gd name="connsiteX191" fmla="*/ 3138514 w 11269336"/>
              <a:gd name="connsiteY191" fmla="*/ 2128069 h 2323145"/>
              <a:gd name="connsiteX192" fmla="*/ 3120467 w 11269336"/>
              <a:gd name="connsiteY192" fmla="*/ 2128281 h 2323145"/>
              <a:gd name="connsiteX193" fmla="*/ 3116175 w 11269336"/>
              <a:gd name="connsiteY193" fmla="*/ 2131633 h 2323145"/>
              <a:gd name="connsiteX194" fmla="*/ 3103685 w 11269336"/>
              <a:gd name="connsiteY194" fmla="*/ 2132814 h 2323145"/>
              <a:gd name="connsiteX195" fmla="*/ 3078794 w 11269336"/>
              <a:gd name="connsiteY195" fmla="*/ 2137935 h 2323145"/>
              <a:gd name="connsiteX196" fmla="*/ 3074407 w 11269336"/>
              <a:gd name="connsiteY196" fmla="*/ 2136274 h 2323145"/>
              <a:gd name="connsiteX197" fmla="*/ 3037285 w 11269336"/>
              <a:gd name="connsiteY197" fmla="*/ 2139919 h 2323145"/>
              <a:gd name="connsiteX198" fmla="*/ 3036901 w 11269336"/>
              <a:gd name="connsiteY198" fmla="*/ 2138726 h 2323145"/>
              <a:gd name="connsiteX199" fmla="*/ 3026996 w 11269336"/>
              <a:gd name="connsiteY199" fmla="*/ 2134322 h 2323145"/>
              <a:gd name="connsiteX200" fmla="*/ 3007772 w 11269336"/>
              <a:gd name="connsiteY200" fmla="*/ 2128742 h 2323145"/>
              <a:gd name="connsiteX201" fmla="*/ 2965030 w 11269336"/>
              <a:gd name="connsiteY201" fmla="*/ 2100494 h 2323145"/>
              <a:gd name="connsiteX202" fmla="*/ 2926342 w 11269336"/>
              <a:gd name="connsiteY202" fmla="*/ 2104155 h 2323145"/>
              <a:gd name="connsiteX203" fmla="*/ 2918608 w 11269336"/>
              <a:gd name="connsiteY203" fmla="*/ 2104215 h 2323145"/>
              <a:gd name="connsiteX204" fmla="*/ 2918475 w 11269336"/>
              <a:gd name="connsiteY204" fmla="*/ 2103937 h 2323145"/>
              <a:gd name="connsiteX205" fmla="*/ 2910360 w 11269336"/>
              <a:gd name="connsiteY205" fmla="*/ 2103444 h 2323145"/>
              <a:gd name="connsiteX206" fmla="*/ 2904507 w 11269336"/>
              <a:gd name="connsiteY206" fmla="*/ 2104326 h 2323145"/>
              <a:gd name="connsiteX207" fmla="*/ 2889503 w 11269336"/>
              <a:gd name="connsiteY207" fmla="*/ 2104443 h 2323145"/>
              <a:gd name="connsiteX208" fmla="*/ 2884480 w 11269336"/>
              <a:gd name="connsiteY208" fmla="*/ 2102626 h 2323145"/>
              <a:gd name="connsiteX209" fmla="*/ 2882689 w 11269336"/>
              <a:gd name="connsiteY209" fmla="*/ 2099228 h 2323145"/>
              <a:gd name="connsiteX210" fmla="*/ 2881291 w 11269336"/>
              <a:gd name="connsiteY210" fmla="*/ 2099618 h 2323145"/>
              <a:gd name="connsiteX211" fmla="*/ 2853979 w 11269336"/>
              <a:gd name="connsiteY211" fmla="*/ 2090388 h 2323145"/>
              <a:gd name="connsiteX212" fmla="*/ 2791790 w 11269336"/>
              <a:gd name="connsiteY212" fmla="*/ 2080332 h 2323145"/>
              <a:gd name="connsiteX213" fmla="*/ 2755844 w 11269336"/>
              <a:gd name="connsiteY213" fmla="*/ 2078874 h 2323145"/>
              <a:gd name="connsiteX214" fmla="*/ 2657742 w 11269336"/>
              <a:gd name="connsiteY214" fmla="*/ 2070179 h 2323145"/>
              <a:gd name="connsiteX215" fmla="*/ 2559549 w 11269336"/>
              <a:gd name="connsiteY215" fmla="*/ 2057873 h 2323145"/>
              <a:gd name="connsiteX216" fmla="*/ 2512054 w 11269336"/>
              <a:gd name="connsiteY216" fmla="*/ 2031671 h 2323145"/>
              <a:gd name="connsiteX217" fmla="*/ 2506437 w 11269336"/>
              <a:gd name="connsiteY217" fmla="*/ 2030918 h 2323145"/>
              <a:gd name="connsiteX218" fmla="*/ 2491752 w 11269336"/>
              <a:gd name="connsiteY218" fmla="*/ 2033906 h 2323145"/>
              <a:gd name="connsiteX219" fmla="*/ 2486338 w 11269336"/>
              <a:gd name="connsiteY219" fmla="*/ 2035862 h 2323145"/>
              <a:gd name="connsiteX220" fmla="*/ 2478186 w 11269336"/>
              <a:gd name="connsiteY220" fmla="*/ 2036953 h 2323145"/>
              <a:gd name="connsiteX221" fmla="*/ 2477950 w 11269336"/>
              <a:gd name="connsiteY221" fmla="*/ 2036715 h 2323145"/>
              <a:gd name="connsiteX222" fmla="*/ 2470381 w 11269336"/>
              <a:gd name="connsiteY222" fmla="*/ 2038256 h 2323145"/>
              <a:gd name="connsiteX223" fmla="*/ 2433781 w 11269336"/>
              <a:gd name="connsiteY223" fmla="*/ 2049140 h 2323145"/>
              <a:gd name="connsiteX224" fmla="*/ 2381172 w 11269336"/>
              <a:gd name="connsiteY224" fmla="*/ 2030645 h 2323145"/>
              <a:gd name="connsiteX225" fmla="*/ 2360198 w 11269336"/>
              <a:gd name="connsiteY225" fmla="*/ 2029059 h 2323145"/>
              <a:gd name="connsiteX226" fmla="*/ 2348815 w 11269336"/>
              <a:gd name="connsiteY226" fmla="*/ 2026798 h 2323145"/>
              <a:gd name="connsiteX227" fmla="*/ 2347988 w 11269336"/>
              <a:gd name="connsiteY227" fmla="*/ 2025745 h 2323145"/>
              <a:gd name="connsiteX228" fmla="*/ 2312920 w 11269336"/>
              <a:gd name="connsiteY228" fmla="*/ 2036311 h 2323145"/>
              <a:gd name="connsiteX229" fmla="*/ 2307986 w 11269336"/>
              <a:gd name="connsiteY229" fmla="*/ 2035583 h 2323145"/>
              <a:gd name="connsiteX230" fmla="*/ 2285481 w 11269336"/>
              <a:gd name="connsiteY230" fmla="*/ 2045197 h 2323145"/>
              <a:gd name="connsiteX231" fmla="*/ 2273666 w 11269336"/>
              <a:gd name="connsiteY231" fmla="*/ 2048710 h 2323145"/>
              <a:gd name="connsiteX232" fmla="*/ 2270719 w 11269336"/>
              <a:gd name="connsiteY232" fmla="*/ 2052702 h 2323145"/>
              <a:gd name="connsiteX233" fmla="*/ 2253080 w 11269336"/>
              <a:gd name="connsiteY233" fmla="*/ 2056363 h 2323145"/>
              <a:gd name="connsiteX234" fmla="*/ 2250906 w 11269336"/>
              <a:gd name="connsiteY234" fmla="*/ 2055654 h 2323145"/>
              <a:gd name="connsiteX235" fmla="*/ 2236905 w 11269336"/>
              <a:gd name="connsiteY235" fmla="*/ 2062882 h 2323145"/>
              <a:gd name="connsiteX236" fmla="*/ 2225830 w 11269336"/>
              <a:gd name="connsiteY236" fmla="*/ 2074027 h 2323145"/>
              <a:gd name="connsiteX237" fmla="*/ 2073776 w 11269336"/>
              <a:gd name="connsiteY237" fmla="*/ 2089244 h 2323145"/>
              <a:gd name="connsiteX238" fmla="*/ 1948256 w 11269336"/>
              <a:gd name="connsiteY238" fmla="*/ 2146616 h 2323145"/>
              <a:gd name="connsiteX239" fmla="*/ 1865582 w 11269336"/>
              <a:gd name="connsiteY239" fmla="*/ 2153738 h 2323145"/>
              <a:gd name="connsiteX240" fmla="*/ 1835210 w 11269336"/>
              <a:gd name="connsiteY240" fmla="*/ 2134244 h 2323145"/>
              <a:gd name="connsiteX241" fmla="*/ 1632661 w 11269336"/>
              <a:gd name="connsiteY241" fmla="*/ 2173882 h 2323145"/>
              <a:gd name="connsiteX242" fmla="*/ 1579590 w 11269336"/>
              <a:gd name="connsiteY242" fmla="*/ 2173680 h 2323145"/>
              <a:gd name="connsiteX243" fmla="*/ 1535601 w 11269336"/>
              <a:gd name="connsiteY243" fmla="*/ 2194590 h 2323145"/>
              <a:gd name="connsiteX244" fmla="*/ 1515594 w 11269336"/>
              <a:gd name="connsiteY244" fmla="*/ 2189622 h 2323145"/>
              <a:gd name="connsiteX245" fmla="*/ 1512113 w 11269336"/>
              <a:gd name="connsiteY245" fmla="*/ 2188534 h 2323145"/>
              <a:gd name="connsiteX246" fmla="*/ 1498838 w 11269336"/>
              <a:gd name="connsiteY246" fmla="*/ 2189213 h 2323145"/>
              <a:gd name="connsiteX247" fmla="*/ 1494279 w 11269336"/>
              <a:gd name="connsiteY247" fmla="*/ 2183112 h 2323145"/>
              <a:gd name="connsiteX248" fmla="*/ 1473714 w 11269336"/>
              <a:gd name="connsiteY248" fmla="*/ 2179625 h 2323145"/>
              <a:gd name="connsiteX249" fmla="*/ 1449503 w 11269336"/>
              <a:gd name="connsiteY249" fmla="*/ 2182633 h 2323145"/>
              <a:gd name="connsiteX250" fmla="*/ 1335495 w 11269336"/>
              <a:gd name="connsiteY250" fmla="*/ 2203940 h 2323145"/>
              <a:gd name="connsiteX251" fmla="*/ 1266687 w 11269336"/>
              <a:gd name="connsiteY251" fmla="*/ 2212688 h 2323145"/>
              <a:gd name="connsiteX252" fmla="*/ 1239614 w 11269336"/>
              <a:gd name="connsiteY252" fmla="*/ 2209727 h 2323145"/>
              <a:gd name="connsiteX253" fmla="*/ 1202436 w 11269336"/>
              <a:gd name="connsiteY253" fmla="*/ 2209817 h 2323145"/>
              <a:gd name="connsiteX254" fmla="*/ 1136097 w 11269336"/>
              <a:gd name="connsiteY254" fmla="*/ 2205112 h 2323145"/>
              <a:gd name="connsiteX255" fmla="*/ 1048229 w 11269336"/>
              <a:gd name="connsiteY255" fmla="*/ 2207249 h 2323145"/>
              <a:gd name="connsiteX256" fmla="*/ 988232 w 11269336"/>
              <a:gd name="connsiteY256" fmla="*/ 2235635 h 2323145"/>
              <a:gd name="connsiteX257" fmla="*/ 981959 w 11269336"/>
              <a:gd name="connsiteY257" fmla="*/ 2231607 h 2323145"/>
              <a:gd name="connsiteX258" fmla="*/ 938600 w 11269336"/>
              <a:gd name="connsiteY258" fmla="*/ 2238113 h 2323145"/>
              <a:gd name="connsiteX259" fmla="*/ 791788 w 11269336"/>
              <a:gd name="connsiteY259" fmla="*/ 2293224 h 2323145"/>
              <a:gd name="connsiteX260" fmla="*/ 706914 w 11269336"/>
              <a:gd name="connsiteY260" fmla="*/ 2305046 h 2323145"/>
              <a:gd name="connsiteX261" fmla="*/ 675971 w 11269336"/>
              <a:gd name="connsiteY261" fmla="*/ 2304030 h 2323145"/>
              <a:gd name="connsiteX262" fmla="*/ 624180 w 11269336"/>
              <a:gd name="connsiteY262" fmla="*/ 2302650 h 2323145"/>
              <a:gd name="connsiteX263" fmla="*/ 583453 w 11269336"/>
              <a:gd name="connsiteY263" fmla="*/ 2288788 h 2323145"/>
              <a:gd name="connsiteX264" fmla="*/ 540946 w 11269336"/>
              <a:gd name="connsiteY264" fmla="*/ 2292721 h 2323145"/>
              <a:gd name="connsiteX265" fmla="*/ 533680 w 11269336"/>
              <a:gd name="connsiteY265" fmla="*/ 2310233 h 2323145"/>
              <a:gd name="connsiteX266" fmla="*/ 487366 w 11269336"/>
              <a:gd name="connsiteY266" fmla="*/ 2309053 h 2323145"/>
              <a:gd name="connsiteX267" fmla="*/ 416820 w 11269336"/>
              <a:gd name="connsiteY267" fmla="*/ 2305443 h 2323145"/>
              <a:gd name="connsiteX268" fmla="*/ 376805 w 11269336"/>
              <a:gd name="connsiteY268" fmla="*/ 2307647 h 2323145"/>
              <a:gd name="connsiteX269" fmla="*/ 266777 w 11269336"/>
              <a:gd name="connsiteY269" fmla="*/ 2309012 h 2323145"/>
              <a:gd name="connsiteX270" fmla="*/ 156013 w 11269336"/>
              <a:gd name="connsiteY270" fmla="*/ 2306832 h 2323145"/>
              <a:gd name="connsiteX271" fmla="*/ 87258 w 11269336"/>
              <a:gd name="connsiteY271" fmla="*/ 2285511 h 2323145"/>
              <a:gd name="connsiteX272" fmla="*/ 23798 w 11269336"/>
              <a:gd name="connsiteY272" fmla="*/ 2281822 h 2323145"/>
              <a:gd name="connsiteX273" fmla="*/ 0 w 11269336"/>
              <a:gd name="connsiteY273" fmla="*/ 2285369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296127 w 11269336"/>
              <a:gd name="connsiteY139" fmla="*/ 2023208 h 2323145"/>
              <a:gd name="connsiteX140" fmla="*/ 5092476 w 11269336"/>
              <a:gd name="connsiteY140" fmla="*/ 2100737 h 2323145"/>
              <a:gd name="connsiteX141" fmla="*/ 5060738 w 11269336"/>
              <a:gd name="connsiteY141" fmla="*/ 2083274 h 2323145"/>
              <a:gd name="connsiteX142" fmla="*/ 4860988 w 11269336"/>
              <a:gd name="connsiteY142" fmla="*/ 2135698 h 2323145"/>
              <a:gd name="connsiteX143" fmla="*/ 4807902 w 11269336"/>
              <a:gd name="connsiteY143" fmla="*/ 2138894 h 2323145"/>
              <a:gd name="connsiteX144" fmla="*/ 4765388 w 11269336"/>
              <a:gd name="connsiteY144" fmla="*/ 2162525 h 2323145"/>
              <a:gd name="connsiteX145" fmla="*/ 4745033 w 11269336"/>
              <a:gd name="connsiteY145" fmla="*/ 2158859 h 2323145"/>
              <a:gd name="connsiteX146" fmla="*/ 4741475 w 11269336"/>
              <a:gd name="connsiteY146" fmla="*/ 2157998 h 2323145"/>
              <a:gd name="connsiteX147" fmla="*/ 4728247 w 11269336"/>
              <a:gd name="connsiteY147" fmla="*/ 2159526 h 2323145"/>
              <a:gd name="connsiteX148" fmla="*/ 4723263 w 11269336"/>
              <a:gd name="connsiteY148" fmla="*/ 2153742 h 2323145"/>
              <a:gd name="connsiteX149" fmla="*/ 4702453 w 11269336"/>
              <a:gd name="connsiteY149" fmla="*/ 2151586 h 2323145"/>
              <a:gd name="connsiteX150" fmla="*/ 4678455 w 11269336"/>
              <a:gd name="connsiteY150" fmla="*/ 2156131 h 2323145"/>
              <a:gd name="connsiteX151" fmla="*/ 4593061 w 11269336"/>
              <a:gd name="connsiteY151" fmla="*/ 2171597 h 2323145"/>
              <a:gd name="connsiteX152" fmla="*/ 4579902 w 11269336"/>
              <a:gd name="connsiteY152" fmla="*/ 2177927 h 2323145"/>
              <a:gd name="connsiteX153" fmla="*/ 4533444 w 11269336"/>
              <a:gd name="connsiteY153" fmla="*/ 2181200 h 2323145"/>
              <a:gd name="connsiteX154" fmla="*/ 4492832 w 11269336"/>
              <a:gd name="connsiteY154" fmla="*/ 2188033 h 2323145"/>
              <a:gd name="connsiteX155" fmla="*/ 4467257 w 11269336"/>
              <a:gd name="connsiteY155" fmla="*/ 2196121 h 2323145"/>
              <a:gd name="connsiteX156" fmla="*/ 4459937 w 11269336"/>
              <a:gd name="connsiteY156" fmla="*/ 2195182 h 2323145"/>
              <a:gd name="connsiteX157" fmla="*/ 4433312 w 11269336"/>
              <a:gd name="connsiteY157" fmla="*/ 2199004 h 2323145"/>
              <a:gd name="connsiteX158" fmla="*/ 4420601 w 11269336"/>
              <a:gd name="connsiteY158" fmla="*/ 2205158 h 2323145"/>
              <a:gd name="connsiteX159" fmla="*/ 4405765 w 11269336"/>
              <a:gd name="connsiteY159" fmla="*/ 2199902 h 2323145"/>
              <a:gd name="connsiteX160" fmla="*/ 4401354 w 11269336"/>
              <a:gd name="connsiteY160" fmla="*/ 2194745 h 2323145"/>
              <a:gd name="connsiteX161" fmla="*/ 4383151 w 11269336"/>
              <a:gd name="connsiteY161" fmla="*/ 2201140 h 2323145"/>
              <a:gd name="connsiteX162" fmla="*/ 4366646 w 11269336"/>
              <a:gd name="connsiteY162" fmla="*/ 2198564 h 2323145"/>
              <a:gd name="connsiteX163" fmla="*/ 4354009 w 11269336"/>
              <a:gd name="connsiteY163" fmla="*/ 2204984 h 2323145"/>
              <a:gd name="connsiteX164" fmla="*/ 4348284 w 11269336"/>
              <a:gd name="connsiteY164" fmla="*/ 2205270 h 2323145"/>
              <a:gd name="connsiteX165" fmla="*/ 4333906 w 11269336"/>
              <a:gd name="connsiteY165" fmla="*/ 2205251 h 2323145"/>
              <a:gd name="connsiteX166" fmla="*/ 4308819 w 11269336"/>
              <a:gd name="connsiteY166" fmla="*/ 2203822 h 2323145"/>
              <a:gd name="connsiteX167" fmla="*/ 4301210 w 11269336"/>
              <a:gd name="connsiteY167" fmla="*/ 2204456 h 2323145"/>
              <a:gd name="connsiteX168" fmla="*/ 4283095 w 11269336"/>
              <a:gd name="connsiteY168" fmla="*/ 2198177 h 2323145"/>
              <a:gd name="connsiteX169" fmla="*/ 4250119 w 11269336"/>
              <a:gd name="connsiteY169" fmla="*/ 2196342 h 2323145"/>
              <a:gd name="connsiteX170" fmla="*/ 4189203 w 11269336"/>
              <a:gd name="connsiteY170" fmla="*/ 2178994 h 2323145"/>
              <a:gd name="connsiteX171" fmla="*/ 4154035 w 11269336"/>
              <a:gd name="connsiteY171" fmla="*/ 2171950 h 2323145"/>
              <a:gd name="connsiteX172" fmla="*/ 4129569 w 11269336"/>
              <a:gd name="connsiteY172" fmla="*/ 2163850 h 2323145"/>
              <a:gd name="connsiteX173" fmla="*/ 4061250 w 11269336"/>
              <a:gd name="connsiteY173" fmla="*/ 2159236 h 2323145"/>
              <a:gd name="connsiteX174" fmla="*/ 3945480 w 11269336"/>
              <a:gd name="connsiteY174" fmla="*/ 2158279 h 2323145"/>
              <a:gd name="connsiteX175" fmla="*/ 3921468 w 11269336"/>
              <a:gd name="connsiteY175" fmla="*/ 2156588 h 2323145"/>
              <a:gd name="connsiteX176" fmla="*/ 3903348 w 11269336"/>
              <a:gd name="connsiteY176" fmla="*/ 2149220 h 2323145"/>
              <a:gd name="connsiteX177" fmla="*/ 3901342 w 11269336"/>
              <a:gd name="connsiteY177" fmla="*/ 2142355 h 2323145"/>
              <a:gd name="connsiteX178" fmla="*/ 3888539 w 11269336"/>
              <a:gd name="connsiteY178" fmla="*/ 2140476 h 2323145"/>
              <a:gd name="connsiteX179" fmla="*/ 3885662 w 11269336"/>
              <a:gd name="connsiteY179" fmla="*/ 2138740 h 2323145"/>
              <a:gd name="connsiteX180" fmla="*/ 3868627 w 11269336"/>
              <a:gd name="connsiteY180" fmla="*/ 2130023 h 2323145"/>
              <a:gd name="connsiteX181" fmla="*/ 3819177 w 11269336"/>
              <a:gd name="connsiteY181" fmla="*/ 2142111 h 2323145"/>
              <a:gd name="connsiteX182" fmla="*/ 3769100 w 11269336"/>
              <a:gd name="connsiteY182" fmla="*/ 2131731 h 2323145"/>
              <a:gd name="connsiteX183" fmla="*/ 3562752 w 11269336"/>
              <a:gd name="connsiteY183" fmla="*/ 2131785 h 2323145"/>
              <a:gd name="connsiteX184" fmla="*/ 3541402 w 11269336"/>
              <a:gd name="connsiteY184" fmla="*/ 2106821 h 2323145"/>
              <a:gd name="connsiteX185" fmla="*/ 3460591 w 11269336"/>
              <a:gd name="connsiteY185" fmla="*/ 2097951 h 2323145"/>
              <a:gd name="connsiteX186" fmla="*/ 3320348 w 11269336"/>
              <a:gd name="connsiteY186" fmla="*/ 2130191 h 2323145"/>
              <a:gd name="connsiteX187" fmla="*/ 3170922 w 11269336"/>
              <a:gd name="connsiteY187" fmla="*/ 2115957 h 2323145"/>
              <a:gd name="connsiteX188" fmla="*/ 3156256 w 11269336"/>
              <a:gd name="connsiteY188" fmla="*/ 2124773 h 2323145"/>
              <a:gd name="connsiteX189" fmla="*/ 3140298 w 11269336"/>
              <a:gd name="connsiteY189" fmla="*/ 2129182 h 2323145"/>
              <a:gd name="connsiteX190" fmla="*/ 3138514 w 11269336"/>
              <a:gd name="connsiteY190" fmla="*/ 2128069 h 2323145"/>
              <a:gd name="connsiteX191" fmla="*/ 3120467 w 11269336"/>
              <a:gd name="connsiteY191" fmla="*/ 2128281 h 2323145"/>
              <a:gd name="connsiteX192" fmla="*/ 3116175 w 11269336"/>
              <a:gd name="connsiteY192" fmla="*/ 2131633 h 2323145"/>
              <a:gd name="connsiteX193" fmla="*/ 3103685 w 11269336"/>
              <a:gd name="connsiteY193" fmla="*/ 2132814 h 2323145"/>
              <a:gd name="connsiteX194" fmla="*/ 3078794 w 11269336"/>
              <a:gd name="connsiteY194" fmla="*/ 2137935 h 2323145"/>
              <a:gd name="connsiteX195" fmla="*/ 3074407 w 11269336"/>
              <a:gd name="connsiteY195" fmla="*/ 2136274 h 2323145"/>
              <a:gd name="connsiteX196" fmla="*/ 3037285 w 11269336"/>
              <a:gd name="connsiteY196" fmla="*/ 2139919 h 2323145"/>
              <a:gd name="connsiteX197" fmla="*/ 3036901 w 11269336"/>
              <a:gd name="connsiteY197" fmla="*/ 2138726 h 2323145"/>
              <a:gd name="connsiteX198" fmla="*/ 3026996 w 11269336"/>
              <a:gd name="connsiteY198" fmla="*/ 2134322 h 2323145"/>
              <a:gd name="connsiteX199" fmla="*/ 3007772 w 11269336"/>
              <a:gd name="connsiteY199" fmla="*/ 2128742 h 2323145"/>
              <a:gd name="connsiteX200" fmla="*/ 2965030 w 11269336"/>
              <a:gd name="connsiteY200" fmla="*/ 2100494 h 2323145"/>
              <a:gd name="connsiteX201" fmla="*/ 2926342 w 11269336"/>
              <a:gd name="connsiteY201" fmla="*/ 2104155 h 2323145"/>
              <a:gd name="connsiteX202" fmla="*/ 2918608 w 11269336"/>
              <a:gd name="connsiteY202" fmla="*/ 2104215 h 2323145"/>
              <a:gd name="connsiteX203" fmla="*/ 2918475 w 11269336"/>
              <a:gd name="connsiteY203" fmla="*/ 2103937 h 2323145"/>
              <a:gd name="connsiteX204" fmla="*/ 2910360 w 11269336"/>
              <a:gd name="connsiteY204" fmla="*/ 2103444 h 2323145"/>
              <a:gd name="connsiteX205" fmla="*/ 2904507 w 11269336"/>
              <a:gd name="connsiteY205" fmla="*/ 2104326 h 2323145"/>
              <a:gd name="connsiteX206" fmla="*/ 2889503 w 11269336"/>
              <a:gd name="connsiteY206" fmla="*/ 2104443 h 2323145"/>
              <a:gd name="connsiteX207" fmla="*/ 2884480 w 11269336"/>
              <a:gd name="connsiteY207" fmla="*/ 2102626 h 2323145"/>
              <a:gd name="connsiteX208" fmla="*/ 2882689 w 11269336"/>
              <a:gd name="connsiteY208" fmla="*/ 2099228 h 2323145"/>
              <a:gd name="connsiteX209" fmla="*/ 2881291 w 11269336"/>
              <a:gd name="connsiteY209" fmla="*/ 2099618 h 2323145"/>
              <a:gd name="connsiteX210" fmla="*/ 2853979 w 11269336"/>
              <a:gd name="connsiteY210" fmla="*/ 2090388 h 2323145"/>
              <a:gd name="connsiteX211" fmla="*/ 2791790 w 11269336"/>
              <a:gd name="connsiteY211" fmla="*/ 2080332 h 2323145"/>
              <a:gd name="connsiteX212" fmla="*/ 2755844 w 11269336"/>
              <a:gd name="connsiteY212" fmla="*/ 2078874 h 2323145"/>
              <a:gd name="connsiteX213" fmla="*/ 2657742 w 11269336"/>
              <a:gd name="connsiteY213" fmla="*/ 2070179 h 2323145"/>
              <a:gd name="connsiteX214" fmla="*/ 2559549 w 11269336"/>
              <a:gd name="connsiteY214" fmla="*/ 2057873 h 2323145"/>
              <a:gd name="connsiteX215" fmla="*/ 2512054 w 11269336"/>
              <a:gd name="connsiteY215" fmla="*/ 2031671 h 2323145"/>
              <a:gd name="connsiteX216" fmla="*/ 2506437 w 11269336"/>
              <a:gd name="connsiteY216" fmla="*/ 2030918 h 2323145"/>
              <a:gd name="connsiteX217" fmla="*/ 2491752 w 11269336"/>
              <a:gd name="connsiteY217" fmla="*/ 2033906 h 2323145"/>
              <a:gd name="connsiteX218" fmla="*/ 2486338 w 11269336"/>
              <a:gd name="connsiteY218" fmla="*/ 2035862 h 2323145"/>
              <a:gd name="connsiteX219" fmla="*/ 2478186 w 11269336"/>
              <a:gd name="connsiteY219" fmla="*/ 2036953 h 2323145"/>
              <a:gd name="connsiteX220" fmla="*/ 2477950 w 11269336"/>
              <a:gd name="connsiteY220" fmla="*/ 2036715 h 2323145"/>
              <a:gd name="connsiteX221" fmla="*/ 2470381 w 11269336"/>
              <a:gd name="connsiteY221" fmla="*/ 2038256 h 2323145"/>
              <a:gd name="connsiteX222" fmla="*/ 2433781 w 11269336"/>
              <a:gd name="connsiteY222" fmla="*/ 2049140 h 2323145"/>
              <a:gd name="connsiteX223" fmla="*/ 2381172 w 11269336"/>
              <a:gd name="connsiteY223" fmla="*/ 2030645 h 2323145"/>
              <a:gd name="connsiteX224" fmla="*/ 2360198 w 11269336"/>
              <a:gd name="connsiteY224" fmla="*/ 2029059 h 2323145"/>
              <a:gd name="connsiteX225" fmla="*/ 2348815 w 11269336"/>
              <a:gd name="connsiteY225" fmla="*/ 2026798 h 2323145"/>
              <a:gd name="connsiteX226" fmla="*/ 2347988 w 11269336"/>
              <a:gd name="connsiteY226" fmla="*/ 2025745 h 2323145"/>
              <a:gd name="connsiteX227" fmla="*/ 2312920 w 11269336"/>
              <a:gd name="connsiteY227" fmla="*/ 2036311 h 2323145"/>
              <a:gd name="connsiteX228" fmla="*/ 2307986 w 11269336"/>
              <a:gd name="connsiteY228" fmla="*/ 2035583 h 2323145"/>
              <a:gd name="connsiteX229" fmla="*/ 2285481 w 11269336"/>
              <a:gd name="connsiteY229" fmla="*/ 2045197 h 2323145"/>
              <a:gd name="connsiteX230" fmla="*/ 2273666 w 11269336"/>
              <a:gd name="connsiteY230" fmla="*/ 2048710 h 2323145"/>
              <a:gd name="connsiteX231" fmla="*/ 2270719 w 11269336"/>
              <a:gd name="connsiteY231" fmla="*/ 2052702 h 2323145"/>
              <a:gd name="connsiteX232" fmla="*/ 2253080 w 11269336"/>
              <a:gd name="connsiteY232" fmla="*/ 2056363 h 2323145"/>
              <a:gd name="connsiteX233" fmla="*/ 2250906 w 11269336"/>
              <a:gd name="connsiteY233" fmla="*/ 2055654 h 2323145"/>
              <a:gd name="connsiteX234" fmla="*/ 2236905 w 11269336"/>
              <a:gd name="connsiteY234" fmla="*/ 2062882 h 2323145"/>
              <a:gd name="connsiteX235" fmla="*/ 2225830 w 11269336"/>
              <a:gd name="connsiteY235" fmla="*/ 2074027 h 2323145"/>
              <a:gd name="connsiteX236" fmla="*/ 2073776 w 11269336"/>
              <a:gd name="connsiteY236" fmla="*/ 2089244 h 2323145"/>
              <a:gd name="connsiteX237" fmla="*/ 1948256 w 11269336"/>
              <a:gd name="connsiteY237" fmla="*/ 2146616 h 2323145"/>
              <a:gd name="connsiteX238" fmla="*/ 1865582 w 11269336"/>
              <a:gd name="connsiteY238" fmla="*/ 2153738 h 2323145"/>
              <a:gd name="connsiteX239" fmla="*/ 1835210 w 11269336"/>
              <a:gd name="connsiteY239" fmla="*/ 2134244 h 2323145"/>
              <a:gd name="connsiteX240" fmla="*/ 1632661 w 11269336"/>
              <a:gd name="connsiteY240" fmla="*/ 2173882 h 2323145"/>
              <a:gd name="connsiteX241" fmla="*/ 1579590 w 11269336"/>
              <a:gd name="connsiteY241" fmla="*/ 2173680 h 2323145"/>
              <a:gd name="connsiteX242" fmla="*/ 1535601 w 11269336"/>
              <a:gd name="connsiteY242" fmla="*/ 2194590 h 2323145"/>
              <a:gd name="connsiteX243" fmla="*/ 1515594 w 11269336"/>
              <a:gd name="connsiteY243" fmla="*/ 2189622 h 2323145"/>
              <a:gd name="connsiteX244" fmla="*/ 1512113 w 11269336"/>
              <a:gd name="connsiteY244" fmla="*/ 2188534 h 2323145"/>
              <a:gd name="connsiteX245" fmla="*/ 1498838 w 11269336"/>
              <a:gd name="connsiteY245" fmla="*/ 2189213 h 2323145"/>
              <a:gd name="connsiteX246" fmla="*/ 1494279 w 11269336"/>
              <a:gd name="connsiteY246" fmla="*/ 2183112 h 2323145"/>
              <a:gd name="connsiteX247" fmla="*/ 1473714 w 11269336"/>
              <a:gd name="connsiteY247" fmla="*/ 2179625 h 2323145"/>
              <a:gd name="connsiteX248" fmla="*/ 1449503 w 11269336"/>
              <a:gd name="connsiteY248" fmla="*/ 2182633 h 2323145"/>
              <a:gd name="connsiteX249" fmla="*/ 1335495 w 11269336"/>
              <a:gd name="connsiteY249" fmla="*/ 2203940 h 2323145"/>
              <a:gd name="connsiteX250" fmla="*/ 1266687 w 11269336"/>
              <a:gd name="connsiteY250" fmla="*/ 2212688 h 2323145"/>
              <a:gd name="connsiteX251" fmla="*/ 1239614 w 11269336"/>
              <a:gd name="connsiteY251" fmla="*/ 2209727 h 2323145"/>
              <a:gd name="connsiteX252" fmla="*/ 1202436 w 11269336"/>
              <a:gd name="connsiteY252" fmla="*/ 2209817 h 2323145"/>
              <a:gd name="connsiteX253" fmla="*/ 1136097 w 11269336"/>
              <a:gd name="connsiteY253" fmla="*/ 2205112 h 2323145"/>
              <a:gd name="connsiteX254" fmla="*/ 1048229 w 11269336"/>
              <a:gd name="connsiteY254" fmla="*/ 2207249 h 2323145"/>
              <a:gd name="connsiteX255" fmla="*/ 988232 w 11269336"/>
              <a:gd name="connsiteY255" fmla="*/ 2235635 h 2323145"/>
              <a:gd name="connsiteX256" fmla="*/ 981959 w 11269336"/>
              <a:gd name="connsiteY256" fmla="*/ 2231607 h 2323145"/>
              <a:gd name="connsiteX257" fmla="*/ 938600 w 11269336"/>
              <a:gd name="connsiteY257" fmla="*/ 2238113 h 2323145"/>
              <a:gd name="connsiteX258" fmla="*/ 791788 w 11269336"/>
              <a:gd name="connsiteY258" fmla="*/ 2293224 h 2323145"/>
              <a:gd name="connsiteX259" fmla="*/ 706914 w 11269336"/>
              <a:gd name="connsiteY259" fmla="*/ 2305046 h 2323145"/>
              <a:gd name="connsiteX260" fmla="*/ 675971 w 11269336"/>
              <a:gd name="connsiteY260" fmla="*/ 2304030 h 2323145"/>
              <a:gd name="connsiteX261" fmla="*/ 624180 w 11269336"/>
              <a:gd name="connsiteY261" fmla="*/ 2302650 h 2323145"/>
              <a:gd name="connsiteX262" fmla="*/ 583453 w 11269336"/>
              <a:gd name="connsiteY262" fmla="*/ 2288788 h 2323145"/>
              <a:gd name="connsiteX263" fmla="*/ 540946 w 11269336"/>
              <a:gd name="connsiteY263" fmla="*/ 2292721 h 2323145"/>
              <a:gd name="connsiteX264" fmla="*/ 533680 w 11269336"/>
              <a:gd name="connsiteY264" fmla="*/ 2310233 h 2323145"/>
              <a:gd name="connsiteX265" fmla="*/ 487366 w 11269336"/>
              <a:gd name="connsiteY265" fmla="*/ 2309053 h 2323145"/>
              <a:gd name="connsiteX266" fmla="*/ 416820 w 11269336"/>
              <a:gd name="connsiteY266" fmla="*/ 2305443 h 2323145"/>
              <a:gd name="connsiteX267" fmla="*/ 376805 w 11269336"/>
              <a:gd name="connsiteY267" fmla="*/ 2307647 h 2323145"/>
              <a:gd name="connsiteX268" fmla="*/ 266777 w 11269336"/>
              <a:gd name="connsiteY268" fmla="*/ 2309012 h 2323145"/>
              <a:gd name="connsiteX269" fmla="*/ 156013 w 11269336"/>
              <a:gd name="connsiteY269" fmla="*/ 2306832 h 2323145"/>
              <a:gd name="connsiteX270" fmla="*/ 87258 w 11269336"/>
              <a:gd name="connsiteY270" fmla="*/ 2285511 h 2323145"/>
              <a:gd name="connsiteX271" fmla="*/ 23798 w 11269336"/>
              <a:gd name="connsiteY271" fmla="*/ 2281822 h 2323145"/>
              <a:gd name="connsiteX272" fmla="*/ 0 w 11269336"/>
              <a:gd name="connsiteY272" fmla="*/ 2285369 h 2323145"/>
              <a:gd name="connsiteX273" fmla="*/ 0 w 11269336"/>
              <a:gd name="connsiteY273"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092476 w 11269336"/>
              <a:gd name="connsiteY139" fmla="*/ 2100737 h 2323145"/>
              <a:gd name="connsiteX140" fmla="*/ 5060738 w 11269336"/>
              <a:gd name="connsiteY140" fmla="*/ 2083274 h 2323145"/>
              <a:gd name="connsiteX141" fmla="*/ 4860988 w 11269336"/>
              <a:gd name="connsiteY141" fmla="*/ 2135698 h 2323145"/>
              <a:gd name="connsiteX142" fmla="*/ 4807902 w 11269336"/>
              <a:gd name="connsiteY142" fmla="*/ 2138894 h 2323145"/>
              <a:gd name="connsiteX143" fmla="*/ 4765388 w 11269336"/>
              <a:gd name="connsiteY143" fmla="*/ 2162525 h 2323145"/>
              <a:gd name="connsiteX144" fmla="*/ 4745033 w 11269336"/>
              <a:gd name="connsiteY144" fmla="*/ 2158859 h 2323145"/>
              <a:gd name="connsiteX145" fmla="*/ 4741475 w 11269336"/>
              <a:gd name="connsiteY145" fmla="*/ 2157998 h 2323145"/>
              <a:gd name="connsiteX146" fmla="*/ 4728247 w 11269336"/>
              <a:gd name="connsiteY146" fmla="*/ 2159526 h 2323145"/>
              <a:gd name="connsiteX147" fmla="*/ 4723263 w 11269336"/>
              <a:gd name="connsiteY147" fmla="*/ 2153742 h 2323145"/>
              <a:gd name="connsiteX148" fmla="*/ 4702453 w 11269336"/>
              <a:gd name="connsiteY148" fmla="*/ 2151586 h 2323145"/>
              <a:gd name="connsiteX149" fmla="*/ 4678455 w 11269336"/>
              <a:gd name="connsiteY149" fmla="*/ 2156131 h 2323145"/>
              <a:gd name="connsiteX150" fmla="*/ 4593061 w 11269336"/>
              <a:gd name="connsiteY150" fmla="*/ 2171597 h 2323145"/>
              <a:gd name="connsiteX151" fmla="*/ 4579902 w 11269336"/>
              <a:gd name="connsiteY151" fmla="*/ 2177927 h 2323145"/>
              <a:gd name="connsiteX152" fmla="*/ 4533444 w 11269336"/>
              <a:gd name="connsiteY152" fmla="*/ 2181200 h 2323145"/>
              <a:gd name="connsiteX153" fmla="*/ 4492832 w 11269336"/>
              <a:gd name="connsiteY153" fmla="*/ 2188033 h 2323145"/>
              <a:gd name="connsiteX154" fmla="*/ 4467257 w 11269336"/>
              <a:gd name="connsiteY154" fmla="*/ 2196121 h 2323145"/>
              <a:gd name="connsiteX155" fmla="*/ 4459937 w 11269336"/>
              <a:gd name="connsiteY155" fmla="*/ 2195182 h 2323145"/>
              <a:gd name="connsiteX156" fmla="*/ 4433312 w 11269336"/>
              <a:gd name="connsiteY156" fmla="*/ 2199004 h 2323145"/>
              <a:gd name="connsiteX157" fmla="*/ 4420601 w 11269336"/>
              <a:gd name="connsiteY157" fmla="*/ 2205158 h 2323145"/>
              <a:gd name="connsiteX158" fmla="*/ 4405765 w 11269336"/>
              <a:gd name="connsiteY158" fmla="*/ 2199902 h 2323145"/>
              <a:gd name="connsiteX159" fmla="*/ 4401354 w 11269336"/>
              <a:gd name="connsiteY159" fmla="*/ 2194745 h 2323145"/>
              <a:gd name="connsiteX160" fmla="*/ 4383151 w 11269336"/>
              <a:gd name="connsiteY160" fmla="*/ 2201140 h 2323145"/>
              <a:gd name="connsiteX161" fmla="*/ 4366646 w 11269336"/>
              <a:gd name="connsiteY161" fmla="*/ 2198564 h 2323145"/>
              <a:gd name="connsiteX162" fmla="*/ 4354009 w 11269336"/>
              <a:gd name="connsiteY162" fmla="*/ 2204984 h 2323145"/>
              <a:gd name="connsiteX163" fmla="*/ 4348284 w 11269336"/>
              <a:gd name="connsiteY163" fmla="*/ 2205270 h 2323145"/>
              <a:gd name="connsiteX164" fmla="*/ 4333906 w 11269336"/>
              <a:gd name="connsiteY164" fmla="*/ 2205251 h 2323145"/>
              <a:gd name="connsiteX165" fmla="*/ 4308819 w 11269336"/>
              <a:gd name="connsiteY165" fmla="*/ 2203822 h 2323145"/>
              <a:gd name="connsiteX166" fmla="*/ 4301210 w 11269336"/>
              <a:gd name="connsiteY166" fmla="*/ 2204456 h 2323145"/>
              <a:gd name="connsiteX167" fmla="*/ 4283095 w 11269336"/>
              <a:gd name="connsiteY167" fmla="*/ 2198177 h 2323145"/>
              <a:gd name="connsiteX168" fmla="*/ 4250119 w 11269336"/>
              <a:gd name="connsiteY168" fmla="*/ 2196342 h 2323145"/>
              <a:gd name="connsiteX169" fmla="*/ 4189203 w 11269336"/>
              <a:gd name="connsiteY169" fmla="*/ 2178994 h 2323145"/>
              <a:gd name="connsiteX170" fmla="*/ 4154035 w 11269336"/>
              <a:gd name="connsiteY170" fmla="*/ 2171950 h 2323145"/>
              <a:gd name="connsiteX171" fmla="*/ 4129569 w 11269336"/>
              <a:gd name="connsiteY171" fmla="*/ 2163850 h 2323145"/>
              <a:gd name="connsiteX172" fmla="*/ 4061250 w 11269336"/>
              <a:gd name="connsiteY172" fmla="*/ 2159236 h 2323145"/>
              <a:gd name="connsiteX173" fmla="*/ 3945480 w 11269336"/>
              <a:gd name="connsiteY173" fmla="*/ 2158279 h 2323145"/>
              <a:gd name="connsiteX174" fmla="*/ 3921468 w 11269336"/>
              <a:gd name="connsiteY174" fmla="*/ 2156588 h 2323145"/>
              <a:gd name="connsiteX175" fmla="*/ 3903348 w 11269336"/>
              <a:gd name="connsiteY175" fmla="*/ 2149220 h 2323145"/>
              <a:gd name="connsiteX176" fmla="*/ 3901342 w 11269336"/>
              <a:gd name="connsiteY176" fmla="*/ 2142355 h 2323145"/>
              <a:gd name="connsiteX177" fmla="*/ 3888539 w 11269336"/>
              <a:gd name="connsiteY177" fmla="*/ 2140476 h 2323145"/>
              <a:gd name="connsiteX178" fmla="*/ 3885662 w 11269336"/>
              <a:gd name="connsiteY178" fmla="*/ 2138740 h 2323145"/>
              <a:gd name="connsiteX179" fmla="*/ 3868627 w 11269336"/>
              <a:gd name="connsiteY179" fmla="*/ 2130023 h 2323145"/>
              <a:gd name="connsiteX180" fmla="*/ 3819177 w 11269336"/>
              <a:gd name="connsiteY180" fmla="*/ 2142111 h 2323145"/>
              <a:gd name="connsiteX181" fmla="*/ 3769100 w 11269336"/>
              <a:gd name="connsiteY181" fmla="*/ 2131731 h 2323145"/>
              <a:gd name="connsiteX182" fmla="*/ 3562752 w 11269336"/>
              <a:gd name="connsiteY182" fmla="*/ 2131785 h 2323145"/>
              <a:gd name="connsiteX183" fmla="*/ 3541402 w 11269336"/>
              <a:gd name="connsiteY183" fmla="*/ 2106821 h 2323145"/>
              <a:gd name="connsiteX184" fmla="*/ 3460591 w 11269336"/>
              <a:gd name="connsiteY184" fmla="*/ 2097951 h 2323145"/>
              <a:gd name="connsiteX185" fmla="*/ 3320348 w 11269336"/>
              <a:gd name="connsiteY185" fmla="*/ 2130191 h 2323145"/>
              <a:gd name="connsiteX186" fmla="*/ 3170922 w 11269336"/>
              <a:gd name="connsiteY186" fmla="*/ 2115957 h 2323145"/>
              <a:gd name="connsiteX187" fmla="*/ 3156256 w 11269336"/>
              <a:gd name="connsiteY187" fmla="*/ 2124773 h 2323145"/>
              <a:gd name="connsiteX188" fmla="*/ 3140298 w 11269336"/>
              <a:gd name="connsiteY188" fmla="*/ 2129182 h 2323145"/>
              <a:gd name="connsiteX189" fmla="*/ 3138514 w 11269336"/>
              <a:gd name="connsiteY189" fmla="*/ 2128069 h 2323145"/>
              <a:gd name="connsiteX190" fmla="*/ 3120467 w 11269336"/>
              <a:gd name="connsiteY190" fmla="*/ 2128281 h 2323145"/>
              <a:gd name="connsiteX191" fmla="*/ 3116175 w 11269336"/>
              <a:gd name="connsiteY191" fmla="*/ 2131633 h 2323145"/>
              <a:gd name="connsiteX192" fmla="*/ 3103685 w 11269336"/>
              <a:gd name="connsiteY192" fmla="*/ 2132814 h 2323145"/>
              <a:gd name="connsiteX193" fmla="*/ 3078794 w 11269336"/>
              <a:gd name="connsiteY193" fmla="*/ 2137935 h 2323145"/>
              <a:gd name="connsiteX194" fmla="*/ 3074407 w 11269336"/>
              <a:gd name="connsiteY194" fmla="*/ 2136274 h 2323145"/>
              <a:gd name="connsiteX195" fmla="*/ 3037285 w 11269336"/>
              <a:gd name="connsiteY195" fmla="*/ 2139919 h 2323145"/>
              <a:gd name="connsiteX196" fmla="*/ 3036901 w 11269336"/>
              <a:gd name="connsiteY196" fmla="*/ 2138726 h 2323145"/>
              <a:gd name="connsiteX197" fmla="*/ 3026996 w 11269336"/>
              <a:gd name="connsiteY197" fmla="*/ 2134322 h 2323145"/>
              <a:gd name="connsiteX198" fmla="*/ 3007772 w 11269336"/>
              <a:gd name="connsiteY198" fmla="*/ 2128742 h 2323145"/>
              <a:gd name="connsiteX199" fmla="*/ 2965030 w 11269336"/>
              <a:gd name="connsiteY199" fmla="*/ 2100494 h 2323145"/>
              <a:gd name="connsiteX200" fmla="*/ 2926342 w 11269336"/>
              <a:gd name="connsiteY200" fmla="*/ 2104155 h 2323145"/>
              <a:gd name="connsiteX201" fmla="*/ 2918608 w 11269336"/>
              <a:gd name="connsiteY201" fmla="*/ 2104215 h 2323145"/>
              <a:gd name="connsiteX202" fmla="*/ 2918475 w 11269336"/>
              <a:gd name="connsiteY202" fmla="*/ 2103937 h 2323145"/>
              <a:gd name="connsiteX203" fmla="*/ 2910360 w 11269336"/>
              <a:gd name="connsiteY203" fmla="*/ 2103444 h 2323145"/>
              <a:gd name="connsiteX204" fmla="*/ 2904507 w 11269336"/>
              <a:gd name="connsiteY204" fmla="*/ 2104326 h 2323145"/>
              <a:gd name="connsiteX205" fmla="*/ 2889503 w 11269336"/>
              <a:gd name="connsiteY205" fmla="*/ 2104443 h 2323145"/>
              <a:gd name="connsiteX206" fmla="*/ 2884480 w 11269336"/>
              <a:gd name="connsiteY206" fmla="*/ 2102626 h 2323145"/>
              <a:gd name="connsiteX207" fmla="*/ 2882689 w 11269336"/>
              <a:gd name="connsiteY207" fmla="*/ 2099228 h 2323145"/>
              <a:gd name="connsiteX208" fmla="*/ 2881291 w 11269336"/>
              <a:gd name="connsiteY208" fmla="*/ 2099618 h 2323145"/>
              <a:gd name="connsiteX209" fmla="*/ 2853979 w 11269336"/>
              <a:gd name="connsiteY209" fmla="*/ 2090388 h 2323145"/>
              <a:gd name="connsiteX210" fmla="*/ 2791790 w 11269336"/>
              <a:gd name="connsiteY210" fmla="*/ 2080332 h 2323145"/>
              <a:gd name="connsiteX211" fmla="*/ 2755844 w 11269336"/>
              <a:gd name="connsiteY211" fmla="*/ 2078874 h 2323145"/>
              <a:gd name="connsiteX212" fmla="*/ 2657742 w 11269336"/>
              <a:gd name="connsiteY212" fmla="*/ 2070179 h 2323145"/>
              <a:gd name="connsiteX213" fmla="*/ 2559549 w 11269336"/>
              <a:gd name="connsiteY213" fmla="*/ 2057873 h 2323145"/>
              <a:gd name="connsiteX214" fmla="*/ 2512054 w 11269336"/>
              <a:gd name="connsiteY214" fmla="*/ 2031671 h 2323145"/>
              <a:gd name="connsiteX215" fmla="*/ 2506437 w 11269336"/>
              <a:gd name="connsiteY215" fmla="*/ 2030918 h 2323145"/>
              <a:gd name="connsiteX216" fmla="*/ 2491752 w 11269336"/>
              <a:gd name="connsiteY216" fmla="*/ 2033906 h 2323145"/>
              <a:gd name="connsiteX217" fmla="*/ 2486338 w 11269336"/>
              <a:gd name="connsiteY217" fmla="*/ 2035862 h 2323145"/>
              <a:gd name="connsiteX218" fmla="*/ 2478186 w 11269336"/>
              <a:gd name="connsiteY218" fmla="*/ 2036953 h 2323145"/>
              <a:gd name="connsiteX219" fmla="*/ 2477950 w 11269336"/>
              <a:gd name="connsiteY219" fmla="*/ 2036715 h 2323145"/>
              <a:gd name="connsiteX220" fmla="*/ 2470381 w 11269336"/>
              <a:gd name="connsiteY220" fmla="*/ 2038256 h 2323145"/>
              <a:gd name="connsiteX221" fmla="*/ 2433781 w 11269336"/>
              <a:gd name="connsiteY221" fmla="*/ 2049140 h 2323145"/>
              <a:gd name="connsiteX222" fmla="*/ 2381172 w 11269336"/>
              <a:gd name="connsiteY222" fmla="*/ 2030645 h 2323145"/>
              <a:gd name="connsiteX223" fmla="*/ 2360198 w 11269336"/>
              <a:gd name="connsiteY223" fmla="*/ 2029059 h 2323145"/>
              <a:gd name="connsiteX224" fmla="*/ 2348815 w 11269336"/>
              <a:gd name="connsiteY224" fmla="*/ 2026798 h 2323145"/>
              <a:gd name="connsiteX225" fmla="*/ 2347988 w 11269336"/>
              <a:gd name="connsiteY225" fmla="*/ 2025745 h 2323145"/>
              <a:gd name="connsiteX226" fmla="*/ 2312920 w 11269336"/>
              <a:gd name="connsiteY226" fmla="*/ 2036311 h 2323145"/>
              <a:gd name="connsiteX227" fmla="*/ 2307986 w 11269336"/>
              <a:gd name="connsiteY227" fmla="*/ 2035583 h 2323145"/>
              <a:gd name="connsiteX228" fmla="*/ 2285481 w 11269336"/>
              <a:gd name="connsiteY228" fmla="*/ 2045197 h 2323145"/>
              <a:gd name="connsiteX229" fmla="*/ 2273666 w 11269336"/>
              <a:gd name="connsiteY229" fmla="*/ 2048710 h 2323145"/>
              <a:gd name="connsiteX230" fmla="*/ 2270719 w 11269336"/>
              <a:gd name="connsiteY230" fmla="*/ 2052702 h 2323145"/>
              <a:gd name="connsiteX231" fmla="*/ 2253080 w 11269336"/>
              <a:gd name="connsiteY231" fmla="*/ 2056363 h 2323145"/>
              <a:gd name="connsiteX232" fmla="*/ 2250906 w 11269336"/>
              <a:gd name="connsiteY232" fmla="*/ 2055654 h 2323145"/>
              <a:gd name="connsiteX233" fmla="*/ 2236905 w 11269336"/>
              <a:gd name="connsiteY233" fmla="*/ 2062882 h 2323145"/>
              <a:gd name="connsiteX234" fmla="*/ 2225830 w 11269336"/>
              <a:gd name="connsiteY234" fmla="*/ 2074027 h 2323145"/>
              <a:gd name="connsiteX235" fmla="*/ 2073776 w 11269336"/>
              <a:gd name="connsiteY235" fmla="*/ 2089244 h 2323145"/>
              <a:gd name="connsiteX236" fmla="*/ 1948256 w 11269336"/>
              <a:gd name="connsiteY236" fmla="*/ 2146616 h 2323145"/>
              <a:gd name="connsiteX237" fmla="*/ 1865582 w 11269336"/>
              <a:gd name="connsiteY237" fmla="*/ 2153738 h 2323145"/>
              <a:gd name="connsiteX238" fmla="*/ 1835210 w 11269336"/>
              <a:gd name="connsiteY238" fmla="*/ 2134244 h 2323145"/>
              <a:gd name="connsiteX239" fmla="*/ 1632661 w 11269336"/>
              <a:gd name="connsiteY239" fmla="*/ 2173882 h 2323145"/>
              <a:gd name="connsiteX240" fmla="*/ 1579590 w 11269336"/>
              <a:gd name="connsiteY240" fmla="*/ 2173680 h 2323145"/>
              <a:gd name="connsiteX241" fmla="*/ 1535601 w 11269336"/>
              <a:gd name="connsiteY241" fmla="*/ 2194590 h 2323145"/>
              <a:gd name="connsiteX242" fmla="*/ 1515594 w 11269336"/>
              <a:gd name="connsiteY242" fmla="*/ 2189622 h 2323145"/>
              <a:gd name="connsiteX243" fmla="*/ 1512113 w 11269336"/>
              <a:gd name="connsiteY243" fmla="*/ 2188534 h 2323145"/>
              <a:gd name="connsiteX244" fmla="*/ 1498838 w 11269336"/>
              <a:gd name="connsiteY244" fmla="*/ 2189213 h 2323145"/>
              <a:gd name="connsiteX245" fmla="*/ 1494279 w 11269336"/>
              <a:gd name="connsiteY245" fmla="*/ 2183112 h 2323145"/>
              <a:gd name="connsiteX246" fmla="*/ 1473714 w 11269336"/>
              <a:gd name="connsiteY246" fmla="*/ 2179625 h 2323145"/>
              <a:gd name="connsiteX247" fmla="*/ 1449503 w 11269336"/>
              <a:gd name="connsiteY247" fmla="*/ 2182633 h 2323145"/>
              <a:gd name="connsiteX248" fmla="*/ 1335495 w 11269336"/>
              <a:gd name="connsiteY248" fmla="*/ 2203940 h 2323145"/>
              <a:gd name="connsiteX249" fmla="*/ 1266687 w 11269336"/>
              <a:gd name="connsiteY249" fmla="*/ 2212688 h 2323145"/>
              <a:gd name="connsiteX250" fmla="*/ 1239614 w 11269336"/>
              <a:gd name="connsiteY250" fmla="*/ 2209727 h 2323145"/>
              <a:gd name="connsiteX251" fmla="*/ 1202436 w 11269336"/>
              <a:gd name="connsiteY251" fmla="*/ 2209817 h 2323145"/>
              <a:gd name="connsiteX252" fmla="*/ 1136097 w 11269336"/>
              <a:gd name="connsiteY252" fmla="*/ 2205112 h 2323145"/>
              <a:gd name="connsiteX253" fmla="*/ 1048229 w 11269336"/>
              <a:gd name="connsiteY253" fmla="*/ 2207249 h 2323145"/>
              <a:gd name="connsiteX254" fmla="*/ 988232 w 11269336"/>
              <a:gd name="connsiteY254" fmla="*/ 2235635 h 2323145"/>
              <a:gd name="connsiteX255" fmla="*/ 981959 w 11269336"/>
              <a:gd name="connsiteY255" fmla="*/ 2231607 h 2323145"/>
              <a:gd name="connsiteX256" fmla="*/ 938600 w 11269336"/>
              <a:gd name="connsiteY256" fmla="*/ 2238113 h 2323145"/>
              <a:gd name="connsiteX257" fmla="*/ 791788 w 11269336"/>
              <a:gd name="connsiteY257" fmla="*/ 2293224 h 2323145"/>
              <a:gd name="connsiteX258" fmla="*/ 706914 w 11269336"/>
              <a:gd name="connsiteY258" fmla="*/ 2305046 h 2323145"/>
              <a:gd name="connsiteX259" fmla="*/ 675971 w 11269336"/>
              <a:gd name="connsiteY259" fmla="*/ 2304030 h 2323145"/>
              <a:gd name="connsiteX260" fmla="*/ 624180 w 11269336"/>
              <a:gd name="connsiteY260" fmla="*/ 2302650 h 2323145"/>
              <a:gd name="connsiteX261" fmla="*/ 583453 w 11269336"/>
              <a:gd name="connsiteY261" fmla="*/ 2288788 h 2323145"/>
              <a:gd name="connsiteX262" fmla="*/ 540946 w 11269336"/>
              <a:gd name="connsiteY262" fmla="*/ 2292721 h 2323145"/>
              <a:gd name="connsiteX263" fmla="*/ 533680 w 11269336"/>
              <a:gd name="connsiteY263" fmla="*/ 2310233 h 2323145"/>
              <a:gd name="connsiteX264" fmla="*/ 487366 w 11269336"/>
              <a:gd name="connsiteY264" fmla="*/ 2309053 h 2323145"/>
              <a:gd name="connsiteX265" fmla="*/ 416820 w 11269336"/>
              <a:gd name="connsiteY265" fmla="*/ 2305443 h 2323145"/>
              <a:gd name="connsiteX266" fmla="*/ 376805 w 11269336"/>
              <a:gd name="connsiteY266" fmla="*/ 2307647 h 2323145"/>
              <a:gd name="connsiteX267" fmla="*/ 266777 w 11269336"/>
              <a:gd name="connsiteY267" fmla="*/ 2309012 h 2323145"/>
              <a:gd name="connsiteX268" fmla="*/ 156013 w 11269336"/>
              <a:gd name="connsiteY268" fmla="*/ 2306832 h 2323145"/>
              <a:gd name="connsiteX269" fmla="*/ 87258 w 11269336"/>
              <a:gd name="connsiteY269" fmla="*/ 2285511 h 2323145"/>
              <a:gd name="connsiteX270" fmla="*/ 23798 w 11269336"/>
              <a:gd name="connsiteY270" fmla="*/ 2281822 h 2323145"/>
              <a:gd name="connsiteX271" fmla="*/ 0 w 11269336"/>
              <a:gd name="connsiteY271" fmla="*/ 2285369 h 2323145"/>
              <a:gd name="connsiteX272" fmla="*/ 0 w 11269336"/>
              <a:gd name="connsiteY272"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159151 w 11269336"/>
              <a:gd name="connsiteY139" fmla="*/ 2029640 h 2323145"/>
              <a:gd name="connsiteX140" fmla="*/ 5060738 w 11269336"/>
              <a:gd name="connsiteY140" fmla="*/ 2083274 h 2323145"/>
              <a:gd name="connsiteX141" fmla="*/ 4860988 w 11269336"/>
              <a:gd name="connsiteY141" fmla="*/ 2135698 h 2323145"/>
              <a:gd name="connsiteX142" fmla="*/ 4807902 w 11269336"/>
              <a:gd name="connsiteY142" fmla="*/ 2138894 h 2323145"/>
              <a:gd name="connsiteX143" fmla="*/ 4765388 w 11269336"/>
              <a:gd name="connsiteY143" fmla="*/ 2162525 h 2323145"/>
              <a:gd name="connsiteX144" fmla="*/ 4745033 w 11269336"/>
              <a:gd name="connsiteY144" fmla="*/ 2158859 h 2323145"/>
              <a:gd name="connsiteX145" fmla="*/ 4741475 w 11269336"/>
              <a:gd name="connsiteY145" fmla="*/ 2157998 h 2323145"/>
              <a:gd name="connsiteX146" fmla="*/ 4728247 w 11269336"/>
              <a:gd name="connsiteY146" fmla="*/ 2159526 h 2323145"/>
              <a:gd name="connsiteX147" fmla="*/ 4723263 w 11269336"/>
              <a:gd name="connsiteY147" fmla="*/ 2153742 h 2323145"/>
              <a:gd name="connsiteX148" fmla="*/ 4702453 w 11269336"/>
              <a:gd name="connsiteY148" fmla="*/ 2151586 h 2323145"/>
              <a:gd name="connsiteX149" fmla="*/ 4678455 w 11269336"/>
              <a:gd name="connsiteY149" fmla="*/ 2156131 h 2323145"/>
              <a:gd name="connsiteX150" fmla="*/ 4593061 w 11269336"/>
              <a:gd name="connsiteY150" fmla="*/ 2171597 h 2323145"/>
              <a:gd name="connsiteX151" fmla="*/ 4579902 w 11269336"/>
              <a:gd name="connsiteY151" fmla="*/ 2177927 h 2323145"/>
              <a:gd name="connsiteX152" fmla="*/ 4533444 w 11269336"/>
              <a:gd name="connsiteY152" fmla="*/ 2181200 h 2323145"/>
              <a:gd name="connsiteX153" fmla="*/ 4492832 w 11269336"/>
              <a:gd name="connsiteY153" fmla="*/ 2188033 h 2323145"/>
              <a:gd name="connsiteX154" fmla="*/ 4467257 w 11269336"/>
              <a:gd name="connsiteY154" fmla="*/ 2196121 h 2323145"/>
              <a:gd name="connsiteX155" fmla="*/ 4459937 w 11269336"/>
              <a:gd name="connsiteY155" fmla="*/ 2195182 h 2323145"/>
              <a:gd name="connsiteX156" fmla="*/ 4433312 w 11269336"/>
              <a:gd name="connsiteY156" fmla="*/ 2199004 h 2323145"/>
              <a:gd name="connsiteX157" fmla="*/ 4420601 w 11269336"/>
              <a:gd name="connsiteY157" fmla="*/ 2205158 h 2323145"/>
              <a:gd name="connsiteX158" fmla="*/ 4405765 w 11269336"/>
              <a:gd name="connsiteY158" fmla="*/ 2199902 h 2323145"/>
              <a:gd name="connsiteX159" fmla="*/ 4401354 w 11269336"/>
              <a:gd name="connsiteY159" fmla="*/ 2194745 h 2323145"/>
              <a:gd name="connsiteX160" fmla="*/ 4383151 w 11269336"/>
              <a:gd name="connsiteY160" fmla="*/ 2201140 h 2323145"/>
              <a:gd name="connsiteX161" fmla="*/ 4366646 w 11269336"/>
              <a:gd name="connsiteY161" fmla="*/ 2198564 h 2323145"/>
              <a:gd name="connsiteX162" fmla="*/ 4354009 w 11269336"/>
              <a:gd name="connsiteY162" fmla="*/ 2204984 h 2323145"/>
              <a:gd name="connsiteX163" fmla="*/ 4348284 w 11269336"/>
              <a:gd name="connsiteY163" fmla="*/ 2205270 h 2323145"/>
              <a:gd name="connsiteX164" fmla="*/ 4333906 w 11269336"/>
              <a:gd name="connsiteY164" fmla="*/ 2205251 h 2323145"/>
              <a:gd name="connsiteX165" fmla="*/ 4308819 w 11269336"/>
              <a:gd name="connsiteY165" fmla="*/ 2203822 h 2323145"/>
              <a:gd name="connsiteX166" fmla="*/ 4301210 w 11269336"/>
              <a:gd name="connsiteY166" fmla="*/ 2204456 h 2323145"/>
              <a:gd name="connsiteX167" fmla="*/ 4283095 w 11269336"/>
              <a:gd name="connsiteY167" fmla="*/ 2198177 h 2323145"/>
              <a:gd name="connsiteX168" fmla="*/ 4250119 w 11269336"/>
              <a:gd name="connsiteY168" fmla="*/ 2196342 h 2323145"/>
              <a:gd name="connsiteX169" fmla="*/ 4189203 w 11269336"/>
              <a:gd name="connsiteY169" fmla="*/ 2178994 h 2323145"/>
              <a:gd name="connsiteX170" fmla="*/ 4154035 w 11269336"/>
              <a:gd name="connsiteY170" fmla="*/ 2171950 h 2323145"/>
              <a:gd name="connsiteX171" fmla="*/ 4129569 w 11269336"/>
              <a:gd name="connsiteY171" fmla="*/ 2163850 h 2323145"/>
              <a:gd name="connsiteX172" fmla="*/ 4061250 w 11269336"/>
              <a:gd name="connsiteY172" fmla="*/ 2159236 h 2323145"/>
              <a:gd name="connsiteX173" fmla="*/ 3945480 w 11269336"/>
              <a:gd name="connsiteY173" fmla="*/ 2158279 h 2323145"/>
              <a:gd name="connsiteX174" fmla="*/ 3921468 w 11269336"/>
              <a:gd name="connsiteY174" fmla="*/ 2156588 h 2323145"/>
              <a:gd name="connsiteX175" fmla="*/ 3903348 w 11269336"/>
              <a:gd name="connsiteY175" fmla="*/ 2149220 h 2323145"/>
              <a:gd name="connsiteX176" fmla="*/ 3901342 w 11269336"/>
              <a:gd name="connsiteY176" fmla="*/ 2142355 h 2323145"/>
              <a:gd name="connsiteX177" fmla="*/ 3888539 w 11269336"/>
              <a:gd name="connsiteY177" fmla="*/ 2140476 h 2323145"/>
              <a:gd name="connsiteX178" fmla="*/ 3885662 w 11269336"/>
              <a:gd name="connsiteY178" fmla="*/ 2138740 h 2323145"/>
              <a:gd name="connsiteX179" fmla="*/ 3868627 w 11269336"/>
              <a:gd name="connsiteY179" fmla="*/ 2130023 h 2323145"/>
              <a:gd name="connsiteX180" fmla="*/ 3819177 w 11269336"/>
              <a:gd name="connsiteY180" fmla="*/ 2142111 h 2323145"/>
              <a:gd name="connsiteX181" fmla="*/ 3769100 w 11269336"/>
              <a:gd name="connsiteY181" fmla="*/ 2131731 h 2323145"/>
              <a:gd name="connsiteX182" fmla="*/ 3562752 w 11269336"/>
              <a:gd name="connsiteY182" fmla="*/ 2131785 h 2323145"/>
              <a:gd name="connsiteX183" fmla="*/ 3541402 w 11269336"/>
              <a:gd name="connsiteY183" fmla="*/ 2106821 h 2323145"/>
              <a:gd name="connsiteX184" fmla="*/ 3460591 w 11269336"/>
              <a:gd name="connsiteY184" fmla="*/ 2097951 h 2323145"/>
              <a:gd name="connsiteX185" fmla="*/ 3320348 w 11269336"/>
              <a:gd name="connsiteY185" fmla="*/ 2130191 h 2323145"/>
              <a:gd name="connsiteX186" fmla="*/ 3170922 w 11269336"/>
              <a:gd name="connsiteY186" fmla="*/ 2115957 h 2323145"/>
              <a:gd name="connsiteX187" fmla="*/ 3156256 w 11269336"/>
              <a:gd name="connsiteY187" fmla="*/ 2124773 h 2323145"/>
              <a:gd name="connsiteX188" fmla="*/ 3140298 w 11269336"/>
              <a:gd name="connsiteY188" fmla="*/ 2129182 h 2323145"/>
              <a:gd name="connsiteX189" fmla="*/ 3138514 w 11269336"/>
              <a:gd name="connsiteY189" fmla="*/ 2128069 h 2323145"/>
              <a:gd name="connsiteX190" fmla="*/ 3120467 w 11269336"/>
              <a:gd name="connsiteY190" fmla="*/ 2128281 h 2323145"/>
              <a:gd name="connsiteX191" fmla="*/ 3116175 w 11269336"/>
              <a:gd name="connsiteY191" fmla="*/ 2131633 h 2323145"/>
              <a:gd name="connsiteX192" fmla="*/ 3103685 w 11269336"/>
              <a:gd name="connsiteY192" fmla="*/ 2132814 h 2323145"/>
              <a:gd name="connsiteX193" fmla="*/ 3078794 w 11269336"/>
              <a:gd name="connsiteY193" fmla="*/ 2137935 h 2323145"/>
              <a:gd name="connsiteX194" fmla="*/ 3074407 w 11269336"/>
              <a:gd name="connsiteY194" fmla="*/ 2136274 h 2323145"/>
              <a:gd name="connsiteX195" fmla="*/ 3037285 w 11269336"/>
              <a:gd name="connsiteY195" fmla="*/ 2139919 h 2323145"/>
              <a:gd name="connsiteX196" fmla="*/ 3036901 w 11269336"/>
              <a:gd name="connsiteY196" fmla="*/ 2138726 h 2323145"/>
              <a:gd name="connsiteX197" fmla="*/ 3026996 w 11269336"/>
              <a:gd name="connsiteY197" fmla="*/ 2134322 h 2323145"/>
              <a:gd name="connsiteX198" fmla="*/ 3007772 w 11269336"/>
              <a:gd name="connsiteY198" fmla="*/ 2128742 h 2323145"/>
              <a:gd name="connsiteX199" fmla="*/ 2965030 w 11269336"/>
              <a:gd name="connsiteY199" fmla="*/ 2100494 h 2323145"/>
              <a:gd name="connsiteX200" fmla="*/ 2926342 w 11269336"/>
              <a:gd name="connsiteY200" fmla="*/ 2104155 h 2323145"/>
              <a:gd name="connsiteX201" fmla="*/ 2918608 w 11269336"/>
              <a:gd name="connsiteY201" fmla="*/ 2104215 h 2323145"/>
              <a:gd name="connsiteX202" fmla="*/ 2918475 w 11269336"/>
              <a:gd name="connsiteY202" fmla="*/ 2103937 h 2323145"/>
              <a:gd name="connsiteX203" fmla="*/ 2910360 w 11269336"/>
              <a:gd name="connsiteY203" fmla="*/ 2103444 h 2323145"/>
              <a:gd name="connsiteX204" fmla="*/ 2904507 w 11269336"/>
              <a:gd name="connsiteY204" fmla="*/ 2104326 h 2323145"/>
              <a:gd name="connsiteX205" fmla="*/ 2889503 w 11269336"/>
              <a:gd name="connsiteY205" fmla="*/ 2104443 h 2323145"/>
              <a:gd name="connsiteX206" fmla="*/ 2884480 w 11269336"/>
              <a:gd name="connsiteY206" fmla="*/ 2102626 h 2323145"/>
              <a:gd name="connsiteX207" fmla="*/ 2882689 w 11269336"/>
              <a:gd name="connsiteY207" fmla="*/ 2099228 h 2323145"/>
              <a:gd name="connsiteX208" fmla="*/ 2881291 w 11269336"/>
              <a:gd name="connsiteY208" fmla="*/ 2099618 h 2323145"/>
              <a:gd name="connsiteX209" fmla="*/ 2853979 w 11269336"/>
              <a:gd name="connsiteY209" fmla="*/ 2090388 h 2323145"/>
              <a:gd name="connsiteX210" fmla="*/ 2791790 w 11269336"/>
              <a:gd name="connsiteY210" fmla="*/ 2080332 h 2323145"/>
              <a:gd name="connsiteX211" fmla="*/ 2755844 w 11269336"/>
              <a:gd name="connsiteY211" fmla="*/ 2078874 h 2323145"/>
              <a:gd name="connsiteX212" fmla="*/ 2657742 w 11269336"/>
              <a:gd name="connsiteY212" fmla="*/ 2070179 h 2323145"/>
              <a:gd name="connsiteX213" fmla="*/ 2559549 w 11269336"/>
              <a:gd name="connsiteY213" fmla="*/ 2057873 h 2323145"/>
              <a:gd name="connsiteX214" fmla="*/ 2512054 w 11269336"/>
              <a:gd name="connsiteY214" fmla="*/ 2031671 h 2323145"/>
              <a:gd name="connsiteX215" fmla="*/ 2506437 w 11269336"/>
              <a:gd name="connsiteY215" fmla="*/ 2030918 h 2323145"/>
              <a:gd name="connsiteX216" fmla="*/ 2491752 w 11269336"/>
              <a:gd name="connsiteY216" fmla="*/ 2033906 h 2323145"/>
              <a:gd name="connsiteX217" fmla="*/ 2486338 w 11269336"/>
              <a:gd name="connsiteY217" fmla="*/ 2035862 h 2323145"/>
              <a:gd name="connsiteX218" fmla="*/ 2478186 w 11269336"/>
              <a:gd name="connsiteY218" fmla="*/ 2036953 h 2323145"/>
              <a:gd name="connsiteX219" fmla="*/ 2477950 w 11269336"/>
              <a:gd name="connsiteY219" fmla="*/ 2036715 h 2323145"/>
              <a:gd name="connsiteX220" fmla="*/ 2470381 w 11269336"/>
              <a:gd name="connsiteY220" fmla="*/ 2038256 h 2323145"/>
              <a:gd name="connsiteX221" fmla="*/ 2433781 w 11269336"/>
              <a:gd name="connsiteY221" fmla="*/ 2049140 h 2323145"/>
              <a:gd name="connsiteX222" fmla="*/ 2381172 w 11269336"/>
              <a:gd name="connsiteY222" fmla="*/ 2030645 h 2323145"/>
              <a:gd name="connsiteX223" fmla="*/ 2360198 w 11269336"/>
              <a:gd name="connsiteY223" fmla="*/ 2029059 h 2323145"/>
              <a:gd name="connsiteX224" fmla="*/ 2348815 w 11269336"/>
              <a:gd name="connsiteY224" fmla="*/ 2026798 h 2323145"/>
              <a:gd name="connsiteX225" fmla="*/ 2347988 w 11269336"/>
              <a:gd name="connsiteY225" fmla="*/ 2025745 h 2323145"/>
              <a:gd name="connsiteX226" fmla="*/ 2312920 w 11269336"/>
              <a:gd name="connsiteY226" fmla="*/ 2036311 h 2323145"/>
              <a:gd name="connsiteX227" fmla="*/ 2307986 w 11269336"/>
              <a:gd name="connsiteY227" fmla="*/ 2035583 h 2323145"/>
              <a:gd name="connsiteX228" fmla="*/ 2285481 w 11269336"/>
              <a:gd name="connsiteY228" fmla="*/ 2045197 h 2323145"/>
              <a:gd name="connsiteX229" fmla="*/ 2273666 w 11269336"/>
              <a:gd name="connsiteY229" fmla="*/ 2048710 h 2323145"/>
              <a:gd name="connsiteX230" fmla="*/ 2270719 w 11269336"/>
              <a:gd name="connsiteY230" fmla="*/ 2052702 h 2323145"/>
              <a:gd name="connsiteX231" fmla="*/ 2253080 w 11269336"/>
              <a:gd name="connsiteY231" fmla="*/ 2056363 h 2323145"/>
              <a:gd name="connsiteX232" fmla="*/ 2250906 w 11269336"/>
              <a:gd name="connsiteY232" fmla="*/ 2055654 h 2323145"/>
              <a:gd name="connsiteX233" fmla="*/ 2236905 w 11269336"/>
              <a:gd name="connsiteY233" fmla="*/ 2062882 h 2323145"/>
              <a:gd name="connsiteX234" fmla="*/ 2225830 w 11269336"/>
              <a:gd name="connsiteY234" fmla="*/ 2074027 h 2323145"/>
              <a:gd name="connsiteX235" fmla="*/ 2073776 w 11269336"/>
              <a:gd name="connsiteY235" fmla="*/ 2089244 h 2323145"/>
              <a:gd name="connsiteX236" fmla="*/ 1948256 w 11269336"/>
              <a:gd name="connsiteY236" fmla="*/ 2146616 h 2323145"/>
              <a:gd name="connsiteX237" fmla="*/ 1865582 w 11269336"/>
              <a:gd name="connsiteY237" fmla="*/ 2153738 h 2323145"/>
              <a:gd name="connsiteX238" fmla="*/ 1835210 w 11269336"/>
              <a:gd name="connsiteY238" fmla="*/ 2134244 h 2323145"/>
              <a:gd name="connsiteX239" fmla="*/ 1632661 w 11269336"/>
              <a:gd name="connsiteY239" fmla="*/ 2173882 h 2323145"/>
              <a:gd name="connsiteX240" fmla="*/ 1579590 w 11269336"/>
              <a:gd name="connsiteY240" fmla="*/ 2173680 h 2323145"/>
              <a:gd name="connsiteX241" fmla="*/ 1535601 w 11269336"/>
              <a:gd name="connsiteY241" fmla="*/ 2194590 h 2323145"/>
              <a:gd name="connsiteX242" fmla="*/ 1515594 w 11269336"/>
              <a:gd name="connsiteY242" fmla="*/ 2189622 h 2323145"/>
              <a:gd name="connsiteX243" fmla="*/ 1512113 w 11269336"/>
              <a:gd name="connsiteY243" fmla="*/ 2188534 h 2323145"/>
              <a:gd name="connsiteX244" fmla="*/ 1498838 w 11269336"/>
              <a:gd name="connsiteY244" fmla="*/ 2189213 h 2323145"/>
              <a:gd name="connsiteX245" fmla="*/ 1494279 w 11269336"/>
              <a:gd name="connsiteY245" fmla="*/ 2183112 h 2323145"/>
              <a:gd name="connsiteX246" fmla="*/ 1473714 w 11269336"/>
              <a:gd name="connsiteY246" fmla="*/ 2179625 h 2323145"/>
              <a:gd name="connsiteX247" fmla="*/ 1449503 w 11269336"/>
              <a:gd name="connsiteY247" fmla="*/ 2182633 h 2323145"/>
              <a:gd name="connsiteX248" fmla="*/ 1335495 w 11269336"/>
              <a:gd name="connsiteY248" fmla="*/ 2203940 h 2323145"/>
              <a:gd name="connsiteX249" fmla="*/ 1266687 w 11269336"/>
              <a:gd name="connsiteY249" fmla="*/ 2212688 h 2323145"/>
              <a:gd name="connsiteX250" fmla="*/ 1239614 w 11269336"/>
              <a:gd name="connsiteY250" fmla="*/ 2209727 h 2323145"/>
              <a:gd name="connsiteX251" fmla="*/ 1202436 w 11269336"/>
              <a:gd name="connsiteY251" fmla="*/ 2209817 h 2323145"/>
              <a:gd name="connsiteX252" fmla="*/ 1136097 w 11269336"/>
              <a:gd name="connsiteY252" fmla="*/ 2205112 h 2323145"/>
              <a:gd name="connsiteX253" fmla="*/ 1048229 w 11269336"/>
              <a:gd name="connsiteY253" fmla="*/ 2207249 h 2323145"/>
              <a:gd name="connsiteX254" fmla="*/ 988232 w 11269336"/>
              <a:gd name="connsiteY254" fmla="*/ 2235635 h 2323145"/>
              <a:gd name="connsiteX255" fmla="*/ 981959 w 11269336"/>
              <a:gd name="connsiteY255" fmla="*/ 2231607 h 2323145"/>
              <a:gd name="connsiteX256" fmla="*/ 938600 w 11269336"/>
              <a:gd name="connsiteY256" fmla="*/ 2238113 h 2323145"/>
              <a:gd name="connsiteX257" fmla="*/ 791788 w 11269336"/>
              <a:gd name="connsiteY257" fmla="*/ 2293224 h 2323145"/>
              <a:gd name="connsiteX258" fmla="*/ 706914 w 11269336"/>
              <a:gd name="connsiteY258" fmla="*/ 2305046 h 2323145"/>
              <a:gd name="connsiteX259" fmla="*/ 675971 w 11269336"/>
              <a:gd name="connsiteY259" fmla="*/ 2304030 h 2323145"/>
              <a:gd name="connsiteX260" fmla="*/ 624180 w 11269336"/>
              <a:gd name="connsiteY260" fmla="*/ 2302650 h 2323145"/>
              <a:gd name="connsiteX261" fmla="*/ 583453 w 11269336"/>
              <a:gd name="connsiteY261" fmla="*/ 2288788 h 2323145"/>
              <a:gd name="connsiteX262" fmla="*/ 540946 w 11269336"/>
              <a:gd name="connsiteY262" fmla="*/ 2292721 h 2323145"/>
              <a:gd name="connsiteX263" fmla="*/ 533680 w 11269336"/>
              <a:gd name="connsiteY263" fmla="*/ 2310233 h 2323145"/>
              <a:gd name="connsiteX264" fmla="*/ 487366 w 11269336"/>
              <a:gd name="connsiteY264" fmla="*/ 2309053 h 2323145"/>
              <a:gd name="connsiteX265" fmla="*/ 416820 w 11269336"/>
              <a:gd name="connsiteY265" fmla="*/ 2305443 h 2323145"/>
              <a:gd name="connsiteX266" fmla="*/ 376805 w 11269336"/>
              <a:gd name="connsiteY266" fmla="*/ 2307647 h 2323145"/>
              <a:gd name="connsiteX267" fmla="*/ 266777 w 11269336"/>
              <a:gd name="connsiteY267" fmla="*/ 2309012 h 2323145"/>
              <a:gd name="connsiteX268" fmla="*/ 156013 w 11269336"/>
              <a:gd name="connsiteY268" fmla="*/ 2306832 h 2323145"/>
              <a:gd name="connsiteX269" fmla="*/ 87258 w 11269336"/>
              <a:gd name="connsiteY269" fmla="*/ 2285511 h 2323145"/>
              <a:gd name="connsiteX270" fmla="*/ 23798 w 11269336"/>
              <a:gd name="connsiteY270" fmla="*/ 2281822 h 2323145"/>
              <a:gd name="connsiteX271" fmla="*/ 0 w 11269336"/>
              <a:gd name="connsiteY271" fmla="*/ 2285369 h 2323145"/>
              <a:gd name="connsiteX272" fmla="*/ 0 w 11269336"/>
              <a:gd name="connsiteY272"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159151 w 11269336"/>
              <a:gd name="connsiteY139" fmla="*/ 2029640 h 2323145"/>
              <a:gd name="connsiteX140" fmla="*/ 5041688 w 11269336"/>
              <a:gd name="connsiteY140" fmla="*/ 2022334 h 2323145"/>
              <a:gd name="connsiteX141" fmla="*/ 4860988 w 11269336"/>
              <a:gd name="connsiteY141" fmla="*/ 2135698 h 2323145"/>
              <a:gd name="connsiteX142" fmla="*/ 4807902 w 11269336"/>
              <a:gd name="connsiteY142" fmla="*/ 2138894 h 2323145"/>
              <a:gd name="connsiteX143" fmla="*/ 4765388 w 11269336"/>
              <a:gd name="connsiteY143" fmla="*/ 2162525 h 2323145"/>
              <a:gd name="connsiteX144" fmla="*/ 4745033 w 11269336"/>
              <a:gd name="connsiteY144" fmla="*/ 2158859 h 2323145"/>
              <a:gd name="connsiteX145" fmla="*/ 4741475 w 11269336"/>
              <a:gd name="connsiteY145" fmla="*/ 2157998 h 2323145"/>
              <a:gd name="connsiteX146" fmla="*/ 4728247 w 11269336"/>
              <a:gd name="connsiteY146" fmla="*/ 2159526 h 2323145"/>
              <a:gd name="connsiteX147" fmla="*/ 4723263 w 11269336"/>
              <a:gd name="connsiteY147" fmla="*/ 2153742 h 2323145"/>
              <a:gd name="connsiteX148" fmla="*/ 4702453 w 11269336"/>
              <a:gd name="connsiteY148" fmla="*/ 2151586 h 2323145"/>
              <a:gd name="connsiteX149" fmla="*/ 4678455 w 11269336"/>
              <a:gd name="connsiteY149" fmla="*/ 2156131 h 2323145"/>
              <a:gd name="connsiteX150" fmla="*/ 4593061 w 11269336"/>
              <a:gd name="connsiteY150" fmla="*/ 2171597 h 2323145"/>
              <a:gd name="connsiteX151" fmla="*/ 4579902 w 11269336"/>
              <a:gd name="connsiteY151" fmla="*/ 2177927 h 2323145"/>
              <a:gd name="connsiteX152" fmla="*/ 4533444 w 11269336"/>
              <a:gd name="connsiteY152" fmla="*/ 2181200 h 2323145"/>
              <a:gd name="connsiteX153" fmla="*/ 4492832 w 11269336"/>
              <a:gd name="connsiteY153" fmla="*/ 2188033 h 2323145"/>
              <a:gd name="connsiteX154" fmla="*/ 4467257 w 11269336"/>
              <a:gd name="connsiteY154" fmla="*/ 2196121 h 2323145"/>
              <a:gd name="connsiteX155" fmla="*/ 4459937 w 11269336"/>
              <a:gd name="connsiteY155" fmla="*/ 2195182 h 2323145"/>
              <a:gd name="connsiteX156" fmla="*/ 4433312 w 11269336"/>
              <a:gd name="connsiteY156" fmla="*/ 2199004 h 2323145"/>
              <a:gd name="connsiteX157" fmla="*/ 4420601 w 11269336"/>
              <a:gd name="connsiteY157" fmla="*/ 2205158 h 2323145"/>
              <a:gd name="connsiteX158" fmla="*/ 4405765 w 11269336"/>
              <a:gd name="connsiteY158" fmla="*/ 2199902 h 2323145"/>
              <a:gd name="connsiteX159" fmla="*/ 4401354 w 11269336"/>
              <a:gd name="connsiteY159" fmla="*/ 2194745 h 2323145"/>
              <a:gd name="connsiteX160" fmla="*/ 4383151 w 11269336"/>
              <a:gd name="connsiteY160" fmla="*/ 2201140 h 2323145"/>
              <a:gd name="connsiteX161" fmla="*/ 4366646 w 11269336"/>
              <a:gd name="connsiteY161" fmla="*/ 2198564 h 2323145"/>
              <a:gd name="connsiteX162" fmla="*/ 4354009 w 11269336"/>
              <a:gd name="connsiteY162" fmla="*/ 2204984 h 2323145"/>
              <a:gd name="connsiteX163" fmla="*/ 4348284 w 11269336"/>
              <a:gd name="connsiteY163" fmla="*/ 2205270 h 2323145"/>
              <a:gd name="connsiteX164" fmla="*/ 4333906 w 11269336"/>
              <a:gd name="connsiteY164" fmla="*/ 2205251 h 2323145"/>
              <a:gd name="connsiteX165" fmla="*/ 4308819 w 11269336"/>
              <a:gd name="connsiteY165" fmla="*/ 2203822 h 2323145"/>
              <a:gd name="connsiteX166" fmla="*/ 4301210 w 11269336"/>
              <a:gd name="connsiteY166" fmla="*/ 2204456 h 2323145"/>
              <a:gd name="connsiteX167" fmla="*/ 4283095 w 11269336"/>
              <a:gd name="connsiteY167" fmla="*/ 2198177 h 2323145"/>
              <a:gd name="connsiteX168" fmla="*/ 4250119 w 11269336"/>
              <a:gd name="connsiteY168" fmla="*/ 2196342 h 2323145"/>
              <a:gd name="connsiteX169" fmla="*/ 4189203 w 11269336"/>
              <a:gd name="connsiteY169" fmla="*/ 2178994 h 2323145"/>
              <a:gd name="connsiteX170" fmla="*/ 4154035 w 11269336"/>
              <a:gd name="connsiteY170" fmla="*/ 2171950 h 2323145"/>
              <a:gd name="connsiteX171" fmla="*/ 4129569 w 11269336"/>
              <a:gd name="connsiteY171" fmla="*/ 2163850 h 2323145"/>
              <a:gd name="connsiteX172" fmla="*/ 4061250 w 11269336"/>
              <a:gd name="connsiteY172" fmla="*/ 2159236 h 2323145"/>
              <a:gd name="connsiteX173" fmla="*/ 3945480 w 11269336"/>
              <a:gd name="connsiteY173" fmla="*/ 2158279 h 2323145"/>
              <a:gd name="connsiteX174" fmla="*/ 3921468 w 11269336"/>
              <a:gd name="connsiteY174" fmla="*/ 2156588 h 2323145"/>
              <a:gd name="connsiteX175" fmla="*/ 3903348 w 11269336"/>
              <a:gd name="connsiteY175" fmla="*/ 2149220 h 2323145"/>
              <a:gd name="connsiteX176" fmla="*/ 3901342 w 11269336"/>
              <a:gd name="connsiteY176" fmla="*/ 2142355 h 2323145"/>
              <a:gd name="connsiteX177" fmla="*/ 3888539 w 11269336"/>
              <a:gd name="connsiteY177" fmla="*/ 2140476 h 2323145"/>
              <a:gd name="connsiteX178" fmla="*/ 3885662 w 11269336"/>
              <a:gd name="connsiteY178" fmla="*/ 2138740 h 2323145"/>
              <a:gd name="connsiteX179" fmla="*/ 3868627 w 11269336"/>
              <a:gd name="connsiteY179" fmla="*/ 2130023 h 2323145"/>
              <a:gd name="connsiteX180" fmla="*/ 3819177 w 11269336"/>
              <a:gd name="connsiteY180" fmla="*/ 2142111 h 2323145"/>
              <a:gd name="connsiteX181" fmla="*/ 3769100 w 11269336"/>
              <a:gd name="connsiteY181" fmla="*/ 2131731 h 2323145"/>
              <a:gd name="connsiteX182" fmla="*/ 3562752 w 11269336"/>
              <a:gd name="connsiteY182" fmla="*/ 2131785 h 2323145"/>
              <a:gd name="connsiteX183" fmla="*/ 3541402 w 11269336"/>
              <a:gd name="connsiteY183" fmla="*/ 2106821 h 2323145"/>
              <a:gd name="connsiteX184" fmla="*/ 3460591 w 11269336"/>
              <a:gd name="connsiteY184" fmla="*/ 2097951 h 2323145"/>
              <a:gd name="connsiteX185" fmla="*/ 3320348 w 11269336"/>
              <a:gd name="connsiteY185" fmla="*/ 2130191 h 2323145"/>
              <a:gd name="connsiteX186" fmla="*/ 3170922 w 11269336"/>
              <a:gd name="connsiteY186" fmla="*/ 2115957 h 2323145"/>
              <a:gd name="connsiteX187" fmla="*/ 3156256 w 11269336"/>
              <a:gd name="connsiteY187" fmla="*/ 2124773 h 2323145"/>
              <a:gd name="connsiteX188" fmla="*/ 3140298 w 11269336"/>
              <a:gd name="connsiteY188" fmla="*/ 2129182 h 2323145"/>
              <a:gd name="connsiteX189" fmla="*/ 3138514 w 11269336"/>
              <a:gd name="connsiteY189" fmla="*/ 2128069 h 2323145"/>
              <a:gd name="connsiteX190" fmla="*/ 3120467 w 11269336"/>
              <a:gd name="connsiteY190" fmla="*/ 2128281 h 2323145"/>
              <a:gd name="connsiteX191" fmla="*/ 3116175 w 11269336"/>
              <a:gd name="connsiteY191" fmla="*/ 2131633 h 2323145"/>
              <a:gd name="connsiteX192" fmla="*/ 3103685 w 11269336"/>
              <a:gd name="connsiteY192" fmla="*/ 2132814 h 2323145"/>
              <a:gd name="connsiteX193" fmla="*/ 3078794 w 11269336"/>
              <a:gd name="connsiteY193" fmla="*/ 2137935 h 2323145"/>
              <a:gd name="connsiteX194" fmla="*/ 3074407 w 11269336"/>
              <a:gd name="connsiteY194" fmla="*/ 2136274 h 2323145"/>
              <a:gd name="connsiteX195" fmla="*/ 3037285 w 11269336"/>
              <a:gd name="connsiteY195" fmla="*/ 2139919 h 2323145"/>
              <a:gd name="connsiteX196" fmla="*/ 3036901 w 11269336"/>
              <a:gd name="connsiteY196" fmla="*/ 2138726 h 2323145"/>
              <a:gd name="connsiteX197" fmla="*/ 3026996 w 11269336"/>
              <a:gd name="connsiteY197" fmla="*/ 2134322 h 2323145"/>
              <a:gd name="connsiteX198" fmla="*/ 3007772 w 11269336"/>
              <a:gd name="connsiteY198" fmla="*/ 2128742 h 2323145"/>
              <a:gd name="connsiteX199" fmla="*/ 2965030 w 11269336"/>
              <a:gd name="connsiteY199" fmla="*/ 2100494 h 2323145"/>
              <a:gd name="connsiteX200" fmla="*/ 2926342 w 11269336"/>
              <a:gd name="connsiteY200" fmla="*/ 2104155 h 2323145"/>
              <a:gd name="connsiteX201" fmla="*/ 2918608 w 11269336"/>
              <a:gd name="connsiteY201" fmla="*/ 2104215 h 2323145"/>
              <a:gd name="connsiteX202" fmla="*/ 2918475 w 11269336"/>
              <a:gd name="connsiteY202" fmla="*/ 2103937 h 2323145"/>
              <a:gd name="connsiteX203" fmla="*/ 2910360 w 11269336"/>
              <a:gd name="connsiteY203" fmla="*/ 2103444 h 2323145"/>
              <a:gd name="connsiteX204" fmla="*/ 2904507 w 11269336"/>
              <a:gd name="connsiteY204" fmla="*/ 2104326 h 2323145"/>
              <a:gd name="connsiteX205" fmla="*/ 2889503 w 11269336"/>
              <a:gd name="connsiteY205" fmla="*/ 2104443 h 2323145"/>
              <a:gd name="connsiteX206" fmla="*/ 2884480 w 11269336"/>
              <a:gd name="connsiteY206" fmla="*/ 2102626 h 2323145"/>
              <a:gd name="connsiteX207" fmla="*/ 2882689 w 11269336"/>
              <a:gd name="connsiteY207" fmla="*/ 2099228 h 2323145"/>
              <a:gd name="connsiteX208" fmla="*/ 2881291 w 11269336"/>
              <a:gd name="connsiteY208" fmla="*/ 2099618 h 2323145"/>
              <a:gd name="connsiteX209" fmla="*/ 2853979 w 11269336"/>
              <a:gd name="connsiteY209" fmla="*/ 2090388 h 2323145"/>
              <a:gd name="connsiteX210" fmla="*/ 2791790 w 11269336"/>
              <a:gd name="connsiteY210" fmla="*/ 2080332 h 2323145"/>
              <a:gd name="connsiteX211" fmla="*/ 2755844 w 11269336"/>
              <a:gd name="connsiteY211" fmla="*/ 2078874 h 2323145"/>
              <a:gd name="connsiteX212" fmla="*/ 2657742 w 11269336"/>
              <a:gd name="connsiteY212" fmla="*/ 2070179 h 2323145"/>
              <a:gd name="connsiteX213" fmla="*/ 2559549 w 11269336"/>
              <a:gd name="connsiteY213" fmla="*/ 2057873 h 2323145"/>
              <a:gd name="connsiteX214" fmla="*/ 2512054 w 11269336"/>
              <a:gd name="connsiteY214" fmla="*/ 2031671 h 2323145"/>
              <a:gd name="connsiteX215" fmla="*/ 2506437 w 11269336"/>
              <a:gd name="connsiteY215" fmla="*/ 2030918 h 2323145"/>
              <a:gd name="connsiteX216" fmla="*/ 2491752 w 11269336"/>
              <a:gd name="connsiteY216" fmla="*/ 2033906 h 2323145"/>
              <a:gd name="connsiteX217" fmla="*/ 2486338 w 11269336"/>
              <a:gd name="connsiteY217" fmla="*/ 2035862 h 2323145"/>
              <a:gd name="connsiteX218" fmla="*/ 2478186 w 11269336"/>
              <a:gd name="connsiteY218" fmla="*/ 2036953 h 2323145"/>
              <a:gd name="connsiteX219" fmla="*/ 2477950 w 11269336"/>
              <a:gd name="connsiteY219" fmla="*/ 2036715 h 2323145"/>
              <a:gd name="connsiteX220" fmla="*/ 2470381 w 11269336"/>
              <a:gd name="connsiteY220" fmla="*/ 2038256 h 2323145"/>
              <a:gd name="connsiteX221" fmla="*/ 2433781 w 11269336"/>
              <a:gd name="connsiteY221" fmla="*/ 2049140 h 2323145"/>
              <a:gd name="connsiteX222" fmla="*/ 2381172 w 11269336"/>
              <a:gd name="connsiteY222" fmla="*/ 2030645 h 2323145"/>
              <a:gd name="connsiteX223" fmla="*/ 2360198 w 11269336"/>
              <a:gd name="connsiteY223" fmla="*/ 2029059 h 2323145"/>
              <a:gd name="connsiteX224" fmla="*/ 2348815 w 11269336"/>
              <a:gd name="connsiteY224" fmla="*/ 2026798 h 2323145"/>
              <a:gd name="connsiteX225" fmla="*/ 2347988 w 11269336"/>
              <a:gd name="connsiteY225" fmla="*/ 2025745 h 2323145"/>
              <a:gd name="connsiteX226" fmla="*/ 2312920 w 11269336"/>
              <a:gd name="connsiteY226" fmla="*/ 2036311 h 2323145"/>
              <a:gd name="connsiteX227" fmla="*/ 2307986 w 11269336"/>
              <a:gd name="connsiteY227" fmla="*/ 2035583 h 2323145"/>
              <a:gd name="connsiteX228" fmla="*/ 2285481 w 11269336"/>
              <a:gd name="connsiteY228" fmla="*/ 2045197 h 2323145"/>
              <a:gd name="connsiteX229" fmla="*/ 2273666 w 11269336"/>
              <a:gd name="connsiteY229" fmla="*/ 2048710 h 2323145"/>
              <a:gd name="connsiteX230" fmla="*/ 2270719 w 11269336"/>
              <a:gd name="connsiteY230" fmla="*/ 2052702 h 2323145"/>
              <a:gd name="connsiteX231" fmla="*/ 2253080 w 11269336"/>
              <a:gd name="connsiteY231" fmla="*/ 2056363 h 2323145"/>
              <a:gd name="connsiteX232" fmla="*/ 2250906 w 11269336"/>
              <a:gd name="connsiteY232" fmla="*/ 2055654 h 2323145"/>
              <a:gd name="connsiteX233" fmla="*/ 2236905 w 11269336"/>
              <a:gd name="connsiteY233" fmla="*/ 2062882 h 2323145"/>
              <a:gd name="connsiteX234" fmla="*/ 2225830 w 11269336"/>
              <a:gd name="connsiteY234" fmla="*/ 2074027 h 2323145"/>
              <a:gd name="connsiteX235" fmla="*/ 2073776 w 11269336"/>
              <a:gd name="connsiteY235" fmla="*/ 2089244 h 2323145"/>
              <a:gd name="connsiteX236" fmla="*/ 1948256 w 11269336"/>
              <a:gd name="connsiteY236" fmla="*/ 2146616 h 2323145"/>
              <a:gd name="connsiteX237" fmla="*/ 1865582 w 11269336"/>
              <a:gd name="connsiteY237" fmla="*/ 2153738 h 2323145"/>
              <a:gd name="connsiteX238" fmla="*/ 1835210 w 11269336"/>
              <a:gd name="connsiteY238" fmla="*/ 2134244 h 2323145"/>
              <a:gd name="connsiteX239" fmla="*/ 1632661 w 11269336"/>
              <a:gd name="connsiteY239" fmla="*/ 2173882 h 2323145"/>
              <a:gd name="connsiteX240" fmla="*/ 1579590 w 11269336"/>
              <a:gd name="connsiteY240" fmla="*/ 2173680 h 2323145"/>
              <a:gd name="connsiteX241" fmla="*/ 1535601 w 11269336"/>
              <a:gd name="connsiteY241" fmla="*/ 2194590 h 2323145"/>
              <a:gd name="connsiteX242" fmla="*/ 1515594 w 11269336"/>
              <a:gd name="connsiteY242" fmla="*/ 2189622 h 2323145"/>
              <a:gd name="connsiteX243" fmla="*/ 1512113 w 11269336"/>
              <a:gd name="connsiteY243" fmla="*/ 2188534 h 2323145"/>
              <a:gd name="connsiteX244" fmla="*/ 1498838 w 11269336"/>
              <a:gd name="connsiteY244" fmla="*/ 2189213 h 2323145"/>
              <a:gd name="connsiteX245" fmla="*/ 1494279 w 11269336"/>
              <a:gd name="connsiteY245" fmla="*/ 2183112 h 2323145"/>
              <a:gd name="connsiteX246" fmla="*/ 1473714 w 11269336"/>
              <a:gd name="connsiteY246" fmla="*/ 2179625 h 2323145"/>
              <a:gd name="connsiteX247" fmla="*/ 1449503 w 11269336"/>
              <a:gd name="connsiteY247" fmla="*/ 2182633 h 2323145"/>
              <a:gd name="connsiteX248" fmla="*/ 1335495 w 11269336"/>
              <a:gd name="connsiteY248" fmla="*/ 2203940 h 2323145"/>
              <a:gd name="connsiteX249" fmla="*/ 1266687 w 11269336"/>
              <a:gd name="connsiteY249" fmla="*/ 2212688 h 2323145"/>
              <a:gd name="connsiteX250" fmla="*/ 1239614 w 11269336"/>
              <a:gd name="connsiteY250" fmla="*/ 2209727 h 2323145"/>
              <a:gd name="connsiteX251" fmla="*/ 1202436 w 11269336"/>
              <a:gd name="connsiteY251" fmla="*/ 2209817 h 2323145"/>
              <a:gd name="connsiteX252" fmla="*/ 1136097 w 11269336"/>
              <a:gd name="connsiteY252" fmla="*/ 2205112 h 2323145"/>
              <a:gd name="connsiteX253" fmla="*/ 1048229 w 11269336"/>
              <a:gd name="connsiteY253" fmla="*/ 2207249 h 2323145"/>
              <a:gd name="connsiteX254" fmla="*/ 988232 w 11269336"/>
              <a:gd name="connsiteY254" fmla="*/ 2235635 h 2323145"/>
              <a:gd name="connsiteX255" fmla="*/ 981959 w 11269336"/>
              <a:gd name="connsiteY255" fmla="*/ 2231607 h 2323145"/>
              <a:gd name="connsiteX256" fmla="*/ 938600 w 11269336"/>
              <a:gd name="connsiteY256" fmla="*/ 2238113 h 2323145"/>
              <a:gd name="connsiteX257" fmla="*/ 791788 w 11269336"/>
              <a:gd name="connsiteY257" fmla="*/ 2293224 h 2323145"/>
              <a:gd name="connsiteX258" fmla="*/ 706914 w 11269336"/>
              <a:gd name="connsiteY258" fmla="*/ 2305046 h 2323145"/>
              <a:gd name="connsiteX259" fmla="*/ 675971 w 11269336"/>
              <a:gd name="connsiteY259" fmla="*/ 2304030 h 2323145"/>
              <a:gd name="connsiteX260" fmla="*/ 624180 w 11269336"/>
              <a:gd name="connsiteY260" fmla="*/ 2302650 h 2323145"/>
              <a:gd name="connsiteX261" fmla="*/ 583453 w 11269336"/>
              <a:gd name="connsiteY261" fmla="*/ 2288788 h 2323145"/>
              <a:gd name="connsiteX262" fmla="*/ 540946 w 11269336"/>
              <a:gd name="connsiteY262" fmla="*/ 2292721 h 2323145"/>
              <a:gd name="connsiteX263" fmla="*/ 533680 w 11269336"/>
              <a:gd name="connsiteY263" fmla="*/ 2310233 h 2323145"/>
              <a:gd name="connsiteX264" fmla="*/ 487366 w 11269336"/>
              <a:gd name="connsiteY264" fmla="*/ 2309053 h 2323145"/>
              <a:gd name="connsiteX265" fmla="*/ 416820 w 11269336"/>
              <a:gd name="connsiteY265" fmla="*/ 2305443 h 2323145"/>
              <a:gd name="connsiteX266" fmla="*/ 376805 w 11269336"/>
              <a:gd name="connsiteY266" fmla="*/ 2307647 h 2323145"/>
              <a:gd name="connsiteX267" fmla="*/ 266777 w 11269336"/>
              <a:gd name="connsiteY267" fmla="*/ 2309012 h 2323145"/>
              <a:gd name="connsiteX268" fmla="*/ 156013 w 11269336"/>
              <a:gd name="connsiteY268" fmla="*/ 2306832 h 2323145"/>
              <a:gd name="connsiteX269" fmla="*/ 87258 w 11269336"/>
              <a:gd name="connsiteY269" fmla="*/ 2285511 h 2323145"/>
              <a:gd name="connsiteX270" fmla="*/ 23798 w 11269336"/>
              <a:gd name="connsiteY270" fmla="*/ 2281822 h 2323145"/>
              <a:gd name="connsiteX271" fmla="*/ 0 w 11269336"/>
              <a:gd name="connsiteY271" fmla="*/ 2285369 h 2323145"/>
              <a:gd name="connsiteX272" fmla="*/ 0 w 11269336"/>
              <a:gd name="connsiteY272"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159151 w 11269336"/>
              <a:gd name="connsiteY139" fmla="*/ 2029640 h 2323145"/>
              <a:gd name="connsiteX140" fmla="*/ 5041688 w 11269336"/>
              <a:gd name="connsiteY140" fmla="*/ 2022334 h 2323145"/>
              <a:gd name="connsiteX141" fmla="*/ 4860988 w 11269336"/>
              <a:gd name="connsiteY141" fmla="*/ 2135698 h 2323145"/>
              <a:gd name="connsiteX142" fmla="*/ 4807902 w 11269336"/>
              <a:gd name="connsiteY142" fmla="*/ 2138894 h 2323145"/>
              <a:gd name="connsiteX143" fmla="*/ 4765388 w 11269336"/>
              <a:gd name="connsiteY143" fmla="*/ 2162525 h 2323145"/>
              <a:gd name="connsiteX144" fmla="*/ 4745033 w 11269336"/>
              <a:gd name="connsiteY144" fmla="*/ 2158859 h 2323145"/>
              <a:gd name="connsiteX145" fmla="*/ 4741475 w 11269336"/>
              <a:gd name="connsiteY145" fmla="*/ 2157998 h 2323145"/>
              <a:gd name="connsiteX146" fmla="*/ 4728247 w 11269336"/>
              <a:gd name="connsiteY146" fmla="*/ 2159526 h 2323145"/>
              <a:gd name="connsiteX147" fmla="*/ 4723263 w 11269336"/>
              <a:gd name="connsiteY147" fmla="*/ 2153742 h 2323145"/>
              <a:gd name="connsiteX148" fmla="*/ 4702453 w 11269336"/>
              <a:gd name="connsiteY148" fmla="*/ 2151586 h 2323145"/>
              <a:gd name="connsiteX149" fmla="*/ 4678455 w 11269336"/>
              <a:gd name="connsiteY149" fmla="*/ 2156131 h 2323145"/>
              <a:gd name="connsiteX150" fmla="*/ 4593061 w 11269336"/>
              <a:gd name="connsiteY150" fmla="*/ 2171597 h 2323145"/>
              <a:gd name="connsiteX151" fmla="*/ 4579902 w 11269336"/>
              <a:gd name="connsiteY151" fmla="*/ 2177927 h 2323145"/>
              <a:gd name="connsiteX152" fmla="*/ 4533444 w 11269336"/>
              <a:gd name="connsiteY152" fmla="*/ 2181200 h 2323145"/>
              <a:gd name="connsiteX153" fmla="*/ 4492832 w 11269336"/>
              <a:gd name="connsiteY153" fmla="*/ 2188033 h 2323145"/>
              <a:gd name="connsiteX154" fmla="*/ 4467257 w 11269336"/>
              <a:gd name="connsiteY154" fmla="*/ 2196121 h 2323145"/>
              <a:gd name="connsiteX155" fmla="*/ 4459937 w 11269336"/>
              <a:gd name="connsiteY155" fmla="*/ 2195182 h 2323145"/>
              <a:gd name="connsiteX156" fmla="*/ 4433312 w 11269336"/>
              <a:gd name="connsiteY156" fmla="*/ 2199004 h 2323145"/>
              <a:gd name="connsiteX157" fmla="*/ 4420601 w 11269336"/>
              <a:gd name="connsiteY157" fmla="*/ 2205158 h 2323145"/>
              <a:gd name="connsiteX158" fmla="*/ 4405765 w 11269336"/>
              <a:gd name="connsiteY158" fmla="*/ 2199902 h 2323145"/>
              <a:gd name="connsiteX159" fmla="*/ 4401354 w 11269336"/>
              <a:gd name="connsiteY159" fmla="*/ 2194745 h 2323145"/>
              <a:gd name="connsiteX160" fmla="*/ 4383151 w 11269336"/>
              <a:gd name="connsiteY160" fmla="*/ 2201140 h 2323145"/>
              <a:gd name="connsiteX161" fmla="*/ 4366646 w 11269336"/>
              <a:gd name="connsiteY161" fmla="*/ 2198564 h 2323145"/>
              <a:gd name="connsiteX162" fmla="*/ 4354009 w 11269336"/>
              <a:gd name="connsiteY162" fmla="*/ 2204984 h 2323145"/>
              <a:gd name="connsiteX163" fmla="*/ 4348284 w 11269336"/>
              <a:gd name="connsiteY163" fmla="*/ 2205270 h 2323145"/>
              <a:gd name="connsiteX164" fmla="*/ 4333906 w 11269336"/>
              <a:gd name="connsiteY164" fmla="*/ 2205251 h 2323145"/>
              <a:gd name="connsiteX165" fmla="*/ 4308819 w 11269336"/>
              <a:gd name="connsiteY165" fmla="*/ 2203822 h 2323145"/>
              <a:gd name="connsiteX166" fmla="*/ 4301210 w 11269336"/>
              <a:gd name="connsiteY166" fmla="*/ 2204456 h 2323145"/>
              <a:gd name="connsiteX167" fmla="*/ 4283095 w 11269336"/>
              <a:gd name="connsiteY167" fmla="*/ 2198177 h 2323145"/>
              <a:gd name="connsiteX168" fmla="*/ 4250119 w 11269336"/>
              <a:gd name="connsiteY168" fmla="*/ 2196342 h 2323145"/>
              <a:gd name="connsiteX169" fmla="*/ 4189203 w 11269336"/>
              <a:gd name="connsiteY169" fmla="*/ 2178994 h 2323145"/>
              <a:gd name="connsiteX170" fmla="*/ 4154035 w 11269336"/>
              <a:gd name="connsiteY170" fmla="*/ 2171950 h 2323145"/>
              <a:gd name="connsiteX171" fmla="*/ 4129569 w 11269336"/>
              <a:gd name="connsiteY171" fmla="*/ 2163850 h 2323145"/>
              <a:gd name="connsiteX172" fmla="*/ 4061250 w 11269336"/>
              <a:gd name="connsiteY172" fmla="*/ 2159236 h 2323145"/>
              <a:gd name="connsiteX173" fmla="*/ 3945480 w 11269336"/>
              <a:gd name="connsiteY173" fmla="*/ 2158279 h 2323145"/>
              <a:gd name="connsiteX174" fmla="*/ 3921468 w 11269336"/>
              <a:gd name="connsiteY174" fmla="*/ 2156588 h 2323145"/>
              <a:gd name="connsiteX175" fmla="*/ 3903348 w 11269336"/>
              <a:gd name="connsiteY175" fmla="*/ 2149220 h 2323145"/>
              <a:gd name="connsiteX176" fmla="*/ 3901342 w 11269336"/>
              <a:gd name="connsiteY176" fmla="*/ 2142355 h 2323145"/>
              <a:gd name="connsiteX177" fmla="*/ 3888539 w 11269336"/>
              <a:gd name="connsiteY177" fmla="*/ 2140476 h 2323145"/>
              <a:gd name="connsiteX178" fmla="*/ 3885662 w 11269336"/>
              <a:gd name="connsiteY178" fmla="*/ 2138740 h 2323145"/>
              <a:gd name="connsiteX179" fmla="*/ 3868627 w 11269336"/>
              <a:gd name="connsiteY179" fmla="*/ 2130023 h 2323145"/>
              <a:gd name="connsiteX180" fmla="*/ 3819177 w 11269336"/>
              <a:gd name="connsiteY180" fmla="*/ 2142111 h 2323145"/>
              <a:gd name="connsiteX181" fmla="*/ 3769100 w 11269336"/>
              <a:gd name="connsiteY181" fmla="*/ 2131731 h 2323145"/>
              <a:gd name="connsiteX182" fmla="*/ 3562752 w 11269336"/>
              <a:gd name="connsiteY182" fmla="*/ 2131785 h 2323145"/>
              <a:gd name="connsiteX183" fmla="*/ 3541402 w 11269336"/>
              <a:gd name="connsiteY183" fmla="*/ 2106821 h 2323145"/>
              <a:gd name="connsiteX184" fmla="*/ 3460591 w 11269336"/>
              <a:gd name="connsiteY184" fmla="*/ 2097951 h 2323145"/>
              <a:gd name="connsiteX185" fmla="*/ 3170922 w 11269336"/>
              <a:gd name="connsiteY185" fmla="*/ 2115957 h 2323145"/>
              <a:gd name="connsiteX186" fmla="*/ 3156256 w 11269336"/>
              <a:gd name="connsiteY186" fmla="*/ 2124773 h 2323145"/>
              <a:gd name="connsiteX187" fmla="*/ 3140298 w 11269336"/>
              <a:gd name="connsiteY187" fmla="*/ 2129182 h 2323145"/>
              <a:gd name="connsiteX188" fmla="*/ 3138514 w 11269336"/>
              <a:gd name="connsiteY188" fmla="*/ 2128069 h 2323145"/>
              <a:gd name="connsiteX189" fmla="*/ 3120467 w 11269336"/>
              <a:gd name="connsiteY189" fmla="*/ 2128281 h 2323145"/>
              <a:gd name="connsiteX190" fmla="*/ 3116175 w 11269336"/>
              <a:gd name="connsiteY190" fmla="*/ 2131633 h 2323145"/>
              <a:gd name="connsiteX191" fmla="*/ 3103685 w 11269336"/>
              <a:gd name="connsiteY191" fmla="*/ 2132814 h 2323145"/>
              <a:gd name="connsiteX192" fmla="*/ 3078794 w 11269336"/>
              <a:gd name="connsiteY192" fmla="*/ 2137935 h 2323145"/>
              <a:gd name="connsiteX193" fmla="*/ 3074407 w 11269336"/>
              <a:gd name="connsiteY193" fmla="*/ 2136274 h 2323145"/>
              <a:gd name="connsiteX194" fmla="*/ 3037285 w 11269336"/>
              <a:gd name="connsiteY194" fmla="*/ 2139919 h 2323145"/>
              <a:gd name="connsiteX195" fmla="*/ 3036901 w 11269336"/>
              <a:gd name="connsiteY195" fmla="*/ 2138726 h 2323145"/>
              <a:gd name="connsiteX196" fmla="*/ 3026996 w 11269336"/>
              <a:gd name="connsiteY196" fmla="*/ 2134322 h 2323145"/>
              <a:gd name="connsiteX197" fmla="*/ 3007772 w 11269336"/>
              <a:gd name="connsiteY197" fmla="*/ 2128742 h 2323145"/>
              <a:gd name="connsiteX198" fmla="*/ 2965030 w 11269336"/>
              <a:gd name="connsiteY198" fmla="*/ 2100494 h 2323145"/>
              <a:gd name="connsiteX199" fmla="*/ 2926342 w 11269336"/>
              <a:gd name="connsiteY199" fmla="*/ 2104155 h 2323145"/>
              <a:gd name="connsiteX200" fmla="*/ 2918608 w 11269336"/>
              <a:gd name="connsiteY200" fmla="*/ 2104215 h 2323145"/>
              <a:gd name="connsiteX201" fmla="*/ 2918475 w 11269336"/>
              <a:gd name="connsiteY201" fmla="*/ 2103937 h 2323145"/>
              <a:gd name="connsiteX202" fmla="*/ 2910360 w 11269336"/>
              <a:gd name="connsiteY202" fmla="*/ 2103444 h 2323145"/>
              <a:gd name="connsiteX203" fmla="*/ 2904507 w 11269336"/>
              <a:gd name="connsiteY203" fmla="*/ 2104326 h 2323145"/>
              <a:gd name="connsiteX204" fmla="*/ 2889503 w 11269336"/>
              <a:gd name="connsiteY204" fmla="*/ 2104443 h 2323145"/>
              <a:gd name="connsiteX205" fmla="*/ 2884480 w 11269336"/>
              <a:gd name="connsiteY205" fmla="*/ 2102626 h 2323145"/>
              <a:gd name="connsiteX206" fmla="*/ 2882689 w 11269336"/>
              <a:gd name="connsiteY206" fmla="*/ 2099228 h 2323145"/>
              <a:gd name="connsiteX207" fmla="*/ 2881291 w 11269336"/>
              <a:gd name="connsiteY207" fmla="*/ 2099618 h 2323145"/>
              <a:gd name="connsiteX208" fmla="*/ 2853979 w 11269336"/>
              <a:gd name="connsiteY208" fmla="*/ 2090388 h 2323145"/>
              <a:gd name="connsiteX209" fmla="*/ 2791790 w 11269336"/>
              <a:gd name="connsiteY209" fmla="*/ 2080332 h 2323145"/>
              <a:gd name="connsiteX210" fmla="*/ 2755844 w 11269336"/>
              <a:gd name="connsiteY210" fmla="*/ 2078874 h 2323145"/>
              <a:gd name="connsiteX211" fmla="*/ 2657742 w 11269336"/>
              <a:gd name="connsiteY211" fmla="*/ 2070179 h 2323145"/>
              <a:gd name="connsiteX212" fmla="*/ 2559549 w 11269336"/>
              <a:gd name="connsiteY212" fmla="*/ 2057873 h 2323145"/>
              <a:gd name="connsiteX213" fmla="*/ 2512054 w 11269336"/>
              <a:gd name="connsiteY213" fmla="*/ 2031671 h 2323145"/>
              <a:gd name="connsiteX214" fmla="*/ 2506437 w 11269336"/>
              <a:gd name="connsiteY214" fmla="*/ 2030918 h 2323145"/>
              <a:gd name="connsiteX215" fmla="*/ 2491752 w 11269336"/>
              <a:gd name="connsiteY215" fmla="*/ 2033906 h 2323145"/>
              <a:gd name="connsiteX216" fmla="*/ 2486338 w 11269336"/>
              <a:gd name="connsiteY216" fmla="*/ 2035862 h 2323145"/>
              <a:gd name="connsiteX217" fmla="*/ 2478186 w 11269336"/>
              <a:gd name="connsiteY217" fmla="*/ 2036953 h 2323145"/>
              <a:gd name="connsiteX218" fmla="*/ 2477950 w 11269336"/>
              <a:gd name="connsiteY218" fmla="*/ 2036715 h 2323145"/>
              <a:gd name="connsiteX219" fmla="*/ 2470381 w 11269336"/>
              <a:gd name="connsiteY219" fmla="*/ 2038256 h 2323145"/>
              <a:gd name="connsiteX220" fmla="*/ 2433781 w 11269336"/>
              <a:gd name="connsiteY220" fmla="*/ 2049140 h 2323145"/>
              <a:gd name="connsiteX221" fmla="*/ 2381172 w 11269336"/>
              <a:gd name="connsiteY221" fmla="*/ 2030645 h 2323145"/>
              <a:gd name="connsiteX222" fmla="*/ 2360198 w 11269336"/>
              <a:gd name="connsiteY222" fmla="*/ 2029059 h 2323145"/>
              <a:gd name="connsiteX223" fmla="*/ 2348815 w 11269336"/>
              <a:gd name="connsiteY223" fmla="*/ 2026798 h 2323145"/>
              <a:gd name="connsiteX224" fmla="*/ 2347988 w 11269336"/>
              <a:gd name="connsiteY224" fmla="*/ 2025745 h 2323145"/>
              <a:gd name="connsiteX225" fmla="*/ 2312920 w 11269336"/>
              <a:gd name="connsiteY225" fmla="*/ 2036311 h 2323145"/>
              <a:gd name="connsiteX226" fmla="*/ 2307986 w 11269336"/>
              <a:gd name="connsiteY226" fmla="*/ 2035583 h 2323145"/>
              <a:gd name="connsiteX227" fmla="*/ 2285481 w 11269336"/>
              <a:gd name="connsiteY227" fmla="*/ 2045197 h 2323145"/>
              <a:gd name="connsiteX228" fmla="*/ 2273666 w 11269336"/>
              <a:gd name="connsiteY228" fmla="*/ 2048710 h 2323145"/>
              <a:gd name="connsiteX229" fmla="*/ 2270719 w 11269336"/>
              <a:gd name="connsiteY229" fmla="*/ 2052702 h 2323145"/>
              <a:gd name="connsiteX230" fmla="*/ 2253080 w 11269336"/>
              <a:gd name="connsiteY230" fmla="*/ 2056363 h 2323145"/>
              <a:gd name="connsiteX231" fmla="*/ 2250906 w 11269336"/>
              <a:gd name="connsiteY231" fmla="*/ 2055654 h 2323145"/>
              <a:gd name="connsiteX232" fmla="*/ 2236905 w 11269336"/>
              <a:gd name="connsiteY232" fmla="*/ 2062882 h 2323145"/>
              <a:gd name="connsiteX233" fmla="*/ 2225830 w 11269336"/>
              <a:gd name="connsiteY233" fmla="*/ 2074027 h 2323145"/>
              <a:gd name="connsiteX234" fmla="*/ 2073776 w 11269336"/>
              <a:gd name="connsiteY234" fmla="*/ 2089244 h 2323145"/>
              <a:gd name="connsiteX235" fmla="*/ 1948256 w 11269336"/>
              <a:gd name="connsiteY235" fmla="*/ 2146616 h 2323145"/>
              <a:gd name="connsiteX236" fmla="*/ 1865582 w 11269336"/>
              <a:gd name="connsiteY236" fmla="*/ 2153738 h 2323145"/>
              <a:gd name="connsiteX237" fmla="*/ 1835210 w 11269336"/>
              <a:gd name="connsiteY237" fmla="*/ 2134244 h 2323145"/>
              <a:gd name="connsiteX238" fmla="*/ 1632661 w 11269336"/>
              <a:gd name="connsiteY238" fmla="*/ 2173882 h 2323145"/>
              <a:gd name="connsiteX239" fmla="*/ 1579590 w 11269336"/>
              <a:gd name="connsiteY239" fmla="*/ 2173680 h 2323145"/>
              <a:gd name="connsiteX240" fmla="*/ 1535601 w 11269336"/>
              <a:gd name="connsiteY240" fmla="*/ 2194590 h 2323145"/>
              <a:gd name="connsiteX241" fmla="*/ 1515594 w 11269336"/>
              <a:gd name="connsiteY241" fmla="*/ 2189622 h 2323145"/>
              <a:gd name="connsiteX242" fmla="*/ 1512113 w 11269336"/>
              <a:gd name="connsiteY242" fmla="*/ 2188534 h 2323145"/>
              <a:gd name="connsiteX243" fmla="*/ 1498838 w 11269336"/>
              <a:gd name="connsiteY243" fmla="*/ 2189213 h 2323145"/>
              <a:gd name="connsiteX244" fmla="*/ 1494279 w 11269336"/>
              <a:gd name="connsiteY244" fmla="*/ 2183112 h 2323145"/>
              <a:gd name="connsiteX245" fmla="*/ 1473714 w 11269336"/>
              <a:gd name="connsiteY245" fmla="*/ 2179625 h 2323145"/>
              <a:gd name="connsiteX246" fmla="*/ 1449503 w 11269336"/>
              <a:gd name="connsiteY246" fmla="*/ 2182633 h 2323145"/>
              <a:gd name="connsiteX247" fmla="*/ 1335495 w 11269336"/>
              <a:gd name="connsiteY247" fmla="*/ 2203940 h 2323145"/>
              <a:gd name="connsiteX248" fmla="*/ 1266687 w 11269336"/>
              <a:gd name="connsiteY248" fmla="*/ 2212688 h 2323145"/>
              <a:gd name="connsiteX249" fmla="*/ 1239614 w 11269336"/>
              <a:gd name="connsiteY249" fmla="*/ 2209727 h 2323145"/>
              <a:gd name="connsiteX250" fmla="*/ 1202436 w 11269336"/>
              <a:gd name="connsiteY250" fmla="*/ 2209817 h 2323145"/>
              <a:gd name="connsiteX251" fmla="*/ 1136097 w 11269336"/>
              <a:gd name="connsiteY251" fmla="*/ 2205112 h 2323145"/>
              <a:gd name="connsiteX252" fmla="*/ 1048229 w 11269336"/>
              <a:gd name="connsiteY252" fmla="*/ 2207249 h 2323145"/>
              <a:gd name="connsiteX253" fmla="*/ 988232 w 11269336"/>
              <a:gd name="connsiteY253" fmla="*/ 2235635 h 2323145"/>
              <a:gd name="connsiteX254" fmla="*/ 981959 w 11269336"/>
              <a:gd name="connsiteY254" fmla="*/ 2231607 h 2323145"/>
              <a:gd name="connsiteX255" fmla="*/ 938600 w 11269336"/>
              <a:gd name="connsiteY255" fmla="*/ 2238113 h 2323145"/>
              <a:gd name="connsiteX256" fmla="*/ 791788 w 11269336"/>
              <a:gd name="connsiteY256" fmla="*/ 2293224 h 2323145"/>
              <a:gd name="connsiteX257" fmla="*/ 706914 w 11269336"/>
              <a:gd name="connsiteY257" fmla="*/ 2305046 h 2323145"/>
              <a:gd name="connsiteX258" fmla="*/ 675971 w 11269336"/>
              <a:gd name="connsiteY258" fmla="*/ 2304030 h 2323145"/>
              <a:gd name="connsiteX259" fmla="*/ 624180 w 11269336"/>
              <a:gd name="connsiteY259" fmla="*/ 2302650 h 2323145"/>
              <a:gd name="connsiteX260" fmla="*/ 583453 w 11269336"/>
              <a:gd name="connsiteY260" fmla="*/ 2288788 h 2323145"/>
              <a:gd name="connsiteX261" fmla="*/ 540946 w 11269336"/>
              <a:gd name="connsiteY261" fmla="*/ 2292721 h 2323145"/>
              <a:gd name="connsiteX262" fmla="*/ 533680 w 11269336"/>
              <a:gd name="connsiteY262" fmla="*/ 2310233 h 2323145"/>
              <a:gd name="connsiteX263" fmla="*/ 487366 w 11269336"/>
              <a:gd name="connsiteY263" fmla="*/ 2309053 h 2323145"/>
              <a:gd name="connsiteX264" fmla="*/ 416820 w 11269336"/>
              <a:gd name="connsiteY264" fmla="*/ 2305443 h 2323145"/>
              <a:gd name="connsiteX265" fmla="*/ 376805 w 11269336"/>
              <a:gd name="connsiteY265" fmla="*/ 2307647 h 2323145"/>
              <a:gd name="connsiteX266" fmla="*/ 266777 w 11269336"/>
              <a:gd name="connsiteY266" fmla="*/ 2309012 h 2323145"/>
              <a:gd name="connsiteX267" fmla="*/ 156013 w 11269336"/>
              <a:gd name="connsiteY267" fmla="*/ 2306832 h 2323145"/>
              <a:gd name="connsiteX268" fmla="*/ 87258 w 11269336"/>
              <a:gd name="connsiteY268" fmla="*/ 2285511 h 2323145"/>
              <a:gd name="connsiteX269" fmla="*/ 23798 w 11269336"/>
              <a:gd name="connsiteY269" fmla="*/ 2281822 h 2323145"/>
              <a:gd name="connsiteX270" fmla="*/ 0 w 11269336"/>
              <a:gd name="connsiteY270" fmla="*/ 2285369 h 2323145"/>
              <a:gd name="connsiteX271" fmla="*/ 0 w 11269336"/>
              <a:gd name="connsiteY271"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159151 w 11269336"/>
              <a:gd name="connsiteY139" fmla="*/ 2029640 h 2323145"/>
              <a:gd name="connsiteX140" fmla="*/ 5041688 w 11269336"/>
              <a:gd name="connsiteY140" fmla="*/ 2022334 h 2323145"/>
              <a:gd name="connsiteX141" fmla="*/ 4860988 w 11269336"/>
              <a:gd name="connsiteY141" fmla="*/ 2135698 h 2323145"/>
              <a:gd name="connsiteX142" fmla="*/ 4807902 w 11269336"/>
              <a:gd name="connsiteY142" fmla="*/ 2138894 h 2323145"/>
              <a:gd name="connsiteX143" fmla="*/ 4765388 w 11269336"/>
              <a:gd name="connsiteY143" fmla="*/ 2162525 h 2323145"/>
              <a:gd name="connsiteX144" fmla="*/ 4745033 w 11269336"/>
              <a:gd name="connsiteY144" fmla="*/ 2158859 h 2323145"/>
              <a:gd name="connsiteX145" fmla="*/ 4741475 w 11269336"/>
              <a:gd name="connsiteY145" fmla="*/ 2157998 h 2323145"/>
              <a:gd name="connsiteX146" fmla="*/ 4728247 w 11269336"/>
              <a:gd name="connsiteY146" fmla="*/ 2159526 h 2323145"/>
              <a:gd name="connsiteX147" fmla="*/ 4723263 w 11269336"/>
              <a:gd name="connsiteY147" fmla="*/ 2153742 h 2323145"/>
              <a:gd name="connsiteX148" fmla="*/ 4702453 w 11269336"/>
              <a:gd name="connsiteY148" fmla="*/ 2151586 h 2323145"/>
              <a:gd name="connsiteX149" fmla="*/ 4678455 w 11269336"/>
              <a:gd name="connsiteY149" fmla="*/ 2156131 h 2323145"/>
              <a:gd name="connsiteX150" fmla="*/ 4593061 w 11269336"/>
              <a:gd name="connsiteY150" fmla="*/ 2171597 h 2323145"/>
              <a:gd name="connsiteX151" fmla="*/ 4579902 w 11269336"/>
              <a:gd name="connsiteY151" fmla="*/ 2177927 h 2323145"/>
              <a:gd name="connsiteX152" fmla="*/ 4533444 w 11269336"/>
              <a:gd name="connsiteY152" fmla="*/ 2181200 h 2323145"/>
              <a:gd name="connsiteX153" fmla="*/ 4492832 w 11269336"/>
              <a:gd name="connsiteY153" fmla="*/ 2188033 h 2323145"/>
              <a:gd name="connsiteX154" fmla="*/ 4467257 w 11269336"/>
              <a:gd name="connsiteY154" fmla="*/ 2196121 h 2323145"/>
              <a:gd name="connsiteX155" fmla="*/ 4459937 w 11269336"/>
              <a:gd name="connsiteY155" fmla="*/ 2195182 h 2323145"/>
              <a:gd name="connsiteX156" fmla="*/ 4433312 w 11269336"/>
              <a:gd name="connsiteY156" fmla="*/ 2199004 h 2323145"/>
              <a:gd name="connsiteX157" fmla="*/ 4420601 w 11269336"/>
              <a:gd name="connsiteY157" fmla="*/ 2205158 h 2323145"/>
              <a:gd name="connsiteX158" fmla="*/ 4405765 w 11269336"/>
              <a:gd name="connsiteY158" fmla="*/ 2199902 h 2323145"/>
              <a:gd name="connsiteX159" fmla="*/ 4401354 w 11269336"/>
              <a:gd name="connsiteY159" fmla="*/ 2194745 h 2323145"/>
              <a:gd name="connsiteX160" fmla="*/ 4383151 w 11269336"/>
              <a:gd name="connsiteY160" fmla="*/ 2201140 h 2323145"/>
              <a:gd name="connsiteX161" fmla="*/ 4366646 w 11269336"/>
              <a:gd name="connsiteY161" fmla="*/ 2198564 h 2323145"/>
              <a:gd name="connsiteX162" fmla="*/ 4354009 w 11269336"/>
              <a:gd name="connsiteY162" fmla="*/ 2204984 h 2323145"/>
              <a:gd name="connsiteX163" fmla="*/ 4348284 w 11269336"/>
              <a:gd name="connsiteY163" fmla="*/ 2205270 h 2323145"/>
              <a:gd name="connsiteX164" fmla="*/ 4333906 w 11269336"/>
              <a:gd name="connsiteY164" fmla="*/ 2205251 h 2323145"/>
              <a:gd name="connsiteX165" fmla="*/ 4308819 w 11269336"/>
              <a:gd name="connsiteY165" fmla="*/ 2203822 h 2323145"/>
              <a:gd name="connsiteX166" fmla="*/ 4301210 w 11269336"/>
              <a:gd name="connsiteY166" fmla="*/ 2204456 h 2323145"/>
              <a:gd name="connsiteX167" fmla="*/ 4283095 w 11269336"/>
              <a:gd name="connsiteY167" fmla="*/ 2198177 h 2323145"/>
              <a:gd name="connsiteX168" fmla="*/ 4250119 w 11269336"/>
              <a:gd name="connsiteY168" fmla="*/ 2196342 h 2323145"/>
              <a:gd name="connsiteX169" fmla="*/ 4189203 w 11269336"/>
              <a:gd name="connsiteY169" fmla="*/ 2178994 h 2323145"/>
              <a:gd name="connsiteX170" fmla="*/ 4154035 w 11269336"/>
              <a:gd name="connsiteY170" fmla="*/ 2171950 h 2323145"/>
              <a:gd name="connsiteX171" fmla="*/ 4129569 w 11269336"/>
              <a:gd name="connsiteY171" fmla="*/ 2163850 h 2323145"/>
              <a:gd name="connsiteX172" fmla="*/ 4061250 w 11269336"/>
              <a:gd name="connsiteY172" fmla="*/ 2159236 h 2323145"/>
              <a:gd name="connsiteX173" fmla="*/ 3945480 w 11269336"/>
              <a:gd name="connsiteY173" fmla="*/ 2158279 h 2323145"/>
              <a:gd name="connsiteX174" fmla="*/ 3921468 w 11269336"/>
              <a:gd name="connsiteY174" fmla="*/ 2156588 h 2323145"/>
              <a:gd name="connsiteX175" fmla="*/ 3903348 w 11269336"/>
              <a:gd name="connsiteY175" fmla="*/ 2149220 h 2323145"/>
              <a:gd name="connsiteX176" fmla="*/ 3901342 w 11269336"/>
              <a:gd name="connsiteY176" fmla="*/ 2142355 h 2323145"/>
              <a:gd name="connsiteX177" fmla="*/ 3888539 w 11269336"/>
              <a:gd name="connsiteY177" fmla="*/ 2140476 h 2323145"/>
              <a:gd name="connsiteX178" fmla="*/ 3885662 w 11269336"/>
              <a:gd name="connsiteY178" fmla="*/ 2138740 h 2323145"/>
              <a:gd name="connsiteX179" fmla="*/ 3868627 w 11269336"/>
              <a:gd name="connsiteY179" fmla="*/ 2130023 h 2323145"/>
              <a:gd name="connsiteX180" fmla="*/ 3819177 w 11269336"/>
              <a:gd name="connsiteY180" fmla="*/ 2142111 h 2323145"/>
              <a:gd name="connsiteX181" fmla="*/ 3769100 w 11269336"/>
              <a:gd name="connsiteY181" fmla="*/ 2131731 h 2323145"/>
              <a:gd name="connsiteX182" fmla="*/ 3562752 w 11269336"/>
              <a:gd name="connsiteY182" fmla="*/ 2131785 h 2323145"/>
              <a:gd name="connsiteX183" fmla="*/ 3541402 w 11269336"/>
              <a:gd name="connsiteY183" fmla="*/ 2106821 h 2323145"/>
              <a:gd name="connsiteX184" fmla="*/ 3365341 w 11269336"/>
              <a:gd name="connsiteY184" fmla="*/ 2077638 h 2323145"/>
              <a:gd name="connsiteX185" fmla="*/ 3170922 w 11269336"/>
              <a:gd name="connsiteY185" fmla="*/ 2115957 h 2323145"/>
              <a:gd name="connsiteX186" fmla="*/ 3156256 w 11269336"/>
              <a:gd name="connsiteY186" fmla="*/ 2124773 h 2323145"/>
              <a:gd name="connsiteX187" fmla="*/ 3140298 w 11269336"/>
              <a:gd name="connsiteY187" fmla="*/ 2129182 h 2323145"/>
              <a:gd name="connsiteX188" fmla="*/ 3138514 w 11269336"/>
              <a:gd name="connsiteY188" fmla="*/ 2128069 h 2323145"/>
              <a:gd name="connsiteX189" fmla="*/ 3120467 w 11269336"/>
              <a:gd name="connsiteY189" fmla="*/ 2128281 h 2323145"/>
              <a:gd name="connsiteX190" fmla="*/ 3116175 w 11269336"/>
              <a:gd name="connsiteY190" fmla="*/ 2131633 h 2323145"/>
              <a:gd name="connsiteX191" fmla="*/ 3103685 w 11269336"/>
              <a:gd name="connsiteY191" fmla="*/ 2132814 h 2323145"/>
              <a:gd name="connsiteX192" fmla="*/ 3078794 w 11269336"/>
              <a:gd name="connsiteY192" fmla="*/ 2137935 h 2323145"/>
              <a:gd name="connsiteX193" fmla="*/ 3074407 w 11269336"/>
              <a:gd name="connsiteY193" fmla="*/ 2136274 h 2323145"/>
              <a:gd name="connsiteX194" fmla="*/ 3037285 w 11269336"/>
              <a:gd name="connsiteY194" fmla="*/ 2139919 h 2323145"/>
              <a:gd name="connsiteX195" fmla="*/ 3036901 w 11269336"/>
              <a:gd name="connsiteY195" fmla="*/ 2138726 h 2323145"/>
              <a:gd name="connsiteX196" fmla="*/ 3026996 w 11269336"/>
              <a:gd name="connsiteY196" fmla="*/ 2134322 h 2323145"/>
              <a:gd name="connsiteX197" fmla="*/ 3007772 w 11269336"/>
              <a:gd name="connsiteY197" fmla="*/ 2128742 h 2323145"/>
              <a:gd name="connsiteX198" fmla="*/ 2965030 w 11269336"/>
              <a:gd name="connsiteY198" fmla="*/ 2100494 h 2323145"/>
              <a:gd name="connsiteX199" fmla="*/ 2926342 w 11269336"/>
              <a:gd name="connsiteY199" fmla="*/ 2104155 h 2323145"/>
              <a:gd name="connsiteX200" fmla="*/ 2918608 w 11269336"/>
              <a:gd name="connsiteY200" fmla="*/ 2104215 h 2323145"/>
              <a:gd name="connsiteX201" fmla="*/ 2918475 w 11269336"/>
              <a:gd name="connsiteY201" fmla="*/ 2103937 h 2323145"/>
              <a:gd name="connsiteX202" fmla="*/ 2910360 w 11269336"/>
              <a:gd name="connsiteY202" fmla="*/ 2103444 h 2323145"/>
              <a:gd name="connsiteX203" fmla="*/ 2904507 w 11269336"/>
              <a:gd name="connsiteY203" fmla="*/ 2104326 h 2323145"/>
              <a:gd name="connsiteX204" fmla="*/ 2889503 w 11269336"/>
              <a:gd name="connsiteY204" fmla="*/ 2104443 h 2323145"/>
              <a:gd name="connsiteX205" fmla="*/ 2884480 w 11269336"/>
              <a:gd name="connsiteY205" fmla="*/ 2102626 h 2323145"/>
              <a:gd name="connsiteX206" fmla="*/ 2882689 w 11269336"/>
              <a:gd name="connsiteY206" fmla="*/ 2099228 h 2323145"/>
              <a:gd name="connsiteX207" fmla="*/ 2881291 w 11269336"/>
              <a:gd name="connsiteY207" fmla="*/ 2099618 h 2323145"/>
              <a:gd name="connsiteX208" fmla="*/ 2853979 w 11269336"/>
              <a:gd name="connsiteY208" fmla="*/ 2090388 h 2323145"/>
              <a:gd name="connsiteX209" fmla="*/ 2791790 w 11269336"/>
              <a:gd name="connsiteY209" fmla="*/ 2080332 h 2323145"/>
              <a:gd name="connsiteX210" fmla="*/ 2755844 w 11269336"/>
              <a:gd name="connsiteY210" fmla="*/ 2078874 h 2323145"/>
              <a:gd name="connsiteX211" fmla="*/ 2657742 w 11269336"/>
              <a:gd name="connsiteY211" fmla="*/ 2070179 h 2323145"/>
              <a:gd name="connsiteX212" fmla="*/ 2559549 w 11269336"/>
              <a:gd name="connsiteY212" fmla="*/ 2057873 h 2323145"/>
              <a:gd name="connsiteX213" fmla="*/ 2512054 w 11269336"/>
              <a:gd name="connsiteY213" fmla="*/ 2031671 h 2323145"/>
              <a:gd name="connsiteX214" fmla="*/ 2506437 w 11269336"/>
              <a:gd name="connsiteY214" fmla="*/ 2030918 h 2323145"/>
              <a:gd name="connsiteX215" fmla="*/ 2491752 w 11269336"/>
              <a:gd name="connsiteY215" fmla="*/ 2033906 h 2323145"/>
              <a:gd name="connsiteX216" fmla="*/ 2486338 w 11269336"/>
              <a:gd name="connsiteY216" fmla="*/ 2035862 h 2323145"/>
              <a:gd name="connsiteX217" fmla="*/ 2478186 w 11269336"/>
              <a:gd name="connsiteY217" fmla="*/ 2036953 h 2323145"/>
              <a:gd name="connsiteX218" fmla="*/ 2477950 w 11269336"/>
              <a:gd name="connsiteY218" fmla="*/ 2036715 h 2323145"/>
              <a:gd name="connsiteX219" fmla="*/ 2470381 w 11269336"/>
              <a:gd name="connsiteY219" fmla="*/ 2038256 h 2323145"/>
              <a:gd name="connsiteX220" fmla="*/ 2433781 w 11269336"/>
              <a:gd name="connsiteY220" fmla="*/ 2049140 h 2323145"/>
              <a:gd name="connsiteX221" fmla="*/ 2381172 w 11269336"/>
              <a:gd name="connsiteY221" fmla="*/ 2030645 h 2323145"/>
              <a:gd name="connsiteX222" fmla="*/ 2360198 w 11269336"/>
              <a:gd name="connsiteY222" fmla="*/ 2029059 h 2323145"/>
              <a:gd name="connsiteX223" fmla="*/ 2348815 w 11269336"/>
              <a:gd name="connsiteY223" fmla="*/ 2026798 h 2323145"/>
              <a:gd name="connsiteX224" fmla="*/ 2347988 w 11269336"/>
              <a:gd name="connsiteY224" fmla="*/ 2025745 h 2323145"/>
              <a:gd name="connsiteX225" fmla="*/ 2312920 w 11269336"/>
              <a:gd name="connsiteY225" fmla="*/ 2036311 h 2323145"/>
              <a:gd name="connsiteX226" fmla="*/ 2307986 w 11269336"/>
              <a:gd name="connsiteY226" fmla="*/ 2035583 h 2323145"/>
              <a:gd name="connsiteX227" fmla="*/ 2285481 w 11269336"/>
              <a:gd name="connsiteY227" fmla="*/ 2045197 h 2323145"/>
              <a:gd name="connsiteX228" fmla="*/ 2273666 w 11269336"/>
              <a:gd name="connsiteY228" fmla="*/ 2048710 h 2323145"/>
              <a:gd name="connsiteX229" fmla="*/ 2270719 w 11269336"/>
              <a:gd name="connsiteY229" fmla="*/ 2052702 h 2323145"/>
              <a:gd name="connsiteX230" fmla="*/ 2253080 w 11269336"/>
              <a:gd name="connsiteY230" fmla="*/ 2056363 h 2323145"/>
              <a:gd name="connsiteX231" fmla="*/ 2250906 w 11269336"/>
              <a:gd name="connsiteY231" fmla="*/ 2055654 h 2323145"/>
              <a:gd name="connsiteX232" fmla="*/ 2236905 w 11269336"/>
              <a:gd name="connsiteY232" fmla="*/ 2062882 h 2323145"/>
              <a:gd name="connsiteX233" fmla="*/ 2225830 w 11269336"/>
              <a:gd name="connsiteY233" fmla="*/ 2074027 h 2323145"/>
              <a:gd name="connsiteX234" fmla="*/ 2073776 w 11269336"/>
              <a:gd name="connsiteY234" fmla="*/ 2089244 h 2323145"/>
              <a:gd name="connsiteX235" fmla="*/ 1948256 w 11269336"/>
              <a:gd name="connsiteY235" fmla="*/ 2146616 h 2323145"/>
              <a:gd name="connsiteX236" fmla="*/ 1865582 w 11269336"/>
              <a:gd name="connsiteY236" fmla="*/ 2153738 h 2323145"/>
              <a:gd name="connsiteX237" fmla="*/ 1835210 w 11269336"/>
              <a:gd name="connsiteY237" fmla="*/ 2134244 h 2323145"/>
              <a:gd name="connsiteX238" fmla="*/ 1632661 w 11269336"/>
              <a:gd name="connsiteY238" fmla="*/ 2173882 h 2323145"/>
              <a:gd name="connsiteX239" fmla="*/ 1579590 w 11269336"/>
              <a:gd name="connsiteY239" fmla="*/ 2173680 h 2323145"/>
              <a:gd name="connsiteX240" fmla="*/ 1535601 w 11269336"/>
              <a:gd name="connsiteY240" fmla="*/ 2194590 h 2323145"/>
              <a:gd name="connsiteX241" fmla="*/ 1515594 w 11269336"/>
              <a:gd name="connsiteY241" fmla="*/ 2189622 h 2323145"/>
              <a:gd name="connsiteX242" fmla="*/ 1512113 w 11269336"/>
              <a:gd name="connsiteY242" fmla="*/ 2188534 h 2323145"/>
              <a:gd name="connsiteX243" fmla="*/ 1498838 w 11269336"/>
              <a:gd name="connsiteY243" fmla="*/ 2189213 h 2323145"/>
              <a:gd name="connsiteX244" fmla="*/ 1494279 w 11269336"/>
              <a:gd name="connsiteY244" fmla="*/ 2183112 h 2323145"/>
              <a:gd name="connsiteX245" fmla="*/ 1473714 w 11269336"/>
              <a:gd name="connsiteY245" fmla="*/ 2179625 h 2323145"/>
              <a:gd name="connsiteX246" fmla="*/ 1449503 w 11269336"/>
              <a:gd name="connsiteY246" fmla="*/ 2182633 h 2323145"/>
              <a:gd name="connsiteX247" fmla="*/ 1335495 w 11269336"/>
              <a:gd name="connsiteY247" fmla="*/ 2203940 h 2323145"/>
              <a:gd name="connsiteX248" fmla="*/ 1266687 w 11269336"/>
              <a:gd name="connsiteY248" fmla="*/ 2212688 h 2323145"/>
              <a:gd name="connsiteX249" fmla="*/ 1239614 w 11269336"/>
              <a:gd name="connsiteY249" fmla="*/ 2209727 h 2323145"/>
              <a:gd name="connsiteX250" fmla="*/ 1202436 w 11269336"/>
              <a:gd name="connsiteY250" fmla="*/ 2209817 h 2323145"/>
              <a:gd name="connsiteX251" fmla="*/ 1136097 w 11269336"/>
              <a:gd name="connsiteY251" fmla="*/ 2205112 h 2323145"/>
              <a:gd name="connsiteX252" fmla="*/ 1048229 w 11269336"/>
              <a:gd name="connsiteY252" fmla="*/ 2207249 h 2323145"/>
              <a:gd name="connsiteX253" fmla="*/ 988232 w 11269336"/>
              <a:gd name="connsiteY253" fmla="*/ 2235635 h 2323145"/>
              <a:gd name="connsiteX254" fmla="*/ 981959 w 11269336"/>
              <a:gd name="connsiteY254" fmla="*/ 2231607 h 2323145"/>
              <a:gd name="connsiteX255" fmla="*/ 938600 w 11269336"/>
              <a:gd name="connsiteY255" fmla="*/ 2238113 h 2323145"/>
              <a:gd name="connsiteX256" fmla="*/ 791788 w 11269336"/>
              <a:gd name="connsiteY256" fmla="*/ 2293224 h 2323145"/>
              <a:gd name="connsiteX257" fmla="*/ 706914 w 11269336"/>
              <a:gd name="connsiteY257" fmla="*/ 2305046 h 2323145"/>
              <a:gd name="connsiteX258" fmla="*/ 675971 w 11269336"/>
              <a:gd name="connsiteY258" fmla="*/ 2304030 h 2323145"/>
              <a:gd name="connsiteX259" fmla="*/ 624180 w 11269336"/>
              <a:gd name="connsiteY259" fmla="*/ 2302650 h 2323145"/>
              <a:gd name="connsiteX260" fmla="*/ 583453 w 11269336"/>
              <a:gd name="connsiteY260" fmla="*/ 2288788 h 2323145"/>
              <a:gd name="connsiteX261" fmla="*/ 540946 w 11269336"/>
              <a:gd name="connsiteY261" fmla="*/ 2292721 h 2323145"/>
              <a:gd name="connsiteX262" fmla="*/ 533680 w 11269336"/>
              <a:gd name="connsiteY262" fmla="*/ 2310233 h 2323145"/>
              <a:gd name="connsiteX263" fmla="*/ 487366 w 11269336"/>
              <a:gd name="connsiteY263" fmla="*/ 2309053 h 2323145"/>
              <a:gd name="connsiteX264" fmla="*/ 416820 w 11269336"/>
              <a:gd name="connsiteY264" fmla="*/ 2305443 h 2323145"/>
              <a:gd name="connsiteX265" fmla="*/ 376805 w 11269336"/>
              <a:gd name="connsiteY265" fmla="*/ 2307647 h 2323145"/>
              <a:gd name="connsiteX266" fmla="*/ 266777 w 11269336"/>
              <a:gd name="connsiteY266" fmla="*/ 2309012 h 2323145"/>
              <a:gd name="connsiteX267" fmla="*/ 156013 w 11269336"/>
              <a:gd name="connsiteY267" fmla="*/ 2306832 h 2323145"/>
              <a:gd name="connsiteX268" fmla="*/ 87258 w 11269336"/>
              <a:gd name="connsiteY268" fmla="*/ 2285511 h 2323145"/>
              <a:gd name="connsiteX269" fmla="*/ 23798 w 11269336"/>
              <a:gd name="connsiteY269" fmla="*/ 2281822 h 2323145"/>
              <a:gd name="connsiteX270" fmla="*/ 0 w 11269336"/>
              <a:gd name="connsiteY270" fmla="*/ 2285369 h 2323145"/>
              <a:gd name="connsiteX271" fmla="*/ 0 w 11269336"/>
              <a:gd name="connsiteY271"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159151 w 11269336"/>
              <a:gd name="connsiteY139" fmla="*/ 2029640 h 2323145"/>
              <a:gd name="connsiteX140" fmla="*/ 5041688 w 11269336"/>
              <a:gd name="connsiteY140" fmla="*/ 2022334 h 2323145"/>
              <a:gd name="connsiteX141" fmla="*/ 4860988 w 11269336"/>
              <a:gd name="connsiteY141" fmla="*/ 2135698 h 2323145"/>
              <a:gd name="connsiteX142" fmla="*/ 4807902 w 11269336"/>
              <a:gd name="connsiteY142" fmla="*/ 2138894 h 2323145"/>
              <a:gd name="connsiteX143" fmla="*/ 4765388 w 11269336"/>
              <a:gd name="connsiteY143" fmla="*/ 2162525 h 2323145"/>
              <a:gd name="connsiteX144" fmla="*/ 4745033 w 11269336"/>
              <a:gd name="connsiteY144" fmla="*/ 2158859 h 2323145"/>
              <a:gd name="connsiteX145" fmla="*/ 4741475 w 11269336"/>
              <a:gd name="connsiteY145" fmla="*/ 2157998 h 2323145"/>
              <a:gd name="connsiteX146" fmla="*/ 4728247 w 11269336"/>
              <a:gd name="connsiteY146" fmla="*/ 2159526 h 2323145"/>
              <a:gd name="connsiteX147" fmla="*/ 4723263 w 11269336"/>
              <a:gd name="connsiteY147" fmla="*/ 2153742 h 2323145"/>
              <a:gd name="connsiteX148" fmla="*/ 4702453 w 11269336"/>
              <a:gd name="connsiteY148" fmla="*/ 2151586 h 2323145"/>
              <a:gd name="connsiteX149" fmla="*/ 4678455 w 11269336"/>
              <a:gd name="connsiteY149" fmla="*/ 2156131 h 2323145"/>
              <a:gd name="connsiteX150" fmla="*/ 4593061 w 11269336"/>
              <a:gd name="connsiteY150" fmla="*/ 2171597 h 2323145"/>
              <a:gd name="connsiteX151" fmla="*/ 4579902 w 11269336"/>
              <a:gd name="connsiteY151" fmla="*/ 2177927 h 2323145"/>
              <a:gd name="connsiteX152" fmla="*/ 4533444 w 11269336"/>
              <a:gd name="connsiteY152" fmla="*/ 2181200 h 2323145"/>
              <a:gd name="connsiteX153" fmla="*/ 4492832 w 11269336"/>
              <a:gd name="connsiteY153" fmla="*/ 2188033 h 2323145"/>
              <a:gd name="connsiteX154" fmla="*/ 4467257 w 11269336"/>
              <a:gd name="connsiteY154" fmla="*/ 2196121 h 2323145"/>
              <a:gd name="connsiteX155" fmla="*/ 4459937 w 11269336"/>
              <a:gd name="connsiteY155" fmla="*/ 2195182 h 2323145"/>
              <a:gd name="connsiteX156" fmla="*/ 4433312 w 11269336"/>
              <a:gd name="connsiteY156" fmla="*/ 2199004 h 2323145"/>
              <a:gd name="connsiteX157" fmla="*/ 4420601 w 11269336"/>
              <a:gd name="connsiteY157" fmla="*/ 2205158 h 2323145"/>
              <a:gd name="connsiteX158" fmla="*/ 4405765 w 11269336"/>
              <a:gd name="connsiteY158" fmla="*/ 2199902 h 2323145"/>
              <a:gd name="connsiteX159" fmla="*/ 4401354 w 11269336"/>
              <a:gd name="connsiteY159" fmla="*/ 2194745 h 2323145"/>
              <a:gd name="connsiteX160" fmla="*/ 4383151 w 11269336"/>
              <a:gd name="connsiteY160" fmla="*/ 2201140 h 2323145"/>
              <a:gd name="connsiteX161" fmla="*/ 4366646 w 11269336"/>
              <a:gd name="connsiteY161" fmla="*/ 2198564 h 2323145"/>
              <a:gd name="connsiteX162" fmla="*/ 4354009 w 11269336"/>
              <a:gd name="connsiteY162" fmla="*/ 2204984 h 2323145"/>
              <a:gd name="connsiteX163" fmla="*/ 4348284 w 11269336"/>
              <a:gd name="connsiteY163" fmla="*/ 2205270 h 2323145"/>
              <a:gd name="connsiteX164" fmla="*/ 4333906 w 11269336"/>
              <a:gd name="connsiteY164" fmla="*/ 2205251 h 2323145"/>
              <a:gd name="connsiteX165" fmla="*/ 4308819 w 11269336"/>
              <a:gd name="connsiteY165" fmla="*/ 2203822 h 2323145"/>
              <a:gd name="connsiteX166" fmla="*/ 4301210 w 11269336"/>
              <a:gd name="connsiteY166" fmla="*/ 2204456 h 2323145"/>
              <a:gd name="connsiteX167" fmla="*/ 4283095 w 11269336"/>
              <a:gd name="connsiteY167" fmla="*/ 2198177 h 2323145"/>
              <a:gd name="connsiteX168" fmla="*/ 4250119 w 11269336"/>
              <a:gd name="connsiteY168" fmla="*/ 2196342 h 2323145"/>
              <a:gd name="connsiteX169" fmla="*/ 4189203 w 11269336"/>
              <a:gd name="connsiteY169" fmla="*/ 2178994 h 2323145"/>
              <a:gd name="connsiteX170" fmla="*/ 4154035 w 11269336"/>
              <a:gd name="connsiteY170" fmla="*/ 2171950 h 2323145"/>
              <a:gd name="connsiteX171" fmla="*/ 4129569 w 11269336"/>
              <a:gd name="connsiteY171" fmla="*/ 2163850 h 2323145"/>
              <a:gd name="connsiteX172" fmla="*/ 4061250 w 11269336"/>
              <a:gd name="connsiteY172" fmla="*/ 2159236 h 2323145"/>
              <a:gd name="connsiteX173" fmla="*/ 3945480 w 11269336"/>
              <a:gd name="connsiteY173" fmla="*/ 2158279 h 2323145"/>
              <a:gd name="connsiteX174" fmla="*/ 3921468 w 11269336"/>
              <a:gd name="connsiteY174" fmla="*/ 2156588 h 2323145"/>
              <a:gd name="connsiteX175" fmla="*/ 3903348 w 11269336"/>
              <a:gd name="connsiteY175" fmla="*/ 2149220 h 2323145"/>
              <a:gd name="connsiteX176" fmla="*/ 3901342 w 11269336"/>
              <a:gd name="connsiteY176" fmla="*/ 2142355 h 2323145"/>
              <a:gd name="connsiteX177" fmla="*/ 3888539 w 11269336"/>
              <a:gd name="connsiteY177" fmla="*/ 2140476 h 2323145"/>
              <a:gd name="connsiteX178" fmla="*/ 3885662 w 11269336"/>
              <a:gd name="connsiteY178" fmla="*/ 2138740 h 2323145"/>
              <a:gd name="connsiteX179" fmla="*/ 3868627 w 11269336"/>
              <a:gd name="connsiteY179" fmla="*/ 2130023 h 2323145"/>
              <a:gd name="connsiteX180" fmla="*/ 3819177 w 11269336"/>
              <a:gd name="connsiteY180" fmla="*/ 2142111 h 2323145"/>
              <a:gd name="connsiteX181" fmla="*/ 3769100 w 11269336"/>
              <a:gd name="connsiteY181" fmla="*/ 2131731 h 2323145"/>
              <a:gd name="connsiteX182" fmla="*/ 3562752 w 11269336"/>
              <a:gd name="connsiteY182" fmla="*/ 2131785 h 2323145"/>
              <a:gd name="connsiteX183" fmla="*/ 3541402 w 11269336"/>
              <a:gd name="connsiteY183" fmla="*/ 2106821 h 2323145"/>
              <a:gd name="connsiteX184" fmla="*/ 3365341 w 11269336"/>
              <a:gd name="connsiteY184" fmla="*/ 2077638 h 2323145"/>
              <a:gd name="connsiteX185" fmla="*/ 3170922 w 11269336"/>
              <a:gd name="connsiteY185" fmla="*/ 2115957 h 2323145"/>
              <a:gd name="connsiteX186" fmla="*/ 3156256 w 11269336"/>
              <a:gd name="connsiteY186" fmla="*/ 2124773 h 2323145"/>
              <a:gd name="connsiteX187" fmla="*/ 3140298 w 11269336"/>
              <a:gd name="connsiteY187" fmla="*/ 2129182 h 2323145"/>
              <a:gd name="connsiteX188" fmla="*/ 3138514 w 11269336"/>
              <a:gd name="connsiteY188" fmla="*/ 2128069 h 2323145"/>
              <a:gd name="connsiteX189" fmla="*/ 3120467 w 11269336"/>
              <a:gd name="connsiteY189" fmla="*/ 2128281 h 2323145"/>
              <a:gd name="connsiteX190" fmla="*/ 3116175 w 11269336"/>
              <a:gd name="connsiteY190" fmla="*/ 2131633 h 2323145"/>
              <a:gd name="connsiteX191" fmla="*/ 3103685 w 11269336"/>
              <a:gd name="connsiteY191" fmla="*/ 2132814 h 2323145"/>
              <a:gd name="connsiteX192" fmla="*/ 3078794 w 11269336"/>
              <a:gd name="connsiteY192" fmla="*/ 2137935 h 2323145"/>
              <a:gd name="connsiteX193" fmla="*/ 3074407 w 11269336"/>
              <a:gd name="connsiteY193" fmla="*/ 2136274 h 2323145"/>
              <a:gd name="connsiteX194" fmla="*/ 3037285 w 11269336"/>
              <a:gd name="connsiteY194" fmla="*/ 2139919 h 2323145"/>
              <a:gd name="connsiteX195" fmla="*/ 3036901 w 11269336"/>
              <a:gd name="connsiteY195" fmla="*/ 2138726 h 2323145"/>
              <a:gd name="connsiteX196" fmla="*/ 3026996 w 11269336"/>
              <a:gd name="connsiteY196" fmla="*/ 2134322 h 2323145"/>
              <a:gd name="connsiteX197" fmla="*/ 3007772 w 11269336"/>
              <a:gd name="connsiteY197" fmla="*/ 2128742 h 2323145"/>
              <a:gd name="connsiteX198" fmla="*/ 2965030 w 11269336"/>
              <a:gd name="connsiteY198" fmla="*/ 2100494 h 2323145"/>
              <a:gd name="connsiteX199" fmla="*/ 2926342 w 11269336"/>
              <a:gd name="connsiteY199" fmla="*/ 2104155 h 2323145"/>
              <a:gd name="connsiteX200" fmla="*/ 2918608 w 11269336"/>
              <a:gd name="connsiteY200" fmla="*/ 2104215 h 2323145"/>
              <a:gd name="connsiteX201" fmla="*/ 2918475 w 11269336"/>
              <a:gd name="connsiteY201" fmla="*/ 2103937 h 2323145"/>
              <a:gd name="connsiteX202" fmla="*/ 2910360 w 11269336"/>
              <a:gd name="connsiteY202" fmla="*/ 2103444 h 2323145"/>
              <a:gd name="connsiteX203" fmla="*/ 2904507 w 11269336"/>
              <a:gd name="connsiteY203" fmla="*/ 2104326 h 2323145"/>
              <a:gd name="connsiteX204" fmla="*/ 2889503 w 11269336"/>
              <a:gd name="connsiteY204" fmla="*/ 2104443 h 2323145"/>
              <a:gd name="connsiteX205" fmla="*/ 2884480 w 11269336"/>
              <a:gd name="connsiteY205" fmla="*/ 2102626 h 2323145"/>
              <a:gd name="connsiteX206" fmla="*/ 2882689 w 11269336"/>
              <a:gd name="connsiteY206" fmla="*/ 2099228 h 2323145"/>
              <a:gd name="connsiteX207" fmla="*/ 2881291 w 11269336"/>
              <a:gd name="connsiteY207" fmla="*/ 2099618 h 2323145"/>
              <a:gd name="connsiteX208" fmla="*/ 2853979 w 11269336"/>
              <a:gd name="connsiteY208" fmla="*/ 2090388 h 2323145"/>
              <a:gd name="connsiteX209" fmla="*/ 2791790 w 11269336"/>
              <a:gd name="connsiteY209" fmla="*/ 2080332 h 2323145"/>
              <a:gd name="connsiteX210" fmla="*/ 2755844 w 11269336"/>
              <a:gd name="connsiteY210" fmla="*/ 2078874 h 2323145"/>
              <a:gd name="connsiteX211" fmla="*/ 2657742 w 11269336"/>
              <a:gd name="connsiteY211" fmla="*/ 2070179 h 2323145"/>
              <a:gd name="connsiteX212" fmla="*/ 2559549 w 11269336"/>
              <a:gd name="connsiteY212" fmla="*/ 2057873 h 2323145"/>
              <a:gd name="connsiteX213" fmla="*/ 2512054 w 11269336"/>
              <a:gd name="connsiteY213" fmla="*/ 2031671 h 2323145"/>
              <a:gd name="connsiteX214" fmla="*/ 2506437 w 11269336"/>
              <a:gd name="connsiteY214" fmla="*/ 2030918 h 2323145"/>
              <a:gd name="connsiteX215" fmla="*/ 2491752 w 11269336"/>
              <a:gd name="connsiteY215" fmla="*/ 2033906 h 2323145"/>
              <a:gd name="connsiteX216" fmla="*/ 2486338 w 11269336"/>
              <a:gd name="connsiteY216" fmla="*/ 2035862 h 2323145"/>
              <a:gd name="connsiteX217" fmla="*/ 2478186 w 11269336"/>
              <a:gd name="connsiteY217" fmla="*/ 2036953 h 2323145"/>
              <a:gd name="connsiteX218" fmla="*/ 2477950 w 11269336"/>
              <a:gd name="connsiteY218" fmla="*/ 2036715 h 2323145"/>
              <a:gd name="connsiteX219" fmla="*/ 2470381 w 11269336"/>
              <a:gd name="connsiteY219" fmla="*/ 2038256 h 2323145"/>
              <a:gd name="connsiteX220" fmla="*/ 2433781 w 11269336"/>
              <a:gd name="connsiteY220" fmla="*/ 2049140 h 2323145"/>
              <a:gd name="connsiteX221" fmla="*/ 2381172 w 11269336"/>
              <a:gd name="connsiteY221" fmla="*/ 2030645 h 2323145"/>
              <a:gd name="connsiteX222" fmla="*/ 2360198 w 11269336"/>
              <a:gd name="connsiteY222" fmla="*/ 2029059 h 2323145"/>
              <a:gd name="connsiteX223" fmla="*/ 2348815 w 11269336"/>
              <a:gd name="connsiteY223" fmla="*/ 2026798 h 2323145"/>
              <a:gd name="connsiteX224" fmla="*/ 2347988 w 11269336"/>
              <a:gd name="connsiteY224" fmla="*/ 2025745 h 2323145"/>
              <a:gd name="connsiteX225" fmla="*/ 2312920 w 11269336"/>
              <a:gd name="connsiteY225" fmla="*/ 2036311 h 2323145"/>
              <a:gd name="connsiteX226" fmla="*/ 2307986 w 11269336"/>
              <a:gd name="connsiteY226" fmla="*/ 2035583 h 2323145"/>
              <a:gd name="connsiteX227" fmla="*/ 2285481 w 11269336"/>
              <a:gd name="connsiteY227" fmla="*/ 2045197 h 2323145"/>
              <a:gd name="connsiteX228" fmla="*/ 2273666 w 11269336"/>
              <a:gd name="connsiteY228" fmla="*/ 2048710 h 2323145"/>
              <a:gd name="connsiteX229" fmla="*/ 2270719 w 11269336"/>
              <a:gd name="connsiteY229" fmla="*/ 2052702 h 2323145"/>
              <a:gd name="connsiteX230" fmla="*/ 2253080 w 11269336"/>
              <a:gd name="connsiteY230" fmla="*/ 2056363 h 2323145"/>
              <a:gd name="connsiteX231" fmla="*/ 2250906 w 11269336"/>
              <a:gd name="connsiteY231" fmla="*/ 2055654 h 2323145"/>
              <a:gd name="connsiteX232" fmla="*/ 2236905 w 11269336"/>
              <a:gd name="connsiteY232" fmla="*/ 2062882 h 2323145"/>
              <a:gd name="connsiteX233" fmla="*/ 2225830 w 11269336"/>
              <a:gd name="connsiteY233" fmla="*/ 2074027 h 2323145"/>
              <a:gd name="connsiteX234" fmla="*/ 2073776 w 11269336"/>
              <a:gd name="connsiteY234" fmla="*/ 2089244 h 2323145"/>
              <a:gd name="connsiteX235" fmla="*/ 1948256 w 11269336"/>
              <a:gd name="connsiteY235" fmla="*/ 2146616 h 2323145"/>
              <a:gd name="connsiteX236" fmla="*/ 1865582 w 11269336"/>
              <a:gd name="connsiteY236" fmla="*/ 2153738 h 2323145"/>
              <a:gd name="connsiteX237" fmla="*/ 1835210 w 11269336"/>
              <a:gd name="connsiteY237" fmla="*/ 2134244 h 2323145"/>
              <a:gd name="connsiteX238" fmla="*/ 1632661 w 11269336"/>
              <a:gd name="connsiteY238" fmla="*/ 2173882 h 2323145"/>
              <a:gd name="connsiteX239" fmla="*/ 1579590 w 11269336"/>
              <a:gd name="connsiteY239" fmla="*/ 2173680 h 2323145"/>
              <a:gd name="connsiteX240" fmla="*/ 1535601 w 11269336"/>
              <a:gd name="connsiteY240" fmla="*/ 2194590 h 2323145"/>
              <a:gd name="connsiteX241" fmla="*/ 1515594 w 11269336"/>
              <a:gd name="connsiteY241" fmla="*/ 2189622 h 2323145"/>
              <a:gd name="connsiteX242" fmla="*/ 1512113 w 11269336"/>
              <a:gd name="connsiteY242" fmla="*/ 2188534 h 2323145"/>
              <a:gd name="connsiteX243" fmla="*/ 1498838 w 11269336"/>
              <a:gd name="connsiteY243" fmla="*/ 2189213 h 2323145"/>
              <a:gd name="connsiteX244" fmla="*/ 1494279 w 11269336"/>
              <a:gd name="connsiteY244" fmla="*/ 2183112 h 2323145"/>
              <a:gd name="connsiteX245" fmla="*/ 1473714 w 11269336"/>
              <a:gd name="connsiteY245" fmla="*/ 2179625 h 2323145"/>
              <a:gd name="connsiteX246" fmla="*/ 1449503 w 11269336"/>
              <a:gd name="connsiteY246" fmla="*/ 2182633 h 2323145"/>
              <a:gd name="connsiteX247" fmla="*/ 1335495 w 11269336"/>
              <a:gd name="connsiteY247" fmla="*/ 2203940 h 2323145"/>
              <a:gd name="connsiteX248" fmla="*/ 1266687 w 11269336"/>
              <a:gd name="connsiteY248" fmla="*/ 2212688 h 2323145"/>
              <a:gd name="connsiteX249" fmla="*/ 1239614 w 11269336"/>
              <a:gd name="connsiteY249" fmla="*/ 2209727 h 2323145"/>
              <a:gd name="connsiteX250" fmla="*/ 1202436 w 11269336"/>
              <a:gd name="connsiteY250" fmla="*/ 2209817 h 2323145"/>
              <a:gd name="connsiteX251" fmla="*/ 1136097 w 11269336"/>
              <a:gd name="connsiteY251" fmla="*/ 2205112 h 2323145"/>
              <a:gd name="connsiteX252" fmla="*/ 988232 w 11269336"/>
              <a:gd name="connsiteY252" fmla="*/ 2235635 h 2323145"/>
              <a:gd name="connsiteX253" fmla="*/ 981959 w 11269336"/>
              <a:gd name="connsiteY253" fmla="*/ 2231607 h 2323145"/>
              <a:gd name="connsiteX254" fmla="*/ 938600 w 11269336"/>
              <a:gd name="connsiteY254" fmla="*/ 2238113 h 2323145"/>
              <a:gd name="connsiteX255" fmla="*/ 791788 w 11269336"/>
              <a:gd name="connsiteY255" fmla="*/ 2293224 h 2323145"/>
              <a:gd name="connsiteX256" fmla="*/ 706914 w 11269336"/>
              <a:gd name="connsiteY256" fmla="*/ 2305046 h 2323145"/>
              <a:gd name="connsiteX257" fmla="*/ 675971 w 11269336"/>
              <a:gd name="connsiteY257" fmla="*/ 2304030 h 2323145"/>
              <a:gd name="connsiteX258" fmla="*/ 624180 w 11269336"/>
              <a:gd name="connsiteY258" fmla="*/ 2302650 h 2323145"/>
              <a:gd name="connsiteX259" fmla="*/ 583453 w 11269336"/>
              <a:gd name="connsiteY259" fmla="*/ 2288788 h 2323145"/>
              <a:gd name="connsiteX260" fmla="*/ 540946 w 11269336"/>
              <a:gd name="connsiteY260" fmla="*/ 2292721 h 2323145"/>
              <a:gd name="connsiteX261" fmla="*/ 533680 w 11269336"/>
              <a:gd name="connsiteY261" fmla="*/ 2310233 h 2323145"/>
              <a:gd name="connsiteX262" fmla="*/ 487366 w 11269336"/>
              <a:gd name="connsiteY262" fmla="*/ 2309053 h 2323145"/>
              <a:gd name="connsiteX263" fmla="*/ 416820 w 11269336"/>
              <a:gd name="connsiteY263" fmla="*/ 2305443 h 2323145"/>
              <a:gd name="connsiteX264" fmla="*/ 376805 w 11269336"/>
              <a:gd name="connsiteY264" fmla="*/ 2307647 h 2323145"/>
              <a:gd name="connsiteX265" fmla="*/ 266777 w 11269336"/>
              <a:gd name="connsiteY265" fmla="*/ 2309012 h 2323145"/>
              <a:gd name="connsiteX266" fmla="*/ 156013 w 11269336"/>
              <a:gd name="connsiteY266" fmla="*/ 2306832 h 2323145"/>
              <a:gd name="connsiteX267" fmla="*/ 87258 w 11269336"/>
              <a:gd name="connsiteY267" fmla="*/ 2285511 h 2323145"/>
              <a:gd name="connsiteX268" fmla="*/ 23798 w 11269336"/>
              <a:gd name="connsiteY268" fmla="*/ 2281822 h 2323145"/>
              <a:gd name="connsiteX269" fmla="*/ 0 w 11269336"/>
              <a:gd name="connsiteY269" fmla="*/ 2285369 h 2323145"/>
              <a:gd name="connsiteX270" fmla="*/ 0 w 11269336"/>
              <a:gd name="connsiteY270"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159151 w 11269336"/>
              <a:gd name="connsiteY139" fmla="*/ 2029640 h 2323145"/>
              <a:gd name="connsiteX140" fmla="*/ 5041688 w 11269336"/>
              <a:gd name="connsiteY140" fmla="*/ 2022334 h 2323145"/>
              <a:gd name="connsiteX141" fmla="*/ 4860988 w 11269336"/>
              <a:gd name="connsiteY141" fmla="*/ 2135698 h 2323145"/>
              <a:gd name="connsiteX142" fmla="*/ 4807902 w 11269336"/>
              <a:gd name="connsiteY142" fmla="*/ 2138894 h 2323145"/>
              <a:gd name="connsiteX143" fmla="*/ 4765388 w 11269336"/>
              <a:gd name="connsiteY143" fmla="*/ 2162525 h 2323145"/>
              <a:gd name="connsiteX144" fmla="*/ 4745033 w 11269336"/>
              <a:gd name="connsiteY144" fmla="*/ 2158859 h 2323145"/>
              <a:gd name="connsiteX145" fmla="*/ 4741475 w 11269336"/>
              <a:gd name="connsiteY145" fmla="*/ 2157998 h 2323145"/>
              <a:gd name="connsiteX146" fmla="*/ 4728247 w 11269336"/>
              <a:gd name="connsiteY146" fmla="*/ 2159526 h 2323145"/>
              <a:gd name="connsiteX147" fmla="*/ 4723263 w 11269336"/>
              <a:gd name="connsiteY147" fmla="*/ 2153742 h 2323145"/>
              <a:gd name="connsiteX148" fmla="*/ 4702453 w 11269336"/>
              <a:gd name="connsiteY148" fmla="*/ 2151586 h 2323145"/>
              <a:gd name="connsiteX149" fmla="*/ 4678455 w 11269336"/>
              <a:gd name="connsiteY149" fmla="*/ 2156131 h 2323145"/>
              <a:gd name="connsiteX150" fmla="*/ 4593061 w 11269336"/>
              <a:gd name="connsiteY150" fmla="*/ 2171597 h 2323145"/>
              <a:gd name="connsiteX151" fmla="*/ 4579902 w 11269336"/>
              <a:gd name="connsiteY151" fmla="*/ 2177927 h 2323145"/>
              <a:gd name="connsiteX152" fmla="*/ 4533444 w 11269336"/>
              <a:gd name="connsiteY152" fmla="*/ 2181200 h 2323145"/>
              <a:gd name="connsiteX153" fmla="*/ 4492832 w 11269336"/>
              <a:gd name="connsiteY153" fmla="*/ 2188033 h 2323145"/>
              <a:gd name="connsiteX154" fmla="*/ 4467257 w 11269336"/>
              <a:gd name="connsiteY154" fmla="*/ 2196121 h 2323145"/>
              <a:gd name="connsiteX155" fmla="*/ 4459937 w 11269336"/>
              <a:gd name="connsiteY155" fmla="*/ 2195182 h 2323145"/>
              <a:gd name="connsiteX156" fmla="*/ 4433312 w 11269336"/>
              <a:gd name="connsiteY156" fmla="*/ 2199004 h 2323145"/>
              <a:gd name="connsiteX157" fmla="*/ 4420601 w 11269336"/>
              <a:gd name="connsiteY157" fmla="*/ 2205158 h 2323145"/>
              <a:gd name="connsiteX158" fmla="*/ 4405765 w 11269336"/>
              <a:gd name="connsiteY158" fmla="*/ 2199902 h 2323145"/>
              <a:gd name="connsiteX159" fmla="*/ 4401354 w 11269336"/>
              <a:gd name="connsiteY159" fmla="*/ 2194745 h 2323145"/>
              <a:gd name="connsiteX160" fmla="*/ 4383151 w 11269336"/>
              <a:gd name="connsiteY160" fmla="*/ 2201140 h 2323145"/>
              <a:gd name="connsiteX161" fmla="*/ 4366646 w 11269336"/>
              <a:gd name="connsiteY161" fmla="*/ 2198564 h 2323145"/>
              <a:gd name="connsiteX162" fmla="*/ 4354009 w 11269336"/>
              <a:gd name="connsiteY162" fmla="*/ 2204984 h 2323145"/>
              <a:gd name="connsiteX163" fmla="*/ 4348284 w 11269336"/>
              <a:gd name="connsiteY163" fmla="*/ 2205270 h 2323145"/>
              <a:gd name="connsiteX164" fmla="*/ 4333906 w 11269336"/>
              <a:gd name="connsiteY164" fmla="*/ 2205251 h 2323145"/>
              <a:gd name="connsiteX165" fmla="*/ 4308819 w 11269336"/>
              <a:gd name="connsiteY165" fmla="*/ 2203822 h 2323145"/>
              <a:gd name="connsiteX166" fmla="*/ 4301210 w 11269336"/>
              <a:gd name="connsiteY166" fmla="*/ 2204456 h 2323145"/>
              <a:gd name="connsiteX167" fmla="*/ 4283095 w 11269336"/>
              <a:gd name="connsiteY167" fmla="*/ 2198177 h 2323145"/>
              <a:gd name="connsiteX168" fmla="*/ 4250119 w 11269336"/>
              <a:gd name="connsiteY168" fmla="*/ 2196342 h 2323145"/>
              <a:gd name="connsiteX169" fmla="*/ 4189203 w 11269336"/>
              <a:gd name="connsiteY169" fmla="*/ 2178994 h 2323145"/>
              <a:gd name="connsiteX170" fmla="*/ 4154035 w 11269336"/>
              <a:gd name="connsiteY170" fmla="*/ 2171950 h 2323145"/>
              <a:gd name="connsiteX171" fmla="*/ 4129569 w 11269336"/>
              <a:gd name="connsiteY171" fmla="*/ 2163850 h 2323145"/>
              <a:gd name="connsiteX172" fmla="*/ 4061250 w 11269336"/>
              <a:gd name="connsiteY172" fmla="*/ 2159236 h 2323145"/>
              <a:gd name="connsiteX173" fmla="*/ 3945480 w 11269336"/>
              <a:gd name="connsiteY173" fmla="*/ 2158279 h 2323145"/>
              <a:gd name="connsiteX174" fmla="*/ 3921468 w 11269336"/>
              <a:gd name="connsiteY174" fmla="*/ 2156588 h 2323145"/>
              <a:gd name="connsiteX175" fmla="*/ 3903348 w 11269336"/>
              <a:gd name="connsiteY175" fmla="*/ 2149220 h 2323145"/>
              <a:gd name="connsiteX176" fmla="*/ 3901342 w 11269336"/>
              <a:gd name="connsiteY176" fmla="*/ 2142355 h 2323145"/>
              <a:gd name="connsiteX177" fmla="*/ 3888539 w 11269336"/>
              <a:gd name="connsiteY177" fmla="*/ 2140476 h 2323145"/>
              <a:gd name="connsiteX178" fmla="*/ 3885662 w 11269336"/>
              <a:gd name="connsiteY178" fmla="*/ 2138740 h 2323145"/>
              <a:gd name="connsiteX179" fmla="*/ 3868627 w 11269336"/>
              <a:gd name="connsiteY179" fmla="*/ 2130023 h 2323145"/>
              <a:gd name="connsiteX180" fmla="*/ 3819177 w 11269336"/>
              <a:gd name="connsiteY180" fmla="*/ 2142111 h 2323145"/>
              <a:gd name="connsiteX181" fmla="*/ 3769100 w 11269336"/>
              <a:gd name="connsiteY181" fmla="*/ 2131731 h 2323145"/>
              <a:gd name="connsiteX182" fmla="*/ 3562752 w 11269336"/>
              <a:gd name="connsiteY182" fmla="*/ 2131785 h 2323145"/>
              <a:gd name="connsiteX183" fmla="*/ 3541402 w 11269336"/>
              <a:gd name="connsiteY183" fmla="*/ 2106821 h 2323145"/>
              <a:gd name="connsiteX184" fmla="*/ 3365341 w 11269336"/>
              <a:gd name="connsiteY184" fmla="*/ 2077638 h 2323145"/>
              <a:gd name="connsiteX185" fmla="*/ 3170922 w 11269336"/>
              <a:gd name="connsiteY185" fmla="*/ 2115957 h 2323145"/>
              <a:gd name="connsiteX186" fmla="*/ 3156256 w 11269336"/>
              <a:gd name="connsiteY186" fmla="*/ 2124773 h 2323145"/>
              <a:gd name="connsiteX187" fmla="*/ 3140298 w 11269336"/>
              <a:gd name="connsiteY187" fmla="*/ 2129182 h 2323145"/>
              <a:gd name="connsiteX188" fmla="*/ 3138514 w 11269336"/>
              <a:gd name="connsiteY188" fmla="*/ 2128069 h 2323145"/>
              <a:gd name="connsiteX189" fmla="*/ 3120467 w 11269336"/>
              <a:gd name="connsiteY189" fmla="*/ 2128281 h 2323145"/>
              <a:gd name="connsiteX190" fmla="*/ 3116175 w 11269336"/>
              <a:gd name="connsiteY190" fmla="*/ 2131633 h 2323145"/>
              <a:gd name="connsiteX191" fmla="*/ 3103685 w 11269336"/>
              <a:gd name="connsiteY191" fmla="*/ 2132814 h 2323145"/>
              <a:gd name="connsiteX192" fmla="*/ 3078794 w 11269336"/>
              <a:gd name="connsiteY192" fmla="*/ 2137935 h 2323145"/>
              <a:gd name="connsiteX193" fmla="*/ 3074407 w 11269336"/>
              <a:gd name="connsiteY193" fmla="*/ 2136274 h 2323145"/>
              <a:gd name="connsiteX194" fmla="*/ 3037285 w 11269336"/>
              <a:gd name="connsiteY194" fmla="*/ 2139919 h 2323145"/>
              <a:gd name="connsiteX195" fmla="*/ 3036901 w 11269336"/>
              <a:gd name="connsiteY195" fmla="*/ 2138726 h 2323145"/>
              <a:gd name="connsiteX196" fmla="*/ 3026996 w 11269336"/>
              <a:gd name="connsiteY196" fmla="*/ 2134322 h 2323145"/>
              <a:gd name="connsiteX197" fmla="*/ 3007772 w 11269336"/>
              <a:gd name="connsiteY197" fmla="*/ 2128742 h 2323145"/>
              <a:gd name="connsiteX198" fmla="*/ 2965030 w 11269336"/>
              <a:gd name="connsiteY198" fmla="*/ 2100494 h 2323145"/>
              <a:gd name="connsiteX199" fmla="*/ 2926342 w 11269336"/>
              <a:gd name="connsiteY199" fmla="*/ 2104155 h 2323145"/>
              <a:gd name="connsiteX200" fmla="*/ 2918608 w 11269336"/>
              <a:gd name="connsiteY200" fmla="*/ 2104215 h 2323145"/>
              <a:gd name="connsiteX201" fmla="*/ 2918475 w 11269336"/>
              <a:gd name="connsiteY201" fmla="*/ 2103937 h 2323145"/>
              <a:gd name="connsiteX202" fmla="*/ 2910360 w 11269336"/>
              <a:gd name="connsiteY202" fmla="*/ 2103444 h 2323145"/>
              <a:gd name="connsiteX203" fmla="*/ 2904507 w 11269336"/>
              <a:gd name="connsiteY203" fmla="*/ 2104326 h 2323145"/>
              <a:gd name="connsiteX204" fmla="*/ 2889503 w 11269336"/>
              <a:gd name="connsiteY204" fmla="*/ 2104443 h 2323145"/>
              <a:gd name="connsiteX205" fmla="*/ 2884480 w 11269336"/>
              <a:gd name="connsiteY205" fmla="*/ 2102626 h 2323145"/>
              <a:gd name="connsiteX206" fmla="*/ 2882689 w 11269336"/>
              <a:gd name="connsiteY206" fmla="*/ 2099228 h 2323145"/>
              <a:gd name="connsiteX207" fmla="*/ 2881291 w 11269336"/>
              <a:gd name="connsiteY207" fmla="*/ 2099618 h 2323145"/>
              <a:gd name="connsiteX208" fmla="*/ 2853979 w 11269336"/>
              <a:gd name="connsiteY208" fmla="*/ 2090388 h 2323145"/>
              <a:gd name="connsiteX209" fmla="*/ 2791790 w 11269336"/>
              <a:gd name="connsiteY209" fmla="*/ 2080332 h 2323145"/>
              <a:gd name="connsiteX210" fmla="*/ 2755844 w 11269336"/>
              <a:gd name="connsiteY210" fmla="*/ 2078874 h 2323145"/>
              <a:gd name="connsiteX211" fmla="*/ 2657742 w 11269336"/>
              <a:gd name="connsiteY211" fmla="*/ 2070179 h 2323145"/>
              <a:gd name="connsiteX212" fmla="*/ 2559549 w 11269336"/>
              <a:gd name="connsiteY212" fmla="*/ 2057873 h 2323145"/>
              <a:gd name="connsiteX213" fmla="*/ 2512054 w 11269336"/>
              <a:gd name="connsiteY213" fmla="*/ 2031671 h 2323145"/>
              <a:gd name="connsiteX214" fmla="*/ 2506437 w 11269336"/>
              <a:gd name="connsiteY214" fmla="*/ 2030918 h 2323145"/>
              <a:gd name="connsiteX215" fmla="*/ 2491752 w 11269336"/>
              <a:gd name="connsiteY215" fmla="*/ 2033906 h 2323145"/>
              <a:gd name="connsiteX216" fmla="*/ 2486338 w 11269336"/>
              <a:gd name="connsiteY216" fmla="*/ 2035862 h 2323145"/>
              <a:gd name="connsiteX217" fmla="*/ 2478186 w 11269336"/>
              <a:gd name="connsiteY217" fmla="*/ 2036953 h 2323145"/>
              <a:gd name="connsiteX218" fmla="*/ 2477950 w 11269336"/>
              <a:gd name="connsiteY218" fmla="*/ 2036715 h 2323145"/>
              <a:gd name="connsiteX219" fmla="*/ 2470381 w 11269336"/>
              <a:gd name="connsiteY219" fmla="*/ 2038256 h 2323145"/>
              <a:gd name="connsiteX220" fmla="*/ 2433781 w 11269336"/>
              <a:gd name="connsiteY220" fmla="*/ 2049140 h 2323145"/>
              <a:gd name="connsiteX221" fmla="*/ 2381172 w 11269336"/>
              <a:gd name="connsiteY221" fmla="*/ 2030645 h 2323145"/>
              <a:gd name="connsiteX222" fmla="*/ 2360198 w 11269336"/>
              <a:gd name="connsiteY222" fmla="*/ 2029059 h 2323145"/>
              <a:gd name="connsiteX223" fmla="*/ 2348815 w 11269336"/>
              <a:gd name="connsiteY223" fmla="*/ 2026798 h 2323145"/>
              <a:gd name="connsiteX224" fmla="*/ 2347988 w 11269336"/>
              <a:gd name="connsiteY224" fmla="*/ 2025745 h 2323145"/>
              <a:gd name="connsiteX225" fmla="*/ 2312920 w 11269336"/>
              <a:gd name="connsiteY225" fmla="*/ 2036311 h 2323145"/>
              <a:gd name="connsiteX226" fmla="*/ 2307986 w 11269336"/>
              <a:gd name="connsiteY226" fmla="*/ 2035583 h 2323145"/>
              <a:gd name="connsiteX227" fmla="*/ 2285481 w 11269336"/>
              <a:gd name="connsiteY227" fmla="*/ 2045197 h 2323145"/>
              <a:gd name="connsiteX228" fmla="*/ 2273666 w 11269336"/>
              <a:gd name="connsiteY228" fmla="*/ 2048710 h 2323145"/>
              <a:gd name="connsiteX229" fmla="*/ 2270719 w 11269336"/>
              <a:gd name="connsiteY229" fmla="*/ 2052702 h 2323145"/>
              <a:gd name="connsiteX230" fmla="*/ 2253080 w 11269336"/>
              <a:gd name="connsiteY230" fmla="*/ 2056363 h 2323145"/>
              <a:gd name="connsiteX231" fmla="*/ 2250906 w 11269336"/>
              <a:gd name="connsiteY231" fmla="*/ 2055654 h 2323145"/>
              <a:gd name="connsiteX232" fmla="*/ 2236905 w 11269336"/>
              <a:gd name="connsiteY232" fmla="*/ 2062882 h 2323145"/>
              <a:gd name="connsiteX233" fmla="*/ 2225830 w 11269336"/>
              <a:gd name="connsiteY233" fmla="*/ 2074027 h 2323145"/>
              <a:gd name="connsiteX234" fmla="*/ 2073776 w 11269336"/>
              <a:gd name="connsiteY234" fmla="*/ 2089244 h 2323145"/>
              <a:gd name="connsiteX235" fmla="*/ 1948256 w 11269336"/>
              <a:gd name="connsiteY235" fmla="*/ 2146616 h 2323145"/>
              <a:gd name="connsiteX236" fmla="*/ 1865582 w 11269336"/>
              <a:gd name="connsiteY236" fmla="*/ 2153738 h 2323145"/>
              <a:gd name="connsiteX237" fmla="*/ 1835210 w 11269336"/>
              <a:gd name="connsiteY237" fmla="*/ 2134244 h 2323145"/>
              <a:gd name="connsiteX238" fmla="*/ 1632661 w 11269336"/>
              <a:gd name="connsiteY238" fmla="*/ 2173882 h 2323145"/>
              <a:gd name="connsiteX239" fmla="*/ 1579590 w 11269336"/>
              <a:gd name="connsiteY239" fmla="*/ 2173680 h 2323145"/>
              <a:gd name="connsiteX240" fmla="*/ 1535601 w 11269336"/>
              <a:gd name="connsiteY240" fmla="*/ 2194590 h 2323145"/>
              <a:gd name="connsiteX241" fmla="*/ 1515594 w 11269336"/>
              <a:gd name="connsiteY241" fmla="*/ 2189622 h 2323145"/>
              <a:gd name="connsiteX242" fmla="*/ 1512113 w 11269336"/>
              <a:gd name="connsiteY242" fmla="*/ 2188534 h 2323145"/>
              <a:gd name="connsiteX243" fmla="*/ 1498838 w 11269336"/>
              <a:gd name="connsiteY243" fmla="*/ 2189213 h 2323145"/>
              <a:gd name="connsiteX244" fmla="*/ 1494279 w 11269336"/>
              <a:gd name="connsiteY244" fmla="*/ 2183112 h 2323145"/>
              <a:gd name="connsiteX245" fmla="*/ 1473714 w 11269336"/>
              <a:gd name="connsiteY245" fmla="*/ 2179625 h 2323145"/>
              <a:gd name="connsiteX246" fmla="*/ 1449503 w 11269336"/>
              <a:gd name="connsiteY246" fmla="*/ 2182633 h 2323145"/>
              <a:gd name="connsiteX247" fmla="*/ 1266687 w 11269336"/>
              <a:gd name="connsiteY247" fmla="*/ 2212688 h 2323145"/>
              <a:gd name="connsiteX248" fmla="*/ 1239614 w 11269336"/>
              <a:gd name="connsiteY248" fmla="*/ 2209727 h 2323145"/>
              <a:gd name="connsiteX249" fmla="*/ 1202436 w 11269336"/>
              <a:gd name="connsiteY249" fmla="*/ 2209817 h 2323145"/>
              <a:gd name="connsiteX250" fmla="*/ 1136097 w 11269336"/>
              <a:gd name="connsiteY250" fmla="*/ 2205112 h 2323145"/>
              <a:gd name="connsiteX251" fmla="*/ 988232 w 11269336"/>
              <a:gd name="connsiteY251" fmla="*/ 2235635 h 2323145"/>
              <a:gd name="connsiteX252" fmla="*/ 981959 w 11269336"/>
              <a:gd name="connsiteY252" fmla="*/ 2231607 h 2323145"/>
              <a:gd name="connsiteX253" fmla="*/ 938600 w 11269336"/>
              <a:gd name="connsiteY253" fmla="*/ 2238113 h 2323145"/>
              <a:gd name="connsiteX254" fmla="*/ 791788 w 11269336"/>
              <a:gd name="connsiteY254" fmla="*/ 2293224 h 2323145"/>
              <a:gd name="connsiteX255" fmla="*/ 706914 w 11269336"/>
              <a:gd name="connsiteY255" fmla="*/ 2305046 h 2323145"/>
              <a:gd name="connsiteX256" fmla="*/ 675971 w 11269336"/>
              <a:gd name="connsiteY256" fmla="*/ 2304030 h 2323145"/>
              <a:gd name="connsiteX257" fmla="*/ 624180 w 11269336"/>
              <a:gd name="connsiteY257" fmla="*/ 2302650 h 2323145"/>
              <a:gd name="connsiteX258" fmla="*/ 583453 w 11269336"/>
              <a:gd name="connsiteY258" fmla="*/ 2288788 h 2323145"/>
              <a:gd name="connsiteX259" fmla="*/ 540946 w 11269336"/>
              <a:gd name="connsiteY259" fmla="*/ 2292721 h 2323145"/>
              <a:gd name="connsiteX260" fmla="*/ 533680 w 11269336"/>
              <a:gd name="connsiteY260" fmla="*/ 2310233 h 2323145"/>
              <a:gd name="connsiteX261" fmla="*/ 487366 w 11269336"/>
              <a:gd name="connsiteY261" fmla="*/ 2309053 h 2323145"/>
              <a:gd name="connsiteX262" fmla="*/ 416820 w 11269336"/>
              <a:gd name="connsiteY262" fmla="*/ 2305443 h 2323145"/>
              <a:gd name="connsiteX263" fmla="*/ 376805 w 11269336"/>
              <a:gd name="connsiteY263" fmla="*/ 2307647 h 2323145"/>
              <a:gd name="connsiteX264" fmla="*/ 266777 w 11269336"/>
              <a:gd name="connsiteY264" fmla="*/ 2309012 h 2323145"/>
              <a:gd name="connsiteX265" fmla="*/ 156013 w 11269336"/>
              <a:gd name="connsiteY265" fmla="*/ 2306832 h 2323145"/>
              <a:gd name="connsiteX266" fmla="*/ 87258 w 11269336"/>
              <a:gd name="connsiteY266" fmla="*/ 2285511 h 2323145"/>
              <a:gd name="connsiteX267" fmla="*/ 23798 w 11269336"/>
              <a:gd name="connsiteY267" fmla="*/ 2281822 h 2323145"/>
              <a:gd name="connsiteX268" fmla="*/ 0 w 11269336"/>
              <a:gd name="connsiteY268" fmla="*/ 2285369 h 2323145"/>
              <a:gd name="connsiteX269" fmla="*/ 0 w 11269336"/>
              <a:gd name="connsiteY269"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197391 w 11269336"/>
              <a:gd name="connsiteY54" fmla="*/ 1107746 h 2323145"/>
              <a:gd name="connsiteX55" fmla="*/ 8081474 w 11269336"/>
              <a:gd name="connsiteY55" fmla="*/ 1130125 h 2323145"/>
              <a:gd name="connsiteX56" fmla="*/ 8053585 w 11269336"/>
              <a:gd name="connsiteY56" fmla="*/ 1129169 h 2323145"/>
              <a:gd name="connsiteX57" fmla="*/ 8038422 w 11269336"/>
              <a:gd name="connsiteY57" fmla="*/ 1119092 h 2323145"/>
              <a:gd name="connsiteX58" fmla="*/ 8029450 w 11269336"/>
              <a:gd name="connsiteY58" fmla="*/ 1125592 h 2323145"/>
              <a:gd name="connsiteX59" fmla="*/ 7959552 w 11269336"/>
              <a:gd name="connsiteY59" fmla="*/ 1140188 h 2323145"/>
              <a:gd name="connsiteX60" fmla="*/ 7914188 w 11269336"/>
              <a:gd name="connsiteY60" fmla="*/ 1150862 h 2323145"/>
              <a:gd name="connsiteX61" fmla="*/ 7914918 w 11269336"/>
              <a:gd name="connsiteY61" fmla="*/ 1168758 h 2323145"/>
              <a:gd name="connsiteX62" fmla="*/ 7875510 w 11269336"/>
              <a:gd name="connsiteY62" fmla="*/ 1183153 h 2323145"/>
              <a:gd name="connsiteX63" fmla="*/ 7829932 w 11269336"/>
              <a:gd name="connsiteY63" fmla="*/ 1180782 h 2323145"/>
              <a:gd name="connsiteX64" fmla="*/ 7779182 w 11269336"/>
              <a:gd name="connsiteY64" fmla="*/ 1192665 h 2323145"/>
              <a:gd name="connsiteX65" fmla="*/ 7748774 w 11269336"/>
              <a:gd name="connsiteY65" fmla="*/ 1199586 h 2323145"/>
              <a:gd name="connsiteX66" fmla="*/ 7671846 w 11269336"/>
              <a:gd name="connsiteY66" fmla="*/ 1231966 h 2323145"/>
              <a:gd name="connsiteX67" fmla="*/ 7554146 w 11269336"/>
              <a:gd name="connsiteY67" fmla="*/ 1319748 h 2323145"/>
              <a:gd name="connsiteX68" fmla="*/ 7515052 w 11269336"/>
              <a:gd name="connsiteY68" fmla="*/ 1336718 h 2323145"/>
              <a:gd name="connsiteX69" fmla="*/ 7507193 w 11269336"/>
              <a:gd name="connsiteY69" fmla="*/ 1334617 h 2323145"/>
              <a:gd name="connsiteX70" fmla="*/ 7461694 w 11269336"/>
              <a:gd name="connsiteY70" fmla="*/ 1375866 h 2323145"/>
              <a:gd name="connsiteX71" fmla="*/ 7377571 w 11269336"/>
              <a:gd name="connsiteY71" fmla="*/ 1400128 h 2323145"/>
              <a:gd name="connsiteX72" fmla="*/ 7311261 w 11269336"/>
              <a:gd name="connsiteY72" fmla="*/ 1412652 h 2323145"/>
              <a:gd name="connsiteX73" fmla="*/ 7275307 w 11269336"/>
              <a:gd name="connsiteY73" fmla="*/ 1422171 h 2323145"/>
              <a:gd name="connsiteX74" fmla="*/ 7247783 w 11269336"/>
              <a:gd name="connsiteY74" fmla="*/ 1426330 h 2323145"/>
              <a:gd name="connsiteX75" fmla="*/ 7185047 w 11269336"/>
              <a:gd name="connsiteY75" fmla="*/ 1451812 h 2323145"/>
              <a:gd name="connsiteX76" fmla="*/ 7084117 w 11269336"/>
              <a:gd name="connsiteY76" fmla="*/ 1500281 h 2323145"/>
              <a:gd name="connsiteX77" fmla="*/ 7062011 w 11269336"/>
              <a:gd name="connsiteY77" fmla="*/ 1509183 h 2323145"/>
              <a:gd name="connsiteX78" fmla="*/ 7040555 w 11269336"/>
              <a:gd name="connsiteY78" fmla="*/ 1511207 h 2323145"/>
              <a:gd name="connsiteX79" fmla="*/ 7033438 w 11269336"/>
              <a:gd name="connsiteY79" fmla="*/ 1506772 h 2323145"/>
              <a:gd name="connsiteX80" fmla="*/ 7020886 w 11269336"/>
              <a:gd name="connsiteY80" fmla="*/ 1510764 h 2323145"/>
              <a:gd name="connsiteX81" fmla="*/ 7017033 w 11269336"/>
              <a:gd name="connsiteY81" fmla="*/ 1510650 h 2323145"/>
              <a:gd name="connsiteX82" fmla="*/ 6995460 w 11269336"/>
              <a:gd name="connsiteY82" fmla="*/ 1511173 h 2323145"/>
              <a:gd name="connsiteX83" fmla="*/ 6962144 w 11269336"/>
              <a:gd name="connsiteY83" fmla="*/ 1541508 h 2323145"/>
              <a:gd name="connsiteX84" fmla="*/ 6910674 w 11269336"/>
              <a:gd name="connsiteY84" fmla="*/ 1554793 h 2323145"/>
              <a:gd name="connsiteX85" fmla="*/ 6732152 w 11269336"/>
              <a:gd name="connsiteY85" fmla="*/ 1642538 h 2323145"/>
              <a:gd name="connsiteX86" fmla="*/ 6694106 w 11269336"/>
              <a:gd name="connsiteY86" fmla="*/ 1632377 h 2323145"/>
              <a:gd name="connsiteX87" fmla="*/ 6617223 w 11269336"/>
              <a:gd name="connsiteY87" fmla="*/ 1659889 h 2323145"/>
              <a:gd name="connsiteX88" fmla="*/ 6521138 w 11269336"/>
              <a:gd name="connsiteY88" fmla="*/ 1744340 h 2323145"/>
              <a:gd name="connsiteX89" fmla="*/ 6380677 w 11269336"/>
              <a:gd name="connsiteY89" fmla="*/ 1796883 h 2323145"/>
              <a:gd name="connsiteX90" fmla="*/ 6374897 w 11269336"/>
              <a:gd name="connsiteY90" fmla="*/ 1809910 h 2323145"/>
              <a:gd name="connsiteX91" fmla="*/ 6364545 w 11269336"/>
              <a:gd name="connsiteY91" fmla="*/ 1820090 h 2323145"/>
              <a:gd name="connsiteX92" fmla="*/ 6362126 w 11269336"/>
              <a:gd name="connsiteY92" fmla="*/ 1819991 h 2323145"/>
              <a:gd name="connsiteX93" fmla="*/ 6346673 w 11269336"/>
              <a:gd name="connsiteY93" fmla="*/ 1827824 h 2323145"/>
              <a:gd name="connsiteX94" fmla="*/ 6345588 w 11269336"/>
              <a:gd name="connsiteY94" fmla="*/ 1832232 h 2323145"/>
              <a:gd name="connsiteX95" fmla="*/ 6335708 w 11269336"/>
              <a:gd name="connsiteY95" fmla="*/ 1838451 h 2323145"/>
              <a:gd name="connsiteX96" fmla="*/ 6318182 w 11269336"/>
              <a:gd name="connsiteY96" fmla="*/ 1852975 h 2323145"/>
              <a:gd name="connsiteX97" fmla="*/ 6313084 w 11269336"/>
              <a:gd name="connsiteY97" fmla="*/ 1853561 h 2323145"/>
              <a:gd name="connsiteX98" fmla="*/ 6283816 w 11269336"/>
              <a:gd name="connsiteY98" fmla="*/ 1872148 h 2323145"/>
              <a:gd name="connsiteX99" fmla="*/ 6282550 w 11269336"/>
              <a:gd name="connsiteY99" fmla="*/ 1871392 h 2323145"/>
              <a:gd name="connsiteX100" fmla="*/ 6270527 w 11269336"/>
              <a:gd name="connsiteY100" fmla="*/ 1872208 h 2323145"/>
              <a:gd name="connsiteX101" fmla="*/ 6249518 w 11269336"/>
              <a:gd name="connsiteY101" fmla="*/ 1876079 h 2323145"/>
              <a:gd name="connsiteX102" fmla="*/ 6190386 w 11269336"/>
              <a:gd name="connsiteY102" fmla="*/ 1872478 h 2323145"/>
              <a:gd name="connsiteX103" fmla="*/ 6159777 w 11269336"/>
              <a:gd name="connsiteY103" fmla="*/ 1891745 h 2323145"/>
              <a:gd name="connsiteX104" fmla="*/ 6153131 w 11269336"/>
              <a:gd name="connsiteY104" fmla="*/ 1895079 h 2323145"/>
              <a:gd name="connsiteX105" fmla="*/ 6152798 w 11269336"/>
              <a:gd name="connsiteY105" fmla="*/ 1894920 h 2323145"/>
              <a:gd name="connsiteX106" fmla="*/ 6145388 w 11269336"/>
              <a:gd name="connsiteY106" fmla="*/ 1897990 h 2323145"/>
              <a:gd name="connsiteX107" fmla="*/ 6141014 w 11269336"/>
              <a:gd name="connsiteY107" fmla="*/ 1901155 h 2323145"/>
              <a:gd name="connsiteX108" fmla="*/ 6128122 w 11269336"/>
              <a:gd name="connsiteY108" fmla="*/ 1907623 h 2323145"/>
              <a:gd name="connsiteX109" fmla="*/ 6122351 w 11269336"/>
              <a:gd name="connsiteY109" fmla="*/ 1908359 h 2323145"/>
              <a:gd name="connsiteX110" fmla="*/ 6064750 w 11269336"/>
              <a:gd name="connsiteY110" fmla="*/ 1896394 h 2323145"/>
              <a:gd name="connsiteX111" fmla="*/ 5964230 w 11269336"/>
              <a:gd name="connsiteY111" fmla="*/ 1910038 h 2323145"/>
              <a:gd name="connsiteX112" fmla="*/ 5865399 w 11269336"/>
              <a:gd name="connsiteY112" fmla="*/ 1926966 h 2323145"/>
              <a:gd name="connsiteX113" fmla="*/ 5829951 w 11269336"/>
              <a:gd name="connsiteY113" fmla="*/ 1934755 h 2323145"/>
              <a:gd name="connsiteX114" fmla="*/ 5765285 w 11269336"/>
              <a:gd name="connsiteY114" fmla="*/ 1941322 h 2323145"/>
              <a:gd name="connsiteX115" fmla="*/ 5734750 w 11269336"/>
              <a:gd name="connsiteY115" fmla="*/ 1939793 h 2323145"/>
              <a:gd name="connsiteX116" fmla="*/ 5733569 w 11269336"/>
              <a:gd name="connsiteY116" fmla="*/ 1940505 h 2323145"/>
              <a:gd name="connsiteX117" fmla="*/ 5730329 w 11269336"/>
              <a:gd name="connsiteY117" fmla="*/ 1937845 h 2323145"/>
              <a:gd name="connsiteX118" fmla="*/ 5724661 w 11269336"/>
              <a:gd name="connsiteY118" fmla="*/ 1937455 h 2323145"/>
              <a:gd name="connsiteX119" fmla="*/ 5710186 w 11269336"/>
              <a:gd name="connsiteY119" fmla="*/ 1941370 h 2323145"/>
              <a:gd name="connsiteX120" fmla="*/ 5704910 w 11269336"/>
              <a:gd name="connsiteY120" fmla="*/ 1943663 h 2323145"/>
              <a:gd name="connsiteX121" fmla="*/ 5696836 w 11269336"/>
              <a:gd name="connsiteY121" fmla="*/ 1945271 h 2323145"/>
              <a:gd name="connsiteX122" fmla="*/ 5696583 w 11269336"/>
              <a:gd name="connsiteY122" fmla="*/ 1945050 h 2323145"/>
              <a:gd name="connsiteX123" fmla="*/ 5689123 w 11269336"/>
              <a:gd name="connsiteY123" fmla="*/ 1947067 h 2323145"/>
              <a:gd name="connsiteX124" fmla="*/ 5653291 w 11269336"/>
              <a:gd name="connsiteY124" fmla="*/ 1960245 h 2323145"/>
              <a:gd name="connsiteX125" fmla="*/ 5599385 w 11269336"/>
              <a:gd name="connsiteY125" fmla="*/ 1945198 h 2323145"/>
              <a:gd name="connsiteX126" fmla="*/ 5578300 w 11269336"/>
              <a:gd name="connsiteY126" fmla="*/ 1944963 h 2323145"/>
              <a:gd name="connsiteX127" fmla="*/ 5566758 w 11269336"/>
              <a:gd name="connsiteY127" fmla="*/ 1943441 h 2323145"/>
              <a:gd name="connsiteX128" fmla="*/ 5565857 w 11269336"/>
              <a:gd name="connsiteY128" fmla="*/ 1942445 h 2323145"/>
              <a:gd name="connsiteX129" fmla="*/ 5531534 w 11269336"/>
              <a:gd name="connsiteY129" fmla="*/ 1955208 h 2323145"/>
              <a:gd name="connsiteX130" fmla="*/ 5526552 w 11269336"/>
              <a:gd name="connsiteY130" fmla="*/ 1954799 h 2323145"/>
              <a:gd name="connsiteX131" fmla="*/ 5504723 w 11269336"/>
              <a:gd name="connsiteY131" fmla="*/ 1965811 h 2323145"/>
              <a:gd name="connsiteX132" fmla="*/ 5493156 w 11269336"/>
              <a:gd name="connsiteY132" fmla="*/ 1970063 h 2323145"/>
              <a:gd name="connsiteX133" fmla="*/ 5490486 w 11269336"/>
              <a:gd name="connsiteY133" fmla="*/ 1974227 h 2323145"/>
              <a:gd name="connsiteX134" fmla="*/ 5473107 w 11269336"/>
              <a:gd name="connsiteY134" fmla="*/ 1979001 h 2323145"/>
              <a:gd name="connsiteX135" fmla="*/ 5470885 w 11269336"/>
              <a:gd name="connsiteY135" fmla="*/ 1978432 h 2323145"/>
              <a:gd name="connsiteX136" fmla="*/ 5457393 w 11269336"/>
              <a:gd name="connsiteY136" fmla="*/ 1986525 h 2323145"/>
              <a:gd name="connsiteX137" fmla="*/ 5447102 w 11269336"/>
              <a:gd name="connsiteY137" fmla="*/ 1998329 h 2323145"/>
              <a:gd name="connsiteX138" fmla="*/ 5159151 w 11269336"/>
              <a:gd name="connsiteY138" fmla="*/ 2029640 h 2323145"/>
              <a:gd name="connsiteX139" fmla="*/ 5041688 w 11269336"/>
              <a:gd name="connsiteY139" fmla="*/ 2022334 h 2323145"/>
              <a:gd name="connsiteX140" fmla="*/ 4860988 w 11269336"/>
              <a:gd name="connsiteY140" fmla="*/ 2135698 h 2323145"/>
              <a:gd name="connsiteX141" fmla="*/ 4807902 w 11269336"/>
              <a:gd name="connsiteY141" fmla="*/ 2138894 h 2323145"/>
              <a:gd name="connsiteX142" fmla="*/ 4765388 w 11269336"/>
              <a:gd name="connsiteY142" fmla="*/ 2162525 h 2323145"/>
              <a:gd name="connsiteX143" fmla="*/ 4745033 w 11269336"/>
              <a:gd name="connsiteY143" fmla="*/ 2158859 h 2323145"/>
              <a:gd name="connsiteX144" fmla="*/ 4741475 w 11269336"/>
              <a:gd name="connsiteY144" fmla="*/ 2157998 h 2323145"/>
              <a:gd name="connsiteX145" fmla="*/ 4728247 w 11269336"/>
              <a:gd name="connsiteY145" fmla="*/ 2159526 h 2323145"/>
              <a:gd name="connsiteX146" fmla="*/ 4723263 w 11269336"/>
              <a:gd name="connsiteY146" fmla="*/ 2153742 h 2323145"/>
              <a:gd name="connsiteX147" fmla="*/ 4702453 w 11269336"/>
              <a:gd name="connsiteY147" fmla="*/ 2151586 h 2323145"/>
              <a:gd name="connsiteX148" fmla="*/ 4678455 w 11269336"/>
              <a:gd name="connsiteY148" fmla="*/ 2156131 h 2323145"/>
              <a:gd name="connsiteX149" fmla="*/ 4593061 w 11269336"/>
              <a:gd name="connsiteY149" fmla="*/ 2171597 h 2323145"/>
              <a:gd name="connsiteX150" fmla="*/ 4579902 w 11269336"/>
              <a:gd name="connsiteY150" fmla="*/ 2177927 h 2323145"/>
              <a:gd name="connsiteX151" fmla="*/ 4533444 w 11269336"/>
              <a:gd name="connsiteY151" fmla="*/ 2181200 h 2323145"/>
              <a:gd name="connsiteX152" fmla="*/ 4492832 w 11269336"/>
              <a:gd name="connsiteY152" fmla="*/ 2188033 h 2323145"/>
              <a:gd name="connsiteX153" fmla="*/ 4467257 w 11269336"/>
              <a:gd name="connsiteY153" fmla="*/ 2196121 h 2323145"/>
              <a:gd name="connsiteX154" fmla="*/ 4459937 w 11269336"/>
              <a:gd name="connsiteY154" fmla="*/ 2195182 h 2323145"/>
              <a:gd name="connsiteX155" fmla="*/ 4433312 w 11269336"/>
              <a:gd name="connsiteY155" fmla="*/ 2199004 h 2323145"/>
              <a:gd name="connsiteX156" fmla="*/ 4420601 w 11269336"/>
              <a:gd name="connsiteY156" fmla="*/ 2205158 h 2323145"/>
              <a:gd name="connsiteX157" fmla="*/ 4405765 w 11269336"/>
              <a:gd name="connsiteY157" fmla="*/ 2199902 h 2323145"/>
              <a:gd name="connsiteX158" fmla="*/ 4401354 w 11269336"/>
              <a:gd name="connsiteY158" fmla="*/ 2194745 h 2323145"/>
              <a:gd name="connsiteX159" fmla="*/ 4383151 w 11269336"/>
              <a:gd name="connsiteY159" fmla="*/ 2201140 h 2323145"/>
              <a:gd name="connsiteX160" fmla="*/ 4366646 w 11269336"/>
              <a:gd name="connsiteY160" fmla="*/ 2198564 h 2323145"/>
              <a:gd name="connsiteX161" fmla="*/ 4354009 w 11269336"/>
              <a:gd name="connsiteY161" fmla="*/ 2204984 h 2323145"/>
              <a:gd name="connsiteX162" fmla="*/ 4348284 w 11269336"/>
              <a:gd name="connsiteY162" fmla="*/ 2205270 h 2323145"/>
              <a:gd name="connsiteX163" fmla="*/ 4333906 w 11269336"/>
              <a:gd name="connsiteY163" fmla="*/ 2205251 h 2323145"/>
              <a:gd name="connsiteX164" fmla="*/ 4308819 w 11269336"/>
              <a:gd name="connsiteY164" fmla="*/ 2203822 h 2323145"/>
              <a:gd name="connsiteX165" fmla="*/ 4301210 w 11269336"/>
              <a:gd name="connsiteY165" fmla="*/ 2204456 h 2323145"/>
              <a:gd name="connsiteX166" fmla="*/ 4283095 w 11269336"/>
              <a:gd name="connsiteY166" fmla="*/ 2198177 h 2323145"/>
              <a:gd name="connsiteX167" fmla="*/ 4250119 w 11269336"/>
              <a:gd name="connsiteY167" fmla="*/ 2196342 h 2323145"/>
              <a:gd name="connsiteX168" fmla="*/ 4189203 w 11269336"/>
              <a:gd name="connsiteY168" fmla="*/ 2178994 h 2323145"/>
              <a:gd name="connsiteX169" fmla="*/ 4154035 w 11269336"/>
              <a:gd name="connsiteY169" fmla="*/ 2171950 h 2323145"/>
              <a:gd name="connsiteX170" fmla="*/ 4129569 w 11269336"/>
              <a:gd name="connsiteY170" fmla="*/ 2163850 h 2323145"/>
              <a:gd name="connsiteX171" fmla="*/ 4061250 w 11269336"/>
              <a:gd name="connsiteY171" fmla="*/ 2159236 h 2323145"/>
              <a:gd name="connsiteX172" fmla="*/ 3945480 w 11269336"/>
              <a:gd name="connsiteY172" fmla="*/ 2158279 h 2323145"/>
              <a:gd name="connsiteX173" fmla="*/ 3921468 w 11269336"/>
              <a:gd name="connsiteY173" fmla="*/ 2156588 h 2323145"/>
              <a:gd name="connsiteX174" fmla="*/ 3903348 w 11269336"/>
              <a:gd name="connsiteY174" fmla="*/ 2149220 h 2323145"/>
              <a:gd name="connsiteX175" fmla="*/ 3901342 w 11269336"/>
              <a:gd name="connsiteY175" fmla="*/ 2142355 h 2323145"/>
              <a:gd name="connsiteX176" fmla="*/ 3888539 w 11269336"/>
              <a:gd name="connsiteY176" fmla="*/ 2140476 h 2323145"/>
              <a:gd name="connsiteX177" fmla="*/ 3885662 w 11269336"/>
              <a:gd name="connsiteY177" fmla="*/ 2138740 h 2323145"/>
              <a:gd name="connsiteX178" fmla="*/ 3868627 w 11269336"/>
              <a:gd name="connsiteY178" fmla="*/ 2130023 h 2323145"/>
              <a:gd name="connsiteX179" fmla="*/ 3819177 w 11269336"/>
              <a:gd name="connsiteY179" fmla="*/ 2142111 h 2323145"/>
              <a:gd name="connsiteX180" fmla="*/ 3769100 w 11269336"/>
              <a:gd name="connsiteY180" fmla="*/ 2131731 h 2323145"/>
              <a:gd name="connsiteX181" fmla="*/ 3562752 w 11269336"/>
              <a:gd name="connsiteY181" fmla="*/ 2131785 h 2323145"/>
              <a:gd name="connsiteX182" fmla="*/ 3541402 w 11269336"/>
              <a:gd name="connsiteY182" fmla="*/ 2106821 h 2323145"/>
              <a:gd name="connsiteX183" fmla="*/ 3365341 w 11269336"/>
              <a:gd name="connsiteY183" fmla="*/ 2077638 h 2323145"/>
              <a:gd name="connsiteX184" fmla="*/ 3170922 w 11269336"/>
              <a:gd name="connsiteY184" fmla="*/ 2115957 h 2323145"/>
              <a:gd name="connsiteX185" fmla="*/ 3156256 w 11269336"/>
              <a:gd name="connsiteY185" fmla="*/ 2124773 h 2323145"/>
              <a:gd name="connsiteX186" fmla="*/ 3140298 w 11269336"/>
              <a:gd name="connsiteY186" fmla="*/ 2129182 h 2323145"/>
              <a:gd name="connsiteX187" fmla="*/ 3138514 w 11269336"/>
              <a:gd name="connsiteY187" fmla="*/ 2128069 h 2323145"/>
              <a:gd name="connsiteX188" fmla="*/ 3120467 w 11269336"/>
              <a:gd name="connsiteY188" fmla="*/ 2128281 h 2323145"/>
              <a:gd name="connsiteX189" fmla="*/ 3116175 w 11269336"/>
              <a:gd name="connsiteY189" fmla="*/ 2131633 h 2323145"/>
              <a:gd name="connsiteX190" fmla="*/ 3103685 w 11269336"/>
              <a:gd name="connsiteY190" fmla="*/ 2132814 h 2323145"/>
              <a:gd name="connsiteX191" fmla="*/ 3078794 w 11269336"/>
              <a:gd name="connsiteY191" fmla="*/ 2137935 h 2323145"/>
              <a:gd name="connsiteX192" fmla="*/ 3074407 w 11269336"/>
              <a:gd name="connsiteY192" fmla="*/ 2136274 h 2323145"/>
              <a:gd name="connsiteX193" fmla="*/ 3037285 w 11269336"/>
              <a:gd name="connsiteY193" fmla="*/ 2139919 h 2323145"/>
              <a:gd name="connsiteX194" fmla="*/ 3036901 w 11269336"/>
              <a:gd name="connsiteY194" fmla="*/ 2138726 h 2323145"/>
              <a:gd name="connsiteX195" fmla="*/ 3026996 w 11269336"/>
              <a:gd name="connsiteY195" fmla="*/ 2134322 h 2323145"/>
              <a:gd name="connsiteX196" fmla="*/ 3007772 w 11269336"/>
              <a:gd name="connsiteY196" fmla="*/ 2128742 h 2323145"/>
              <a:gd name="connsiteX197" fmla="*/ 2965030 w 11269336"/>
              <a:gd name="connsiteY197" fmla="*/ 2100494 h 2323145"/>
              <a:gd name="connsiteX198" fmla="*/ 2926342 w 11269336"/>
              <a:gd name="connsiteY198" fmla="*/ 2104155 h 2323145"/>
              <a:gd name="connsiteX199" fmla="*/ 2918608 w 11269336"/>
              <a:gd name="connsiteY199" fmla="*/ 2104215 h 2323145"/>
              <a:gd name="connsiteX200" fmla="*/ 2918475 w 11269336"/>
              <a:gd name="connsiteY200" fmla="*/ 2103937 h 2323145"/>
              <a:gd name="connsiteX201" fmla="*/ 2910360 w 11269336"/>
              <a:gd name="connsiteY201" fmla="*/ 2103444 h 2323145"/>
              <a:gd name="connsiteX202" fmla="*/ 2904507 w 11269336"/>
              <a:gd name="connsiteY202" fmla="*/ 2104326 h 2323145"/>
              <a:gd name="connsiteX203" fmla="*/ 2889503 w 11269336"/>
              <a:gd name="connsiteY203" fmla="*/ 2104443 h 2323145"/>
              <a:gd name="connsiteX204" fmla="*/ 2884480 w 11269336"/>
              <a:gd name="connsiteY204" fmla="*/ 2102626 h 2323145"/>
              <a:gd name="connsiteX205" fmla="*/ 2882689 w 11269336"/>
              <a:gd name="connsiteY205" fmla="*/ 2099228 h 2323145"/>
              <a:gd name="connsiteX206" fmla="*/ 2881291 w 11269336"/>
              <a:gd name="connsiteY206" fmla="*/ 2099618 h 2323145"/>
              <a:gd name="connsiteX207" fmla="*/ 2853979 w 11269336"/>
              <a:gd name="connsiteY207" fmla="*/ 2090388 h 2323145"/>
              <a:gd name="connsiteX208" fmla="*/ 2791790 w 11269336"/>
              <a:gd name="connsiteY208" fmla="*/ 2080332 h 2323145"/>
              <a:gd name="connsiteX209" fmla="*/ 2755844 w 11269336"/>
              <a:gd name="connsiteY209" fmla="*/ 2078874 h 2323145"/>
              <a:gd name="connsiteX210" fmla="*/ 2657742 w 11269336"/>
              <a:gd name="connsiteY210" fmla="*/ 2070179 h 2323145"/>
              <a:gd name="connsiteX211" fmla="*/ 2559549 w 11269336"/>
              <a:gd name="connsiteY211" fmla="*/ 2057873 h 2323145"/>
              <a:gd name="connsiteX212" fmla="*/ 2512054 w 11269336"/>
              <a:gd name="connsiteY212" fmla="*/ 2031671 h 2323145"/>
              <a:gd name="connsiteX213" fmla="*/ 2506437 w 11269336"/>
              <a:gd name="connsiteY213" fmla="*/ 2030918 h 2323145"/>
              <a:gd name="connsiteX214" fmla="*/ 2491752 w 11269336"/>
              <a:gd name="connsiteY214" fmla="*/ 2033906 h 2323145"/>
              <a:gd name="connsiteX215" fmla="*/ 2486338 w 11269336"/>
              <a:gd name="connsiteY215" fmla="*/ 2035862 h 2323145"/>
              <a:gd name="connsiteX216" fmla="*/ 2478186 w 11269336"/>
              <a:gd name="connsiteY216" fmla="*/ 2036953 h 2323145"/>
              <a:gd name="connsiteX217" fmla="*/ 2477950 w 11269336"/>
              <a:gd name="connsiteY217" fmla="*/ 2036715 h 2323145"/>
              <a:gd name="connsiteX218" fmla="*/ 2470381 w 11269336"/>
              <a:gd name="connsiteY218" fmla="*/ 2038256 h 2323145"/>
              <a:gd name="connsiteX219" fmla="*/ 2433781 w 11269336"/>
              <a:gd name="connsiteY219" fmla="*/ 2049140 h 2323145"/>
              <a:gd name="connsiteX220" fmla="*/ 2381172 w 11269336"/>
              <a:gd name="connsiteY220" fmla="*/ 2030645 h 2323145"/>
              <a:gd name="connsiteX221" fmla="*/ 2360198 w 11269336"/>
              <a:gd name="connsiteY221" fmla="*/ 2029059 h 2323145"/>
              <a:gd name="connsiteX222" fmla="*/ 2348815 w 11269336"/>
              <a:gd name="connsiteY222" fmla="*/ 2026798 h 2323145"/>
              <a:gd name="connsiteX223" fmla="*/ 2347988 w 11269336"/>
              <a:gd name="connsiteY223" fmla="*/ 2025745 h 2323145"/>
              <a:gd name="connsiteX224" fmla="*/ 2312920 w 11269336"/>
              <a:gd name="connsiteY224" fmla="*/ 2036311 h 2323145"/>
              <a:gd name="connsiteX225" fmla="*/ 2307986 w 11269336"/>
              <a:gd name="connsiteY225" fmla="*/ 2035583 h 2323145"/>
              <a:gd name="connsiteX226" fmla="*/ 2285481 w 11269336"/>
              <a:gd name="connsiteY226" fmla="*/ 2045197 h 2323145"/>
              <a:gd name="connsiteX227" fmla="*/ 2273666 w 11269336"/>
              <a:gd name="connsiteY227" fmla="*/ 2048710 h 2323145"/>
              <a:gd name="connsiteX228" fmla="*/ 2270719 w 11269336"/>
              <a:gd name="connsiteY228" fmla="*/ 2052702 h 2323145"/>
              <a:gd name="connsiteX229" fmla="*/ 2253080 w 11269336"/>
              <a:gd name="connsiteY229" fmla="*/ 2056363 h 2323145"/>
              <a:gd name="connsiteX230" fmla="*/ 2250906 w 11269336"/>
              <a:gd name="connsiteY230" fmla="*/ 2055654 h 2323145"/>
              <a:gd name="connsiteX231" fmla="*/ 2236905 w 11269336"/>
              <a:gd name="connsiteY231" fmla="*/ 2062882 h 2323145"/>
              <a:gd name="connsiteX232" fmla="*/ 2225830 w 11269336"/>
              <a:gd name="connsiteY232" fmla="*/ 2074027 h 2323145"/>
              <a:gd name="connsiteX233" fmla="*/ 2073776 w 11269336"/>
              <a:gd name="connsiteY233" fmla="*/ 2089244 h 2323145"/>
              <a:gd name="connsiteX234" fmla="*/ 1948256 w 11269336"/>
              <a:gd name="connsiteY234" fmla="*/ 2146616 h 2323145"/>
              <a:gd name="connsiteX235" fmla="*/ 1865582 w 11269336"/>
              <a:gd name="connsiteY235" fmla="*/ 2153738 h 2323145"/>
              <a:gd name="connsiteX236" fmla="*/ 1835210 w 11269336"/>
              <a:gd name="connsiteY236" fmla="*/ 2134244 h 2323145"/>
              <a:gd name="connsiteX237" fmla="*/ 1632661 w 11269336"/>
              <a:gd name="connsiteY237" fmla="*/ 2173882 h 2323145"/>
              <a:gd name="connsiteX238" fmla="*/ 1579590 w 11269336"/>
              <a:gd name="connsiteY238" fmla="*/ 2173680 h 2323145"/>
              <a:gd name="connsiteX239" fmla="*/ 1535601 w 11269336"/>
              <a:gd name="connsiteY239" fmla="*/ 2194590 h 2323145"/>
              <a:gd name="connsiteX240" fmla="*/ 1515594 w 11269336"/>
              <a:gd name="connsiteY240" fmla="*/ 2189622 h 2323145"/>
              <a:gd name="connsiteX241" fmla="*/ 1512113 w 11269336"/>
              <a:gd name="connsiteY241" fmla="*/ 2188534 h 2323145"/>
              <a:gd name="connsiteX242" fmla="*/ 1498838 w 11269336"/>
              <a:gd name="connsiteY242" fmla="*/ 2189213 h 2323145"/>
              <a:gd name="connsiteX243" fmla="*/ 1494279 w 11269336"/>
              <a:gd name="connsiteY243" fmla="*/ 2183112 h 2323145"/>
              <a:gd name="connsiteX244" fmla="*/ 1473714 w 11269336"/>
              <a:gd name="connsiteY244" fmla="*/ 2179625 h 2323145"/>
              <a:gd name="connsiteX245" fmla="*/ 1449503 w 11269336"/>
              <a:gd name="connsiteY245" fmla="*/ 2182633 h 2323145"/>
              <a:gd name="connsiteX246" fmla="*/ 1266687 w 11269336"/>
              <a:gd name="connsiteY246" fmla="*/ 2212688 h 2323145"/>
              <a:gd name="connsiteX247" fmla="*/ 1239614 w 11269336"/>
              <a:gd name="connsiteY247" fmla="*/ 2209727 h 2323145"/>
              <a:gd name="connsiteX248" fmla="*/ 1202436 w 11269336"/>
              <a:gd name="connsiteY248" fmla="*/ 2209817 h 2323145"/>
              <a:gd name="connsiteX249" fmla="*/ 1136097 w 11269336"/>
              <a:gd name="connsiteY249" fmla="*/ 2205112 h 2323145"/>
              <a:gd name="connsiteX250" fmla="*/ 988232 w 11269336"/>
              <a:gd name="connsiteY250" fmla="*/ 2235635 h 2323145"/>
              <a:gd name="connsiteX251" fmla="*/ 981959 w 11269336"/>
              <a:gd name="connsiteY251" fmla="*/ 2231607 h 2323145"/>
              <a:gd name="connsiteX252" fmla="*/ 938600 w 11269336"/>
              <a:gd name="connsiteY252" fmla="*/ 2238113 h 2323145"/>
              <a:gd name="connsiteX253" fmla="*/ 791788 w 11269336"/>
              <a:gd name="connsiteY253" fmla="*/ 2293224 h 2323145"/>
              <a:gd name="connsiteX254" fmla="*/ 706914 w 11269336"/>
              <a:gd name="connsiteY254" fmla="*/ 2305046 h 2323145"/>
              <a:gd name="connsiteX255" fmla="*/ 675971 w 11269336"/>
              <a:gd name="connsiteY255" fmla="*/ 2304030 h 2323145"/>
              <a:gd name="connsiteX256" fmla="*/ 624180 w 11269336"/>
              <a:gd name="connsiteY256" fmla="*/ 2302650 h 2323145"/>
              <a:gd name="connsiteX257" fmla="*/ 583453 w 11269336"/>
              <a:gd name="connsiteY257" fmla="*/ 2288788 h 2323145"/>
              <a:gd name="connsiteX258" fmla="*/ 540946 w 11269336"/>
              <a:gd name="connsiteY258" fmla="*/ 2292721 h 2323145"/>
              <a:gd name="connsiteX259" fmla="*/ 533680 w 11269336"/>
              <a:gd name="connsiteY259" fmla="*/ 2310233 h 2323145"/>
              <a:gd name="connsiteX260" fmla="*/ 487366 w 11269336"/>
              <a:gd name="connsiteY260" fmla="*/ 2309053 h 2323145"/>
              <a:gd name="connsiteX261" fmla="*/ 416820 w 11269336"/>
              <a:gd name="connsiteY261" fmla="*/ 2305443 h 2323145"/>
              <a:gd name="connsiteX262" fmla="*/ 376805 w 11269336"/>
              <a:gd name="connsiteY262" fmla="*/ 2307647 h 2323145"/>
              <a:gd name="connsiteX263" fmla="*/ 266777 w 11269336"/>
              <a:gd name="connsiteY263" fmla="*/ 2309012 h 2323145"/>
              <a:gd name="connsiteX264" fmla="*/ 156013 w 11269336"/>
              <a:gd name="connsiteY264" fmla="*/ 2306832 h 2323145"/>
              <a:gd name="connsiteX265" fmla="*/ 87258 w 11269336"/>
              <a:gd name="connsiteY265" fmla="*/ 2285511 h 2323145"/>
              <a:gd name="connsiteX266" fmla="*/ 23798 w 11269336"/>
              <a:gd name="connsiteY266" fmla="*/ 2281822 h 2323145"/>
              <a:gd name="connsiteX267" fmla="*/ 0 w 11269336"/>
              <a:gd name="connsiteY267" fmla="*/ 2285369 h 2323145"/>
              <a:gd name="connsiteX268" fmla="*/ 0 w 11269336"/>
              <a:gd name="connsiteY268"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795998 w 11269336"/>
              <a:gd name="connsiteY32" fmla="*/ 863337 h 2323145"/>
              <a:gd name="connsiteX33" fmla="*/ 8776970 w 11269336"/>
              <a:gd name="connsiteY33" fmla="*/ 885177 h 2323145"/>
              <a:gd name="connsiteX34" fmla="*/ 8755719 w 11269336"/>
              <a:gd name="connsiteY34" fmla="*/ 889754 h 2323145"/>
              <a:gd name="connsiteX35" fmla="*/ 8743257 w 11269336"/>
              <a:gd name="connsiteY35" fmla="*/ 904723 h 2323145"/>
              <a:gd name="connsiteX36" fmla="*/ 8721366 w 11269336"/>
              <a:gd name="connsiteY36" fmla="*/ 904711 h 2323145"/>
              <a:gd name="connsiteX37" fmla="*/ 8678353 w 11269336"/>
              <a:gd name="connsiteY37" fmla="*/ 926318 h 2323145"/>
              <a:gd name="connsiteX38" fmla="*/ 8636849 w 11269336"/>
              <a:gd name="connsiteY38" fmla="*/ 937900 h 2323145"/>
              <a:gd name="connsiteX39" fmla="*/ 8620213 w 11269336"/>
              <a:gd name="connsiteY39" fmla="*/ 943068 h 2323145"/>
              <a:gd name="connsiteX40" fmla="*/ 8612581 w 11269336"/>
              <a:gd name="connsiteY40" fmla="*/ 952695 h 2323145"/>
              <a:gd name="connsiteX41" fmla="*/ 8589038 w 11269336"/>
              <a:gd name="connsiteY41" fmla="*/ 963892 h 2323145"/>
              <a:gd name="connsiteX42" fmla="*/ 8579950 w 11269336"/>
              <a:gd name="connsiteY42" fmla="*/ 960899 h 2323145"/>
              <a:gd name="connsiteX43" fmla="*/ 8579319 w 11269336"/>
              <a:gd name="connsiteY43" fmla="*/ 965630 h 2323145"/>
              <a:gd name="connsiteX44" fmla="*/ 8547429 w 11269336"/>
              <a:gd name="connsiteY44" fmla="*/ 984506 h 2323145"/>
              <a:gd name="connsiteX45" fmla="*/ 8478704 w 11269336"/>
              <a:gd name="connsiteY45" fmla="*/ 1025490 h 2323145"/>
              <a:gd name="connsiteX46" fmla="*/ 8461421 w 11269336"/>
              <a:gd name="connsiteY46" fmla="*/ 1035512 h 2323145"/>
              <a:gd name="connsiteX47" fmla="*/ 8445003 w 11269336"/>
              <a:gd name="connsiteY47" fmla="*/ 1036851 h 2323145"/>
              <a:gd name="connsiteX48" fmla="*/ 8357350 w 11269336"/>
              <a:gd name="connsiteY48" fmla="*/ 1060213 h 2323145"/>
              <a:gd name="connsiteX49" fmla="*/ 8335565 w 11269336"/>
              <a:gd name="connsiteY49" fmla="*/ 1061151 h 2323145"/>
              <a:gd name="connsiteX50" fmla="*/ 8325267 w 11269336"/>
              <a:gd name="connsiteY50" fmla="*/ 1055919 h 2323145"/>
              <a:gd name="connsiteX51" fmla="*/ 8293586 w 11269336"/>
              <a:gd name="connsiteY51" fmla="*/ 1076144 h 2323145"/>
              <a:gd name="connsiteX52" fmla="*/ 8242405 w 11269336"/>
              <a:gd name="connsiteY52" fmla="*/ 1095960 h 2323145"/>
              <a:gd name="connsiteX53" fmla="*/ 8197391 w 11269336"/>
              <a:gd name="connsiteY53" fmla="*/ 1107746 h 2323145"/>
              <a:gd name="connsiteX54" fmla="*/ 8081474 w 11269336"/>
              <a:gd name="connsiteY54" fmla="*/ 1130125 h 2323145"/>
              <a:gd name="connsiteX55" fmla="*/ 8053585 w 11269336"/>
              <a:gd name="connsiteY55" fmla="*/ 1129169 h 2323145"/>
              <a:gd name="connsiteX56" fmla="*/ 8038422 w 11269336"/>
              <a:gd name="connsiteY56" fmla="*/ 1119092 h 2323145"/>
              <a:gd name="connsiteX57" fmla="*/ 8029450 w 11269336"/>
              <a:gd name="connsiteY57" fmla="*/ 1125592 h 2323145"/>
              <a:gd name="connsiteX58" fmla="*/ 7959552 w 11269336"/>
              <a:gd name="connsiteY58" fmla="*/ 1140188 h 2323145"/>
              <a:gd name="connsiteX59" fmla="*/ 7914188 w 11269336"/>
              <a:gd name="connsiteY59" fmla="*/ 1150862 h 2323145"/>
              <a:gd name="connsiteX60" fmla="*/ 7914918 w 11269336"/>
              <a:gd name="connsiteY60" fmla="*/ 1168758 h 2323145"/>
              <a:gd name="connsiteX61" fmla="*/ 7875510 w 11269336"/>
              <a:gd name="connsiteY61" fmla="*/ 1183153 h 2323145"/>
              <a:gd name="connsiteX62" fmla="*/ 7829932 w 11269336"/>
              <a:gd name="connsiteY62" fmla="*/ 1180782 h 2323145"/>
              <a:gd name="connsiteX63" fmla="*/ 7779182 w 11269336"/>
              <a:gd name="connsiteY63" fmla="*/ 1192665 h 2323145"/>
              <a:gd name="connsiteX64" fmla="*/ 7748774 w 11269336"/>
              <a:gd name="connsiteY64" fmla="*/ 1199586 h 2323145"/>
              <a:gd name="connsiteX65" fmla="*/ 7671846 w 11269336"/>
              <a:gd name="connsiteY65" fmla="*/ 1231966 h 2323145"/>
              <a:gd name="connsiteX66" fmla="*/ 7554146 w 11269336"/>
              <a:gd name="connsiteY66" fmla="*/ 1319748 h 2323145"/>
              <a:gd name="connsiteX67" fmla="*/ 7515052 w 11269336"/>
              <a:gd name="connsiteY67" fmla="*/ 1336718 h 2323145"/>
              <a:gd name="connsiteX68" fmla="*/ 7507193 w 11269336"/>
              <a:gd name="connsiteY68" fmla="*/ 1334617 h 2323145"/>
              <a:gd name="connsiteX69" fmla="*/ 7461694 w 11269336"/>
              <a:gd name="connsiteY69" fmla="*/ 1375866 h 2323145"/>
              <a:gd name="connsiteX70" fmla="*/ 7377571 w 11269336"/>
              <a:gd name="connsiteY70" fmla="*/ 1400128 h 2323145"/>
              <a:gd name="connsiteX71" fmla="*/ 7311261 w 11269336"/>
              <a:gd name="connsiteY71" fmla="*/ 1412652 h 2323145"/>
              <a:gd name="connsiteX72" fmla="*/ 7275307 w 11269336"/>
              <a:gd name="connsiteY72" fmla="*/ 1422171 h 2323145"/>
              <a:gd name="connsiteX73" fmla="*/ 7247783 w 11269336"/>
              <a:gd name="connsiteY73" fmla="*/ 1426330 h 2323145"/>
              <a:gd name="connsiteX74" fmla="*/ 7185047 w 11269336"/>
              <a:gd name="connsiteY74" fmla="*/ 1451812 h 2323145"/>
              <a:gd name="connsiteX75" fmla="*/ 7084117 w 11269336"/>
              <a:gd name="connsiteY75" fmla="*/ 1500281 h 2323145"/>
              <a:gd name="connsiteX76" fmla="*/ 7062011 w 11269336"/>
              <a:gd name="connsiteY76" fmla="*/ 1509183 h 2323145"/>
              <a:gd name="connsiteX77" fmla="*/ 7040555 w 11269336"/>
              <a:gd name="connsiteY77" fmla="*/ 1511207 h 2323145"/>
              <a:gd name="connsiteX78" fmla="*/ 7033438 w 11269336"/>
              <a:gd name="connsiteY78" fmla="*/ 1506772 h 2323145"/>
              <a:gd name="connsiteX79" fmla="*/ 7020886 w 11269336"/>
              <a:gd name="connsiteY79" fmla="*/ 1510764 h 2323145"/>
              <a:gd name="connsiteX80" fmla="*/ 7017033 w 11269336"/>
              <a:gd name="connsiteY80" fmla="*/ 1510650 h 2323145"/>
              <a:gd name="connsiteX81" fmla="*/ 6995460 w 11269336"/>
              <a:gd name="connsiteY81" fmla="*/ 1511173 h 2323145"/>
              <a:gd name="connsiteX82" fmla="*/ 6962144 w 11269336"/>
              <a:gd name="connsiteY82" fmla="*/ 1541508 h 2323145"/>
              <a:gd name="connsiteX83" fmla="*/ 6910674 w 11269336"/>
              <a:gd name="connsiteY83" fmla="*/ 1554793 h 2323145"/>
              <a:gd name="connsiteX84" fmla="*/ 6732152 w 11269336"/>
              <a:gd name="connsiteY84" fmla="*/ 1642538 h 2323145"/>
              <a:gd name="connsiteX85" fmla="*/ 6694106 w 11269336"/>
              <a:gd name="connsiteY85" fmla="*/ 1632377 h 2323145"/>
              <a:gd name="connsiteX86" fmla="*/ 6617223 w 11269336"/>
              <a:gd name="connsiteY86" fmla="*/ 1659889 h 2323145"/>
              <a:gd name="connsiteX87" fmla="*/ 6521138 w 11269336"/>
              <a:gd name="connsiteY87" fmla="*/ 1744340 h 2323145"/>
              <a:gd name="connsiteX88" fmla="*/ 6380677 w 11269336"/>
              <a:gd name="connsiteY88" fmla="*/ 1796883 h 2323145"/>
              <a:gd name="connsiteX89" fmla="*/ 6374897 w 11269336"/>
              <a:gd name="connsiteY89" fmla="*/ 1809910 h 2323145"/>
              <a:gd name="connsiteX90" fmla="*/ 6364545 w 11269336"/>
              <a:gd name="connsiteY90" fmla="*/ 1820090 h 2323145"/>
              <a:gd name="connsiteX91" fmla="*/ 6362126 w 11269336"/>
              <a:gd name="connsiteY91" fmla="*/ 1819991 h 2323145"/>
              <a:gd name="connsiteX92" fmla="*/ 6346673 w 11269336"/>
              <a:gd name="connsiteY92" fmla="*/ 1827824 h 2323145"/>
              <a:gd name="connsiteX93" fmla="*/ 6345588 w 11269336"/>
              <a:gd name="connsiteY93" fmla="*/ 1832232 h 2323145"/>
              <a:gd name="connsiteX94" fmla="*/ 6335708 w 11269336"/>
              <a:gd name="connsiteY94" fmla="*/ 1838451 h 2323145"/>
              <a:gd name="connsiteX95" fmla="*/ 6318182 w 11269336"/>
              <a:gd name="connsiteY95" fmla="*/ 1852975 h 2323145"/>
              <a:gd name="connsiteX96" fmla="*/ 6313084 w 11269336"/>
              <a:gd name="connsiteY96" fmla="*/ 1853561 h 2323145"/>
              <a:gd name="connsiteX97" fmla="*/ 6283816 w 11269336"/>
              <a:gd name="connsiteY97" fmla="*/ 1872148 h 2323145"/>
              <a:gd name="connsiteX98" fmla="*/ 6282550 w 11269336"/>
              <a:gd name="connsiteY98" fmla="*/ 1871392 h 2323145"/>
              <a:gd name="connsiteX99" fmla="*/ 6270527 w 11269336"/>
              <a:gd name="connsiteY99" fmla="*/ 1872208 h 2323145"/>
              <a:gd name="connsiteX100" fmla="*/ 6249518 w 11269336"/>
              <a:gd name="connsiteY100" fmla="*/ 1876079 h 2323145"/>
              <a:gd name="connsiteX101" fmla="*/ 6190386 w 11269336"/>
              <a:gd name="connsiteY101" fmla="*/ 1872478 h 2323145"/>
              <a:gd name="connsiteX102" fmla="*/ 6159777 w 11269336"/>
              <a:gd name="connsiteY102" fmla="*/ 1891745 h 2323145"/>
              <a:gd name="connsiteX103" fmla="*/ 6153131 w 11269336"/>
              <a:gd name="connsiteY103" fmla="*/ 1895079 h 2323145"/>
              <a:gd name="connsiteX104" fmla="*/ 6152798 w 11269336"/>
              <a:gd name="connsiteY104" fmla="*/ 1894920 h 2323145"/>
              <a:gd name="connsiteX105" fmla="*/ 6145388 w 11269336"/>
              <a:gd name="connsiteY105" fmla="*/ 1897990 h 2323145"/>
              <a:gd name="connsiteX106" fmla="*/ 6141014 w 11269336"/>
              <a:gd name="connsiteY106" fmla="*/ 1901155 h 2323145"/>
              <a:gd name="connsiteX107" fmla="*/ 6128122 w 11269336"/>
              <a:gd name="connsiteY107" fmla="*/ 1907623 h 2323145"/>
              <a:gd name="connsiteX108" fmla="*/ 6122351 w 11269336"/>
              <a:gd name="connsiteY108" fmla="*/ 1908359 h 2323145"/>
              <a:gd name="connsiteX109" fmla="*/ 6064750 w 11269336"/>
              <a:gd name="connsiteY109" fmla="*/ 1896394 h 2323145"/>
              <a:gd name="connsiteX110" fmla="*/ 5964230 w 11269336"/>
              <a:gd name="connsiteY110" fmla="*/ 1910038 h 2323145"/>
              <a:gd name="connsiteX111" fmla="*/ 5865399 w 11269336"/>
              <a:gd name="connsiteY111" fmla="*/ 1926966 h 2323145"/>
              <a:gd name="connsiteX112" fmla="*/ 5829951 w 11269336"/>
              <a:gd name="connsiteY112" fmla="*/ 1934755 h 2323145"/>
              <a:gd name="connsiteX113" fmla="*/ 5765285 w 11269336"/>
              <a:gd name="connsiteY113" fmla="*/ 1941322 h 2323145"/>
              <a:gd name="connsiteX114" fmla="*/ 5734750 w 11269336"/>
              <a:gd name="connsiteY114" fmla="*/ 1939793 h 2323145"/>
              <a:gd name="connsiteX115" fmla="*/ 5733569 w 11269336"/>
              <a:gd name="connsiteY115" fmla="*/ 1940505 h 2323145"/>
              <a:gd name="connsiteX116" fmla="*/ 5730329 w 11269336"/>
              <a:gd name="connsiteY116" fmla="*/ 1937845 h 2323145"/>
              <a:gd name="connsiteX117" fmla="*/ 5724661 w 11269336"/>
              <a:gd name="connsiteY117" fmla="*/ 1937455 h 2323145"/>
              <a:gd name="connsiteX118" fmla="*/ 5710186 w 11269336"/>
              <a:gd name="connsiteY118" fmla="*/ 1941370 h 2323145"/>
              <a:gd name="connsiteX119" fmla="*/ 5704910 w 11269336"/>
              <a:gd name="connsiteY119" fmla="*/ 1943663 h 2323145"/>
              <a:gd name="connsiteX120" fmla="*/ 5696836 w 11269336"/>
              <a:gd name="connsiteY120" fmla="*/ 1945271 h 2323145"/>
              <a:gd name="connsiteX121" fmla="*/ 5696583 w 11269336"/>
              <a:gd name="connsiteY121" fmla="*/ 1945050 h 2323145"/>
              <a:gd name="connsiteX122" fmla="*/ 5689123 w 11269336"/>
              <a:gd name="connsiteY122" fmla="*/ 1947067 h 2323145"/>
              <a:gd name="connsiteX123" fmla="*/ 5653291 w 11269336"/>
              <a:gd name="connsiteY123" fmla="*/ 1960245 h 2323145"/>
              <a:gd name="connsiteX124" fmla="*/ 5599385 w 11269336"/>
              <a:gd name="connsiteY124" fmla="*/ 1945198 h 2323145"/>
              <a:gd name="connsiteX125" fmla="*/ 5578300 w 11269336"/>
              <a:gd name="connsiteY125" fmla="*/ 1944963 h 2323145"/>
              <a:gd name="connsiteX126" fmla="*/ 5566758 w 11269336"/>
              <a:gd name="connsiteY126" fmla="*/ 1943441 h 2323145"/>
              <a:gd name="connsiteX127" fmla="*/ 5565857 w 11269336"/>
              <a:gd name="connsiteY127" fmla="*/ 1942445 h 2323145"/>
              <a:gd name="connsiteX128" fmla="*/ 5531534 w 11269336"/>
              <a:gd name="connsiteY128" fmla="*/ 1955208 h 2323145"/>
              <a:gd name="connsiteX129" fmla="*/ 5526552 w 11269336"/>
              <a:gd name="connsiteY129" fmla="*/ 1954799 h 2323145"/>
              <a:gd name="connsiteX130" fmla="*/ 5504723 w 11269336"/>
              <a:gd name="connsiteY130" fmla="*/ 1965811 h 2323145"/>
              <a:gd name="connsiteX131" fmla="*/ 5493156 w 11269336"/>
              <a:gd name="connsiteY131" fmla="*/ 1970063 h 2323145"/>
              <a:gd name="connsiteX132" fmla="*/ 5490486 w 11269336"/>
              <a:gd name="connsiteY132" fmla="*/ 1974227 h 2323145"/>
              <a:gd name="connsiteX133" fmla="*/ 5473107 w 11269336"/>
              <a:gd name="connsiteY133" fmla="*/ 1979001 h 2323145"/>
              <a:gd name="connsiteX134" fmla="*/ 5470885 w 11269336"/>
              <a:gd name="connsiteY134" fmla="*/ 1978432 h 2323145"/>
              <a:gd name="connsiteX135" fmla="*/ 5457393 w 11269336"/>
              <a:gd name="connsiteY135" fmla="*/ 1986525 h 2323145"/>
              <a:gd name="connsiteX136" fmla="*/ 5447102 w 11269336"/>
              <a:gd name="connsiteY136" fmla="*/ 1998329 h 2323145"/>
              <a:gd name="connsiteX137" fmla="*/ 5159151 w 11269336"/>
              <a:gd name="connsiteY137" fmla="*/ 2029640 h 2323145"/>
              <a:gd name="connsiteX138" fmla="*/ 5041688 w 11269336"/>
              <a:gd name="connsiteY138" fmla="*/ 2022334 h 2323145"/>
              <a:gd name="connsiteX139" fmla="*/ 4860988 w 11269336"/>
              <a:gd name="connsiteY139" fmla="*/ 2135698 h 2323145"/>
              <a:gd name="connsiteX140" fmla="*/ 4807902 w 11269336"/>
              <a:gd name="connsiteY140" fmla="*/ 2138894 h 2323145"/>
              <a:gd name="connsiteX141" fmla="*/ 4765388 w 11269336"/>
              <a:gd name="connsiteY141" fmla="*/ 2162525 h 2323145"/>
              <a:gd name="connsiteX142" fmla="*/ 4745033 w 11269336"/>
              <a:gd name="connsiteY142" fmla="*/ 2158859 h 2323145"/>
              <a:gd name="connsiteX143" fmla="*/ 4741475 w 11269336"/>
              <a:gd name="connsiteY143" fmla="*/ 2157998 h 2323145"/>
              <a:gd name="connsiteX144" fmla="*/ 4728247 w 11269336"/>
              <a:gd name="connsiteY144" fmla="*/ 2159526 h 2323145"/>
              <a:gd name="connsiteX145" fmla="*/ 4723263 w 11269336"/>
              <a:gd name="connsiteY145" fmla="*/ 2153742 h 2323145"/>
              <a:gd name="connsiteX146" fmla="*/ 4702453 w 11269336"/>
              <a:gd name="connsiteY146" fmla="*/ 2151586 h 2323145"/>
              <a:gd name="connsiteX147" fmla="*/ 4678455 w 11269336"/>
              <a:gd name="connsiteY147" fmla="*/ 2156131 h 2323145"/>
              <a:gd name="connsiteX148" fmla="*/ 4593061 w 11269336"/>
              <a:gd name="connsiteY148" fmla="*/ 2171597 h 2323145"/>
              <a:gd name="connsiteX149" fmla="*/ 4579902 w 11269336"/>
              <a:gd name="connsiteY149" fmla="*/ 2177927 h 2323145"/>
              <a:gd name="connsiteX150" fmla="*/ 4533444 w 11269336"/>
              <a:gd name="connsiteY150" fmla="*/ 2181200 h 2323145"/>
              <a:gd name="connsiteX151" fmla="*/ 4492832 w 11269336"/>
              <a:gd name="connsiteY151" fmla="*/ 2188033 h 2323145"/>
              <a:gd name="connsiteX152" fmla="*/ 4467257 w 11269336"/>
              <a:gd name="connsiteY152" fmla="*/ 2196121 h 2323145"/>
              <a:gd name="connsiteX153" fmla="*/ 4459937 w 11269336"/>
              <a:gd name="connsiteY153" fmla="*/ 2195182 h 2323145"/>
              <a:gd name="connsiteX154" fmla="*/ 4433312 w 11269336"/>
              <a:gd name="connsiteY154" fmla="*/ 2199004 h 2323145"/>
              <a:gd name="connsiteX155" fmla="*/ 4420601 w 11269336"/>
              <a:gd name="connsiteY155" fmla="*/ 2205158 h 2323145"/>
              <a:gd name="connsiteX156" fmla="*/ 4405765 w 11269336"/>
              <a:gd name="connsiteY156" fmla="*/ 2199902 h 2323145"/>
              <a:gd name="connsiteX157" fmla="*/ 4401354 w 11269336"/>
              <a:gd name="connsiteY157" fmla="*/ 2194745 h 2323145"/>
              <a:gd name="connsiteX158" fmla="*/ 4383151 w 11269336"/>
              <a:gd name="connsiteY158" fmla="*/ 2201140 h 2323145"/>
              <a:gd name="connsiteX159" fmla="*/ 4366646 w 11269336"/>
              <a:gd name="connsiteY159" fmla="*/ 2198564 h 2323145"/>
              <a:gd name="connsiteX160" fmla="*/ 4354009 w 11269336"/>
              <a:gd name="connsiteY160" fmla="*/ 2204984 h 2323145"/>
              <a:gd name="connsiteX161" fmla="*/ 4348284 w 11269336"/>
              <a:gd name="connsiteY161" fmla="*/ 2205270 h 2323145"/>
              <a:gd name="connsiteX162" fmla="*/ 4333906 w 11269336"/>
              <a:gd name="connsiteY162" fmla="*/ 2205251 h 2323145"/>
              <a:gd name="connsiteX163" fmla="*/ 4308819 w 11269336"/>
              <a:gd name="connsiteY163" fmla="*/ 2203822 h 2323145"/>
              <a:gd name="connsiteX164" fmla="*/ 4301210 w 11269336"/>
              <a:gd name="connsiteY164" fmla="*/ 2204456 h 2323145"/>
              <a:gd name="connsiteX165" fmla="*/ 4283095 w 11269336"/>
              <a:gd name="connsiteY165" fmla="*/ 2198177 h 2323145"/>
              <a:gd name="connsiteX166" fmla="*/ 4250119 w 11269336"/>
              <a:gd name="connsiteY166" fmla="*/ 2196342 h 2323145"/>
              <a:gd name="connsiteX167" fmla="*/ 4189203 w 11269336"/>
              <a:gd name="connsiteY167" fmla="*/ 2178994 h 2323145"/>
              <a:gd name="connsiteX168" fmla="*/ 4154035 w 11269336"/>
              <a:gd name="connsiteY168" fmla="*/ 2171950 h 2323145"/>
              <a:gd name="connsiteX169" fmla="*/ 4129569 w 11269336"/>
              <a:gd name="connsiteY169" fmla="*/ 2163850 h 2323145"/>
              <a:gd name="connsiteX170" fmla="*/ 4061250 w 11269336"/>
              <a:gd name="connsiteY170" fmla="*/ 2159236 h 2323145"/>
              <a:gd name="connsiteX171" fmla="*/ 3945480 w 11269336"/>
              <a:gd name="connsiteY171" fmla="*/ 2158279 h 2323145"/>
              <a:gd name="connsiteX172" fmla="*/ 3921468 w 11269336"/>
              <a:gd name="connsiteY172" fmla="*/ 2156588 h 2323145"/>
              <a:gd name="connsiteX173" fmla="*/ 3903348 w 11269336"/>
              <a:gd name="connsiteY173" fmla="*/ 2149220 h 2323145"/>
              <a:gd name="connsiteX174" fmla="*/ 3901342 w 11269336"/>
              <a:gd name="connsiteY174" fmla="*/ 2142355 h 2323145"/>
              <a:gd name="connsiteX175" fmla="*/ 3888539 w 11269336"/>
              <a:gd name="connsiteY175" fmla="*/ 2140476 h 2323145"/>
              <a:gd name="connsiteX176" fmla="*/ 3885662 w 11269336"/>
              <a:gd name="connsiteY176" fmla="*/ 2138740 h 2323145"/>
              <a:gd name="connsiteX177" fmla="*/ 3868627 w 11269336"/>
              <a:gd name="connsiteY177" fmla="*/ 2130023 h 2323145"/>
              <a:gd name="connsiteX178" fmla="*/ 3819177 w 11269336"/>
              <a:gd name="connsiteY178" fmla="*/ 2142111 h 2323145"/>
              <a:gd name="connsiteX179" fmla="*/ 3769100 w 11269336"/>
              <a:gd name="connsiteY179" fmla="*/ 2131731 h 2323145"/>
              <a:gd name="connsiteX180" fmla="*/ 3562752 w 11269336"/>
              <a:gd name="connsiteY180" fmla="*/ 2131785 h 2323145"/>
              <a:gd name="connsiteX181" fmla="*/ 3541402 w 11269336"/>
              <a:gd name="connsiteY181" fmla="*/ 2106821 h 2323145"/>
              <a:gd name="connsiteX182" fmla="*/ 3365341 w 11269336"/>
              <a:gd name="connsiteY182" fmla="*/ 2077638 h 2323145"/>
              <a:gd name="connsiteX183" fmla="*/ 3170922 w 11269336"/>
              <a:gd name="connsiteY183" fmla="*/ 2115957 h 2323145"/>
              <a:gd name="connsiteX184" fmla="*/ 3156256 w 11269336"/>
              <a:gd name="connsiteY184" fmla="*/ 2124773 h 2323145"/>
              <a:gd name="connsiteX185" fmla="*/ 3140298 w 11269336"/>
              <a:gd name="connsiteY185" fmla="*/ 2129182 h 2323145"/>
              <a:gd name="connsiteX186" fmla="*/ 3138514 w 11269336"/>
              <a:gd name="connsiteY186" fmla="*/ 2128069 h 2323145"/>
              <a:gd name="connsiteX187" fmla="*/ 3120467 w 11269336"/>
              <a:gd name="connsiteY187" fmla="*/ 2128281 h 2323145"/>
              <a:gd name="connsiteX188" fmla="*/ 3116175 w 11269336"/>
              <a:gd name="connsiteY188" fmla="*/ 2131633 h 2323145"/>
              <a:gd name="connsiteX189" fmla="*/ 3103685 w 11269336"/>
              <a:gd name="connsiteY189" fmla="*/ 2132814 h 2323145"/>
              <a:gd name="connsiteX190" fmla="*/ 3078794 w 11269336"/>
              <a:gd name="connsiteY190" fmla="*/ 2137935 h 2323145"/>
              <a:gd name="connsiteX191" fmla="*/ 3074407 w 11269336"/>
              <a:gd name="connsiteY191" fmla="*/ 2136274 h 2323145"/>
              <a:gd name="connsiteX192" fmla="*/ 3037285 w 11269336"/>
              <a:gd name="connsiteY192" fmla="*/ 2139919 h 2323145"/>
              <a:gd name="connsiteX193" fmla="*/ 3036901 w 11269336"/>
              <a:gd name="connsiteY193" fmla="*/ 2138726 h 2323145"/>
              <a:gd name="connsiteX194" fmla="*/ 3026996 w 11269336"/>
              <a:gd name="connsiteY194" fmla="*/ 2134322 h 2323145"/>
              <a:gd name="connsiteX195" fmla="*/ 3007772 w 11269336"/>
              <a:gd name="connsiteY195" fmla="*/ 2128742 h 2323145"/>
              <a:gd name="connsiteX196" fmla="*/ 2965030 w 11269336"/>
              <a:gd name="connsiteY196" fmla="*/ 2100494 h 2323145"/>
              <a:gd name="connsiteX197" fmla="*/ 2926342 w 11269336"/>
              <a:gd name="connsiteY197" fmla="*/ 2104155 h 2323145"/>
              <a:gd name="connsiteX198" fmla="*/ 2918608 w 11269336"/>
              <a:gd name="connsiteY198" fmla="*/ 2104215 h 2323145"/>
              <a:gd name="connsiteX199" fmla="*/ 2918475 w 11269336"/>
              <a:gd name="connsiteY199" fmla="*/ 2103937 h 2323145"/>
              <a:gd name="connsiteX200" fmla="*/ 2910360 w 11269336"/>
              <a:gd name="connsiteY200" fmla="*/ 2103444 h 2323145"/>
              <a:gd name="connsiteX201" fmla="*/ 2904507 w 11269336"/>
              <a:gd name="connsiteY201" fmla="*/ 2104326 h 2323145"/>
              <a:gd name="connsiteX202" fmla="*/ 2889503 w 11269336"/>
              <a:gd name="connsiteY202" fmla="*/ 2104443 h 2323145"/>
              <a:gd name="connsiteX203" fmla="*/ 2884480 w 11269336"/>
              <a:gd name="connsiteY203" fmla="*/ 2102626 h 2323145"/>
              <a:gd name="connsiteX204" fmla="*/ 2882689 w 11269336"/>
              <a:gd name="connsiteY204" fmla="*/ 2099228 h 2323145"/>
              <a:gd name="connsiteX205" fmla="*/ 2881291 w 11269336"/>
              <a:gd name="connsiteY205" fmla="*/ 2099618 h 2323145"/>
              <a:gd name="connsiteX206" fmla="*/ 2853979 w 11269336"/>
              <a:gd name="connsiteY206" fmla="*/ 2090388 h 2323145"/>
              <a:gd name="connsiteX207" fmla="*/ 2791790 w 11269336"/>
              <a:gd name="connsiteY207" fmla="*/ 2080332 h 2323145"/>
              <a:gd name="connsiteX208" fmla="*/ 2755844 w 11269336"/>
              <a:gd name="connsiteY208" fmla="*/ 2078874 h 2323145"/>
              <a:gd name="connsiteX209" fmla="*/ 2657742 w 11269336"/>
              <a:gd name="connsiteY209" fmla="*/ 2070179 h 2323145"/>
              <a:gd name="connsiteX210" fmla="*/ 2559549 w 11269336"/>
              <a:gd name="connsiteY210" fmla="*/ 2057873 h 2323145"/>
              <a:gd name="connsiteX211" fmla="*/ 2512054 w 11269336"/>
              <a:gd name="connsiteY211" fmla="*/ 2031671 h 2323145"/>
              <a:gd name="connsiteX212" fmla="*/ 2506437 w 11269336"/>
              <a:gd name="connsiteY212" fmla="*/ 2030918 h 2323145"/>
              <a:gd name="connsiteX213" fmla="*/ 2491752 w 11269336"/>
              <a:gd name="connsiteY213" fmla="*/ 2033906 h 2323145"/>
              <a:gd name="connsiteX214" fmla="*/ 2486338 w 11269336"/>
              <a:gd name="connsiteY214" fmla="*/ 2035862 h 2323145"/>
              <a:gd name="connsiteX215" fmla="*/ 2478186 w 11269336"/>
              <a:gd name="connsiteY215" fmla="*/ 2036953 h 2323145"/>
              <a:gd name="connsiteX216" fmla="*/ 2477950 w 11269336"/>
              <a:gd name="connsiteY216" fmla="*/ 2036715 h 2323145"/>
              <a:gd name="connsiteX217" fmla="*/ 2470381 w 11269336"/>
              <a:gd name="connsiteY217" fmla="*/ 2038256 h 2323145"/>
              <a:gd name="connsiteX218" fmla="*/ 2433781 w 11269336"/>
              <a:gd name="connsiteY218" fmla="*/ 2049140 h 2323145"/>
              <a:gd name="connsiteX219" fmla="*/ 2381172 w 11269336"/>
              <a:gd name="connsiteY219" fmla="*/ 2030645 h 2323145"/>
              <a:gd name="connsiteX220" fmla="*/ 2360198 w 11269336"/>
              <a:gd name="connsiteY220" fmla="*/ 2029059 h 2323145"/>
              <a:gd name="connsiteX221" fmla="*/ 2348815 w 11269336"/>
              <a:gd name="connsiteY221" fmla="*/ 2026798 h 2323145"/>
              <a:gd name="connsiteX222" fmla="*/ 2347988 w 11269336"/>
              <a:gd name="connsiteY222" fmla="*/ 2025745 h 2323145"/>
              <a:gd name="connsiteX223" fmla="*/ 2312920 w 11269336"/>
              <a:gd name="connsiteY223" fmla="*/ 2036311 h 2323145"/>
              <a:gd name="connsiteX224" fmla="*/ 2307986 w 11269336"/>
              <a:gd name="connsiteY224" fmla="*/ 2035583 h 2323145"/>
              <a:gd name="connsiteX225" fmla="*/ 2285481 w 11269336"/>
              <a:gd name="connsiteY225" fmla="*/ 2045197 h 2323145"/>
              <a:gd name="connsiteX226" fmla="*/ 2273666 w 11269336"/>
              <a:gd name="connsiteY226" fmla="*/ 2048710 h 2323145"/>
              <a:gd name="connsiteX227" fmla="*/ 2270719 w 11269336"/>
              <a:gd name="connsiteY227" fmla="*/ 2052702 h 2323145"/>
              <a:gd name="connsiteX228" fmla="*/ 2253080 w 11269336"/>
              <a:gd name="connsiteY228" fmla="*/ 2056363 h 2323145"/>
              <a:gd name="connsiteX229" fmla="*/ 2250906 w 11269336"/>
              <a:gd name="connsiteY229" fmla="*/ 2055654 h 2323145"/>
              <a:gd name="connsiteX230" fmla="*/ 2236905 w 11269336"/>
              <a:gd name="connsiteY230" fmla="*/ 2062882 h 2323145"/>
              <a:gd name="connsiteX231" fmla="*/ 2225830 w 11269336"/>
              <a:gd name="connsiteY231" fmla="*/ 2074027 h 2323145"/>
              <a:gd name="connsiteX232" fmla="*/ 2073776 w 11269336"/>
              <a:gd name="connsiteY232" fmla="*/ 2089244 h 2323145"/>
              <a:gd name="connsiteX233" fmla="*/ 1948256 w 11269336"/>
              <a:gd name="connsiteY233" fmla="*/ 2146616 h 2323145"/>
              <a:gd name="connsiteX234" fmla="*/ 1865582 w 11269336"/>
              <a:gd name="connsiteY234" fmla="*/ 2153738 h 2323145"/>
              <a:gd name="connsiteX235" fmla="*/ 1835210 w 11269336"/>
              <a:gd name="connsiteY235" fmla="*/ 2134244 h 2323145"/>
              <a:gd name="connsiteX236" fmla="*/ 1632661 w 11269336"/>
              <a:gd name="connsiteY236" fmla="*/ 2173882 h 2323145"/>
              <a:gd name="connsiteX237" fmla="*/ 1579590 w 11269336"/>
              <a:gd name="connsiteY237" fmla="*/ 2173680 h 2323145"/>
              <a:gd name="connsiteX238" fmla="*/ 1535601 w 11269336"/>
              <a:gd name="connsiteY238" fmla="*/ 2194590 h 2323145"/>
              <a:gd name="connsiteX239" fmla="*/ 1515594 w 11269336"/>
              <a:gd name="connsiteY239" fmla="*/ 2189622 h 2323145"/>
              <a:gd name="connsiteX240" fmla="*/ 1512113 w 11269336"/>
              <a:gd name="connsiteY240" fmla="*/ 2188534 h 2323145"/>
              <a:gd name="connsiteX241" fmla="*/ 1498838 w 11269336"/>
              <a:gd name="connsiteY241" fmla="*/ 2189213 h 2323145"/>
              <a:gd name="connsiteX242" fmla="*/ 1494279 w 11269336"/>
              <a:gd name="connsiteY242" fmla="*/ 2183112 h 2323145"/>
              <a:gd name="connsiteX243" fmla="*/ 1473714 w 11269336"/>
              <a:gd name="connsiteY243" fmla="*/ 2179625 h 2323145"/>
              <a:gd name="connsiteX244" fmla="*/ 1449503 w 11269336"/>
              <a:gd name="connsiteY244" fmla="*/ 2182633 h 2323145"/>
              <a:gd name="connsiteX245" fmla="*/ 1266687 w 11269336"/>
              <a:gd name="connsiteY245" fmla="*/ 2212688 h 2323145"/>
              <a:gd name="connsiteX246" fmla="*/ 1239614 w 11269336"/>
              <a:gd name="connsiteY246" fmla="*/ 2209727 h 2323145"/>
              <a:gd name="connsiteX247" fmla="*/ 1202436 w 11269336"/>
              <a:gd name="connsiteY247" fmla="*/ 2209817 h 2323145"/>
              <a:gd name="connsiteX248" fmla="*/ 1136097 w 11269336"/>
              <a:gd name="connsiteY248" fmla="*/ 2205112 h 2323145"/>
              <a:gd name="connsiteX249" fmla="*/ 988232 w 11269336"/>
              <a:gd name="connsiteY249" fmla="*/ 2235635 h 2323145"/>
              <a:gd name="connsiteX250" fmla="*/ 981959 w 11269336"/>
              <a:gd name="connsiteY250" fmla="*/ 2231607 h 2323145"/>
              <a:gd name="connsiteX251" fmla="*/ 938600 w 11269336"/>
              <a:gd name="connsiteY251" fmla="*/ 2238113 h 2323145"/>
              <a:gd name="connsiteX252" fmla="*/ 791788 w 11269336"/>
              <a:gd name="connsiteY252" fmla="*/ 2293224 h 2323145"/>
              <a:gd name="connsiteX253" fmla="*/ 706914 w 11269336"/>
              <a:gd name="connsiteY253" fmla="*/ 2305046 h 2323145"/>
              <a:gd name="connsiteX254" fmla="*/ 675971 w 11269336"/>
              <a:gd name="connsiteY254" fmla="*/ 2304030 h 2323145"/>
              <a:gd name="connsiteX255" fmla="*/ 624180 w 11269336"/>
              <a:gd name="connsiteY255" fmla="*/ 2302650 h 2323145"/>
              <a:gd name="connsiteX256" fmla="*/ 583453 w 11269336"/>
              <a:gd name="connsiteY256" fmla="*/ 2288788 h 2323145"/>
              <a:gd name="connsiteX257" fmla="*/ 540946 w 11269336"/>
              <a:gd name="connsiteY257" fmla="*/ 2292721 h 2323145"/>
              <a:gd name="connsiteX258" fmla="*/ 533680 w 11269336"/>
              <a:gd name="connsiteY258" fmla="*/ 2310233 h 2323145"/>
              <a:gd name="connsiteX259" fmla="*/ 487366 w 11269336"/>
              <a:gd name="connsiteY259" fmla="*/ 2309053 h 2323145"/>
              <a:gd name="connsiteX260" fmla="*/ 416820 w 11269336"/>
              <a:gd name="connsiteY260" fmla="*/ 2305443 h 2323145"/>
              <a:gd name="connsiteX261" fmla="*/ 376805 w 11269336"/>
              <a:gd name="connsiteY261" fmla="*/ 2307647 h 2323145"/>
              <a:gd name="connsiteX262" fmla="*/ 266777 w 11269336"/>
              <a:gd name="connsiteY262" fmla="*/ 2309012 h 2323145"/>
              <a:gd name="connsiteX263" fmla="*/ 156013 w 11269336"/>
              <a:gd name="connsiteY263" fmla="*/ 2306832 h 2323145"/>
              <a:gd name="connsiteX264" fmla="*/ 87258 w 11269336"/>
              <a:gd name="connsiteY264" fmla="*/ 2285511 h 2323145"/>
              <a:gd name="connsiteX265" fmla="*/ 23798 w 11269336"/>
              <a:gd name="connsiteY265" fmla="*/ 2281822 h 2323145"/>
              <a:gd name="connsiteX266" fmla="*/ 0 w 11269336"/>
              <a:gd name="connsiteY266" fmla="*/ 2285369 h 2323145"/>
              <a:gd name="connsiteX267" fmla="*/ 0 w 11269336"/>
              <a:gd name="connsiteY267"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380600 w 11269336"/>
              <a:gd name="connsiteY19" fmla="*/ 549821 h 2323145"/>
              <a:gd name="connsiteX20" fmla="*/ 9139429 w 11269336"/>
              <a:gd name="connsiteY20" fmla="*/ 696446 h 2323145"/>
              <a:gd name="connsiteX21" fmla="*/ 9114263 w 11269336"/>
              <a:gd name="connsiteY21" fmla="*/ 709213 h 2323145"/>
              <a:gd name="connsiteX22" fmla="*/ 9028928 w 11269336"/>
              <a:gd name="connsiteY22" fmla="*/ 745350 h 2323145"/>
              <a:gd name="connsiteX23" fmla="*/ 8977138 w 11269336"/>
              <a:gd name="connsiteY23" fmla="*/ 774970 h 2323145"/>
              <a:gd name="connsiteX24" fmla="*/ 8947030 w 11269336"/>
              <a:gd name="connsiteY24" fmla="*/ 814934 h 2323145"/>
              <a:gd name="connsiteX25" fmla="*/ 8914746 w 11269336"/>
              <a:gd name="connsiteY25" fmla="*/ 826428 h 2323145"/>
              <a:gd name="connsiteX26" fmla="*/ 8917778 w 11269336"/>
              <a:gd name="connsiteY26" fmla="*/ 835198 h 2323145"/>
              <a:gd name="connsiteX27" fmla="*/ 8905560 w 11269336"/>
              <a:gd name="connsiteY27" fmla="*/ 838358 h 2323145"/>
              <a:gd name="connsiteX28" fmla="*/ 8897564 w 11269336"/>
              <a:gd name="connsiteY28" fmla="*/ 834287 h 2323145"/>
              <a:gd name="connsiteX29" fmla="*/ 8878040 w 11269336"/>
              <a:gd name="connsiteY29" fmla="*/ 844150 h 2323145"/>
              <a:gd name="connsiteX30" fmla="*/ 8882654 w 11269336"/>
              <a:gd name="connsiteY30" fmla="*/ 892768 h 2323145"/>
              <a:gd name="connsiteX31" fmla="*/ 8795998 w 11269336"/>
              <a:gd name="connsiteY31" fmla="*/ 863337 h 2323145"/>
              <a:gd name="connsiteX32" fmla="*/ 8776970 w 11269336"/>
              <a:gd name="connsiteY32" fmla="*/ 885177 h 2323145"/>
              <a:gd name="connsiteX33" fmla="*/ 8755719 w 11269336"/>
              <a:gd name="connsiteY33" fmla="*/ 889754 h 2323145"/>
              <a:gd name="connsiteX34" fmla="*/ 8743257 w 11269336"/>
              <a:gd name="connsiteY34" fmla="*/ 904723 h 2323145"/>
              <a:gd name="connsiteX35" fmla="*/ 8721366 w 11269336"/>
              <a:gd name="connsiteY35" fmla="*/ 904711 h 2323145"/>
              <a:gd name="connsiteX36" fmla="*/ 8678353 w 11269336"/>
              <a:gd name="connsiteY36" fmla="*/ 926318 h 2323145"/>
              <a:gd name="connsiteX37" fmla="*/ 8636849 w 11269336"/>
              <a:gd name="connsiteY37" fmla="*/ 937900 h 2323145"/>
              <a:gd name="connsiteX38" fmla="*/ 8620213 w 11269336"/>
              <a:gd name="connsiteY38" fmla="*/ 943068 h 2323145"/>
              <a:gd name="connsiteX39" fmla="*/ 8612581 w 11269336"/>
              <a:gd name="connsiteY39" fmla="*/ 952695 h 2323145"/>
              <a:gd name="connsiteX40" fmla="*/ 8589038 w 11269336"/>
              <a:gd name="connsiteY40" fmla="*/ 963892 h 2323145"/>
              <a:gd name="connsiteX41" fmla="*/ 8579950 w 11269336"/>
              <a:gd name="connsiteY41" fmla="*/ 960899 h 2323145"/>
              <a:gd name="connsiteX42" fmla="*/ 8579319 w 11269336"/>
              <a:gd name="connsiteY42" fmla="*/ 965630 h 2323145"/>
              <a:gd name="connsiteX43" fmla="*/ 8547429 w 11269336"/>
              <a:gd name="connsiteY43" fmla="*/ 984506 h 2323145"/>
              <a:gd name="connsiteX44" fmla="*/ 8478704 w 11269336"/>
              <a:gd name="connsiteY44" fmla="*/ 1025490 h 2323145"/>
              <a:gd name="connsiteX45" fmla="*/ 8461421 w 11269336"/>
              <a:gd name="connsiteY45" fmla="*/ 1035512 h 2323145"/>
              <a:gd name="connsiteX46" fmla="*/ 8445003 w 11269336"/>
              <a:gd name="connsiteY46" fmla="*/ 1036851 h 2323145"/>
              <a:gd name="connsiteX47" fmla="*/ 8357350 w 11269336"/>
              <a:gd name="connsiteY47" fmla="*/ 1060213 h 2323145"/>
              <a:gd name="connsiteX48" fmla="*/ 8335565 w 11269336"/>
              <a:gd name="connsiteY48" fmla="*/ 1061151 h 2323145"/>
              <a:gd name="connsiteX49" fmla="*/ 8325267 w 11269336"/>
              <a:gd name="connsiteY49" fmla="*/ 1055919 h 2323145"/>
              <a:gd name="connsiteX50" fmla="*/ 8293586 w 11269336"/>
              <a:gd name="connsiteY50" fmla="*/ 1076144 h 2323145"/>
              <a:gd name="connsiteX51" fmla="*/ 8242405 w 11269336"/>
              <a:gd name="connsiteY51" fmla="*/ 1095960 h 2323145"/>
              <a:gd name="connsiteX52" fmla="*/ 8197391 w 11269336"/>
              <a:gd name="connsiteY52" fmla="*/ 1107746 h 2323145"/>
              <a:gd name="connsiteX53" fmla="*/ 8081474 w 11269336"/>
              <a:gd name="connsiteY53" fmla="*/ 1130125 h 2323145"/>
              <a:gd name="connsiteX54" fmla="*/ 8053585 w 11269336"/>
              <a:gd name="connsiteY54" fmla="*/ 1129169 h 2323145"/>
              <a:gd name="connsiteX55" fmla="*/ 8038422 w 11269336"/>
              <a:gd name="connsiteY55" fmla="*/ 1119092 h 2323145"/>
              <a:gd name="connsiteX56" fmla="*/ 8029450 w 11269336"/>
              <a:gd name="connsiteY56" fmla="*/ 1125592 h 2323145"/>
              <a:gd name="connsiteX57" fmla="*/ 7959552 w 11269336"/>
              <a:gd name="connsiteY57" fmla="*/ 1140188 h 2323145"/>
              <a:gd name="connsiteX58" fmla="*/ 7914188 w 11269336"/>
              <a:gd name="connsiteY58" fmla="*/ 1150862 h 2323145"/>
              <a:gd name="connsiteX59" fmla="*/ 7914918 w 11269336"/>
              <a:gd name="connsiteY59" fmla="*/ 1168758 h 2323145"/>
              <a:gd name="connsiteX60" fmla="*/ 7875510 w 11269336"/>
              <a:gd name="connsiteY60" fmla="*/ 1183153 h 2323145"/>
              <a:gd name="connsiteX61" fmla="*/ 7829932 w 11269336"/>
              <a:gd name="connsiteY61" fmla="*/ 1180782 h 2323145"/>
              <a:gd name="connsiteX62" fmla="*/ 7779182 w 11269336"/>
              <a:gd name="connsiteY62" fmla="*/ 1192665 h 2323145"/>
              <a:gd name="connsiteX63" fmla="*/ 7748774 w 11269336"/>
              <a:gd name="connsiteY63" fmla="*/ 1199586 h 2323145"/>
              <a:gd name="connsiteX64" fmla="*/ 7671846 w 11269336"/>
              <a:gd name="connsiteY64" fmla="*/ 1231966 h 2323145"/>
              <a:gd name="connsiteX65" fmla="*/ 7554146 w 11269336"/>
              <a:gd name="connsiteY65" fmla="*/ 1319748 h 2323145"/>
              <a:gd name="connsiteX66" fmla="*/ 7515052 w 11269336"/>
              <a:gd name="connsiteY66" fmla="*/ 1336718 h 2323145"/>
              <a:gd name="connsiteX67" fmla="*/ 7507193 w 11269336"/>
              <a:gd name="connsiteY67" fmla="*/ 1334617 h 2323145"/>
              <a:gd name="connsiteX68" fmla="*/ 7461694 w 11269336"/>
              <a:gd name="connsiteY68" fmla="*/ 1375866 h 2323145"/>
              <a:gd name="connsiteX69" fmla="*/ 7377571 w 11269336"/>
              <a:gd name="connsiteY69" fmla="*/ 1400128 h 2323145"/>
              <a:gd name="connsiteX70" fmla="*/ 7311261 w 11269336"/>
              <a:gd name="connsiteY70" fmla="*/ 1412652 h 2323145"/>
              <a:gd name="connsiteX71" fmla="*/ 7275307 w 11269336"/>
              <a:gd name="connsiteY71" fmla="*/ 1422171 h 2323145"/>
              <a:gd name="connsiteX72" fmla="*/ 7247783 w 11269336"/>
              <a:gd name="connsiteY72" fmla="*/ 1426330 h 2323145"/>
              <a:gd name="connsiteX73" fmla="*/ 7185047 w 11269336"/>
              <a:gd name="connsiteY73" fmla="*/ 1451812 h 2323145"/>
              <a:gd name="connsiteX74" fmla="*/ 7084117 w 11269336"/>
              <a:gd name="connsiteY74" fmla="*/ 1500281 h 2323145"/>
              <a:gd name="connsiteX75" fmla="*/ 7062011 w 11269336"/>
              <a:gd name="connsiteY75" fmla="*/ 1509183 h 2323145"/>
              <a:gd name="connsiteX76" fmla="*/ 7040555 w 11269336"/>
              <a:gd name="connsiteY76" fmla="*/ 1511207 h 2323145"/>
              <a:gd name="connsiteX77" fmla="*/ 7033438 w 11269336"/>
              <a:gd name="connsiteY77" fmla="*/ 1506772 h 2323145"/>
              <a:gd name="connsiteX78" fmla="*/ 7020886 w 11269336"/>
              <a:gd name="connsiteY78" fmla="*/ 1510764 h 2323145"/>
              <a:gd name="connsiteX79" fmla="*/ 7017033 w 11269336"/>
              <a:gd name="connsiteY79" fmla="*/ 1510650 h 2323145"/>
              <a:gd name="connsiteX80" fmla="*/ 6995460 w 11269336"/>
              <a:gd name="connsiteY80" fmla="*/ 1511173 h 2323145"/>
              <a:gd name="connsiteX81" fmla="*/ 6962144 w 11269336"/>
              <a:gd name="connsiteY81" fmla="*/ 1541508 h 2323145"/>
              <a:gd name="connsiteX82" fmla="*/ 6910674 w 11269336"/>
              <a:gd name="connsiteY82" fmla="*/ 1554793 h 2323145"/>
              <a:gd name="connsiteX83" fmla="*/ 6732152 w 11269336"/>
              <a:gd name="connsiteY83" fmla="*/ 1642538 h 2323145"/>
              <a:gd name="connsiteX84" fmla="*/ 6694106 w 11269336"/>
              <a:gd name="connsiteY84" fmla="*/ 1632377 h 2323145"/>
              <a:gd name="connsiteX85" fmla="*/ 6617223 w 11269336"/>
              <a:gd name="connsiteY85" fmla="*/ 1659889 h 2323145"/>
              <a:gd name="connsiteX86" fmla="*/ 6521138 w 11269336"/>
              <a:gd name="connsiteY86" fmla="*/ 1744340 h 2323145"/>
              <a:gd name="connsiteX87" fmla="*/ 6380677 w 11269336"/>
              <a:gd name="connsiteY87" fmla="*/ 1796883 h 2323145"/>
              <a:gd name="connsiteX88" fmla="*/ 6374897 w 11269336"/>
              <a:gd name="connsiteY88" fmla="*/ 1809910 h 2323145"/>
              <a:gd name="connsiteX89" fmla="*/ 6364545 w 11269336"/>
              <a:gd name="connsiteY89" fmla="*/ 1820090 h 2323145"/>
              <a:gd name="connsiteX90" fmla="*/ 6362126 w 11269336"/>
              <a:gd name="connsiteY90" fmla="*/ 1819991 h 2323145"/>
              <a:gd name="connsiteX91" fmla="*/ 6346673 w 11269336"/>
              <a:gd name="connsiteY91" fmla="*/ 1827824 h 2323145"/>
              <a:gd name="connsiteX92" fmla="*/ 6345588 w 11269336"/>
              <a:gd name="connsiteY92" fmla="*/ 1832232 h 2323145"/>
              <a:gd name="connsiteX93" fmla="*/ 6335708 w 11269336"/>
              <a:gd name="connsiteY93" fmla="*/ 1838451 h 2323145"/>
              <a:gd name="connsiteX94" fmla="*/ 6318182 w 11269336"/>
              <a:gd name="connsiteY94" fmla="*/ 1852975 h 2323145"/>
              <a:gd name="connsiteX95" fmla="*/ 6313084 w 11269336"/>
              <a:gd name="connsiteY95" fmla="*/ 1853561 h 2323145"/>
              <a:gd name="connsiteX96" fmla="*/ 6283816 w 11269336"/>
              <a:gd name="connsiteY96" fmla="*/ 1872148 h 2323145"/>
              <a:gd name="connsiteX97" fmla="*/ 6282550 w 11269336"/>
              <a:gd name="connsiteY97" fmla="*/ 1871392 h 2323145"/>
              <a:gd name="connsiteX98" fmla="*/ 6270527 w 11269336"/>
              <a:gd name="connsiteY98" fmla="*/ 1872208 h 2323145"/>
              <a:gd name="connsiteX99" fmla="*/ 6249518 w 11269336"/>
              <a:gd name="connsiteY99" fmla="*/ 1876079 h 2323145"/>
              <a:gd name="connsiteX100" fmla="*/ 6190386 w 11269336"/>
              <a:gd name="connsiteY100" fmla="*/ 1872478 h 2323145"/>
              <a:gd name="connsiteX101" fmla="*/ 6159777 w 11269336"/>
              <a:gd name="connsiteY101" fmla="*/ 1891745 h 2323145"/>
              <a:gd name="connsiteX102" fmla="*/ 6153131 w 11269336"/>
              <a:gd name="connsiteY102" fmla="*/ 1895079 h 2323145"/>
              <a:gd name="connsiteX103" fmla="*/ 6152798 w 11269336"/>
              <a:gd name="connsiteY103" fmla="*/ 1894920 h 2323145"/>
              <a:gd name="connsiteX104" fmla="*/ 6145388 w 11269336"/>
              <a:gd name="connsiteY104" fmla="*/ 1897990 h 2323145"/>
              <a:gd name="connsiteX105" fmla="*/ 6141014 w 11269336"/>
              <a:gd name="connsiteY105" fmla="*/ 1901155 h 2323145"/>
              <a:gd name="connsiteX106" fmla="*/ 6128122 w 11269336"/>
              <a:gd name="connsiteY106" fmla="*/ 1907623 h 2323145"/>
              <a:gd name="connsiteX107" fmla="*/ 6122351 w 11269336"/>
              <a:gd name="connsiteY107" fmla="*/ 1908359 h 2323145"/>
              <a:gd name="connsiteX108" fmla="*/ 6064750 w 11269336"/>
              <a:gd name="connsiteY108" fmla="*/ 1896394 h 2323145"/>
              <a:gd name="connsiteX109" fmla="*/ 5964230 w 11269336"/>
              <a:gd name="connsiteY109" fmla="*/ 1910038 h 2323145"/>
              <a:gd name="connsiteX110" fmla="*/ 5865399 w 11269336"/>
              <a:gd name="connsiteY110" fmla="*/ 1926966 h 2323145"/>
              <a:gd name="connsiteX111" fmla="*/ 5829951 w 11269336"/>
              <a:gd name="connsiteY111" fmla="*/ 1934755 h 2323145"/>
              <a:gd name="connsiteX112" fmla="*/ 5765285 w 11269336"/>
              <a:gd name="connsiteY112" fmla="*/ 1941322 h 2323145"/>
              <a:gd name="connsiteX113" fmla="*/ 5734750 w 11269336"/>
              <a:gd name="connsiteY113" fmla="*/ 1939793 h 2323145"/>
              <a:gd name="connsiteX114" fmla="*/ 5733569 w 11269336"/>
              <a:gd name="connsiteY114" fmla="*/ 1940505 h 2323145"/>
              <a:gd name="connsiteX115" fmla="*/ 5730329 w 11269336"/>
              <a:gd name="connsiteY115" fmla="*/ 1937845 h 2323145"/>
              <a:gd name="connsiteX116" fmla="*/ 5724661 w 11269336"/>
              <a:gd name="connsiteY116" fmla="*/ 1937455 h 2323145"/>
              <a:gd name="connsiteX117" fmla="*/ 5710186 w 11269336"/>
              <a:gd name="connsiteY117" fmla="*/ 1941370 h 2323145"/>
              <a:gd name="connsiteX118" fmla="*/ 5704910 w 11269336"/>
              <a:gd name="connsiteY118" fmla="*/ 1943663 h 2323145"/>
              <a:gd name="connsiteX119" fmla="*/ 5696836 w 11269336"/>
              <a:gd name="connsiteY119" fmla="*/ 1945271 h 2323145"/>
              <a:gd name="connsiteX120" fmla="*/ 5696583 w 11269336"/>
              <a:gd name="connsiteY120" fmla="*/ 1945050 h 2323145"/>
              <a:gd name="connsiteX121" fmla="*/ 5689123 w 11269336"/>
              <a:gd name="connsiteY121" fmla="*/ 1947067 h 2323145"/>
              <a:gd name="connsiteX122" fmla="*/ 5653291 w 11269336"/>
              <a:gd name="connsiteY122" fmla="*/ 1960245 h 2323145"/>
              <a:gd name="connsiteX123" fmla="*/ 5599385 w 11269336"/>
              <a:gd name="connsiteY123" fmla="*/ 1945198 h 2323145"/>
              <a:gd name="connsiteX124" fmla="*/ 5578300 w 11269336"/>
              <a:gd name="connsiteY124" fmla="*/ 1944963 h 2323145"/>
              <a:gd name="connsiteX125" fmla="*/ 5566758 w 11269336"/>
              <a:gd name="connsiteY125" fmla="*/ 1943441 h 2323145"/>
              <a:gd name="connsiteX126" fmla="*/ 5565857 w 11269336"/>
              <a:gd name="connsiteY126" fmla="*/ 1942445 h 2323145"/>
              <a:gd name="connsiteX127" fmla="*/ 5531534 w 11269336"/>
              <a:gd name="connsiteY127" fmla="*/ 1955208 h 2323145"/>
              <a:gd name="connsiteX128" fmla="*/ 5526552 w 11269336"/>
              <a:gd name="connsiteY128" fmla="*/ 1954799 h 2323145"/>
              <a:gd name="connsiteX129" fmla="*/ 5504723 w 11269336"/>
              <a:gd name="connsiteY129" fmla="*/ 1965811 h 2323145"/>
              <a:gd name="connsiteX130" fmla="*/ 5493156 w 11269336"/>
              <a:gd name="connsiteY130" fmla="*/ 1970063 h 2323145"/>
              <a:gd name="connsiteX131" fmla="*/ 5490486 w 11269336"/>
              <a:gd name="connsiteY131" fmla="*/ 1974227 h 2323145"/>
              <a:gd name="connsiteX132" fmla="*/ 5473107 w 11269336"/>
              <a:gd name="connsiteY132" fmla="*/ 1979001 h 2323145"/>
              <a:gd name="connsiteX133" fmla="*/ 5470885 w 11269336"/>
              <a:gd name="connsiteY133" fmla="*/ 1978432 h 2323145"/>
              <a:gd name="connsiteX134" fmla="*/ 5457393 w 11269336"/>
              <a:gd name="connsiteY134" fmla="*/ 1986525 h 2323145"/>
              <a:gd name="connsiteX135" fmla="*/ 5447102 w 11269336"/>
              <a:gd name="connsiteY135" fmla="*/ 1998329 h 2323145"/>
              <a:gd name="connsiteX136" fmla="*/ 5159151 w 11269336"/>
              <a:gd name="connsiteY136" fmla="*/ 2029640 h 2323145"/>
              <a:gd name="connsiteX137" fmla="*/ 5041688 w 11269336"/>
              <a:gd name="connsiteY137" fmla="*/ 2022334 h 2323145"/>
              <a:gd name="connsiteX138" fmla="*/ 4860988 w 11269336"/>
              <a:gd name="connsiteY138" fmla="*/ 2135698 h 2323145"/>
              <a:gd name="connsiteX139" fmla="*/ 4807902 w 11269336"/>
              <a:gd name="connsiteY139" fmla="*/ 2138894 h 2323145"/>
              <a:gd name="connsiteX140" fmla="*/ 4765388 w 11269336"/>
              <a:gd name="connsiteY140" fmla="*/ 2162525 h 2323145"/>
              <a:gd name="connsiteX141" fmla="*/ 4745033 w 11269336"/>
              <a:gd name="connsiteY141" fmla="*/ 2158859 h 2323145"/>
              <a:gd name="connsiteX142" fmla="*/ 4741475 w 11269336"/>
              <a:gd name="connsiteY142" fmla="*/ 2157998 h 2323145"/>
              <a:gd name="connsiteX143" fmla="*/ 4728247 w 11269336"/>
              <a:gd name="connsiteY143" fmla="*/ 2159526 h 2323145"/>
              <a:gd name="connsiteX144" fmla="*/ 4723263 w 11269336"/>
              <a:gd name="connsiteY144" fmla="*/ 2153742 h 2323145"/>
              <a:gd name="connsiteX145" fmla="*/ 4702453 w 11269336"/>
              <a:gd name="connsiteY145" fmla="*/ 2151586 h 2323145"/>
              <a:gd name="connsiteX146" fmla="*/ 4678455 w 11269336"/>
              <a:gd name="connsiteY146" fmla="*/ 2156131 h 2323145"/>
              <a:gd name="connsiteX147" fmla="*/ 4593061 w 11269336"/>
              <a:gd name="connsiteY147" fmla="*/ 2171597 h 2323145"/>
              <a:gd name="connsiteX148" fmla="*/ 4579902 w 11269336"/>
              <a:gd name="connsiteY148" fmla="*/ 2177927 h 2323145"/>
              <a:gd name="connsiteX149" fmla="*/ 4533444 w 11269336"/>
              <a:gd name="connsiteY149" fmla="*/ 2181200 h 2323145"/>
              <a:gd name="connsiteX150" fmla="*/ 4492832 w 11269336"/>
              <a:gd name="connsiteY150" fmla="*/ 2188033 h 2323145"/>
              <a:gd name="connsiteX151" fmla="*/ 4467257 w 11269336"/>
              <a:gd name="connsiteY151" fmla="*/ 2196121 h 2323145"/>
              <a:gd name="connsiteX152" fmla="*/ 4459937 w 11269336"/>
              <a:gd name="connsiteY152" fmla="*/ 2195182 h 2323145"/>
              <a:gd name="connsiteX153" fmla="*/ 4433312 w 11269336"/>
              <a:gd name="connsiteY153" fmla="*/ 2199004 h 2323145"/>
              <a:gd name="connsiteX154" fmla="*/ 4420601 w 11269336"/>
              <a:gd name="connsiteY154" fmla="*/ 2205158 h 2323145"/>
              <a:gd name="connsiteX155" fmla="*/ 4405765 w 11269336"/>
              <a:gd name="connsiteY155" fmla="*/ 2199902 h 2323145"/>
              <a:gd name="connsiteX156" fmla="*/ 4401354 w 11269336"/>
              <a:gd name="connsiteY156" fmla="*/ 2194745 h 2323145"/>
              <a:gd name="connsiteX157" fmla="*/ 4383151 w 11269336"/>
              <a:gd name="connsiteY157" fmla="*/ 2201140 h 2323145"/>
              <a:gd name="connsiteX158" fmla="*/ 4366646 w 11269336"/>
              <a:gd name="connsiteY158" fmla="*/ 2198564 h 2323145"/>
              <a:gd name="connsiteX159" fmla="*/ 4354009 w 11269336"/>
              <a:gd name="connsiteY159" fmla="*/ 2204984 h 2323145"/>
              <a:gd name="connsiteX160" fmla="*/ 4348284 w 11269336"/>
              <a:gd name="connsiteY160" fmla="*/ 2205270 h 2323145"/>
              <a:gd name="connsiteX161" fmla="*/ 4333906 w 11269336"/>
              <a:gd name="connsiteY161" fmla="*/ 2205251 h 2323145"/>
              <a:gd name="connsiteX162" fmla="*/ 4308819 w 11269336"/>
              <a:gd name="connsiteY162" fmla="*/ 2203822 h 2323145"/>
              <a:gd name="connsiteX163" fmla="*/ 4301210 w 11269336"/>
              <a:gd name="connsiteY163" fmla="*/ 2204456 h 2323145"/>
              <a:gd name="connsiteX164" fmla="*/ 4283095 w 11269336"/>
              <a:gd name="connsiteY164" fmla="*/ 2198177 h 2323145"/>
              <a:gd name="connsiteX165" fmla="*/ 4250119 w 11269336"/>
              <a:gd name="connsiteY165" fmla="*/ 2196342 h 2323145"/>
              <a:gd name="connsiteX166" fmla="*/ 4189203 w 11269336"/>
              <a:gd name="connsiteY166" fmla="*/ 2178994 h 2323145"/>
              <a:gd name="connsiteX167" fmla="*/ 4154035 w 11269336"/>
              <a:gd name="connsiteY167" fmla="*/ 2171950 h 2323145"/>
              <a:gd name="connsiteX168" fmla="*/ 4129569 w 11269336"/>
              <a:gd name="connsiteY168" fmla="*/ 2163850 h 2323145"/>
              <a:gd name="connsiteX169" fmla="*/ 4061250 w 11269336"/>
              <a:gd name="connsiteY169" fmla="*/ 2159236 h 2323145"/>
              <a:gd name="connsiteX170" fmla="*/ 3945480 w 11269336"/>
              <a:gd name="connsiteY170" fmla="*/ 2158279 h 2323145"/>
              <a:gd name="connsiteX171" fmla="*/ 3921468 w 11269336"/>
              <a:gd name="connsiteY171" fmla="*/ 2156588 h 2323145"/>
              <a:gd name="connsiteX172" fmla="*/ 3903348 w 11269336"/>
              <a:gd name="connsiteY172" fmla="*/ 2149220 h 2323145"/>
              <a:gd name="connsiteX173" fmla="*/ 3901342 w 11269336"/>
              <a:gd name="connsiteY173" fmla="*/ 2142355 h 2323145"/>
              <a:gd name="connsiteX174" fmla="*/ 3888539 w 11269336"/>
              <a:gd name="connsiteY174" fmla="*/ 2140476 h 2323145"/>
              <a:gd name="connsiteX175" fmla="*/ 3885662 w 11269336"/>
              <a:gd name="connsiteY175" fmla="*/ 2138740 h 2323145"/>
              <a:gd name="connsiteX176" fmla="*/ 3868627 w 11269336"/>
              <a:gd name="connsiteY176" fmla="*/ 2130023 h 2323145"/>
              <a:gd name="connsiteX177" fmla="*/ 3819177 w 11269336"/>
              <a:gd name="connsiteY177" fmla="*/ 2142111 h 2323145"/>
              <a:gd name="connsiteX178" fmla="*/ 3769100 w 11269336"/>
              <a:gd name="connsiteY178" fmla="*/ 2131731 h 2323145"/>
              <a:gd name="connsiteX179" fmla="*/ 3562752 w 11269336"/>
              <a:gd name="connsiteY179" fmla="*/ 2131785 h 2323145"/>
              <a:gd name="connsiteX180" fmla="*/ 3541402 w 11269336"/>
              <a:gd name="connsiteY180" fmla="*/ 2106821 h 2323145"/>
              <a:gd name="connsiteX181" fmla="*/ 3365341 w 11269336"/>
              <a:gd name="connsiteY181" fmla="*/ 2077638 h 2323145"/>
              <a:gd name="connsiteX182" fmla="*/ 3170922 w 11269336"/>
              <a:gd name="connsiteY182" fmla="*/ 2115957 h 2323145"/>
              <a:gd name="connsiteX183" fmla="*/ 3156256 w 11269336"/>
              <a:gd name="connsiteY183" fmla="*/ 2124773 h 2323145"/>
              <a:gd name="connsiteX184" fmla="*/ 3140298 w 11269336"/>
              <a:gd name="connsiteY184" fmla="*/ 2129182 h 2323145"/>
              <a:gd name="connsiteX185" fmla="*/ 3138514 w 11269336"/>
              <a:gd name="connsiteY185" fmla="*/ 2128069 h 2323145"/>
              <a:gd name="connsiteX186" fmla="*/ 3120467 w 11269336"/>
              <a:gd name="connsiteY186" fmla="*/ 2128281 h 2323145"/>
              <a:gd name="connsiteX187" fmla="*/ 3116175 w 11269336"/>
              <a:gd name="connsiteY187" fmla="*/ 2131633 h 2323145"/>
              <a:gd name="connsiteX188" fmla="*/ 3103685 w 11269336"/>
              <a:gd name="connsiteY188" fmla="*/ 2132814 h 2323145"/>
              <a:gd name="connsiteX189" fmla="*/ 3078794 w 11269336"/>
              <a:gd name="connsiteY189" fmla="*/ 2137935 h 2323145"/>
              <a:gd name="connsiteX190" fmla="*/ 3074407 w 11269336"/>
              <a:gd name="connsiteY190" fmla="*/ 2136274 h 2323145"/>
              <a:gd name="connsiteX191" fmla="*/ 3037285 w 11269336"/>
              <a:gd name="connsiteY191" fmla="*/ 2139919 h 2323145"/>
              <a:gd name="connsiteX192" fmla="*/ 3036901 w 11269336"/>
              <a:gd name="connsiteY192" fmla="*/ 2138726 h 2323145"/>
              <a:gd name="connsiteX193" fmla="*/ 3026996 w 11269336"/>
              <a:gd name="connsiteY193" fmla="*/ 2134322 h 2323145"/>
              <a:gd name="connsiteX194" fmla="*/ 3007772 w 11269336"/>
              <a:gd name="connsiteY194" fmla="*/ 2128742 h 2323145"/>
              <a:gd name="connsiteX195" fmla="*/ 2965030 w 11269336"/>
              <a:gd name="connsiteY195" fmla="*/ 2100494 h 2323145"/>
              <a:gd name="connsiteX196" fmla="*/ 2926342 w 11269336"/>
              <a:gd name="connsiteY196" fmla="*/ 2104155 h 2323145"/>
              <a:gd name="connsiteX197" fmla="*/ 2918608 w 11269336"/>
              <a:gd name="connsiteY197" fmla="*/ 2104215 h 2323145"/>
              <a:gd name="connsiteX198" fmla="*/ 2918475 w 11269336"/>
              <a:gd name="connsiteY198" fmla="*/ 2103937 h 2323145"/>
              <a:gd name="connsiteX199" fmla="*/ 2910360 w 11269336"/>
              <a:gd name="connsiteY199" fmla="*/ 2103444 h 2323145"/>
              <a:gd name="connsiteX200" fmla="*/ 2904507 w 11269336"/>
              <a:gd name="connsiteY200" fmla="*/ 2104326 h 2323145"/>
              <a:gd name="connsiteX201" fmla="*/ 2889503 w 11269336"/>
              <a:gd name="connsiteY201" fmla="*/ 2104443 h 2323145"/>
              <a:gd name="connsiteX202" fmla="*/ 2884480 w 11269336"/>
              <a:gd name="connsiteY202" fmla="*/ 2102626 h 2323145"/>
              <a:gd name="connsiteX203" fmla="*/ 2882689 w 11269336"/>
              <a:gd name="connsiteY203" fmla="*/ 2099228 h 2323145"/>
              <a:gd name="connsiteX204" fmla="*/ 2881291 w 11269336"/>
              <a:gd name="connsiteY204" fmla="*/ 2099618 h 2323145"/>
              <a:gd name="connsiteX205" fmla="*/ 2853979 w 11269336"/>
              <a:gd name="connsiteY205" fmla="*/ 2090388 h 2323145"/>
              <a:gd name="connsiteX206" fmla="*/ 2791790 w 11269336"/>
              <a:gd name="connsiteY206" fmla="*/ 2080332 h 2323145"/>
              <a:gd name="connsiteX207" fmla="*/ 2755844 w 11269336"/>
              <a:gd name="connsiteY207" fmla="*/ 2078874 h 2323145"/>
              <a:gd name="connsiteX208" fmla="*/ 2657742 w 11269336"/>
              <a:gd name="connsiteY208" fmla="*/ 2070179 h 2323145"/>
              <a:gd name="connsiteX209" fmla="*/ 2559549 w 11269336"/>
              <a:gd name="connsiteY209" fmla="*/ 2057873 h 2323145"/>
              <a:gd name="connsiteX210" fmla="*/ 2512054 w 11269336"/>
              <a:gd name="connsiteY210" fmla="*/ 2031671 h 2323145"/>
              <a:gd name="connsiteX211" fmla="*/ 2506437 w 11269336"/>
              <a:gd name="connsiteY211" fmla="*/ 2030918 h 2323145"/>
              <a:gd name="connsiteX212" fmla="*/ 2491752 w 11269336"/>
              <a:gd name="connsiteY212" fmla="*/ 2033906 h 2323145"/>
              <a:gd name="connsiteX213" fmla="*/ 2486338 w 11269336"/>
              <a:gd name="connsiteY213" fmla="*/ 2035862 h 2323145"/>
              <a:gd name="connsiteX214" fmla="*/ 2478186 w 11269336"/>
              <a:gd name="connsiteY214" fmla="*/ 2036953 h 2323145"/>
              <a:gd name="connsiteX215" fmla="*/ 2477950 w 11269336"/>
              <a:gd name="connsiteY215" fmla="*/ 2036715 h 2323145"/>
              <a:gd name="connsiteX216" fmla="*/ 2470381 w 11269336"/>
              <a:gd name="connsiteY216" fmla="*/ 2038256 h 2323145"/>
              <a:gd name="connsiteX217" fmla="*/ 2433781 w 11269336"/>
              <a:gd name="connsiteY217" fmla="*/ 2049140 h 2323145"/>
              <a:gd name="connsiteX218" fmla="*/ 2381172 w 11269336"/>
              <a:gd name="connsiteY218" fmla="*/ 2030645 h 2323145"/>
              <a:gd name="connsiteX219" fmla="*/ 2360198 w 11269336"/>
              <a:gd name="connsiteY219" fmla="*/ 2029059 h 2323145"/>
              <a:gd name="connsiteX220" fmla="*/ 2348815 w 11269336"/>
              <a:gd name="connsiteY220" fmla="*/ 2026798 h 2323145"/>
              <a:gd name="connsiteX221" fmla="*/ 2347988 w 11269336"/>
              <a:gd name="connsiteY221" fmla="*/ 2025745 h 2323145"/>
              <a:gd name="connsiteX222" fmla="*/ 2312920 w 11269336"/>
              <a:gd name="connsiteY222" fmla="*/ 2036311 h 2323145"/>
              <a:gd name="connsiteX223" fmla="*/ 2307986 w 11269336"/>
              <a:gd name="connsiteY223" fmla="*/ 2035583 h 2323145"/>
              <a:gd name="connsiteX224" fmla="*/ 2285481 w 11269336"/>
              <a:gd name="connsiteY224" fmla="*/ 2045197 h 2323145"/>
              <a:gd name="connsiteX225" fmla="*/ 2273666 w 11269336"/>
              <a:gd name="connsiteY225" fmla="*/ 2048710 h 2323145"/>
              <a:gd name="connsiteX226" fmla="*/ 2270719 w 11269336"/>
              <a:gd name="connsiteY226" fmla="*/ 2052702 h 2323145"/>
              <a:gd name="connsiteX227" fmla="*/ 2253080 w 11269336"/>
              <a:gd name="connsiteY227" fmla="*/ 2056363 h 2323145"/>
              <a:gd name="connsiteX228" fmla="*/ 2250906 w 11269336"/>
              <a:gd name="connsiteY228" fmla="*/ 2055654 h 2323145"/>
              <a:gd name="connsiteX229" fmla="*/ 2236905 w 11269336"/>
              <a:gd name="connsiteY229" fmla="*/ 2062882 h 2323145"/>
              <a:gd name="connsiteX230" fmla="*/ 2225830 w 11269336"/>
              <a:gd name="connsiteY230" fmla="*/ 2074027 h 2323145"/>
              <a:gd name="connsiteX231" fmla="*/ 2073776 w 11269336"/>
              <a:gd name="connsiteY231" fmla="*/ 2089244 h 2323145"/>
              <a:gd name="connsiteX232" fmla="*/ 1948256 w 11269336"/>
              <a:gd name="connsiteY232" fmla="*/ 2146616 h 2323145"/>
              <a:gd name="connsiteX233" fmla="*/ 1865582 w 11269336"/>
              <a:gd name="connsiteY233" fmla="*/ 2153738 h 2323145"/>
              <a:gd name="connsiteX234" fmla="*/ 1835210 w 11269336"/>
              <a:gd name="connsiteY234" fmla="*/ 2134244 h 2323145"/>
              <a:gd name="connsiteX235" fmla="*/ 1632661 w 11269336"/>
              <a:gd name="connsiteY235" fmla="*/ 2173882 h 2323145"/>
              <a:gd name="connsiteX236" fmla="*/ 1579590 w 11269336"/>
              <a:gd name="connsiteY236" fmla="*/ 2173680 h 2323145"/>
              <a:gd name="connsiteX237" fmla="*/ 1535601 w 11269336"/>
              <a:gd name="connsiteY237" fmla="*/ 2194590 h 2323145"/>
              <a:gd name="connsiteX238" fmla="*/ 1515594 w 11269336"/>
              <a:gd name="connsiteY238" fmla="*/ 2189622 h 2323145"/>
              <a:gd name="connsiteX239" fmla="*/ 1512113 w 11269336"/>
              <a:gd name="connsiteY239" fmla="*/ 2188534 h 2323145"/>
              <a:gd name="connsiteX240" fmla="*/ 1498838 w 11269336"/>
              <a:gd name="connsiteY240" fmla="*/ 2189213 h 2323145"/>
              <a:gd name="connsiteX241" fmla="*/ 1494279 w 11269336"/>
              <a:gd name="connsiteY241" fmla="*/ 2183112 h 2323145"/>
              <a:gd name="connsiteX242" fmla="*/ 1473714 w 11269336"/>
              <a:gd name="connsiteY242" fmla="*/ 2179625 h 2323145"/>
              <a:gd name="connsiteX243" fmla="*/ 1449503 w 11269336"/>
              <a:gd name="connsiteY243" fmla="*/ 2182633 h 2323145"/>
              <a:gd name="connsiteX244" fmla="*/ 1266687 w 11269336"/>
              <a:gd name="connsiteY244" fmla="*/ 2212688 h 2323145"/>
              <a:gd name="connsiteX245" fmla="*/ 1239614 w 11269336"/>
              <a:gd name="connsiteY245" fmla="*/ 2209727 h 2323145"/>
              <a:gd name="connsiteX246" fmla="*/ 1202436 w 11269336"/>
              <a:gd name="connsiteY246" fmla="*/ 2209817 h 2323145"/>
              <a:gd name="connsiteX247" fmla="*/ 1136097 w 11269336"/>
              <a:gd name="connsiteY247" fmla="*/ 2205112 h 2323145"/>
              <a:gd name="connsiteX248" fmla="*/ 988232 w 11269336"/>
              <a:gd name="connsiteY248" fmla="*/ 2235635 h 2323145"/>
              <a:gd name="connsiteX249" fmla="*/ 981959 w 11269336"/>
              <a:gd name="connsiteY249" fmla="*/ 2231607 h 2323145"/>
              <a:gd name="connsiteX250" fmla="*/ 938600 w 11269336"/>
              <a:gd name="connsiteY250" fmla="*/ 2238113 h 2323145"/>
              <a:gd name="connsiteX251" fmla="*/ 791788 w 11269336"/>
              <a:gd name="connsiteY251" fmla="*/ 2293224 h 2323145"/>
              <a:gd name="connsiteX252" fmla="*/ 706914 w 11269336"/>
              <a:gd name="connsiteY252" fmla="*/ 2305046 h 2323145"/>
              <a:gd name="connsiteX253" fmla="*/ 675971 w 11269336"/>
              <a:gd name="connsiteY253" fmla="*/ 2304030 h 2323145"/>
              <a:gd name="connsiteX254" fmla="*/ 624180 w 11269336"/>
              <a:gd name="connsiteY254" fmla="*/ 2302650 h 2323145"/>
              <a:gd name="connsiteX255" fmla="*/ 583453 w 11269336"/>
              <a:gd name="connsiteY255" fmla="*/ 2288788 h 2323145"/>
              <a:gd name="connsiteX256" fmla="*/ 540946 w 11269336"/>
              <a:gd name="connsiteY256" fmla="*/ 2292721 h 2323145"/>
              <a:gd name="connsiteX257" fmla="*/ 533680 w 11269336"/>
              <a:gd name="connsiteY257" fmla="*/ 2310233 h 2323145"/>
              <a:gd name="connsiteX258" fmla="*/ 487366 w 11269336"/>
              <a:gd name="connsiteY258" fmla="*/ 2309053 h 2323145"/>
              <a:gd name="connsiteX259" fmla="*/ 416820 w 11269336"/>
              <a:gd name="connsiteY259" fmla="*/ 2305443 h 2323145"/>
              <a:gd name="connsiteX260" fmla="*/ 376805 w 11269336"/>
              <a:gd name="connsiteY260" fmla="*/ 2307647 h 2323145"/>
              <a:gd name="connsiteX261" fmla="*/ 266777 w 11269336"/>
              <a:gd name="connsiteY261" fmla="*/ 2309012 h 2323145"/>
              <a:gd name="connsiteX262" fmla="*/ 156013 w 11269336"/>
              <a:gd name="connsiteY262" fmla="*/ 2306832 h 2323145"/>
              <a:gd name="connsiteX263" fmla="*/ 87258 w 11269336"/>
              <a:gd name="connsiteY263" fmla="*/ 2285511 h 2323145"/>
              <a:gd name="connsiteX264" fmla="*/ 23798 w 11269336"/>
              <a:gd name="connsiteY264" fmla="*/ 2281822 h 2323145"/>
              <a:gd name="connsiteX265" fmla="*/ 0 w 11269336"/>
              <a:gd name="connsiteY265" fmla="*/ 2285369 h 2323145"/>
              <a:gd name="connsiteX266" fmla="*/ 0 w 11269336"/>
              <a:gd name="connsiteY266"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139429 w 11269336"/>
              <a:gd name="connsiteY20" fmla="*/ 696446 h 2323145"/>
              <a:gd name="connsiteX21" fmla="*/ 9114263 w 11269336"/>
              <a:gd name="connsiteY21" fmla="*/ 709213 h 2323145"/>
              <a:gd name="connsiteX22" fmla="*/ 9028928 w 11269336"/>
              <a:gd name="connsiteY22" fmla="*/ 745350 h 2323145"/>
              <a:gd name="connsiteX23" fmla="*/ 8977138 w 11269336"/>
              <a:gd name="connsiteY23" fmla="*/ 774970 h 2323145"/>
              <a:gd name="connsiteX24" fmla="*/ 8947030 w 11269336"/>
              <a:gd name="connsiteY24" fmla="*/ 814934 h 2323145"/>
              <a:gd name="connsiteX25" fmla="*/ 8914746 w 11269336"/>
              <a:gd name="connsiteY25" fmla="*/ 826428 h 2323145"/>
              <a:gd name="connsiteX26" fmla="*/ 8917778 w 11269336"/>
              <a:gd name="connsiteY26" fmla="*/ 835198 h 2323145"/>
              <a:gd name="connsiteX27" fmla="*/ 8905560 w 11269336"/>
              <a:gd name="connsiteY27" fmla="*/ 838358 h 2323145"/>
              <a:gd name="connsiteX28" fmla="*/ 8897564 w 11269336"/>
              <a:gd name="connsiteY28" fmla="*/ 834287 h 2323145"/>
              <a:gd name="connsiteX29" fmla="*/ 8878040 w 11269336"/>
              <a:gd name="connsiteY29" fmla="*/ 844150 h 2323145"/>
              <a:gd name="connsiteX30" fmla="*/ 8882654 w 11269336"/>
              <a:gd name="connsiteY30" fmla="*/ 892768 h 2323145"/>
              <a:gd name="connsiteX31" fmla="*/ 8795998 w 11269336"/>
              <a:gd name="connsiteY31" fmla="*/ 863337 h 2323145"/>
              <a:gd name="connsiteX32" fmla="*/ 8776970 w 11269336"/>
              <a:gd name="connsiteY32" fmla="*/ 885177 h 2323145"/>
              <a:gd name="connsiteX33" fmla="*/ 8755719 w 11269336"/>
              <a:gd name="connsiteY33" fmla="*/ 889754 h 2323145"/>
              <a:gd name="connsiteX34" fmla="*/ 8743257 w 11269336"/>
              <a:gd name="connsiteY34" fmla="*/ 904723 h 2323145"/>
              <a:gd name="connsiteX35" fmla="*/ 8721366 w 11269336"/>
              <a:gd name="connsiteY35" fmla="*/ 904711 h 2323145"/>
              <a:gd name="connsiteX36" fmla="*/ 8678353 w 11269336"/>
              <a:gd name="connsiteY36" fmla="*/ 926318 h 2323145"/>
              <a:gd name="connsiteX37" fmla="*/ 8636849 w 11269336"/>
              <a:gd name="connsiteY37" fmla="*/ 937900 h 2323145"/>
              <a:gd name="connsiteX38" fmla="*/ 8620213 w 11269336"/>
              <a:gd name="connsiteY38" fmla="*/ 943068 h 2323145"/>
              <a:gd name="connsiteX39" fmla="*/ 8612581 w 11269336"/>
              <a:gd name="connsiteY39" fmla="*/ 952695 h 2323145"/>
              <a:gd name="connsiteX40" fmla="*/ 8589038 w 11269336"/>
              <a:gd name="connsiteY40" fmla="*/ 963892 h 2323145"/>
              <a:gd name="connsiteX41" fmla="*/ 8579950 w 11269336"/>
              <a:gd name="connsiteY41" fmla="*/ 960899 h 2323145"/>
              <a:gd name="connsiteX42" fmla="*/ 8579319 w 11269336"/>
              <a:gd name="connsiteY42" fmla="*/ 965630 h 2323145"/>
              <a:gd name="connsiteX43" fmla="*/ 8547429 w 11269336"/>
              <a:gd name="connsiteY43" fmla="*/ 984506 h 2323145"/>
              <a:gd name="connsiteX44" fmla="*/ 8478704 w 11269336"/>
              <a:gd name="connsiteY44" fmla="*/ 1025490 h 2323145"/>
              <a:gd name="connsiteX45" fmla="*/ 8461421 w 11269336"/>
              <a:gd name="connsiteY45" fmla="*/ 1035512 h 2323145"/>
              <a:gd name="connsiteX46" fmla="*/ 8445003 w 11269336"/>
              <a:gd name="connsiteY46" fmla="*/ 1036851 h 2323145"/>
              <a:gd name="connsiteX47" fmla="*/ 8357350 w 11269336"/>
              <a:gd name="connsiteY47" fmla="*/ 1060213 h 2323145"/>
              <a:gd name="connsiteX48" fmla="*/ 8335565 w 11269336"/>
              <a:gd name="connsiteY48" fmla="*/ 1061151 h 2323145"/>
              <a:gd name="connsiteX49" fmla="*/ 8325267 w 11269336"/>
              <a:gd name="connsiteY49" fmla="*/ 1055919 h 2323145"/>
              <a:gd name="connsiteX50" fmla="*/ 8293586 w 11269336"/>
              <a:gd name="connsiteY50" fmla="*/ 1076144 h 2323145"/>
              <a:gd name="connsiteX51" fmla="*/ 8242405 w 11269336"/>
              <a:gd name="connsiteY51" fmla="*/ 1095960 h 2323145"/>
              <a:gd name="connsiteX52" fmla="*/ 8197391 w 11269336"/>
              <a:gd name="connsiteY52" fmla="*/ 1107746 h 2323145"/>
              <a:gd name="connsiteX53" fmla="*/ 8081474 w 11269336"/>
              <a:gd name="connsiteY53" fmla="*/ 1130125 h 2323145"/>
              <a:gd name="connsiteX54" fmla="*/ 8053585 w 11269336"/>
              <a:gd name="connsiteY54" fmla="*/ 1129169 h 2323145"/>
              <a:gd name="connsiteX55" fmla="*/ 8038422 w 11269336"/>
              <a:gd name="connsiteY55" fmla="*/ 1119092 h 2323145"/>
              <a:gd name="connsiteX56" fmla="*/ 8029450 w 11269336"/>
              <a:gd name="connsiteY56" fmla="*/ 1125592 h 2323145"/>
              <a:gd name="connsiteX57" fmla="*/ 7959552 w 11269336"/>
              <a:gd name="connsiteY57" fmla="*/ 1140188 h 2323145"/>
              <a:gd name="connsiteX58" fmla="*/ 7914188 w 11269336"/>
              <a:gd name="connsiteY58" fmla="*/ 1150862 h 2323145"/>
              <a:gd name="connsiteX59" fmla="*/ 7914918 w 11269336"/>
              <a:gd name="connsiteY59" fmla="*/ 1168758 h 2323145"/>
              <a:gd name="connsiteX60" fmla="*/ 7875510 w 11269336"/>
              <a:gd name="connsiteY60" fmla="*/ 1183153 h 2323145"/>
              <a:gd name="connsiteX61" fmla="*/ 7829932 w 11269336"/>
              <a:gd name="connsiteY61" fmla="*/ 1180782 h 2323145"/>
              <a:gd name="connsiteX62" fmla="*/ 7779182 w 11269336"/>
              <a:gd name="connsiteY62" fmla="*/ 1192665 h 2323145"/>
              <a:gd name="connsiteX63" fmla="*/ 7748774 w 11269336"/>
              <a:gd name="connsiteY63" fmla="*/ 1199586 h 2323145"/>
              <a:gd name="connsiteX64" fmla="*/ 7671846 w 11269336"/>
              <a:gd name="connsiteY64" fmla="*/ 1231966 h 2323145"/>
              <a:gd name="connsiteX65" fmla="*/ 7554146 w 11269336"/>
              <a:gd name="connsiteY65" fmla="*/ 1319748 h 2323145"/>
              <a:gd name="connsiteX66" fmla="*/ 7515052 w 11269336"/>
              <a:gd name="connsiteY66" fmla="*/ 1336718 h 2323145"/>
              <a:gd name="connsiteX67" fmla="*/ 7507193 w 11269336"/>
              <a:gd name="connsiteY67" fmla="*/ 1334617 h 2323145"/>
              <a:gd name="connsiteX68" fmla="*/ 7461694 w 11269336"/>
              <a:gd name="connsiteY68" fmla="*/ 1375866 h 2323145"/>
              <a:gd name="connsiteX69" fmla="*/ 7377571 w 11269336"/>
              <a:gd name="connsiteY69" fmla="*/ 1400128 h 2323145"/>
              <a:gd name="connsiteX70" fmla="*/ 7311261 w 11269336"/>
              <a:gd name="connsiteY70" fmla="*/ 1412652 h 2323145"/>
              <a:gd name="connsiteX71" fmla="*/ 7275307 w 11269336"/>
              <a:gd name="connsiteY71" fmla="*/ 1422171 h 2323145"/>
              <a:gd name="connsiteX72" fmla="*/ 7247783 w 11269336"/>
              <a:gd name="connsiteY72" fmla="*/ 1426330 h 2323145"/>
              <a:gd name="connsiteX73" fmla="*/ 7185047 w 11269336"/>
              <a:gd name="connsiteY73" fmla="*/ 1451812 h 2323145"/>
              <a:gd name="connsiteX74" fmla="*/ 7084117 w 11269336"/>
              <a:gd name="connsiteY74" fmla="*/ 1500281 h 2323145"/>
              <a:gd name="connsiteX75" fmla="*/ 7062011 w 11269336"/>
              <a:gd name="connsiteY75" fmla="*/ 1509183 h 2323145"/>
              <a:gd name="connsiteX76" fmla="*/ 7040555 w 11269336"/>
              <a:gd name="connsiteY76" fmla="*/ 1511207 h 2323145"/>
              <a:gd name="connsiteX77" fmla="*/ 7033438 w 11269336"/>
              <a:gd name="connsiteY77" fmla="*/ 1506772 h 2323145"/>
              <a:gd name="connsiteX78" fmla="*/ 7020886 w 11269336"/>
              <a:gd name="connsiteY78" fmla="*/ 1510764 h 2323145"/>
              <a:gd name="connsiteX79" fmla="*/ 7017033 w 11269336"/>
              <a:gd name="connsiteY79" fmla="*/ 1510650 h 2323145"/>
              <a:gd name="connsiteX80" fmla="*/ 6995460 w 11269336"/>
              <a:gd name="connsiteY80" fmla="*/ 1511173 h 2323145"/>
              <a:gd name="connsiteX81" fmla="*/ 6962144 w 11269336"/>
              <a:gd name="connsiteY81" fmla="*/ 1541508 h 2323145"/>
              <a:gd name="connsiteX82" fmla="*/ 6910674 w 11269336"/>
              <a:gd name="connsiteY82" fmla="*/ 1554793 h 2323145"/>
              <a:gd name="connsiteX83" fmla="*/ 6732152 w 11269336"/>
              <a:gd name="connsiteY83" fmla="*/ 1642538 h 2323145"/>
              <a:gd name="connsiteX84" fmla="*/ 6694106 w 11269336"/>
              <a:gd name="connsiteY84" fmla="*/ 1632377 h 2323145"/>
              <a:gd name="connsiteX85" fmla="*/ 6617223 w 11269336"/>
              <a:gd name="connsiteY85" fmla="*/ 1659889 h 2323145"/>
              <a:gd name="connsiteX86" fmla="*/ 6521138 w 11269336"/>
              <a:gd name="connsiteY86" fmla="*/ 1744340 h 2323145"/>
              <a:gd name="connsiteX87" fmla="*/ 6380677 w 11269336"/>
              <a:gd name="connsiteY87" fmla="*/ 1796883 h 2323145"/>
              <a:gd name="connsiteX88" fmla="*/ 6374897 w 11269336"/>
              <a:gd name="connsiteY88" fmla="*/ 1809910 h 2323145"/>
              <a:gd name="connsiteX89" fmla="*/ 6364545 w 11269336"/>
              <a:gd name="connsiteY89" fmla="*/ 1820090 h 2323145"/>
              <a:gd name="connsiteX90" fmla="*/ 6362126 w 11269336"/>
              <a:gd name="connsiteY90" fmla="*/ 1819991 h 2323145"/>
              <a:gd name="connsiteX91" fmla="*/ 6346673 w 11269336"/>
              <a:gd name="connsiteY91" fmla="*/ 1827824 h 2323145"/>
              <a:gd name="connsiteX92" fmla="*/ 6345588 w 11269336"/>
              <a:gd name="connsiteY92" fmla="*/ 1832232 h 2323145"/>
              <a:gd name="connsiteX93" fmla="*/ 6335708 w 11269336"/>
              <a:gd name="connsiteY93" fmla="*/ 1838451 h 2323145"/>
              <a:gd name="connsiteX94" fmla="*/ 6318182 w 11269336"/>
              <a:gd name="connsiteY94" fmla="*/ 1852975 h 2323145"/>
              <a:gd name="connsiteX95" fmla="*/ 6313084 w 11269336"/>
              <a:gd name="connsiteY95" fmla="*/ 1853561 h 2323145"/>
              <a:gd name="connsiteX96" fmla="*/ 6283816 w 11269336"/>
              <a:gd name="connsiteY96" fmla="*/ 1872148 h 2323145"/>
              <a:gd name="connsiteX97" fmla="*/ 6282550 w 11269336"/>
              <a:gd name="connsiteY97" fmla="*/ 1871392 h 2323145"/>
              <a:gd name="connsiteX98" fmla="*/ 6270527 w 11269336"/>
              <a:gd name="connsiteY98" fmla="*/ 1872208 h 2323145"/>
              <a:gd name="connsiteX99" fmla="*/ 6249518 w 11269336"/>
              <a:gd name="connsiteY99" fmla="*/ 1876079 h 2323145"/>
              <a:gd name="connsiteX100" fmla="*/ 6190386 w 11269336"/>
              <a:gd name="connsiteY100" fmla="*/ 1872478 h 2323145"/>
              <a:gd name="connsiteX101" fmla="*/ 6159777 w 11269336"/>
              <a:gd name="connsiteY101" fmla="*/ 1891745 h 2323145"/>
              <a:gd name="connsiteX102" fmla="*/ 6153131 w 11269336"/>
              <a:gd name="connsiteY102" fmla="*/ 1895079 h 2323145"/>
              <a:gd name="connsiteX103" fmla="*/ 6152798 w 11269336"/>
              <a:gd name="connsiteY103" fmla="*/ 1894920 h 2323145"/>
              <a:gd name="connsiteX104" fmla="*/ 6145388 w 11269336"/>
              <a:gd name="connsiteY104" fmla="*/ 1897990 h 2323145"/>
              <a:gd name="connsiteX105" fmla="*/ 6141014 w 11269336"/>
              <a:gd name="connsiteY105" fmla="*/ 1901155 h 2323145"/>
              <a:gd name="connsiteX106" fmla="*/ 6128122 w 11269336"/>
              <a:gd name="connsiteY106" fmla="*/ 1907623 h 2323145"/>
              <a:gd name="connsiteX107" fmla="*/ 6122351 w 11269336"/>
              <a:gd name="connsiteY107" fmla="*/ 1908359 h 2323145"/>
              <a:gd name="connsiteX108" fmla="*/ 6064750 w 11269336"/>
              <a:gd name="connsiteY108" fmla="*/ 1896394 h 2323145"/>
              <a:gd name="connsiteX109" fmla="*/ 5964230 w 11269336"/>
              <a:gd name="connsiteY109" fmla="*/ 1910038 h 2323145"/>
              <a:gd name="connsiteX110" fmla="*/ 5865399 w 11269336"/>
              <a:gd name="connsiteY110" fmla="*/ 1926966 h 2323145"/>
              <a:gd name="connsiteX111" fmla="*/ 5829951 w 11269336"/>
              <a:gd name="connsiteY111" fmla="*/ 1934755 h 2323145"/>
              <a:gd name="connsiteX112" fmla="*/ 5765285 w 11269336"/>
              <a:gd name="connsiteY112" fmla="*/ 1941322 h 2323145"/>
              <a:gd name="connsiteX113" fmla="*/ 5734750 w 11269336"/>
              <a:gd name="connsiteY113" fmla="*/ 1939793 h 2323145"/>
              <a:gd name="connsiteX114" fmla="*/ 5733569 w 11269336"/>
              <a:gd name="connsiteY114" fmla="*/ 1940505 h 2323145"/>
              <a:gd name="connsiteX115" fmla="*/ 5730329 w 11269336"/>
              <a:gd name="connsiteY115" fmla="*/ 1937845 h 2323145"/>
              <a:gd name="connsiteX116" fmla="*/ 5724661 w 11269336"/>
              <a:gd name="connsiteY116" fmla="*/ 1937455 h 2323145"/>
              <a:gd name="connsiteX117" fmla="*/ 5710186 w 11269336"/>
              <a:gd name="connsiteY117" fmla="*/ 1941370 h 2323145"/>
              <a:gd name="connsiteX118" fmla="*/ 5704910 w 11269336"/>
              <a:gd name="connsiteY118" fmla="*/ 1943663 h 2323145"/>
              <a:gd name="connsiteX119" fmla="*/ 5696836 w 11269336"/>
              <a:gd name="connsiteY119" fmla="*/ 1945271 h 2323145"/>
              <a:gd name="connsiteX120" fmla="*/ 5696583 w 11269336"/>
              <a:gd name="connsiteY120" fmla="*/ 1945050 h 2323145"/>
              <a:gd name="connsiteX121" fmla="*/ 5689123 w 11269336"/>
              <a:gd name="connsiteY121" fmla="*/ 1947067 h 2323145"/>
              <a:gd name="connsiteX122" fmla="*/ 5653291 w 11269336"/>
              <a:gd name="connsiteY122" fmla="*/ 1960245 h 2323145"/>
              <a:gd name="connsiteX123" fmla="*/ 5599385 w 11269336"/>
              <a:gd name="connsiteY123" fmla="*/ 1945198 h 2323145"/>
              <a:gd name="connsiteX124" fmla="*/ 5578300 w 11269336"/>
              <a:gd name="connsiteY124" fmla="*/ 1944963 h 2323145"/>
              <a:gd name="connsiteX125" fmla="*/ 5566758 w 11269336"/>
              <a:gd name="connsiteY125" fmla="*/ 1943441 h 2323145"/>
              <a:gd name="connsiteX126" fmla="*/ 5565857 w 11269336"/>
              <a:gd name="connsiteY126" fmla="*/ 1942445 h 2323145"/>
              <a:gd name="connsiteX127" fmla="*/ 5531534 w 11269336"/>
              <a:gd name="connsiteY127" fmla="*/ 1955208 h 2323145"/>
              <a:gd name="connsiteX128" fmla="*/ 5526552 w 11269336"/>
              <a:gd name="connsiteY128" fmla="*/ 1954799 h 2323145"/>
              <a:gd name="connsiteX129" fmla="*/ 5504723 w 11269336"/>
              <a:gd name="connsiteY129" fmla="*/ 1965811 h 2323145"/>
              <a:gd name="connsiteX130" fmla="*/ 5493156 w 11269336"/>
              <a:gd name="connsiteY130" fmla="*/ 1970063 h 2323145"/>
              <a:gd name="connsiteX131" fmla="*/ 5490486 w 11269336"/>
              <a:gd name="connsiteY131" fmla="*/ 1974227 h 2323145"/>
              <a:gd name="connsiteX132" fmla="*/ 5473107 w 11269336"/>
              <a:gd name="connsiteY132" fmla="*/ 1979001 h 2323145"/>
              <a:gd name="connsiteX133" fmla="*/ 5470885 w 11269336"/>
              <a:gd name="connsiteY133" fmla="*/ 1978432 h 2323145"/>
              <a:gd name="connsiteX134" fmla="*/ 5457393 w 11269336"/>
              <a:gd name="connsiteY134" fmla="*/ 1986525 h 2323145"/>
              <a:gd name="connsiteX135" fmla="*/ 5447102 w 11269336"/>
              <a:gd name="connsiteY135" fmla="*/ 1998329 h 2323145"/>
              <a:gd name="connsiteX136" fmla="*/ 5159151 w 11269336"/>
              <a:gd name="connsiteY136" fmla="*/ 2029640 h 2323145"/>
              <a:gd name="connsiteX137" fmla="*/ 5041688 w 11269336"/>
              <a:gd name="connsiteY137" fmla="*/ 2022334 h 2323145"/>
              <a:gd name="connsiteX138" fmla="*/ 4860988 w 11269336"/>
              <a:gd name="connsiteY138" fmla="*/ 2135698 h 2323145"/>
              <a:gd name="connsiteX139" fmla="*/ 4807902 w 11269336"/>
              <a:gd name="connsiteY139" fmla="*/ 2138894 h 2323145"/>
              <a:gd name="connsiteX140" fmla="*/ 4765388 w 11269336"/>
              <a:gd name="connsiteY140" fmla="*/ 2162525 h 2323145"/>
              <a:gd name="connsiteX141" fmla="*/ 4745033 w 11269336"/>
              <a:gd name="connsiteY141" fmla="*/ 2158859 h 2323145"/>
              <a:gd name="connsiteX142" fmla="*/ 4741475 w 11269336"/>
              <a:gd name="connsiteY142" fmla="*/ 2157998 h 2323145"/>
              <a:gd name="connsiteX143" fmla="*/ 4728247 w 11269336"/>
              <a:gd name="connsiteY143" fmla="*/ 2159526 h 2323145"/>
              <a:gd name="connsiteX144" fmla="*/ 4723263 w 11269336"/>
              <a:gd name="connsiteY144" fmla="*/ 2153742 h 2323145"/>
              <a:gd name="connsiteX145" fmla="*/ 4702453 w 11269336"/>
              <a:gd name="connsiteY145" fmla="*/ 2151586 h 2323145"/>
              <a:gd name="connsiteX146" fmla="*/ 4678455 w 11269336"/>
              <a:gd name="connsiteY146" fmla="*/ 2156131 h 2323145"/>
              <a:gd name="connsiteX147" fmla="*/ 4593061 w 11269336"/>
              <a:gd name="connsiteY147" fmla="*/ 2171597 h 2323145"/>
              <a:gd name="connsiteX148" fmla="*/ 4579902 w 11269336"/>
              <a:gd name="connsiteY148" fmla="*/ 2177927 h 2323145"/>
              <a:gd name="connsiteX149" fmla="*/ 4533444 w 11269336"/>
              <a:gd name="connsiteY149" fmla="*/ 2181200 h 2323145"/>
              <a:gd name="connsiteX150" fmla="*/ 4492832 w 11269336"/>
              <a:gd name="connsiteY150" fmla="*/ 2188033 h 2323145"/>
              <a:gd name="connsiteX151" fmla="*/ 4467257 w 11269336"/>
              <a:gd name="connsiteY151" fmla="*/ 2196121 h 2323145"/>
              <a:gd name="connsiteX152" fmla="*/ 4459937 w 11269336"/>
              <a:gd name="connsiteY152" fmla="*/ 2195182 h 2323145"/>
              <a:gd name="connsiteX153" fmla="*/ 4433312 w 11269336"/>
              <a:gd name="connsiteY153" fmla="*/ 2199004 h 2323145"/>
              <a:gd name="connsiteX154" fmla="*/ 4420601 w 11269336"/>
              <a:gd name="connsiteY154" fmla="*/ 2205158 h 2323145"/>
              <a:gd name="connsiteX155" fmla="*/ 4405765 w 11269336"/>
              <a:gd name="connsiteY155" fmla="*/ 2199902 h 2323145"/>
              <a:gd name="connsiteX156" fmla="*/ 4401354 w 11269336"/>
              <a:gd name="connsiteY156" fmla="*/ 2194745 h 2323145"/>
              <a:gd name="connsiteX157" fmla="*/ 4383151 w 11269336"/>
              <a:gd name="connsiteY157" fmla="*/ 2201140 h 2323145"/>
              <a:gd name="connsiteX158" fmla="*/ 4366646 w 11269336"/>
              <a:gd name="connsiteY158" fmla="*/ 2198564 h 2323145"/>
              <a:gd name="connsiteX159" fmla="*/ 4354009 w 11269336"/>
              <a:gd name="connsiteY159" fmla="*/ 2204984 h 2323145"/>
              <a:gd name="connsiteX160" fmla="*/ 4348284 w 11269336"/>
              <a:gd name="connsiteY160" fmla="*/ 2205270 h 2323145"/>
              <a:gd name="connsiteX161" fmla="*/ 4333906 w 11269336"/>
              <a:gd name="connsiteY161" fmla="*/ 2205251 h 2323145"/>
              <a:gd name="connsiteX162" fmla="*/ 4308819 w 11269336"/>
              <a:gd name="connsiteY162" fmla="*/ 2203822 h 2323145"/>
              <a:gd name="connsiteX163" fmla="*/ 4301210 w 11269336"/>
              <a:gd name="connsiteY163" fmla="*/ 2204456 h 2323145"/>
              <a:gd name="connsiteX164" fmla="*/ 4283095 w 11269336"/>
              <a:gd name="connsiteY164" fmla="*/ 2198177 h 2323145"/>
              <a:gd name="connsiteX165" fmla="*/ 4250119 w 11269336"/>
              <a:gd name="connsiteY165" fmla="*/ 2196342 h 2323145"/>
              <a:gd name="connsiteX166" fmla="*/ 4189203 w 11269336"/>
              <a:gd name="connsiteY166" fmla="*/ 2178994 h 2323145"/>
              <a:gd name="connsiteX167" fmla="*/ 4154035 w 11269336"/>
              <a:gd name="connsiteY167" fmla="*/ 2171950 h 2323145"/>
              <a:gd name="connsiteX168" fmla="*/ 4129569 w 11269336"/>
              <a:gd name="connsiteY168" fmla="*/ 2163850 h 2323145"/>
              <a:gd name="connsiteX169" fmla="*/ 4061250 w 11269336"/>
              <a:gd name="connsiteY169" fmla="*/ 2159236 h 2323145"/>
              <a:gd name="connsiteX170" fmla="*/ 3945480 w 11269336"/>
              <a:gd name="connsiteY170" fmla="*/ 2158279 h 2323145"/>
              <a:gd name="connsiteX171" fmla="*/ 3921468 w 11269336"/>
              <a:gd name="connsiteY171" fmla="*/ 2156588 h 2323145"/>
              <a:gd name="connsiteX172" fmla="*/ 3903348 w 11269336"/>
              <a:gd name="connsiteY172" fmla="*/ 2149220 h 2323145"/>
              <a:gd name="connsiteX173" fmla="*/ 3901342 w 11269336"/>
              <a:gd name="connsiteY173" fmla="*/ 2142355 h 2323145"/>
              <a:gd name="connsiteX174" fmla="*/ 3888539 w 11269336"/>
              <a:gd name="connsiteY174" fmla="*/ 2140476 h 2323145"/>
              <a:gd name="connsiteX175" fmla="*/ 3885662 w 11269336"/>
              <a:gd name="connsiteY175" fmla="*/ 2138740 h 2323145"/>
              <a:gd name="connsiteX176" fmla="*/ 3868627 w 11269336"/>
              <a:gd name="connsiteY176" fmla="*/ 2130023 h 2323145"/>
              <a:gd name="connsiteX177" fmla="*/ 3819177 w 11269336"/>
              <a:gd name="connsiteY177" fmla="*/ 2142111 h 2323145"/>
              <a:gd name="connsiteX178" fmla="*/ 3769100 w 11269336"/>
              <a:gd name="connsiteY178" fmla="*/ 2131731 h 2323145"/>
              <a:gd name="connsiteX179" fmla="*/ 3562752 w 11269336"/>
              <a:gd name="connsiteY179" fmla="*/ 2131785 h 2323145"/>
              <a:gd name="connsiteX180" fmla="*/ 3541402 w 11269336"/>
              <a:gd name="connsiteY180" fmla="*/ 2106821 h 2323145"/>
              <a:gd name="connsiteX181" fmla="*/ 3365341 w 11269336"/>
              <a:gd name="connsiteY181" fmla="*/ 2077638 h 2323145"/>
              <a:gd name="connsiteX182" fmla="*/ 3170922 w 11269336"/>
              <a:gd name="connsiteY182" fmla="*/ 2115957 h 2323145"/>
              <a:gd name="connsiteX183" fmla="*/ 3156256 w 11269336"/>
              <a:gd name="connsiteY183" fmla="*/ 2124773 h 2323145"/>
              <a:gd name="connsiteX184" fmla="*/ 3140298 w 11269336"/>
              <a:gd name="connsiteY184" fmla="*/ 2129182 h 2323145"/>
              <a:gd name="connsiteX185" fmla="*/ 3138514 w 11269336"/>
              <a:gd name="connsiteY185" fmla="*/ 2128069 h 2323145"/>
              <a:gd name="connsiteX186" fmla="*/ 3120467 w 11269336"/>
              <a:gd name="connsiteY186" fmla="*/ 2128281 h 2323145"/>
              <a:gd name="connsiteX187" fmla="*/ 3116175 w 11269336"/>
              <a:gd name="connsiteY187" fmla="*/ 2131633 h 2323145"/>
              <a:gd name="connsiteX188" fmla="*/ 3103685 w 11269336"/>
              <a:gd name="connsiteY188" fmla="*/ 2132814 h 2323145"/>
              <a:gd name="connsiteX189" fmla="*/ 3078794 w 11269336"/>
              <a:gd name="connsiteY189" fmla="*/ 2137935 h 2323145"/>
              <a:gd name="connsiteX190" fmla="*/ 3074407 w 11269336"/>
              <a:gd name="connsiteY190" fmla="*/ 2136274 h 2323145"/>
              <a:gd name="connsiteX191" fmla="*/ 3037285 w 11269336"/>
              <a:gd name="connsiteY191" fmla="*/ 2139919 h 2323145"/>
              <a:gd name="connsiteX192" fmla="*/ 3036901 w 11269336"/>
              <a:gd name="connsiteY192" fmla="*/ 2138726 h 2323145"/>
              <a:gd name="connsiteX193" fmla="*/ 3026996 w 11269336"/>
              <a:gd name="connsiteY193" fmla="*/ 2134322 h 2323145"/>
              <a:gd name="connsiteX194" fmla="*/ 3007772 w 11269336"/>
              <a:gd name="connsiteY194" fmla="*/ 2128742 h 2323145"/>
              <a:gd name="connsiteX195" fmla="*/ 2965030 w 11269336"/>
              <a:gd name="connsiteY195" fmla="*/ 2100494 h 2323145"/>
              <a:gd name="connsiteX196" fmla="*/ 2926342 w 11269336"/>
              <a:gd name="connsiteY196" fmla="*/ 2104155 h 2323145"/>
              <a:gd name="connsiteX197" fmla="*/ 2918608 w 11269336"/>
              <a:gd name="connsiteY197" fmla="*/ 2104215 h 2323145"/>
              <a:gd name="connsiteX198" fmla="*/ 2918475 w 11269336"/>
              <a:gd name="connsiteY198" fmla="*/ 2103937 h 2323145"/>
              <a:gd name="connsiteX199" fmla="*/ 2910360 w 11269336"/>
              <a:gd name="connsiteY199" fmla="*/ 2103444 h 2323145"/>
              <a:gd name="connsiteX200" fmla="*/ 2904507 w 11269336"/>
              <a:gd name="connsiteY200" fmla="*/ 2104326 h 2323145"/>
              <a:gd name="connsiteX201" fmla="*/ 2889503 w 11269336"/>
              <a:gd name="connsiteY201" fmla="*/ 2104443 h 2323145"/>
              <a:gd name="connsiteX202" fmla="*/ 2884480 w 11269336"/>
              <a:gd name="connsiteY202" fmla="*/ 2102626 h 2323145"/>
              <a:gd name="connsiteX203" fmla="*/ 2882689 w 11269336"/>
              <a:gd name="connsiteY203" fmla="*/ 2099228 h 2323145"/>
              <a:gd name="connsiteX204" fmla="*/ 2881291 w 11269336"/>
              <a:gd name="connsiteY204" fmla="*/ 2099618 h 2323145"/>
              <a:gd name="connsiteX205" fmla="*/ 2853979 w 11269336"/>
              <a:gd name="connsiteY205" fmla="*/ 2090388 h 2323145"/>
              <a:gd name="connsiteX206" fmla="*/ 2791790 w 11269336"/>
              <a:gd name="connsiteY206" fmla="*/ 2080332 h 2323145"/>
              <a:gd name="connsiteX207" fmla="*/ 2755844 w 11269336"/>
              <a:gd name="connsiteY207" fmla="*/ 2078874 h 2323145"/>
              <a:gd name="connsiteX208" fmla="*/ 2657742 w 11269336"/>
              <a:gd name="connsiteY208" fmla="*/ 2070179 h 2323145"/>
              <a:gd name="connsiteX209" fmla="*/ 2559549 w 11269336"/>
              <a:gd name="connsiteY209" fmla="*/ 2057873 h 2323145"/>
              <a:gd name="connsiteX210" fmla="*/ 2512054 w 11269336"/>
              <a:gd name="connsiteY210" fmla="*/ 2031671 h 2323145"/>
              <a:gd name="connsiteX211" fmla="*/ 2506437 w 11269336"/>
              <a:gd name="connsiteY211" fmla="*/ 2030918 h 2323145"/>
              <a:gd name="connsiteX212" fmla="*/ 2491752 w 11269336"/>
              <a:gd name="connsiteY212" fmla="*/ 2033906 h 2323145"/>
              <a:gd name="connsiteX213" fmla="*/ 2486338 w 11269336"/>
              <a:gd name="connsiteY213" fmla="*/ 2035862 h 2323145"/>
              <a:gd name="connsiteX214" fmla="*/ 2478186 w 11269336"/>
              <a:gd name="connsiteY214" fmla="*/ 2036953 h 2323145"/>
              <a:gd name="connsiteX215" fmla="*/ 2477950 w 11269336"/>
              <a:gd name="connsiteY215" fmla="*/ 2036715 h 2323145"/>
              <a:gd name="connsiteX216" fmla="*/ 2470381 w 11269336"/>
              <a:gd name="connsiteY216" fmla="*/ 2038256 h 2323145"/>
              <a:gd name="connsiteX217" fmla="*/ 2433781 w 11269336"/>
              <a:gd name="connsiteY217" fmla="*/ 2049140 h 2323145"/>
              <a:gd name="connsiteX218" fmla="*/ 2381172 w 11269336"/>
              <a:gd name="connsiteY218" fmla="*/ 2030645 h 2323145"/>
              <a:gd name="connsiteX219" fmla="*/ 2360198 w 11269336"/>
              <a:gd name="connsiteY219" fmla="*/ 2029059 h 2323145"/>
              <a:gd name="connsiteX220" fmla="*/ 2348815 w 11269336"/>
              <a:gd name="connsiteY220" fmla="*/ 2026798 h 2323145"/>
              <a:gd name="connsiteX221" fmla="*/ 2347988 w 11269336"/>
              <a:gd name="connsiteY221" fmla="*/ 2025745 h 2323145"/>
              <a:gd name="connsiteX222" fmla="*/ 2312920 w 11269336"/>
              <a:gd name="connsiteY222" fmla="*/ 2036311 h 2323145"/>
              <a:gd name="connsiteX223" fmla="*/ 2307986 w 11269336"/>
              <a:gd name="connsiteY223" fmla="*/ 2035583 h 2323145"/>
              <a:gd name="connsiteX224" fmla="*/ 2285481 w 11269336"/>
              <a:gd name="connsiteY224" fmla="*/ 2045197 h 2323145"/>
              <a:gd name="connsiteX225" fmla="*/ 2273666 w 11269336"/>
              <a:gd name="connsiteY225" fmla="*/ 2048710 h 2323145"/>
              <a:gd name="connsiteX226" fmla="*/ 2270719 w 11269336"/>
              <a:gd name="connsiteY226" fmla="*/ 2052702 h 2323145"/>
              <a:gd name="connsiteX227" fmla="*/ 2253080 w 11269336"/>
              <a:gd name="connsiteY227" fmla="*/ 2056363 h 2323145"/>
              <a:gd name="connsiteX228" fmla="*/ 2250906 w 11269336"/>
              <a:gd name="connsiteY228" fmla="*/ 2055654 h 2323145"/>
              <a:gd name="connsiteX229" fmla="*/ 2236905 w 11269336"/>
              <a:gd name="connsiteY229" fmla="*/ 2062882 h 2323145"/>
              <a:gd name="connsiteX230" fmla="*/ 2225830 w 11269336"/>
              <a:gd name="connsiteY230" fmla="*/ 2074027 h 2323145"/>
              <a:gd name="connsiteX231" fmla="*/ 2073776 w 11269336"/>
              <a:gd name="connsiteY231" fmla="*/ 2089244 h 2323145"/>
              <a:gd name="connsiteX232" fmla="*/ 1948256 w 11269336"/>
              <a:gd name="connsiteY232" fmla="*/ 2146616 h 2323145"/>
              <a:gd name="connsiteX233" fmla="*/ 1865582 w 11269336"/>
              <a:gd name="connsiteY233" fmla="*/ 2153738 h 2323145"/>
              <a:gd name="connsiteX234" fmla="*/ 1835210 w 11269336"/>
              <a:gd name="connsiteY234" fmla="*/ 2134244 h 2323145"/>
              <a:gd name="connsiteX235" fmla="*/ 1632661 w 11269336"/>
              <a:gd name="connsiteY235" fmla="*/ 2173882 h 2323145"/>
              <a:gd name="connsiteX236" fmla="*/ 1579590 w 11269336"/>
              <a:gd name="connsiteY236" fmla="*/ 2173680 h 2323145"/>
              <a:gd name="connsiteX237" fmla="*/ 1535601 w 11269336"/>
              <a:gd name="connsiteY237" fmla="*/ 2194590 h 2323145"/>
              <a:gd name="connsiteX238" fmla="*/ 1515594 w 11269336"/>
              <a:gd name="connsiteY238" fmla="*/ 2189622 h 2323145"/>
              <a:gd name="connsiteX239" fmla="*/ 1512113 w 11269336"/>
              <a:gd name="connsiteY239" fmla="*/ 2188534 h 2323145"/>
              <a:gd name="connsiteX240" fmla="*/ 1498838 w 11269336"/>
              <a:gd name="connsiteY240" fmla="*/ 2189213 h 2323145"/>
              <a:gd name="connsiteX241" fmla="*/ 1494279 w 11269336"/>
              <a:gd name="connsiteY241" fmla="*/ 2183112 h 2323145"/>
              <a:gd name="connsiteX242" fmla="*/ 1473714 w 11269336"/>
              <a:gd name="connsiteY242" fmla="*/ 2179625 h 2323145"/>
              <a:gd name="connsiteX243" fmla="*/ 1449503 w 11269336"/>
              <a:gd name="connsiteY243" fmla="*/ 2182633 h 2323145"/>
              <a:gd name="connsiteX244" fmla="*/ 1266687 w 11269336"/>
              <a:gd name="connsiteY244" fmla="*/ 2212688 h 2323145"/>
              <a:gd name="connsiteX245" fmla="*/ 1239614 w 11269336"/>
              <a:gd name="connsiteY245" fmla="*/ 2209727 h 2323145"/>
              <a:gd name="connsiteX246" fmla="*/ 1202436 w 11269336"/>
              <a:gd name="connsiteY246" fmla="*/ 2209817 h 2323145"/>
              <a:gd name="connsiteX247" fmla="*/ 1136097 w 11269336"/>
              <a:gd name="connsiteY247" fmla="*/ 2205112 h 2323145"/>
              <a:gd name="connsiteX248" fmla="*/ 988232 w 11269336"/>
              <a:gd name="connsiteY248" fmla="*/ 2235635 h 2323145"/>
              <a:gd name="connsiteX249" fmla="*/ 981959 w 11269336"/>
              <a:gd name="connsiteY249" fmla="*/ 2231607 h 2323145"/>
              <a:gd name="connsiteX250" fmla="*/ 938600 w 11269336"/>
              <a:gd name="connsiteY250" fmla="*/ 2238113 h 2323145"/>
              <a:gd name="connsiteX251" fmla="*/ 791788 w 11269336"/>
              <a:gd name="connsiteY251" fmla="*/ 2293224 h 2323145"/>
              <a:gd name="connsiteX252" fmla="*/ 706914 w 11269336"/>
              <a:gd name="connsiteY252" fmla="*/ 2305046 h 2323145"/>
              <a:gd name="connsiteX253" fmla="*/ 675971 w 11269336"/>
              <a:gd name="connsiteY253" fmla="*/ 2304030 h 2323145"/>
              <a:gd name="connsiteX254" fmla="*/ 624180 w 11269336"/>
              <a:gd name="connsiteY254" fmla="*/ 2302650 h 2323145"/>
              <a:gd name="connsiteX255" fmla="*/ 583453 w 11269336"/>
              <a:gd name="connsiteY255" fmla="*/ 2288788 h 2323145"/>
              <a:gd name="connsiteX256" fmla="*/ 540946 w 11269336"/>
              <a:gd name="connsiteY256" fmla="*/ 2292721 h 2323145"/>
              <a:gd name="connsiteX257" fmla="*/ 533680 w 11269336"/>
              <a:gd name="connsiteY257" fmla="*/ 2310233 h 2323145"/>
              <a:gd name="connsiteX258" fmla="*/ 487366 w 11269336"/>
              <a:gd name="connsiteY258" fmla="*/ 2309053 h 2323145"/>
              <a:gd name="connsiteX259" fmla="*/ 416820 w 11269336"/>
              <a:gd name="connsiteY259" fmla="*/ 2305443 h 2323145"/>
              <a:gd name="connsiteX260" fmla="*/ 376805 w 11269336"/>
              <a:gd name="connsiteY260" fmla="*/ 2307647 h 2323145"/>
              <a:gd name="connsiteX261" fmla="*/ 266777 w 11269336"/>
              <a:gd name="connsiteY261" fmla="*/ 2309012 h 2323145"/>
              <a:gd name="connsiteX262" fmla="*/ 156013 w 11269336"/>
              <a:gd name="connsiteY262" fmla="*/ 2306832 h 2323145"/>
              <a:gd name="connsiteX263" fmla="*/ 87258 w 11269336"/>
              <a:gd name="connsiteY263" fmla="*/ 2285511 h 2323145"/>
              <a:gd name="connsiteX264" fmla="*/ 23798 w 11269336"/>
              <a:gd name="connsiteY264" fmla="*/ 2281822 h 2323145"/>
              <a:gd name="connsiteX265" fmla="*/ 0 w 11269336"/>
              <a:gd name="connsiteY265" fmla="*/ 2285369 h 2323145"/>
              <a:gd name="connsiteX266" fmla="*/ 0 w 11269336"/>
              <a:gd name="connsiteY266"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139429 w 11269336"/>
              <a:gd name="connsiteY20" fmla="*/ 696446 h 2323145"/>
              <a:gd name="connsiteX21" fmla="*/ 9028928 w 11269336"/>
              <a:gd name="connsiteY21" fmla="*/ 745350 h 2323145"/>
              <a:gd name="connsiteX22" fmla="*/ 8977138 w 11269336"/>
              <a:gd name="connsiteY22" fmla="*/ 774970 h 2323145"/>
              <a:gd name="connsiteX23" fmla="*/ 8947030 w 11269336"/>
              <a:gd name="connsiteY23" fmla="*/ 814934 h 2323145"/>
              <a:gd name="connsiteX24" fmla="*/ 8914746 w 11269336"/>
              <a:gd name="connsiteY24" fmla="*/ 826428 h 2323145"/>
              <a:gd name="connsiteX25" fmla="*/ 8917778 w 11269336"/>
              <a:gd name="connsiteY25" fmla="*/ 835198 h 2323145"/>
              <a:gd name="connsiteX26" fmla="*/ 8905560 w 11269336"/>
              <a:gd name="connsiteY26" fmla="*/ 838358 h 2323145"/>
              <a:gd name="connsiteX27" fmla="*/ 8897564 w 11269336"/>
              <a:gd name="connsiteY27" fmla="*/ 834287 h 2323145"/>
              <a:gd name="connsiteX28" fmla="*/ 8878040 w 11269336"/>
              <a:gd name="connsiteY28" fmla="*/ 844150 h 2323145"/>
              <a:gd name="connsiteX29" fmla="*/ 8882654 w 11269336"/>
              <a:gd name="connsiteY29" fmla="*/ 892768 h 2323145"/>
              <a:gd name="connsiteX30" fmla="*/ 8795998 w 11269336"/>
              <a:gd name="connsiteY30" fmla="*/ 863337 h 2323145"/>
              <a:gd name="connsiteX31" fmla="*/ 8776970 w 11269336"/>
              <a:gd name="connsiteY31" fmla="*/ 885177 h 2323145"/>
              <a:gd name="connsiteX32" fmla="*/ 8755719 w 11269336"/>
              <a:gd name="connsiteY32" fmla="*/ 889754 h 2323145"/>
              <a:gd name="connsiteX33" fmla="*/ 8743257 w 11269336"/>
              <a:gd name="connsiteY33" fmla="*/ 904723 h 2323145"/>
              <a:gd name="connsiteX34" fmla="*/ 8721366 w 11269336"/>
              <a:gd name="connsiteY34" fmla="*/ 904711 h 2323145"/>
              <a:gd name="connsiteX35" fmla="*/ 8678353 w 11269336"/>
              <a:gd name="connsiteY35" fmla="*/ 926318 h 2323145"/>
              <a:gd name="connsiteX36" fmla="*/ 8636849 w 11269336"/>
              <a:gd name="connsiteY36" fmla="*/ 937900 h 2323145"/>
              <a:gd name="connsiteX37" fmla="*/ 8620213 w 11269336"/>
              <a:gd name="connsiteY37" fmla="*/ 943068 h 2323145"/>
              <a:gd name="connsiteX38" fmla="*/ 8612581 w 11269336"/>
              <a:gd name="connsiteY38" fmla="*/ 952695 h 2323145"/>
              <a:gd name="connsiteX39" fmla="*/ 8589038 w 11269336"/>
              <a:gd name="connsiteY39" fmla="*/ 963892 h 2323145"/>
              <a:gd name="connsiteX40" fmla="*/ 8579950 w 11269336"/>
              <a:gd name="connsiteY40" fmla="*/ 960899 h 2323145"/>
              <a:gd name="connsiteX41" fmla="*/ 8579319 w 11269336"/>
              <a:gd name="connsiteY41" fmla="*/ 965630 h 2323145"/>
              <a:gd name="connsiteX42" fmla="*/ 8547429 w 11269336"/>
              <a:gd name="connsiteY42" fmla="*/ 984506 h 2323145"/>
              <a:gd name="connsiteX43" fmla="*/ 8478704 w 11269336"/>
              <a:gd name="connsiteY43" fmla="*/ 1025490 h 2323145"/>
              <a:gd name="connsiteX44" fmla="*/ 8461421 w 11269336"/>
              <a:gd name="connsiteY44" fmla="*/ 1035512 h 2323145"/>
              <a:gd name="connsiteX45" fmla="*/ 8445003 w 11269336"/>
              <a:gd name="connsiteY45" fmla="*/ 1036851 h 2323145"/>
              <a:gd name="connsiteX46" fmla="*/ 8357350 w 11269336"/>
              <a:gd name="connsiteY46" fmla="*/ 1060213 h 2323145"/>
              <a:gd name="connsiteX47" fmla="*/ 8335565 w 11269336"/>
              <a:gd name="connsiteY47" fmla="*/ 1061151 h 2323145"/>
              <a:gd name="connsiteX48" fmla="*/ 8325267 w 11269336"/>
              <a:gd name="connsiteY48" fmla="*/ 1055919 h 2323145"/>
              <a:gd name="connsiteX49" fmla="*/ 8293586 w 11269336"/>
              <a:gd name="connsiteY49" fmla="*/ 1076144 h 2323145"/>
              <a:gd name="connsiteX50" fmla="*/ 8242405 w 11269336"/>
              <a:gd name="connsiteY50" fmla="*/ 1095960 h 2323145"/>
              <a:gd name="connsiteX51" fmla="*/ 8197391 w 11269336"/>
              <a:gd name="connsiteY51" fmla="*/ 1107746 h 2323145"/>
              <a:gd name="connsiteX52" fmla="*/ 8081474 w 11269336"/>
              <a:gd name="connsiteY52" fmla="*/ 1130125 h 2323145"/>
              <a:gd name="connsiteX53" fmla="*/ 8053585 w 11269336"/>
              <a:gd name="connsiteY53" fmla="*/ 1129169 h 2323145"/>
              <a:gd name="connsiteX54" fmla="*/ 8038422 w 11269336"/>
              <a:gd name="connsiteY54" fmla="*/ 1119092 h 2323145"/>
              <a:gd name="connsiteX55" fmla="*/ 8029450 w 11269336"/>
              <a:gd name="connsiteY55" fmla="*/ 1125592 h 2323145"/>
              <a:gd name="connsiteX56" fmla="*/ 7959552 w 11269336"/>
              <a:gd name="connsiteY56" fmla="*/ 1140188 h 2323145"/>
              <a:gd name="connsiteX57" fmla="*/ 7914188 w 11269336"/>
              <a:gd name="connsiteY57" fmla="*/ 1150862 h 2323145"/>
              <a:gd name="connsiteX58" fmla="*/ 7914918 w 11269336"/>
              <a:gd name="connsiteY58" fmla="*/ 1168758 h 2323145"/>
              <a:gd name="connsiteX59" fmla="*/ 7875510 w 11269336"/>
              <a:gd name="connsiteY59" fmla="*/ 1183153 h 2323145"/>
              <a:gd name="connsiteX60" fmla="*/ 7829932 w 11269336"/>
              <a:gd name="connsiteY60" fmla="*/ 1180782 h 2323145"/>
              <a:gd name="connsiteX61" fmla="*/ 7779182 w 11269336"/>
              <a:gd name="connsiteY61" fmla="*/ 1192665 h 2323145"/>
              <a:gd name="connsiteX62" fmla="*/ 7748774 w 11269336"/>
              <a:gd name="connsiteY62" fmla="*/ 1199586 h 2323145"/>
              <a:gd name="connsiteX63" fmla="*/ 7671846 w 11269336"/>
              <a:gd name="connsiteY63" fmla="*/ 1231966 h 2323145"/>
              <a:gd name="connsiteX64" fmla="*/ 7554146 w 11269336"/>
              <a:gd name="connsiteY64" fmla="*/ 1319748 h 2323145"/>
              <a:gd name="connsiteX65" fmla="*/ 7515052 w 11269336"/>
              <a:gd name="connsiteY65" fmla="*/ 1336718 h 2323145"/>
              <a:gd name="connsiteX66" fmla="*/ 7507193 w 11269336"/>
              <a:gd name="connsiteY66" fmla="*/ 1334617 h 2323145"/>
              <a:gd name="connsiteX67" fmla="*/ 7461694 w 11269336"/>
              <a:gd name="connsiteY67" fmla="*/ 1375866 h 2323145"/>
              <a:gd name="connsiteX68" fmla="*/ 7377571 w 11269336"/>
              <a:gd name="connsiteY68" fmla="*/ 1400128 h 2323145"/>
              <a:gd name="connsiteX69" fmla="*/ 7311261 w 11269336"/>
              <a:gd name="connsiteY69" fmla="*/ 1412652 h 2323145"/>
              <a:gd name="connsiteX70" fmla="*/ 7275307 w 11269336"/>
              <a:gd name="connsiteY70" fmla="*/ 1422171 h 2323145"/>
              <a:gd name="connsiteX71" fmla="*/ 7247783 w 11269336"/>
              <a:gd name="connsiteY71" fmla="*/ 1426330 h 2323145"/>
              <a:gd name="connsiteX72" fmla="*/ 7185047 w 11269336"/>
              <a:gd name="connsiteY72" fmla="*/ 1451812 h 2323145"/>
              <a:gd name="connsiteX73" fmla="*/ 7084117 w 11269336"/>
              <a:gd name="connsiteY73" fmla="*/ 1500281 h 2323145"/>
              <a:gd name="connsiteX74" fmla="*/ 7062011 w 11269336"/>
              <a:gd name="connsiteY74" fmla="*/ 1509183 h 2323145"/>
              <a:gd name="connsiteX75" fmla="*/ 7040555 w 11269336"/>
              <a:gd name="connsiteY75" fmla="*/ 1511207 h 2323145"/>
              <a:gd name="connsiteX76" fmla="*/ 7033438 w 11269336"/>
              <a:gd name="connsiteY76" fmla="*/ 1506772 h 2323145"/>
              <a:gd name="connsiteX77" fmla="*/ 7020886 w 11269336"/>
              <a:gd name="connsiteY77" fmla="*/ 1510764 h 2323145"/>
              <a:gd name="connsiteX78" fmla="*/ 7017033 w 11269336"/>
              <a:gd name="connsiteY78" fmla="*/ 1510650 h 2323145"/>
              <a:gd name="connsiteX79" fmla="*/ 6995460 w 11269336"/>
              <a:gd name="connsiteY79" fmla="*/ 1511173 h 2323145"/>
              <a:gd name="connsiteX80" fmla="*/ 6962144 w 11269336"/>
              <a:gd name="connsiteY80" fmla="*/ 1541508 h 2323145"/>
              <a:gd name="connsiteX81" fmla="*/ 6910674 w 11269336"/>
              <a:gd name="connsiteY81" fmla="*/ 1554793 h 2323145"/>
              <a:gd name="connsiteX82" fmla="*/ 6732152 w 11269336"/>
              <a:gd name="connsiteY82" fmla="*/ 1642538 h 2323145"/>
              <a:gd name="connsiteX83" fmla="*/ 6694106 w 11269336"/>
              <a:gd name="connsiteY83" fmla="*/ 1632377 h 2323145"/>
              <a:gd name="connsiteX84" fmla="*/ 6617223 w 11269336"/>
              <a:gd name="connsiteY84" fmla="*/ 1659889 h 2323145"/>
              <a:gd name="connsiteX85" fmla="*/ 6521138 w 11269336"/>
              <a:gd name="connsiteY85" fmla="*/ 1744340 h 2323145"/>
              <a:gd name="connsiteX86" fmla="*/ 6380677 w 11269336"/>
              <a:gd name="connsiteY86" fmla="*/ 1796883 h 2323145"/>
              <a:gd name="connsiteX87" fmla="*/ 6374897 w 11269336"/>
              <a:gd name="connsiteY87" fmla="*/ 1809910 h 2323145"/>
              <a:gd name="connsiteX88" fmla="*/ 6364545 w 11269336"/>
              <a:gd name="connsiteY88" fmla="*/ 1820090 h 2323145"/>
              <a:gd name="connsiteX89" fmla="*/ 6362126 w 11269336"/>
              <a:gd name="connsiteY89" fmla="*/ 1819991 h 2323145"/>
              <a:gd name="connsiteX90" fmla="*/ 6346673 w 11269336"/>
              <a:gd name="connsiteY90" fmla="*/ 1827824 h 2323145"/>
              <a:gd name="connsiteX91" fmla="*/ 6345588 w 11269336"/>
              <a:gd name="connsiteY91" fmla="*/ 1832232 h 2323145"/>
              <a:gd name="connsiteX92" fmla="*/ 6335708 w 11269336"/>
              <a:gd name="connsiteY92" fmla="*/ 1838451 h 2323145"/>
              <a:gd name="connsiteX93" fmla="*/ 6318182 w 11269336"/>
              <a:gd name="connsiteY93" fmla="*/ 1852975 h 2323145"/>
              <a:gd name="connsiteX94" fmla="*/ 6313084 w 11269336"/>
              <a:gd name="connsiteY94" fmla="*/ 1853561 h 2323145"/>
              <a:gd name="connsiteX95" fmla="*/ 6283816 w 11269336"/>
              <a:gd name="connsiteY95" fmla="*/ 1872148 h 2323145"/>
              <a:gd name="connsiteX96" fmla="*/ 6282550 w 11269336"/>
              <a:gd name="connsiteY96" fmla="*/ 1871392 h 2323145"/>
              <a:gd name="connsiteX97" fmla="*/ 6270527 w 11269336"/>
              <a:gd name="connsiteY97" fmla="*/ 1872208 h 2323145"/>
              <a:gd name="connsiteX98" fmla="*/ 6249518 w 11269336"/>
              <a:gd name="connsiteY98" fmla="*/ 1876079 h 2323145"/>
              <a:gd name="connsiteX99" fmla="*/ 6190386 w 11269336"/>
              <a:gd name="connsiteY99" fmla="*/ 1872478 h 2323145"/>
              <a:gd name="connsiteX100" fmla="*/ 6159777 w 11269336"/>
              <a:gd name="connsiteY100" fmla="*/ 1891745 h 2323145"/>
              <a:gd name="connsiteX101" fmla="*/ 6153131 w 11269336"/>
              <a:gd name="connsiteY101" fmla="*/ 1895079 h 2323145"/>
              <a:gd name="connsiteX102" fmla="*/ 6152798 w 11269336"/>
              <a:gd name="connsiteY102" fmla="*/ 1894920 h 2323145"/>
              <a:gd name="connsiteX103" fmla="*/ 6145388 w 11269336"/>
              <a:gd name="connsiteY103" fmla="*/ 1897990 h 2323145"/>
              <a:gd name="connsiteX104" fmla="*/ 6141014 w 11269336"/>
              <a:gd name="connsiteY104" fmla="*/ 1901155 h 2323145"/>
              <a:gd name="connsiteX105" fmla="*/ 6128122 w 11269336"/>
              <a:gd name="connsiteY105" fmla="*/ 1907623 h 2323145"/>
              <a:gd name="connsiteX106" fmla="*/ 6122351 w 11269336"/>
              <a:gd name="connsiteY106" fmla="*/ 1908359 h 2323145"/>
              <a:gd name="connsiteX107" fmla="*/ 6064750 w 11269336"/>
              <a:gd name="connsiteY107" fmla="*/ 1896394 h 2323145"/>
              <a:gd name="connsiteX108" fmla="*/ 5964230 w 11269336"/>
              <a:gd name="connsiteY108" fmla="*/ 1910038 h 2323145"/>
              <a:gd name="connsiteX109" fmla="*/ 5865399 w 11269336"/>
              <a:gd name="connsiteY109" fmla="*/ 1926966 h 2323145"/>
              <a:gd name="connsiteX110" fmla="*/ 5829951 w 11269336"/>
              <a:gd name="connsiteY110" fmla="*/ 1934755 h 2323145"/>
              <a:gd name="connsiteX111" fmla="*/ 5765285 w 11269336"/>
              <a:gd name="connsiteY111" fmla="*/ 1941322 h 2323145"/>
              <a:gd name="connsiteX112" fmla="*/ 5734750 w 11269336"/>
              <a:gd name="connsiteY112" fmla="*/ 1939793 h 2323145"/>
              <a:gd name="connsiteX113" fmla="*/ 5733569 w 11269336"/>
              <a:gd name="connsiteY113" fmla="*/ 1940505 h 2323145"/>
              <a:gd name="connsiteX114" fmla="*/ 5730329 w 11269336"/>
              <a:gd name="connsiteY114" fmla="*/ 1937845 h 2323145"/>
              <a:gd name="connsiteX115" fmla="*/ 5724661 w 11269336"/>
              <a:gd name="connsiteY115" fmla="*/ 1937455 h 2323145"/>
              <a:gd name="connsiteX116" fmla="*/ 5710186 w 11269336"/>
              <a:gd name="connsiteY116" fmla="*/ 1941370 h 2323145"/>
              <a:gd name="connsiteX117" fmla="*/ 5704910 w 11269336"/>
              <a:gd name="connsiteY117" fmla="*/ 1943663 h 2323145"/>
              <a:gd name="connsiteX118" fmla="*/ 5696836 w 11269336"/>
              <a:gd name="connsiteY118" fmla="*/ 1945271 h 2323145"/>
              <a:gd name="connsiteX119" fmla="*/ 5696583 w 11269336"/>
              <a:gd name="connsiteY119" fmla="*/ 1945050 h 2323145"/>
              <a:gd name="connsiteX120" fmla="*/ 5689123 w 11269336"/>
              <a:gd name="connsiteY120" fmla="*/ 1947067 h 2323145"/>
              <a:gd name="connsiteX121" fmla="*/ 5653291 w 11269336"/>
              <a:gd name="connsiteY121" fmla="*/ 1960245 h 2323145"/>
              <a:gd name="connsiteX122" fmla="*/ 5599385 w 11269336"/>
              <a:gd name="connsiteY122" fmla="*/ 1945198 h 2323145"/>
              <a:gd name="connsiteX123" fmla="*/ 5578300 w 11269336"/>
              <a:gd name="connsiteY123" fmla="*/ 1944963 h 2323145"/>
              <a:gd name="connsiteX124" fmla="*/ 5566758 w 11269336"/>
              <a:gd name="connsiteY124" fmla="*/ 1943441 h 2323145"/>
              <a:gd name="connsiteX125" fmla="*/ 5565857 w 11269336"/>
              <a:gd name="connsiteY125" fmla="*/ 1942445 h 2323145"/>
              <a:gd name="connsiteX126" fmla="*/ 5531534 w 11269336"/>
              <a:gd name="connsiteY126" fmla="*/ 1955208 h 2323145"/>
              <a:gd name="connsiteX127" fmla="*/ 5526552 w 11269336"/>
              <a:gd name="connsiteY127" fmla="*/ 1954799 h 2323145"/>
              <a:gd name="connsiteX128" fmla="*/ 5504723 w 11269336"/>
              <a:gd name="connsiteY128" fmla="*/ 1965811 h 2323145"/>
              <a:gd name="connsiteX129" fmla="*/ 5493156 w 11269336"/>
              <a:gd name="connsiteY129" fmla="*/ 1970063 h 2323145"/>
              <a:gd name="connsiteX130" fmla="*/ 5490486 w 11269336"/>
              <a:gd name="connsiteY130" fmla="*/ 1974227 h 2323145"/>
              <a:gd name="connsiteX131" fmla="*/ 5473107 w 11269336"/>
              <a:gd name="connsiteY131" fmla="*/ 1979001 h 2323145"/>
              <a:gd name="connsiteX132" fmla="*/ 5470885 w 11269336"/>
              <a:gd name="connsiteY132" fmla="*/ 1978432 h 2323145"/>
              <a:gd name="connsiteX133" fmla="*/ 5457393 w 11269336"/>
              <a:gd name="connsiteY133" fmla="*/ 1986525 h 2323145"/>
              <a:gd name="connsiteX134" fmla="*/ 5447102 w 11269336"/>
              <a:gd name="connsiteY134" fmla="*/ 1998329 h 2323145"/>
              <a:gd name="connsiteX135" fmla="*/ 5159151 w 11269336"/>
              <a:gd name="connsiteY135" fmla="*/ 2029640 h 2323145"/>
              <a:gd name="connsiteX136" fmla="*/ 5041688 w 11269336"/>
              <a:gd name="connsiteY136" fmla="*/ 2022334 h 2323145"/>
              <a:gd name="connsiteX137" fmla="*/ 4860988 w 11269336"/>
              <a:gd name="connsiteY137" fmla="*/ 2135698 h 2323145"/>
              <a:gd name="connsiteX138" fmla="*/ 4807902 w 11269336"/>
              <a:gd name="connsiteY138" fmla="*/ 2138894 h 2323145"/>
              <a:gd name="connsiteX139" fmla="*/ 4765388 w 11269336"/>
              <a:gd name="connsiteY139" fmla="*/ 2162525 h 2323145"/>
              <a:gd name="connsiteX140" fmla="*/ 4745033 w 11269336"/>
              <a:gd name="connsiteY140" fmla="*/ 2158859 h 2323145"/>
              <a:gd name="connsiteX141" fmla="*/ 4741475 w 11269336"/>
              <a:gd name="connsiteY141" fmla="*/ 2157998 h 2323145"/>
              <a:gd name="connsiteX142" fmla="*/ 4728247 w 11269336"/>
              <a:gd name="connsiteY142" fmla="*/ 2159526 h 2323145"/>
              <a:gd name="connsiteX143" fmla="*/ 4723263 w 11269336"/>
              <a:gd name="connsiteY143" fmla="*/ 2153742 h 2323145"/>
              <a:gd name="connsiteX144" fmla="*/ 4702453 w 11269336"/>
              <a:gd name="connsiteY144" fmla="*/ 2151586 h 2323145"/>
              <a:gd name="connsiteX145" fmla="*/ 4678455 w 11269336"/>
              <a:gd name="connsiteY145" fmla="*/ 2156131 h 2323145"/>
              <a:gd name="connsiteX146" fmla="*/ 4593061 w 11269336"/>
              <a:gd name="connsiteY146" fmla="*/ 2171597 h 2323145"/>
              <a:gd name="connsiteX147" fmla="*/ 4579902 w 11269336"/>
              <a:gd name="connsiteY147" fmla="*/ 2177927 h 2323145"/>
              <a:gd name="connsiteX148" fmla="*/ 4533444 w 11269336"/>
              <a:gd name="connsiteY148" fmla="*/ 2181200 h 2323145"/>
              <a:gd name="connsiteX149" fmla="*/ 4492832 w 11269336"/>
              <a:gd name="connsiteY149" fmla="*/ 2188033 h 2323145"/>
              <a:gd name="connsiteX150" fmla="*/ 4467257 w 11269336"/>
              <a:gd name="connsiteY150" fmla="*/ 2196121 h 2323145"/>
              <a:gd name="connsiteX151" fmla="*/ 4459937 w 11269336"/>
              <a:gd name="connsiteY151" fmla="*/ 2195182 h 2323145"/>
              <a:gd name="connsiteX152" fmla="*/ 4433312 w 11269336"/>
              <a:gd name="connsiteY152" fmla="*/ 2199004 h 2323145"/>
              <a:gd name="connsiteX153" fmla="*/ 4420601 w 11269336"/>
              <a:gd name="connsiteY153" fmla="*/ 2205158 h 2323145"/>
              <a:gd name="connsiteX154" fmla="*/ 4405765 w 11269336"/>
              <a:gd name="connsiteY154" fmla="*/ 2199902 h 2323145"/>
              <a:gd name="connsiteX155" fmla="*/ 4401354 w 11269336"/>
              <a:gd name="connsiteY155" fmla="*/ 2194745 h 2323145"/>
              <a:gd name="connsiteX156" fmla="*/ 4383151 w 11269336"/>
              <a:gd name="connsiteY156" fmla="*/ 2201140 h 2323145"/>
              <a:gd name="connsiteX157" fmla="*/ 4366646 w 11269336"/>
              <a:gd name="connsiteY157" fmla="*/ 2198564 h 2323145"/>
              <a:gd name="connsiteX158" fmla="*/ 4354009 w 11269336"/>
              <a:gd name="connsiteY158" fmla="*/ 2204984 h 2323145"/>
              <a:gd name="connsiteX159" fmla="*/ 4348284 w 11269336"/>
              <a:gd name="connsiteY159" fmla="*/ 2205270 h 2323145"/>
              <a:gd name="connsiteX160" fmla="*/ 4333906 w 11269336"/>
              <a:gd name="connsiteY160" fmla="*/ 2205251 h 2323145"/>
              <a:gd name="connsiteX161" fmla="*/ 4308819 w 11269336"/>
              <a:gd name="connsiteY161" fmla="*/ 2203822 h 2323145"/>
              <a:gd name="connsiteX162" fmla="*/ 4301210 w 11269336"/>
              <a:gd name="connsiteY162" fmla="*/ 2204456 h 2323145"/>
              <a:gd name="connsiteX163" fmla="*/ 4283095 w 11269336"/>
              <a:gd name="connsiteY163" fmla="*/ 2198177 h 2323145"/>
              <a:gd name="connsiteX164" fmla="*/ 4250119 w 11269336"/>
              <a:gd name="connsiteY164" fmla="*/ 2196342 h 2323145"/>
              <a:gd name="connsiteX165" fmla="*/ 4189203 w 11269336"/>
              <a:gd name="connsiteY165" fmla="*/ 2178994 h 2323145"/>
              <a:gd name="connsiteX166" fmla="*/ 4154035 w 11269336"/>
              <a:gd name="connsiteY166" fmla="*/ 2171950 h 2323145"/>
              <a:gd name="connsiteX167" fmla="*/ 4129569 w 11269336"/>
              <a:gd name="connsiteY167" fmla="*/ 2163850 h 2323145"/>
              <a:gd name="connsiteX168" fmla="*/ 4061250 w 11269336"/>
              <a:gd name="connsiteY168" fmla="*/ 2159236 h 2323145"/>
              <a:gd name="connsiteX169" fmla="*/ 3945480 w 11269336"/>
              <a:gd name="connsiteY169" fmla="*/ 2158279 h 2323145"/>
              <a:gd name="connsiteX170" fmla="*/ 3921468 w 11269336"/>
              <a:gd name="connsiteY170" fmla="*/ 2156588 h 2323145"/>
              <a:gd name="connsiteX171" fmla="*/ 3903348 w 11269336"/>
              <a:gd name="connsiteY171" fmla="*/ 2149220 h 2323145"/>
              <a:gd name="connsiteX172" fmla="*/ 3901342 w 11269336"/>
              <a:gd name="connsiteY172" fmla="*/ 2142355 h 2323145"/>
              <a:gd name="connsiteX173" fmla="*/ 3888539 w 11269336"/>
              <a:gd name="connsiteY173" fmla="*/ 2140476 h 2323145"/>
              <a:gd name="connsiteX174" fmla="*/ 3885662 w 11269336"/>
              <a:gd name="connsiteY174" fmla="*/ 2138740 h 2323145"/>
              <a:gd name="connsiteX175" fmla="*/ 3868627 w 11269336"/>
              <a:gd name="connsiteY175" fmla="*/ 2130023 h 2323145"/>
              <a:gd name="connsiteX176" fmla="*/ 3819177 w 11269336"/>
              <a:gd name="connsiteY176" fmla="*/ 2142111 h 2323145"/>
              <a:gd name="connsiteX177" fmla="*/ 3769100 w 11269336"/>
              <a:gd name="connsiteY177" fmla="*/ 2131731 h 2323145"/>
              <a:gd name="connsiteX178" fmla="*/ 3562752 w 11269336"/>
              <a:gd name="connsiteY178" fmla="*/ 2131785 h 2323145"/>
              <a:gd name="connsiteX179" fmla="*/ 3541402 w 11269336"/>
              <a:gd name="connsiteY179" fmla="*/ 2106821 h 2323145"/>
              <a:gd name="connsiteX180" fmla="*/ 3365341 w 11269336"/>
              <a:gd name="connsiteY180" fmla="*/ 2077638 h 2323145"/>
              <a:gd name="connsiteX181" fmla="*/ 3170922 w 11269336"/>
              <a:gd name="connsiteY181" fmla="*/ 2115957 h 2323145"/>
              <a:gd name="connsiteX182" fmla="*/ 3156256 w 11269336"/>
              <a:gd name="connsiteY182" fmla="*/ 2124773 h 2323145"/>
              <a:gd name="connsiteX183" fmla="*/ 3140298 w 11269336"/>
              <a:gd name="connsiteY183" fmla="*/ 2129182 h 2323145"/>
              <a:gd name="connsiteX184" fmla="*/ 3138514 w 11269336"/>
              <a:gd name="connsiteY184" fmla="*/ 2128069 h 2323145"/>
              <a:gd name="connsiteX185" fmla="*/ 3120467 w 11269336"/>
              <a:gd name="connsiteY185" fmla="*/ 2128281 h 2323145"/>
              <a:gd name="connsiteX186" fmla="*/ 3116175 w 11269336"/>
              <a:gd name="connsiteY186" fmla="*/ 2131633 h 2323145"/>
              <a:gd name="connsiteX187" fmla="*/ 3103685 w 11269336"/>
              <a:gd name="connsiteY187" fmla="*/ 2132814 h 2323145"/>
              <a:gd name="connsiteX188" fmla="*/ 3078794 w 11269336"/>
              <a:gd name="connsiteY188" fmla="*/ 2137935 h 2323145"/>
              <a:gd name="connsiteX189" fmla="*/ 3074407 w 11269336"/>
              <a:gd name="connsiteY189" fmla="*/ 2136274 h 2323145"/>
              <a:gd name="connsiteX190" fmla="*/ 3037285 w 11269336"/>
              <a:gd name="connsiteY190" fmla="*/ 2139919 h 2323145"/>
              <a:gd name="connsiteX191" fmla="*/ 3036901 w 11269336"/>
              <a:gd name="connsiteY191" fmla="*/ 2138726 h 2323145"/>
              <a:gd name="connsiteX192" fmla="*/ 3026996 w 11269336"/>
              <a:gd name="connsiteY192" fmla="*/ 2134322 h 2323145"/>
              <a:gd name="connsiteX193" fmla="*/ 3007772 w 11269336"/>
              <a:gd name="connsiteY193" fmla="*/ 2128742 h 2323145"/>
              <a:gd name="connsiteX194" fmla="*/ 2965030 w 11269336"/>
              <a:gd name="connsiteY194" fmla="*/ 2100494 h 2323145"/>
              <a:gd name="connsiteX195" fmla="*/ 2926342 w 11269336"/>
              <a:gd name="connsiteY195" fmla="*/ 2104155 h 2323145"/>
              <a:gd name="connsiteX196" fmla="*/ 2918608 w 11269336"/>
              <a:gd name="connsiteY196" fmla="*/ 2104215 h 2323145"/>
              <a:gd name="connsiteX197" fmla="*/ 2918475 w 11269336"/>
              <a:gd name="connsiteY197" fmla="*/ 2103937 h 2323145"/>
              <a:gd name="connsiteX198" fmla="*/ 2910360 w 11269336"/>
              <a:gd name="connsiteY198" fmla="*/ 2103444 h 2323145"/>
              <a:gd name="connsiteX199" fmla="*/ 2904507 w 11269336"/>
              <a:gd name="connsiteY199" fmla="*/ 2104326 h 2323145"/>
              <a:gd name="connsiteX200" fmla="*/ 2889503 w 11269336"/>
              <a:gd name="connsiteY200" fmla="*/ 2104443 h 2323145"/>
              <a:gd name="connsiteX201" fmla="*/ 2884480 w 11269336"/>
              <a:gd name="connsiteY201" fmla="*/ 2102626 h 2323145"/>
              <a:gd name="connsiteX202" fmla="*/ 2882689 w 11269336"/>
              <a:gd name="connsiteY202" fmla="*/ 2099228 h 2323145"/>
              <a:gd name="connsiteX203" fmla="*/ 2881291 w 11269336"/>
              <a:gd name="connsiteY203" fmla="*/ 2099618 h 2323145"/>
              <a:gd name="connsiteX204" fmla="*/ 2853979 w 11269336"/>
              <a:gd name="connsiteY204" fmla="*/ 2090388 h 2323145"/>
              <a:gd name="connsiteX205" fmla="*/ 2791790 w 11269336"/>
              <a:gd name="connsiteY205" fmla="*/ 2080332 h 2323145"/>
              <a:gd name="connsiteX206" fmla="*/ 2755844 w 11269336"/>
              <a:gd name="connsiteY206" fmla="*/ 2078874 h 2323145"/>
              <a:gd name="connsiteX207" fmla="*/ 2657742 w 11269336"/>
              <a:gd name="connsiteY207" fmla="*/ 2070179 h 2323145"/>
              <a:gd name="connsiteX208" fmla="*/ 2559549 w 11269336"/>
              <a:gd name="connsiteY208" fmla="*/ 2057873 h 2323145"/>
              <a:gd name="connsiteX209" fmla="*/ 2512054 w 11269336"/>
              <a:gd name="connsiteY209" fmla="*/ 2031671 h 2323145"/>
              <a:gd name="connsiteX210" fmla="*/ 2506437 w 11269336"/>
              <a:gd name="connsiteY210" fmla="*/ 2030918 h 2323145"/>
              <a:gd name="connsiteX211" fmla="*/ 2491752 w 11269336"/>
              <a:gd name="connsiteY211" fmla="*/ 2033906 h 2323145"/>
              <a:gd name="connsiteX212" fmla="*/ 2486338 w 11269336"/>
              <a:gd name="connsiteY212" fmla="*/ 2035862 h 2323145"/>
              <a:gd name="connsiteX213" fmla="*/ 2478186 w 11269336"/>
              <a:gd name="connsiteY213" fmla="*/ 2036953 h 2323145"/>
              <a:gd name="connsiteX214" fmla="*/ 2477950 w 11269336"/>
              <a:gd name="connsiteY214" fmla="*/ 2036715 h 2323145"/>
              <a:gd name="connsiteX215" fmla="*/ 2470381 w 11269336"/>
              <a:gd name="connsiteY215" fmla="*/ 2038256 h 2323145"/>
              <a:gd name="connsiteX216" fmla="*/ 2433781 w 11269336"/>
              <a:gd name="connsiteY216" fmla="*/ 2049140 h 2323145"/>
              <a:gd name="connsiteX217" fmla="*/ 2381172 w 11269336"/>
              <a:gd name="connsiteY217" fmla="*/ 2030645 h 2323145"/>
              <a:gd name="connsiteX218" fmla="*/ 2360198 w 11269336"/>
              <a:gd name="connsiteY218" fmla="*/ 2029059 h 2323145"/>
              <a:gd name="connsiteX219" fmla="*/ 2348815 w 11269336"/>
              <a:gd name="connsiteY219" fmla="*/ 2026798 h 2323145"/>
              <a:gd name="connsiteX220" fmla="*/ 2347988 w 11269336"/>
              <a:gd name="connsiteY220" fmla="*/ 2025745 h 2323145"/>
              <a:gd name="connsiteX221" fmla="*/ 2312920 w 11269336"/>
              <a:gd name="connsiteY221" fmla="*/ 2036311 h 2323145"/>
              <a:gd name="connsiteX222" fmla="*/ 2307986 w 11269336"/>
              <a:gd name="connsiteY222" fmla="*/ 2035583 h 2323145"/>
              <a:gd name="connsiteX223" fmla="*/ 2285481 w 11269336"/>
              <a:gd name="connsiteY223" fmla="*/ 2045197 h 2323145"/>
              <a:gd name="connsiteX224" fmla="*/ 2273666 w 11269336"/>
              <a:gd name="connsiteY224" fmla="*/ 2048710 h 2323145"/>
              <a:gd name="connsiteX225" fmla="*/ 2270719 w 11269336"/>
              <a:gd name="connsiteY225" fmla="*/ 2052702 h 2323145"/>
              <a:gd name="connsiteX226" fmla="*/ 2253080 w 11269336"/>
              <a:gd name="connsiteY226" fmla="*/ 2056363 h 2323145"/>
              <a:gd name="connsiteX227" fmla="*/ 2250906 w 11269336"/>
              <a:gd name="connsiteY227" fmla="*/ 2055654 h 2323145"/>
              <a:gd name="connsiteX228" fmla="*/ 2236905 w 11269336"/>
              <a:gd name="connsiteY228" fmla="*/ 2062882 h 2323145"/>
              <a:gd name="connsiteX229" fmla="*/ 2225830 w 11269336"/>
              <a:gd name="connsiteY229" fmla="*/ 2074027 h 2323145"/>
              <a:gd name="connsiteX230" fmla="*/ 2073776 w 11269336"/>
              <a:gd name="connsiteY230" fmla="*/ 2089244 h 2323145"/>
              <a:gd name="connsiteX231" fmla="*/ 1948256 w 11269336"/>
              <a:gd name="connsiteY231" fmla="*/ 2146616 h 2323145"/>
              <a:gd name="connsiteX232" fmla="*/ 1865582 w 11269336"/>
              <a:gd name="connsiteY232" fmla="*/ 2153738 h 2323145"/>
              <a:gd name="connsiteX233" fmla="*/ 1835210 w 11269336"/>
              <a:gd name="connsiteY233" fmla="*/ 2134244 h 2323145"/>
              <a:gd name="connsiteX234" fmla="*/ 1632661 w 11269336"/>
              <a:gd name="connsiteY234" fmla="*/ 2173882 h 2323145"/>
              <a:gd name="connsiteX235" fmla="*/ 1579590 w 11269336"/>
              <a:gd name="connsiteY235" fmla="*/ 2173680 h 2323145"/>
              <a:gd name="connsiteX236" fmla="*/ 1535601 w 11269336"/>
              <a:gd name="connsiteY236" fmla="*/ 2194590 h 2323145"/>
              <a:gd name="connsiteX237" fmla="*/ 1515594 w 11269336"/>
              <a:gd name="connsiteY237" fmla="*/ 2189622 h 2323145"/>
              <a:gd name="connsiteX238" fmla="*/ 1512113 w 11269336"/>
              <a:gd name="connsiteY238" fmla="*/ 2188534 h 2323145"/>
              <a:gd name="connsiteX239" fmla="*/ 1498838 w 11269336"/>
              <a:gd name="connsiteY239" fmla="*/ 2189213 h 2323145"/>
              <a:gd name="connsiteX240" fmla="*/ 1494279 w 11269336"/>
              <a:gd name="connsiteY240" fmla="*/ 2183112 h 2323145"/>
              <a:gd name="connsiteX241" fmla="*/ 1473714 w 11269336"/>
              <a:gd name="connsiteY241" fmla="*/ 2179625 h 2323145"/>
              <a:gd name="connsiteX242" fmla="*/ 1449503 w 11269336"/>
              <a:gd name="connsiteY242" fmla="*/ 2182633 h 2323145"/>
              <a:gd name="connsiteX243" fmla="*/ 1266687 w 11269336"/>
              <a:gd name="connsiteY243" fmla="*/ 2212688 h 2323145"/>
              <a:gd name="connsiteX244" fmla="*/ 1239614 w 11269336"/>
              <a:gd name="connsiteY244" fmla="*/ 2209727 h 2323145"/>
              <a:gd name="connsiteX245" fmla="*/ 1202436 w 11269336"/>
              <a:gd name="connsiteY245" fmla="*/ 2209817 h 2323145"/>
              <a:gd name="connsiteX246" fmla="*/ 1136097 w 11269336"/>
              <a:gd name="connsiteY246" fmla="*/ 2205112 h 2323145"/>
              <a:gd name="connsiteX247" fmla="*/ 988232 w 11269336"/>
              <a:gd name="connsiteY247" fmla="*/ 2235635 h 2323145"/>
              <a:gd name="connsiteX248" fmla="*/ 981959 w 11269336"/>
              <a:gd name="connsiteY248" fmla="*/ 2231607 h 2323145"/>
              <a:gd name="connsiteX249" fmla="*/ 938600 w 11269336"/>
              <a:gd name="connsiteY249" fmla="*/ 2238113 h 2323145"/>
              <a:gd name="connsiteX250" fmla="*/ 791788 w 11269336"/>
              <a:gd name="connsiteY250" fmla="*/ 2293224 h 2323145"/>
              <a:gd name="connsiteX251" fmla="*/ 706914 w 11269336"/>
              <a:gd name="connsiteY251" fmla="*/ 2305046 h 2323145"/>
              <a:gd name="connsiteX252" fmla="*/ 675971 w 11269336"/>
              <a:gd name="connsiteY252" fmla="*/ 2304030 h 2323145"/>
              <a:gd name="connsiteX253" fmla="*/ 624180 w 11269336"/>
              <a:gd name="connsiteY253" fmla="*/ 2302650 h 2323145"/>
              <a:gd name="connsiteX254" fmla="*/ 583453 w 11269336"/>
              <a:gd name="connsiteY254" fmla="*/ 2288788 h 2323145"/>
              <a:gd name="connsiteX255" fmla="*/ 540946 w 11269336"/>
              <a:gd name="connsiteY255" fmla="*/ 2292721 h 2323145"/>
              <a:gd name="connsiteX256" fmla="*/ 533680 w 11269336"/>
              <a:gd name="connsiteY256" fmla="*/ 2310233 h 2323145"/>
              <a:gd name="connsiteX257" fmla="*/ 487366 w 11269336"/>
              <a:gd name="connsiteY257" fmla="*/ 2309053 h 2323145"/>
              <a:gd name="connsiteX258" fmla="*/ 416820 w 11269336"/>
              <a:gd name="connsiteY258" fmla="*/ 2305443 h 2323145"/>
              <a:gd name="connsiteX259" fmla="*/ 376805 w 11269336"/>
              <a:gd name="connsiteY259" fmla="*/ 2307647 h 2323145"/>
              <a:gd name="connsiteX260" fmla="*/ 266777 w 11269336"/>
              <a:gd name="connsiteY260" fmla="*/ 2309012 h 2323145"/>
              <a:gd name="connsiteX261" fmla="*/ 156013 w 11269336"/>
              <a:gd name="connsiteY261" fmla="*/ 2306832 h 2323145"/>
              <a:gd name="connsiteX262" fmla="*/ 87258 w 11269336"/>
              <a:gd name="connsiteY262" fmla="*/ 2285511 h 2323145"/>
              <a:gd name="connsiteX263" fmla="*/ 23798 w 11269336"/>
              <a:gd name="connsiteY263" fmla="*/ 2281822 h 2323145"/>
              <a:gd name="connsiteX264" fmla="*/ 0 w 11269336"/>
              <a:gd name="connsiteY264" fmla="*/ 2285369 h 2323145"/>
              <a:gd name="connsiteX265" fmla="*/ 0 w 11269336"/>
              <a:gd name="connsiteY265"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263254 w 11269336"/>
              <a:gd name="connsiteY20" fmla="*/ 645662 h 2323145"/>
              <a:gd name="connsiteX21" fmla="*/ 9028928 w 11269336"/>
              <a:gd name="connsiteY21" fmla="*/ 745350 h 2323145"/>
              <a:gd name="connsiteX22" fmla="*/ 8977138 w 11269336"/>
              <a:gd name="connsiteY22" fmla="*/ 774970 h 2323145"/>
              <a:gd name="connsiteX23" fmla="*/ 8947030 w 11269336"/>
              <a:gd name="connsiteY23" fmla="*/ 814934 h 2323145"/>
              <a:gd name="connsiteX24" fmla="*/ 8914746 w 11269336"/>
              <a:gd name="connsiteY24" fmla="*/ 826428 h 2323145"/>
              <a:gd name="connsiteX25" fmla="*/ 8917778 w 11269336"/>
              <a:gd name="connsiteY25" fmla="*/ 835198 h 2323145"/>
              <a:gd name="connsiteX26" fmla="*/ 8905560 w 11269336"/>
              <a:gd name="connsiteY26" fmla="*/ 838358 h 2323145"/>
              <a:gd name="connsiteX27" fmla="*/ 8897564 w 11269336"/>
              <a:gd name="connsiteY27" fmla="*/ 834287 h 2323145"/>
              <a:gd name="connsiteX28" fmla="*/ 8878040 w 11269336"/>
              <a:gd name="connsiteY28" fmla="*/ 844150 h 2323145"/>
              <a:gd name="connsiteX29" fmla="*/ 8882654 w 11269336"/>
              <a:gd name="connsiteY29" fmla="*/ 892768 h 2323145"/>
              <a:gd name="connsiteX30" fmla="*/ 8795998 w 11269336"/>
              <a:gd name="connsiteY30" fmla="*/ 863337 h 2323145"/>
              <a:gd name="connsiteX31" fmla="*/ 8776970 w 11269336"/>
              <a:gd name="connsiteY31" fmla="*/ 885177 h 2323145"/>
              <a:gd name="connsiteX32" fmla="*/ 8755719 w 11269336"/>
              <a:gd name="connsiteY32" fmla="*/ 889754 h 2323145"/>
              <a:gd name="connsiteX33" fmla="*/ 8743257 w 11269336"/>
              <a:gd name="connsiteY33" fmla="*/ 904723 h 2323145"/>
              <a:gd name="connsiteX34" fmla="*/ 8721366 w 11269336"/>
              <a:gd name="connsiteY34" fmla="*/ 904711 h 2323145"/>
              <a:gd name="connsiteX35" fmla="*/ 8678353 w 11269336"/>
              <a:gd name="connsiteY35" fmla="*/ 926318 h 2323145"/>
              <a:gd name="connsiteX36" fmla="*/ 8636849 w 11269336"/>
              <a:gd name="connsiteY36" fmla="*/ 937900 h 2323145"/>
              <a:gd name="connsiteX37" fmla="*/ 8620213 w 11269336"/>
              <a:gd name="connsiteY37" fmla="*/ 943068 h 2323145"/>
              <a:gd name="connsiteX38" fmla="*/ 8612581 w 11269336"/>
              <a:gd name="connsiteY38" fmla="*/ 952695 h 2323145"/>
              <a:gd name="connsiteX39" fmla="*/ 8589038 w 11269336"/>
              <a:gd name="connsiteY39" fmla="*/ 963892 h 2323145"/>
              <a:gd name="connsiteX40" fmla="*/ 8579950 w 11269336"/>
              <a:gd name="connsiteY40" fmla="*/ 960899 h 2323145"/>
              <a:gd name="connsiteX41" fmla="*/ 8579319 w 11269336"/>
              <a:gd name="connsiteY41" fmla="*/ 965630 h 2323145"/>
              <a:gd name="connsiteX42" fmla="*/ 8547429 w 11269336"/>
              <a:gd name="connsiteY42" fmla="*/ 984506 h 2323145"/>
              <a:gd name="connsiteX43" fmla="*/ 8478704 w 11269336"/>
              <a:gd name="connsiteY43" fmla="*/ 1025490 h 2323145"/>
              <a:gd name="connsiteX44" fmla="*/ 8461421 w 11269336"/>
              <a:gd name="connsiteY44" fmla="*/ 1035512 h 2323145"/>
              <a:gd name="connsiteX45" fmla="*/ 8445003 w 11269336"/>
              <a:gd name="connsiteY45" fmla="*/ 1036851 h 2323145"/>
              <a:gd name="connsiteX46" fmla="*/ 8357350 w 11269336"/>
              <a:gd name="connsiteY46" fmla="*/ 1060213 h 2323145"/>
              <a:gd name="connsiteX47" fmla="*/ 8335565 w 11269336"/>
              <a:gd name="connsiteY47" fmla="*/ 1061151 h 2323145"/>
              <a:gd name="connsiteX48" fmla="*/ 8325267 w 11269336"/>
              <a:gd name="connsiteY48" fmla="*/ 1055919 h 2323145"/>
              <a:gd name="connsiteX49" fmla="*/ 8293586 w 11269336"/>
              <a:gd name="connsiteY49" fmla="*/ 1076144 h 2323145"/>
              <a:gd name="connsiteX50" fmla="*/ 8242405 w 11269336"/>
              <a:gd name="connsiteY50" fmla="*/ 1095960 h 2323145"/>
              <a:gd name="connsiteX51" fmla="*/ 8197391 w 11269336"/>
              <a:gd name="connsiteY51" fmla="*/ 1107746 h 2323145"/>
              <a:gd name="connsiteX52" fmla="*/ 8081474 w 11269336"/>
              <a:gd name="connsiteY52" fmla="*/ 1130125 h 2323145"/>
              <a:gd name="connsiteX53" fmla="*/ 8053585 w 11269336"/>
              <a:gd name="connsiteY53" fmla="*/ 1129169 h 2323145"/>
              <a:gd name="connsiteX54" fmla="*/ 8038422 w 11269336"/>
              <a:gd name="connsiteY54" fmla="*/ 1119092 h 2323145"/>
              <a:gd name="connsiteX55" fmla="*/ 8029450 w 11269336"/>
              <a:gd name="connsiteY55" fmla="*/ 1125592 h 2323145"/>
              <a:gd name="connsiteX56" fmla="*/ 7959552 w 11269336"/>
              <a:gd name="connsiteY56" fmla="*/ 1140188 h 2323145"/>
              <a:gd name="connsiteX57" fmla="*/ 7914188 w 11269336"/>
              <a:gd name="connsiteY57" fmla="*/ 1150862 h 2323145"/>
              <a:gd name="connsiteX58" fmla="*/ 7914918 w 11269336"/>
              <a:gd name="connsiteY58" fmla="*/ 1168758 h 2323145"/>
              <a:gd name="connsiteX59" fmla="*/ 7875510 w 11269336"/>
              <a:gd name="connsiteY59" fmla="*/ 1183153 h 2323145"/>
              <a:gd name="connsiteX60" fmla="*/ 7829932 w 11269336"/>
              <a:gd name="connsiteY60" fmla="*/ 1180782 h 2323145"/>
              <a:gd name="connsiteX61" fmla="*/ 7779182 w 11269336"/>
              <a:gd name="connsiteY61" fmla="*/ 1192665 h 2323145"/>
              <a:gd name="connsiteX62" fmla="*/ 7748774 w 11269336"/>
              <a:gd name="connsiteY62" fmla="*/ 1199586 h 2323145"/>
              <a:gd name="connsiteX63" fmla="*/ 7671846 w 11269336"/>
              <a:gd name="connsiteY63" fmla="*/ 1231966 h 2323145"/>
              <a:gd name="connsiteX64" fmla="*/ 7554146 w 11269336"/>
              <a:gd name="connsiteY64" fmla="*/ 1319748 h 2323145"/>
              <a:gd name="connsiteX65" fmla="*/ 7515052 w 11269336"/>
              <a:gd name="connsiteY65" fmla="*/ 1336718 h 2323145"/>
              <a:gd name="connsiteX66" fmla="*/ 7507193 w 11269336"/>
              <a:gd name="connsiteY66" fmla="*/ 1334617 h 2323145"/>
              <a:gd name="connsiteX67" fmla="*/ 7461694 w 11269336"/>
              <a:gd name="connsiteY67" fmla="*/ 1375866 h 2323145"/>
              <a:gd name="connsiteX68" fmla="*/ 7377571 w 11269336"/>
              <a:gd name="connsiteY68" fmla="*/ 1400128 h 2323145"/>
              <a:gd name="connsiteX69" fmla="*/ 7311261 w 11269336"/>
              <a:gd name="connsiteY69" fmla="*/ 1412652 h 2323145"/>
              <a:gd name="connsiteX70" fmla="*/ 7275307 w 11269336"/>
              <a:gd name="connsiteY70" fmla="*/ 1422171 h 2323145"/>
              <a:gd name="connsiteX71" fmla="*/ 7247783 w 11269336"/>
              <a:gd name="connsiteY71" fmla="*/ 1426330 h 2323145"/>
              <a:gd name="connsiteX72" fmla="*/ 7185047 w 11269336"/>
              <a:gd name="connsiteY72" fmla="*/ 1451812 h 2323145"/>
              <a:gd name="connsiteX73" fmla="*/ 7084117 w 11269336"/>
              <a:gd name="connsiteY73" fmla="*/ 1500281 h 2323145"/>
              <a:gd name="connsiteX74" fmla="*/ 7062011 w 11269336"/>
              <a:gd name="connsiteY74" fmla="*/ 1509183 h 2323145"/>
              <a:gd name="connsiteX75" fmla="*/ 7040555 w 11269336"/>
              <a:gd name="connsiteY75" fmla="*/ 1511207 h 2323145"/>
              <a:gd name="connsiteX76" fmla="*/ 7033438 w 11269336"/>
              <a:gd name="connsiteY76" fmla="*/ 1506772 h 2323145"/>
              <a:gd name="connsiteX77" fmla="*/ 7020886 w 11269336"/>
              <a:gd name="connsiteY77" fmla="*/ 1510764 h 2323145"/>
              <a:gd name="connsiteX78" fmla="*/ 7017033 w 11269336"/>
              <a:gd name="connsiteY78" fmla="*/ 1510650 h 2323145"/>
              <a:gd name="connsiteX79" fmla="*/ 6995460 w 11269336"/>
              <a:gd name="connsiteY79" fmla="*/ 1511173 h 2323145"/>
              <a:gd name="connsiteX80" fmla="*/ 6962144 w 11269336"/>
              <a:gd name="connsiteY80" fmla="*/ 1541508 h 2323145"/>
              <a:gd name="connsiteX81" fmla="*/ 6910674 w 11269336"/>
              <a:gd name="connsiteY81" fmla="*/ 1554793 h 2323145"/>
              <a:gd name="connsiteX82" fmla="*/ 6732152 w 11269336"/>
              <a:gd name="connsiteY82" fmla="*/ 1642538 h 2323145"/>
              <a:gd name="connsiteX83" fmla="*/ 6694106 w 11269336"/>
              <a:gd name="connsiteY83" fmla="*/ 1632377 h 2323145"/>
              <a:gd name="connsiteX84" fmla="*/ 6617223 w 11269336"/>
              <a:gd name="connsiteY84" fmla="*/ 1659889 h 2323145"/>
              <a:gd name="connsiteX85" fmla="*/ 6521138 w 11269336"/>
              <a:gd name="connsiteY85" fmla="*/ 1744340 h 2323145"/>
              <a:gd name="connsiteX86" fmla="*/ 6380677 w 11269336"/>
              <a:gd name="connsiteY86" fmla="*/ 1796883 h 2323145"/>
              <a:gd name="connsiteX87" fmla="*/ 6374897 w 11269336"/>
              <a:gd name="connsiteY87" fmla="*/ 1809910 h 2323145"/>
              <a:gd name="connsiteX88" fmla="*/ 6364545 w 11269336"/>
              <a:gd name="connsiteY88" fmla="*/ 1820090 h 2323145"/>
              <a:gd name="connsiteX89" fmla="*/ 6362126 w 11269336"/>
              <a:gd name="connsiteY89" fmla="*/ 1819991 h 2323145"/>
              <a:gd name="connsiteX90" fmla="*/ 6346673 w 11269336"/>
              <a:gd name="connsiteY90" fmla="*/ 1827824 h 2323145"/>
              <a:gd name="connsiteX91" fmla="*/ 6345588 w 11269336"/>
              <a:gd name="connsiteY91" fmla="*/ 1832232 h 2323145"/>
              <a:gd name="connsiteX92" fmla="*/ 6335708 w 11269336"/>
              <a:gd name="connsiteY92" fmla="*/ 1838451 h 2323145"/>
              <a:gd name="connsiteX93" fmla="*/ 6318182 w 11269336"/>
              <a:gd name="connsiteY93" fmla="*/ 1852975 h 2323145"/>
              <a:gd name="connsiteX94" fmla="*/ 6313084 w 11269336"/>
              <a:gd name="connsiteY94" fmla="*/ 1853561 h 2323145"/>
              <a:gd name="connsiteX95" fmla="*/ 6283816 w 11269336"/>
              <a:gd name="connsiteY95" fmla="*/ 1872148 h 2323145"/>
              <a:gd name="connsiteX96" fmla="*/ 6282550 w 11269336"/>
              <a:gd name="connsiteY96" fmla="*/ 1871392 h 2323145"/>
              <a:gd name="connsiteX97" fmla="*/ 6270527 w 11269336"/>
              <a:gd name="connsiteY97" fmla="*/ 1872208 h 2323145"/>
              <a:gd name="connsiteX98" fmla="*/ 6249518 w 11269336"/>
              <a:gd name="connsiteY98" fmla="*/ 1876079 h 2323145"/>
              <a:gd name="connsiteX99" fmla="*/ 6190386 w 11269336"/>
              <a:gd name="connsiteY99" fmla="*/ 1872478 h 2323145"/>
              <a:gd name="connsiteX100" fmla="*/ 6159777 w 11269336"/>
              <a:gd name="connsiteY100" fmla="*/ 1891745 h 2323145"/>
              <a:gd name="connsiteX101" fmla="*/ 6153131 w 11269336"/>
              <a:gd name="connsiteY101" fmla="*/ 1895079 h 2323145"/>
              <a:gd name="connsiteX102" fmla="*/ 6152798 w 11269336"/>
              <a:gd name="connsiteY102" fmla="*/ 1894920 h 2323145"/>
              <a:gd name="connsiteX103" fmla="*/ 6145388 w 11269336"/>
              <a:gd name="connsiteY103" fmla="*/ 1897990 h 2323145"/>
              <a:gd name="connsiteX104" fmla="*/ 6141014 w 11269336"/>
              <a:gd name="connsiteY104" fmla="*/ 1901155 h 2323145"/>
              <a:gd name="connsiteX105" fmla="*/ 6128122 w 11269336"/>
              <a:gd name="connsiteY105" fmla="*/ 1907623 h 2323145"/>
              <a:gd name="connsiteX106" fmla="*/ 6122351 w 11269336"/>
              <a:gd name="connsiteY106" fmla="*/ 1908359 h 2323145"/>
              <a:gd name="connsiteX107" fmla="*/ 6064750 w 11269336"/>
              <a:gd name="connsiteY107" fmla="*/ 1896394 h 2323145"/>
              <a:gd name="connsiteX108" fmla="*/ 5964230 w 11269336"/>
              <a:gd name="connsiteY108" fmla="*/ 1910038 h 2323145"/>
              <a:gd name="connsiteX109" fmla="*/ 5865399 w 11269336"/>
              <a:gd name="connsiteY109" fmla="*/ 1926966 h 2323145"/>
              <a:gd name="connsiteX110" fmla="*/ 5829951 w 11269336"/>
              <a:gd name="connsiteY110" fmla="*/ 1934755 h 2323145"/>
              <a:gd name="connsiteX111" fmla="*/ 5765285 w 11269336"/>
              <a:gd name="connsiteY111" fmla="*/ 1941322 h 2323145"/>
              <a:gd name="connsiteX112" fmla="*/ 5734750 w 11269336"/>
              <a:gd name="connsiteY112" fmla="*/ 1939793 h 2323145"/>
              <a:gd name="connsiteX113" fmla="*/ 5733569 w 11269336"/>
              <a:gd name="connsiteY113" fmla="*/ 1940505 h 2323145"/>
              <a:gd name="connsiteX114" fmla="*/ 5730329 w 11269336"/>
              <a:gd name="connsiteY114" fmla="*/ 1937845 h 2323145"/>
              <a:gd name="connsiteX115" fmla="*/ 5724661 w 11269336"/>
              <a:gd name="connsiteY115" fmla="*/ 1937455 h 2323145"/>
              <a:gd name="connsiteX116" fmla="*/ 5710186 w 11269336"/>
              <a:gd name="connsiteY116" fmla="*/ 1941370 h 2323145"/>
              <a:gd name="connsiteX117" fmla="*/ 5704910 w 11269336"/>
              <a:gd name="connsiteY117" fmla="*/ 1943663 h 2323145"/>
              <a:gd name="connsiteX118" fmla="*/ 5696836 w 11269336"/>
              <a:gd name="connsiteY118" fmla="*/ 1945271 h 2323145"/>
              <a:gd name="connsiteX119" fmla="*/ 5696583 w 11269336"/>
              <a:gd name="connsiteY119" fmla="*/ 1945050 h 2323145"/>
              <a:gd name="connsiteX120" fmla="*/ 5689123 w 11269336"/>
              <a:gd name="connsiteY120" fmla="*/ 1947067 h 2323145"/>
              <a:gd name="connsiteX121" fmla="*/ 5653291 w 11269336"/>
              <a:gd name="connsiteY121" fmla="*/ 1960245 h 2323145"/>
              <a:gd name="connsiteX122" fmla="*/ 5599385 w 11269336"/>
              <a:gd name="connsiteY122" fmla="*/ 1945198 h 2323145"/>
              <a:gd name="connsiteX123" fmla="*/ 5578300 w 11269336"/>
              <a:gd name="connsiteY123" fmla="*/ 1944963 h 2323145"/>
              <a:gd name="connsiteX124" fmla="*/ 5566758 w 11269336"/>
              <a:gd name="connsiteY124" fmla="*/ 1943441 h 2323145"/>
              <a:gd name="connsiteX125" fmla="*/ 5565857 w 11269336"/>
              <a:gd name="connsiteY125" fmla="*/ 1942445 h 2323145"/>
              <a:gd name="connsiteX126" fmla="*/ 5531534 w 11269336"/>
              <a:gd name="connsiteY126" fmla="*/ 1955208 h 2323145"/>
              <a:gd name="connsiteX127" fmla="*/ 5526552 w 11269336"/>
              <a:gd name="connsiteY127" fmla="*/ 1954799 h 2323145"/>
              <a:gd name="connsiteX128" fmla="*/ 5504723 w 11269336"/>
              <a:gd name="connsiteY128" fmla="*/ 1965811 h 2323145"/>
              <a:gd name="connsiteX129" fmla="*/ 5493156 w 11269336"/>
              <a:gd name="connsiteY129" fmla="*/ 1970063 h 2323145"/>
              <a:gd name="connsiteX130" fmla="*/ 5490486 w 11269336"/>
              <a:gd name="connsiteY130" fmla="*/ 1974227 h 2323145"/>
              <a:gd name="connsiteX131" fmla="*/ 5473107 w 11269336"/>
              <a:gd name="connsiteY131" fmla="*/ 1979001 h 2323145"/>
              <a:gd name="connsiteX132" fmla="*/ 5470885 w 11269336"/>
              <a:gd name="connsiteY132" fmla="*/ 1978432 h 2323145"/>
              <a:gd name="connsiteX133" fmla="*/ 5457393 w 11269336"/>
              <a:gd name="connsiteY133" fmla="*/ 1986525 h 2323145"/>
              <a:gd name="connsiteX134" fmla="*/ 5447102 w 11269336"/>
              <a:gd name="connsiteY134" fmla="*/ 1998329 h 2323145"/>
              <a:gd name="connsiteX135" fmla="*/ 5159151 w 11269336"/>
              <a:gd name="connsiteY135" fmla="*/ 2029640 h 2323145"/>
              <a:gd name="connsiteX136" fmla="*/ 5041688 w 11269336"/>
              <a:gd name="connsiteY136" fmla="*/ 2022334 h 2323145"/>
              <a:gd name="connsiteX137" fmla="*/ 4860988 w 11269336"/>
              <a:gd name="connsiteY137" fmla="*/ 2135698 h 2323145"/>
              <a:gd name="connsiteX138" fmla="*/ 4807902 w 11269336"/>
              <a:gd name="connsiteY138" fmla="*/ 2138894 h 2323145"/>
              <a:gd name="connsiteX139" fmla="*/ 4765388 w 11269336"/>
              <a:gd name="connsiteY139" fmla="*/ 2162525 h 2323145"/>
              <a:gd name="connsiteX140" fmla="*/ 4745033 w 11269336"/>
              <a:gd name="connsiteY140" fmla="*/ 2158859 h 2323145"/>
              <a:gd name="connsiteX141" fmla="*/ 4741475 w 11269336"/>
              <a:gd name="connsiteY141" fmla="*/ 2157998 h 2323145"/>
              <a:gd name="connsiteX142" fmla="*/ 4728247 w 11269336"/>
              <a:gd name="connsiteY142" fmla="*/ 2159526 h 2323145"/>
              <a:gd name="connsiteX143" fmla="*/ 4723263 w 11269336"/>
              <a:gd name="connsiteY143" fmla="*/ 2153742 h 2323145"/>
              <a:gd name="connsiteX144" fmla="*/ 4702453 w 11269336"/>
              <a:gd name="connsiteY144" fmla="*/ 2151586 h 2323145"/>
              <a:gd name="connsiteX145" fmla="*/ 4678455 w 11269336"/>
              <a:gd name="connsiteY145" fmla="*/ 2156131 h 2323145"/>
              <a:gd name="connsiteX146" fmla="*/ 4593061 w 11269336"/>
              <a:gd name="connsiteY146" fmla="*/ 2171597 h 2323145"/>
              <a:gd name="connsiteX147" fmla="*/ 4579902 w 11269336"/>
              <a:gd name="connsiteY147" fmla="*/ 2177927 h 2323145"/>
              <a:gd name="connsiteX148" fmla="*/ 4533444 w 11269336"/>
              <a:gd name="connsiteY148" fmla="*/ 2181200 h 2323145"/>
              <a:gd name="connsiteX149" fmla="*/ 4492832 w 11269336"/>
              <a:gd name="connsiteY149" fmla="*/ 2188033 h 2323145"/>
              <a:gd name="connsiteX150" fmla="*/ 4467257 w 11269336"/>
              <a:gd name="connsiteY150" fmla="*/ 2196121 h 2323145"/>
              <a:gd name="connsiteX151" fmla="*/ 4459937 w 11269336"/>
              <a:gd name="connsiteY151" fmla="*/ 2195182 h 2323145"/>
              <a:gd name="connsiteX152" fmla="*/ 4433312 w 11269336"/>
              <a:gd name="connsiteY152" fmla="*/ 2199004 h 2323145"/>
              <a:gd name="connsiteX153" fmla="*/ 4420601 w 11269336"/>
              <a:gd name="connsiteY153" fmla="*/ 2205158 h 2323145"/>
              <a:gd name="connsiteX154" fmla="*/ 4405765 w 11269336"/>
              <a:gd name="connsiteY154" fmla="*/ 2199902 h 2323145"/>
              <a:gd name="connsiteX155" fmla="*/ 4401354 w 11269336"/>
              <a:gd name="connsiteY155" fmla="*/ 2194745 h 2323145"/>
              <a:gd name="connsiteX156" fmla="*/ 4383151 w 11269336"/>
              <a:gd name="connsiteY156" fmla="*/ 2201140 h 2323145"/>
              <a:gd name="connsiteX157" fmla="*/ 4366646 w 11269336"/>
              <a:gd name="connsiteY157" fmla="*/ 2198564 h 2323145"/>
              <a:gd name="connsiteX158" fmla="*/ 4354009 w 11269336"/>
              <a:gd name="connsiteY158" fmla="*/ 2204984 h 2323145"/>
              <a:gd name="connsiteX159" fmla="*/ 4348284 w 11269336"/>
              <a:gd name="connsiteY159" fmla="*/ 2205270 h 2323145"/>
              <a:gd name="connsiteX160" fmla="*/ 4333906 w 11269336"/>
              <a:gd name="connsiteY160" fmla="*/ 2205251 h 2323145"/>
              <a:gd name="connsiteX161" fmla="*/ 4308819 w 11269336"/>
              <a:gd name="connsiteY161" fmla="*/ 2203822 h 2323145"/>
              <a:gd name="connsiteX162" fmla="*/ 4301210 w 11269336"/>
              <a:gd name="connsiteY162" fmla="*/ 2204456 h 2323145"/>
              <a:gd name="connsiteX163" fmla="*/ 4283095 w 11269336"/>
              <a:gd name="connsiteY163" fmla="*/ 2198177 h 2323145"/>
              <a:gd name="connsiteX164" fmla="*/ 4250119 w 11269336"/>
              <a:gd name="connsiteY164" fmla="*/ 2196342 h 2323145"/>
              <a:gd name="connsiteX165" fmla="*/ 4189203 w 11269336"/>
              <a:gd name="connsiteY165" fmla="*/ 2178994 h 2323145"/>
              <a:gd name="connsiteX166" fmla="*/ 4154035 w 11269336"/>
              <a:gd name="connsiteY166" fmla="*/ 2171950 h 2323145"/>
              <a:gd name="connsiteX167" fmla="*/ 4129569 w 11269336"/>
              <a:gd name="connsiteY167" fmla="*/ 2163850 h 2323145"/>
              <a:gd name="connsiteX168" fmla="*/ 4061250 w 11269336"/>
              <a:gd name="connsiteY168" fmla="*/ 2159236 h 2323145"/>
              <a:gd name="connsiteX169" fmla="*/ 3945480 w 11269336"/>
              <a:gd name="connsiteY169" fmla="*/ 2158279 h 2323145"/>
              <a:gd name="connsiteX170" fmla="*/ 3921468 w 11269336"/>
              <a:gd name="connsiteY170" fmla="*/ 2156588 h 2323145"/>
              <a:gd name="connsiteX171" fmla="*/ 3903348 w 11269336"/>
              <a:gd name="connsiteY171" fmla="*/ 2149220 h 2323145"/>
              <a:gd name="connsiteX172" fmla="*/ 3901342 w 11269336"/>
              <a:gd name="connsiteY172" fmla="*/ 2142355 h 2323145"/>
              <a:gd name="connsiteX173" fmla="*/ 3888539 w 11269336"/>
              <a:gd name="connsiteY173" fmla="*/ 2140476 h 2323145"/>
              <a:gd name="connsiteX174" fmla="*/ 3885662 w 11269336"/>
              <a:gd name="connsiteY174" fmla="*/ 2138740 h 2323145"/>
              <a:gd name="connsiteX175" fmla="*/ 3868627 w 11269336"/>
              <a:gd name="connsiteY175" fmla="*/ 2130023 h 2323145"/>
              <a:gd name="connsiteX176" fmla="*/ 3819177 w 11269336"/>
              <a:gd name="connsiteY176" fmla="*/ 2142111 h 2323145"/>
              <a:gd name="connsiteX177" fmla="*/ 3769100 w 11269336"/>
              <a:gd name="connsiteY177" fmla="*/ 2131731 h 2323145"/>
              <a:gd name="connsiteX178" fmla="*/ 3562752 w 11269336"/>
              <a:gd name="connsiteY178" fmla="*/ 2131785 h 2323145"/>
              <a:gd name="connsiteX179" fmla="*/ 3541402 w 11269336"/>
              <a:gd name="connsiteY179" fmla="*/ 2106821 h 2323145"/>
              <a:gd name="connsiteX180" fmla="*/ 3365341 w 11269336"/>
              <a:gd name="connsiteY180" fmla="*/ 2077638 h 2323145"/>
              <a:gd name="connsiteX181" fmla="*/ 3170922 w 11269336"/>
              <a:gd name="connsiteY181" fmla="*/ 2115957 h 2323145"/>
              <a:gd name="connsiteX182" fmla="*/ 3156256 w 11269336"/>
              <a:gd name="connsiteY182" fmla="*/ 2124773 h 2323145"/>
              <a:gd name="connsiteX183" fmla="*/ 3140298 w 11269336"/>
              <a:gd name="connsiteY183" fmla="*/ 2129182 h 2323145"/>
              <a:gd name="connsiteX184" fmla="*/ 3138514 w 11269336"/>
              <a:gd name="connsiteY184" fmla="*/ 2128069 h 2323145"/>
              <a:gd name="connsiteX185" fmla="*/ 3120467 w 11269336"/>
              <a:gd name="connsiteY185" fmla="*/ 2128281 h 2323145"/>
              <a:gd name="connsiteX186" fmla="*/ 3116175 w 11269336"/>
              <a:gd name="connsiteY186" fmla="*/ 2131633 h 2323145"/>
              <a:gd name="connsiteX187" fmla="*/ 3103685 w 11269336"/>
              <a:gd name="connsiteY187" fmla="*/ 2132814 h 2323145"/>
              <a:gd name="connsiteX188" fmla="*/ 3078794 w 11269336"/>
              <a:gd name="connsiteY188" fmla="*/ 2137935 h 2323145"/>
              <a:gd name="connsiteX189" fmla="*/ 3074407 w 11269336"/>
              <a:gd name="connsiteY189" fmla="*/ 2136274 h 2323145"/>
              <a:gd name="connsiteX190" fmla="*/ 3037285 w 11269336"/>
              <a:gd name="connsiteY190" fmla="*/ 2139919 h 2323145"/>
              <a:gd name="connsiteX191" fmla="*/ 3036901 w 11269336"/>
              <a:gd name="connsiteY191" fmla="*/ 2138726 h 2323145"/>
              <a:gd name="connsiteX192" fmla="*/ 3026996 w 11269336"/>
              <a:gd name="connsiteY192" fmla="*/ 2134322 h 2323145"/>
              <a:gd name="connsiteX193" fmla="*/ 3007772 w 11269336"/>
              <a:gd name="connsiteY193" fmla="*/ 2128742 h 2323145"/>
              <a:gd name="connsiteX194" fmla="*/ 2965030 w 11269336"/>
              <a:gd name="connsiteY194" fmla="*/ 2100494 h 2323145"/>
              <a:gd name="connsiteX195" fmla="*/ 2926342 w 11269336"/>
              <a:gd name="connsiteY195" fmla="*/ 2104155 h 2323145"/>
              <a:gd name="connsiteX196" fmla="*/ 2918608 w 11269336"/>
              <a:gd name="connsiteY196" fmla="*/ 2104215 h 2323145"/>
              <a:gd name="connsiteX197" fmla="*/ 2918475 w 11269336"/>
              <a:gd name="connsiteY197" fmla="*/ 2103937 h 2323145"/>
              <a:gd name="connsiteX198" fmla="*/ 2910360 w 11269336"/>
              <a:gd name="connsiteY198" fmla="*/ 2103444 h 2323145"/>
              <a:gd name="connsiteX199" fmla="*/ 2904507 w 11269336"/>
              <a:gd name="connsiteY199" fmla="*/ 2104326 h 2323145"/>
              <a:gd name="connsiteX200" fmla="*/ 2889503 w 11269336"/>
              <a:gd name="connsiteY200" fmla="*/ 2104443 h 2323145"/>
              <a:gd name="connsiteX201" fmla="*/ 2884480 w 11269336"/>
              <a:gd name="connsiteY201" fmla="*/ 2102626 h 2323145"/>
              <a:gd name="connsiteX202" fmla="*/ 2882689 w 11269336"/>
              <a:gd name="connsiteY202" fmla="*/ 2099228 h 2323145"/>
              <a:gd name="connsiteX203" fmla="*/ 2881291 w 11269336"/>
              <a:gd name="connsiteY203" fmla="*/ 2099618 h 2323145"/>
              <a:gd name="connsiteX204" fmla="*/ 2853979 w 11269336"/>
              <a:gd name="connsiteY204" fmla="*/ 2090388 h 2323145"/>
              <a:gd name="connsiteX205" fmla="*/ 2791790 w 11269336"/>
              <a:gd name="connsiteY205" fmla="*/ 2080332 h 2323145"/>
              <a:gd name="connsiteX206" fmla="*/ 2755844 w 11269336"/>
              <a:gd name="connsiteY206" fmla="*/ 2078874 h 2323145"/>
              <a:gd name="connsiteX207" fmla="*/ 2657742 w 11269336"/>
              <a:gd name="connsiteY207" fmla="*/ 2070179 h 2323145"/>
              <a:gd name="connsiteX208" fmla="*/ 2559549 w 11269336"/>
              <a:gd name="connsiteY208" fmla="*/ 2057873 h 2323145"/>
              <a:gd name="connsiteX209" fmla="*/ 2512054 w 11269336"/>
              <a:gd name="connsiteY209" fmla="*/ 2031671 h 2323145"/>
              <a:gd name="connsiteX210" fmla="*/ 2506437 w 11269336"/>
              <a:gd name="connsiteY210" fmla="*/ 2030918 h 2323145"/>
              <a:gd name="connsiteX211" fmla="*/ 2491752 w 11269336"/>
              <a:gd name="connsiteY211" fmla="*/ 2033906 h 2323145"/>
              <a:gd name="connsiteX212" fmla="*/ 2486338 w 11269336"/>
              <a:gd name="connsiteY212" fmla="*/ 2035862 h 2323145"/>
              <a:gd name="connsiteX213" fmla="*/ 2478186 w 11269336"/>
              <a:gd name="connsiteY213" fmla="*/ 2036953 h 2323145"/>
              <a:gd name="connsiteX214" fmla="*/ 2477950 w 11269336"/>
              <a:gd name="connsiteY214" fmla="*/ 2036715 h 2323145"/>
              <a:gd name="connsiteX215" fmla="*/ 2470381 w 11269336"/>
              <a:gd name="connsiteY215" fmla="*/ 2038256 h 2323145"/>
              <a:gd name="connsiteX216" fmla="*/ 2433781 w 11269336"/>
              <a:gd name="connsiteY216" fmla="*/ 2049140 h 2323145"/>
              <a:gd name="connsiteX217" fmla="*/ 2381172 w 11269336"/>
              <a:gd name="connsiteY217" fmla="*/ 2030645 h 2323145"/>
              <a:gd name="connsiteX218" fmla="*/ 2360198 w 11269336"/>
              <a:gd name="connsiteY218" fmla="*/ 2029059 h 2323145"/>
              <a:gd name="connsiteX219" fmla="*/ 2348815 w 11269336"/>
              <a:gd name="connsiteY219" fmla="*/ 2026798 h 2323145"/>
              <a:gd name="connsiteX220" fmla="*/ 2347988 w 11269336"/>
              <a:gd name="connsiteY220" fmla="*/ 2025745 h 2323145"/>
              <a:gd name="connsiteX221" fmla="*/ 2312920 w 11269336"/>
              <a:gd name="connsiteY221" fmla="*/ 2036311 h 2323145"/>
              <a:gd name="connsiteX222" fmla="*/ 2307986 w 11269336"/>
              <a:gd name="connsiteY222" fmla="*/ 2035583 h 2323145"/>
              <a:gd name="connsiteX223" fmla="*/ 2285481 w 11269336"/>
              <a:gd name="connsiteY223" fmla="*/ 2045197 h 2323145"/>
              <a:gd name="connsiteX224" fmla="*/ 2273666 w 11269336"/>
              <a:gd name="connsiteY224" fmla="*/ 2048710 h 2323145"/>
              <a:gd name="connsiteX225" fmla="*/ 2270719 w 11269336"/>
              <a:gd name="connsiteY225" fmla="*/ 2052702 h 2323145"/>
              <a:gd name="connsiteX226" fmla="*/ 2253080 w 11269336"/>
              <a:gd name="connsiteY226" fmla="*/ 2056363 h 2323145"/>
              <a:gd name="connsiteX227" fmla="*/ 2250906 w 11269336"/>
              <a:gd name="connsiteY227" fmla="*/ 2055654 h 2323145"/>
              <a:gd name="connsiteX228" fmla="*/ 2236905 w 11269336"/>
              <a:gd name="connsiteY228" fmla="*/ 2062882 h 2323145"/>
              <a:gd name="connsiteX229" fmla="*/ 2225830 w 11269336"/>
              <a:gd name="connsiteY229" fmla="*/ 2074027 h 2323145"/>
              <a:gd name="connsiteX230" fmla="*/ 2073776 w 11269336"/>
              <a:gd name="connsiteY230" fmla="*/ 2089244 h 2323145"/>
              <a:gd name="connsiteX231" fmla="*/ 1948256 w 11269336"/>
              <a:gd name="connsiteY231" fmla="*/ 2146616 h 2323145"/>
              <a:gd name="connsiteX232" fmla="*/ 1865582 w 11269336"/>
              <a:gd name="connsiteY232" fmla="*/ 2153738 h 2323145"/>
              <a:gd name="connsiteX233" fmla="*/ 1835210 w 11269336"/>
              <a:gd name="connsiteY233" fmla="*/ 2134244 h 2323145"/>
              <a:gd name="connsiteX234" fmla="*/ 1632661 w 11269336"/>
              <a:gd name="connsiteY234" fmla="*/ 2173882 h 2323145"/>
              <a:gd name="connsiteX235" fmla="*/ 1579590 w 11269336"/>
              <a:gd name="connsiteY235" fmla="*/ 2173680 h 2323145"/>
              <a:gd name="connsiteX236" fmla="*/ 1535601 w 11269336"/>
              <a:gd name="connsiteY236" fmla="*/ 2194590 h 2323145"/>
              <a:gd name="connsiteX237" fmla="*/ 1515594 w 11269336"/>
              <a:gd name="connsiteY237" fmla="*/ 2189622 h 2323145"/>
              <a:gd name="connsiteX238" fmla="*/ 1512113 w 11269336"/>
              <a:gd name="connsiteY238" fmla="*/ 2188534 h 2323145"/>
              <a:gd name="connsiteX239" fmla="*/ 1498838 w 11269336"/>
              <a:gd name="connsiteY239" fmla="*/ 2189213 h 2323145"/>
              <a:gd name="connsiteX240" fmla="*/ 1494279 w 11269336"/>
              <a:gd name="connsiteY240" fmla="*/ 2183112 h 2323145"/>
              <a:gd name="connsiteX241" fmla="*/ 1473714 w 11269336"/>
              <a:gd name="connsiteY241" fmla="*/ 2179625 h 2323145"/>
              <a:gd name="connsiteX242" fmla="*/ 1449503 w 11269336"/>
              <a:gd name="connsiteY242" fmla="*/ 2182633 h 2323145"/>
              <a:gd name="connsiteX243" fmla="*/ 1266687 w 11269336"/>
              <a:gd name="connsiteY243" fmla="*/ 2212688 h 2323145"/>
              <a:gd name="connsiteX244" fmla="*/ 1239614 w 11269336"/>
              <a:gd name="connsiteY244" fmla="*/ 2209727 h 2323145"/>
              <a:gd name="connsiteX245" fmla="*/ 1202436 w 11269336"/>
              <a:gd name="connsiteY245" fmla="*/ 2209817 h 2323145"/>
              <a:gd name="connsiteX246" fmla="*/ 1136097 w 11269336"/>
              <a:gd name="connsiteY246" fmla="*/ 2205112 h 2323145"/>
              <a:gd name="connsiteX247" fmla="*/ 988232 w 11269336"/>
              <a:gd name="connsiteY247" fmla="*/ 2235635 h 2323145"/>
              <a:gd name="connsiteX248" fmla="*/ 981959 w 11269336"/>
              <a:gd name="connsiteY248" fmla="*/ 2231607 h 2323145"/>
              <a:gd name="connsiteX249" fmla="*/ 938600 w 11269336"/>
              <a:gd name="connsiteY249" fmla="*/ 2238113 h 2323145"/>
              <a:gd name="connsiteX250" fmla="*/ 791788 w 11269336"/>
              <a:gd name="connsiteY250" fmla="*/ 2293224 h 2323145"/>
              <a:gd name="connsiteX251" fmla="*/ 706914 w 11269336"/>
              <a:gd name="connsiteY251" fmla="*/ 2305046 h 2323145"/>
              <a:gd name="connsiteX252" fmla="*/ 675971 w 11269336"/>
              <a:gd name="connsiteY252" fmla="*/ 2304030 h 2323145"/>
              <a:gd name="connsiteX253" fmla="*/ 624180 w 11269336"/>
              <a:gd name="connsiteY253" fmla="*/ 2302650 h 2323145"/>
              <a:gd name="connsiteX254" fmla="*/ 583453 w 11269336"/>
              <a:gd name="connsiteY254" fmla="*/ 2288788 h 2323145"/>
              <a:gd name="connsiteX255" fmla="*/ 540946 w 11269336"/>
              <a:gd name="connsiteY255" fmla="*/ 2292721 h 2323145"/>
              <a:gd name="connsiteX256" fmla="*/ 533680 w 11269336"/>
              <a:gd name="connsiteY256" fmla="*/ 2310233 h 2323145"/>
              <a:gd name="connsiteX257" fmla="*/ 487366 w 11269336"/>
              <a:gd name="connsiteY257" fmla="*/ 2309053 h 2323145"/>
              <a:gd name="connsiteX258" fmla="*/ 416820 w 11269336"/>
              <a:gd name="connsiteY258" fmla="*/ 2305443 h 2323145"/>
              <a:gd name="connsiteX259" fmla="*/ 376805 w 11269336"/>
              <a:gd name="connsiteY259" fmla="*/ 2307647 h 2323145"/>
              <a:gd name="connsiteX260" fmla="*/ 266777 w 11269336"/>
              <a:gd name="connsiteY260" fmla="*/ 2309012 h 2323145"/>
              <a:gd name="connsiteX261" fmla="*/ 156013 w 11269336"/>
              <a:gd name="connsiteY261" fmla="*/ 2306832 h 2323145"/>
              <a:gd name="connsiteX262" fmla="*/ 87258 w 11269336"/>
              <a:gd name="connsiteY262" fmla="*/ 2285511 h 2323145"/>
              <a:gd name="connsiteX263" fmla="*/ 23798 w 11269336"/>
              <a:gd name="connsiteY263" fmla="*/ 2281822 h 2323145"/>
              <a:gd name="connsiteX264" fmla="*/ 0 w 11269336"/>
              <a:gd name="connsiteY264" fmla="*/ 2285369 h 2323145"/>
              <a:gd name="connsiteX265" fmla="*/ 0 w 11269336"/>
              <a:gd name="connsiteY265"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263254 w 11269336"/>
              <a:gd name="connsiteY20" fmla="*/ 645662 h 2323145"/>
              <a:gd name="connsiteX21" fmla="*/ 9162278 w 11269336"/>
              <a:gd name="connsiteY21" fmla="*/ 704724 h 2323145"/>
              <a:gd name="connsiteX22" fmla="*/ 8977138 w 11269336"/>
              <a:gd name="connsiteY22" fmla="*/ 774970 h 2323145"/>
              <a:gd name="connsiteX23" fmla="*/ 8947030 w 11269336"/>
              <a:gd name="connsiteY23" fmla="*/ 814934 h 2323145"/>
              <a:gd name="connsiteX24" fmla="*/ 8914746 w 11269336"/>
              <a:gd name="connsiteY24" fmla="*/ 826428 h 2323145"/>
              <a:gd name="connsiteX25" fmla="*/ 8917778 w 11269336"/>
              <a:gd name="connsiteY25" fmla="*/ 835198 h 2323145"/>
              <a:gd name="connsiteX26" fmla="*/ 8905560 w 11269336"/>
              <a:gd name="connsiteY26" fmla="*/ 838358 h 2323145"/>
              <a:gd name="connsiteX27" fmla="*/ 8897564 w 11269336"/>
              <a:gd name="connsiteY27" fmla="*/ 834287 h 2323145"/>
              <a:gd name="connsiteX28" fmla="*/ 8878040 w 11269336"/>
              <a:gd name="connsiteY28" fmla="*/ 844150 h 2323145"/>
              <a:gd name="connsiteX29" fmla="*/ 8882654 w 11269336"/>
              <a:gd name="connsiteY29" fmla="*/ 892768 h 2323145"/>
              <a:gd name="connsiteX30" fmla="*/ 8795998 w 11269336"/>
              <a:gd name="connsiteY30" fmla="*/ 863337 h 2323145"/>
              <a:gd name="connsiteX31" fmla="*/ 8776970 w 11269336"/>
              <a:gd name="connsiteY31" fmla="*/ 885177 h 2323145"/>
              <a:gd name="connsiteX32" fmla="*/ 8755719 w 11269336"/>
              <a:gd name="connsiteY32" fmla="*/ 889754 h 2323145"/>
              <a:gd name="connsiteX33" fmla="*/ 8743257 w 11269336"/>
              <a:gd name="connsiteY33" fmla="*/ 904723 h 2323145"/>
              <a:gd name="connsiteX34" fmla="*/ 8721366 w 11269336"/>
              <a:gd name="connsiteY34" fmla="*/ 904711 h 2323145"/>
              <a:gd name="connsiteX35" fmla="*/ 8678353 w 11269336"/>
              <a:gd name="connsiteY35" fmla="*/ 926318 h 2323145"/>
              <a:gd name="connsiteX36" fmla="*/ 8636849 w 11269336"/>
              <a:gd name="connsiteY36" fmla="*/ 937900 h 2323145"/>
              <a:gd name="connsiteX37" fmla="*/ 8620213 w 11269336"/>
              <a:gd name="connsiteY37" fmla="*/ 943068 h 2323145"/>
              <a:gd name="connsiteX38" fmla="*/ 8612581 w 11269336"/>
              <a:gd name="connsiteY38" fmla="*/ 952695 h 2323145"/>
              <a:gd name="connsiteX39" fmla="*/ 8589038 w 11269336"/>
              <a:gd name="connsiteY39" fmla="*/ 963892 h 2323145"/>
              <a:gd name="connsiteX40" fmla="*/ 8579950 w 11269336"/>
              <a:gd name="connsiteY40" fmla="*/ 960899 h 2323145"/>
              <a:gd name="connsiteX41" fmla="*/ 8579319 w 11269336"/>
              <a:gd name="connsiteY41" fmla="*/ 965630 h 2323145"/>
              <a:gd name="connsiteX42" fmla="*/ 8547429 w 11269336"/>
              <a:gd name="connsiteY42" fmla="*/ 984506 h 2323145"/>
              <a:gd name="connsiteX43" fmla="*/ 8478704 w 11269336"/>
              <a:gd name="connsiteY43" fmla="*/ 1025490 h 2323145"/>
              <a:gd name="connsiteX44" fmla="*/ 8461421 w 11269336"/>
              <a:gd name="connsiteY44" fmla="*/ 1035512 h 2323145"/>
              <a:gd name="connsiteX45" fmla="*/ 8445003 w 11269336"/>
              <a:gd name="connsiteY45" fmla="*/ 1036851 h 2323145"/>
              <a:gd name="connsiteX46" fmla="*/ 8357350 w 11269336"/>
              <a:gd name="connsiteY46" fmla="*/ 1060213 h 2323145"/>
              <a:gd name="connsiteX47" fmla="*/ 8335565 w 11269336"/>
              <a:gd name="connsiteY47" fmla="*/ 1061151 h 2323145"/>
              <a:gd name="connsiteX48" fmla="*/ 8325267 w 11269336"/>
              <a:gd name="connsiteY48" fmla="*/ 1055919 h 2323145"/>
              <a:gd name="connsiteX49" fmla="*/ 8293586 w 11269336"/>
              <a:gd name="connsiteY49" fmla="*/ 1076144 h 2323145"/>
              <a:gd name="connsiteX50" fmla="*/ 8242405 w 11269336"/>
              <a:gd name="connsiteY50" fmla="*/ 1095960 h 2323145"/>
              <a:gd name="connsiteX51" fmla="*/ 8197391 w 11269336"/>
              <a:gd name="connsiteY51" fmla="*/ 1107746 h 2323145"/>
              <a:gd name="connsiteX52" fmla="*/ 8081474 w 11269336"/>
              <a:gd name="connsiteY52" fmla="*/ 1130125 h 2323145"/>
              <a:gd name="connsiteX53" fmla="*/ 8053585 w 11269336"/>
              <a:gd name="connsiteY53" fmla="*/ 1129169 h 2323145"/>
              <a:gd name="connsiteX54" fmla="*/ 8038422 w 11269336"/>
              <a:gd name="connsiteY54" fmla="*/ 1119092 h 2323145"/>
              <a:gd name="connsiteX55" fmla="*/ 8029450 w 11269336"/>
              <a:gd name="connsiteY55" fmla="*/ 1125592 h 2323145"/>
              <a:gd name="connsiteX56" fmla="*/ 7959552 w 11269336"/>
              <a:gd name="connsiteY56" fmla="*/ 1140188 h 2323145"/>
              <a:gd name="connsiteX57" fmla="*/ 7914188 w 11269336"/>
              <a:gd name="connsiteY57" fmla="*/ 1150862 h 2323145"/>
              <a:gd name="connsiteX58" fmla="*/ 7914918 w 11269336"/>
              <a:gd name="connsiteY58" fmla="*/ 1168758 h 2323145"/>
              <a:gd name="connsiteX59" fmla="*/ 7875510 w 11269336"/>
              <a:gd name="connsiteY59" fmla="*/ 1183153 h 2323145"/>
              <a:gd name="connsiteX60" fmla="*/ 7829932 w 11269336"/>
              <a:gd name="connsiteY60" fmla="*/ 1180782 h 2323145"/>
              <a:gd name="connsiteX61" fmla="*/ 7779182 w 11269336"/>
              <a:gd name="connsiteY61" fmla="*/ 1192665 h 2323145"/>
              <a:gd name="connsiteX62" fmla="*/ 7748774 w 11269336"/>
              <a:gd name="connsiteY62" fmla="*/ 1199586 h 2323145"/>
              <a:gd name="connsiteX63" fmla="*/ 7671846 w 11269336"/>
              <a:gd name="connsiteY63" fmla="*/ 1231966 h 2323145"/>
              <a:gd name="connsiteX64" fmla="*/ 7554146 w 11269336"/>
              <a:gd name="connsiteY64" fmla="*/ 1319748 h 2323145"/>
              <a:gd name="connsiteX65" fmla="*/ 7515052 w 11269336"/>
              <a:gd name="connsiteY65" fmla="*/ 1336718 h 2323145"/>
              <a:gd name="connsiteX66" fmla="*/ 7507193 w 11269336"/>
              <a:gd name="connsiteY66" fmla="*/ 1334617 h 2323145"/>
              <a:gd name="connsiteX67" fmla="*/ 7461694 w 11269336"/>
              <a:gd name="connsiteY67" fmla="*/ 1375866 h 2323145"/>
              <a:gd name="connsiteX68" fmla="*/ 7377571 w 11269336"/>
              <a:gd name="connsiteY68" fmla="*/ 1400128 h 2323145"/>
              <a:gd name="connsiteX69" fmla="*/ 7311261 w 11269336"/>
              <a:gd name="connsiteY69" fmla="*/ 1412652 h 2323145"/>
              <a:gd name="connsiteX70" fmla="*/ 7275307 w 11269336"/>
              <a:gd name="connsiteY70" fmla="*/ 1422171 h 2323145"/>
              <a:gd name="connsiteX71" fmla="*/ 7247783 w 11269336"/>
              <a:gd name="connsiteY71" fmla="*/ 1426330 h 2323145"/>
              <a:gd name="connsiteX72" fmla="*/ 7185047 w 11269336"/>
              <a:gd name="connsiteY72" fmla="*/ 1451812 h 2323145"/>
              <a:gd name="connsiteX73" fmla="*/ 7084117 w 11269336"/>
              <a:gd name="connsiteY73" fmla="*/ 1500281 h 2323145"/>
              <a:gd name="connsiteX74" fmla="*/ 7062011 w 11269336"/>
              <a:gd name="connsiteY74" fmla="*/ 1509183 h 2323145"/>
              <a:gd name="connsiteX75" fmla="*/ 7040555 w 11269336"/>
              <a:gd name="connsiteY75" fmla="*/ 1511207 h 2323145"/>
              <a:gd name="connsiteX76" fmla="*/ 7033438 w 11269336"/>
              <a:gd name="connsiteY76" fmla="*/ 1506772 h 2323145"/>
              <a:gd name="connsiteX77" fmla="*/ 7020886 w 11269336"/>
              <a:gd name="connsiteY77" fmla="*/ 1510764 h 2323145"/>
              <a:gd name="connsiteX78" fmla="*/ 7017033 w 11269336"/>
              <a:gd name="connsiteY78" fmla="*/ 1510650 h 2323145"/>
              <a:gd name="connsiteX79" fmla="*/ 6995460 w 11269336"/>
              <a:gd name="connsiteY79" fmla="*/ 1511173 h 2323145"/>
              <a:gd name="connsiteX80" fmla="*/ 6962144 w 11269336"/>
              <a:gd name="connsiteY80" fmla="*/ 1541508 h 2323145"/>
              <a:gd name="connsiteX81" fmla="*/ 6910674 w 11269336"/>
              <a:gd name="connsiteY81" fmla="*/ 1554793 h 2323145"/>
              <a:gd name="connsiteX82" fmla="*/ 6732152 w 11269336"/>
              <a:gd name="connsiteY82" fmla="*/ 1642538 h 2323145"/>
              <a:gd name="connsiteX83" fmla="*/ 6694106 w 11269336"/>
              <a:gd name="connsiteY83" fmla="*/ 1632377 h 2323145"/>
              <a:gd name="connsiteX84" fmla="*/ 6617223 w 11269336"/>
              <a:gd name="connsiteY84" fmla="*/ 1659889 h 2323145"/>
              <a:gd name="connsiteX85" fmla="*/ 6521138 w 11269336"/>
              <a:gd name="connsiteY85" fmla="*/ 1744340 h 2323145"/>
              <a:gd name="connsiteX86" fmla="*/ 6380677 w 11269336"/>
              <a:gd name="connsiteY86" fmla="*/ 1796883 h 2323145"/>
              <a:gd name="connsiteX87" fmla="*/ 6374897 w 11269336"/>
              <a:gd name="connsiteY87" fmla="*/ 1809910 h 2323145"/>
              <a:gd name="connsiteX88" fmla="*/ 6364545 w 11269336"/>
              <a:gd name="connsiteY88" fmla="*/ 1820090 h 2323145"/>
              <a:gd name="connsiteX89" fmla="*/ 6362126 w 11269336"/>
              <a:gd name="connsiteY89" fmla="*/ 1819991 h 2323145"/>
              <a:gd name="connsiteX90" fmla="*/ 6346673 w 11269336"/>
              <a:gd name="connsiteY90" fmla="*/ 1827824 h 2323145"/>
              <a:gd name="connsiteX91" fmla="*/ 6345588 w 11269336"/>
              <a:gd name="connsiteY91" fmla="*/ 1832232 h 2323145"/>
              <a:gd name="connsiteX92" fmla="*/ 6335708 w 11269336"/>
              <a:gd name="connsiteY92" fmla="*/ 1838451 h 2323145"/>
              <a:gd name="connsiteX93" fmla="*/ 6318182 w 11269336"/>
              <a:gd name="connsiteY93" fmla="*/ 1852975 h 2323145"/>
              <a:gd name="connsiteX94" fmla="*/ 6313084 w 11269336"/>
              <a:gd name="connsiteY94" fmla="*/ 1853561 h 2323145"/>
              <a:gd name="connsiteX95" fmla="*/ 6283816 w 11269336"/>
              <a:gd name="connsiteY95" fmla="*/ 1872148 h 2323145"/>
              <a:gd name="connsiteX96" fmla="*/ 6282550 w 11269336"/>
              <a:gd name="connsiteY96" fmla="*/ 1871392 h 2323145"/>
              <a:gd name="connsiteX97" fmla="*/ 6270527 w 11269336"/>
              <a:gd name="connsiteY97" fmla="*/ 1872208 h 2323145"/>
              <a:gd name="connsiteX98" fmla="*/ 6249518 w 11269336"/>
              <a:gd name="connsiteY98" fmla="*/ 1876079 h 2323145"/>
              <a:gd name="connsiteX99" fmla="*/ 6190386 w 11269336"/>
              <a:gd name="connsiteY99" fmla="*/ 1872478 h 2323145"/>
              <a:gd name="connsiteX100" fmla="*/ 6159777 w 11269336"/>
              <a:gd name="connsiteY100" fmla="*/ 1891745 h 2323145"/>
              <a:gd name="connsiteX101" fmla="*/ 6153131 w 11269336"/>
              <a:gd name="connsiteY101" fmla="*/ 1895079 h 2323145"/>
              <a:gd name="connsiteX102" fmla="*/ 6152798 w 11269336"/>
              <a:gd name="connsiteY102" fmla="*/ 1894920 h 2323145"/>
              <a:gd name="connsiteX103" fmla="*/ 6145388 w 11269336"/>
              <a:gd name="connsiteY103" fmla="*/ 1897990 h 2323145"/>
              <a:gd name="connsiteX104" fmla="*/ 6141014 w 11269336"/>
              <a:gd name="connsiteY104" fmla="*/ 1901155 h 2323145"/>
              <a:gd name="connsiteX105" fmla="*/ 6128122 w 11269336"/>
              <a:gd name="connsiteY105" fmla="*/ 1907623 h 2323145"/>
              <a:gd name="connsiteX106" fmla="*/ 6122351 w 11269336"/>
              <a:gd name="connsiteY106" fmla="*/ 1908359 h 2323145"/>
              <a:gd name="connsiteX107" fmla="*/ 6064750 w 11269336"/>
              <a:gd name="connsiteY107" fmla="*/ 1896394 h 2323145"/>
              <a:gd name="connsiteX108" fmla="*/ 5964230 w 11269336"/>
              <a:gd name="connsiteY108" fmla="*/ 1910038 h 2323145"/>
              <a:gd name="connsiteX109" fmla="*/ 5865399 w 11269336"/>
              <a:gd name="connsiteY109" fmla="*/ 1926966 h 2323145"/>
              <a:gd name="connsiteX110" fmla="*/ 5829951 w 11269336"/>
              <a:gd name="connsiteY110" fmla="*/ 1934755 h 2323145"/>
              <a:gd name="connsiteX111" fmla="*/ 5765285 w 11269336"/>
              <a:gd name="connsiteY111" fmla="*/ 1941322 h 2323145"/>
              <a:gd name="connsiteX112" fmla="*/ 5734750 w 11269336"/>
              <a:gd name="connsiteY112" fmla="*/ 1939793 h 2323145"/>
              <a:gd name="connsiteX113" fmla="*/ 5733569 w 11269336"/>
              <a:gd name="connsiteY113" fmla="*/ 1940505 h 2323145"/>
              <a:gd name="connsiteX114" fmla="*/ 5730329 w 11269336"/>
              <a:gd name="connsiteY114" fmla="*/ 1937845 h 2323145"/>
              <a:gd name="connsiteX115" fmla="*/ 5724661 w 11269336"/>
              <a:gd name="connsiteY115" fmla="*/ 1937455 h 2323145"/>
              <a:gd name="connsiteX116" fmla="*/ 5710186 w 11269336"/>
              <a:gd name="connsiteY116" fmla="*/ 1941370 h 2323145"/>
              <a:gd name="connsiteX117" fmla="*/ 5704910 w 11269336"/>
              <a:gd name="connsiteY117" fmla="*/ 1943663 h 2323145"/>
              <a:gd name="connsiteX118" fmla="*/ 5696836 w 11269336"/>
              <a:gd name="connsiteY118" fmla="*/ 1945271 h 2323145"/>
              <a:gd name="connsiteX119" fmla="*/ 5696583 w 11269336"/>
              <a:gd name="connsiteY119" fmla="*/ 1945050 h 2323145"/>
              <a:gd name="connsiteX120" fmla="*/ 5689123 w 11269336"/>
              <a:gd name="connsiteY120" fmla="*/ 1947067 h 2323145"/>
              <a:gd name="connsiteX121" fmla="*/ 5653291 w 11269336"/>
              <a:gd name="connsiteY121" fmla="*/ 1960245 h 2323145"/>
              <a:gd name="connsiteX122" fmla="*/ 5599385 w 11269336"/>
              <a:gd name="connsiteY122" fmla="*/ 1945198 h 2323145"/>
              <a:gd name="connsiteX123" fmla="*/ 5578300 w 11269336"/>
              <a:gd name="connsiteY123" fmla="*/ 1944963 h 2323145"/>
              <a:gd name="connsiteX124" fmla="*/ 5566758 w 11269336"/>
              <a:gd name="connsiteY124" fmla="*/ 1943441 h 2323145"/>
              <a:gd name="connsiteX125" fmla="*/ 5565857 w 11269336"/>
              <a:gd name="connsiteY125" fmla="*/ 1942445 h 2323145"/>
              <a:gd name="connsiteX126" fmla="*/ 5531534 w 11269336"/>
              <a:gd name="connsiteY126" fmla="*/ 1955208 h 2323145"/>
              <a:gd name="connsiteX127" fmla="*/ 5526552 w 11269336"/>
              <a:gd name="connsiteY127" fmla="*/ 1954799 h 2323145"/>
              <a:gd name="connsiteX128" fmla="*/ 5504723 w 11269336"/>
              <a:gd name="connsiteY128" fmla="*/ 1965811 h 2323145"/>
              <a:gd name="connsiteX129" fmla="*/ 5493156 w 11269336"/>
              <a:gd name="connsiteY129" fmla="*/ 1970063 h 2323145"/>
              <a:gd name="connsiteX130" fmla="*/ 5490486 w 11269336"/>
              <a:gd name="connsiteY130" fmla="*/ 1974227 h 2323145"/>
              <a:gd name="connsiteX131" fmla="*/ 5473107 w 11269336"/>
              <a:gd name="connsiteY131" fmla="*/ 1979001 h 2323145"/>
              <a:gd name="connsiteX132" fmla="*/ 5470885 w 11269336"/>
              <a:gd name="connsiteY132" fmla="*/ 1978432 h 2323145"/>
              <a:gd name="connsiteX133" fmla="*/ 5457393 w 11269336"/>
              <a:gd name="connsiteY133" fmla="*/ 1986525 h 2323145"/>
              <a:gd name="connsiteX134" fmla="*/ 5447102 w 11269336"/>
              <a:gd name="connsiteY134" fmla="*/ 1998329 h 2323145"/>
              <a:gd name="connsiteX135" fmla="*/ 5159151 w 11269336"/>
              <a:gd name="connsiteY135" fmla="*/ 2029640 h 2323145"/>
              <a:gd name="connsiteX136" fmla="*/ 5041688 w 11269336"/>
              <a:gd name="connsiteY136" fmla="*/ 2022334 h 2323145"/>
              <a:gd name="connsiteX137" fmla="*/ 4860988 w 11269336"/>
              <a:gd name="connsiteY137" fmla="*/ 2135698 h 2323145"/>
              <a:gd name="connsiteX138" fmla="*/ 4807902 w 11269336"/>
              <a:gd name="connsiteY138" fmla="*/ 2138894 h 2323145"/>
              <a:gd name="connsiteX139" fmla="*/ 4765388 w 11269336"/>
              <a:gd name="connsiteY139" fmla="*/ 2162525 h 2323145"/>
              <a:gd name="connsiteX140" fmla="*/ 4745033 w 11269336"/>
              <a:gd name="connsiteY140" fmla="*/ 2158859 h 2323145"/>
              <a:gd name="connsiteX141" fmla="*/ 4741475 w 11269336"/>
              <a:gd name="connsiteY141" fmla="*/ 2157998 h 2323145"/>
              <a:gd name="connsiteX142" fmla="*/ 4728247 w 11269336"/>
              <a:gd name="connsiteY142" fmla="*/ 2159526 h 2323145"/>
              <a:gd name="connsiteX143" fmla="*/ 4723263 w 11269336"/>
              <a:gd name="connsiteY143" fmla="*/ 2153742 h 2323145"/>
              <a:gd name="connsiteX144" fmla="*/ 4702453 w 11269336"/>
              <a:gd name="connsiteY144" fmla="*/ 2151586 h 2323145"/>
              <a:gd name="connsiteX145" fmla="*/ 4678455 w 11269336"/>
              <a:gd name="connsiteY145" fmla="*/ 2156131 h 2323145"/>
              <a:gd name="connsiteX146" fmla="*/ 4593061 w 11269336"/>
              <a:gd name="connsiteY146" fmla="*/ 2171597 h 2323145"/>
              <a:gd name="connsiteX147" fmla="*/ 4579902 w 11269336"/>
              <a:gd name="connsiteY147" fmla="*/ 2177927 h 2323145"/>
              <a:gd name="connsiteX148" fmla="*/ 4533444 w 11269336"/>
              <a:gd name="connsiteY148" fmla="*/ 2181200 h 2323145"/>
              <a:gd name="connsiteX149" fmla="*/ 4492832 w 11269336"/>
              <a:gd name="connsiteY149" fmla="*/ 2188033 h 2323145"/>
              <a:gd name="connsiteX150" fmla="*/ 4467257 w 11269336"/>
              <a:gd name="connsiteY150" fmla="*/ 2196121 h 2323145"/>
              <a:gd name="connsiteX151" fmla="*/ 4459937 w 11269336"/>
              <a:gd name="connsiteY151" fmla="*/ 2195182 h 2323145"/>
              <a:gd name="connsiteX152" fmla="*/ 4433312 w 11269336"/>
              <a:gd name="connsiteY152" fmla="*/ 2199004 h 2323145"/>
              <a:gd name="connsiteX153" fmla="*/ 4420601 w 11269336"/>
              <a:gd name="connsiteY153" fmla="*/ 2205158 h 2323145"/>
              <a:gd name="connsiteX154" fmla="*/ 4405765 w 11269336"/>
              <a:gd name="connsiteY154" fmla="*/ 2199902 h 2323145"/>
              <a:gd name="connsiteX155" fmla="*/ 4401354 w 11269336"/>
              <a:gd name="connsiteY155" fmla="*/ 2194745 h 2323145"/>
              <a:gd name="connsiteX156" fmla="*/ 4383151 w 11269336"/>
              <a:gd name="connsiteY156" fmla="*/ 2201140 h 2323145"/>
              <a:gd name="connsiteX157" fmla="*/ 4366646 w 11269336"/>
              <a:gd name="connsiteY157" fmla="*/ 2198564 h 2323145"/>
              <a:gd name="connsiteX158" fmla="*/ 4354009 w 11269336"/>
              <a:gd name="connsiteY158" fmla="*/ 2204984 h 2323145"/>
              <a:gd name="connsiteX159" fmla="*/ 4348284 w 11269336"/>
              <a:gd name="connsiteY159" fmla="*/ 2205270 h 2323145"/>
              <a:gd name="connsiteX160" fmla="*/ 4333906 w 11269336"/>
              <a:gd name="connsiteY160" fmla="*/ 2205251 h 2323145"/>
              <a:gd name="connsiteX161" fmla="*/ 4308819 w 11269336"/>
              <a:gd name="connsiteY161" fmla="*/ 2203822 h 2323145"/>
              <a:gd name="connsiteX162" fmla="*/ 4301210 w 11269336"/>
              <a:gd name="connsiteY162" fmla="*/ 2204456 h 2323145"/>
              <a:gd name="connsiteX163" fmla="*/ 4283095 w 11269336"/>
              <a:gd name="connsiteY163" fmla="*/ 2198177 h 2323145"/>
              <a:gd name="connsiteX164" fmla="*/ 4250119 w 11269336"/>
              <a:gd name="connsiteY164" fmla="*/ 2196342 h 2323145"/>
              <a:gd name="connsiteX165" fmla="*/ 4189203 w 11269336"/>
              <a:gd name="connsiteY165" fmla="*/ 2178994 h 2323145"/>
              <a:gd name="connsiteX166" fmla="*/ 4154035 w 11269336"/>
              <a:gd name="connsiteY166" fmla="*/ 2171950 h 2323145"/>
              <a:gd name="connsiteX167" fmla="*/ 4129569 w 11269336"/>
              <a:gd name="connsiteY167" fmla="*/ 2163850 h 2323145"/>
              <a:gd name="connsiteX168" fmla="*/ 4061250 w 11269336"/>
              <a:gd name="connsiteY168" fmla="*/ 2159236 h 2323145"/>
              <a:gd name="connsiteX169" fmla="*/ 3945480 w 11269336"/>
              <a:gd name="connsiteY169" fmla="*/ 2158279 h 2323145"/>
              <a:gd name="connsiteX170" fmla="*/ 3921468 w 11269336"/>
              <a:gd name="connsiteY170" fmla="*/ 2156588 h 2323145"/>
              <a:gd name="connsiteX171" fmla="*/ 3903348 w 11269336"/>
              <a:gd name="connsiteY171" fmla="*/ 2149220 h 2323145"/>
              <a:gd name="connsiteX172" fmla="*/ 3901342 w 11269336"/>
              <a:gd name="connsiteY172" fmla="*/ 2142355 h 2323145"/>
              <a:gd name="connsiteX173" fmla="*/ 3888539 w 11269336"/>
              <a:gd name="connsiteY173" fmla="*/ 2140476 h 2323145"/>
              <a:gd name="connsiteX174" fmla="*/ 3885662 w 11269336"/>
              <a:gd name="connsiteY174" fmla="*/ 2138740 h 2323145"/>
              <a:gd name="connsiteX175" fmla="*/ 3868627 w 11269336"/>
              <a:gd name="connsiteY175" fmla="*/ 2130023 h 2323145"/>
              <a:gd name="connsiteX176" fmla="*/ 3819177 w 11269336"/>
              <a:gd name="connsiteY176" fmla="*/ 2142111 h 2323145"/>
              <a:gd name="connsiteX177" fmla="*/ 3769100 w 11269336"/>
              <a:gd name="connsiteY177" fmla="*/ 2131731 h 2323145"/>
              <a:gd name="connsiteX178" fmla="*/ 3562752 w 11269336"/>
              <a:gd name="connsiteY178" fmla="*/ 2131785 h 2323145"/>
              <a:gd name="connsiteX179" fmla="*/ 3541402 w 11269336"/>
              <a:gd name="connsiteY179" fmla="*/ 2106821 h 2323145"/>
              <a:gd name="connsiteX180" fmla="*/ 3365341 w 11269336"/>
              <a:gd name="connsiteY180" fmla="*/ 2077638 h 2323145"/>
              <a:gd name="connsiteX181" fmla="*/ 3170922 w 11269336"/>
              <a:gd name="connsiteY181" fmla="*/ 2115957 h 2323145"/>
              <a:gd name="connsiteX182" fmla="*/ 3156256 w 11269336"/>
              <a:gd name="connsiteY182" fmla="*/ 2124773 h 2323145"/>
              <a:gd name="connsiteX183" fmla="*/ 3140298 w 11269336"/>
              <a:gd name="connsiteY183" fmla="*/ 2129182 h 2323145"/>
              <a:gd name="connsiteX184" fmla="*/ 3138514 w 11269336"/>
              <a:gd name="connsiteY184" fmla="*/ 2128069 h 2323145"/>
              <a:gd name="connsiteX185" fmla="*/ 3120467 w 11269336"/>
              <a:gd name="connsiteY185" fmla="*/ 2128281 h 2323145"/>
              <a:gd name="connsiteX186" fmla="*/ 3116175 w 11269336"/>
              <a:gd name="connsiteY186" fmla="*/ 2131633 h 2323145"/>
              <a:gd name="connsiteX187" fmla="*/ 3103685 w 11269336"/>
              <a:gd name="connsiteY187" fmla="*/ 2132814 h 2323145"/>
              <a:gd name="connsiteX188" fmla="*/ 3078794 w 11269336"/>
              <a:gd name="connsiteY188" fmla="*/ 2137935 h 2323145"/>
              <a:gd name="connsiteX189" fmla="*/ 3074407 w 11269336"/>
              <a:gd name="connsiteY189" fmla="*/ 2136274 h 2323145"/>
              <a:gd name="connsiteX190" fmla="*/ 3037285 w 11269336"/>
              <a:gd name="connsiteY190" fmla="*/ 2139919 h 2323145"/>
              <a:gd name="connsiteX191" fmla="*/ 3036901 w 11269336"/>
              <a:gd name="connsiteY191" fmla="*/ 2138726 h 2323145"/>
              <a:gd name="connsiteX192" fmla="*/ 3026996 w 11269336"/>
              <a:gd name="connsiteY192" fmla="*/ 2134322 h 2323145"/>
              <a:gd name="connsiteX193" fmla="*/ 3007772 w 11269336"/>
              <a:gd name="connsiteY193" fmla="*/ 2128742 h 2323145"/>
              <a:gd name="connsiteX194" fmla="*/ 2965030 w 11269336"/>
              <a:gd name="connsiteY194" fmla="*/ 2100494 h 2323145"/>
              <a:gd name="connsiteX195" fmla="*/ 2926342 w 11269336"/>
              <a:gd name="connsiteY195" fmla="*/ 2104155 h 2323145"/>
              <a:gd name="connsiteX196" fmla="*/ 2918608 w 11269336"/>
              <a:gd name="connsiteY196" fmla="*/ 2104215 h 2323145"/>
              <a:gd name="connsiteX197" fmla="*/ 2918475 w 11269336"/>
              <a:gd name="connsiteY197" fmla="*/ 2103937 h 2323145"/>
              <a:gd name="connsiteX198" fmla="*/ 2910360 w 11269336"/>
              <a:gd name="connsiteY198" fmla="*/ 2103444 h 2323145"/>
              <a:gd name="connsiteX199" fmla="*/ 2904507 w 11269336"/>
              <a:gd name="connsiteY199" fmla="*/ 2104326 h 2323145"/>
              <a:gd name="connsiteX200" fmla="*/ 2889503 w 11269336"/>
              <a:gd name="connsiteY200" fmla="*/ 2104443 h 2323145"/>
              <a:gd name="connsiteX201" fmla="*/ 2884480 w 11269336"/>
              <a:gd name="connsiteY201" fmla="*/ 2102626 h 2323145"/>
              <a:gd name="connsiteX202" fmla="*/ 2882689 w 11269336"/>
              <a:gd name="connsiteY202" fmla="*/ 2099228 h 2323145"/>
              <a:gd name="connsiteX203" fmla="*/ 2881291 w 11269336"/>
              <a:gd name="connsiteY203" fmla="*/ 2099618 h 2323145"/>
              <a:gd name="connsiteX204" fmla="*/ 2853979 w 11269336"/>
              <a:gd name="connsiteY204" fmla="*/ 2090388 h 2323145"/>
              <a:gd name="connsiteX205" fmla="*/ 2791790 w 11269336"/>
              <a:gd name="connsiteY205" fmla="*/ 2080332 h 2323145"/>
              <a:gd name="connsiteX206" fmla="*/ 2755844 w 11269336"/>
              <a:gd name="connsiteY206" fmla="*/ 2078874 h 2323145"/>
              <a:gd name="connsiteX207" fmla="*/ 2657742 w 11269336"/>
              <a:gd name="connsiteY207" fmla="*/ 2070179 h 2323145"/>
              <a:gd name="connsiteX208" fmla="*/ 2559549 w 11269336"/>
              <a:gd name="connsiteY208" fmla="*/ 2057873 h 2323145"/>
              <a:gd name="connsiteX209" fmla="*/ 2512054 w 11269336"/>
              <a:gd name="connsiteY209" fmla="*/ 2031671 h 2323145"/>
              <a:gd name="connsiteX210" fmla="*/ 2506437 w 11269336"/>
              <a:gd name="connsiteY210" fmla="*/ 2030918 h 2323145"/>
              <a:gd name="connsiteX211" fmla="*/ 2491752 w 11269336"/>
              <a:gd name="connsiteY211" fmla="*/ 2033906 h 2323145"/>
              <a:gd name="connsiteX212" fmla="*/ 2486338 w 11269336"/>
              <a:gd name="connsiteY212" fmla="*/ 2035862 h 2323145"/>
              <a:gd name="connsiteX213" fmla="*/ 2478186 w 11269336"/>
              <a:gd name="connsiteY213" fmla="*/ 2036953 h 2323145"/>
              <a:gd name="connsiteX214" fmla="*/ 2477950 w 11269336"/>
              <a:gd name="connsiteY214" fmla="*/ 2036715 h 2323145"/>
              <a:gd name="connsiteX215" fmla="*/ 2470381 w 11269336"/>
              <a:gd name="connsiteY215" fmla="*/ 2038256 h 2323145"/>
              <a:gd name="connsiteX216" fmla="*/ 2433781 w 11269336"/>
              <a:gd name="connsiteY216" fmla="*/ 2049140 h 2323145"/>
              <a:gd name="connsiteX217" fmla="*/ 2381172 w 11269336"/>
              <a:gd name="connsiteY217" fmla="*/ 2030645 h 2323145"/>
              <a:gd name="connsiteX218" fmla="*/ 2360198 w 11269336"/>
              <a:gd name="connsiteY218" fmla="*/ 2029059 h 2323145"/>
              <a:gd name="connsiteX219" fmla="*/ 2348815 w 11269336"/>
              <a:gd name="connsiteY219" fmla="*/ 2026798 h 2323145"/>
              <a:gd name="connsiteX220" fmla="*/ 2347988 w 11269336"/>
              <a:gd name="connsiteY220" fmla="*/ 2025745 h 2323145"/>
              <a:gd name="connsiteX221" fmla="*/ 2312920 w 11269336"/>
              <a:gd name="connsiteY221" fmla="*/ 2036311 h 2323145"/>
              <a:gd name="connsiteX222" fmla="*/ 2307986 w 11269336"/>
              <a:gd name="connsiteY222" fmla="*/ 2035583 h 2323145"/>
              <a:gd name="connsiteX223" fmla="*/ 2285481 w 11269336"/>
              <a:gd name="connsiteY223" fmla="*/ 2045197 h 2323145"/>
              <a:gd name="connsiteX224" fmla="*/ 2273666 w 11269336"/>
              <a:gd name="connsiteY224" fmla="*/ 2048710 h 2323145"/>
              <a:gd name="connsiteX225" fmla="*/ 2270719 w 11269336"/>
              <a:gd name="connsiteY225" fmla="*/ 2052702 h 2323145"/>
              <a:gd name="connsiteX226" fmla="*/ 2253080 w 11269336"/>
              <a:gd name="connsiteY226" fmla="*/ 2056363 h 2323145"/>
              <a:gd name="connsiteX227" fmla="*/ 2250906 w 11269336"/>
              <a:gd name="connsiteY227" fmla="*/ 2055654 h 2323145"/>
              <a:gd name="connsiteX228" fmla="*/ 2236905 w 11269336"/>
              <a:gd name="connsiteY228" fmla="*/ 2062882 h 2323145"/>
              <a:gd name="connsiteX229" fmla="*/ 2225830 w 11269336"/>
              <a:gd name="connsiteY229" fmla="*/ 2074027 h 2323145"/>
              <a:gd name="connsiteX230" fmla="*/ 2073776 w 11269336"/>
              <a:gd name="connsiteY230" fmla="*/ 2089244 h 2323145"/>
              <a:gd name="connsiteX231" fmla="*/ 1948256 w 11269336"/>
              <a:gd name="connsiteY231" fmla="*/ 2146616 h 2323145"/>
              <a:gd name="connsiteX232" fmla="*/ 1865582 w 11269336"/>
              <a:gd name="connsiteY232" fmla="*/ 2153738 h 2323145"/>
              <a:gd name="connsiteX233" fmla="*/ 1835210 w 11269336"/>
              <a:gd name="connsiteY233" fmla="*/ 2134244 h 2323145"/>
              <a:gd name="connsiteX234" fmla="*/ 1632661 w 11269336"/>
              <a:gd name="connsiteY234" fmla="*/ 2173882 h 2323145"/>
              <a:gd name="connsiteX235" fmla="*/ 1579590 w 11269336"/>
              <a:gd name="connsiteY235" fmla="*/ 2173680 h 2323145"/>
              <a:gd name="connsiteX236" fmla="*/ 1535601 w 11269336"/>
              <a:gd name="connsiteY236" fmla="*/ 2194590 h 2323145"/>
              <a:gd name="connsiteX237" fmla="*/ 1515594 w 11269336"/>
              <a:gd name="connsiteY237" fmla="*/ 2189622 h 2323145"/>
              <a:gd name="connsiteX238" fmla="*/ 1512113 w 11269336"/>
              <a:gd name="connsiteY238" fmla="*/ 2188534 h 2323145"/>
              <a:gd name="connsiteX239" fmla="*/ 1498838 w 11269336"/>
              <a:gd name="connsiteY239" fmla="*/ 2189213 h 2323145"/>
              <a:gd name="connsiteX240" fmla="*/ 1494279 w 11269336"/>
              <a:gd name="connsiteY240" fmla="*/ 2183112 h 2323145"/>
              <a:gd name="connsiteX241" fmla="*/ 1473714 w 11269336"/>
              <a:gd name="connsiteY241" fmla="*/ 2179625 h 2323145"/>
              <a:gd name="connsiteX242" fmla="*/ 1449503 w 11269336"/>
              <a:gd name="connsiteY242" fmla="*/ 2182633 h 2323145"/>
              <a:gd name="connsiteX243" fmla="*/ 1266687 w 11269336"/>
              <a:gd name="connsiteY243" fmla="*/ 2212688 h 2323145"/>
              <a:gd name="connsiteX244" fmla="*/ 1239614 w 11269336"/>
              <a:gd name="connsiteY244" fmla="*/ 2209727 h 2323145"/>
              <a:gd name="connsiteX245" fmla="*/ 1202436 w 11269336"/>
              <a:gd name="connsiteY245" fmla="*/ 2209817 h 2323145"/>
              <a:gd name="connsiteX246" fmla="*/ 1136097 w 11269336"/>
              <a:gd name="connsiteY246" fmla="*/ 2205112 h 2323145"/>
              <a:gd name="connsiteX247" fmla="*/ 988232 w 11269336"/>
              <a:gd name="connsiteY247" fmla="*/ 2235635 h 2323145"/>
              <a:gd name="connsiteX248" fmla="*/ 981959 w 11269336"/>
              <a:gd name="connsiteY248" fmla="*/ 2231607 h 2323145"/>
              <a:gd name="connsiteX249" fmla="*/ 938600 w 11269336"/>
              <a:gd name="connsiteY249" fmla="*/ 2238113 h 2323145"/>
              <a:gd name="connsiteX250" fmla="*/ 791788 w 11269336"/>
              <a:gd name="connsiteY250" fmla="*/ 2293224 h 2323145"/>
              <a:gd name="connsiteX251" fmla="*/ 706914 w 11269336"/>
              <a:gd name="connsiteY251" fmla="*/ 2305046 h 2323145"/>
              <a:gd name="connsiteX252" fmla="*/ 675971 w 11269336"/>
              <a:gd name="connsiteY252" fmla="*/ 2304030 h 2323145"/>
              <a:gd name="connsiteX253" fmla="*/ 624180 w 11269336"/>
              <a:gd name="connsiteY253" fmla="*/ 2302650 h 2323145"/>
              <a:gd name="connsiteX254" fmla="*/ 583453 w 11269336"/>
              <a:gd name="connsiteY254" fmla="*/ 2288788 h 2323145"/>
              <a:gd name="connsiteX255" fmla="*/ 540946 w 11269336"/>
              <a:gd name="connsiteY255" fmla="*/ 2292721 h 2323145"/>
              <a:gd name="connsiteX256" fmla="*/ 533680 w 11269336"/>
              <a:gd name="connsiteY256" fmla="*/ 2310233 h 2323145"/>
              <a:gd name="connsiteX257" fmla="*/ 487366 w 11269336"/>
              <a:gd name="connsiteY257" fmla="*/ 2309053 h 2323145"/>
              <a:gd name="connsiteX258" fmla="*/ 416820 w 11269336"/>
              <a:gd name="connsiteY258" fmla="*/ 2305443 h 2323145"/>
              <a:gd name="connsiteX259" fmla="*/ 376805 w 11269336"/>
              <a:gd name="connsiteY259" fmla="*/ 2307647 h 2323145"/>
              <a:gd name="connsiteX260" fmla="*/ 266777 w 11269336"/>
              <a:gd name="connsiteY260" fmla="*/ 2309012 h 2323145"/>
              <a:gd name="connsiteX261" fmla="*/ 156013 w 11269336"/>
              <a:gd name="connsiteY261" fmla="*/ 2306832 h 2323145"/>
              <a:gd name="connsiteX262" fmla="*/ 87258 w 11269336"/>
              <a:gd name="connsiteY262" fmla="*/ 2285511 h 2323145"/>
              <a:gd name="connsiteX263" fmla="*/ 23798 w 11269336"/>
              <a:gd name="connsiteY263" fmla="*/ 2281822 h 2323145"/>
              <a:gd name="connsiteX264" fmla="*/ 0 w 11269336"/>
              <a:gd name="connsiteY264" fmla="*/ 2285369 h 2323145"/>
              <a:gd name="connsiteX265" fmla="*/ 0 w 11269336"/>
              <a:gd name="connsiteY265"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263254 w 11269336"/>
              <a:gd name="connsiteY20" fmla="*/ 645662 h 2323145"/>
              <a:gd name="connsiteX21" fmla="*/ 9162278 w 11269336"/>
              <a:gd name="connsiteY21" fmla="*/ 704724 h 2323145"/>
              <a:gd name="connsiteX22" fmla="*/ 8977138 w 11269336"/>
              <a:gd name="connsiteY22" fmla="*/ 774970 h 2323145"/>
              <a:gd name="connsiteX23" fmla="*/ 9070855 w 11269336"/>
              <a:gd name="connsiteY23" fmla="*/ 794621 h 2323145"/>
              <a:gd name="connsiteX24" fmla="*/ 8914746 w 11269336"/>
              <a:gd name="connsiteY24" fmla="*/ 826428 h 2323145"/>
              <a:gd name="connsiteX25" fmla="*/ 8917778 w 11269336"/>
              <a:gd name="connsiteY25" fmla="*/ 835198 h 2323145"/>
              <a:gd name="connsiteX26" fmla="*/ 8905560 w 11269336"/>
              <a:gd name="connsiteY26" fmla="*/ 838358 h 2323145"/>
              <a:gd name="connsiteX27" fmla="*/ 8897564 w 11269336"/>
              <a:gd name="connsiteY27" fmla="*/ 834287 h 2323145"/>
              <a:gd name="connsiteX28" fmla="*/ 8878040 w 11269336"/>
              <a:gd name="connsiteY28" fmla="*/ 844150 h 2323145"/>
              <a:gd name="connsiteX29" fmla="*/ 8882654 w 11269336"/>
              <a:gd name="connsiteY29" fmla="*/ 892768 h 2323145"/>
              <a:gd name="connsiteX30" fmla="*/ 8795998 w 11269336"/>
              <a:gd name="connsiteY30" fmla="*/ 863337 h 2323145"/>
              <a:gd name="connsiteX31" fmla="*/ 8776970 w 11269336"/>
              <a:gd name="connsiteY31" fmla="*/ 885177 h 2323145"/>
              <a:gd name="connsiteX32" fmla="*/ 8755719 w 11269336"/>
              <a:gd name="connsiteY32" fmla="*/ 889754 h 2323145"/>
              <a:gd name="connsiteX33" fmla="*/ 8743257 w 11269336"/>
              <a:gd name="connsiteY33" fmla="*/ 904723 h 2323145"/>
              <a:gd name="connsiteX34" fmla="*/ 8721366 w 11269336"/>
              <a:gd name="connsiteY34" fmla="*/ 904711 h 2323145"/>
              <a:gd name="connsiteX35" fmla="*/ 8678353 w 11269336"/>
              <a:gd name="connsiteY35" fmla="*/ 926318 h 2323145"/>
              <a:gd name="connsiteX36" fmla="*/ 8636849 w 11269336"/>
              <a:gd name="connsiteY36" fmla="*/ 937900 h 2323145"/>
              <a:gd name="connsiteX37" fmla="*/ 8620213 w 11269336"/>
              <a:gd name="connsiteY37" fmla="*/ 943068 h 2323145"/>
              <a:gd name="connsiteX38" fmla="*/ 8612581 w 11269336"/>
              <a:gd name="connsiteY38" fmla="*/ 952695 h 2323145"/>
              <a:gd name="connsiteX39" fmla="*/ 8589038 w 11269336"/>
              <a:gd name="connsiteY39" fmla="*/ 963892 h 2323145"/>
              <a:gd name="connsiteX40" fmla="*/ 8579950 w 11269336"/>
              <a:gd name="connsiteY40" fmla="*/ 960899 h 2323145"/>
              <a:gd name="connsiteX41" fmla="*/ 8579319 w 11269336"/>
              <a:gd name="connsiteY41" fmla="*/ 965630 h 2323145"/>
              <a:gd name="connsiteX42" fmla="*/ 8547429 w 11269336"/>
              <a:gd name="connsiteY42" fmla="*/ 984506 h 2323145"/>
              <a:gd name="connsiteX43" fmla="*/ 8478704 w 11269336"/>
              <a:gd name="connsiteY43" fmla="*/ 1025490 h 2323145"/>
              <a:gd name="connsiteX44" fmla="*/ 8461421 w 11269336"/>
              <a:gd name="connsiteY44" fmla="*/ 1035512 h 2323145"/>
              <a:gd name="connsiteX45" fmla="*/ 8445003 w 11269336"/>
              <a:gd name="connsiteY45" fmla="*/ 1036851 h 2323145"/>
              <a:gd name="connsiteX46" fmla="*/ 8357350 w 11269336"/>
              <a:gd name="connsiteY46" fmla="*/ 1060213 h 2323145"/>
              <a:gd name="connsiteX47" fmla="*/ 8335565 w 11269336"/>
              <a:gd name="connsiteY47" fmla="*/ 1061151 h 2323145"/>
              <a:gd name="connsiteX48" fmla="*/ 8325267 w 11269336"/>
              <a:gd name="connsiteY48" fmla="*/ 1055919 h 2323145"/>
              <a:gd name="connsiteX49" fmla="*/ 8293586 w 11269336"/>
              <a:gd name="connsiteY49" fmla="*/ 1076144 h 2323145"/>
              <a:gd name="connsiteX50" fmla="*/ 8242405 w 11269336"/>
              <a:gd name="connsiteY50" fmla="*/ 1095960 h 2323145"/>
              <a:gd name="connsiteX51" fmla="*/ 8197391 w 11269336"/>
              <a:gd name="connsiteY51" fmla="*/ 1107746 h 2323145"/>
              <a:gd name="connsiteX52" fmla="*/ 8081474 w 11269336"/>
              <a:gd name="connsiteY52" fmla="*/ 1130125 h 2323145"/>
              <a:gd name="connsiteX53" fmla="*/ 8053585 w 11269336"/>
              <a:gd name="connsiteY53" fmla="*/ 1129169 h 2323145"/>
              <a:gd name="connsiteX54" fmla="*/ 8038422 w 11269336"/>
              <a:gd name="connsiteY54" fmla="*/ 1119092 h 2323145"/>
              <a:gd name="connsiteX55" fmla="*/ 8029450 w 11269336"/>
              <a:gd name="connsiteY55" fmla="*/ 1125592 h 2323145"/>
              <a:gd name="connsiteX56" fmla="*/ 7959552 w 11269336"/>
              <a:gd name="connsiteY56" fmla="*/ 1140188 h 2323145"/>
              <a:gd name="connsiteX57" fmla="*/ 7914188 w 11269336"/>
              <a:gd name="connsiteY57" fmla="*/ 1150862 h 2323145"/>
              <a:gd name="connsiteX58" fmla="*/ 7914918 w 11269336"/>
              <a:gd name="connsiteY58" fmla="*/ 1168758 h 2323145"/>
              <a:gd name="connsiteX59" fmla="*/ 7875510 w 11269336"/>
              <a:gd name="connsiteY59" fmla="*/ 1183153 h 2323145"/>
              <a:gd name="connsiteX60" fmla="*/ 7829932 w 11269336"/>
              <a:gd name="connsiteY60" fmla="*/ 1180782 h 2323145"/>
              <a:gd name="connsiteX61" fmla="*/ 7779182 w 11269336"/>
              <a:gd name="connsiteY61" fmla="*/ 1192665 h 2323145"/>
              <a:gd name="connsiteX62" fmla="*/ 7748774 w 11269336"/>
              <a:gd name="connsiteY62" fmla="*/ 1199586 h 2323145"/>
              <a:gd name="connsiteX63" fmla="*/ 7671846 w 11269336"/>
              <a:gd name="connsiteY63" fmla="*/ 1231966 h 2323145"/>
              <a:gd name="connsiteX64" fmla="*/ 7554146 w 11269336"/>
              <a:gd name="connsiteY64" fmla="*/ 1319748 h 2323145"/>
              <a:gd name="connsiteX65" fmla="*/ 7515052 w 11269336"/>
              <a:gd name="connsiteY65" fmla="*/ 1336718 h 2323145"/>
              <a:gd name="connsiteX66" fmla="*/ 7507193 w 11269336"/>
              <a:gd name="connsiteY66" fmla="*/ 1334617 h 2323145"/>
              <a:gd name="connsiteX67" fmla="*/ 7461694 w 11269336"/>
              <a:gd name="connsiteY67" fmla="*/ 1375866 h 2323145"/>
              <a:gd name="connsiteX68" fmla="*/ 7377571 w 11269336"/>
              <a:gd name="connsiteY68" fmla="*/ 1400128 h 2323145"/>
              <a:gd name="connsiteX69" fmla="*/ 7311261 w 11269336"/>
              <a:gd name="connsiteY69" fmla="*/ 1412652 h 2323145"/>
              <a:gd name="connsiteX70" fmla="*/ 7275307 w 11269336"/>
              <a:gd name="connsiteY70" fmla="*/ 1422171 h 2323145"/>
              <a:gd name="connsiteX71" fmla="*/ 7247783 w 11269336"/>
              <a:gd name="connsiteY71" fmla="*/ 1426330 h 2323145"/>
              <a:gd name="connsiteX72" fmla="*/ 7185047 w 11269336"/>
              <a:gd name="connsiteY72" fmla="*/ 1451812 h 2323145"/>
              <a:gd name="connsiteX73" fmla="*/ 7084117 w 11269336"/>
              <a:gd name="connsiteY73" fmla="*/ 1500281 h 2323145"/>
              <a:gd name="connsiteX74" fmla="*/ 7062011 w 11269336"/>
              <a:gd name="connsiteY74" fmla="*/ 1509183 h 2323145"/>
              <a:gd name="connsiteX75" fmla="*/ 7040555 w 11269336"/>
              <a:gd name="connsiteY75" fmla="*/ 1511207 h 2323145"/>
              <a:gd name="connsiteX76" fmla="*/ 7033438 w 11269336"/>
              <a:gd name="connsiteY76" fmla="*/ 1506772 h 2323145"/>
              <a:gd name="connsiteX77" fmla="*/ 7020886 w 11269336"/>
              <a:gd name="connsiteY77" fmla="*/ 1510764 h 2323145"/>
              <a:gd name="connsiteX78" fmla="*/ 7017033 w 11269336"/>
              <a:gd name="connsiteY78" fmla="*/ 1510650 h 2323145"/>
              <a:gd name="connsiteX79" fmla="*/ 6995460 w 11269336"/>
              <a:gd name="connsiteY79" fmla="*/ 1511173 h 2323145"/>
              <a:gd name="connsiteX80" fmla="*/ 6962144 w 11269336"/>
              <a:gd name="connsiteY80" fmla="*/ 1541508 h 2323145"/>
              <a:gd name="connsiteX81" fmla="*/ 6910674 w 11269336"/>
              <a:gd name="connsiteY81" fmla="*/ 1554793 h 2323145"/>
              <a:gd name="connsiteX82" fmla="*/ 6732152 w 11269336"/>
              <a:gd name="connsiteY82" fmla="*/ 1642538 h 2323145"/>
              <a:gd name="connsiteX83" fmla="*/ 6694106 w 11269336"/>
              <a:gd name="connsiteY83" fmla="*/ 1632377 h 2323145"/>
              <a:gd name="connsiteX84" fmla="*/ 6617223 w 11269336"/>
              <a:gd name="connsiteY84" fmla="*/ 1659889 h 2323145"/>
              <a:gd name="connsiteX85" fmla="*/ 6521138 w 11269336"/>
              <a:gd name="connsiteY85" fmla="*/ 1744340 h 2323145"/>
              <a:gd name="connsiteX86" fmla="*/ 6380677 w 11269336"/>
              <a:gd name="connsiteY86" fmla="*/ 1796883 h 2323145"/>
              <a:gd name="connsiteX87" fmla="*/ 6374897 w 11269336"/>
              <a:gd name="connsiteY87" fmla="*/ 1809910 h 2323145"/>
              <a:gd name="connsiteX88" fmla="*/ 6364545 w 11269336"/>
              <a:gd name="connsiteY88" fmla="*/ 1820090 h 2323145"/>
              <a:gd name="connsiteX89" fmla="*/ 6362126 w 11269336"/>
              <a:gd name="connsiteY89" fmla="*/ 1819991 h 2323145"/>
              <a:gd name="connsiteX90" fmla="*/ 6346673 w 11269336"/>
              <a:gd name="connsiteY90" fmla="*/ 1827824 h 2323145"/>
              <a:gd name="connsiteX91" fmla="*/ 6345588 w 11269336"/>
              <a:gd name="connsiteY91" fmla="*/ 1832232 h 2323145"/>
              <a:gd name="connsiteX92" fmla="*/ 6335708 w 11269336"/>
              <a:gd name="connsiteY92" fmla="*/ 1838451 h 2323145"/>
              <a:gd name="connsiteX93" fmla="*/ 6318182 w 11269336"/>
              <a:gd name="connsiteY93" fmla="*/ 1852975 h 2323145"/>
              <a:gd name="connsiteX94" fmla="*/ 6313084 w 11269336"/>
              <a:gd name="connsiteY94" fmla="*/ 1853561 h 2323145"/>
              <a:gd name="connsiteX95" fmla="*/ 6283816 w 11269336"/>
              <a:gd name="connsiteY95" fmla="*/ 1872148 h 2323145"/>
              <a:gd name="connsiteX96" fmla="*/ 6282550 w 11269336"/>
              <a:gd name="connsiteY96" fmla="*/ 1871392 h 2323145"/>
              <a:gd name="connsiteX97" fmla="*/ 6270527 w 11269336"/>
              <a:gd name="connsiteY97" fmla="*/ 1872208 h 2323145"/>
              <a:gd name="connsiteX98" fmla="*/ 6249518 w 11269336"/>
              <a:gd name="connsiteY98" fmla="*/ 1876079 h 2323145"/>
              <a:gd name="connsiteX99" fmla="*/ 6190386 w 11269336"/>
              <a:gd name="connsiteY99" fmla="*/ 1872478 h 2323145"/>
              <a:gd name="connsiteX100" fmla="*/ 6159777 w 11269336"/>
              <a:gd name="connsiteY100" fmla="*/ 1891745 h 2323145"/>
              <a:gd name="connsiteX101" fmla="*/ 6153131 w 11269336"/>
              <a:gd name="connsiteY101" fmla="*/ 1895079 h 2323145"/>
              <a:gd name="connsiteX102" fmla="*/ 6152798 w 11269336"/>
              <a:gd name="connsiteY102" fmla="*/ 1894920 h 2323145"/>
              <a:gd name="connsiteX103" fmla="*/ 6145388 w 11269336"/>
              <a:gd name="connsiteY103" fmla="*/ 1897990 h 2323145"/>
              <a:gd name="connsiteX104" fmla="*/ 6141014 w 11269336"/>
              <a:gd name="connsiteY104" fmla="*/ 1901155 h 2323145"/>
              <a:gd name="connsiteX105" fmla="*/ 6128122 w 11269336"/>
              <a:gd name="connsiteY105" fmla="*/ 1907623 h 2323145"/>
              <a:gd name="connsiteX106" fmla="*/ 6122351 w 11269336"/>
              <a:gd name="connsiteY106" fmla="*/ 1908359 h 2323145"/>
              <a:gd name="connsiteX107" fmla="*/ 6064750 w 11269336"/>
              <a:gd name="connsiteY107" fmla="*/ 1896394 h 2323145"/>
              <a:gd name="connsiteX108" fmla="*/ 5964230 w 11269336"/>
              <a:gd name="connsiteY108" fmla="*/ 1910038 h 2323145"/>
              <a:gd name="connsiteX109" fmla="*/ 5865399 w 11269336"/>
              <a:gd name="connsiteY109" fmla="*/ 1926966 h 2323145"/>
              <a:gd name="connsiteX110" fmla="*/ 5829951 w 11269336"/>
              <a:gd name="connsiteY110" fmla="*/ 1934755 h 2323145"/>
              <a:gd name="connsiteX111" fmla="*/ 5765285 w 11269336"/>
              <a:gd name="connsiteY111" fmla="*/ 1941322 h 2323145"/>
              <a:gd name="connsiteX112" fmla="*/ 5734750 w 11269336"/>
              <a:gd name="connsiteY112" fmla="*/ 1939793 h 2323145"/>
              <a:gd name="connsiteX113" fmla="*/ 5733569 w 11269336"/>
              <a:gd name="connsiteY113" fmla="*/ 1940505 h 2323145"/>
              <a:gd name="connsiteX114" fmla="*/ 5730329 w 11269336"/>
              <a:gd name="connsiteY114" fmla="*/ 1937845 h 2323145"/>
              <a:gd name="connsiteX115" fmla="*/ 5724661 w 11269336"/>
              <a:gd name="connsiteY115" fmla="*/ 1937455 h 2323145"/>
              <a:gd name="connsiteX116" fmla="*/ 5710186 w 11269336"/>
              <a:gd name="connsiteY116" fmla="*/ 1941370 h 2323145"/>
              <a:gd name="connsiteX117" fmla="*/ 5704910 w 11269336"/>
              <a:gd name="connsiteY117" fmla="*/ 1943663 h 2323145"/>
              <a:gd name="connsiteX118" fmla="*/ 5696836 w 11269336"/>
              <a:gd name="connsiteY118" fmla="*/ 1945271 h 2323145"/>
              <a:gd name="connsiteX119" fmla="*/ 5696583 w 11269336"/>
              <a:gd name="connsiteY119" fmla="*/ 1945050 h 2323145"/>
              <a:gd name="connsiteX120" fmla="*/ 5689123 w 11269336"/>
              <a:gd name="connsiteY120" fmla="*/ 1947067 h 2323145"/>
              <a:gd name="connsiteX121" fmla="*/ 5653291 w 11269336"/>
              <a:gd name="connsiteY121" fmla="*/ 1960245 h 2323145"/>
              <a:gd name="connsiteX122" fmla="*/ 5599385 w 11269336"/>
              <a:gd name="connsiteY122" fmla="*/ 1945198 h 2323145"/>
              <a:gd name="connsiteX123" fmla="*/ 5578300 w 11269336"/>
              <a:gd name="connsiteY123" fmla="*/ 1944963 h 2323145"/>
              <a:gd name="connsiteX124" fmla="*/ 5566758 w 11269336"/>
              <a:gd name="connsiteY124" fmla="*/ 1943441 h 2323145"/>
              <a:gd name="connsiteX125" fmla="*/ 5565857 w 11269336"/>
              <a:gd name="connsiteY125" fmla="*/ 1942445 h 2323145"/>
              <a:gd name="connsiteX126" fmla="*/ 5531534 w 11269336"/>
              <a:gd name="connsiteY126" fmla="*/ 1955208 h 2323145"/>
              <a:gd name="connsiteX127" fmla="*/ 5526552 w 11269336"/>
              <a:gd name="connsiteY127" fmla="*/ 1954799 h 2323145"/>
              <a:gd name="connsiteX128" fmla="*/ 5504723 w 11269336"/>
              <a:gd name="connsiteY128" fmla="*/ 1965811 h 2323145"/>
              <a:gd name="connsiteX129" fmla="*/ 5493156 w 11269336"/>
              <a:gd name="connsiteY129" fmla="*/ 1970063 h 2323145"/>
              <a:gd name="connsiteX130" fmla="*/ 5490486 w 11269336"/>
              <a:gd name="connsiteY130" fmla="*/ 1974227 h 2323145"/>
              <a:gd name="connsiteX131" fmla="*/ 5473107 w 11269336"/>
              <a:gd name="connsiteY131" fmla="*/ 1979001 h 2323145"/>
              <a:gd name="connsiteX132" fmla="*/ 5470885 w 11269336"/>
              <a:gd name="connsiteY132" fmla="*/ 1978432 h 2323145"/>
              <a:gd name="connsiteX133" fmla="*/ 5457393 w 11269336"/>
              <a:gd name="connsiteY133" fmla="*/ 1986525 h 2323145"/>
              <a:gd name="connsiteX134" fmla="*/ 5447102 w 11269336"/>
              <a:gd name="connsiteY134" fmla="*/ 1998329 h 2323145"/>
              <a:gd name="connsiteX135" fmla="*/ 5159151 w 11269336"/>
              <a:gd name="connsiteY135" fmla="*/ 2029640 h 2323145"/>
              <a:gd name="connsiteX136" fmla="*/ 5041688 w 11269336"/>
              <a:gd name="connsiteY136" fmla="*/ 2022334 h 2323145"/>
              <a:gd name="connsiteX137" fmla="*/ 4860988 w 11269336"/>
              <a:gd name="connsiteY137" fmla="*/ 2135698 h 2323145"/>
              <a:gd name="connsiteX138" fmla="*/ 4807902 w 11269336"/>
              <a:gd name="connsiteY138" fmla="*/ 2138894 h 2323145"/>
              <a:gd name="connsiteX139" fmla="*/ 4765388 w 11269336"/>
              <a:gd name="connsiteY139" fmla="*/ 2162525 h 2323145"/>
              <a:gd name="connsiteX140" fmla="*/ 4745033 w 11269336"/>
              <a:gd name="connsiteY140" fmla="*/ 2158859 h 2323145"/>
              <a:gd name="connsiteX141" fmla="*/ 4741475 w 11269336"/>
              <a:gd name="connsiteY141" fmla="*/ 2157998 h 2323145"/>
              <a:gd name="connsiteX142" fmla="*/ 4728247 w 11269336"/>
              <a:gd name="connsiteY142" fmla="*/ 2159526 h 2323145"/>
              <a:gd name="connsiteX143" fmla="*/ 4723263 w 11269336"/>
              <a:gd name="connsiteY143" fmla="*/ 2153742 h 2323145"/>
              <a:gd name="connsiteX144" fmla="*/ 4702453 w 11269336"/>
              <a:gd name="connsiteY144" fmla="*/ 2151586 h 2323145"/>
              <a:gd name="connsiteX145" fmla="*/ 4678455 w 11269336"/>
              <a:gd name="connsiteY145" fmla="*/ 2156131 h 2323145"/>
              <a:gd name="connsiteX146" fmla="*/ 4593061 w 11269336"/>
              <a:gd name="connsiteY146" fmla="*/ 2171597 h 2323145"/>
              <a:gd name="connsiteX147" fmla="*/ 4579902 w 11269336"/>
              <a:gd name="connsiteY147" fmla="*/ 2177927 h 2323145"/>
              <a:gd name="connsiteX148" fmla="*/ 4533444 w 11269336"/>
              <a:gd name="connsiteY148" fmla="*/ 2181200 h 2323145"/>
              <a:gd name="connsiteX149" fmla="*/ 4492832 w 11269336"/>
              <a:gd name="connsiteY149" fmla="*/ 2188033 h 2323145"/>
              <a:gd name="connsiteX150" fmla="*/ 4467257 w 11269336"/>
              <a:gd name="connsiteY150" fmla="*/ 2196121 h 2323145"/>
              <a:gd name="connsiteX151" fmla="*/ 4459937 w 11269336"/>
              <a:gd name="connsiteY151" fmla="*/ 2195182 h 2323145"/>
              <a:gd name="connsiteX152" fmla="*/ 4433312 w 11269336"/>
              <a:gd name="connsiteY152" fmla="*/ 2199004 h 2323145"/>
              <a:gd name="connsiteX153" fmla="*/ 4420601 w 11269336"/>
              <a:gd name="connsiteY153" fmla="*/ 2205158 h 2323145"/>
              <a:gd name="connsiteX154" fmla="*/ 4405765 w 11269336"/>
              <a:gd name="connsiteY154" fmla="*/ 2199902 h 2323145"/>
              <a:gd name="connsiteX155" fmla="*/ 4401354 w 11269336"/>
              <a:gd name="connsiteY155" fmla="*/ 2194745 h 2323145"/>
              <a:gd name="connsiteX156" fmla="*/ 4383151 w 11269336"/>
              <a:gd name="connsiteY156" fmla="*/ 2201140 h 2323145"/>
              <a:gd name="connsiteX157" fmla="*/ 4366646 w 11269336"/>
              <a:gd name="connsiteY157" fmla="*/ 2198564 h 2323145"/>
              <a:gd name="connsiteX158" fmla="*/ 4354009 w 11269336"/>
              <a:gd name="connsiteY158" fmla="*/ 2204984 h 2323145"/>
              <a:gd name="connsiteX159" fmla="*/ 4348284 w 11269336"/>
              <a:gd name="connsiteY159" fmla="*/ 2205270 h 2323145"/>
              <a:gd name="connsiteX160" fmla="*/ 4333906 w 11269336"/>
              <a:gd name="connsiteY160" fmla="*/ 2205251 h 2323145"/>
              <a:gd name="connsiteX161" fmla="*/ 4308819 w 11269336"/>
              <a:gd name="connsiteY161" fmla="*/ 2203822 h 2323145"/>
              <a:gd name="connsiteX162" fmla="*/ 4301210 w 11269336"/>
              <a:gd name="connsiteY162" fmla="*/ 2204456 h 2323145"/>
              <a:gd name="connsiteX163" fmla="*/ 4283095 w 11269336"/>
              <a:gd name="connsiteY163" fmla="*/ 2198177 h 2323145"/>
              <a:gd name="connsiteX164" fmla="*/ 4250119 w 11269336"/>
              <a:gd name="connsiteY164" fmla="*/ 2196342 h 2323145"/>
              <a:gd name="connsiteX165" fmla="*/ 4189203 w 11269336"/>
              <a:gd name="connsiteY165" fmla="*/ 2178994 h 2323145"/>
              <a:gd name="connsiteX166" fmla="*/ 4154035 w 11269336"/>
              <a:gd name="connsiteY166" fmla="*/ 2171950 h 2323145"/>
              <a:gd name="connsiteX167" fmla="*/ 4129569 w 11269336"/>
              <a:gd name="connsiteY167" fmla="*/ 2163850 h 2323145"/>
              <a:gd name="connsiteX168" fmla="*/ 4061250 w 11269336"/>
              <a:gd name="connsiteY168" fmla="*/ 2159236 h 2323145"/>
              <a:gd name="connsiteX169" fmla="*/ 3945480 w 11269336"/>
              <a:gd name="connsiteY169" fmla="*/ 2158279 h 2323145"/>
              <a:gd name="connsiteX170" fmla="*/ 3921468 w 11269336"/>
              <a:gd name="connsiteY170" fmla="*/ 2156588 h 2323145"/>
              <a:gd name="connsiteX171" fmla="*/ 3903348 w 11269336"/>
              <a:gd name="connsiteY171" fmla="*/ 2149220 h 2323145"/>
              <a:gd name="connsiteX172" fmla="*/ 3901342 w 11269336"/>
              <a:gd name="connsiteY172" fmla="*/ 2142355 h 2323145"/>
              <a:gd name="connsiteX173" fmla="*/ 3888539 w 11269336"/>
              <a:gd name="connsiteY173" fmla="*/ 2140476 h 2323145"/>
              <a:gd name="connsiteX174" fmla="*/ 3885662 w 11269336"/>
              <a:gd name="connsiteY174" fmla="*/ 2138740 h 2323145"/>
              <a:gd name="connsiteX175" fmla="*/ 3868627 w 11269336"/>
              <a:gd name="connsiteY175" fmla="*/ 2130023 h 2323145"/>
              <a:gd name="connsiteX176" fmla="*/ 3819177 w 11269336"/>
              <a:gd name="connsiteY176" fmla="*/ 2142111 h 2323145"/>
              <a:gd name="connsiteX177" fmla="*/ 3769100 w 11269336"/>
              <a:gd name="connsiteY177" fmla="*/ 2131731 h 2323145"/>
              <a:gd name="connsiteX178" fmla="*/ 3562752 w 11269336"/>
              <a:gd name="connsiteY178" fmla="*/ 2131785 h 2323145"/>
              <a:gd name="connsiteX179" fmla="*/ 3541402 w 11269336"/>
              <a:gd name="connsiteY179" fmla="*/ 2106821 h 2323145"/>
              <a:gd name="connsiteX180" fmla="*/ 3365341 w 11269336"/>
              <a:gd name="connsiteY180" fmla="*/ 2077638 h 2323145"/>
              <a:gd name="connsiteX181" fmla="*/ 3170922 w 11269336"/>
              <a:gd name="connsiteY181" fmla="*/ 2115957 h 2323145"/>
              <a:gd name="connsiteX182" fmla="*/ 3156256 w 11269336"/>
              <a:gd name="connsiteY182" fmla="*/ 2124773 h 2323145"/>
              <a:gd name="connsiteX183" fmla="*/ 3140298 w 11269336"/>
              <a:gd name="connsiteY183" fmla="*/ 2129182 h 2323145"/>
              <a:gd name="connsiteX184" fmla="*/ 3138514 w 11269336"/>
              <a:gd name="connsiteY184" fmla="*/ 2128069 h 2323145"/>
              <a:gd name="connsiteX185" fmla="*/ 3120467 w 11269336"/>
              <a:gd name="connsiteY185" fmla="*/ 2128281 h 2323145"/>
              <a:gd name="connsiteX186" fmla="*/ 3116175 w 11269336"/>
              <a:gd name="connsiteY186" fmla="*/ 2131633 h 2323145"/>
              <a:gd name="connsiteX187" fmla="*/ 3103685 w 11269336"/>
              <a:gd name="connsiteY187" fmla="*/ 2132814 h 2323145"/>
              <a:gd name="connsiteX188" fmla="*/ 3078794 w 11269336"/>
              <a:gd name="connsiteY188" fmla="*/ 2137935 h 2323145"/>
              <a:gd name="connsiteX189" fmla="*/ 3074407 w 11269336"/>
              <a:gd name="connsiteY189" fmla="*/ 2136274 h 2323145"/>
              <a:gd name="connsiteX190" fmla="*/ 3037285 w 11269336"/>
              <a:gd name="connsiteY190" fmla="*/ 2139919 h 2323145"/>
              <a:gd name="connsiteX191" fmla="*/ 3036901 w 11269336"/>
              <a:gd name="connsiteY191" fmla="*/ 2138726 h 2323145"/>
              <a:gd name="connsiteX192" fmla="*/ 3026996 w 11269336"/>
              <a:gd name="connsiteY192" fmla="*/ 2134322 h 2323145"/>
              <a:gd name="connsiteX193" fmla="*/ 3007772 w 11269336"/>
              <a:gd name="connsiteY193" fmla="*/ 2128742 h 2323145"/>
              <a:gd name="connsiteX194" fmla="*/ 2965030 w 11269336"/>
              <a:gd name="connsiteY194" fmla="*/ 2100494 h 2323145"/>
              <a:gd name="connsiteX195" fmla="*/ 2926342 w 11269336"/>
              <a:gd name="connsiteY195" fmla="*/ 2104155 h 2323145"/>
              <a:gd name="connsiteX196" fmla="*/ 2918608 w 11269336"/>
              <a:gd name="connsiteY196" fmla="*/ 2104215 h 2323145"/>
              <a:gd name="connsiteX197" fmla="*/ 2918475 w 11269336"/>
              <a:gd name="connsiteY197" fmla="*/ 2103937 h 2323145"/>
              <a:gd name="connsiteX198" fmla="*/ 2910360 w 11269336"/>
              <a:gd name="connsiteY198" fmla="*/ 2103444 h 2323145"/>
              <a:gd name="connsiteX199" fmla="*/ 2904507 w 11269336"/>
              <a:gd name="connsiteY199" fmla="*/ 2104326 h 2323145"/>
              <a:gd name="connsiteX200" fmla="*/ 2889503 w 11269336"/>
              <a:gd name="connsiteY200" fmla="*/ 2104443 h 2323145"/>
              <a:gd name="connsiteX201" fmla="*/ 2884480 w 11269336"/>
              <a:gd name="connsiteY201" fmla="*/ 2102626 h 2323145"/>
              <a:gd name="connsiteX202" fmla="*/ 2882689 w 11269336"/>
              <a:gd name="connsiteY202" fmla="*/ 2099228 h 2323145"/>
              <a:gd name="connsiteX203" fmla="*/ 2881291 w 11269336"/>
              <a:gd name="connsiteY203" fmla="*/ 2099618 h 2323145"/>
              <a:gd name="connsiteX204" fmla="*/ 2853979 w 11269336"/>
              <a:gd name="connsiteY204" fmla="*/ 2090388 h 2323145"/>
              <a:gd name="connsiteX205" fmla="*/ 2791790 w 11269336"/>
              <a:gd name="connsiteY205" fmla="*/ 2080332 h 2323145"/>
              <a:gd name="connsiteX206" fmla="*/ 2755844 w 11269336"/>
              <a:gd name="connsiteY206" fmla="*/ 2078874 h 2323145"/>
              <a:gd name="connsiteX207" fmla="*/ 2657742 w 11269336"/>
              <a:gd name="connsiteY207" fmla="*/ 2070179 h 2323145"/>
              <a:gd name="connsiteX208" fmla="*/ 2559549 w 11269336"/>
              <a:gd name="connsiteY208" fmla="*/ 2057873 h 2323145"/>
              <a:gd name="connsiteX209" fmla="*/ 2512054 w 11269336"/>
              <a:gd name="connsiteY209" fmla="*/ 2031671 h 2323145"/>
              <a:gd name="connsiteX210" fmla="*/ 2506437 w 11269336"/>
              <a:gd name="connsiteY210" fmla="*/ 2030918 h 2323145"/>
              <a:gd name="connsiteX211" fmla="*/ 2491752 w 11269336"/>
              <a:gd name="connsiteY211" fmla="*/ 2033906 h 2323145"/>
              <a:gd name="connsiteX212" fmla="*/ 2486338 w 11269336"/>
              <a:gd name="connsiteY212" fmla="*/ 2035862 h 2323145"/>
              <a:gd name="connsiteX213" fmla="*/ 2478186 w 11269336"/>
              <a:gd name="connsiteY213" fmla="*/ 2036953 h 2323145"/>
              <a:gd name="connsiteX214" fmla="*/ 2477950 w 11269336"/>
              <a:gd name="connsiteY214" fmla="*/ 2036715 h 2323145"/>
              <a:gd name="connsiteX215" fmla="*/ 2470381 w 11269336"/>
              <a:gd name="connsiteY215" fmla="*/ 2038256 h 2323145"/>
              <a:gd name="connsiteX216" fmla="*/ 2433781 w 11269336"/>
              <a:gd name="connsiteY216" fmla="*/ 2049140 h 2323145"/>
              <a:gd name="connsiteX217" fmla="*/ 2381172 w 11269336"/>
              <a:gd name="connsiteY217" fmla="*/ 2030645 h 2323145"/>
              <a:gd name="connsiteX218" fmla="*/ 2360198 w 11269336"/>
              <a:gd name="connsiteY218" fmla="*/ 2029059 h 2323145"/>
              <a:gd name="connsiteX219" fmla="*/ 2348815 w 11269336"/>
              <a:gd name="connsiteY219" fmla="*/ 2026798 h 2323145"/>
              <a:gd name="connsiteX220" fmla="*/ 2347988 w 11269336"/>
              <a:gd name="connsiteY220" fmla="*/ 2025745 h 2323145"/>
              <a:gd name="connsiteX221" fmla="*/ 2312920 w 11269336"/>
              <a:gd name="connsiteY221" fmla="*/ 2036311 h 2323145"/>
              <a:gd name="connsiteX222" fmla="*/ 2307986 w 11269336"/>
              <a:gd name="connsiteY222" fmla="*/ 2035583 h 2323145"/>
              <a:gd name="connsiteX223" fmla="*/ 2285481 w 11269336"/>
              <a:gd name="connsiteY223" fmla="*/ 2045197 h 2323145"/>
              <a:gd name="connsiteX224" fmla="*/ 2273666 w 11269336"/>
              <a:gd name="connsiteY224" fmla="*/ 2048710 h 2323145"/>
              <a:gd name="connsiteX225" fmla="*/ 2270719 w 11269336"/>
              <a:gd name="connsiteY225" fmla="*/ 2052702 h 2323145"/>
              <a:gd name="connsiteX226" fmla="*/ 2253080 w 11269336"/>
              <a:gd name="connsiteY226" fmla="*/ 2056363 h 2323145"/>
              <a:gd name="connsiteX227" fmla="*/ 2250906 w 11269336"/>
              <a:gd name="connsiteY227" fmla="*/ 2055654 h 2323145"/>
              <a:gd name="connsiteX228" fmla="*/ 2236905 w 11269336"/>
              <a:gd name="connsiteY228" fmla="*/ 2062882 h 2323145"/>
              <a:gd name="connsiteX229" fmla="*/ 2225830 w 11269336"/>
              <a:gd name="connsiteY229" fmla="*/ 2074027 h 2323145"/>
              <a:gd name="connsiteX230" fmla="*/ 2073776 w 11269336"/>
              <a:gd name="connsiteY230" fmla="*/ 2089244 h 2323145"/>
              <a:gd name="connsiteX231" fmla="*/ 1948256 w 11269336"/>
              <a:gd name="connsiteY231" fmla="*/ 2146616 h 2323145"/>
              <a:gd name="connsiteX232" fmla="*/ 1865582 w 11269336"/>
              <a:gd name="connsiteY232" fmla="*/ 2153738 h 2323145"/>
              <a:gd name="connsiteX233" fmla="*/ 1835210 w 11269336"/>
              <a:gd name="connsiteY233" fmla="*/ 2134244 h 2323145"/>
              <a:gd name="connsiteX234" fmla="*/ 1632661 w 11269336"/>
              <a:gd name="connsiteY234" fmla="*/ 2173882 h 2323145"/>
              <a:gd name="connsiteX235" fmla="*/ 1579590 w 11269336"/>
              <a:gd name="connsiteY235" fmla="*/ 2173680 h 2323145"/>
              <a:gd name="connsiteX236" fmla="*/ 1535601 w 11269336"/>
              <a:gd name="connsiteY236" fmla="*/ 2194590 h 2323145"/>
              <a:gd name="connsiteX237" fmla="*/ 1515594 w 11269336"/>
              <a:gd name="connsiteY237" fmla="*/ 2189622 h 2323145"/>
              <a:gd name="connsiteX238" fmla="*/ 1512113 w 11269336"/>
              <a:gd name="connsiteY238" fmla="*/ 2188534 h 2323145"/>
              <a:gd name="connsiteX239" fmla="*/ 1498838 w 11269336"/>
              <a:gd name="connsiteY239" fmla="*/ 2189213 h 2323145"/>
              <a:gd name="connsiteX240" fmla="*/ 1494279 w 11269336"/>
              <a:gd name="connsiteY240" fmla="*/ 2183112 h 2323145"/>
              <a:gd name="connsiteX241" fmla="*/ 1473714 w 11269336"/>
              <a:gd name="connsiteY241" fmla="*/ 2179625 h 2323145"/>
              <a:gd name="connsiteX242" fmla="*/ 1449503 w 11269336"/>
              <a:gd name="connsiteY242" fmla="*/ 2182633 h 2323145"/>
              <a:gd name="connsiteX243" fmla="*/ 1266687 w 11269336"/>
              <a:gd name="connsiteY243" fmla="*/ 2212688 h 2323145"/>
              <a:gd name="connsiteX244" fmla="*/ 1239614 w 11269336"/>
              <a:gd name="connsiteY244" fmla="*/ 2209727 h 2323145"/>
              <a:gd name="connsiteX245" fmla="*/ 1202436 w 11269336"/>
              <a:gd name="connsiteY245" fmla="*/ 2209817 h 2323145"/>
              <a:gd name="connsiteX246" fmla="*/ 1136097 w 11269336"/>
              <a:gd name="connsiteY246" fmla="*/ 2205112 h 2323145"/>
              <a:gd name="connsiteX247" fmla="*/ 988232 w 11269336"/>
              <a:gd name="connsiteY247" fmla="*/ 2235635 h 2323145"/>
              <a:gd name="connsiteX248" fmla="*/ 981959 w 11269336"/>
              <a:gd name="connsiteY248" fmla="*/ 2231607 h 2323145"/>
              <a:gd name="connsiteX249" fmla="*/ 938600 w 11269336"/>
              <a:gd name="connsiteY249" fmla="*/ 2238113 h 2323145"/>
              <a:gd name="connsiteX250" fmla="*/ 791788 w 11269336"/>
              <a:gd name="connsiteY250" fmla="*/ 2293224 h 2323145"/>
              <a:gd name="connsiteX251" fmla="*/ 706914 w 11269336"/>
              <a:gd name="connsiteY251" fmla="*/ 2305046 h 2323145"/>
              <a:gd name="connsiteX252" fmla="*/ 675971 w 11269336"/>
              <a:gd name="connsiteY252" fmla="*/ 2304030 h 2323145"/>
              <a:gd name="connsiteX253" fmla="*/ 624180 w 11269336"/>
              <a:gd name="connsiteY253" fmla="*/ 2302650 h 2323145"/>
              <a:gd name="connsiteX254" fmla="*/ 583453 w 11269336"/>
              <a:gd name="connsiteY254" fmla="*/ 2288788 h 2323145"/>
              <a:gd name="connsiteX255" fmla="*/ 540946 w 11269336"/>
              <a:gd name="connsiteY255" fmla="*/ 2292721 h 2323145"/>
              <a:gd name="connsiteX256" fmla="*/ 533680 w 11269336"/>
              <a:gd name="connsiteY256" fmla="*/ 2310233 h 2323145"/>
              <a:gd name="connsiteX257" fmla="*/ 487366 w 11269336"/>
              <a:gd name="connsiteY257" fmla="*/ 2309053 h 2323145"/>
              <a:gd name="connsiteX258" fmla="*/ 416820 w 11269336"/>
              <a:gd name="connsiteY258" fmla="*/ 2305443 h 2323145"/>
              <a:gd name="connsiteX259" fmla="*/ 376805 w 11269336"/>
              <a:gd name="connsiteY259" fmla="*/ 2307647 h 2323145"/>
              <a:gd name="connsiteX260" fmla="*/ 266777 w 11269336"/>
              <a:gd name="connsiteY260" fmla="*/ 2309012 h 2323145"/>
              <a:gd name="connsiteX261" fmla="*/ 156013 w 11269336"/>
              <a:gd name="connsiteY261" fmla="*/ 2306832 h 2323145"/>
              <a:gd name="connsiteX262" fmla="*/ 87258 w 11269336"/>
              <a:gd name="connsiteY262" fmla="*/ 2285511 h 2323145"/>
              <a:gd name="connsiteX263" fmla="*/ 23798 w 11269336"/>
              <a:gd name="connsiteY263" fmla="*/ 2281822 h 2323145"/>
              <a:gd name="connsiteX264" fmla="*/ 0 w 11269336"/>
              <a:gd name="connsiteY264" fmla="*/ 2285369 h 2323145"/>
              <a:gd name="connsiteX265" fmla="*/ 0 w 11269336"/>
              <a:gd name="connsiteY265"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263254 w 11269336"/>
              <a:gd name="connsiteY20" fmla="*/ 645662 h 2323145"/>
              <a:gd name="connsiteX21" fmla="*/ 9162278 w 11269336"/>
              <a:gd name="connsiteY21" fmla="*/ 704724 h 2323145"/>
              <a:gd name="connsiteX22" fmla="*/ 8977138 w 11269336"/>
              <a:gd name="connsiteY22" fmla="*/ 774970 h 2323145"/>
              <a:gd name="connsiteX23" fmla="*/ 9070855 w 11269336"/>
              <a:gd name="connsiteY23" fmla="*/ 794621 h 2323145"/>
              <a:gd name="connsiteX24" fmla="*/ 8914746 w 11269336"/>
              <a:gd name="connsiteY24" fmla="*/ 826428 h 2323145"/>
              <a:gd name="connsiteX25" fmla="*/ 8917778 w 11269336"/>
              <a:gd name="connsiteY25" fmla="*/ 835198 h 2323145"/>
              <a:gd name="connsiteX26" fmla="*/ 8905560 w 11269336"/>
              <a:gd name="connsiteY26" fmla="*/ 838358 h 2323145"/>
              <a:gd name="connsiteX27" fmla="*/ 8897564 w 11269336"/>
              <a:gd name="connsiteY27" fmla="*/ 834287 h 2323145"/>
              <a:gd name="connsiteX28" fmla="*/ 8878040 w 11269336"/>
              <a:gd name="connsiteY28" fmla="*/ 844150 h 2323145"/>
              <a:gd name="connsiteX29" fmla="*/ 8795998 w 11269336"/>
              <a:gd name="connsiteY29" fmla="*/ 863337 h 2323145"/>
              <a:gd name="connsiteX30" fmla="*/ 8776970 w 11269336"/>
              <a:gd name="connsiteY30" fmla="*/ 885177 h 2323145"/>
              <a:gd name="connsiteX31" fmla="*/ 8755719 w 11269336"/>
              <a:gd name="connsiteY31" fmla="*/ 889754 h 2323145"/>
              <a:gd name="connsiteX32" fmla="*/ 8743257 w 11269336"/>
              <a:gd name="connsiteY32" fmla="*/ 904723 h 2323145"/>
              <a:gd name="connsiteX33" fmla="*/ 8721366 w 11269336"/>
              <a:gd name="connsiteY33" fmla="*/ 904711 h 2323145"/>
              <a:gd name="connsiteX34" fmla="*/ 8678353 w 11269336"/>
              <a:gd name="connsiteY34" fmla="*/ 926318 h 2323145"/>
              <a:gd name="connsiteX35" fmla="*/ 8636849 w 11269336"/>
              <a:gd name="connsiteY35" fmla="*/ 937900 h 2323145"/>
              <a:gd name="connsiteX36" fmla="*/ 8620213 w 11269336"/>
              <a:gd name="connsiteY36" fmla="*/ 943068 h 2323145"/>
              <a:gd name="connsiteX37" fmla="*/ 8612581 w 11269336"/>
              <a:gd name="connsiteY37" fmla="*/ 952695 h 2323145"/>
              <a:gd name="connsiteX38" fmla="*/ 8589038 w 11269336"/>
              <a:gd name="connsiteY38" fmla="*/ 963892 h 2323145"/>
              <a:gd name="connsiteX39" fmla="*/ 8579950 w 11269336"/>
              <a:gd name="connsiteY39" fmla="*/ 960899 h 2323145"/>
              <a:gd name="connsiteX40" fmla="*/ 8579319 w 11269336"/>
              <a:gd name="connsiteY40" fmla="*/ 965630 h 2323145"/>
              <a:gd name="connsiteX41" fmla="*/ 8547429 w 11269336"/>
              <a:gd name="connsiteY41" fmla="*/ 984506 h 2323145"/>
              <a:gd name="connsiteX42" fmla="*/ 8478704 w 11269336"/>
              <a:gd name="connsiteY42" fmla="*/ 1025490 h 2323145"/>
              <a:gd name="connsiteX43" fmla="*/ 8461421 w 11269336"/>
              <a:gd name="connsiteY43" fmla="*/ 1035512 h 2323145"/>
              <a:gd name="connsiteX44" fmla="*/ 8445003 w 11269336"/>
              <a:gd name="connsiteY44" fmla="*/ 1036851 h 2323145"/>
              <a:gd name="connsiteX45" fmla="*/ 8357350 w 11269336"/>
              <a:gd name="connsiteY45" fmla="*/ 1060213 h 2323145"/>
              <a:gd name="connsiteX46" fmla="*/ 8335565 w 11269336"/>
              <a:gd name="connsiteY46" fmla="*/ 1061151 h 2323145"/>
              <a:gd name="connsiteX47" fmla="*/ 8325267 w 11269336"/>
              <a:gd name="connsiteY47" fmla="*/ 1055919 h 2323145"/>
              <a:gd name="connsiteX48" fmla="*/ 8293586 w 11269336"/>
              <a:gd name="connsiteY48" fmla="*/ 1076144 h 2323145"/>
              <a:gd name="connsiteX49" fmla="*/ 8242405 w 11269336"/>
              <a:gd name="connsiteY49" fmla="*/ 1095960 h 2323145"/>
              <a:gd name="connsiteX50" fmla="*/ 8197391 w 11269336"/>
              <a:gd name="connsiteY50" fmla="*/ 1107746 h 2323145"/>
              <a:gd name="connsiteX51" fmla="*/ 8081474 w 11269336"/>
              <a:gd name="connsiteY51" fmla="*/ 1130125 h 2323145"/>
              <a:gd name="connsiteX52" fmla="*/ 8053585 w 11269336"/>
              <a:gd name="connsiteY52" fmla="*/ 1129169 h 2323145"/>
              <a:gd name="connsiteX53" fmla="*/ 8038422 w 11269336"/>
              <a:gd name="connsiteY53" fmla="*/ 1119092 h 2323145"/>
              <a:gd name="connsiteX54" fmla="*/ 8029450 w 11269336"/>
              <a:gd name="connsiteY54" fmla="*/ 1125592 h 2323145"/>
              <a:gd name="connsiteX55" fmla="*/ 7959552 w 11269336"/>
              <a:gd name="connsiteY55" fmla="*/ 1140188 h 2323145"/>
              <a:gd name="connsiteX56" fmla="*/ 7914188 w 11269336"/>
              <a:gd name="connsiteY56" fmla="*/ 1150862 h 2323145"/>
              <a:gd name="connsiteX57" fmla="*/ 7914918 w 11269336"/>
              <a:gd name="connsiteY57" fmla="*/ 1168758 h 2323145"/>
              <a:gd name="connsiteX58" fmla="*/ 7875510 w 11269336"/>
              <a:gd name="connsiteY58" fmla="*/ 1183153 h 2323145"/>
              <a:gd name="connsiteX59" fmla="*/ 7829932 w 11269336"/>
              <a:gd name="connsiteY59" fmla="*/ 1180782 h 2323145"/>
              <a:gd name="connsiteX60" fmla="*/ 7779182 w 11269336"/>
              <a:gd name="connsiteY60" fmla="*/ 1192665 h 2323145"/>
              <a:gd name="connsiteX61" fmla="*/ 7748774 w 11269336"/>
              <a:gd name="connsiteY61" fmla="*/ 1199586 h 2323145"/>
              <a:gd name="connsiteX62" fmla="*/ 7671846 w 11269336"/>
              <a:gd name="connsiteY62" fmla="*/ 1231966 h 2323145"/>
              <a:gd name="connsiteX63" fmla="*/ 7554146 w 11269336"/>
              <a:gd name="connsiteY63" fmla="*/ 1319748 h 2323145"/>
              <a:gd name="connsiteX64" fmla="*/ 7515052 w 11269336"/>
              <a:gd name="connsiteY64" fmla="*/ 1336718 h 2323145"/>
              <a:gd name="connsiteX65" fmla="*/ 7507193 w 11269336"/>
              <a:gd name="connsiteY65" fmla="*/ 1334617 h 2323145"/>
              <a:gd name="connsiteX66" fmla="*/ 7461694 w 11269336"/>
              <a:gd name="connsiteY66" fmla="*/ 1375866 h 2323145"/>
              <a:gd name="connsiteX67" fmla="*/ 7377571 w 11269336"/>
              <a:gd name="connsiteY67" fmla="*/ 1400128 h 2323145"/>
              <a:gd name="connsiteX68" fmla="*/ 7311261 w 11269336"/>
              <a:gd name="connsiteY68" fmla="*/ 1412652 h 2323145"/>
              <a:gd name="connsiteX69" fmla="*/ 7275307 w 11269336"/>
              <a:gd name="connsiteY69" fmla="*/ 1422171 h 2323145"/>
              <a:gd name="connsiteX70" fmla="*/ 7247783 w 11269336"/>
              <a:gd name="connsiteY70" fmla="*/ 1426330 h 2323145"/>
              <a:gd name="connsiteX71" fmla="*/ 7185047 w 11269336"/>
              <a:gd name="connsiteY71" fmla="*/ 1451812 h 2323145"/>
              <a:gd name="connsiteX72" fmla="*/ 7084117 w 11269336"/>
              <a:gd name="connsiteY72" fmla="*/ 1500281 h 2323145"/>
              <a:gd name="connsiteX73" fmla="*/ 7062011 w 11269336"/>
              <a:gd name="connsiteY73" fmla="*/ 1509183 h 2323145"/>
              <a:gd name="connsiteX74" fmla="*/ 7040555 w 11269336"/>
              <a:gd name="connsiteY74" fmla="*/ 1511207 h 2323145"/>
              <a:gd name="connsiteX75" fmla="*/ 7033438 w 11269336"/>
              <a:gd name="connsiteY75" fmla="*/ 1506772 h 2323145"/>
              <a:gd name="connsiteX76" fmla="*/ 7020886 w 11269336"/>
              <a:gd name="connsiteY76" fmla="*/ 1510764 h 2323145"/>
              <a:gd name="connsiteX77" fmla="*/ 7017033 w 11269336"/>
              <a:gd name="connsiteY77" fmla="*/ 1510650 h 2323145"/>
              <a:gd name="connsiteX78" fmla="*/ 6995460 w 11269336"/>
              <a:gd name="connsiteY78" fmla="*/ 1511173 h 2323145"/>
              <a:gd name="connsiteX79" fmla="*/ 6962144 w 11269336"/>
              <a:gd name="connsiteY79" fmla="*/ 1541508 h 2323145"/>
              <a:gd name="connsiteX80" fmla="*/ 6910674 w 11269336"/>
              <a:gd name="connsiteY80" fmla="*/ 1554793 h 2323145"/>
              <a:gd name="connsiteX81" fmla="*/ 6732152 w 11269336"/>
              <a:gd name="connsiteY81" fmla="*/ 1642538 h 2323145"/>
              <a:gd name="connsiteX82" fmla="*/ 6694106 w 11269336"/>
              <a:gd name="connsiteY82" fmla="*/ 1632377 h 2323145"/>
              <a:gd name="connsiteX83" fmla="*/ 6617223 w 11269336"/>
              <a:gd name="connsiteY83" fmla="*/ 1659889 h 2323145"/>
              <a:gd name="connsiteX84" fmla="*/ 6521138 w 11269336"/>
              <a:gd name="connsiteY84" fmla="*/ 1744340 h 2323145"/>
              <a:gd name="connsiteX85" fmla="*/ 6380677 w 11269336"/>
              <a:gd name="connsiteY85" fmla="*/ 1796883 h 2323145"/>
              <a:gd name="connsiteX86" fmla="*/ 6374897 w 11269336"/>
              <a:gd name="connsiteY86" fmla="*/ 1809910 h 2323145"/>
              <a:gd name="connsiteX87" fmla="*/ 6364545 w 11269336"/>
              <a:gd name="connsiteY87" fmla="*/ 1820090 h 2323145"/>
              <a:gd name="connsiteX88" fmla="*/ 6362126 w 11269336"/>
              <a:gd name="connsiteY88" fmla="*/ 1819991 h 2323145"/>
              <a:gd name="connsiteX89" fmla="*/ 6346673 w 11269336"/>
              <a:gd name="connsiteY89" fmla="*/ 1827824 h 2323145"/>
              <a:gd name="connsiteX90" fmla="*/ 6345588 w 11269336"/>
              <a:gd name="connsiteY90" fmla="*/ 1832232 h 2323145"/>
              <a:gd name="connsiteX91" fmla="*/ 6335708 w 11269336"/>
              <a:gd name="connsiteY91" fmla="*/ 1838451 h 2323145"/>
              <a:gd name="connsiteX92" fmla="*/ 6318182 w 11269336"/>
              <a:gd name="connsiteY92" fmla="*/ 1852975 h 2323145"/>
              <a:gd name="connsiteX93" fmla="*/ 6313084 w 11269336"/>
              <a:gd name="connsiteY93" fmla="*/ 1853561 h 2323145"/>
              <a:gd name="connsiteX94" fmla="*/ 6283816 w 11269336"/>
              <a:gd name="connsiteY94" fmla="*/ 1872148 h 2323145"/>
              <a:gd name="connsiteX95" fmla="*/ 6282550 w 11269336"/>
              <a:gd name="connsiteY95" fmla="*/ 1871392 h 2323145"/>
              <a:gd name="connsiteX96" fmla="*/ 6270527 w 11269336"/>
              <a:gd name="connsiteY96" fmla="*/ 1872208 h 2323145"/>
              <a:gd name="connsiteX97" fmla="*/ 6249518 w 11269336"/>
              <a:gd name="connsiteY97" fmla="*/ 1876079 h 2323145"/>
              <a:gd name="connsiteX98" fmla="*/ 6190386 w 11269336"/>
              <a:gd name="connsiteY98" fmla="*/ 1872478 h 2323145"/>
              <a:gd name="connsiteX99" fmla="*/ 6159777 w 11269336"/>
              <a:gd name="connsiteY99" fmla="*/ 1891745 h 2323145"/>
              <a:gd name="connsiteX100" fmla="*/ 6153131 w 11269336"/>
              <a:gd name="connsiteY100" fmla="*/ 1895079 h 2323145"/>
              <a:gd name="connsiteX101" fmla="*/ 6152798 w 11269336"/>
              <a:gd name="connsiteY101" fmla="*/ 1894920 h 2323145"/>
              <a:gd name="connsiteX102" fmla="*/ 6145388 w 11269336"/>
              <a:gd name="connsiteY102" fmla="*/ 1897990 h 2323145"/>
              <a:gd name="connsiteX103" fmla="*/ 6141014 w 11269336"/>
              <a:gd name="connsiteY103" fmla="*/ 1901155 h 2323145"/>
              <a:gd name="connsiteX104" fmla="*/ 6128122 w 11269336"/>
              <a:gd name="connsiteY104" fmla="*/ 1907623 h 2323145"/>
              <a:gd name="connsiteX105" fmla="*/ 6122351 w 11269336"/>
              <a:gd name="connsiteY105" fmla="*/ 1908359 h 2323145"/>
              <a:gd name="connsiteX106" fmla="*/ 6064750 w 11269336"/>
              <a:gd name="connsiteY106" fmla="*/ 1896394 h 2323145"/>
              <a:gd name="connsiteX107" fmla="*/ 5964230 w 11269336"/>
              <a:gd name="connsiteY107" fmla="*/ 1910038 h 2323145"/>
              <a:gd name="connsiteX108" fmla="*/ 5865399 w 11269336"/>
              <a:gd name="connsiteY108" fmla="*/ 1926966 h 2323145"/>
              <a:gd name="connsiteX109" fmla="*/ 5829951 w 11269336"/>
              <a:gd name="connsiteY109" fmla="*/ 1934755 h 2323145"/>
              <a:gd name="connsiteX110" fmla="*/ 5765285 w 11269336"/>
              <a:gd name="connsiteY110" fmla="*/ 1941322 h 2323145"/>
              <a:gd name="connsiteX111" fmla="*/ 5734750 w 11269336"/>
              <a:gd name="connsiteY111" fmla="*/ 1939793 h 2323145"/>
              <a:gd name="connsiteX112" fmla="*/ 5733569 w 11269336"/>
              <a:gd name="connsiteY112" fmla="*/ 1940505 h 2323145"/>
              <a:gd name="connsiteX113" fmla="*/ 5730329 w 11269336"/>
              <a:gd name="connsiteY113" fmla="*/ 1937845 h 2323145"/>
              <a:gd name="connsiteX114" fmla="*/ 5724661 w 11269336"/>
              <a:gd name="connsiteY114" fmla="*/ 1937455 h 2323145"/>
              <a:gd name="connsiteX115" fmla="*/ 5710186 w 11269336"/>
              <a:gd name="connsiteY115" fmla="*/ 1941370 h 2323145"/>
              <a:gd name="connsiteX116" fmla="*/ 5704910 w 11269336"/>
              <a:gd name="connsiteY116" fmla="*/ 1943663 h 2323145"/>
              <a:gd name="connsiteX117" fmla="*/ 5696836 w 11269336"/>
              <a:gd name="connsiteY117" fmla="*/ 1945271 h 2323145"/>
              <a:gd name="connsiteX118" fmla="*/ 5696583 w 11269336"/>
              <a:gd name="connsiteY118" fmla="*/ 1945050 h 2323145"/>
              <a:gd name="connsiteX119" fmla="*/ 5689123 w 11269336"/>
              <a:gd name="connsiteY119" fmla="*/ 1947067 h 2323145"/>
              <a:gd name="connsiteX120" fmla="*/ 5653291 w 11269336"/>
              <a:gd name="connsiteY120" fmla="*/ 1960245 h 2323145"/>
              <a:gd name="connsiteX121" fmla="*/ 5599385 w 11269336"/>
              <a:gd name="connsiteY121" fmla="*/ 1945198 h 2323145"/>
              <a:gd name="connsiteX122" fmla="*/ 5578300 w 11269336"/>
              <a:gd name="connsiteY122" fmla="*/ 1944963 h 2323145"/>
              <a:gd name="connsiteX123" fmla="*/ 5566758 w 11269336"/>
              <a:gd name="connsiteY123" fmla="*/ 1943441 h 2323145"/>
              <a:gd name="connsiteX124" fmla="*/ 5565857 w 11269336"/>
              <a:gd name="connsiteY124" fmla="*/ 1942445 h 2323145"/>
              <a:gd name="connsiteX125" fmla="*/ 5531534 w 11269336"/>
              <a:gd name="connsiteY125" fmla="*/ 1955208 h 2323145"/>
              <a:gd name="connsiteX126" fmla="*/ 5526552 w 11269336"/>
              <a:gd name="connsiteY126" fmla="*/ 1954799 h 2323145"/>
              <a:gd name="connsiteX127" fmla="*/ 5504723 w 11269336"/>
              <a:gd name="connsiteY127" fmla="*/ 1965811 h 2323145"/>
              <a:gd name="connsiteX128" fmla="*/ 5493156 w 11269336"/>
              <a:gd name="connsiteY128" fmla="*/ 1970063 h 2323145"/>
              <a:gd name="connsiteX129" fmla="*/ 5490486 w 11269336"/>
              <a:gd name="connsiteY129" fmla="*/ 1974227 h 2323145"/>
              <a:gd name="connsiteX130" fmla="*/ 5473107 w 11269336"/>
              <a:gd name="connsiteY130" fmla="*/ 1979001 h 2323145"/>
              <a:gd name="connsiteX131" fmla="*/ 5470885 w 11269336"/>
              <a:gd name="connsiteY131" fmla="*/ 1978432 h 2323145"/>
              <a:gd name="connsiteX132" fmla="*/ 5457393 w 11269336"/>
              <a:gd name="connsiteY132" fmla="*/ 1986525 h 2323145"/>
              <a:gd name="connsiteX133" fmla="*/ 5447102 w 11269336"/>
              <a:gd name="connsiteY133" fmla="*/ 1998329 h 2323145"/>
              <a:gd name="connsiteX134" fmla="*/ 5159151 w 11269336"/>
              <a:gd name="connsiteY134" fmla="*/ 2029640 h 2323145"/>
              <a:gd name="connsiteX135" fmla="*/ 5041688 w 11269336"/>
              <a:gd name="connsiteY135" fmla="*/ 2022334 h 2323145"/>
              <a:gd name="connsiteX136" fmla="*/ 4860988 w 11269336"/>
              <a:gd name="connsiteY136" fmla="*/ 2135698 h 2323145"/>
              <a:gd name="connsiteX137" fmla="*/ 4807902 w 11269336"/>
              <a:gd name="connsiteY137" fmla="*/ 2138894 h 2323145"/>
              <a:gd name="connsiteX138" fmla="*/ 4765388 w 11269336"/>
              <a:gd name="connsiteY138" fmla="*/ 2162525 h 2323145"/>
              <a:gd name="connsiteX139" fmla="*/ 4745033 w 11269336"/>
              <a:gd name="connsiteY139" fmla="*/ 2158859 h 2323145"/>
              <a:gd name="connsiteX140" fmla="*/ 4741475 w 11269336"/>
              <a:gd name="connsiteY140" fmla="*/ 2157998 h 2323145"/>
              <a:gd name="connsiteX141" fmla="*/ 4728247 w 11269336"/>
              <a:gd name="connsiteY141" fmla="*/ 2159526 h 2323145"/>
              <a:gd name="connsiteX142" fmla="*/ 4723263 w 11269336"/>
              <a:gd name="connsiteY142" fmla="*/ 2153742 h 2323145"/>
              <a:gd name="connsiteX143" fmla="*/ 4702453 w 11269336"/>
              <a:gd name="connsiteY143" fmla="*/ 2151586 h 2323145"/>
              <a:gd name="connsiteX144" fmla="*/ 4678455 w 11269336"/>
              <a:gd name="connsiteY144" fmla="*/ 2156131 h 2323145"/>
              <a:gd name="connsiteX145" fmla="*/ 4593061 w 11269336"/>
              <a:gd name="connsiteY145" fmla="*/ 2171597 h 2323145"/>
              <a:gd name="connsiteX146" fmla="*/ 4579902 w 11269336"/>
              <a:gd name="connsiteY146" fmla="*/ 2177927 h 2323145"/>
              <a:gd name="connsiteX147" fmla="*/ 4533444 w 11269336"/>
              <a:gd name="connsiteY147" fmla="*/ 2181200 h 2323145"/>
              <a:gd name="connsiteX148" fmla="*/ 4492832 w 11269336"/>
              <a:gd name="connsiteY148" fmla="*/ 2188033 h 2323145"/>
              <a:gd name="connsiteX149" fmla="*/ 4467257 w 11269336"/>
              <a:gd name="connsiteY149" fmla="*/ 2196121 h 2323145"/>
              <a:gd name="connsiteX150" fmla="*/ 4459937 w 11269336"/>
              <a:gd name="connsiteY150" fmla="*/ 2195182 h 2323145"/>
              <a:gd name="connsiteX151" fmla="*/ 4433312 w 11269336"/>
              <a:gd name="connsiteY151" fmla="*/ 2199004 h 2323145"/>
              <a:gd name="connsiteX152" fmla="*/ 4420601 w 11269336"/>
              <a:gd name="connsiteY152" fmla="*/ 2205158 h 2323145"/>
              <a:gd name="connsiteX153" fmla="*/ 4405765 w 11269336"/>
              <a:gd name="connsiteY153" fmla="*/ 2199902 h 2323145"/>
              <a:gd name="connsiteX154" fmla="*/ 4401354 w 11269336"/>
              <a:gd name="connsiteY154" fmla="*/ 2194745 h 2323145"/>
              <a:gd name="connsiteX155" fmla="*/ 4383151 w 11269336"/>
              <a:gd name="connsiteY155" fmla="*/ 2201140 h 2323145"/>
              <a:gd name="connsiteX156" fmla="*/ 4366646 w 11269336"/>
              <a:gd name="connsiteY156" fmla="*/ 2198564 h 2323145"/>
              <a:gd name="connsiteX157" fmla="*/ 4354009 w 11269336"/>
              <a:gd name="connsiteY157" fmla="*/ 2204984 h 2323145"/>
              <a:gd name="connsiteX158" fmla="*/ 4348284 w 11269336"/>
              <a:gd name="connsiteY158" fmla="*/ 2205270 h 2323145"/>
              <a:gd name="connsiteX159" fmla="*/ 4333906 w 11269336"/>
              <a:gd name="connsiteY159" fmla="*/ 2205251 h 2323145"/>
              <a:gd name="connsiteX160" fmla="*/ 4308819 w 11269336"/>
              <a:gd name="connsiteY160" fmla="*/ 2203822 h 2323145"/>
              <a:gd name="connsiteX161" fmla="*/ 4301210 w 11269336"/>
              <a:gd name="connsiteY161" fmla="*/ 2204456 h 2323145"/>
              <a:gd name="connsiteX162" fmla="*/ 4283095 w 11269336"/>
              <a:gd name="connsiteY162" fmla="*/ 2198177 h 2323145"/>
              <a:gd name="connsiteX163" fmla="*/ 4250119 w 11269336"/>
              <a:gd name="connsiteY163" fmla="*/ 2196342 h 2323145"/>
              <a:gd name="connsiteX164" fmla="*/ 4189203 w 11269336"/>
              <a:gd name="connsiteY164" fmla="*/ 2178994 h 2323145"/>
              <a:gd name="connsiteX165" fmla="*/ 4154035 w 11269336"/>
              <a:gd name="connsiteY165" fmla="*/ 2171950 h 2323145"/>
              <a:gd name="connsiteX166" fmla="*/ 4129569 w 11269336"/>
              <a:gd name="connsiteY166" fmla="*/ 2163850 h 2323145"/>
              <a:gd name="connsiteX167" fmla="*/ 4061250 w 11269336"/>
              <a:gd name="connsiteY167" fmla="*/ 2159236 h 2323145"/>
              <a:gd name="connsiteX168" fmla="*/ 3945480 w 11269336"/>
              <a:gd name="connsiteY168" fmla="*/ 2158279 h 2323145"/>
              <a:gd name="connsiteX169" fmla="*/ 3921468 w 11269336"/>
              <a:gd name="connsiteY169" fmla="*/ 2156588 h 2323145"/>
              <a:gd name="connsiteX170" fmla="*/ 3903348 w 11269336"/>
              <a:gd name="connsiteY170" fmla="*/ 2149220 h 2323145"/>
              <a:gd name="connsiteX171" fmla="*/ 3901342 w 11269336"/>
              <a:gd name="connsiteY171" fmla="*/ 2142355 h 2323145"/>
              <a:gd name="connsiteX172" fmla="*/ 3888539 w 11269336"/>
              <a:gd name="connsiteY172" fmla="*/ 2140476 h 2323145"/>
              <a:gd name="connsiteX173" fmla="*/ 3885662 w 11269336"/>
              <a:gd name="connsiteY173" fmla="*/ 2138740 h 2323145"/>
              <a:gd name="connsiteX174" fmla="*/ 3868627 w 11269336"/>
              <a:gd name="connsiteY174" fmla="*/ 2130023 h 2323145"/>
              <a:gd name="connsiteX175" fmla="*/ 3819177 w 11269336"/>
              <a:gd name="connsiteY175" fmla="*/ 2142111 h 2323145"/>
              <a:gd name="connsiteX176" fmla="*/ 3769100 w 11269336"/>
              <a:gd name="connsiteY176" fmla="*/ 2131731 h 2323145"/>
              <a:gd name="connsiteX177" fmla="*/ 3562752 w 11269336"/>
              <a:gd name="connsiteY177" fmla="*/ 2131785 h 2323145"/>
              <a:gd name="connsiteX178" fmla="*/ 3541402 w 11269336"/>
              <a:gd name="connsiteY178" fmla="*/ 2106821 h 2323145"/>
              <a:gd name="connsiteX179" fmla="*/ 3365341 w 11269336"/>
              <a:gd name="connsiteY179" fmla="*/ 2077638 h 2323145"/>
              <a:gd name="connsiteX180" fmla="*/ 3170922 w 11269336"/>
              <a:gd name="connsiteY180" fmla="*/ 2115957 h 2323145"/>
              <a:gd name="connsiteX181" fmla="*/ 3156256 w 11269336"/>
              <a:gd name="connsiteY181" fmla="*/ 2124773 h 2323145"/>
              <a:gd name="connsiteX182" fmla="*/ 3140298 w 11269336"/>
              <a:gd name="connsiteY182" fmla="*/ 2129182 h 2323145"/>
              <a:gd name="connsiteX183" fmla="*/ 3138514 w 11269336"/>
              <a:gd name="connsiteY183" fmla="*/ 2128069 h 2323145"/>
              <a:gd name="connsiteX184" fmla="*/ 3120467 w 11269336"/>
              <a:gd name="connsiteY184" fmla="*/ 2128281 h 2323145"/>
              <a:gd name="connsiteX185" fmla="*/ 3116175 w 11269336"/>
              <a:gd name="connsiteY185" fmla="*/ 2131633 h 2323145"/>
              <a:gd name="connsiteX186" fmla="*/ 3103685 w 11269336"/>
              <a:gd name="connsiteY186" fmla="*/ 2132814 h 2323145"/>
              <a:gd name="connsiteX187" fmla="*/ 3078794 w 11269336"/>
              <a:gd name="connsiteY187" fmla="*/ 2137935 h 2323145"/>
              <a:gd name="connsiteX188" fmla="*/ 3074407 w 11269336"/>
              <a:gd name="connsiteY188" fmla="*/ 2136274 h 2323145"/>
              <a:gd name="connsiteX189" fmla="*/ 3037285 w 11269336"/>
              <a:gd name="connsiteY189" fmla="*/ 2139919 h 2323145"/>
              <a:gd name="connsiteX190" fmla="*/ 3036901 w 11269336"/>
              <a:gd name="connsiteY190" fmla="*/ 2138726 h 2323145"/>
              <a:gd name="connsiteX191" fmla="*/ 3026996 w 11269336"/>
              <a:gd name="connsiteY191" fmla="*/ 2134322 h 2323145"/>
              <a:gd name="connsiteX192" fmla="*/ 3007772 w 11269336"/>
              <a:gd name="connsiteY192" fmla="*/ 2128742 h 2323145"/>
              <a:gd name="connsiteX193" fmla="*/ 2965030 w 11269336"/>
              <a:gd name="connsiteY193" fmla="*/ 2100494 h 2323145"/>
              <a:gd name="connsiteX194" fmla="*/ 2926342 w 11269336"/>
              <a:gd name="connsiteY194" fmla="*/ 2104155 h 2323145"/>
              <a:gd name="connsiteX195" fmla="*/ 2918608 w 11269336"/>
              <a:gd name="connsiteY195" fmla="*/ 2104215 h 2323145"/>
              <a:gd name="connsiteX196" fmla="*/ 2918475 w 11269336"/>
              <a:gd name="connsiteY196" fmla="*/ 2103937 h 2323145"/>
              <a:gd name="connsiteX197" fmla="*/ 2910360 w 11269336"/>
              <a:gd name="connsiteY197" fmla="*/ 2103444 h 2323145"/>
              <a:gd name="connsiteX198" fmla="*/ 2904507 w 11269336"/>
              <a:gd name="connsiteY198" fmla="*/ 2104326 h 2323145"/>
              <a:gd name="connsiteX199" fmla="*/ 2889503 w 11269336"/>
              <a:gd name="connsiteY199" fmla="*/ 2104443 h 2323145"/>
              <a:gd name="connsiteX200" fmla="*/ 2884480 w 11269336"/>
              <a:gd name="connsiteY200" fmla="*/ 2102626 h 2323145"/>
              <a:gd name="connsiteX201" fmla="*/ 2882689 w 11269336"/>
              <a:gd name="connsiteY201" fmla="*/ 2099228 h 2323145"/>
              <a:gd name="connsiteX202" fmla="*/ 2881291 w 11269336"/>
              <a:gd name="connsiteY202" fmla="*/ 2099618 h 2323145"/>
              <a:gd name="connsiteX203" fmla="*/ 2853979 w 11269336"/>
              <a:gd name="connsiteY203" fmla="*/ 2090388 h 2323145"/>
              <a:gd name="connsiteX204" fmla="*/ 2791790 w 11269336"/>
              <a:gd name="connsiteY204" fmla="*/ 2080332 h 2323145"/>
              <a:gd name="connsiteX205" fmla="*/ 2755844 w 11269336"/>
              <a:gd name="connsiteY205" fmla="*/ 2078874 h 2323145"/>
              <a:gd name="connsiteX206" fmla="*/ 2657742 w 11269336"/>
              <a:gd name="connsiteY206" fmla="*/ 2070179 h 2323145"/>
              <a:gd name="connsiteX207" fmla="*/ 2559549 w 11269336"/>
              <a:gd name="connsiteY207" fmla="*/ 2057873 h 2323145"/>
              <a:gd name="connsiteX208" fmla="*/ 2512054 w 11269336"/>
              <a:gd name="connsiteY208" fmla="*/ 2031671 h 2323145"/>
              <a:gd name="connsiteX209" fmla="*/ 2506437 w 11269336"/>
              <a:gd name="connsiteY209" fmla="*/ 2030918 h 2323145"/>
              <a:gd name="connsiteX210" fmla="*/ 2491752 w 11269336"/>
              <a:gd name="connsiteY210" fmla="*/ 2033906 h 2323145"/>
              <a:gd name="connsiteX211" fmla="*/ 2486338 w 11269336"/>
              <a:gd name="connsiteY211" fmla="*/ 2035862 h 2323145"/>
              <a:gd name="connsiteX212" fmla="*/ 2478186 w 11269336"/>
              <a:gd name="connsiteY212" fmla="*/ 2036953 h 2323145"/>
              <a:gd name="connsiteX213" fmla="*/ 2477950 w 11269336"/>
              <a:gd name="connsiteY213" fmla="*/ 2036715 h 2323145"/>
              <a:gd name="connsiteX214" fmla="*/ 2470381 w 11269336"/>
              <a:gd name="connsiteY214" fmla="*/ 2038256 h 2323145"/>
              <a:gd name="connsiteX215" fmla="*/ 2433781 w 11269336"/>
              <a:gd name="connsiteY215" fmla="*/ 2049140 h 2323145"/>
              <a:gd name="connsiteX216" fmla="*/ 2381172 w 11269336"/>
              <a:gd name="connsiteY216" fmla="*/ 2030645 h 2323145"/>
              <a:gd name="connsiteX217" fmla="*/ 2360198 w 11269336"/>
              <a:gd name="connsiteY217" fmla="*/ 2029059 h 2323145"/>
              <a:gd name="connsiteX218" fmla="*/ 2348815 w 11269336"/>
              <a:gd name="connsiteY218" fmla="*/ 2026798 h 2323145"/>
              <a:gd name="connsiteX219" fmla="*/ 2347988 w 11269336"/>
              <a:gd name="connsiteY219" fmla="*/ 2025745 h 2323145"/>
              <a:gd name="connsiteX220" fmla="*/ 2312920 w 11269336"/>
              <a:gd name="connsiteY220" fmla="*/ 2036311 h 2323145"/>
              <a:gd name="connsiteX221" fmla="*/ 2307986 w 11269336"/>
              <a:gd name="connsiteY221" fmla="*/ 2035583 h 2323145"/>
              <a:gd name="connsiteX222" fmla="*/ 2285481 w 11269336"/>
              <a:gd name="connsiteY222" fmla="*/ 2045197 h 2323145"/>
              <a:gd name="connsiteX223" fmla="*/ 2273666 w 11269336"/>
              <a:gd name="connsiteY223" fmla="*/ 2048710 h 2323145"/>
              <a:gd name="connsiteX224" fmla="*/ 2270719 w 11269336"/>
              <a:gd name="connsiteY224" fmla="*/ 2052702 h 2323145"/>
              <a:gd name="connsiteX225" fmla="*/ 2253080 w 11269336"/>
              <a:gd name="connsiteY225" fmla="*/ 2056363 h 2323145"/>
              <a:gd name="connsiteX226" fmla="*/ 2250906 w 11269336"/>
              <a:gd name="connsiteY226" fmla="*/ 2055654 h 2323145"/>
              <a:gd name="connsiteX227" fmla="*/ 2236905 w 11269336"/>
              <a:gd name="connsiteY227" fmla="*/ 2062882 h 2323145"/>
              <a:gd name="connsiteX228" fmla="*/ 2225830 w 11269336"/>
              <a:gd name="connsiteY228" fmla="*/ 2074027 h 2323145"/>
              <a:gd name="connsiteX229" fmla="*/ 2073776 w 11269336"/>
              <a:gd name="connsiteY229" fmla="*/ 2089244 h 2323145"/>
              <a:gd name="connsiteX230" fmla="*/ 1948256 w 11269336"/>
              <a:gd name="connsiteY230" fmla="*/ 2146616 h 2323145"/>
              <a:gd name="connsiteX231" fmla="*/ 1865582 w 11269336"/>
              <a:gd name="connsiteY231" fmla="*/ 2153738 h 2323145"/>
              <a:gd name="connsiteX232" fmla="*/ 1835210 w 11269336"/>
              <a:gd name="connsiteY232" fmla="*/ 2134244 h 2323145"/>
              <a:gd name="connsiteX233" fmla="*/ 1632661 w 11269336"/>
              <a:gd name="connsiteY233" fmla="*/ 2173882 h 2323145"/>
              <a:gd name="connsiteX234" fmla="*/ 1579590 w 11269336"/>
              <a:gd name="connsiteY234" fmla="*/ 2173680 h 2323145"/>
              <a:gd name="connsiteX235" fmla="*/ 1535601 w 11269336"/>
              <a:gd name="connsiteY235" fmla="*/ 2194590 h 2323145"/>
              <a:gd name="connsiteX236" fmla="*/ 1515594 w 11269336"/>
              <a:gd name="connsiteY236" fmla="*/ 2189622 h 2323145"/>
              <a:gd name="connsiteX237" fmla="*/ 1512113 w 11269336"/>
              <a:gd name="connsiteY237" fmla="*/ 2188534 h 2323145"/>
              <a:gd name="connsiteX238" fmla="*/ 1498838 w 11269336"/>
              <a:gd name="connsiteY238" fmla="*/ 2189213 h 2323145"/>
              <a:gd name="connsiteX239" fmla="*/ 1494279 w 11269336"/>
              <a:gd name="connsiteY239" fmla="*/ 2183112 h 2323145"/>
              <a:gd name="connsiteX240" fmla="*/ 1473714 w 11269336"/>
              <a:gd name="connsiteY240" fmla="*/ 2179625 h 2323145"/>
              <a:gd name="connsiteX241" fmla="*/ 1449503 w 11269336"/>
              <a:gd name="connsiteY241" fmla="*/ 2182633 h 2323145"/>
              <a:gd name="connsiteX242" fmla="*/ 1266687 w 11269336"/>
              <a:gd name="connsiteY242" fmla="*/ 2212688 h 2323145"/>
              <a:gd name="connsiteX243" fmla="*/ 1239614 w 11269336"/>
              <a:gd name="connsiteY243" fmla="*/ 2209727 h 2323145"/>
              <a:gd name="connsiteX244" fmla="*/ 1202436 w 11269336"/>
              <a:gd name="connsiteY244" fmla="*/ 2209817 h 2323145"/>
              <a:gd name="connsiteX245" fmla="*/ 1136097 w 11269336"/>
              <a:gd name="connsiteY245" fmla="*/ 2205112 h 2323145"/>
              <a:gd name="connsiteX246" fmla="*/ 988232 w 11269336"/>
              <a:gd name="connsiteY246" fmla="*/ 2235635 h 2323145"/>
              <a:gd name="connsiteX247" fmla="*/ 981959 w 11269336"/>
              <a:gd name="connsiteY247" fmla="*/ 2231607 h 2323145"/>
              <a:gd name="connsiteX248" fmla="*/ 938600 w 11269336"/>
              <a:gd name="connsiteY248" fmla="*/ 2238113 h 2323145"/>
              <a:gd name="connsiteX249" fmla="*/ 791788 w 11269336"/>
              <a:gd name="connsiteY249" fmla="*/ 2293224 h 2323145"/>
              <a:gd name="connsiteX250" fmla="*/ 706914 w 11269336"/>
              <a:gd name="connsiteY250" fmla="*/ 2305046 h 2323145"/>
              <a:gd name="connsiteX251" fmla="*/ 675971 w 11269336"/>
              <a:gd name="connsiteY251" fmla="*/ 2304030 h 2323145"/>
              <a:gd name="connsiteX252" fmla="*/ 624180 w 11269336"/>
              <a:gd name="connsiteY252" fmla="*/ 2302650 h 2323145"/>
              <a:gd name="connsiteX253" fmla="*/ 583453 w 11269336"/>
              <a:gd name="connsiteY253" fmla="*/ 2288788 h 2323145"/>
              <a:gd name="connsiteX254" fmla="*/ 540946 w 11269336"/>
              <a:gd name="connsiteY254" fmla="*/ 2292721 h 2323145"/>
              <a:gd name="connsiteX255" fmla="*/ 533680 w 11269336"/>
              <a:gd name="connsiteY255" fmla="*/ 2310233 h 2323145"/>
              <a:gd name="connsiteX256" fmla="*/ 487366 w 11269336"/>
              <a:gd name="connsiteY256" fmla="*/ 2309053 h 2323145"/>
              <a:gd name="connsiteX257" fmla="*/ 416820 w 11269336"/>
              <a:gd name="connsiteY257" fmla="*/ 2305443 h 2323145"/>
              <a:gd name="connsiteX258" fmla="*/ 376805 w 11269336"/>
              <a:gd name="connsiteY258" fmla="*/ 2307647 h 2323145"/>
              <a:gd name="connsiteX259" fmla="*/ 266777 w 11269336"/>
              <a:gd name="connsiteY259" fmla="*/ 2309012 h 2323145"/>
              <a:gd name="connsiteX260" fmla="*/ 156013 w 11269336"/>
              <a:gd name="connsiteY260" fmla="*/ 2306832 h 2323145"/>
              <a:gd name="connsiteX261" fmla="*/ 87258 w 11269336"/>
              <a:gd name="connsiteY261" fmla="*/ 2285511 h 2323145"/>
              <a:gd name="connsiteX262" fmla="*/ 23798 w 11269336"/>
              <a:gd name="connsiteY262" fmla="*/ 2281822 h 2323145"/>
              <a:gd name="connsiteX263" fmla="*/ 0 w 11269336"/>
              <a:gd name="connsiteY263" fmla="*/ 2285369 h 2323145"/>
              <a:gd name="connsiteX264" fmla="*/ 0 w 11269336"/>
              <a:gd name="connsiteY264"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263254 w 11269336"/>
              <a:gd name="connsiteY20" fmla="*/ 645662 h 2323145"/>
              <a:gd name="connsiteX21" fmla="*/ 9162278 w 11269336"/>
              <a:gd name="connsiteY21" fmla="*/ 704724 h 2323145"/>
              <a:gd name="connsiteX22" fmla="*/ 8977138 w 11269336"/>
              <a:gd name="connsiteY22" fmla="*/ 774970 h 2323145"/>
              <a:gd name="connsiteX23" fmla="*/ 8914746 w 11269336"/>
              <a:gd name="connsiteY23" fmla="*/ 826428 h 2323145"/>
              <a:gd name="connsiteX24" fmla="*/ 8917778 w 11269336"/>
              <a:gd name="connsiteY24" fmla="*/ 835198 h 2323145"/>
              <a:gd name="connsiteX25" fmla="*/ 8905560 w 11269336"/>
              <a:gd name="connsiteY25" fmla="*/ 838358 h 2323145"/>
              <a:gd name="connsiteX26" fmla="*/ 8897564 w 11269336"/>
              <a:gd name="connsiteY26" fmla="*/ 834287 h 2323145"/>
              <a:gd name="connsiteX27" fmla="*/ 8878040 w 11269336"/>
              <a:gd name="connsiteY27" fmla="*/ 844150 h 2323145"/>
              <a:gd name="connsiteX28" fmla="*/ 8795998 w 11269336"/>
              <a:gd name="connsiteY28" fmla="*/ 863337 h 2323145"/>
              <a:gd name="connsiteX29" fmla="*/ 8776970 w 11269336"/>
              <a:gd name="connsiteY29" fmla="*/ 885177 h 2323145"/>
              <a:gd name="connsiteX30" fmla="*/ 8755719 w 11269336"/>
              <a:gd name="connsiteY30" fmla="*/ 889754 h 2323145"/>
              <a:gd name="connsiteX31" fmla="*/ 8743257 w 11269336"/>
              <a:gd name="connsiteY31" fmla="*/ 904723 h 2323145"/>
              <a:gd name="connsiteX32" fmla="*/ 8721366 w 11269336"/>
              <a:gd name="connsiteY32" fmla="*/ 904711 h 2323145"/>
              <a:gd name="connsiteX33" fmla="*/ 8678353 w 11269336"/>
              <a:gd name="connsiteY33" fmla="*/ 926318 h 2323145"/>
              <a:gd name="connsiteX34" fmla="*/ 8636849 w 11269336"/>
              <a:gd name="connsiteY34" fmla="*/ 937900 h 2323145"/>
              <a:gd name="connsiteX35" fmla="*/ 8620213 w 11269336"/>
              <a:gd name="connsiteY35" fmla="*/ 943068 h 2323145"/>
              <a:gd name="connsiteX36" fmla="*/ 8612581 w 11269336"/>
              <a:gd name="connsiteY36" fmla="*/ 952695 h 2323145"/>
              <a:gd name="connsiteX37" fmla="*/ 8589038 w 11269336"/>
              <a:gd name="connsiteY37" fmla="*/ 963892 h 2323145"/>
              <a:gd name="connsiteX38" fmla="*/ 8579950 w 11269336"/>
              <a:gd name="connsiteY38" fmla="*/ 960899 h 2323145"/>
              <a:gd name="connsiteX39" fmla="*/ 8579319 w 11269336"/>
              <a:gd name="connsiteY39" fmla="*/ 965630 h 2323145"/>
              <a:gd name="connsiteX40" fmla="*/ 8547429 w 11269336"/>
              <a:gd name="connsiteY40" fmla="*/ 984506 h 2323145"/>
              <a:gd name="connsiteX41" fmla="*/ 8478704 w 11269336"/>
              <a:gd name="connsiteY41" fmla="*/ 1025490 h 2323145"/>
              <a:gd name="connsiteX42" fmla="*/ 8461421 w 11269336"/>
              <a:gd name="connsiteY42" fmla="*/ 1035512 h 2323145"/>
              <a:gd name="connsiteX43" fmla="*/ 8445003 w 11269336"/>
              <a:gd name="connsiteY43" fmla="*/ 1036851 h 2323145"/>
              <a:gd name="connsiteX44" fmla="*/ 8357350 w 11269336"/>
              <a:gd name="connsiteY44" fmla="*/ 1060213 h 2323145"/>
              <a:gd name="connsiteX45" fmla="*/ 8335565 w 11269336"/>
              <a:gd name="connsiteY45" fmla="*/ 1061151 h 2323145"/>
              <a:gd name="connsiteX46" fmla="*/ 8325267 w 11269336"/>
              <a:gd name="connsiteY46" fmla="*/ 1055919 h 2323145"/>
              <a:gd name="connsiteX47" fmla="*/ 8293586 w 11269336"/>
              <a:gd name="connsiteY47" fmla="*/ 1076144 h 2323145"/>
              <a:gd name="connsiteX48" fmla="*/ 8242405 w 11269336"/>
              <a:gd name="connsiteY48" fmla="*/ 1095960 h 2323145"/>
              <a:gd name="connsiteX49" fmla="*/ 8197391 w 11269336"/>
              <a:gd name="connsiteY49" fmla="*/ 1107746 h 2323145"/>
              <a:gd name="connsiteX50" fmla="*/ 8081474 w 11269336"/>
              <a:gd name="connsiteY50" fmla="*/ 1130125 h 2323145"/>
              <a:gd name="connsiteX51" fmla="*/ 8053585 w 11269336"/>
              <a:gd name="connsiteY51" fmla="*/ 1129169 h 2323145"/>
              <a:gd name="connsiteX52" fmla="*/ 8038422 w 11269336"/>
              <a:gd name="connsiteY52" fmla="*/ 1119092 h 2323145"/>
              <a:gd name="connsiteX53" fmla="*/ 8029450 w 11269336"/>
              <a:gd name="connsiteY53" fmla="*/ 1125592 h 2323145"/>
              <a:gd name="connsiteX54" fmla="*/ 7959552 w 11269336"/>
              <a:gd name="connsiteY54" fmla="*/ 1140188 h 2323145"/>
              <a:gd name="connsiteX55" fmla="*/ 7914188 w 11269336"/>
              <a:gd name="connsiteY55" fmla="*/ 1150862 h 2323145"/>
              <a:gd name="connsiteX56" fmla="*/ 7914918 w 11269336"/>
              <a:gd name="connsiteY56" fmla="*/ 1168758 h 2323145"/>
              <a:gd name="connsiteX57" fmla="*/ 7875510 w 11269336"/>
              <a:gd name="connsiteY57" fmla="*/ 1183153 h 2323145"/>
              <a:gd name="connsiteX58" fmla="*/ 7829932 w 11269336"/>
              <a:gd name="connsiteY58" fmla="*/ 1180782 h 2323145"/>
              <a:gd name="connsiteX59" fmla="*/ 7779182 w 11269336"/>
              <a:gd name="connsiteY59" fmla="*/ 1192665 h 2323145"/>
              <a:gd name="connsiteX60" fmla="*/ 7748774 w 11269336"/>
              <a:gd name="connsiteY60" fmla="*/ 1199586 h 2323145"/>
              <a:gd name="connsiteX61" fmla="*/ 7671846 w 11269336"/>
              <a:gd name="connsiteY61" fmla="*/ 1231966 h 2323145"/>
              <a:gd name="connsiteX62" fmla="*/ 7554146 w 11269336"/>
              <a:gd name="connsiteY62" fmla="*/ 1319748 h 2323145"/>
              <a:gd name="connsiteX63" fmla="*/ 7515052 w 11269336"/>
              <a:gd name="connsiteY63" fmla="*/ 1336718 h 2323145"/>
              <a:gd name="connsiteX64" fmla="*/ 7507193 w 11269336"/>
              <a:gd name="connsiteY64" fmla="*/ 1334617 h 2323145"/>
              <a:gd name="connsiteX65" fmla="*/ 7461694 w 11269336"/>
              <a:gd name="connsiteY65" fmla="*/ 1375866 h 2323145"/>
              <a:gd name="connsiteX66" fmla="*/ 7377571 w 11269336"/>
              <a:gd name="connsiteY66" fmla="*/ 1400128 h 2323145"/>
              <a:gd name="connsiteX67" fmla="*/ 7311261 w 11269336"/>
              <a:gd name="connsiteY67" fmla="*/ 1412652 h 2323145"/>
              <a:gd name="connsiteX68" fmla="*/ 7275307 w 11269336"/>
              <a:gd name="connsiteY68" fmla="*/ 1422171 h 2323145"/>
              <a:gd name="connsiteX69" fmla="*/ 7247783 w 11269336"/>
              <a:gd name="connsiteY69" fmla="*/ 1426330 h 2323145"/>
              <a:gd name="connsiteX70" fmla="*/ 7185047 w 11269336"/>
              <a:gd name="connsiteY70" fmla="*/ 1451812 h 2323145"/>
              <a:gd name="connsiteX71" fmla="*/ 7084117 w 11269336"/>
              <a:gd name="connsiteY71" fmla="*/ 1500281 h 2323145"/>
              <a:gd name="connsiteX72" fmla="*/ 7062011 w 11269336"/>
              <a:gd name="connsiteY72" fmla="*/ 1509183 h 2323145"/>
              <a:gd name="connsiteX73" fmla="*/ 7040555 w 11269336"/>
              <a:gd name="connsiteY73" fmla="*/ 1511207 h 2323145"/>
              <a:gd name="connsiteX74" fmla="*/ 7033438 w 11269336"/>
              <a:gd name="connsiteY74" fmla="*/ 1506772 h 2323145"/>
              <a:gd name="connsiteX75" fmla="*/ 7020886 w 11269336"/>
              <a:gd name="connsiteY75" fmla="*/ 1510764 h 2323145"/>
              <a:gd name="connsiteX76" fmla="*/ 7017033 w 11269336"/>
              <a:gd name="connsiteY76" fmla="*/ 1510650 h 2323145"/>
              <a:gd name="connsiteX77" fmla="*/ 6995460 w 11269336"/>
              <a:gd name="connsiteY77" fmla="*/ 1511173 h 2323145"/>
              <a:gd name="connsiteX78" fmla="*/ 6962144 w 11269336"/>
              <a:gd name="connsiteY78" fmla="*/ 1541508 h 2323145"/>
              <a:gd name="connsiteX79" fmla="*/ 6910674 w 11269336"/>
              <a:gd name="connsiteY79" fmla="*/ 1554793 h 2323145"/>
              <a:gd name="connsiteX80" fmla="*/ 6732152 w 11269336"/>
              <a:gd name="connsiteY80" fmla="*/ 1642538 h 2323145"/>
              <a:gd name="connsiteX81" fmla="*/ 6694106 w 11269336"/>
              <a:gd name="connsiteY81" fmla="*/ 1632377 h 2323145"/>
              <a:gd name="connsiteX82" fmla="*/ 6617223 w 11269336"/>
              <a:gd name="connsiteY82" fmla="*/ 1659889 h 2323145"/>
              <a:gd name="connsiteX83" fmla="*/ 6521138 w 11269336"/>
              <a:gd name="connsiteY83" fmla="*/ 1744340 h 2323145"/>
              <a:gd name="connsiteX84" fmla="*/ 6380677 w 11269336"/>
              <a:gd name="connsiteY84" fmla="*/ 1796883 h 2323145"/>
              <a:gd name="connsiteX85" fmla="*/ 6374897 w 11269336"/>
              <a:gd name="connsiteY85" fmla="*/ 1809910 h 2323145"/>
              <a:gd name="connsiteX86" fmla="*/ 6364545 w 11269336"/>
              <a:gd name="connsiteY86" fmla="*/ 1820090 h 2323145"/>
              <a:gd name="connsiteX87" fmla="*/ 6362126 w 11269336"/>
              <a:gd name="connsiteY87" fmla="*/ 1819991 h 2323145"/>
              <a:gd name="connsiteX88" fmla="*/ 6346673 w 11269336"/>
              <a:gd name="connsiteY88" fmla="*/ 1827824 h 2323145"/>
              <a:gd name="connsiteX89" fmla="*/ 6345588 w 11269336"/>
              <a:gd name="connsiteY89" fmla="*/ 1832232 h 2323145"/>
              <a:gd name="connsiteX90" fmla="*/ 6335708 w 11269336"/>
              <a:gd name="connsiteY90" fmla="*/ 1838451 h 2323145"/>
              <a:gd name="connsiteX91" fmla="*/ 6318182 w 11269336"/>
              <a:gd name="connsiteY91" fmla="*/ 1852975 h 2323145"/>
              <a:gd name="connsiteX92" fmla="*/ 6313084 w 11269336"/>
              <a:gd name="connsiteY92" fmla="*/ 1853561 h 2323145"/>
              <a:gd name="connsiteX93" fmla="*/ 6283816 w 11269336"/>
              <a:gd name="connsiteY93" fmla="*/ 1872148 h 2323145"/>
              <a:gd name="connsiteX94" fmla="*/ 6282550 w 11269336"/>
              <a:gd name="connsiteY94" fmla="*/ 1871392 h 2323145"/>
              <a:gd name="connsiteX95" fmla="*/ 6270527 w 11269336"/>
              <a:gd name="connsiteY95" fmla="*/ 1872208 h 2323145"/>
              <a:gd name="connsiteX96" fmla="*/ 6249518 w 11269336"/>
              <a:gd name="connsiteY96" fmla="*/ 1876079 h 2323145"/>
              <a:gd name="connsiteX97" fmla="*/ 6190386 w 11269336"/>
              <a:gd name="connsiteY97" fmla="*/ 1872478 h 2323145"/>
              <a:gd name="connsiteX98" fmla="*/ 6159777 w 11269336"/>
              <a:gd name="connsiteY98" fmla="*/ 1891745 h 2323145"/>
              <a:gd name="connsiteX99" fmla="*/ 6153131 w 11269336"/>
              <a:gd name="connsiteY99" fmla="*/ 1895079 h 2323145"/>
              <a:gd name="connsiteX100" fmla="*/ 6152798 w 11269336"/>
              <a:gd name="connsiteY100" fmla="*/ 1894920 h 2323145"/>
              <a:gd name="connsiteX101" fmla="*/ 6145388 w 11269336"/>
              <a:gd name="connsiteY101" fmla="*/ 1897990 h 2323145"/>
              <a:gd name="connsiteX102" fmla="*/ 6141014 w 11269336"/>
              <a:gd name="connsiteY102" fmla="*/ 1901155 h 2323145"/>
              <a:gd name="connsiteX103" fmla="*/ 6128122 w 11269336"/>
              <a:gd name="connsiteY103" fmla="*/ 1907623 h 2323145"/>
              <a:gd name="connsiteX104" fmla="*/ 6122351 w 11269336"/>
              <a:gd name="connsiteY104" fmla="*/ 1908359 h 2323145"/>
              <a:gd name="connsiteX105" fmla="*/ 6064750 w 11269336"/>
              <a:gd name="connsiteY105" fmla="*/ 1896394 h 2323145"/>
              <a:gd name="connsiteX106" fmla="*/ 5964230 w 11269336"/>
              <a:gd name="connsiteY106" fmla="*/ 1910038 h 2323145"/>
              <a:gd name="connsiteX107" fmla="*/ 5865399 w 11269336"/>
              <a:gd name="connsiteY107" fmla="*/ 1926966 h 2323145"/>
              <a:gd name="connsiteX108" fmla="*/ 5829951 w 11269336"/>
              <a:gd name="connsiteY108" fmla="*/ 1934755 h 2323145"/>
              <a:gd name="connsiteX109" fmla="*/ 5765285 w 11269336"/>
              <a:gd name="connsiteY109" fmla="*/ 1941322 h 2323145"/>
              <a:gd name="connsiteX110" fmla="*/ 5734750 w 11269336"/>
              <a:gd name="connsiteY110" fmla="*/ 1939793 h 2323145"/>
              <a:gd name="connsiteX111" fmla="*/ 5733569 w 11269336"/>
              <a:gd name="connsiteY111" fmla="*/ 1940505 h 2323145"/>
              <a:gd name="connsiteX112" fmla="*/ 5730329 w 11269336"/>
              <a:gd name="connsiteY112" fmla="*/ 1937845 h 2323145"/>
              <a:gd name="connsiteX113" fmla="*/ 5724661 w 11269336"/>
              <a:gd name="connsiteY113" fmla="*/ 1937455 h 2323145"/>
              <a:gd name="connsiteX114" fmla="*/ 5710186 w 11269336"/>
              <a:gd name="connsiteY114" fmla="*/ 1941370 h 2323145"/>
              <a:gd name="connsiteX115" fmla="*/ 5704910 w 11269336"/>
              <a:gd name="connsiteY115" fmla="*/ 1943663 h 2323145"/>
              <a:gd name="connsiteX116" fmla="*/ 5696836 w 11269336"/>
              <a:gd name="connsiteY116" fmla="*/ 1945271 h 2323145"/>
              <a:gd name="connsiteX117" fmla="*/ 5696583 w 11269336"/>
              <a:gd name="connsiteY117" fmla="*/ 1945050 h 2323145"/>
              <a:gd name="connsiteX118" fmla="*/ 5689123 w 11269336"/>
              <a:gd name="connsiteY118" fmla="*/ 1947067 h 2323145"/>
              <a:gd name="connsiteX119" fmla="*/ 5653291 w 11269336"/>
              <a:gd name="connsiteY119" fmla="*/ 1960245 h 2323145"/>
              <a:gd name="connsiteX120" fmla="*/ 5599385 w 11269336"/>
              <a:gd name="connsiteY120" fmla="*/ 1945198 h 2323145"/>
              <a:gd name="connsiteX121" fmla="*/ 5578300 w 11269336"/>
              <a:gd name="connsiteY121" fmla="*/ 1944963 h 2323145"/>
              <a:gd name="connsiteX122" fmla="*/ 5566758 w 11269336"/>
              <a:gd name="connsiteY122" fmla="*/ 1943441 h 2323145"/>
              <a:gd name="connsiteX123" fmla="*/ 5565857 w 11269336"/>
              <a:gd name="connsiteY123" fmla="*/ 1942445 h 2323145"/>
              <a:gd name="connsiteX124" fmla="*/ 5531534 w 11269336"/>
              <a:gd name="connsiteY124" fmla="*/ 1955208 h 2323145"/>
              <a:gd name="connsiteX125" fmla="*/ 5526552 w 11269336"/>
              <a:gd name="connsiteY125" fmla="*/ 1954799 h 2323145"/>
              <a:gd name="connsiteX126" fmla="*/ 5504723 w 11269336"/>
              <a:gd name="connsiteY126" fmla="*/ 1965811 h 2323145"/>
              <a:gd name="connsiteX127" fmla="*/ 5493156 w 11269336"/>
              <a:gd name="connsiteY127" fmla="*/ 1970063 h 2323145"/>
              <a:gd name="connsiteX128" fmla="*/ 5490486 w 11269336"/>
              <a:gd name="connsiteY128" fmla="*/ 1974227 h 2323145"/>
              <a:gd name="connsiteX129" fmla="*/ 5473107 w 11269336"/>
              <a:gd name="connsiteY129" fmla="*/ 1979001 h 2323145"/>
              <a:gd name="connsiteX130" fmla="*/ 5470885 w 11269336"/>
              <a:gd name="connsiteY130" fmla="*/ 1978432 h 2323145"/>
              <a:gd name="connsiteX131" fmla="*/ 5457393 w 11269336"/>
              <a:gd name="connsiteY131" fmla="*/ 1986525 h 2323145"/>
              <a:gd name="connsiteX132" fmla="*/ 5447102 w 11269336"/>
              <a:gd name="connsiteY132" fmla="*/ 1998329 h 2323145"/>
              <a:gd name="connsiteX133" fmla="*/ 5159151 w 11269336"/>
              <a:gd name="connsiteY133" fmla="*/ 2029640 h 2323145"/>
              <a:gd name="connsiteX134" fmla="*/ 5041688 w 11269336"/>
              <a:gd name="connsiteY134" fmla="*/ 2022334 h 2323145"/>
              <a:gd name="connsiteX135" fmla="*/ 4860988 w 11269336"/>
              <a:gd name="connsiteY135" fmla="*/ 2135698 h 2323145"/>
              <a:gd name="connsiteX136" fmla="*/ 4807902 w 11269336"/>
              <a:gd name="connsiteY136" fmla="*/ 2138894 h 2323145"/>
              <a:gd name="connsiteX137" fmla="*/ 4765388 w 11269336"/>
              <a:gd name="connsiteY137" fmla="*/ 2162525 h 2323145"/>
              <a:gd name="connsiteX138" fmla="*/ 4745033 w 11269336"/>
              <a:gd name="connsiteY138" fmla="*/ 2158859 h 2323145"/>
              <a:gd name="connsiteX139" fmla="*/ 4741475 w 11269336"/>
              <a:gd name="connsiteY139" fmla="*/ 2157998 h 2323145"/>
              <a:gd name="connsiteX140" fmla="*/ 4728247 w 11269336"/>
              <a:gd name="connsiteY140" fmla="*/ 2159526 h 2323145"/>
              <a:gd name="connsiteX141" fmla="*/ 4723263 w 11269336"/>
              <a:gd name="connsiteY141" fmla="*/ 2153742 h 2323145"/>
              <a:gd name="connsiteX142" fmla="*/ 4702453 w 11269336"/>
              <a:gd name="connsiteY142" fmla="*/ 2151586 h 2323145"/>
              <a:gd name="connsiteX143" fmla="*/ 4678455 w 11269336"/>
              <a:gd name="connsiteY143" fmla="*/ 2156131 h 2323145"/>
              <a:gd name="connsiteX144" fmla="*/ 4593061 w 11269336"/>
              <a:gd name="connsiteY144" fmla="*/ 2171597 h 2323145"/>
              <a:gd name="connsiteX145" fmla="*/ 4579902 w 11269336"/>
              <a:gd name="connsiteY145" fmla="*/ 2177927 h 2323145"/>
              <a:gd name="connsiteX146" fmla="*/ 4533444 w 11269336"/>
              <a:gd name="connsiteY146" fmla="*/ 2181200 h 2323145"/>
              <a:gd name="connsiteX147" fmla="*/ 4492832 w 11269336"/>
              <a:gd name="connsiteY147" fmla="*/ 2188033 h 2323145"/>
              <a:gd name="connsiteX148" fmla="*/ 4467257 w 11269336"/>
              <a:gd name="connsiteY148" fmla="*/ 2196121 h 2323145"/>
              <a:gd name="connsiteX149" fmla="*/ 4459937 w 11269336"/>
              <a:gd name="connsiteY149" fmla="*/ 2195182 h 2323145"/>
              <a:gd name="connsiteX150" fmla="*/ 4433312 w 11269336"/>
              <a:gd name="connsiteY150" fmla="*/ 2199004 h 2323145"/>
              <a:gd name="connsiteX151" fmla="*/ 4420601 w 11269336"/>
              <a:gd name="connsiteY151" fmla="*/ 2205158 h 2323145"/>
              <a:gd name="connsiteX152" fmla="*/ 4405765 w 11269336"/>
              <a:gd name="connsiteY152" fmla="*/ 2199902 h 2323145"/>
              <a:gd name="connsiteX153" fmla="*/ 4401354 w 11269336"/>
              <a:gd name="connsiteY153" fmla="*/ 2194745 h 2323145"/>
              <a:gd name="connsiteX154" fmla="*/ 4383151 w 11269336"/>
              <a:gd name="connsiteY154" fmla="*/ 2201140 h 2323145"/>
              <a:gd name="connsiteX155" fmla="*/ 4366646 w 11269336"/>
              <a:gd name="connsiteY155" fmla="*/ 2198564 h 2323145"/>
              <a:gd name="connsiteX156" fmla="*/ 4354009 w 11269336"/>
              <a:gd name="connsiteY156" fmla="*/ 2204984 h 2323145"/>
              <a:gd name="connsiteX157" fmla="*/ 4348284 w 11269336"/>
              <a:gd name="connsiteY157" fmla="*/ 2205270 h 2323145"/>
              <a:gd name="connsiteX158" fmla="*/ 4333906 w 11269336"/>
              <a:gd name="connsiteY158" fmla="*/ 2205251 h 2323145"/>
              <a:gd name="connsiteX159" fmla="*/ 4308819 w 11269336"/>
              <a:gd name="connsiteY159" fmla="*/ 2203822 h 2323145"/>
              <a:gd name="connsiteX160" fmla="*/ 4301210 w 11269336"/>
              <a:gd name="connsiteY160" fmla="*/ 2204456 h 2323145"/>
              <a:gd name="connsiteX161" fmla="*/ 4283095 w 11269336"/>
              <a:gd name="connsiteY161" fmla="*/ 2198177 h 2323145"/>
              <a:gd name="connsiteX162" fmla="*/ 4250119 w 11269336"/>
              <a:gd name="connsiteY162" fmla="*/ 2196342 h 2323145"/>
              <a:gd name="connsiteX163" fmla="*/ 4189203 w 11269336"/>
              <a:gd name="connsiteY163" fmla="*/ 2178994 h 2323145"/>
              <a:gd name="connsiteX164" fmla="*/ 4154035 w 11269336"/>
              <a:gd name="connsiteY164" fmla="*/ 2171950 h 2323145"/>
              <a:gd name="connsiteX165" fmla="*/ 4129569 w 11269336"/>
              <a:gd name="connsiteY165" fmla="*/ 2163850 h 2323145"/>
              <a:gd name="connsiteX166" fmla="*/ 4061250 w 11269336"/>
              <a:gd name="connsiteY166" fmla="*/ 2159236 h 2323145"/>
              <a:gd name="connsiteX167" fmla="*/ 3945480 w 11269336"/>
              <a:gd name="connsiteY167" fmla="*/ 2158279 h 2323145"/>
              <a:gd name="connsiteX168" fmla="*/ 3921468 w 11269336"/>
              <a:gd name="connsiteY168" fmla="*/ 2156588 h 2323145"/>
              <a:gd name="connsiteX169" fmla="*/ 3903348 w 11269336"/>
              <a:gd name="connsiteY169" fmla="*/ 2149220 h 2323145"/>
              <a:gd name="connsiteX170" fmla="*/ 3901342 w 11269336"/>
              <a:gd name="connsiteY170" fmla="*/ 2142355 h 2323145"/>
              <a:gd name="connsiteX171" fmla="*/ 3888539 w 11269336"/>
              <a:gd name="connsiteY171" fmla="*/ 2140476 h 2323145"/>
              <a:gd name="connsiteX172" fmla="*/ 3885662 w 11269336"/>
              <a:gd name="connsiteY172" fmla="*/ 2138740 h 2323145"/>
              <a:gd name="connsiteX173" fmla="*/ 3868627 w 11269336"/>
              <a:gd name="connsiteY173" fmla="*/ 2130023 h 2323145"/>
              <a:gd name="connsiteX174" fmla="*/ 3819177 w 11269336"/>
              <a:gd name="connsiteY174" fmla="*/ 2142111 h 2323145"/>
              <a:gd name="connsiteX175" fmla="*/ 3769100 w 11269336"/>
              <a:gd name="connsiteY175" fmla="*/ 2131731 h 2323145"/>
              <a:gd name="connsiteX176" fmla="*/ 3562752 w 11269336"/>
              <a:gd name="connsiteY176" fmla="*/ 2131785 h 2323145"/>
              <a:gd name="connsiteX177" fmla="*/ 3541402 w 11269336"/>
              <a:gd name="connsiteY177" fmla="*/ 2106821 h 2323145"/>
              <a:gd name="connsiteX178" fmla="*/ 3365341 w 11269336"/>
              <a:gd name="connsiteY178" fmla="*/ 2077638 h 2323145"/>
              <a:gd name="connsiteX179" fmla="*/ 3170922 w 11269336"/>
              <a:gd name="connsiteY179" fmla="*/ 2115957 h 2323145"/>
              <a:gd name="connsiteX180" fmla="*/ 3156256 w 11269336"/>
              <a:gd name="connsiteY180" fmla="*/ 2124773 h 2323145"/>
              <a:gd name="connsiteX181" fmla="*/ 3140298 w 11269336"/>
              <a:gd name="connsiteY181" fmla="*/ 2129182 h 2323145"/>
              <a:gd name="connsiteX182" fmla="*/ 3138514 w 11269336"/>
              <a:gd name="connsiteY182" fmla="*/ 2128069 h 2323145"/>
              <a:gd name="connsiteX183" fmla="*/ 3120467 w 11269336"/>
              <a:gd name="connsiteY183" fmla="*/ 2128281 h 2323145"/>
              <a:gd name="connsiteX184" fmla="*/ 3116175 w 11269336"/>
              <a:gd name="connsiteY184" fmla="*/ 2131633 h 2323145"/>
              <a:gd name="connsiteX185" fmla="*/ 3103685 w 11269336"/>
              <a:gd name="connsiteY185" fmla="*/ 2132814 h 2323145"/>
              <a:gd name="connsiteX186" fmla="*/ 3078794 w 11269336"/>
              <a:gd name="connsiteY186" fmla="*/ 2137935 h 2323145"/>
              <a:gd name="connsiteX187" fmla="*/ 3074407 w 11269336"/>
              <a:gd name="connsiteY187" fmla="*/ 2136274 h 2323145"/>
              <a:gd name="connsiteX188" fmla="*/ 3037285 w 11269336"/>
              <a:gd name="connsiteY188" fmla="*/ 2139919 h 2323145"/>
              <a:gd name="connsiteX189" fmla="*/ 3036901 w 11269336"/>
              <a:gd name="connsiteY189" fmla="*/ 2138726 h 2323145"/>
              <a:gd name="connsiteX190" fmla="*/ 3026996 w 11269336"/>
              <a:gd name="connsiteY190" fmla="*/ 2134322 h 2323145"/>
              <a:gd name="connsiteX191" fmla="*/ 3007772 w 11269336"/>
              <a:gd name="connsiteY191" fmla="*/ 2128742 h 2323145"/>
              <a:gd name="connsiteX192" fmla="*/ 2965030 w 11269336"/>
              <a:gd name="connsiteY192" fmla="*/ 2100494 h 2323145"/>
              <a:gd name="connsiteX193" fmla="*/ 2926342 w 11269336"/>
              <a:gd name="connsiteY193" fmla="*/ 2104155 h 2323145"/>
              <a:gd name="connsiteX194" fmla="*/ 2918608 w 11269336"/>
              <a:gd name="connsiteY194" fmla="*/ 2104215 h 2323145"/>
              <a:gd name="connsiteX195" fmla="*/ 2918475 w 11269336"/>
              <a:gd name="connsiteY195" fmla="*/ 2103937 h 2323145"/>
              <a:gd name="connsiteX196" fmla="*/ 2910360 w 11269336"/>
              <a:gd name="connsiteY196" fmla="*/ 2103444 h 2323145"/>
              <a:gd name="connsiteX197" fmla="*/ 2904507 w 11269336"/>
              <a:gd name="connsiteY197" fmla="*/ 2104326 h 2323145"/>
              <a:gd name="connsiteX198" fmla="*/ 2889503 w 11269336"/>
              <a:gd name="connsiteY198" fmla="*/ 2104443 h 2323145"/>
              <a:gd name="connsiteX199" fmla="*/ 2884480 w 11269336"/>
              <a:gd name="connsiteY199" fmla="*/ 2102626 h 2323145"/>
              <a:gd name="connsiteX200" fmla="*/ 2882689 w 11269336"/>
              <a:gd name="connsiteY200" fmla="*/ 2099228 h 2323145"/>
              <a:gd name="connsiteX201" fmla="*/ 2881291 w 11269336"/>
              <a:gd name="connsiteY201" fmla="*/ 2099618 h 2323145"/>
              <a:gd name="connsiteX202" fmla="*/ 2853979 w 11269336"/>
              <a:gd name="connsiteY202" fmla="*/ 2090388 h 2323145"/>
              <a:gd name="connsiteX203" fmla="*/ 2791790 w 11269336"/>
              <a:gd name="connsiteY203" fmla="*/ 2080332 h 2323145"/>
              <a:gd name="connsiteX204" fmla="*/ 2755844 w 11269336"/>
              <a:gd name="connsiteY204" fmla="*/ 2078874 h 2323145"/>
              <a:gd name="connsiteX205" fmla="*/ 2657742 w 11269336"/>
              <a:gd name="connsiteY205" fmla="*/ 2070179 h 2323145"/>
              <a:gd name="connsiteX206" fmla="*/ 2559549 w 11269336"/>
              <a:gd name="connsiteY206" fmla="*/ 2057873 h 2323145"/>
              <a:gd name="connsiteX207" fmla="*/ 2512054 w 11269336"/>
              <a:gd name="connsiteY207" fmla="*/ 2031671 h 2323145"/>
              <a:gd name="connsiteX208" fmla="*/ 2506437 w 11269336"/>
              <a:gd name="connsiteY208" fmla="*/ 2030918 h 2323145"/>
              <a:gd name="connsiteX209" fmla="*/ 2491752 w 11269336"/>
              <a:gd name="connsiteY209" fmla="*/ 2033906 h 2323145"/>
              <a:gd name="connsiteX210" fmla="*/ 2486338 w 11269336"/>
              <a:gd name="connsiteY210" fmla="*/ 2035862 h 2323145"/>
              <a:gd name="connsiteX211" fmla="*/ 2478186 w 11269336"/>
              <a:gd name="connsiteY211" fmla="*/ 2036953 h 2323145"/>
              <a:gd name="connsiteX212" fmla="*/ 2477950 w 11269336"/>
              <a:gd name="connsiteY212" fmla="*/ 2036715 h 2323145"/>
              <a:gd name="connsiteX213" fmla="*/ 2470381 w 11269336"/>
              <a:gd name="connsiteY213" fmla="*/ 2038256 h 2323145"/>
              <a:gd name="connsiteX214" fmla="*/ 2433781 w 11269336"/>
              <a:gd name="connsiteY214" fmla="*/ 2049140 h 2323145"/>
              <a:gd name="connsiteX215" fmla="*/ 2381172 w 11269336"/>
              <a:gd name="connsiteY215" fmla="*/ 2030645 h 2323145"/>
              <a:gd name="connsiteX216" fmla="*/ 2360198 w 11269336"/>
              <a:gd name="connsiteY216" fmla="*/ 2029059 h 2323145"/>
              <a:gd name="connsiteX217" fmla="*/ 2348815 w 11269336"/>
              <a:gd name="connsiteY217" fmla="*/ 2026798 h 2323145"/>
              <a:gd name="connsiteX218" fmla="*/ 2347988 w 11269336"/>
              <a:gd name="connsiteY218" fmla="*/ 2025745 h 2323145"/>
              <a:gd name="connsiteX219" fmla="*/ 2312920 w 11269336"/>
              <a:gd name="connsiteY219" fmla="*/ 2036311 h 2323145"/>
              <a:gd name="connsiteX220" fmla="*/ 2307986 w 11269336"/>
              <a:gd name="connsiteY220" fmla="*/ 2035583 h 2323145"/>
              <a:gd name="connsiteX221" fmla="*/ 2285481 w 11269336"/>
              <a:gd name="connsiteY221" fmla="*/ 2045197 h 2323145"/>
              <a:gd name="connsiteX222" fmla="*/ 2273666 w 11269336"/>
              <a:gd name="connsiteY222" fmla="*/ 2048710 h 2323145"/>
              <a:gd name="connsiteX223" fmla="*/ 2270719 w 11269336"/>
              <a:gd name="connsiteY223" fmla="*/ 2052702 h 2323145"/>
              <a:gd name="connsiteX224" fmla="*/ 2253080 w 11269336"/>
              <a:gd name="connsiteY224" fmla="*/ 2056363 h 2323145"/>
              <a:gd name="connsiteX225" fmla="*/ 2250906 w 11269336"/>
              <a:gd name="connsiteY225" fmla="*/ 2055654 h 2323145"/>
              <a:gd name="connsiteX226" fmla="*/ 2236905 w 11269336"/>
              <a:gd name="connsiteY226" fmla="*/ 2062882 h 2323145"/>
              <a:gd name="connsiteX227" fmla="*/ 2225830 w 11269336"/>
              <a:gd name="connsiteY227" fmla="*/ 2074027 h 2323145"/>
              <a:gd name="connsiteX228" fmla="*/ 2073776 w 11269336"/>
              <a:gd name="connsiteY228" fmla="*/ 2089244 h 2323145"/>
              <a:gd name="connsiteX229" fmla="*/ 1948256 w 11269336"/>
              <a:gd name="connsiteY229" fmla="*/ 2146616 h 2323145"/>
              <a:gd name="connsiteX230" fmla="*/ 1865582 w 11269336"/>
              <a:gd name="connsiteY230" fmla="*/ 2153738 h 2323145"/>
              <a:gd name="connsiteX231" fmla="*/ 1835210 w 11269336"/>
              <a:gd name="connsiteY231" fmla="*/ 2134244 h 2323145"/>
              <a:gd name="connsiteX232" fmla="*/ 1632661 w 11269336"/>
              <a:gd name="connsiteY232" fmla="*/ 2173882 h 2323145"/>
              <a:gd name="connsiteX233" fmla="*/ 1579590 w 11269336"/>
              <a:gd name="connsiteY233" fmla="*/ 2173680 h 2323145"/>
              <a:gd name="connsiteX234" fmla="*/ 1535601 w 11269336"/>
              <a:gd name="connsiteY234" fmla="*/ 2194590 h 2323145"/>
              <a:gd name="connsiteX235" fmla="*/ 1515594 w 11269336"/>
              <a:gd name="connsiteY235" fmla="*/ 2189622 h 2323145"/>
              <a:gd name="connsiteX236" fmla="*/ 1512113 w 11269336"/>
              <a:gd name="connsiteY236" fmla="*/ 2188534 h 2323145"/>
              <a:gd name="connsiteX237" fmla="*/ 1498838 w 11269336"/>
              <a:gd name="connsiteY237" fmla="*/ 2189213 h 2323145"/>
              <a:gd name="connsiteX238" fmla="*/ 1494279 w 11269336"/>
              <a:gd name="connsiteY238" fmla="*/ 2183112 h 2323145"/>
              <a:gd name="connsiteX239" fmla="*/ 1473714 w 11269336"/>
              <a:gd name="connsiteY239" fmla="*/ 2179625 h 2323145"/>
              <a:gd name="connsiteX240" fmla="*/ 1449503 w 11269336"/>
              <a:gd name="connsiteY240" fmla="*/ 2182633 h 2323145"/>
              <a:gd name="connsiteX241" fmla="*/ 1266687 w 11269336"/>
              <a:gd name="connsiteY241" fmla="*/ 2212688 h 2323145"/>
              <a:gd name="connsiteX242" fmla="*/ 1239614 w 11269336"/>
              <a:gd name="connsiteY242" fmla="*/ 2209727 h 2323145"/>
              <a:gd name="connsiteX243" fmla="*/ 1202436 w 11269336"/>
              <a:gd name="connsiteY243" fmla="*/ 2209817 h 2323145"/>
              <a:gd name="connsiteX244" fmla="*/ 1136097 w 11269336"/>
              <a:gd name="connsiteY244" fmla="*/ 2205112 h 2323145"/>
              <a:gd name="connsiteX245" fmla="*/ 988232 w 11269336"/>
              <a:gd name="connsiteY245" fmla="*/ 2235635 h 2323145"/>
              <a:gd name="connsiteX246" fmla="*/ 981959 w 11269336"/>
              <a:gd name="connsiteY246" fmla="*/ 2231607 h 2323145"/>
              <a:gd name="connsiteX247" fmla="*/ 938600 w 11269336"/>
              <a:gd name="connsiteY247" fmla="*/ 2238113 h 2323145"/>
              <a:gd name="connsiteX248" fmla="*/ 791788 w 11269336"/>
              <a:gd name="connsiteY248" fmla="*/ 2293224 h 2323145"/>
              <a:gd name="connsiteX249" fmla="*/ 706914 w 11269336"/>
              <a:gd name="connsiteY249" fmla="*/ 2305046 h 2323145"/>
              <a:gd name="connsiteX250" fmla="*/ 675971 w 11269336"/>
              <a:gd name="connsiteY250" fmla="*/ 2304030 h 2323145"/>
              <a:gd name="connsiteX251" fmla="*/ 624180 w 11269336"/>
              <a:gd name="connsiteY251" fmla="*/ 2302650 h 2323145"/>
              <a:gd name="connsiteX252" fmla="*/ 583453 w 11269336"/>
              <a:gd name="connsiteY252" fmla="*/ 2288788 h 2323145"/>
              <a:gd name="connsiteX253" fmla="*/ 540946 w 11269336"/>
              <a:gd name="connsiteY253" fmla="*/ 2292721 h 2323145"/>
              <a:gd name="connsiteX254" fmla="*/ 533680 w 11269336"/>
              <a:gd name="connsiteY254" fmla="*/ 2310233 h 2323145"/>
              <a:gd name="connsiteX255" fmla="*/ 487366 w 11269336"/>
              <a:gd name="connsiteY255" fmla="*/ 2309053 h 2323145"/>
              <a:gd name="connsiteX256" fmla="*/ 416820 w 11269336"/>
              <a:gd name="connsiteY256" fmla="*/ 2305443 h 2323145"/>
              <a:gd name="connsiteX257" fmla="*/ 376805 w 11269336"/>
              <a:gd name="connsiteY257" fmla="*/ 2307647 h 2323145"/>
              <a:gd name="connsiteX258" fmla="*/ 266777 w 11269336"/>
              <a:gd name="connsiteY258" fmla="*/ 2309012 h 2323145"/>
              <a:gd name="connsiteX259" fmla="*/ 156013 w 11269336"/>
              <a:gd name="connsiteY259" fmla="*/ 2306832 h 2323145"/>
              <a:gd name="connsiteX260" fmla="*/ 87258 w 11269336"/>
              <a:gd name="connsiteY260" fmla="*/ 2285511 h 2323145"/>
              <a:gd name="connsiteX261" fmla="*/ 23798 w 11269336"/>
              <a:gd name="connsiteY261" fmla="*/ 2281822 h 2323145"/>
              <a:gd name="connsiteX262" fmla="*/ 0 w 11269336"/>
              <a:gd name="connsiteY262" fmla="*/ 2285369 h 2323145"/>
              <a:gd name="connsiteX263" fmla="*/ 0 w 11269336"/>
              <a:gd name="connsiteY263"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263254 w 11269336"/>
              <a:gd name="connsiteY20" fmla="*/ 645662 h 2323145"/>
              <a:gd name="connsiteX21" fmla="*/ 9162278 w 11269336"/>
              <a:gd name="connsiteY21" fmla="*/ 704724 h 2323145"/>
              <a:gd name="connsiteX22" fmla="*/ 9062863 w 11269336"/>
              <a:gd name="connsiteY22" fmla="*/ 754656 h 2323145"/>
              <a:gd name="connsiteX23" fmla="*/ 8914746 w 11269336"/>
              <a:gd name="connsiteY23" fmla="*/ 826428 h 2323145"/>
              <a:gd name="connsiteX24" fmla="*/ 8917778 w 11269336"/>
              <a:gd name="connsiteY24" fmla="*/ 835198 h 2323145"/>
              <a:gd name="connsiteX25" fmla="*/ 8905560 w 11269336"/>
              <a:gd name="connsiteY25" fmla="*/ 838358 h 2323145"/>
              <a:gd name="connsiteX26" fmla="*/ 8897564 w 11269336"/>
              <a:gd name="connsiteY26" fmla="*/ 834287 h 2323145"/>
              <a:gd name="connsiteX27" fmla="*/ 8878040 w 11269336"/>
              <a:gd name="connsiteY27" fmla="*/ 844150 h 2323145"/>
              <a:gd name="connsiteX28" fmla="*/ 8795998 w 11269336"/>
              <a:gd name="connsiteY28" fmla="*/ 863337 h 2323145"/>
              <a:gd name="connsiteX29" fmla="*/ 8776970 w 11269336"/>
              <a:gd name="connsiteY29" fmla="*/ 885177 h 2323145"/>
              <a:gd name="connsiteX30" fmla="*/ 8755719 w 11269336"/>
              <a:gd name="connsiteY30" fmla="*/ 889754 h 2323145"/>
              <a:gd name="connsiteX31" fmla="*/ 8743257 w 11269336"/>
              <a:gd name="connsiteY31" fmla="*/ 904723 h 2323145"/>
              <a:gd name="connsiteX32" fmla="*/ 8721366 w 11269336"/>
              <a:gd name="connsiteY32" fmla="*/ 904711 h 2323145"/>
              <a:gd name="connsiteX33" fmla="*/ 8678353 w 11269336"/>
              <a:gd name="connsiteY33" fmla="*/ 926318 h 2323145"/>
              <a:gd name="connsiteX34" fmla="*/ 8636849 w 11269336"/>
              <a:gd name="connsiteY34" fmla="*/ 937900 h 2323145"/>
              <a:gd name="connsiteX35" fmla="*/ 8620213 w 11269336"/>
              <a:gd name="connsiteY35" fmla="*/ 943068 h 2323145"/>
              <a:gd name="connsiteX36" fmla="*/ 8612581 w 11269336"/>
              <a:gd name="connsiteY36" fmla="*/ 952695 h 2323145"/>
              <a:gd name="connsiteX37" fmla="*/ 8589038 w 11269336"/>
              <a:gd name="connsiteY37" fmla="*/ 963892 h 2323145"/>
              <a:gd name="connsiteX38" fmla="*/ 8579950 w 11269336"/>
              <a:gd name="connsiteY38" fmla="*/ 960899 h 2323145"/>
              <a:gd name="connsiteX39" fmla="*/ 8579319 w 11269336"/>
              <a:gd name="connsiteY39" fmla="*/ 965630 h 2323145"/>
              <a:gd name="connsiteX40" fmla="*/ 8547429 w 11269336"/>
              <a:gd name="connsiteY40" fmla="*/ 984506 h 2323145"/>
              <a:gd name="connsiteX41" fmla="*/ 8478704 w 11269336"/>
              <a:gd name="connsiteY41" fmla="*/ 1025490 h 2323145"/>
              <a:gd name="connsiteX42" fmla="*/ 8461421 w 11269336"/>
              <a:gd name="connsiteY42" fmla="*/ 1035512 h 2323145"/>
              <a:gd name="connsiteX43" fmla="*/ 8445003 w 11269336"/>
              <a:gd name="connsiteY43" fmla="*/ 1036851 h 2323145"/>
              <a:gd name="connsiteX44" fmla="*/ 8357350 w 11269336"/>
              <a:gd name="connsiteY44" fmla="*/ 1060213 h 2323145"/>
              <a:gd name="connsiteX45" fmla="*/ 8335565 w 11269336"/>
              <a:gd name="connsiteY45" fmla="*/ 1061151 h 2323145"/>
              <a:gd name="connsiteX46" fmla="*/ 8325267 w 11269336"/>
              <a:gd name="connsiteY46" fmla="*/ 1055919 h 2323145"/>
              <a:gd name="connsiteX47" fmla="*/ 8293586 w 11269336"/>
              <a:gd name="connsiteY47" fmla="*/ 1076144 h 2323145"/>
              <a:gd name="connsiteX48" fmla="*/ 8242405 w 11269336"/>
              <a:gd name="connsiteY48" fmla="*/ 1095960 h 2323145"/>
              <a:gd name="connsiteX49" fmla="*/ 8197391 w 11269336"/>
              <a:gd name="connsiteY49" fmla="*/ 1107746 h 2323145"/>
              <a:gd name="connsiteX50" fmla="*/ 8081474 w 11269336"/>
              <a:gd name="connsiteY50" fmla="*/ 1130125 h 2323145"/>
              <a:gd name="connsiteX51" fmla="*/ 8053585 w 11269336"/>
              <a:gd name="connsiteY51" fmla="*/ 1129169 h 2323145"/>
              <a:gd name="connsiteX52" fmla="*/ 8038422 w 11269336"/>
              <a:gd name="connsiteY52" fmla="*/ 1119092 h 2323145"/>
              <a:gd name="connsiteX53" fmla="*/ 8029450 w 11269336"/>
              <a:gd name="connsiteY53" fmla="*/ 1125592 h 2323145"/>
              <a:gd name="connsiteX54" fmla="*/ 7959552 w 11269336"/>
              <a:gd name="connsiteY54" fmla="*/ 1140188 h 2323145"/>
              <a:gd name="connsiteX55" fmla="*/ 7914188 w 11269336"/>
              <a:gd name="connsiteY55" fmla="*/ 1150862 h 2323145"/>
              <a:gd name="connsiteX56" fmla="*/ 7914918 w 11269336"/>
              <a:gd name="connsiteY56" fmla="*/ 1168758 h 2323145"/>
              <a:gd name="connsiteX57" fmla="*/ 7875510 w 11269336"/>
              <a:gd name="connsiteY57" fmla="*/ 1183153 h 2323145"/>
              <a:gd name="connsiteX58" fmla="*/ 7829932 w 11269336"/>
              <a:gd name="connsiteY58" fmla="*/ 1180782 h 2323145"/>
              <a:gd name="connsiteX59" fmla="*/ 7779182 w 11269336"/>
              <a:gd name="connsiteY59" fmla="*/ 1192665 h 2323145"/>
              <a:gd name="connsiteX60" fmla="*/ 7748774 w 11269336"/>
              <a:gd name="connsiteY60" fmla="*/ 1199586 h 2323145"/>
              <a:gd name="connsiteX61" fmla="*/ 7671846 w 11269336"/>
              <a:gd name="connsiteY61" fmla="*/ 1231966 h 2323145"/>
              <a:gd name="connsiteX62" fmla="*/ 7554146 w 11269336"/>
              <a:gd name="connsiteY62" fmla="*/ 1319748 h 2323145"/>
              <a:gd name="connsiteX63" fmla="*/ 7515052 w 11269336"/>
              <a:gd name="connsiteY63" fmla="*/ 1336718 h 2323145"/>
              <a:gd name="connsiteX64" fmla="*/ 7507193 w 11269336"/>
              <a:gd name="connsiteY64" fmla="*/ 1334617 h 2323145"/>
              <a:gd name="connsiteX65" fmla="*/ 7461694 w 11269336"/>
              <a:gd name="connsiteY65" fmla="*/ 1375866 h 2323145"/>
              <a:gd name="connsiteX66" fmla="*/ 7377571 w 11269336"/>
              <a:gd name="connsiteY66" fmla="*/ 1400128 h 2323145"/>
              <a:gd name="connsiteX67" fmla="*/ 7311261 w 11269336"/>
              <a:gd name="connsiteY67" fmla="*/ 1412652 h 2323145"/>
              <a:gd name="connsiteX68" fmla="*/ 7275307 w 11269336"/>
              <a:gd name="connsiteY68" fmla="*/ 1422171 h 2323145"/>
              <a:gd name="connsiteX69" fmla="*/ 7247783 w 11269336"/>
              <a:gd name="connsiteY69" fmla="*/ 1426330 h 2323145"/>
              <a:gd name="connsiteX70" fmla="*/ 7185047 w 11269336"/>
              <a:gd name="connsiteY70" fmla="*/ 1451812 h 2323145"/>
              <a:gd name="connsiteX71" fmla="*/ 7084117 w 11269336"/>
              <a:gd name="connsiteY71" fmla="*/ 1500281 h 2323145"/>
              <a:gd name="connsiteX72" fmla="*/ 7062011 w 11269336"/>
              <a:gd name="connsiteY72" fmla="*/ 1509183 h 2323145"/>
              <a:gd name="connsiteX73" fmla="*/ 7040555 w 11269336"/>
              <a:gd name="connsiteY73" fmla="*/ 1511207 h 2323145"/>
              <a:gd name="connsiteX74" fmla="*/ 7033438 w 11269336"/>
              <a:gd name="connsiteY74" fmla="*/ 1506772 h 2323145"/>
              <a:gd name="connsiteX75" fmla="*/ 7020886 w 11269336"/>
              <a:gd name="connsiteY75" fmla="*/ 1510764 h 2323145"/>
              <a:gd name="connsiteX76" fmla="*/ 7017033 w 11269336"/>
              <a:gd name="connsiteY76" fmla="*/ 1510650 h 2323145"/>
              <a:gd name="connsiteX77" fmla="*/ 6995460 w 11269336"/>
              <a:gd name="connsiteY77" fmla="*/ 1511173 h 2323145"/>
              <a:gd name="connsiteX78" fmla="*/ 6962144 w 11269336"/>
              <a:gd name="connsiteY78" fmla="*/ 1541508 h 2323145"/>
              <a:gd name="connsiteX79" fmla="*/ 6910674 w 11269336"/>
              <a:gd name="connsiteY79" fmla="*/ 1554793 h 2323145"/>
              <a:gd name="connsiteX80" fmla="*/ 6732152 w 11269336"/>
              <a:gd name="connsiteY80" fmla="*/ 1642538 h 2323145"/>
              <a:gd name="connsiteX81" fmla="*/ 6694106 w 11269336"/>
              <a:gd name="connsiteY81" fmla="*/ 1632377 h 2323145"/>
              <a:gd name="connsiteX82" fmla="*/ 6617223 w 11269336"/>
              <a:gd name="connsiteY82" fmla="*/ 1659889 h 2323145"/>
              <a:gd name="connsiteX83" fmla="*/ 6521138 w 11269336"/>
              <a:gd name="connsiteY83" fmla="*/ 1744340 h 2323145"/>
              <a:gd name="connsiteX84" fmla="*/ 6380677 w 11269336"/>
              <a:gd name="connsiteY84" fmla="*/ 1796883 h 2323145"/>
              <a:gd name="connsiteX85" fmla="*/ 6374897 w 11269336"/>
              <a:gd name="connsiteY85" fmla="*/ 1809910 h 2323145"/>
              <a:gd name="connsiteX86" fmla="*/ 6364545 w 11269336"/>
              <a:gd name="connsiteY86" fmla="*/ 1820090 h 2323145"/>
              <a:gd name="connsiteX87" fmla="*/ 6362126 w 11269336"/>
              <a:gd name="connsiteY87" fmla="*/ 1819991 h 2323145"/>
              <a:gd name="connsiteX88" fmla="*/ 6346673 w 11269336"/>
              <a:gd name="connsiteY88" fmla="*/ 1827824 h 2323145"/>
              <a:gd name="connsiteX89" fmla="*/ 6345588 w 11269336"/>
              <a:gd name="connsiteY89" fmla="*/ 1832232 h 2323145"/>
              <a:gd name="connsiteX90" fmla="*/ 6335708 w 11269336"/>
              <a:gd name="connsiteY90" fmla="*/ 1838451 h 2323145"/>
              <a:gd name="connsiteX91" fmla="*/ 6318182 w 11269336"/>
              <a:gd name="connsiteY91" fmla="*/ 1852975 h 2323145"/>
              <a:gd name="connsiteX92" fmla="*/ 6313084 w 11269336"/>
              <a:gd name="connsiteY92" fmla="*/ 1853561 h 2323145"/>
              <a:gd name="connsiteX93" fmla="*/ 6283816 w 11269336"/>
              <a:gd name="connsiteY93" fmla="*/ 1872148 h 2323145"/>
              <a:gd name="connsiteX94" fmla="*/ 6282550 w 11269336"/>
              <a:gd name="connsiteY94" fmla="*/ 1871392 h 2323145"/>
              <a:gd name="connsiteX95" fmla="*/ 6270527 w 11269336"/>
              <a:gd name="connsiteY95" fmla="*/ 1872208 h 2323145"/>
              <a:gd name="connsiteX96" fmla="*/ 6249518 w 11269336"/>
              <a:gd name="connsiteY96" fmla="*/ 1876079 h 2323145"/>
              <a:gd name="connsiteX97" fmla="*/ 6190386 w 11269336"/>
              <a:gd name="connsiteY97" fmla="*/ 1872478 h 2323145"/>
              <a:gd name="connsiteX98" fmla="*/ 6159777 w 11269336"/>
              <a:gd name="connsiteY98" fmla="*/ 1891745 h 2323145"/>
              <a:gd name="connsiteX99" fmla="*/ 6153131 w 11269336"/>
              <a:gd name="connsiteY99" fmla="*/ 1895079 h 2323145"/>
              <a:gd name="connsiteX100" fmla="*/ 6152798 w 11269336"/>
              <a:gd name="connsiteY100" fmla="*/ 1894920 h 2323145"/>
              <a:gd name="connsiteX101" fmla="*/ 6145388 w 11269336"/>
              <a:gd name="connsiteY101" fmla="*/ 1897990 h 2323145"/>
              <a:gd name="connsiteX102" fmla="*/ 6141014 w 11269336"/>
              <a:gd name="connsiteY102" fmla="*/ 1901155 h 2323145"/>
              <a:gd name="connsiteX103" fmla="*/ 6128122 w 11269336"/>
              <a:gd name="connsiteY103" fmla="*/ 1907623 h 2323145"/>
              <a:gd name="connsiteX104" fmla="*/ 6122351 w 11269336"/>
              <a:gd name="connsiteY104" fmla="*/ 1908359 h 2323145"/>
              <a:gd name="connsiteX105" fmla="*/ 6064750 w 11269336"/>
              <a:gd name="connsiteY105" fmla="*/ 1896394 h 2323145"/>
              <a:gd name="connsiteX106" fmla="*/ 5964230 w 11269336"/>
              <a:gd name="connsiteY106" fmla="*/ 1910038 h 2323145"/>
              <a:gd name="connsiteX107" fmla="*/ 5865399 w 11269336"/>
              <a:gd name="connsiteY107" fmla="*/ 1926966 h 2323145"/>
              <a:gd name="connsiteX108" fmla="*/ 5829951 w 11269336"/>
              <a:gd name="connsiteY108" fmla="*/ 1934755 h 2323145"/>
              <a:gd name="connsiteX109" fmla="*/ 5765285 w 11269336"/>
              <a:gd name="connsiteY109" fmla="*/ 1941322 h 2323145"/>
              <a:gd name="connsiteX110" fmla="*/ 5734750 w 11269336"/>
              <a:gd name="connsiteY110" fmla="*/ 1939793 h 2323145"/>
              <a:gd name="connsiteX111" fmla="*/ 5733569 w 11269336"/>
              <a:gd name="connsiteY111" fmla="*/ 1940505 h 2323145"/>
              <a:gd name="connsiteX112" fmla="*/ 5730329 w 11269336"/>
              <a:gd name="connsiteY112" fmla="*/ 1937845 h 2323145"/>
              <a:gd name="connsiteX113" fmla="*/ 5724661 w 11269336"/>
              <a:gd name="connsiteY113" fmla="*/ 1937455 h 2323145"/>
              <a:gd name="connsiteX114" fmla="*/ 5710186 w 11269336"/>
              <a:gd name="connsiteY114" fmla="*/ 1941370 h 2323145"/>
              <a:gd name="connsiteX115" fmla="*/ 5704910 w 11269336"/>
              <a:gd name="connsiteY115" fmla="*/ 1943663 h 2323145"/>
              <a:gd name="connsiteX116" fmla="*/ 5696836 w 11269336"/>
              <a:gd name="connsiteY116" fmla="*/ 1945271 h 2323145"/>
              <a:gd name="connsiteX117" fmla="*/ 5696583 w 11269336"/>
              <a:gd name="connsiteY117" fmla="*/ 1945050 h 2323145"/>
              <a:gd name="connsiteX118" fmla="*/ 5689123 w 11269336"/>
              <a:gd name="connsiteY118" fmla="*/ 1947067 h 2323145"/>
              <a:gd name="connsiteX119" fmla="*/ 5653291 w 11269336"/>
              <a:gd name="connsiteY119" fmla="*/ 1960245 h 2323145"/>
              <a:gd name="connsiteX120" fmla="*/ 5599385 w 11269336"/>
              <a:gd name="connsiteY120" fmla="*/ 1945198 h 2323145"/>
              <a:gd name="connsiteX121" fmla="*/ 5578300 w 11269336"/>
              <a:gd name="connsiteY121" fmla="*/ 1944963 h 2323145"/>
              <a:gd name="connsiteX122" fmla="*/ 5566758 w 11269336"/>
              <a:gd name="connsiteY122" fmla="*/ 1943441 h 2323145"/>
              <a:gd name="connsiteX123" fmla="*/ 5565857 w 11269336"/>
              <a:gd name="connsiteY123" fmla="*/ 1942445 h 2323145"/>
              <a:gd name="connsiteX124" fmla="*/ 5531534 w 11269336"/>
              <a:gd name="connsiteY124" fmla="*/ 1955208 h 2323145"/>
              <a:gd name="connsiteX125" fmla="*/ 5526552 w 11269336"/>
              <a:gd name="connsiteY125" fmla="*/ 1954799 h 2323145"/>
              <a:gd name="connsiteX126" fmla="*/ 5504723 w 11269336"/>
              <a:gd name="connsiteY126" fmla="*/ 1965811 h 2323145"/>
              <a:gd name="connsiteX127" fmla="*/ 5493156 w 11269336"/>
              <a:gd name="connsiteY127" fmla="*/ 1970063 h 2323145"/>
              <a:gd name="connsiteX128" fmla="*/ 5490486 w 11269336"/>
              <a:gd name="connsiteY128" fmla="*/ 1974227 h 2323145"/>
              <a:gd name="connsiteX129" fmla="*/ 5473107 w 11269336"/>
              <a:gd name="connsiteY129" fmla="*/ 1979001 h 2323145"/>
              <a:gd name="connsiteX130" fmla="*/ 5470885 w 11269336"/>
              <a:gd name="connsiteY130" fmla="*/ 1978432 h 2323145"/>
              <a:gd name="connsiteX131" fmla="*/ 5457393 w 11269336"/>
              <a:gd name="connsiteY131" fmla="*/ 1986525 h 2323145"/>
              <a:gd name="connsiteX132" fmla="*/ 5447102 w 11269336"/>
              <a:gd name="connsiteY132" fmla="*/ 1998329 h 2323145"/>
              <a:gd name="connsiteX133" fmla="*/ 5159151 w 11269336"/>
              <a:gd name="connsiteY133" fmla="*/ 2029640 h 2323145"/>
              <a:gd name="connsiteX134" fmla="*/ 5041688 w 11269336"/>
              <a:gd name="connsiteY134" fmla="*/ 2022334 h 2323145"/>
              <a:gd name="connsiteX135" fmla="*/ 4860988 w 11269336"/>
              <a:gd name="connsiteY135" fmla="*/ 2135698 h 2323145"/>
              <a:gd name="connsiteX136" fmla="*/ 4807902 w 11269336"/>
              <a:gd name="connsiteY136" fmla="*/ 2138894 h 2323145"/>
              <a:gd name="connsiteX137" fmla="*/ 4765388 w 11269336"/>
              <a:gd name="connsiteY137" fmla="*/ 2162525 h 2323145"/>
              <a:gd name="connsiteX138" fmla="*/ 4745033 w 11269336"/>
              <a:gd name="connsiteY138" fmla="*/ 2158859 h 2323145"/>
              <a:gd name="connsiteX139" fmla="*/ 4741475 w 11269336"/>
              <a:gd name="connsiteY139" fmla="*/ 2157998 h 2323145"/>
              <a:gd name="connsiteX140" fmla="*/ 4728247 w 11269336"/>
              <a:gd name="connsiteY140" fmla="*/ 2159526 h 2323145"/>
              <a:gd name="connsiteX141" fmla="*/ 4723263 w 11269336"/>
              <a:gd name="connsiteY141" fmla="*/ 2153742 h 2323145"/>
              <a:gd name="connsiteX142" fmla="*/ 4702453 w 11269336"/>
              <a:gd name="connsiteY142" fmla="*/ 2151586 h 2323145"/>
              <a:gd name="connsiteX143" fmla="*/ 4678455 w 11269336"/>
              <a:gd name="connsiteY143" fmla="*/ 2156131 h 2323145"/>
              <a:gd name="connsiteX144" fmla="*/ 4593061 w 11269336"/>
              <a:gd name="connsiteY144" fmla="*/ 2171597 h 2323145"/>
              <a:gd name="connsiteX145" fmla="*/ 4579902 w 11269336"/>
              <a:gd name="connsiteY145" fmla="*/ 2177927 h 2323145"/>
              <a:gd name="connsiteX146" fmla="*/ 4533444 w 11269336"/>
              <a:gd name="connsiteY146" fmla="*/ 2181200 h 2323145"/>
              <a:gd name="connsiteX147" fmla="*/ 4492832 w 11269336"/>
              <a:gd name="connsiteY147" fmla="*/ 2188033 h 2323145"/>
              <a:gd name="connsiteX148" fmla="*/ 4467257 w 11269336"/>
              <a:gd name="connsiteY148" fmla="*/ 2196121 h 2323145"/>
              <a:gd name="connsiteX149" fmla="*/ 4459937 w 11269336"/>
              <a:gd name="connsiteY149" fmla="*/ 2195182 h 2323145"/>
              <a:gd name="connsiteX150" fmla="*/ 4433312 w 11269336"/>
              <a:gd name="connsiteY150" fmla="*/ 2199004 h 2323145"/>
              <a:gd name="connsiteX151" fmla="*/ 4420601 w 11269336"/>
              <a:gd name="connsiteY151" fmla="*/ 2205158 h 2323145"/>
              <a:gd name="connsiteX152" fmla="*/ 4405765 w 11269336"/>
              <a:gd name="connsiteY152" fmla="*/ 2199902 h 2323145"/>
              <a:gd name="connsiteX153" fmla="*/ 4401354 w 11269336"/>
              <a:gd name="connsiteY153" fmla="*/ 2194745 h 2323145"/>
              <a:gd name="connsiteX154" fmla="*/ 4383151 w 11269336"/>
              <a:gd name="connsiteY154" fmla="*/ 2201140 h 2323145"/>
              <a:gd name="connsiteX155" fmla="*/ 4366646 w 11269336"/>
              <a:gd name="connsiteY155" fmla="*/ 2198564 h 2323145"/>
              <a:gd name="connsiteX156" fmla="*/ 4354009 w 11269336"/>
              <a:gd name="connsiteY156" fmla="*/ 2204984 h 2323145"/>
              <a:gd name="connsiteX157" fmla="*/ 4348284 w 11269336"/>
              <a:gd name="connsiteY157" fmla="*/ 2205270 h 2323145"/>
              <a:gd name="connsiteX158" fmla="*/ 4333906 w 11269336"/>
              <a:gd name="connsiteY158" fmla="*/ 2205251 h 2323145"/>
              <a:gd name="connsiteX159" fmla="*/ 4308819 w 11269336"/>
              <a:gd name="connsiteY159" fmla="*/ 2203822 h 2323145"/>
              <a:gd name="connsiteX160" fmla="*/ 4301210 w 11269336"/>
              <a:gd name="connsiteY160" fmla="*/ 2204456 h 2323145"/>
              <a:gd name="connsiteX161" fmla="*/ 4283095 w 11269336"/>
              <a:gd name="connsiteY161" fmla="*/ 2198177 h 2323145"/>
              <a:gd name="connsiteX162" fmla="*/ 4250119 w 11269336"/>
              <a:gd name="connsiteY162" fmla="*/ 2196342 h 2323145"/>
              <a:gd name="connsiteX163" fmla="*/ 4189203 w 11269336"/>
              <a:gd name="connsiteY163" fmla="*/ 2178994 h 2323145"/>
              <a:gd name="connsiteX164" fmla="*/ 4154035 w 11269336"/>
              <a:gd name="connsiteY164" fmla="*/ 2171950 h 2323145"/>
              <a:gd name="connsiteX165" fmla="*/ 4129569 w 11269336"/>
              <a:gd name="connsiteY165" fmla="*/ 2163850 h 2323145"/>
              <a:gd name="connsiteX166" fmla="*/ 4061250 w 11269336"/>
              <a:gd name="connsiteY166" fmla="*/ 2159236 h 2323145"/>
              <a:gd name="connsiteX167" fmla="*/ 3945480 w 11269336"/>
              <a:gd name="connsiteY167" fmla="*/ 2158279 h 2323145"/>
              <a:gd name="connsiteX168" fmla="*/ 3921468 w 11269336"/>
              <a:gd name="connsiteY168" fmla="*/ 2156588 h 2323145"/>
              <a:gd name="connsiteX169" fmla="*/ 3903348 w 11269336"/>
              <a:gd name="connsiteY169" fmla="*/ 2149220 h 2323145"/>
              <a:gd name="connsiteX170" fmla="*/ 3901342 w 11269336"/>
              <a:gd name="connsiteY170" fmla="*/ 2142355 h 2323145"/>
              <a:gd name="connsiteX171" fmla="*/ 3888539 w 11269336"/>
              <a:gd name="connsiteY171" fmla="*/ 2140476 h 2323145"/>
              <a:gd name="connsiteX172" fmla="*/ 3885662 w 11269336"/>
              <a:gd name="connsiteY172" fmla="*/ 2138740 h 2323145"/>
              <a:gd name="connsiteX173" fmla="*/ 3868627 w 11269336"/>
              <a:gd name="connsiteY173" fmla="*/ 2130023 h 2323145"/>
              <a:gd name="connsiteX174" fmla="*/ 3819177 w 11269336"/>
              <a:gd name="connsiteY174" fmla="*/ 2142111 h 2323145"/>
              <a:gd name="connsiteX175" fmla="*/ 3769100 w 11269336"/>
              <a:gd name="connsiteY175" fmla="*/ 2131731 h 2323145"/>
              <a:gd name="connsiteX176" fmla="*/ 3562752 w 11269336"/>
              <a:gd name="connsiteY176" fmla="*/ 2131785 h 2323145"/>
              <a:gd name="connsiteX177" fmla="*/ 3541402 w 11269336"/>
              <a:gd name="connsiteY177" fmla="*/ 2106821 h 2323145"/>
              <a:gd name="connsiteX178" fmla="*/ 3365341 w 11269336"/>
              <a:gd name="connsiteY178" fmla="*/ 2077638 h 2323145"/>
              <a:gd name="connsiteX179" fmla="*/ 3170922 w 11269336"/>
              <a:gd name="connsiteY179" fmla="*/ 2115957 h 2323145"/>
              <a:gd name="connsiteX180" fmla="*/ 3156256 w 11269336"/>
              <a:gd name="connsiteY180" fmla="*/ 2124773 h 2323145"/>
              <a:gd name="connsiteX181" fmla="*/ 3140298 w 11269336"/>
              <a:gd name="connsiteY181" fmla="*/ 2129182 h 2323145"/>
              <a:gd name="connsiteX182" fmla="*/ 3138514 w 11269336"/>
              <a:gd name="connsiteY182" fmla="*/ 2128069 h 2323145"/>
              <a:gd name="connsiteX183" fmla="*/ 3120467 w 11269336"/>
              <a:gd name="connsiteY183" fmla="*/ 2128281 h 2323145"/>
              <a:gd name="connsiteX184" fmla="*/ 3116175 w 11269336"/>
              <a:gd name="connsiteY184" fmla="*/ 2131633 h 2323145"/>
              <a:gd name="connsiteX185" fmla="*/ 3103685 w 11269336"/>
              <a:gd name="connsiteY185" fmla="*/ 2132814 h 2323145"/>
              <a:gd name="connsiteX186" fmla="*/ 3078794 w 11269336"/>
              <a:gd name="connsiteY186" fmla="*/ 2137935 h 2323145"/>
              <a:gd name="connsiteX187" fmla="*/ 3074407 w 11269336"/>
              <a:gd name="connsiteY187" fmla="*/ 2136274 h 2323145"/>
              <a:gd name="connsiteX188" fmla="*/ 3037285 w 11269336"/>
              <a:gd name="connsiteY188" fmla="*/ 2139919 h 2323145"/>
              <a:gd name="connsiteX189" fmla="*/ 3036901 w 11269336"/>
              <a:gd name="connsiteY189" fmla="*/ 2138726 h 2323145"/>
              <a:gd name="connsiteX190" fmla="*/ 3026996 w 11269336"/>
              <a:gd name="connsiteY190" fmla="*/ 2134322 h 2323145"/>
              <a:gd name="connsiteX191" fmla="*/ 3007772 w 11269336"/>
              <a:gd name="connsiteY191" fmla="*/ 2128742 h 2323145"/>
              <a:gd name="connsiteX192" fmla="*/ 2965030 w 11269336"/>
              <a:gd name="connsiteY192" fmla="*/ 2100494 h 2323145"/>
              <a:gd name="connsiteX193" fmla="*/ 2926342 w 11269336"/>
              <a:gd name="connsiteY193" fmla="*/ 2104155 h 2323145"/>
              <a:gd name="connsiteX194" fmla="*/ 2918608 w 11269336"/>
              <a:gd name="connsiteY194" fmla="*/ 2104215 h 2323145"/>
              <a:gd name="connsiteX195" fmla="*/ 2918475 w 11269336"/>
              <a:gd name="connsiteY195" fmla="*/ 2103937 h 2323145"/>
              <a:gd name="connsiteX196" fmla="*/ 2910360 w 11269336"/>
              <a:gd name="connsiteY196" fmla="*/ 2103444 h 2323145"/>
              <a:gd name="connsiteX197" fmla="*/ 2904507 w 11269336"/>
              <a:gd name="connsiteY197" fmla="*/ 2104326 h 2323145"/>
              <a:gd name="connsiteX198" fmla="*/ 2889503 w 11269336"/>
              <a:gd name="connsiteY198" fmla="*/ 2104443 h 2323145"/>
              <a:gd name="connsiteX199" fmla="*/ 2884480 w 11269336"/>
              <a:gd name="connsiteY199" fmla="*/ 2102626 h 2323145"/>
              <a:gd name="connsiteX200" fmla="*/ 2882689 w 11269336"/>
              <a:gd name="connsiteY200" fmla="*/ 2099228 h 2323145"/>
              <a:gd name="connsiteX201" fmla="*/ 2881291 w 11269336"/>
              <a:gd name="connsiteY201" fmla="*/ 2099618 h 2323145"/>
              <a:gd name="connsiteX202" fmla="*/ 2853979 w 11269336"/>
              <a:gd name="connsiteY202" fmla="*/ 2090388 h 2323145"/>
              <a:gd name="connsiteX203" fmla="*/ 2791790 w 11269336"/>
              <a:gd name="connsiteY203" fmla="*/ 2080332 h 2323145"/>
              <a:gd name="connsiteX204" fmla="*/ 2755844 w 11269336"/>
              <a:gd name="connsiteY204" fmla="*/ 2078874 h 2323145"/>
              <a:gd name="connsiteX205" fmla="*/ 2657742 w 11269336"/>
              <a:gd name="connsiteY205" fmla="*/ 2070179 h 2323145"/>
              <a:gd name="connsiteX206" fmla="*/ 2559549 w 11269336"/>
              <a:gd name="connsiteY206" fmla="*/ 2057873 h 2323145"/>
              <a:gd name="connsiteX207" fmla="*/ 2512054 w 11269336"/>
              <a:gd name="connsiteY207" fmla="*/ 2031671 h 2323145"/>
              <a:gd name="connsiteX208" fmla="*/ 2506437 w 11269336"/>
              <a:gd name="connsiteY208" fmla="*/ 2030918 h 2323145"/>
              <a:gd name="connsiteX209" fmla="*/ 2491752 w 11269336"/>
              <a:gd name="connsiteY209" fmla="*/ 2033906 h 2323145"/>
              <a:gd name="connsiteX210" fmla="*/ 2486338 w 11269336"/>
              <a:gd name="connsiteY210" fmla="*/ 2035862 h 2323145"/>
              <a:gd name="connsiteX211" fmla="*/ 2478186 w 11269336"/>
              <a:gd name="connsiteY211" fmla="*/ 2036953 h 2323145"/>
              <a:gd name="connsiteX212" fmla="*/ 2477950 w 11269336"/>
              <a:gd name="connsiteY212" fmla="*/ 2036715 h 2323145"/>
              <a:gd name="connsiteX213" fmla="*/ 2470381 w 11269336"/>
              <a:gd name="connsiteY213" fmla="*/ 2038256 h 2323145"/>
              <a:gd name="connsiteX214" fmla="*/ 2433781 w 11269336"/>
              <a:gd name="connsiteY214" fmla="*/ 2049140 h 2323145"/>
              <a:gd name="connsiteX215" fmla="*/ 2381172 w 11269336"/>
              <a:gd name="connsiteY215" fmla="*/ 2030645 h 2323145"/>
              <a:gd name="connsiteX216" fmla="*/ 2360198 w 11269336"/>
              <a:gd name="connsiteY216" fmla="*/ 2029059 h 2323145"/>
              <a:gd name="connsiteX217" fmla="*/ 2348815 w 11269336"/>
              <a:gd name="connsiteY217" fmla="*/ 2026798 h 2323145"/>
              <a:gd name="connsiteX218" fmla="*/ 2347988 w 11269336"/>
              <a:gd name="connsiteY218" fmla="*/ 2025745 h 2323145"/>
              <a:gd name="connsiteX219" fmla="*/ 2312920 w 11269336"/>
              <a:gd name="connsiteY219" fmla="*/ 2036311 h 2323145"/>
              <a:gd name="connsiteX220" fmla="*/ 2307986 w 11269336"/>
              <a:gd name="connsiteY220" fmla="*/ 2035583 h 2323145"/>
              <a:gd name="connsiteX221" fmla="*/ 2285481 w 11269336"/>
              <a:gd name="connsiteY221" fmla="*/ 2045197 h 2323145"/>
              <a:gd name="connsiteX222" fmla="*/ 2273666 w 11269336"/>
              <a:gd name="connsiteY222" fmla="*/ 2048710 h 2323145"/>
              <a:gd name="connsiteX223" fmla="*/ 2270719 w 11269336"/>
              <a:gd name="connsiteY223" fmla="*/ 2052702 h 2323145"/>
              <a:gd name="connsiteX224" fmla="*/ 2253080 w 11269336"/>
              <a:gd name="connsiteY224" fmla="*/ 2056363 h 2323145"/>
              <a:gd name="connsiteX225" fmla="*/ 2250906 w 11269336"/>
              <a:gd name="connsiteY225" fmla="*/ 2055654 h 2323145"/>
              <a:gd name="connsiteX226" fmla="*/ 2236905 w 11269336"/>
              <a:gd name="connsiteY226" fmla="*/ 2062882 h 2323145"/>
              <a:gd name="connsiteX227" fmla="*/ 2225830 w 11269336"/>
              <a:gd name="connsiteY227" fmla="*/ 2074027 h 2323145"/>
              <a:gd name="connsiteX228" fmla="*/ 2073776 w 11269336"/>
              <a:gd name="connsiteY228" fmla="*/ 2089244 h 2323145"/>
              <a:gd name="connsiteX229" fmla="*/ 1948256 w 11269336"/>
              <a:gd name="connsiteY229" fmla="*/ 2146616 h 2323145"/>
              <a:gd name="connsiteX230" fmla="*/ 1865582 w 11269336"/>
              <a:gd name="connsiteY230" fmla="*/ 2153738 h 2323145"/>
              <a:gd name="connsiteX231" fmla="*/ 1835210 w 11269336"/>
              <a:gd name="connsiteY231" fmla="*/ 2134244 h 2323145"/>
              <a:gd name="connsiteX232" fmla="*/ 1632661 w 11269336"/>
              <a:gd name="connsiteY232" fmla="*/ 2173882 h 2323145"/>
              <a:gd name="connsiteX233" fmla="*/ 1579590 w 11269336"/>
              <a:gd name="connsiteY233" fmla="*/ 2173680 h 2323145"/>
              <a:gd name="connsiteX234" fmla="*/ 1535601 w 11269336"/>
              <a:gd name="connsiteY234" fmla="*/ 2194590 h 2323145"/>
              <a:gd name="connsiteX235" fmla="*/ 1515594 w 11269336"/>
              <a:gd name="connsiteY235" fmla="*/ 2189622 h 2323145"/>
              <a:gd name="connsiteX236" fmla="*/ 1512113 w 11269336"/>
              <a:gd name="connsiteY236" fmla="*/ 2188534 h 2323145"/>
              <a:gd name="connsiteX237" fmla="*/ 1498838 w 11269336"/>
              <a:gd name="connsiteY237" fmla="*/ 2189213 h 2323145"/>
              <a:gd name="connsiteX238" fmla="*/ 1494279 w 11269336"/>
              <a:gd name="connsiteY238" fmla="*/ 2183112 h 2323145"/>
              <a:gd name="connsiteX239" fmla="*/ 1473714 w 11269336"/>
              <a:gd name="connsiteY239" fmla="*/ 2179625 h 2323145"/>
              <a:gd name="connsiteX240" fmla="*/ 1449503 w 11269336"/>
              <a:gd name="connsiteY240" fmla="*/ 2182633 h 2323145"/>
              <a:gd name="connsiteX241" fmla="*/ 1266687 w 11269336"/>
              <a:gd name="connsiteY241" fmla="*/ 2212688 h 2323145"/>
              <a:gd name="connsiteX242" fmla="*/ 1239614 w 11269336"/>
              <a:gd name="connsiteY242" fmla="*/ 2209727 h 2323145"/>
              <a:gd name="connsiteX243" fmla="*/ 1202436 w 11269336"/>
              <a:gd name="connsiteY243" fmla="*/ 2209817 h 2323145"/>
              <a:gd name="connsiteX244" fmla="*/ 1136097 w 11269336"/>
              <a:gd name="connsiteY244" fmla="*/ 2205112 h 2323145"/>
              <a:gd name="connsiteX245" fmla="*/ 988232 w 11269336"/>
              <a:gd name="connsiteY245" fmla="*/ 2235635 h 2323145"/>
              <a:gd name="connsiteX246" fmla="*/ 981959 w 11269336"/>
              <a:gd name="connsiteY246" fmla="*/ 2231607 h 2323145"/>
              <a:gd name="connsiteX247" fmla="*/ 938600 w 11269336"/>
              <a:gd name="connsiteY247" fmla="*/ 2238113 h 2323145"/>
              <a:gd name="connsiteX248" fmla="*/ 791788 w 11269336"/>
              <a:gd name="connsiteY248" fmla="*/ 2293224 h 2323145"/>
              <a:gd name="connsiteX249" fmla="*/ 706914 w 11269336"/>
              <a:gd name="connsiteY249" fmla="*/ 2305046 h 2323145"/>
              <a:gd name="connsiteX250" fmla="*/ 675971 w 11269336"/>
              <a:gd name="connsiteY250" fmla="*/ 2304030 h 2323145"/>
              <a:gd name="connsiteX251" fmla="*/ 624180 w 11269336"/>
              <a:gd name="connsiteY251" fmla="*/ 2302650 h 2323145"/>
              <a:gd name="connsiteX252" fmla="*/ 583453 w 11269336"/>
              <a:gd name="connsiteY252" fmla="*/ 2288788 h 2323145"/>
              <a:gd name="connsiteX253" fmla="*/ 540946 w 11269336"/>
              <a:gd name="connsiteY253" fmla="*/ 2292721 h 2323145"/>
              <a:gd name="connsiteX254" fmla="*/ 533680 w 11269336"/>
              <a:gd name="connsiteY254" fmla="*/ 2310233 h 2323145"/>
              <a:gd name="connsiteX255" fmla="*/ 487366 w 11269336"/>
              <a:gd name="connsiteY255" fmla="*/ 2309053 h 2323145"/>
              <a:gd name="connsiteX256" fmla="*/ 416820 w 11269336"/>
              <a:gd name="connsiteY256" fmla="*/ 2305443 h 2323145"/>
              <a:gd name="connsiteX257" fmla="*/ 376805 w 11269336"/>
              <a:gd name="connsiteY257" fmla="*/ 2307647 h 2323145"/>
              <a:gd name="connsiteX258" fmla="*/ 266777 w 11269336"/>
              <a:gd name="connsiteY258" fmla="*/ 2309012 h 2323145"/>
              <a:gd name="connsiteX259" fmla="*/ 156013 w 11269336"/>
              <a:gd name="connsiteY259" fmla="*/ 2306832 h 2323145"/>
              <a:gd name="connsiteX260" fmla="*/ 87258 w 11269336"/>
              <a:gd name="connsiteY260" fmla="*/ 2285511 h 2323145"/>
              <a:gd name="connsiteX261" fmla="*/ 23798 w 11269336"/>
              <a:gd name="connsiteY261" fmla="*/ 2281822 h 2323145"/>
              <a:gd name="connsiteX262" fmla="*/ 0 w 11269336"/>
              <a:gd name="connsiteY262" fmla="*/ 2285369 h 2323145"/>
              <a:gd name="connsiteX263" fmla="*/ 0 w 11269336"/>
              <a:gd name="connsiteY263"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41688 w 11269336"/>
              <a:gd name="connsiteY133" fmla="*/ 2022334 h 2323145"/>
              <a:gd name="connsiteX134" fmla="*/ 4860988 w 11269336"/>
              <a:gd name="connsiteY134" fmla="*/ 2135698 h 2323145"/>
              <a:gd name="connsiteX135" fmla="*/ 4807902 w 11269336"/>
              <a:gd name="connsiteY135" fmla="*/ 2138894 h 2323145"/>
              <a:gd name="connsiteX136" fmla="*/ 4765388 w 11269336"/>
              <a:gd name="connsiteY136" fmla="*/ 2162525 h 2323145"/>
              <a:gd name="connsiteX137" fmla="*/ 4745033 w 11269336"/>
              <a:gd name="connsiteY137" fmla="*/ 2158859 h 2323145"/>
              <a:gd name="connsiteX138" fmla="*/ 4741475 w 11269336"/>
              <a:gd name="connsiteY138" fmla="*/ 2157998 h 2323145"/>
              <a:gd name="connsiteX139" fmla="*/ 4728247 w 11269336"/>
              <a:gd name="connsiteY139" fmla="*/ 2159526 h 2323145"/>
              <a:gd name="connsiteX140" fmla="*/ 4723263 w 11269336"/>
              <a:gd name="connsiteY140" fmla="*/ 2153742 h 2323145"/>
              <a:gd name="connsiteX141" fmla="*/ 4702453 w 11269336"/>
              <a:gd name="connsiteY141" fmla="*/ 2151586 h 2323145"/>
              <a:gd name="connsiteX142" fmla="*/ 4678455 w 11269336"/>
              <a:gd name="connsiteY142" fmla="*/ 2156131 h 2323145"/>
              <a:gd name="connsiteX143" fmla="*/ 4593061 w 11269336"/>
              <a:gd name="connsiteY143" fmla="*/ 2171597 h 2323145"/>
              <a:gd name="connsiteX144" fmla="*/ 4579902 w 11269336"/>
              <a:gd name="connsiteY144" fmla="*/ 2177927 h 2323145"/>
              <a:gd name="connsiteX145" fmla="*/ 4533444 w 11269336"/>
              <a:gd name="connsiteY145" fmla="*/ 2181200 h 2323145"/>
              <a:gd name="connsiteX146" fmla="*/ 4492832 w 11269336"/>
              <a:gd name="connsiteY146" fmla="*/ 2188033 h 2323145"/>
              <a:gd name="connsiteX147" fmla="*/ 4467257 w 11269336"/>
              <a:gd name="connsiteY147" fmla="*/ 2196121 h 2323145"/>
              <a:gd name="connsiteX148" fmla="*/ 4459937 w 11269336"/>
              <a:gd name="connsiteY148" fmla="*/ 2195182 h 2323145"/>
              <a:gd name="connsiteX149" fmla="*/ 4433312 w 11269336"/>
              <a:gd name="connsiteY149" fmla="*/ 2199004 h 2323145"/>
              <a:gd name="connsiteX150" fmla="*/ 4420601 w 11269336"/>
              <a:gd name="connsiteY150" fmla="*/ 2205158 h 2323145"/>
              <a:gd name="connsiteX151" fmla="*/ 4405765 w 11269336"/>
              <a:gd name="connsiteY151" fmla="*/ 2199902 h 2323145"/>
              <a:gd name="connsiteX152" fmla="*/ 4401354 w 11269336"/>
              <a:gd name="connsiteY152" fmla="*/ 2194745 h 2323145"/>
              <a:gd name="connsiteX153" fmla="*/ 4383151 w 11269336"/>
              <a:gd name="connsiteY153" fmla="*/ 2201140 h 2323145"/>
              <a:gd name="connsiteX154" fmla="*/ 4366646 w 11269336"/>
              <a:gd name="connsiteY154" fmla="*/ 2198564 h 2323145"/>
              <a:gd name="connsiteX155" fmla="*/ 4354009 w 11269336"/>
              <a:gd name="connsiteY155" fmla="*/ 2204984 h 2323145"/>
              <a:gd name="connsiteX156" fmla="*/ 4348284 w 11269336"/>
              <a:gd name="connsiteY156" fmla="*/ 2205270 h 2323145"/>
              <a:gd name="connsiteX157" fmla="*/ 4333906 w 11269336"/>
              <a:gd name="connsiteY157" fmla="*/ 2205251 h 2323145"/>
              <a:gd name="connsiteX158" fmla="*/ 4308819 w 11269336"/>
              <a:gd name="connsiteY158" fmla="*/ 2203822 h 2323145"/>
              <a:gd name="connsiteX159" fmla="*/ 4301210 w 11269336"/>
              <a:gd name="connsiteY159" fmla="*/ 2204456 h 2323145"/>
              <a:gd name="connsiteX160" fmla="*/ 4283095 w 11269336"/>
              <a:gd name="connsiteY160" fmla="*/ 2198177 h 2323145"/>
              <a:gd name="connsiteX161" fmla="*/ 4250119 w 11269336"/>
              <a:gd name="connsiteY161" fmla="*/ 2196342 h 2323145"/>
              <a:gd name="connsiteX162" fmla="*/ 4189203 w 11269336"/>
              <a:gd name="connsiteY162" fmla="*/ 2178994 h 2323145"/>
              <a:gd name="connsiteX163" fmla="*/ 4154035 w 11269336"/>
              <a:gd name="connsiteY163" fmla="*/ 2171950 h 2323145"/>
              <a:gd name="connsiteX164" fmla="*/ 4129569 w 11269336"/>
              <a:gd name="connsiteY164" fmla="*/ 2163850 h 2323145"/>
              <a:gd name="connsiteX165" fmla="*/ 4061250 w 11269336"/>
              <a:gd name="connsiteY165" fmla="*/ 2159236 h 2323145"/>
              <a:gd name="connsiteX166" fmla="*/ 3945480 w 11269336"/>
              <a:gd name="connsiteY166" fmla="*/ 2158279 h 2323145"/>
              <a:gd name="connsiteX167" fmla="*/ 3921468 w 11269336"/>
              <a:gd name="connsiteY167" fmla="*/ 2156588 h 2323145"/>
              <a:gd name="connsiteX168" fmla="*/ 3903348 w 11269336"/>
              <a:gd name="connsiteY168" fmla="*/ 2149220 h 2323145"/>
              <a:gd name="connsiteX169" fmla="*/ 3901342 w 11269336"/>
              <a:gd name="connsiteY169" fmla="*/ 2142355 h 2323145"/>
              <a:gd name="connsiteX170" fmla="*/ 3888539 w 11269336"/>
              <a:gd name="connsiteY170" fmla="*/ 2140476 h 2323145"/>
              <a:gd name="connsiteX171" fmla="*/ 3885662 w 11269336"/>
              <a:gd name="connsiteY171" fmla="*/ 2138740 h 2323145"/>
              <a:gd name="connsiteX172" fmla="*/ 3868627 w 11269336"/>
              <a:gd name="connsiteY172" fmla="*/ 2130023 h 2323145"/>
              <a:gd name="connsiteX173" fmla="*/ 3819177 w 11269336"/>
              <a:gd name="connsiteY173" fmla="*/ 2142111 h 2323145"/>
              <a:gd name="connsiteX174" fmla="*/ 3769100 w 11269336"/>
              <a:gd name="connsiteY174" fmla="*/ 2131731 h 2323145"/>
              <a:gd name="connsiteX175" fmla="*/ 3562752 w 11269336"/>
              <a:gd name="connsiteY175" fmla="*/ 2131785 h 2323145"/>
              <a:gd name="connsiteX176" fmla="*/ 3541402 w 11269336"/>
              <a:gd name="connsiteY176" fmla="*/ 2106821 h 2323145"/>
              <a:gd name="connsiteX177" fmla="*/ 3365341 w 11269336"/>
              <a:gd name="connsiteY177" fmla="*/ 2077638 h 2323145"/>
              <a:gd name="connsiteX178" fmla="*/ 3170922 w 11269336"/>
              <a:gd name="connsiteY178" fmla="*/ 2115957 h 2323145"/>
              <a:gd name="connsiteX179" fmla="*/ 3156256 w 11269336"/>
              <a:gd name="connsiteY179" fmla="*/ 2124773 h 2323145"/>
              <a:gd name="connsiteX180" fmla="*/ 3140298 w 11269336"/>
              <a:gd name="connsiteY180" fmla="*/ 2129182 h 2323145"/>
              <a:gd name="connsiteX181" fmla="*/ 3138514 w 11269336"/>
              <a:gd name="connsiteY181" fmla="*/ 2128069 h 2323145"/>
              <a:gd name="connsiteX182" fmla="*/ 3120467 w 11269336"/>
              <a:gd name="connsiteY182" fmla="*/ 2128281 h 2323145"/>
              <a:gd name="connsiteX183" fmla="*/ 3116175 w 11269336"/>
              <a:gd name="connsiteY183" fmla="*/ 2131633 h 2323145"/>
              <a:gd name="connsiteX184" fmla="*/ 3103685 w 11269336"/>
              <a:gd name="connsiteY184" fmla="*/ 2132814 h 2323145"/>
              <a:gd name="connsiteX185" fmla="*/ 3078794 w 11269336"/>
              <a:gd name="connsiteY185" fmla="*/ 2137935 h 2323145"/>
              <a:gd name="connsiteX186" fmla="*/ 3074407 w 11269336"/>
              <a:gd name="connsiteY186" fmla="*/ 2136274 h 2323145"/>
              <a:gd name="connsiteX187" fmla="*/ 3037285 w 11269336"/>
              <a:gd name="connsiteY187" fmla="*/ 2139919 h 2323145"/>
              <a:gd name="connsiteX188" fmla="*/ 3036901 w 11269336"/>
              <a:gd name="connsiteY188" fmla="*/ 2138726 h 2323145"/>
              <a:gd name="connsiteX189" fmla="*/ 3026996 w 11269336"/>
              <a:gd name="connsiteY189" fmla="*/ 2134322 h 2323145"/>
              <a:gd name="connsiteX190" fmla="*/ 3007772 w 11269336"/>
              <a:gd name="connsiteY190" fmla="*/ 2128742 h 2323145"/>
              <a:gd name="connsiteX191" fmla="*/ 2965030 w 11269336"/>
              <a:gd name="connsiteY191" fmla="*/ 2100494 h 2323145"/>
              <a:gd name="connsiteX192" fmla="*/ 2926342 w 11269336"/>
              <a:gd name="connsiteY192" fmla="*/ 2104155 h 2323145"/>
              <a:gd name="connsiteX193" fmla="*/ 2918608 w 11269336"/>
              <a:gd name="connsiteY193" fmla="*/ 2104215 h 2323145"/>
              <a:gd name="connsiteX194" fmla="*/ 2918475 w 11269336"/>
              <a:gd name="connsiteY194" fmla="*/ 2103937 h 2323145"/>
              <a:gd name="connsiteX195" fmla="*/ 2910360 w 11269336"/>
              <a:gd name="connsiteY195" fmla="*/ 2103444 h 2323145"/>
              <a:gd name="connsiteX196" fmla="*/ 2904507 w 11269336"/>
              <a:gd name="connsiteY196" fmla="*/ 2104326 h 2323145"/>
              <a:gd name="connsiteX197" fmla="*/ 2889503 w 11269336"/>
              <a:gd name="connsiteY197" fmla="*/ 2104443 h 2323145"/>
              <a:gd name="connsiteX198" fmla="*/ 2884480 w 11269336"/>
              <a:gd name="connsiteY198" fmla="*/ 2102626 h 2323145"/>
              <a:gd name="connsiteX199" fmla="*/ 2882689 w 11269336"/>
              <a:gd name="connsiteY199" fmla="*/ 2099228 h 2323145"/>
              <a:gd name="connsiteX200" fmla="*/ 2881291 w 11269336"/>
              <a:gd name="connsiteY200" fmla="*/ 2099618 h 2323145"/>
              <a:gd name="connsiteX201" fmla="*/ 2853979 w 11269336"/>
              <a:gd name="connsiteY201" fmla="*/ 2090388 h 2323145"/>
              <a:gd name="connsiteX202" fmla="*/ 2791790 w 11269336"/>
              <a:gd name="connsiteY202" fmla="*/ 2080332 h 2323145"/>
              <a:gd name="connsiteX203" fmla="*/ 2755844 w 11269336"/>
              <a:gd name="connsiteY203" fmla="*/ 2078874 h 2323145"/>
              <a:gd name="connsiteX204" fmla="*/ 2657742 w 11269336"/>
              <a:gd name="connsiteY204" fmla="*/ 2070179 h 2323145"/>
              <a:gd name="connsiteX205" fmla="*/ 2559549 w 11269336"/>
              <a:gd name="connsiteY205" fmla="*/ 2057873 h 2323145"/>
              <a:gd name="connsiteX206" fmla="*/ 2512054 w 11269336"/>
              <a:gd name="connsiteY206" fmla="*/ 2031671 h 2323145"/>
              <a:gd name="connsiteX207" fmla="*/ 2506437 w 11269336"/>
              <a:gd name="connsiteY207" fmla="*/ 2030918 h 2323145"/>
              <a:gd name="connsiteX208" fmla="*/ 2491752 w 11269336"/>
              <a:gd name="connsiteY208" fmla="*/ 2033906 h 2323145"/>
              <a:gd name="connsiteX209" fmla="*/ 2486338 w 11269336"/>
              <a:gd name="connsiteY209" fmla="*/ 2035862 h 2323145"/>
              <a:gd name="connsiteX210" fmla="*/ 2478186 w 11269336"/>
              <a:gd name="connsiteY210" fmla="*/ 2036953 h 2323145"/>
              <a:gd name="connsiteX211" fmla="*/ 2477950 w 11269336"/>
              <a:gd name="connsiteY211" fmla="*/ 2036715 h 2323145"/>
              <a:gd name="connsiteX212" fmla="*/ 2470381 w 11269336"/>
              <a:gd name="connsiteY212" fmla="*/ 2038256 h 2323145"/>
              <a:gd name="connsiteX213" fmla="*/ 2433781 w 11269336"/>
              <a:gd name="connsiteY213" fmla="*/ 2049140 h 2323145"/>
              <a:gd name="connsiteX214" fmla="*/ 2381172 w 11269336"/>
              <a:gd name="connsiteY214" fmla="*/ 2030645 h 2323145"/>
              <a:gd name="connsiteX215" fmla="*/ 2360198 w 11269336"/>
              <a:gd name="connsiteY215" fmla="*/ 2029059 h 2323145"/>
              <a:gd name="connsiteX216" fmla="*/ 2348815 w 11269336"/>
              <a:gd name="connsiteY216" fmla="*/ 2026798 h 2323145"/>
              <a:gd name="connsiteX217" fmla="*/ 2347988 w 11269336"/>
              <a:gd name="connsiteY217" fmla="*/ 2025745 h 2323145"/>
              <a:gd name="connsiteX218" fmla="*/ 2312920 w 11269336"/>
              <a:gd name="connsiteY218" fmla="*/ 2036311 h 2323145"/>
              <a:gd name="connsiteX219" fmla="*/ 2307986 w 11269336"/>
              <a:gd name="connsiteY219" fmla="*/ 2035583 h 2323145"/>
              <a:gd name="connsiteX220" fmla="*/ 2285481 w 11269336"/>
              <a:gd name="connsiteY220" fmla="*/ 2045197 h 2323145"/>
              <a:gd name="connsiteX221" fmla="*/ 2273666 w 11269336"/>
              <a:gd name="connsiteY221" fmla="*/ 2048710 h 2323145"/>
              <a:gd name="connsiteX222" fmla="*/ 2270719 w 11269336"/>
              <a:gd name="connsiteY222" fmla="*/ 2052702 h 2323145"/>
              <a:gd name="connsiteX223" fmla="*/ 2253080 w 11269336"/>
              <a:gd name="connsiteY223" fmla="*/ 2056363 h 2323145"/>
              <a:gd name="connsiteX224" fmla="*/ 2250906 w 11269336"/>
              <a:gd name="connsiteY224" fmla="*/ 2055654 h 2323145"/>
              <a:gd name="connsiteX225" fmla="*/ 2236905 w 11269336"/>
              <a:gd name="connsiteY225" fmla="*/ 2062882 h 2323145"/>
              <a:gd name="connsiteX226" fmla="*/ 2225830 w 11269336"/>
              <a:gd name="connsiteY226" fmla="*/ 2074027 h 2323145"/>
              <a:gd name="connsiteX227" fmla="*/ 2073776 w 11269336"/>
              <a:gd name="connsiteY227" fmla="*/ 2089244 h 2323145"/>
              <a:gd name="connsiteX228" fmla="*/ 1948256 w 11269336"/>
              <a:gd name="connsiteY228" fmla="*/ 2146616 h 2323145"/>
              <a:gd name="connsiteX229" fmla="*/ 1865582 w 11269336"/>
              <a:gd name="connsiteY229" fmla="*/ 2153738 h 2323145"/>
              <a:gd name="connsiteX230" fmla="*/ 1835210 w 11269336"/>
              <a:gd name="connsiteY230" fmla="*/ 2134244 h 2323145"/>
              <a:gd name="connsiteX231" fmla="*/ 1632661 w 11269336"/>
              <a:gd name="connsiteY231" fmla="*/ 2173882 h 2323145"/>
              <a:gd name="connsiteX232" fmla="*/ 1579590 w 11269336"/>
              <a:gd name="connsiteY232" fmla="*/ 2173680 h 2323145"/>
              <a:gd name="connsiteX233" fmla="*/ 1535601 w 11269336"/>
              <a:gd name="connsiteY233" fmla="*/ 2194590 h 2323145"/>
              <a:gd name="connsiteX234" fmla="*/ 1515594 w 11269336"/>
              <a:gd name="connsiteY234" fmla="*/ 2189622 h 2323145"/>
              <a:gd name="connsiteX235" fmla="*/ 1512113 w 11269336"/>
              <a:gd name="connsiteY235" fmla="*/ 2188534 h 2323145"/>
              <a:gd name="connsiteX236" fmla="*/ 1498838 w 11269336"/>
              <a:gd name="connsiteY236" fmla="*/ 2189213 h 2323145"/>
              <a:gd name="connsiteX237" fmla="*/ 1494279 w 11269336"/>
              <a:gd name="connsiteY237" fmla="*/ 2183112 h 2323145"/>
              <a:gd name="connsiteX238" fmla="*/ 1473714 w 11269336"/>
              <a:gd name="connsiteY238" fmla="*/ 2179625 h 2323145"/>
              <a:gd name="connsiteX239" fmla="*/ 1449503 w 11269336"/>
              <a:gd name="connsiteY239" fmla="*/ 2182633 h 2323145"/>
              <a:gd name="connsiteX240" fmla="*/ 1266687 w 11269336"/>
              <a:gd name="connsiteY240" fmla="*/ 2212688 h 2323145"/>
              <a:gd name="connsiteX241" fmla="*/ 1239614 w 11269336"/>
              <a:gd name="connsiteY241" fmla="*/ 2209727 h 2323145"/>
              <a:gd name="connsiteX242" fmla="*/ 1202436 w 11269336"/>
              <a:gd name="connsiteY242" fmla="*/ 2209817 h 2323145"/>
              <a:gd name="connsiteX243" fmla="*/ 1136097 w 11269336"/>
              <a:gd name="connsiteY243" fmla="*/ 2205112 h 2323145"/>
              <a:gd name="connsiteX244" fmla="*/ 988232 w 11269336"/>
              <a:gd name="connsiteY244" fmla="*/ 2235635 h 2323145"/>
              <a:gd name="connsiteX245" fmla="*/ 981959 w 11269336"/>
              <a:gd name="connsiteY245" fmla="*/ 2231607 h 2323145"/>
              <a:gd name="connsiteX246" fmla="*/ 938600 w 11269336"/>
              <a:gd name="connsiteY246" fmla="*/ 2238113 h 2323145"/>
              <a:gd name="connsiteX247" fmla="*/ 791788 w 11269336"/>
              <a:gd name="connsiteY247" fmla="*/ 2293224 h 2323145"/>
              <a:gd name="connsiteX248" fmla="*/ 706914 w 11269336"/>
              <a:gd name="connsiteY248" fmla="*/ 2305046 h 2323145"/>
              <a:gd name="connsiteX249" fmla="*/ 675971 w 11269336"/>
              <a:gd name="connsiteY249" fmla="*/ 2304030 h 2323145"/>
              <a:gd name="connsiteX250" fmla="*/ 624180 w 11269336"/>
              <a:gd name="connsiteY250" fmla="*/ 2302650 h 2323145"/>
              <a:gd name="connsiteX251" fmla="*/ 583453 w 11269336"/>
              <a:gd name="connsiteY251" fmla="*/ 2288788 h 2323145"/>
              <a:gd name="connsiteX252" fmla="*/ 540946 w 11269336"/>
              <a:gd name="connsiteY252" fmla="*/ 2292721 h 2323145"/>
              <a:gd name="connsiteX253" fmla="*/ 533680 w 11269336"/>
              <a:gd name="connsiteY253" fmla="*/ 2310233 h 2323145"/>
              <a:gd name="connsiteX254" fmla="*/ 487366 w 11269336"/>
              <a:gd name="connsiteY254" fmla="*/ 2309053 h 2323145"/>
              <a:gd name="connsiteX255" fmla="*/ 416820 w 11269336"/>
              <a:gd name="connsiteY255" fmla="*/ 2305443 h 2323145"/>
              <a:gd name="connsiteX256" fmla="*/ 376805 w 11269336"/>
              <a:gd name="connsiteY256" fmla="*/ 2307647 h 2323145"/>
              <a:gd name="connsiteX257" fmla="*/ 266777 w 11269336"/>
              <a:gd name="connsiteY257" fmla="*/ 2309012 h 2323145"/>
              <a:gd name="connsiteX258" fmla="*/ 156013 w 11269336"/>
              <a:gd name="connsiteY258" fmla="*/ 2306832 h 2323145"/>
              <a:gd name="connsiteX259" fmla="*/ 87258 w 11269336"/>
              <a:gd name="connsiteY259" fmla="*/ 2285511 h 2323145"/>
              <a:gd name="connsiteX260" fmla="*/ 23798 w 11269336"/>
              <a:gd name="connsiteY260" fmla="*/ 2281822 h 2323145"/>
              <a:gd name="connsiteX261" fmla="*/ 0 w 11269336"/>
              <a:gd name="connsiteY261" fmla="*/ 2285369 h 2323145"/>
              <a:gd name="connsiteX262" fmla="*/ 0 w 11269336"/>
              <a:gd name="connsiteY262"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41688 w 11269336"/>
              <a:gd name="connsiteY133" fmla="*/ 2022334 h 2323145"/>
              <a:gd name="connsiteX134" fmla="*/ 4860988 w 11269336"/>
              <a:gd name="connsiteY134" fmla="*/ 2135698 h 2323145"/>
              <a:gd name="connsiteX135" fmla="*/ 4807902 w 11269336"/>
              <a:gd name="connsiteY135" fmla="*/ 2138894 h 2323145"/>
              <a:gd name="connsiteX136" fmla="*/ 4765388 w 11269336"/>
              <a:gd name="connsiteY136" fmla="*/ 2162525 h 2323145"/>
              <a:gd name="connsiteX137" fmla="*/ 4745033 w 11269336"/>
              <a:gd name="connsiteY137" fmla="*/ 2158859 h 2323145"/>
              <a:gd name="connsiteX138" fmla="*/ 4741475 w 11269336"/>
              <a:gd name="connsiteY138" fmla="*/ 2157998 h 2323145"/>
              <a:gd name="connsiteX139" fmla="*/ 4728247 w 11269336"/>
              <a:gd name="connsiteY139" fmla="*/ 2159526 h 2323145"/>
              <a:gd name="connsiteX140" fmla="*/ 4723263 w 11269336"/>
              <a:gd name="connsiteY140" fmla="*/ 2153742 h 2323145"/>
              <a:gd name="connsiteX141" fmla="*/ 4702453 w 11269336"/>
              <a:gd name="connsiteY141" fmla="*/ 2151586 h 2323145"/>
              <a:gd name="connsiteX142" fmla="*/ 4678455 w 11269336"/>
              <a:gd name="connsiteY142" fmla="*/ 2156131 h 2323145"/>
              <a:gd name="connsiteX143" fmla="*/ 4593061 w 11269336"/>
              <a:gd name="connsiteY143" fmla="*/ 2171597 h 2323145"/>
              <a:gd name="connsiteX144" fmla="*/ 4579902 w 11269336"/>
              <a:gd name="connsiteY144" fmla="*/ 2177927 h 2323145"/>
              <a:gd name="connsiteX145" fmla="*/ 4533444 w 11269336"/>
              <a:gd name="connsiteY145" fmla="*/ 2181200 h 2323145"/>
              <a:gd name="connsiteX146" fmla="*/ 4492832 w 11269336"/>
              <a:gd name="connsiteY146" fmla="*/ 2188033 h 2323145"/>
              <a:gd name="connsiteX147" fmla="*/ 4467257 w 11269336"/>
              <a:gd name="connsiteY147" fmla="*/ 2196121 h 2323145"/>
              <a:gd name="connsiteX148" fmla="*/ 4459937 w 11269336"/>
              <a:gd name="connsiteY148" fmla="*/ 2195182 h 2323145"/>
              <a:gd name="connsiteX149" fmla="*/ 4433312 w 11269336"/>
              <a:gd name="connsiteY149" fmla="*/ 2199004 h 2323145"/>
              <a:gd name="connsiteX150" fmla="*/ 4420601 w 11269336"/>
              <a:gd name="connsiteY150" fmla="*/ 2205158 h 2323145"/>
              <a:gd name="connsiteX151" fmla="*/ 4405765 w 11269336"/>
              <a:gd name="connsiteY151" fmla="*/ 2199902 h 2323145"/>
              <a:gd name="connsiteX152" fmla="*/ 4401354 w 11269336"/>
              <a:gd name="connsiteY152" fmla="*/ 2194745 h 2323145"/>
              <a:gd name="connsiteX153" fmla="*/ 4383151 w 11269336"/>
              <a:gd name="connsiteY153" fmla="*/ 2201140 h 2323145"/>
              <a:gd name="connsiteX154" fmla="*/ 4366646 w 11269336"/>
              <a:gd name="connsiteY154" fmla="*/ 2198564 h 2323145"/>
              <a:gd name="connsiteX155" fmla="*/ 4354009 w 11269336"/>
              <a:gd name="connsiteY155" fmla="*/ 2204984 h 2323145"/>
              <a:gd name="connsiteX156" fmla="*/ 4348284 w 11269336"/>
              <a:gd name="connsiteY156" fmla="*/ 2205270 h 2323145"/>
              <a:gd name="connsiteX157" fmla="*/ 4333906 w 11269336"/>
              <a:gd name="connsiteY157" fmla="*/ 2205251 h 2323145"/>
              <a:gd name="connsiteX158" fmla="*/ 4308819 w 11269336"/>
              <a:gd name="connsiteY158" fmla="*/ 2203822 h 2323145"/>
              <a:gd name="connsiteX159" fmla="*/ 4301210 w 11269336"/>
              <a:gd name="connsiteY159" fmla="*/ 2204456 h 2323145"/>
              <a:gd name="connsiteX160" fmla="*/ 4283095 w 11269336"/>
              <a:gd name="connsiteY160" fmla="*/ 2198177 h 2323145"/>
              <a:gd name="connsiteX161" fmla="*/ 4250119 w 11269336"/>
              <a:gd name="connsiteY161" fmla="*/ 2196342 h 2323145"/>
              <a:gd name="connsiteX162" fmla="*/ 4189203 w 11269336"/>
              <a:gd name="connsiteY162" fmla="*/ 2178994 h 2323145"/>
              <a:gd name="connsiteX163" fmla="*/ 4154035 w 11269336"/>
              <a:gd name="connsiteY163" fmla="*/ 2171950 h 2323145"/>
              <a:gd name="connsiteX164" fmla="*/ 4129569 w 11269336"/>
              <a:gd name="connsiteY164" fmla="*/ 2163850 h 2323145"/>
              <a:gd name="connsiteX165" fmla="*/ 4061250 w 11269336"/>
              <a:gd name="connsiteY165" fmla="*/ 2159236 h 2323145"/>
              <a:gd name="connsiteX166" fmla="*/ 3945480 w 11269336"/>
              <a:gd name="connsiteY166" fmla="*/ 2158279 h 2323145"/>
              <a:gd name="connsiteX167" fmla="*/ 3921468 w 11269336"/>
              <a:gd name="connsiteY167" fmla="*/ 2156588 h 2323145"/>
              <a:gd name="connsiteX168" fmla="*/ 3903348 w 11269336"/>
              <a:gd name="connsiteY168" fmla="*/ 2149220 h 2323145"/>
              <a:gd name="connsiteX169" fmla="*/ 3901342 w 11269336"/>
              <a:gd name="connsiteY169" fmla="*/ 2142355 h 2323145"/>
              <a:gd name="connsiteX170" fmla="*/ 3888539 w 11269336"/>
              <a:gd name="connsiteY170" fmla="*/ 2140476 h 2323145"/>
              <a:gd name="connsiteX171" fmla="*/ 3885662 w 11269336"/>
              <a:gd name="connsiteY171" fmla="*/ 2138740 h 2323145"/>
              <a:gd name="connsiteX172" fmla="*/ 3868627 w 11269336"/>
              <a:gd name="connsiteY172" fmla="*/ 2130023 h 2323145"/>
              <a:gd name="connsiteX173" fmla="*/ 3819177 w 11269336"/>
              <a:gd name="connsiteY173" fmla="*/ 2142111 h 2323145"/>
              <a:gd name="connsiteX174" fmla="*/ 3769100 w 11269336"/>
              <a:gd name="connsiteY174" fmla="*/ 2131731 h 2323145"/>
              <a:gd name="connsiteX175" fmla="*/ 3562752 w 11269336"/>
              <a:gd name="connsiteY175" fmla="*/ 2131785 h 2323145"/>
              <a:gd name="connsiteX176" fmla="*/ 3541402 w 11269336"/>
              <a:gd name="connsiteY176" fmla="*/ 2106821 h 2323145"/>
              <a:gd name="connsiteX177" fmla="*/ 3365341 w 11269336"/>
              <a:gd name="connsiteY177" fmla="*/ 2077638 h 2323145"/>
              <a:gd name="connsiteX178" fmla="*/ 3170922 w 11269336"/>
              <a:gd name="connsiteY178" fmla="*/ 2115957 h 2323145"/>
              <a:gd name="connsiteX179" fmla="*/ 3156256 w 11269336"/>
              <a:gd name="connsiteY179" fmla="*/ 2124773 h 2323145"/>
              <a:gd name="connsiteX180" fmla="*/ 3140298 w 11269336"/>
              <a:gd name="connsiteY180" fmla="*/ 2129182 h 2323145"/>
              <a:gd name="connsiteX181" fmla="*/ 3138514 w 11269336"/>
              <a:gd name="connsiteY181" fmla="*/ 2128069 h 2323145"/>
              <a:gd name="connsiteX182" fmla="*/ 3120467 w 11269336"/>
              <a:gd name="connsiteY182" fmla="*/ 2128281 h 2323145"/>
              <a:gd name="connsiteX183" fmla="*/ 3116175 w 11269336"/>
              <a:gd name="connsiteY183" fmla="*/ 2131633 h 2323145"/>
              <a:gd name="connsiteX184" fmla="*/ 3103685 w 11269336"/>
              <a:gd name="connsiteY184" fmla="*/ 2132814 h 2323145"/>
              <a:gd name="connsiteX185" fmla="*/ 3078794 w 11269336"/>
              <a:gd name="connsiteY185" fmla="*/ 2137935 h 2323145"/>
              <a:gd name="connsiteX186" fmla="*/ 3074407 w 11269336"/>
              <a:gd name="connsiteY186" fmla="*/ 2136274 h 2323145"/>
              <a:gd name="connsiteX187" fmla="*/ 3037285 w 11269336"/>
              <a:gd name="connsiteY187" fmla="*/ 2139919 h 2323145"/>
              <a:gd name="connsiteX188" fmla="*/ 3036901 w 11269336"/>
              <a:gd name="connsiteY188" fmla="*/ 2138726 h 2323145"/>
              <a:gd name="connsiteX189" fmla="*/ 3026996 w 11269336"/>
              <a:gd name="connsiteY189" fmla="*/ 2134322 h 2323145"/>
              <a:gd name="connsiteX190" fmla="*/ 3007772 w 11269336"/>
              <a:gd name="connsiteY190" fmla="*/ 2128742 h 2323145"/>
              <a:gd name="connsiteX191" fmla="*/ 2965030 w 11269336"/>
              <a:gd name="connsiteY191" fmla="*/ 2100494 h 2323145"/>
              <a:gd name="connsiteX192" fmla="*/ 2926342 w 11269336"/>
              <a:gd name="connsiteY192" fmla="*/ 2104155 h 2323145"/>
              <a:gd name="connsiteX193" fmla="*/ 2918608 w 11269336"/>
              <a:gd name="connsiteY193" fmla="*/ 2104215 h 2323145"/>
              <a:gd name="connsiteX194" fmla="*/ 2918475 w 11269336"/>
              <a:gd name="connsiteY194" fmla="*/ 2103937 h 2323145"/>
              <a:gd name="connsiteX195" fmla="*/ 2910360 w 11269336"/>
              <a:gd name="connsiteY195" fmla="*/ 2103444 h 2323145"/>
              <a:gd name="connsiteX196" fmla="*/ 2904507 w 11269336"/>
              <a:gd name="connsiteY196" fmla="*/ 2104326 h 2323145"/>
              <a:gd name="connsiteX197" fmla="*/ 2889503 w 11269336"/>
              <a:gd name="connsiteY197" fmla="*/ 2104443 h 2323145"/>
              <a:gd name="connsiteX198" fmla="*/ 2884480 w 11269336"/>
              <a:gd name="connsiteY198" fmla="*/ 2102626 h 2323145"/>
              <a:gd name="connsiteX199" fmla="*/ 2882689 w 11269336"/>
              <a:gd name="connsiteY199" fmla="*/ 2099228 h 2323145"/>
              <a:gd name="connsiteX200" fmla="*/ 2881291 w 11269336"/>
              <a:gd name="connsiteY200" fmla="*/ 2099618 h 2323145"/>
              <a:gd name="connsiteX201" fmla="*/ 2853979 w 11269336"/>
              <a:gd name="connsiteY201" fmla="*/ 2090388 h 2323145"/>
              <a:gd name="connsiteX202" fmla="*/ 2791790 w 11269336"/>
              <a:gd name="connsiteY202" fmla="*/ 2080332 h 2323145"/>
              <a:gd name="connsiteX203" fmla="*/ 2755844 w 11269336"/>
              <a:gd name="connsiteY203" fmla="*/ 2078874 h 2323145"/>
              <a:gd name="connsiteX204" fmla="*/ 2657742 w 11269336"/>
              <a:gd name="connsiteY204" fmla="*/ 2070179 h 2323145"/>
              <a:gd name="connsiteX205" fmla="*/ 2559549 w 11269336"/>
              <a:gd name="connsiteY205" fmla="*/ 2057873 h 2323145"/>
              <a:gd name="connsiteX206" fmla="*/ 2512054 w 11269336"/>
              <a:gd name="connsiteY206" fmla="*/ 2031671 h 2323145"/>
              <a:gd name="connsiteX207" fmla="*/ 2506437 w 11269336"/>
              <a:gd name="connsiteY207" fmla="*/ 2030918 h 2323145"/>
              <a:gd name="connsiteX208" fmla="*/ 2491752 w 11269336"/>
              <a:gd name="connsiteY208" fmla="*/ 2033906 h 2323145"/>
              <a:gd name="connsiteX209" fmla="*/ 2486338 w 11269336"/>
              <a:gd name="connsiteY209" fmla="*/ 2035862 h 2323145"/>
              <a:gd name="connsiteX210" fmla="*/ 2478186 w 11269336"/>
              <a:gd name="connsiteY210" fmla="*/ 2036953 h 2323145"/>
              <a:gd name="connsiteX211" fmla="*/ 2477950 w 11269336"/>
              <a:gd name="connsiteY211" fmla="*/ 2036715 h 2323145"/>
              <a:gd name="connsiteX212" fmla="*/ 2470381 w 11269336"/>
              <a:gd name="connsiteY212" fmla="*/ 2038256 h 2323145"/>
              <a:gd name="connsiteX213" fmla="*/ 2433781 w 11269336"/>
              <a:gd name="connsiteY213" fmla="*/ 2049140 h 2323145"/>
              <a:gd name="connsiteX214" fmla="*/ 2381172 w 11269336"/>
              <a:gd name="connsiteY214" fmla="*/ 2030645 h 2323145"/>
              <a:gd name="connsiteX215" fmla="*/ 2360198 w 11269336"/>
              <a:gd name="connsiteY215" fmla="*/ 2029059 h 2323145"/>
              <a:gd name="connsiteX216" fmla="*/ 2348815 w 11269336"/>
              <a:gd name="connsiteY216" fmla="*/ 2026798 h 2323145"/>
              <a:gd name="connsiteX217" fmla="*/ 2347988 w 11269336"/>
              <a:gd name="connsiteY217" fmla="*/ 2025745 h 2323145"/>
              <a:gd name="connsiteX218" fmla="*/ 2312920 w 11269336"/>
              <a:gd name="connsiteY218" fmla="*/ 2036311 h 2323145"/>
              <a:gd name="connsiteX219" fmla="*/ 2307986 w 11269336"/>
              <a:gd name="connsiteY219" fmla="*/ 2035583 h 2323145"/>
              <a:gd name="connsiteX220" fmla="*/ 2285481 w 11269336"/>
              <a:gd name="connsiteY220" fmla="*/ 2045197 h 2323145"/>
              <a:gd name="connsiteX221" fmla="*/ 2273666 w 11269336"/>
              <a:gd name="connsiteY221" fmla="*/ 2048710 h 2323145"/>
              <a:gd name="connsiteX222" fmla="*/ 2270719 w 11269336"/>
              <a:gd name="connsiteY222" fmla="*/ 2052702 h 2323145"/>
              <a:gd name="connsiteX223" fmla="*/ 2253080 w 11269336"/>
              <a:gd name="connsiteY223" fmla="*/ 2056363 h 2323145"/>
              <a:gd name="connsiteX224" fmla="*/ 2250906 w 11269336"/>
              <a:gd name="connsiteY224" fmla="*/ 2055654 h 2323145"/>
              <a:gd name="connsiteX225" fmla="*/ 2236905 w 11269336"/>
              <a:gd name="connsiteY225" fmla="*/ 2062882 h 2323145"/>
              <a:gd name="connsiteX226" fmla="*/ 2225830 w 11269336"/>
              <a:gd name="connsiteY226" fmla="*/ 2074027 h 2323145"/>
              <a:gd name="connsiteX227" fmla="*/ 2073776 w 11269336"/>
              <a:gd name="connsiteY227" fmla="*/ 2089244 h 2323145"/>
              <a:gd name="connsiteX228" fmla="*/ 1948256 w 11269336"/>
              <a:gd name="connsiteY228" fmla="*/ 2146616 h 2323145"/>
              <a:gd name="connsiteX229" fmla="*/ 1865582 w 11269336"/>
              <a:gd name="connsiteY229" fmla="*/ 2153738 h 2323145"/>
              <a:gd name="connsiteX230" fmla="*/ 1835210 w 11269336"/>
              <a:gd name="connsiteY230" fmla="*/ 2134244 h 2323145"/>
              <a:gd name="connsiteX231" fmla="*/ 1632661 w 11269336"/>
              <a:gd name="connsiteY231" fmla="*/ 2173882 h 2323145"/>
              <a:gd name="connsiteX232" fmla="*/ 1579590 w 11269336"/>
              <a:gd name="connsiteY232" fmla="*/ 2173680 h 2323145"/>
              <a:gd name="connsiteX233" fmla="*/ 1535601 w 11269336"/>
              <a:gd name="connsiteY233" fmla="*/ 2194590 h 2323145"/>
              <a:gd name="connsiteX234" fmla="*/ 1515594 w 11269336"/>
              <a:gd name="connsiteY234" fmla="*/ 2189622 h 2323145"/>
              <a:gd name="connsiteX235" fmla="*/ 1512113 w 11269336"/>
              <a:gd name="connsiteY235" fmla="*/ 2188534 h 2323145"/>
              <a:gd name="connsiteX236" fmla="*/ 1498838 w 11269336"/>
              <a:gd name="connsiteY236" fmla="*/ 2189213 h 2323145"/>
              <a:gd name="connsiteX237" fmla="*/ 1494279 w 11269336"/>
              <a:gd name="connsiteY237" fmla="*/ 2183112 h 2323145"/>
              <a:gd name="connsiteX238" fmla="*/ 1473714 w 11269336"/>
              <a:gd name="connsiteY238" fmla="*/ 2179625 h 2323145"/>
              <a:gd name="connsiteX239" fmla="*/ 1449503 w 11269336"/>
              <a:gd name="connsiteY239" fmla="*/ 2182633 h 2323145"/>
              <a:gd name="connsiteX240" fmla="*/ 1266687 w 11269336"/>
              <a:gd name="connsiteY240" fmla="*/ 2212688 h 2323145"/>
              <a:gd name="connsiteX241" fmla="*/ 1239614 w 11269336"/>
              <a:gd name="connsiteY241" fmla="*/ 2209727 h 2323145"/>
              <a:gd name="connsiteX242" fmla="*/ 1202436 w 11269336"/>
              <a:gd name="connsiteY242" fmla="*/ 2209817 h 2323145"/>
              <a:gd name="connsiteX243" fmla="*/ 1136097 w 11269336"/>
              <a:gd name="connsiteY243" fmla="*/ 2205112 h 2323145"/>
              <a:gd name="connsiteX244" fmla="*/ 988232 w 11269336"/>
              <a:gd name="connsiteY244" fmla="*/ 2235635 h 2323145"/>
              <a:gd name="connsiteX245" fmla="*/ 981959 w 11269336"/>
              <a:gd name="connsiteY245" fmla="*/ 2231607 h 2323145"/>
              <a:gd name="connsiteX246" fmla="*/ 938600 w 11269336"/>
              <a:gd name="connsiteY246" fmla="*/ 2238113 h 2323145"/>
              <a:gd name="connsiteX247" fmla="*/ 791788 w 11269336"/>
              <a:gd name="connsiteY247" fmla="*/ 2293224 h 2323145"/>
              <a:gd name="connsiteX248" fmla="*/ 706914 w 11269336"/>
              <a:gd name="connsiteY248" fmla="*/ 2305046 h 2323145"/>
              <a:gd name="connsiteX249" fmla="*/ 675971 w 11269336"/>
              <a:gd name="connsiteY249" fmla="*/ 2304030 h 2323145"/>
              <a:gd name="connsiteX250" fmla="*/ 624180 w 11269336"/>
              <a:gd name="connsiteY250" fmla="*/ 2302650 h 2323145"/>
              <a:gd name="connsiteX251" fmla="*/ 583453 w 11269336"/>
              <a:gd name="connsiteY251" fmla="*/ 2288788 h 2323145"/>
              <a:gd name="connsiteX252" fmla="*/ 540946 w 11269336"/>
              <a:gd name="connsiteY252" fmla="*/ 2292721 h 2323145"/>
              <a:gd name="connsiteX253" fmla="*/ 533680 w 11269336"/>
              <a:gd name="connsiteY253" fmla="*/ 2310233 h 2323145"/>
              <a:gd name="connsiteX254" fmla="*/ 487366 w 11269336"/>
              <a:gd name="connsiteY254" fmla="*/ 2309053 h 2323145"/>
              <a:gd name="connsiteX255" fmla="*/ 416820 w 11269336"/>
              <a:gd name="connsiteY255" fmla="*/ 2305443 h 2323145"/>
              <a:gd name="connsiteX256" fmla="*/ 376805 w 11269336"/>
              <a:gd name="connsiteY256" fmla="*/ 2307647 h 2323145"/>
              <a:gd name="connsiteX257" fmla="*/ 266777 w 11269336"/>
              <a:gd name="connsiteY257" fmla="*/ 2309012 h 2323145"/>
              <a:gd name="connsiteX258" fmla="*/ 156013 w 11269336"/>
              <a:gd name="connsiteY258" fmla="*/ 2306832 h 2323145"/>
              <a:gd name="connsiteX259" fmla="*/ 87258 w 11269336"/>
              <a:gd name="connsiteY259" fmla="*/ 2285511 h 2323145"/>
              <a:gd name="connsiteX260" fmla="*/ 23798 w 11269336"/>
              <a:gd name="connsiteY260" fmla="*/ 2281822 h 2323145"/>
              <a:gd name="connsiteX261" fmla="*/ 0 w 11269336"/>
              <a:gd name="connsiteY261" fmla="*/ 2285369 h 2323145"/>
              <a:gd name="connsiteX262" fmla="*/ 0 w 11269336"/>
              <a:gd name="connsiteY262"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807902 w 11269336"/>
              <a:gd name="connsiteY135" fmla="*/ 2138894 h 2323145"/>
              <a:gd name="connsiteX136" fmla="*/ 4765388 w 11269336"/>
              <a:gd name="connsiteY136" fmla="*/ 2162525 h 2323145"/>
              <a:gd name="connsiteX137" fmla="*/ 4745033 w 11269336"/>
              <a:gd name="connsiteY137" fmla="*/ 2158859 h 2323145"/>
              <a:gd name="connsiteX138" fmla="*/ 4741475 w 11269336"/>
              <a:gd name="connsiteY138" fmla="*/ 2157998 h 2323145"/>
              <a:gd name="connsiteX139" fmla="*/ 4728247 w 11269336"/>
              <a:gd name="connsiteY139" fmla="*/ 2159526 h 2323145"/>
              <a:gd name="connsiteX140" fmla="*/ 4723263 w 11269336"/>
              <a:gd name="connsiteY140" fmla="*/ 2153742 h 2323145"/>
              <a:gd name="connsiteX141" fmla="*/ 4702453 w 11269336"/>
              <a:gd name="connsiteY141" fmla="*/ 2151586 h 2323145"/>
              <a:gd name="connsiteX142" fmla="*/ 4678455 w 11269336"/>
              <a:gd name="connsiteY142" fmla="*/ 2156131 h 2323145"/>
              <a:gd name="connsiteX143" fmla="*/ 4593061 w 11269336"/>
              <a:gd name="connsiteY143" fmla="*/ 2171597 h 2323145"/>
              <a:gd name="connsiteX144" fmla="*/ 4579902 w 11269336"/>
              <a:gd name="connsiteY144" fmla="*/ 2177927 h 2323145"/>
              <a:gd name="connsiteX145" fmla="*/ 4533444 w 11269336"/>
              <a:gd name="connsiteY145" fmla="*/ 2181200 h 2323145"/>
              <a:gd name="connsiteX146" fmla="*/ 4492832 w 11269336"/>
              <a:gd name="connsiteY146" fmla="*/ 2188033 h 2323145"/>
              <a:gd name="connsiteX147" fmla="*/ 4467257 w 11269336"/>
              <a:gd name="connsiteY147" fmla="*/ 2196121 h 2323145"/>
              <a:gd name="connsiteX148" fmla="*/ 4459937 w 11269336"/>
              <a:gd name="connsiteY148" fmla="*/ 2195182 h 2323145"/>
              <a:gd name="connsiteX149" fmla="*/ 4433312 w 11269336"/>
              <a:gd name="connsiteY149" fmla="*/ 2199004 h 2323145"/>
              <a:gd name="connsiteX150" fmla="*/ 4420601 w 11269336"/>
              <a:gd name="connsiteY150" fmla="*/ 2205158 h 2323145"/>
              <a:gd name="connsiteX151" fmla="*/ 4405765 w 11269336"/>
              <a:gd name="connsiteY151" fmla="*/ 2199902 h 2323145"/>
              <a:gd name="connsiteX152" fmla="*/ 4401354 w 11269336"/>
              <a:gd name="connsiteY152" fmla="*/ 2194745 h 2323145"/>
              <a:gd name="connsiteX153" fmla="*/ 4383151 w 11269336"/>
              <a:gd name="connsiteY153" fmla="*/ 2201140 h 2323145"/>
              <a:gd name="connsiteX154" fmla="*/ 4366646 w 11269336"/>
              <a:gd name="connsiteY154" fmla="*/ 2198564 h 2323145"/>
              <a:gd name="connsiteX155" fmla="*/ 4354009 w 11269336"/>
              <a:gd name="connsiteY155" fmla="*/ 2204984 h 2323145"/>
              <a:gd name="connsiteX156" fmla="*/ 4348284 w 11269336"/>
              <a:gd name="connsiteY156" fmla="*/ 2205270 h 2323145"/>
              <a:gd name="connsiteX157" fmla="*/ 4333906 w 11269336"/>
              <a:gd name="connsiteY157" fmla="*/ 2205251 h 2323145"/>
              <a:gd name="connsiteX158" fmla="*/ 4308819 w 11269336"/>
              <a:gd name="connsiteY158" fmla="*/ 2203822 h 2323145"/>
              <a:gd name="connsiteX159" fmla="*/ 4301210 w 11269336"/>
              <a:gd name="connsiteY159" fmla="*/ 2204456 h 2323145"/>
              <a:gd name="connsiteX160" fmla="*/ 4283095 w 11269336"/>
              <a:gd name="connsiteY160" fmla="*/ 2198177 h 2323145"/>
              <a:gd name="connsiteX161" fmla="*/ 4250119 w 11269336"/>
              <a:gd name="connsiteY161" fmla="*/ 2196342 h 2323145"/>
              <a:gd name="connsiteX162" fmla="*/ 4189203 w 11269336"/>
              <a:gd name="connsiteY162" fmla="*/ 2178994 h 2323145"/>
              <a:gd name="connsiteX163" fmla="*/ 4154035 w 11269336"/>
              <a:gd name="connsiteY163" fmla="*/ 2171950 h 2323145"/>
              <a:gd name="connsiteX164" fmla="*/ 4129569 w 11269336"/>
              <a:gd name="connsiteY164" fmla="*/ 2163850 h 2323145"/>
              <a:gd name="connsiteX165" fmla="*/ 4061250 w 11269336"/>
              <a:gd name="connsiteY165" fmla="*/ 2159236 h 2323145"/>
              <a:gd name="connsiteX166" fmla="*/ 3945480 w 11269336"/>
              <a:gd name="connsiteY166" fmla="*/ 2158279 h 2323145"/>
              <a:gd name="connsiteX167" fmla="*/ 3921468 w 11269336"/>
              <a:gd name="connsiteY167" fmla="*/ 2156588 h 2323145"/>
              <a:gd name="connsiteX168" fmla="*/ 3903348 w 11269336"/>
              <a:gd name="connsiteY168" fmla="*/ 2149220 h 2323145"/>
              <a:gd name="connsiteX169" fmla="*/ 3901342 w 11269336"/>
              <a:gd name="connsiteY169" fmla="*/ 2142355 h 2323145"/>
              <a:gd name="connsiteX170" fmla="*/ 3888539 w 11269336"/>
              <a:gd name="connsiteY170" fmla="*/ 2140476 h 2323145"/>
              <a:gd name="connsiteX171" fmla="*/ 3885662 w 11269336"/>
              <a:gd name="connsiteY171" fmla="*/ 2138740 h 2323145"/>
              <a:gd name="connsiteX172" fmla="*/ 3868627 w 11269336"/>
              <a:gd name="connsiteY172" fmla="*/ 2130023 h 2323145"/>
              <a:gd name="connsiteX173" fmla="*/ 3819177 w 11269336"/>
              <a:gd name="connsiteY173" fmla="*/ 2142111 h 2323145"/>
              <a:gd name="connsiteX174" fmla="*/ 3769100 w 11269336"/>
              <a:gd name="connsiteY174" fmla="*/ 2131731 h 2323145"/>
              <a:gd name="connsiteX175" fmla="*/ 3562752 w 11269336"/>
              <a:gd name="connsiteY175" fmla="*/ 2131785 h 2323145"/>
              <a:gd name="connsiteX176" fmla="*/ 3541402 w 11269336"/>
              <a:gd name="connsiteY176" fmla="*/ 2106821 h 2323145"/>
              <a:gd name="connsiteX177" fmla="*/ 3365341 w 11269336"/>
              <a:gd name="connsiteY177" fmla="*/ 2077638 h 2323145"/>
              <a:gd name="connsiteX178" fmla="*/ 3170922 w 11269336"/>
              <a:gd name="connsiteY178" fmla="*/ 2115957 h 2323145"/>
              <a:gd name="connsiteX179" fmla="*/ 3156256 w 11269336"/>
              <a:gd name="connsiteY179" fmla="*/ 2124773 h 2323145"/>
              <a:gd name="connsiteX180" fmla="*/ 3140298 w 11269336"/>
              <a:gd name="connsiteY180" fmla="*/ 2129182 h 2323145"/>
              <a:gd name="connsiteX181" fmla="*/ 3138514 w 11269336"/>
              <a:gd name="connsiteY181" fmla="*/ 2128069 h 2323145"/>
              <a:gd name="connsiteX182" fmla="*/ 3120467 w 11269336"/>
              <a:gd name="connsiteY182" fmla="*/ 2128281 h 2323145"/>
              <a:gd name="connsiteX183" fmla="*/ 3116175 w 11269336"/>
              <a:gd name="connsiteY183" fmla="*/ 2131633 h 2323145"/>
              <a:gd name="connsiteX184" fmla="*/ 3103685 w 11269336"/>
              <a:gd name="connsiteY184" fmla="*/ 2132814 h 2323145"/>
              <a:gd name="connsiteX185" fmla="*/ 3078794 w 11269336"/>
              <a:gd name="connsiteY185" fmla="*/ 2137935 h 2323145"/>
              <a:gd name="connsiteX186" fmla="*/ 3074407 w 11269336"/>
              <a:gd name="connsiteY186" fmla="*/ 2136274 h 2323145"/>
              <a:gd name="connsiteX187" fmla="*/ 3037285 w 11269336"/>
              <a:gd name="connsiteY187" fmla="*/ 2139919 h 2323145"/>
              <a:gd name="connsiteX188" fmla="*/ 3036901 w 11269336"/>
              <a:gd name="connsiteY188" fmla="*/ 2138726 h 2323145"/>
              <a:gd name="connsiteX189" fmla="*/ 3026996 w 11269336"/>
              <a:gd name="connsiteY189" fmla="*/ 2134322 h 2323145"/>
              <a:gd name="connsiteX190" fmla="*/ 3007772 w 11269336"/>
              <a:gd name="connsiteY190" fmla="*/ 2128742 h 2323145"/>
              <a:gd name="connsiteX191" fmla="*/ 2965030 w 11269336"/>
              <a:gd name="connsiteY191" fmla="*/ 2100494 h 2323145"/>
              <a:gd name="connsiteX192" fmla="*/ 2926342 w 11269336"/>
              <a:gd name="connsiteY192" fmla="*/ 2104155 h 2323145"/>
              <a:gd name="connsiteX193" fmla="*/ 2918608 w 11269336"/>
              <a:gd name="connsiteY193" fmla="*/ 2104215 h 2323145"/>
              <a:gd name="connsiteX194" fmla="*/ 2918475 w 11269336"/>
              <a:gd name="connsiteY194" fmla="*/ 2103937 h 2323145"/>
              <a:gd name="connsiteX195" fmla="*/ 2910360 w 11269336"/>
              <a:gd name="connsiteY195" fmla="*/ 2103444 h 2323145"/>
              <a:gd name="connsiteX196" fmla="*/ 2904507 w 11269336"/>
              <a:gd name="connsiteY196" fmla="*/ 2104326 h 2323145"/>
              <a:gd name="connsiteX197" fmla="*/ 2889503 w 11269336"/>
              <a:gd name="connsiteY197" fmla="*/ 2104443 h 2323145"/>
              <a:gd name="connsiteX198" fmla="*/ 2884480 w 11269336"/>
              <a:gd name="connsiteY198" fmla="*/ 2102626 h 2323145"/>
              <a:gd name="connsiteX199" fmla="*/ 2882689 w 11269336"/>
              <a:gd name="connsiteY199" fmla="*/ 2099228 h 2323145"/>
              <a:gd name="connsiteX200" fmla="*/ 2881291 w 11269336"/>
              <a:gd name="connsiteY200" fmla="*/ 2099618 h 2323145"/>
              <a:gd name="connsiteX201" fmla="*/ 2853979 w 11269336"/>
              <a:gd name="connsiteY201" fmla="*/ 2090388 h 2323145"/>
              <a:gd name="connsiteX202" fmla="*/ 2791790 w 11269336"/>
              <a:gd name="connsiteY202" fmla="*/ 2080332 h 2323145"/>
              <a:gd name="connsiteX203" fmla="*/ 2755844 w 11269336"/>
              <a:gd name="connsiteY203" fmla="*/ 2078874 h 2323145"/>
              <a:gd name="connsiteX204" fmla="*/ 2657742 w 11269336"/>
              <a:gd name="connsiteY204" fmla="*/ 2070179 h 2323145"/>
              <a:gd name="connsiteX205" fmla="*/ 2559549 w 11269336"/>
              <a:gd name="connsiteY205" fmla="*/ 2057873 h 2323145"/>
              <a:gd name="connsiteX206" fmla="*/ 2512054 w 11269336"/>
              <a:gd name="connsiteY206" fmla="*/ 2031671 h 2323145"/>
              <a:gd name="connsiteX207" fmla="*/ 2506437 w 11269336"/>
              <a:gd name="connsiteY207" fmla="*/ 2030918 h 2323145"/>
              <a:gd name="connsiteX208" fmla="*/ 2491752 w 11269336"/>
              <a:gd name="connsiteY208" fmla="*/ 2033906 h 2323145"/>
              <a:gd name="connsiteX209" fmla="*/ 2486338 w 11269336"/>
              <a:gd name="connsiteY209" fmla="*/ 2035862 h 2323145"/>
              <a:gd name="connsiteX210" fmla="*/ 2478186 w 11269336"/>
              <a:gd name="connsiteY210" fmla="*/ 2036953 h 2323145"/>
              <a:gd name="connsiteX211" fmla="*/ 2477950 w 11269336"/>
              <a:gd name="connsiteY211" fmla="*/ 2036715 h 2323145"/>
              <a:gd name="connsiteX212" fmla="*/ 2470381 w 11269336"/>
              <a:gd name="connsiteY212" fmla="*/ 2038256 h 2323145"/>
              <a:gd name="connsiteX213" fmla="*/ 2433781 w 11269336"/>
              <a:gd name="connsiteY213" fmla="*/ 2049140 h 2323145"/>
              <a:gd name="connsiteX214" fmla="*/ 2381172 w 11269336"/>
              <a:gd name="connsiteY214" fmla="*/ 2030645 h 2323145"/>
              <a:gd name="connsiteX215" fmla="*/ 2360198 w 11269336"/>
              <a:gd name="connsiteY215" fmla="*/ 2029059 h 2323145"/>
              <a:gd name="connsiteX216" fmla="*/ 2348815 w 11269336"/>
              <a:gd name="connsiteY216" fmla="*/ 2026798 h 2323145"/>
              <a:gd name="connsiteX217" fmla="*/ 2347988 w 11269336"/>
              <a:gd name="connsiteY217" fmla="*/ 2025745 h 2323145"/>
              <a:gd name="connsiteX218" fmla="*/ 2312920 w 11269336"/>
              <a:gd name="connsiteY218" fmla="*/ 2036311 h 2323145"/>
              <a:gd name="connsiteX219" fmla="*/ 2307986 w 11269336"/>
              <a:gd name="connsiteY219" fmla="*/ 2035583 h 2323145"/>
              <a:gd name="connsiteX220" fmla="*/ 2285481 w 11269336"/>
              <a:gd name="connsiteY220" fmla="*/ 2045197 h 2323145"/>
              <a:gd name="connsiteX221" fmla="*/ 2273666 w 11269336"/>
              <a:gd name="connsiteY221" fmla="*/ 2048710 h 2323145"/>
              <a:gd name="connsiteX222" fmla="*/ 2270719 w 11269336"/>
              <a:gd name="connsiteY222" fmla="*/ 2052702 h 2323145"/>
              <a:gd name="connsiteX223" fmla="*/ 2253080 w 11269336"/>
              <a:gd name="connsiteY223" fmla="*/ 2056363 h 2323145"/>
              <a:gd name="connsiteX224" fmla="*/ 2250906 w 11269336"/>
              <a:gd name="connsiteY224" fmla="*/ 2055654 h 2323145"/>
              <a:gd name="connsiteX225" fmla="*/ 2236905 w 11269336"/>
              <a:gd name="connsiteY225" fmla="*/ 2062882 h 2323145"/>
              <a:gd name="connsiteX226" fmla="*/ 2225830 w 11269336"/>
              <a:gd name="connsiteY226" fmla="*/ 2074027 h 2323145"/>
              <a:gd name="connsiteX227" fmla="*/ 2073776 w 11269336"/>
              <a:gd name="connsiteY227" fmla="*/ 2089244 h 2323145"/>
              <a:gd name="connsiteX228" fmla="*/ 1948256 w 11269336"/>
              <a:gd name="connsiteY228" fmla="*/ 2146616 h 2323145"/>
              <a:gd name="connsiteX229" fmla="*/ 1865582 w 11269336"/>
              <a:gd name="connsiteY229" fmla="*/ 2153738 h 2323145"/>
              <a:gd name="connsiteX230" fmla="*/ 1835210 w 11269336"/>
              <a:gd name="connsiteY230" fmla="*/ 2134244 h 2323145"/>
              <a:gd name="connsiteX231" fmla="*/ 1632661 w 11269336"/>
              <a:gd name="connsiteY231" fmla="*/ 2173882 h 2323145"/>
              <a:gd name="connsiteX232" fmla="*/ 1579590 w 11269336"/>
              <a:gd name="connsiteY232" fmla="*/ 2173680 h 2323145"/>
              <a:gd name="connsiteX233" fmla="*/ 1535601 w 11269336"/>
              <a:gd name="connsiteY233" fmla="*/ 2194590 h 2323145"/>
              <a:gd name="connsiteX234" fmla="*/ 1515594 w 11269336"/>
              <a:gd name="connsiteY234" fmla="*/ 2189622 h 2323145"/>
              <a:gd name="connsiteX235" fmla="*/ 1512113 w 11269336"/>
              <a:gd name="connsiteY235" fmla="*/ 2188534 h 2323145"/>
              <a:gd name="connsiteX236" fmla="*/ 1498838 w 11269336"/>
              <a:gd name="connsiteY236" fmla="*/ 2189213 h 2323145"/>
              <a:gd name="connsiteX237" fmla="*/ 1494279 w 11269336"/>
              <a:gd name="connsiteY237" fmla="*/ 2183112 h 2323145"/>
              <a:gd name="connsiteX238" fmla="*/ 1473714 w 11269336"/>
              <a:gd name="connsiteY238" fmla="*/ 2179625 h 2323145"/>
              <a:gd name="connsiteX239" fmla="*/ 1449503 w 11269336"/>
              <a:gd name="connsiteY239" fmla="*/ 2182633 h 2323145"/>
              <a:gd name="connsiteX240" fmla="*/ 1266687 w 11269336"/>
              <a:gd name="connsiteY240" fmla="*/ 2212688 h 2323145"/>
              <a:gd name="connsiteX241" fmla="*/ 1239614 w 11269336"/>
              <a:gd name="connsiteY241" fmla="*/ 2209727 h 2323145"/>
              <a:gd name="connsiteX242" fmla="*/ 1202436 w 11269336"/>
              <a:gd name="connsiteY242" fmla="*/ 2209817 h 2323145"/>
              <a:gd name="connsiteX243" fmla="*/ 1136097 w 11269336"/>
              <a:gd name="connsiteY243" fmla="*/ 2205112 h 2323145"/>
              <a:gd name="connsiteX244" fmla="*/ 988232 w 11269336"/>
              <a:gd name="connsiteY244" fmla="*/ 2235635 h 2323145"/>
              <a:gd name="connsiteX245" fmla="*/ 981959 w 11269336"/>
              <a:gd name="connsiteY245" fmla="*/ 2231607 h 2323145"/>
              <a:gd name="connsiteX246" fmla="*/ 938600 w 11269336"/>
              <a:gd name="connsiteY246" fmla="*/ 2238113 h 2323145"/>
              <a:gd name="connsiteX247" fmla="*/ 791788 w 11269336"/>
              <a:gd name="connsiteY247" fmla="*/ 2293224 h 2323145"/>
              <a:gd name="connsiteX248" fmla="*/ 706914 w 11269336"/>
              <a:gd name="connsiteY248" fmla="*/ 2305046 h 2323145"/>
              <a:gd name="connsiteX249" fmla="*/ 675971 w 11269336"/>
              <a:gd name="connsiteY249" fmla="*/ 2304030 h 2323145"/>
              <a:gd name="connsiteX250" fmla="*/ 624180 w 11269336"/>
              <a:gd name="connsiteY250" fmla="*/ 2302650 h 2323145"/>
              <a:gd name="connsiteX251" fmla="*/ 583453 w 11269336"/>
              <a:gd name="connsiteY251" fmla="*/ 2288788 h 2323145"/>
              <a:gd name="connsiteX252" fmla="*/ 540946 w 11269336"/>
              <a:gd name="connsiteY252" fmla="*/ 2292721 h 2323145"/>
              <a:gd name="connsiteX253" fmla="*/ 533680 w 11269336"/>
              <a:gd name="connsiteY253" fmla="*/ 2310233 h 2323145"/>
              <a:gd name="connsiteX254" fmla="*/ 487366 w 11269336"/>
              <a:gd name="connsiteY254" fmla="*/ 2309053 h 2323145"/>
              <a:gd name="connsiteX255" fmla="*/ 416820 w 11269336"/>
              <a:gd name="connsiteY255" fmla="*/ 2305443 h 2323145"/>
              <a:gd name="connsiteX256" fmla="*/ 376805 w 11269336"/>
              <a:gd name="connsiteY256" fmla="*/ 2307647 h 2323145"/>
              <a:gd name="connsiteX257" fmla="*/ 266777 w 11269336"/>
              <a:gd name="connsiteY257" fmla="*/ 2309012 h 2323145"/>
              <a:gd name="connsiteX258" fmla="*/ 156013 w 11269336"/>
              <a:gd name="connsiteY258" fmla="*/ 2306832 h 2323145"/>
              <a:gd name="connsiteX259" fmla="*/ 87258 w 11269336"/>
              <a:gd name="connsiteY259" fmla="*/ 2285511 h 2323145"/>
              <a:gd name="connsiteX260" fmla="*/ 23798 w 11269336"/>
              <a:gd name="connsiteY260" fmla="*/ 2281822 h 2323145"/>
              <a:gd name="connsiteX261" fmla="*/ 0 w 11269336"/>
              <a:gd name="connsiteY261" fmla="*/ 2285369 h 2323145"/>
              <a:gd name="connsiteX262" fmla="*/ 0 w 11269336"/>
              <a:gd name="connsiteY262"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807902 w 11269336"/>
              <a:gd name="connsiteY135" fmla="*/ 2138894 h 2323145"/>
              <a:gd name="connsiteX136" fmla="*/ 4765388 w 11269336"/>
              <a:gd name="connsiteY136" fmla="*/ 2162525 h 2323145"/>
              <a:gd name="connsiteX137" fmla="*/ 4745033 w 11269336"/>
              <a:gd name="connsiteY137" fmla="*/ 2158859 h 2323145"/>
              <a:gd name="connsiteX138" fmla="*/ 4741475 w 11269336"/>
              <a:gd name="connsiteY138" fmla="*/ 2157998 h 2323145"/>
              <a:gd name="connsiteX139" fmla="*/ 4728247 w 11269336"/>
              <a:gd name="connsiteY139" fmla="*/ 2159526 h 2323145"/>
              <a:gd name="connsiteX140" fmla="*/ 4723263 w 11269336"/>
              <a:gd name="connsiteY140" fmla="*/ 2153742 h 2323145"/>
              <a:gd name="connsiteX141" fmla="*/ 4702453 w 11269336"/>
              <a:gd name="connsiteY141" fmla="*/ 2151586 h 2323145"/>
              <a:gd name="connsiteX142" fmla="*/ 4678455 w 11269336"/>
              <a:gd name="connsiteY142" fmla="*/ 2156131 h 2323145"/>
              <a:gd name="connsiteX143" fmla="*/ 4593061 w 11269336"/>
              <a:gd name="connsiteY143" fmla="*/ 2171597 h 2323145"/>
              <a:gd name="connsiteX144" fmla="*/ 4533444 w 11269336"/>
              <a:gd name="connsiteY144" fmla="*/ 2181200 h 2323145"/>
              <a:gd name="connsiteX145" fmla="*/ 4492832 w 11269336"/>
              <a:gd name="connsiteY145" fmla="*/ 2188033 h 2323145"/>
              <a:gd name="connsiteX146" fmla="*/ 4467257 w 11269336"/>
              <a:gd name="connsiteY146" fmla="*/ 2196121 h 2323145"/>
              <a:gd name="connsiteX147" fmla="*/ 4459937 w 11269336"/>
              <a:gd name="connsiteY147" fmla="*/ 2195182 h 2323145"/>
              <a:gd name="connsiteX148" fmla="*/ 4433312 w 11269336"/>
              <a:gd name="connsiteY148" fmla="*/ 2199004 h 2323145"/>
              <a:gd name="connsiteX149" fmla="*/ 4420601 w 11269336"/>
              <a:gd name="connsiteY149" fmla="*/ 2205158 h 2323145"/>
              <a:gd name="connsiteX150" fmla="*/ 4405765 w 11269336"/>
              <a:gd name="connsiteY150" fmla="*/ 2199902 h 2323145"/>
              <a:gd name="connsiteX151" fmla="*/ 4401354 w 11269336"/>
              <a:gd name="connsiteY151" fmla="*/ 2194745 h 2323145"/>
              <a:gd name="connsiteX152" fmla="*/ 4383151 w 11269336"/>
              <a:gd name="connsiteY152" fmla="*/ 2201140 h 2323145"/>
              <a:gd name="connsiteX153" fmla="*/ 4366646 w 11269336"/>
              <a:gd name="connsiteY153" fmla="*/ 2198564 h 2323145"/>
              <a:gd name="connsiteX154" fmla="*/ 4354009 w 11269336"/>
              <a:gd name="connsiteY154" fmla="*/ 2204984 h 2323145"/>
              <a:gd name="connsiteX155" fmla="*/ 4348284 w 11269336"/>
              <a:gd name="connsiteY155" fmla="*/ 2205270 h 2323145"/>
              <a:gd name="connsiteX156" fmla="*/ 4333906 w 11269336"/>
              <a:gd name="connsiteY156" fmla="*/ 2205251 h 2323145"/>
              <a:gd name="connsiteX157" fmla="*/ 4308819 w 11269336"/>
              <a:gd name="connsiteY157" fmla="*/ 2203822 h 2323145"/>
              <a:gd name="connsiteX158" fmla="*/ 4301210 w 11269336"/>
              <a:gd name="connsiteY158" fmla="*/ 2204456 h 2323145"/>
              <a:gd name="connsiteX159" fmla="*/ 4283095 w 11269336"/>
              <a:gd name="connsiteY159" fmla="*/ 2198177 h 2323145"/>
              <a:gd name="connsiteX160" fmla="*/ 4250119 w 11269336"/>
              <a:gd name="connsiteY160" fmla="*/ 2196342 h 2323145"/>
              <a:gd name="connsiteX161" fmla="*/ 4189203 w 11269336"/>
              <a:gd name="connsiteY161" fmla="*/ 2178994 h 2323145"/>
              <a:gd name="connsiteX162" fmla="*/ 4154035 w 11269336"/>
              <a:gd name="connsiteY162" fmla="*/ 2171950 h 2323145"/>
              <a:gd name="connsiteX163" fmla="*/ 4129569 w 11269336"/>
              <a:gd name="connsiteY163" fmla="*/ 2163850 h 2323145"/>
              <a:gd name="connsiteX164" fmla="*/ 4061250 w 11269336"/>
              <a:gd name="connsiteY164" fmla="*/ 2159236 h 2323145"/>
              <a:gd name="connsiteX165" fmla="*/ 3945480 w 11269336"/>
              <a:gd name="connsiteY165" fmla="*/ 2158279 h 2323145"/>
              <a:gd name="connsiteX166" fmla="*/ 3921468 w 11269336"/>
              <a:gd name="connsiteY166" fmla="*/ 2156588 h 2323145"/>
              <a:gd name="connsiteX167" fmla="*/ 3903348 w 11269336"/>
              <a:gd name="connsiteY167" fmla="*/ 2149220 h 2323145"/>
              <a:gd name="connsiteX168" fmla="*/ 3901342 w 11269336"/>
              <a:gd name="connsiteY168" fmla="*/ 2142355 h 2323145"/>
              <a:gd name="connsiteX169" fmla="*/ 3888539 w 11269336"/>
              <a:gd name="connsiteY169" fmla="*/ 2140476 h 2323145"/>
              <a:gd name="connsiteX170" fmla="*/ 3885662 w 11269336"/>
              <a:gd name="connsiteY170" fmla="*/ 2138740 h 2323145"/>
              <a:gd name="connsiteX171" fmla="*/ 3868627 w 11269336"/>
              <a:gd name="connsiteY171" fmla="*/ 2130023 h 2323145"/>
              <a:gd name="connsiteX172" fmla="*/ 3819177 w 11269336"/>
              <a:gd name="connsiteY172" fmla="*/ 2142111 h 2323145"/>
              <a:gd name="connsiteX173" fmla="*/ 3769100 w 11269336"/>
              <a:gd name="connsiteY173" fmla="*/ 2131731 h 2323145"/>
              <a:gd name="connsiteX174" fmla="*/ 3562752 w 11269336"/>
              <a:gd name="connsiteY174" fmla="*/ 2131785 h 2323145"/>
              <a:gd name="connsiteX175" fmla="*/ 3541402 w 11269336"/>
              <a:gd name="connsiteY175" fmla="*/ 2106821 h 2323145"/>
              <a:gd name="connsiteX176" fmla="*/ 3365341 w 11269336"/>
              <a:gd name="connsiteY176" fmla="*/ 2077638 h 2323145"/>
              <a:gd name="connsiteX177" fmla="*/ 3170922 w 11269336"/>
              <a:gd name="connsiteY177" fmla="*/ 2115957 h 2323145"/>
              <a:gd name="connsiteX178" fmla="*/ 3156256 w 11269336"/>
              <a:gd name="connsiteY178" fmla="*/ 2124773 h 2323145"/>
              <a:gd name="connsiteX179" fmla="*/ 3140298 w 11269336"/>
              <a:gd name="connsiteY179" fmla="*/ 2129182 h 2323145"/>
              <a:gd name="connsiteX180" fmla="*/ 3138514 w 11269336"/>
              <a:gd name="connsiteY180" fmla="*/ 2128069 h 2323145"/>
              <a:gd name="connsiteX181" fmla="*/ 3120467 w 11269336"/>
              <a:gd name="connsiteY181" fmla="*/ 2128281 h 2323145"/>
              <a:gd name="connsiteX182" fmla="*/ 3116175 w 11269336"/>
              <a:gd name="connsiteY182" fmla="*/ 2131633 h 2323145"/>
              <a:gd name="connsiteX183" fmla="*/ 3103685 w 11269336"/>
              <a:gd name="connsiteY183" fmla="*/ 2132814 h 2323145"/>
              <a:gd name="connsiteX184" fmla="*/ 3078794 w 11269336"/>
              <a:gd name="connsiteY184" fmla="*/ 2137935 h 2323145"/>
              <a:gd name="connsiteX185" fmla="*/ 3074407 w 11269336"/>
              <a:gd name="connsiteY185" fmla="*/ 2136274 h 2323145"/>
              <a:gd name="connsiteX186" fmla="*/ 3037285 w 11269336"/>
              <a:gd name="connsiteY186" fmla="*/ 2139919 h 2323145"/>
              <a:gd name="connsiteX187" fmla="*/ 3036901 w 11269336"/>
              <a:gd name="connsiteY187" fmla="*/ 2138726 h 2323145"/>
              <a:gd name="connsiteX188" fmla="*/ 3026996 w 11269336"/>
              <a:gd name="connsiteY188" fmla="*/ 2134322 h 2323145"/>
              <a:gd name="connsiteX189" fmla="*/ 3007772 w 11269336"/>
              <a:gd name="connsiteY189" fmla="*/ 2128742 h 2323145"/>
              <a:gd name="connsiteX190" fmla="*/ 2965030 w 11269336"/>
              <a:gd name="connsiteY190" fmla="*/ 2100494 h 2323145"/>
              <a:gd name="connsiteX191" fmla="*/ 2926342 w 11269336"/>
              <a:gd name="connsiteY191" fmla="*/ 2104155 h 2323145"/>
              <a:gd name="connsiteX192" fmla="*/ 2918608 w 11269336"/>
              <a:gd name="connsiteY192" fmla="*/ 2104215 h 2323145"/>
              <a:gd name="connsiteX193" fmla="*/ 2918475 w 11269336"/>
              <a:gd name="connsiteY193" fmla="*/ 2103937 h 2323145"/>
              <a:gd name="connsiteX194" fmla="*/ 2910360 w 11269336"/>
              <a:gd name="connsiteY194" fmla="*/ 2103444 h 2323145"/>
              <a:gd name="connsiteX195" fmla="*/ 2904507 w 11269336"/>
              <a:gd name="connsiteY195" fmla="*/ 2104326 h 2323145"/>
              <a:gd name="connsiteX196" fmla="*/ 2889503 w 11269336"/>
              <a:gd name="connsiteY196" fmla="*/ 2104443 h 2323145"/>
              <a:gd name="connsiteX197" fmla="*/ 2884480 w 11269336"/>
              <a:gd name="connsiteY197" fmla="*/ 2102626 h 2323145"/>
              <a:gd name="connsiteX198" fmla="*/ 2882689 w 11269336"/>
              <a:gd name="connsiteY198" fmla="*/ 2099228 h 2323145"/>
              <a:gd name="connsiteX199" fmla="*/ 2881291 w 11269336"/>
              <a:gd name="connsiteY199" fmla="*/ 2099618 h 2323145"/>
              <a:gd name="connsiteX200" fmla="*/ 2853979 w 11269336"/>
              <a:gd name="connsiteY200" fmla="*/ 2090388 h 2323145"/>
              <a:gd name="connsiteX201" fmla="*/ 2791790 w 11269336"/>
              <a:gd name="connsiteY201" fmla="*/ 2080332 h 2323145"/>
              <a:gd name="connsiteX202" fmla="*/ 2755844 w 11269336"/>
              <a:gd name="connsiteY202" fmla="*/ 2078874 h 2323145"/>
              <a:gd name="connsiteX203" fmla="*/ 2657742 w 11269336"/>
              <a:gd name="connsiteY203" fmla="*/ 2070179 h 2323145"/>
              <a:gd name="connsiteX204" fmla="*/ 2559549 w 11269336"/>
              <a:gd name="connsiteY204" fmla="*/ 2057873 h 2323145"/>
              <a:gd name="connsiteX205" fmla="*/ 2512054 w 11269336"/>
              <a:gd name="connsiteY205" fmla="*/ 2031671 h 2323145"/>
              <a:gd name="connsiteX206" fmla="*/ 2506437 w 11269336"/>
              <a:gd name="connsiteY206" fmla="*/ 2030918 h 2323145"/>
              <a:gd name="connsiteX207" fmla="*/ 2491752 w 11269336"/>
              <a:gd name="connsiteY207" fmla="*/ 2033906 h 2323145"/>
              <a:gd name="connsiteX208" fmla="*/ 2486338 w 11269336"/>
              <a:gd name="connsiteY208" fmla="*/ 2035862 h 2323145"/>
              <a:gd name="connsiteX209" fmla="*/ 2478186 w 11269336"/>
              <a:gd name="connsiteY209" fmla="*/ 2036953 h 2323145"/>
              <a:gd name="connsiteX210" fmla="*/ 2477950 w 11269336"/>
              <a:gd name="connsiteY210" fmla="*/ 2036715 h 2323145"/>
              <a:gd name="connsiteX211" fmla="*/ 2470381 w 11269336"/>
              <a:gd name="connsiteY211" fmla="*/ 2038256 h 2323145"/>
              <a:gd name="connsiteX212" fmla="*/ 2433781 w 11269336"/>
              <a:gd name="connsiteY212" fmla="*/ 2049140 h 2323145"/>
              <a:gd name="connsiteX213" fmla="*/ 2381172 w 11269336"/>
              <a:gd name="connsiteY213" fmla="*/ 2030645 h 2323145"/>
              <a:gd name="connsiteX214" fmla="*/ 2360198 w 11269336"/>
              <a:gd name="connsiteY214" fmla="*/ 2029059 h 2323145"/>
              <a:gd name="connsiteX215" fmla="*/ 2348815 w 11269336"/>
              <a:gd name="connsiteY215" fmla="*/ 2026798 h 2323145"/>
              <a:gd name="connsiteX216" fmla="*/ 2347988 w 11269336"/>
              <a:gd name="connsiteY216" fmla="*/ 2025745 h 2323145"/>
              <a:gd name="connsiteX217" fmla="*/ 2312920 w 11269336"/>
              <a:gd name="connsiteY217" fmla="*/ 2036311 h 2323145"/>
              <a:gd name="connsiteX218" fmla="*/ 2307986 w 11269336"/>
              <a:gd name="connsiteY218" fmla="*/ 2035583 h 2323145"/>
              <a:gd name="connsiteX219" fmla="*/ 2285481 w 11269336"/>
              <a:gd name="connsiteY219" fmla="*/ 2045197 h 2323145"/>
              <a:gd name="connsiteX220" fmla="*/ 2273666 w 11269336"/>
              <a:gd name="connsiteY220" fmla="*/ 2048710 h 2323145"/>
              <a:gd name="connsiteX221" fmla="*/ 2270719 w 11269336"/>
              <a:gd name="connsiteY221" fmla="*/ 2052702 h 2323145"/>
              <a:gd name="connsiteX222" fmla="*/ 2253080 w 11269336"/>
              <a:gd name="connsiteY222" fmla="*/ 2056363 h 2323145"/>
              <a:gd name="connsiteX223" fmla="*/ 2250906 w 11269336"/>
              <a:gd name="connsiteY223" fmla="*/ 2055654 h 2323145"/>
              <a:gd name="connsiteX224" fmla="*/ 2236905 w 11269336"/>
              <a:gd name="connsiteY224" fmla="*/ 2062882 h 2323145"/>
              <a:gd name="connsiteX225" fmla="*/ 2225830 w 11269336"/>
              <a:gd name="connsiteY225" fmla="*/ 2074027 h 2323145"/>
              <a:gd name="connsiteX226" fmla="*/ 2073776 w 11269336"/>
              <a:gd name="connsiteY226" fmla="*/ 2089244 h 2323145"/>
              <a:gd name="connsiteX227" fmla="*/ 1948256 w 11269336"/>
              <a:gd name="connsiteY227" fmla="*/ 2146616 h 2323145"/>
              <a:gd name="connsiteX228" fmla="*/ 1865582 w 11269336"/>
              <a:gd name="connsiteY228" fmla="*/ 2153738 h 2323145"/>
              <a:gd name="connsiteX229" fmla="*/ 1835210 w 11269336"/>
              <a:gd name="connsiteY229" fmla="*/ 2134244 h 2323145"/>
              <a:gd name="connsiteX230" fmla="*/ 1632661 w 11269336"/>
              <a:gd name="connsiteY230" fmla="*/ 2173882 h 2323145"/>
              <a:gd name="connsiteX231" fmla="*/ 1579590 w 11269336"/>
              <a:gd name="connsiteY231" fmla="*/ 2173680 h 2323145"/>
              <a:gd name="connsiteX232" fmla="*/ 1535601 w 11269336"/>
              <a:gd name="connsiteY232" fmla="*/ 2194590 h 2323145"/>
              <a:gd name="connsiteX233" fmla="*/ 1515594 w 11269336"/>
              <a:gd name="connsiteY233" fmla="*/ 2189622 h 2323145"/>
              <a:gd name="connsiteX234" fmla="*/ 1512113 w 11269336"/>
              <a:gd name="connsiteY234" fmla="*/ 2188534 h 2323145"/>
              <a:gd name="connsiteX235" fmla="*/ 1498838 w 11269336"/>
              <a:gd name="connsiteY235" fmla="*/ 2189213 h 2323145"/>
              <a:gd name="connsiteX236" fmla="*/ 1494279 w 11269336"/>
              <a:gd name="connsiteY236" fmla="*/ 2183112 h 2323145"/>
              <a:gd name="connsiteX237" fmla="*/ 1473714 w 11269336"/>
              <a:gd name="connsiteY237" fmla="*/ 2179625 h 2323145"/>
              <a:gd name="connsiteX238" fmla="*/ 1449503 w 11269336"/>
              <a:gd name="connsiteY238" fmla="*/ 2182633 h 2323145"/>
              <a:gd name="connsiteX239" fmla="*/ 1266687 w 11269336"/>
              <a:gd name="connsiteY239" fmla="*/ 2212688 h 2323145"/>
              <a:gd name="connsiteX240" fmla="*/ 1239614 w 11269336"/>
              <a:gd name="connsiteY240" fmla="*/ 2209727 h 2323145"/>
              <a:gd name="connsiteX241" fmla="*/ 1202436 w 11269336"/>
              <a:gd name="connsiteY241" fmla="*/ 2209817 h 2323145"/>
              <a:gd name="connsiteX242" fmla="*/ 1136097 w 11269336"/>
              <a:gd name="connsiteY242" fmla="*/ 2205112 h 2323145"/>
              <a:gd name="connsiteX243" fmla="*/ 988232 w 11269336"/>
              <a:gd name="connsiteY243" fmla="*/ 2235635 h 2323145"/>
              <a:gd name="connsiteX244" fmla="*/ 981959 w 11269336"/>
              <a:gd name="connsiteY244" fmla="*/ 2231607 h 2323145"/>
              <a:gd name="connsiteX245" fmla="*/ 938600 w 11269336"/>
              <a:gd name="connsiteY245" fmla="*/ 2238113 h 2323145"/>
              <a:gd name="connsiteX246" fmla="*/ 791788 w 11269336"/>
              <a:gd name="connsiteY246" fmla="*/ 2293224 h 2323145"/>
              <a:gd name="connsiteX247" fmla="*/ 706914 w 11269336"/>
              <a:gd name="connsiteY247" fmla="*/ 2305046 h 2323145"/>
              <a:gd name="connsiteX248" fmla="*/ 675971 w 11269336"/>
              <a:gd name="connsiteY248" fmla="*/ 2304030 h 2323145"/>
              <a:gd name="connsiteX249" fmla="*/ 624180 w 11269336"/>
              <a:gd name="connsiteY249" fmla="*/ 2302650 h 2323145"/>
              <a:gd name="connsiteX250" fmla="*/ 583453 w 11269336"/>
              <a:gd name="connsiteY250" fmla="*/ 2288788 h 2323145"/>
              <a:gd name="connsiteX251" fmla="*/ 540946 w 11269336"/>
              <a:gd name="connsiteY251" fmla="*/ 2292721 h 2323145"/>
              <a:gd name="connsiteX252" fmla="*/ 533680 w 11269336"/>
              <a:gd name="connsiteY252" fmla="*/ 2310233 h 2323145"/>
              <a:gd name="connsiteX253" fmla="*/ 487366 w 11269336"/>
              <a:gd name="connsiteY253" fmla="*/ 2309053 h 2323145"/>
              <a:gd name="connsiteX254" fmla="*/ 416820 w 11269336"/>
              <a:gd name="connsiteY254" fmla="*/ 2305443 h 2323145"/>
              <a:gd name="connsiteX255" fmla="*/ 376805 w 11269336"/>
              <a:gd name="connsiteY255" fmla="*/ 2307647 h 2323145"/>
              <a:gd name="connsiteX256" fmla="*/ 266777 w 11269336"/>
              <a:gd name="connsiteY256" fmla="*/ 2309012 h 2323145"/>
              <a:gd name="connsiteX257" fmla="*/ 156013 w 11269336"/>
              <a:gd name="connsiteY257" fmla="*/ 2306832 h 2323145"/>
              <a:gd name="connsiteX258" fmla="*/ 87258 w 11269336"/>
              <a:gd name="connsiteY258" fmla="*/ 2285511 h 2323145"/>
              <a:gd name="connsiteX259" fmla="*/ 23798 w 11269336"/>
              <a:gd name="connsiteY259" fmla="*/ 2281822 h 2323145"/>
              <a:gd name="connsiteX260" fmla="*/ 0 w 11269336"/>
              <a:gd name="connsiteY260" fmla="*/ 2285369 h 2323145"/>
              <a:gd name="connsiteX261" fmla="*/ 0 w 11269336"/>
              <a:gd name="connsiteY261"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807902 w 11269336"/>
              <a:gd name="connsiteY135" fmla="*/ 2138894 h 2323145"/>
              <a:gd name="connsiteX136" fmla="*/ 4765388 w 11269336"/>
              <a:gd name="connsiteY136" fmla="*/ 2162525 h 2323145"/>
              <a:gd name="connsiteX137" fmla="*/ 4745033 w 11269336"/>
              <a:gd name="connsiteY137" fmla="*/ 2158859 h 2323145"/>
              <a:gd name="connsiteX138" fmla="*/ 4741475 w 11269336"/>
              <a:gd name="connsiteY138" fmla="*/ 2157998 h 2323145"/>
              <a:gd name="connsiteX139" fmla="*/ 4728247 w 11269336"/>
              <a:gd name="connsiteY139" fmla="*/ 2159526 h 2323145"/>
              <a:gd name="connsiteX140" fmla="*/ 4723263 w 11269336"/>
              <a:gd name="connsiteY140" fmla="*/ 2153742 h 2323145"/>
              <a:gd name="connsiteX141" fmla="*/ 4702453 w 11269336"/>
              <a:gd name="connsiteY141" fmla="*/ 2151586 h 2323145"/>
              <a:gd name="connsiteX142" fmla="*/ 4593061 w 11269336"/>
              <a:gd name="connsiteY142" fmla="*/ 2171597 h 2323145"/>
              <a:gd name="connsiteX143" fmla="*/ 4533444 w 11269336"/>
              <a:gd name="connsiteY143" fmla="*/ 2181200 h 2323145"/>
              <a:gd name="connsiteX144" fmla="*/ 4492832 w 11269336"/>
              <a:gd name="connsiteY144" fmla="*/ 2188033 h 2323145"/>
              <a:gd name="connsiteX145" fmla="*/ 4467257 w 11269336"/>
              <a:gd name="connsiteY145" fmla="*/ 2196121 h 2323145"/>
              <a:gd name="connsiteX146" fmla="*/ 4459937 w 11269336"/>
              <a:gd name="connsiteY146" fmla="*/ 2195182 h 2323145"/>
              <a:gd name="connsiteX147" fmla="*/ 4433312 w 11269336"/>
              <a:gd name="connsiteY147" fmla="*/ 2199004 h 2323145"/>
              <a:gd name="connsiteX148" fmla="*/ 4420601 w 11269336"/>
              <a:gd name="connsiteY148" fmla="*/ 2205158 h 2323145"/>
              <a:gd name="connsiteX149" fmla="*/ 4405765 w 11269336"/>
              <a:gd name="connsiteY149" fmla="*/ 2199902 h 2323145"/>
              <a:gd name="connsiteX150" fmla="*/ 4401354 w 11269336"/>
              <a:gd name="connsiteY150" fmla="*/ 2194745 h 2323145"/>
              <a:gd name="connsiteX151" fmla="*/ 4383151 w 11269336"/>
              <a:gd name="connsiteY151" fmla="*/ 2201140 h 2323145"/>
              <a:gd name="connsiteX152" fmla="*/ 4366646 w 11269336"/>
              <a:gd name="connsiteY152" fmla="*/ 2198564 h 2323145"/>
              <a:gd name="connsiteX153" fmla="*/ 4354009 w 11269336"/>
              <a:gd name="connsiteY153" fmla="*/ 2204984 h 2323145"/>
              <a:gd name="connsiteX154" fmla="*/ 4348284 w 11269336"/>
              <a:gd name="connsiteY154" fmla="*/ 2205270 h 2323145"/>
              <a:gd name="connsiteX155" fmla="*/ 4333906 w 11269336"/>
              <a:gd name="connsiteY155" fmla="*/ 2205251 h 2323145"/>
              <a:gd name="connsiteX156" fmla="*/ 4308819 w 11269336"/>
              <a:gd name="connsiteY156" fmla="*/ 2203822 h 2323145"/>
              <a:gd name="connsiteX157" fmla="*/ 4301210 w 11269336"/>
              <a:gd name="connsiteY157" fmla="*/ 2204456 h 2323145"/>
              <a:gd name="connsiteX158" fmla="*/ 4283095 w 11269336"/>
              <a:gd name="connsiteY158" fmla="*/ 2198177 h 2323145"/>
              <a:gd name="connsiteX159" fmla="*/ 4250119 w 11269336"/>
              <a:gd name="connsiteY159" fmla="*/ 2196342 h 2323145"/>
              <a:gd name="connsiteX160" fmla="*/ 4189203 w 11269336"/>
              <a:gd name="connsiteY160" fmla="*/ 2178994 h 2323145"/>
              <a:gd name="connsiteX161" fmla="*/ 4154035 w 11269336"/>
              <a:gd name="connsiteY161" fmla="*/ 2171950 h 2323145"/>
              <a:gd name="connsiteX162" fmla="*/ 4129569 w 11269336"/>
              <a:gd name="connsiteY162" fmla="*/ 2163850 h 2323145"/>
              <a:gd name="connsiteX163" fmla="*/ 4061250 w 11269336"/>
              <a:gd name="connsiteY163" fmla="*/ 2159236 h 2323145"/>
              <a:gd name="connsiteX164" fmla="*/ 3945480 w 11269336"/>
              <a:gd name="connsiteY164" fmla="*/ 2158279 h 2323145"/>
              <a:gd name="connsiteX165" fmla="*/ 3921468 w 11269336"/>
              <a:gd name="connsiteY165" fmla="*/ 2156588 h 2323145"/>
              <a:gd name="connsiteX166" fmla="*/ 3903348 w 11269336"/>
              <a:gd name="connsiteY166" fmla="*/ 2149220 h 2323145"/>
              <a:gd name="connsiteX167" fmla="*/ 3901342 w 11269336"/>
              <a:gd name="connsiteY167" fmla="*/ 2142355 h 2323145"/>
              <a:gd name="connsiteX168" fmla="*/ 3888539 w 11269336"/>
              <a:gd name="connsiteY168" fmla="*/ 2140476 h 2323145"/>
              <a:gd name="connsiteX169" fmla="*/ 3885662 w 11269336"/>
              <a:gd name="connsiteY169" fmla="*/ 2138740 h 2323145"/>
              <a:gd name="connsiteX170" fmla="*/ 3868627 w 11269336"/>
              <a:gd name="connsiteY170" fmla="*/ 2130023 h 2323145"/>
              <a:gd name="connsiteX171" fmla="*/ 3819177 w 11269336"/>
              <a:gd name="connsiteY171" fmla="*/ 2142111 h 2323145"/>
              <a:gd name="connsiteX172" fmla="*/ 3769100 w 11269336"/>
              <a:gd name="connsiteY172" fmla="*/ 2131731 h 2323145"/>
              <a:gd name="connsiteX173" fmla="*/ 3562752 w 11269336"/>
              <a:gd name="connsiteY173" fmla="*/ 2131785 h 2323145"/>
              <a:gd name="connsiteX174" fmla="*/ 3541402 w 11269336"/>
              <a:gd name="connsiteY174" fmla="*/ 2106821 h 2323145"/>
              <a:gd name="connsiteX175" fmla="*/ 3365341 w 11269336"/>
              <a:gd name="connsiteY175" fmla="*/ 2077638 h 2323145"/>
              <a:gd name="connsiteX176" fmla="*/ 3170922 w 11269336"/>
              <a:gd name="connsiteY176" fmla="*/ 2115957 h 2323145"/>
              <a:gd name="connsiteX177" fmla="*/ 3156256 w 11269336"/>
              <a:gd name="connsiteY177" fmla="*/ 2124773 h 2323145"/>
              <a:gd name="connsiteX178" fmla="*/ 3140298 w 11269336"/>
              <a:gd name="connsiteY178" fmla="*/ 2129182 h 2323145"/>
              <a:gd name="connsiteX179" fmla="*/ 3138514 w 11269336"/>
              <a:gd name="connsiteY179" fmla="*/ 2128069 h 2323145"/>
              <a:gd name="connsiteX180" fmla="*/ 3120467 w 11269336"/>
              <a:gd name="connsiteY180" fmla="*/ 2128281 h 2323145"/>
              <a:gd name="connsiteX181" fmla="*/ 3116175 w 11269336"/>
              <a:gd name="connsiteY181" fmla="*/ 2131633 h 2323145"/>
              <a:gd name="connsiteX182" fmla="*/ 3103685 w 11269336"/>
              <a:gd name="connsiteY182" fmla="*/ 2132814 h 2323145"/>
              <a:gd name="connsiteX183" fmla="*/ 3078794 w 11269336"/>
              <a:gd name="connsiteY183" fmla="*/ 2137935 h 2323145"/>
              <a:gd name="connsiteX184" fmla="*/ 3074407 w 11269336"/>
              <a:gd name="connsiteY184" fmla="*/ 2136274 h 2323145"/>
              <a:gd name="connsiteX185" fmla="*/ 3037285 w 11269336"/>
              <a:gd name="connsiteY185" fmla="*/ 2139919 h 2323145"/>
              <a:gd name="connsiteX186" fmla="*/ 3036901 w 11269336"/>
              <a:gd name="connsiteY186" fmla="*/ 2138726 h 2323145"/>
              <a:gd name="connsiteX187" fmla="*/ 3026996 w 11269336"/>
              <a:gd name="connsiteY187" fmla="*/ 2134322 h 2323145"/>
              <a:gd name="connsiteX188" fmla="*/ 3007772 w 11269336"/>
              <a:gd name="connsiteY188" fmla="*/ 2128742 h 2323145"/>
              <a:gd name="connsiteX189" fmla="*/ 2965030 w 11269336"/>
              <a:gd name="connsiteY189" fmla="*/ 2100494 h 2323145"/>
              <a:gd name="connsiteX190" fmla="*/ 2926342 w 11269336"/>
              <a:gd name="connsiteY190" fmla="*/ 2104155 h 2323145"/>
              <a:gd name="connsiteX191" fmla="*/ 2918608 w 11269336"/>
              <a:gd name="connsiteY191" fmla="*/ 2104215 h 2323145"/>
              <a:gd name="connsiteX192" fmla="*/ 2918475 w 11269336"/>
              <a:gd name="connsiteY192" fmla="*/ 2103937 h 2323145"/>
              <a:gd name="connsiteX193" fmla="*/ 2910360 w 11269336"/>
              <a:gd name="connsiteY193" fmla="*/ 2103444 h 2323145"/>
              <a:gd name="connsiteX194" fmla="*/ 2904507 w 11269336"/>
              <a:gd name="connsiteY194" fmla="*/ 2104326 h 2323145"/>
              <a:gd name="connsiteX195" fmla="*/ 2889503 w 11269336"/>
              <a:gd name="connsiteY195" fmla="*/ 2104443 h 2323145"/>
              <a:gd name="connsiteX196" fmla="*/ 2884480 w 11269336"/>
              <a:gd name="connsiteY196" fmla="*/ 2102626 h 2323145"/>
              <a:gd name="connsiteX197" fmla="*/ 2882689 w 11269336"/>
              <a:gd name="connsiteY197" fmla="*/ 2099228 h 2323145"/>
              <a:gd name="connsiteX198" fmla="*/ 2881291 w 11269336"/>
              <a:gd name="connsiteY198" fmla="*/ 2099618 h 2323145"/>
              <a:gd name="connsiteX199" fmla="*/ 2853979 w 11269336"/>
              <a:gd name="connsiteY199" fmla="*/ 2090388 h 2323145"/>
              <a:gd name="connsiteX200" fmla="*/ 2791790 w 11269336"/>
              <a:gd name="connsiteY200" fmla="*/ 2080332 h 2323145"/>
              <a:gd name="connsiteX201" fmla="*/ 2755844 w 11269336"/>
              <a:gd name="connsiteY201" fmla="*/ 2078874 h 2323145"/>
              <a:gd name="connsiteX202" fmla="*/ 2657742 w 11269336"/>
              <a:gd name="connsiteY202" fmla="*/ 2070179 h 2323145"/>
              <a:gd name="connsiteX203" fmla="*/ 2559549 w 11269336"/>
              <a:gd name="connsiteY203" fmla="*/ 2057873 h 2323145"/>
              <a:gd name="connsiteX204" fmla="*/ 2512054 w 11269336"/>
              <a:gd name="connsiteY204" fmla="*/ 2031671 h 2323145"/>
              <a:gd name="connsiteX205" fmla="*/ 2506437 w 11269336"/>
              <a:gd name="connsiteY205" fmla="*/ 2030918 h 2323145"/>
              <a:gd name="connsiteX206" fmla="*/ 2491752 w 11269336"/>
              <a:gd name="connsiteY206" fmla="*/ 2033906 h 2323145"/>
              <a:gd name="connsiteX207" fmla="*/ 2486338 w 11269336"/>
              <a:gd name="connsiteY207" fmla="*/ 2035862 h 2323145"/>
              <a:gd name="connsiteX208" fmla="*/ 2478186 w 11269336"/>
              <a:gd name="connsiteY208" fmla="*/ 2036953 h 2323145"/>
              <a:gd name="connsiteX209" fmla="*/ 2477950 w 11269336"/>
              <a:gd name="connsiteY209" fmla="*/ 2036715 h 2323145"/>
              <a:gd name="connsiteX210" fmla="*/ 2470381 w 11269336"/>
              <a:gd name="connsiteY210" fmla="*/ 2038256 h 2323145"/>
              <a:gd name="connsiteX211" fmla="*/ 2433781 w 11269336"/>
              <a:gd name="connsiteY211" fmla="*/ 2049140 h 2323145"/>
              <a:gd name="connsiteX212" fmla="*/ 2381172 w 11269336"/>
              <a:gd name="connsiteY212" fmla="*/ 2030645 h 2323145"/>
              <a:gd name="connsiteX213" fmla="*/ 2360198 w 11269336"/>
              <a:gd name="connsiteY213" fmla="*/ 2029059 h 2323145"/>
              <a:gd name="connsiteX214" fmla="*/ 2348815 w 11269336"/>
              <a:gd name="connsiteY214" fmla="*/ 2026798 h 2323145"/>
              <a:gd name="connsiteX215" fmla="*/ 2347988 w 11269336"/>
              <a:gd name="connsiteY215" fmla="*/ 2025745 h 2323145"/>
              <a:gd name="connsiteX216" fmla="*/ 2312920 w 11269336"/>
              <a:gd name="connsiteY216" fmla="*/ 2036311 h 2323145"/>
              <a:gd name="connsiteX217" fmla="*/ 2307986 w 11269336"/>
              <a:gd name="connsiteY217" fmla="*/ 2035583 h 2323145"/>
              <a:gd name="connsiteX218" fmla="*/ 2285481 w 11269336"/>
              <a:gd name="connsiteY218" fmla="*/ 2045197 h 2323145"/>
              <a:gd name="connsiteX219" fmla="*/ 2273666 w 11269336"/>
              <a:gd name="connsiteY219" fmla="*/ 2048710 h 2323145"/>
              <a:gd name="connsiteX220" fmla="*/ 2270719 w 11269336"/>
              <a:gd name="connsiteY220" fmla="*/ 2052702 h 2323145"/>
              <a:gd name="connsiteX221" fmla="*/ 2253080 w 11269336"/>
              <a:gd name="connsiteY221" fmla="*/ 2056363 h 2323145"/>
              <a:gd name="connsiteX222" fmla="*/ 2250906 w 11269336"/>
              <a:gd name="connsiteY222" fmla="*/ 2055654 h 2323145"/>
              <a:gd name="connsiteX223" fmla="*/ 2236905 w 11269336"/>
              <a:gd name="connsiteY223" fmla="*/ 2062882 h 2323145"/>
              <a:gd name="connsiteX224" fmla="*/ 2225830 w 11269336"/>
              <a:gd name="connsiteY224" fmla="*/ 2074027 h 2323145"/>
              <a:gd name="connsiteX225" fmla="*/ 2073776 w 11269336"/>
              <a:gd name="connsiteY225" fmla="*/ 2089244 h 2323145"/>
              <a:gd name="connsiteX226" fmla="*/ 1948256 w 11269336"/>
              <a:gd name="connsiteY226" fmla="*/ 2146616 h 2323145"/>
              <a:gd name="connsiteX227" fmla="*/ 1865582 w 11269336"/>
              <a:gd name="connsiteY227" fmla="*/ 2153738 h 2323145"/>
              <a:gd name="connsiteX228" fmla="*/ 1835210 w 11269336"/>
              <a:gd name="connsiteY228" fmla="*/ 2134244 h 2323145"/>
              <a:gd name="connsiteX229" fmla="*/ 1632661 w 11269336"/>
              <a:gd name="connsiteY229" fmla="*/ 2173882 h 2323145"/>
              <a:gd name="connsiteX230" fmla="*/ 1579590 w 11269336"/>
              <a:gd name="connsiteY230" fmla="*/ 2173680 h 2323145"/>
              <a:gd name="connsiteX231" fmla="*/ 1535601 w 11269336"/>
              <a:gd name="connsiteY231" fmla="*/ 2194590 h 2323145"/>
              <a:gd name="connsiteX232" fmla="*/ 1515594 w 11269336"/>
              <a:gd name="connsiteY232" fmla="*/ 2189622 h 2323145"/>
              <a:gd name="connsiteX233" fmla="*/ 1512113 w 11269336"/>
              <a:gd name="connsiteY233" fmla="*/ 2188534 h 2323145"/>
              <a:gd name="connsiteX234" fmla="*/ 1498838 w 11269336"/>
              <a:gd name="connsiteY234" fmla="*/ 2189213 h 2323145"/>
              <a:gd name="connsiteX235" fmla="*/ 1494279 w 11269336"/>
              <a:gd name="connsiteY235" fmla="*/ 2183112 h 2323145"/>
              <a:gd name="connsiteX236" fmla="*/ 1473714 w 11269336"/>
              <a:gd name="connsiteY236" fmla="*/ 2179625 h 2323145"/>
              <a:gd name="connsiteX237" fmla="*/ 1449503 w 11269336"/>
              <a:gd name="connsiteY237" fmla="*/ 2182633 h 2323145"/>
              <a:gd name="connsiteX238" fmla="*/ 1266687 w 11269336"/>
              <a:gd name="connsiteY238" fmla="*/ 2212688 h 2323145"/>
              <a:gd name="connsiteX239" fmla="*/ 1239614 w 11269336"/>
              <a:gd name="connsiteY239" fmla="*/ 2209727 h 2323145"/>
              <a:gd name="connsiteX240" fmla="*/ 1202436 w 11269336"/>
              <a:gd name="connsiteY240" fmla="*/ 2209817 h 2323145"/>
              <a:gd name="connsiteX241" fmla="*/ 1136097 w 11269336"/>
              <a:gd name="connsiteY241" fmla="*/ 2205112 h 2323145"/>
              <a:gd name="connsiteX242" fmla="*/ 988232 w 11269336"/>
              <a:gd name="connsiteY242" fmla="*/ 2235635 h 2323145"/>
              <a:gd name="connsiteX243" fmla="*/ 981959 w 11269336"/>
              <a:gd name="connsiteY243" fmla="*/ 2231607 h 2323145"/>
              <a:gd name="connsiteX244" fmla="*/ 938600 w 11269336"/>
              <a:gd name="connsiteY244" fmla="*/ 2238113 h 2323145"/>
              <a:gd name="connsiteX245" fmla="*/ 791788 w 11269336"/>
              <a:gd name="connsiteY245" fmla="*/ 2293224 h 2323145"/>
              <a:gd name="connsiteX246" fmla="*/ 706914 w 11269336"/>
              <a:gd name="connsiteY246" fmla="*/ 2305046 h 2323145"/>
              <a:gd name="connsiteX247" fmla="*/ 675971 w 11269336"/>
              <a:gd name="connsiteY247" fmla="*/ 2304030 h 2323145"/>
              <a:gd name="connsiteX248" fmla="*/ 624180 w 11269336"/>
              <a:gd name="connsiteY248" fmla="*/ 2302650 h 2323145"/>
              <a:gd name="connsiteX249" fmla="*/ 583453 w 11269336"/>
              <a:gd name="connsiteY249" fmla="*/ 2288788 h 2323145"/>
              <a:gd name="connsiteX250" fmla="*/ 540946 w 11269336"/>
              <a:gd name="connsiteY250" fmla="*/ 2292721 h 2323145"/>
              <a:gd name="connsiteX251" fmla="*/ 533680 w 11269336"/>
              <a:gd name="connsiteY251" fmla="*/ 2310233 h 2323145"/>
              <a:gd name="connsiteX252" fmla="*/ 487366 w 11269336"/>
              <a:gd name="connsiteY252" fmla="*/ 2309053 h 2323145"/>
              <a:gd name="connsiteX253" fmla="*/ 416820 w 11269336"/>
              <a:gd name="connsiteY253" fmla="*/ 2305443 h 2323145"/>
              <a:gd name="connsiteX254" fmla="*/ 376805 w 11269336"/>
              <a:gd name="connsiteY254" fmla="*/ 2307647 h 2323145"/>
              <a:gd name="connsiteX255" fmla="*/ 266777 w 11269336"/>
              <a:gd name="connsiteY255" fmla="*/ 2309012 h 2323145"/>
              <a:gd name="connsiteX256" fmla="*/ 156013 w 11269336"/>
              <a:gd name="connsiteY256" fmla="*/ 2306832 h 2323145"/>
              <a:gd name="connsiteX257" fmla="*/ 87258 w 11269336"/>
              <a:gd name="connsiteY257" fmla="*/ 2285511 h 2323145"/>
              <a:gd name="connsiteX258" fmla="*/ 23798 w 11269336"/>
              <a:gd name="connsiteY258" fmla="*/ 2281822 h 2323145"/>
              <a:gd name="connsiteX259" fmla="*/ 0 w 11269336"/>
              <a:gd name="connsiteY259" fmla="*/ 2285369 h 2323145"/>
              <a:gd name="connsiteX260" fmla="*/ 0 w 11269336"/>
              <a:gd name="connsiteY260"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807902 w 11269336"/>
              <a:gd name="connsiteY135" fmla="*/ 2138894 h 2323145"/>
              <a:gd name="connsiteX136" fmla="*/ 4765388 w 11269336"/>
              <a:gd name="connsiteY136" fmla="*/ 2162525 h 2323145"/>
              <a:gd name="connsiteX137" fmla="*/ 4745033 w 11269336"/>
              <a:gd name="connsiteY137" fmla="*/ 2158859 h 2323145"/>
              <a:gd name="connsiteX138" fmla="*/ 4741475 w 11269336"/>
              <a:gd name="connsiteY138" fmla="*/ 2157998 h 2323145"/>
              <a:gd name="connsiteX139" fmla="*/ 4728247 w 11269336"/>
              <a:gd name="connsiteY139" fmla="*/ 2159526 h 2323145"/>
              <a:gd name="connsiteX140" fmla="*/ 4723263 w 11269336"/>
              <a:gd name="connsiteY140" fmla="*/ 2153742 h 2323145"/>
              <a:gd name="connsiteX141" fmla="*/ 4593061 w 11269336"/>
              <a:gd name="connsiteY141" fmla="*/ 2171597 h 2323145"/>
              <a:gd name="connsiteX142" fmla="*/ 4533444 w 11269336"/>
              <a:gd name="connsiteY142" fmla="*/ 2181200 h 2323145"/>
              <a:gd name="connsiteX143" fmla="*/ 4492832 w 11269336"/>
              <a:gd name="connsiteY143" fmla="*/ 2188033 h 2323145"/>
              <a:gd name="connsiteX144" fmla="*/ 4467257 w 11269336"/>
              <a:gd name="connsiteY144" fmla="*/ 2196121 h 2323145"/>
              <a:gd name="connsiteX145" fmla="*/ 4459937 w 11269336"/>
              <a:gd name="connsiteY145" fmla="*/ 2195182 h 2323145"/>
              <a:gd name="connsiteX146" fmla="*/ 4433312 w 11269336"/>
              <a:gd name="connsiteY146" fmla="*/ 2199004 h 2323145"/>
              <a:gd name="connsiteX147" fmla="*/ 4420601 w 11269336"/>
              <a:gd name="connsiteY147" fmla="*/ 2205158 h 2323145"/>
              <a:gd name="connsiteX148" fmla="*/ 4405765 w 11269336"/>
              <a:gd name="connsiteY148" fmla="*/ 2199902 h 2323145"/>
              <a:gd name="connsiteX149" fmla="*/ 4401354 w 11269336"/>
              <a:gd name="connsiteY149" fmla="*/ 2194745 h 2323145"/>
              <a:gd name="connsiteX150" fmla="*/ 4383151 w 11269336"/>
              <a:gd name="connsiteY150" fmla="*/ 2201140 h 2323145"/>
              <a:gd name="connsiteX151" fmla="*/ 4366646 w 11269336"/>
              <a:gd name="connsiteY151" fmla="*/ 2198564 h 2323145"/>
              <a:gd name="connsiteX152" fmla="*/ 4354009 w 11269336"/>
              <a:gd name="connsiteY152" fmla="*/ 2204984 h 2323145"/>
              <a:gd name="connsiteX153" fmla="*/ 4348284 w 11269336"/>
              <a:gd name="connsiteY153" fmla="*/ 2205270 h 2323145"/>
              <a:gd name="connsiteX154" fmla="*/ 4333906 w 11269336"/>
              <a:gd name="connsiteY154" fmla="*/ 2205251 h 2323145"/>
              <a:gd name="connsiteX155" fmla="*/ 4308819 w 11269336"/>
              <a:gd name="connsiteY155" fmla="*/ 2203822 h 2323145"/>
              <a:gd name="connsiteX156" fmla="*/ 4301210 w 11269336"/>
              <a:gd name="connsiteY156" fmla="*/ 2204456 h 2323145"/>
              <a:gd name="connsiteX157" fmla="*/ 4283095 w 11269336"/>
              <a:gd name="connsiteY157" fmla="*/ 2198177 h 2323145"/>
              <a:gd name="connsiteX158" fmla="*/ 4250119 w 11269336"/>
              <a:gd name="connsiteY158" fmla="*/ 2196342 h 2323145"/>
              <a:gd name="connsiteX159" fmla="*/ 4189203 w 11269336"/>
              <a:gd name="connsiteY159" fmla="*/ 2178994 h 2323145"/>
              <a:gd name="connsiteX160" fmla="*/ 4154035 w 11269336"/>
              <a:gd name="connsiteY160" fmla="*/ 2171950 h 2323145"/>
              <a:gd name="connsiteX161" fmla="*/ 4129569 w 11269336"/>
              <a:gd name="connsiteY161" fmla="*/ 2163850 h 2323145"/>
              <a:gd name="connsiteX162" fmla="*/ 4061250 w 11269336"/>
              <a:gd name="connsiteY162" fmla="*/ 2159236 h 2323145"/>
              <a:gd name="connsiteX163" fmla="*/ 3945480 w 11269336"/>
              <a:gd name="connsiteY163" fmla="*/ 2158279 h 2323145"/>
              <a:gd name="connsiteX164" fmla="*/ 3921468 w 11269336"/>
              <a:gd name="connsiteY164" fmla="*/ 2156588 h 2323145"/>
              <a:gd name="connsiteX165" fmla="*/ 3903348 w 11269336"/>
              <a:gd name="connsiteY165" fmla="*/ 2149220 h 2323145"/>
              <a:gd name="connsiteX166" fmla="*/ 3901342 w 11269336"/>
              <a:gd name="connsiteY166" fmla="*/ 2142355 h 2323145"/>
              <a:gd name="connsiteX167" fmla="*/ 3888539 w 11269336"/>
              <a:gd name="connsiteY167" fmla="*/ 2140476 h 2323145"/>
              <a:gd name="connsiteX168" fmla="*/ 3885662 w 11269336"/>
              <a:gd name="connsiteY168" fmla="*/ 2138740 h 2323145"/>
              <a:gd name="connsiteX169" fmla="*/ 3868627 w 11269336"/>
              <a:gd name="connsiteY169" fmla="*/ 2130023 h 2323145"/>
              <a:gd name="connsiteX170" fmla="*/ 3819177 w 11269336"/>
              <a:gd name="connsiteY170" fmla="*/ 2142111 h 2323145"/>
              <a:gd name="connsiteX171" fmla="*/ 3769100 w 11269336"/>
              <a:gd name="connsiteY171" fmla="*/ 2131731 h 2323145"/>
              <a:gd name="connsiteX172" fmla="*/ 3562752 w 11269336"/>
              <a:gd name="connsiteY172" fmla="*/ 2131785 h 2323145"/>
              <a:gd name="connsiteX173" fmla="*/ 3541402 w 11269336"/>
              <a:gd name="connsiteY173" fmla="*/ 2106821 h 2323145"/>
              <a:gd name="connsiteX174" fmla="*/ 3365341 w 11269336"/>
              <a:gd name="connsiteY174" fmla="*/ 2077638 h 2323145"/>
              <a:gd name="connsiteX175" fmla="*/ 3170922 w 11269336"/>
              <a:gd name="connsiteY175" fmla="*/ 2115957 h 2323145"/>
              <a:gd name="connsiteX176" fmla="*/ 3156256 w 11269336"/>
              <a:gd name="connsiteY176" fmla="*/ 2124773 h 2323145"/>
              <a:gd name="connsiteX177" fmla="*/ 3140298 w 11269336"/>
              <a:gd name="connsiteY177" fmla="*/ 2129182 h 2323145"/>
              <a:gd name="connsiteX178" fmla="*/ 3138514 w 11269336"/>
              <a:gd name="connsiteY178" fmla="*/ 2128069 h 2323145"/>
              <a:gd name="connsiteX179" fmla="*/ 3120467 w 11269336"/>
              <a:gd name="connsiteY179" fmla="*/ 2128281 h 2323145"/>
              <a:gd name="connsiteX180" fmla="*/ 3116175 w 11269336"/>
              <a:gd name="connsiteY180" fmla="*/ 2131633 h 2323145"/>
              <a:gd name="connsiteX181" fmla="*/ 3103685 w 11269336"/>
              <a:gd name="connsiteY181" fmla="*/ 2132814 h 2323145"/>
              <a:gd name="connsiteX182" fmla="*/ 3078794 w 11269336"/>
              <a:gd name="connsiteY182" fmla="*/ 2137935 h 2323145"/>
              <a:gd name="connsiteX183" fmla="*/ 3074407 w 11269336"/>
              <a:gd name="connsiteY183" fmla="*/ 2136274 h 2323145"/>
              <a:gd name="connsiteX184" fmla="*/ 3037285 w 11269336"/>
              <a:gd name="connsiteY184" fmla="*/ 2139919 h 2323145"/>
              <a:gd name="connsiteX185" fmla="*/ 3036901 w 11269336"/>
              <a:gd name="connsiteY185" fmla="*/ 2138726 h 2323145"/>
              <a:gd name="connsiteX186" fmla="*/ 3026996 w 11269336"/>
              <a:gd name="connsiteY186" fmla="*/ 2134322 h 2323145"/>
              <a:gd name="connsiteX187" fmla="*/ 3007772 w 11269336"/>
              <a:gd name="connsiteY187" fmla="*/ 2128742 h 2323145"/>
              <a:gd name="connsiteX188" fmla="*/ 2965030 w 11269336"/>
              <a:gd name="connsiteY188" fmla="*/ 2100494 h 2323145"/>
              <a:gd name="connsiteX189" fmla="*/ 2926342 w 11269336"/>
              <a:gd name="connsiteY189" fmla="*/ 2104155 h 2323145"/>
              <a:gd name="connsiteX190" fmla="*/ 2918608 w 11269336"/>
              <a:gd name="connsiteY190" fmla="*/ 2104215 h 2323145"/>
              <a:gd name="connsiteX191" fmla="*/ 2918475 w 11269336"/>
              <a:gd name="connsiteY191" fmla="*/ 2103937 h 2323145"/>
              <a:gd name="connsiteX192" fmla="*/ 2910360 w 11269336"/>
              <a:gd name="connsiteY192" fmla="*/ 2103444 h 2323145"/>
              <a:gd name="connsiteX193" fmla="*/ 2904507 w 11269336"/>
              <a:gd name="connsiteY193" fmla="*/ 2104326 h 2323145"/>
              <a:gd name="connsiteX194" fmla="*/ 2889503 w 11269336"/>
              <a:gd name="connsiteY194" fmla="*/ 2104443 h 2323145"/>
              <a:gd name="connsiteX195" fmla="*/ 2884480 w 11269336"/>
              <a:gd name="connsiteY195" fmla="*/ 2102626 h 2323145"/>
              <a:gd name="connsiteX196" fmla="*/ 2882689 w 11269336"/>
              <a:gd name="connsiteY196" fmla="*/ 2099228 h 2323145"/>
              <a:gd name="connsiteX197" fmla="*/ 2881291 w 11269336"/>
              <a:gd name="connsiteY197" fmla="*/ 2099618 h 2323145"/>
              <a:gd name="connsiteX198" fmla="*/ 2853979 w 11269336"/>
              <a:gd name="connsiteY198" fmla="*/ 2090388 h 2323145"/>
              <a:gd name="connsiteX199" fmla="*/ 2791790 w 11269336"/>
              <a:gd name="connsiteY199" fmla="*/ 2080332 h 2323145"/>
              <a:gd name="connsiteX200" fmla="*/ 2755844 w 11269336"/>
              <a:gd name="connsiteY200" fmla="*/ 2078874 h 2323145"/>
              <a:gd name="connsiteX201" fmla="*/ 2657742 w 11269336"/>
              <a:gd name="connsiteY201" fmla="*/ 2070179 h 2323145"/>
              <a:gd name="connsiteX202" fmla="*/ 2559549 w 11269336"/>
              <a:gd name="connsiteY202" fmla="*/ 2057873 h 2323145"/>
              <a:gd name="connsiteX203" fmla="*/ 2512054 w 11269336"/>
              <a:gd name="connsiteY203" fmla="*/ 2031671 h 2323145"/>
              <a:gd name="connsiteX204" fmla="*/ 2506437 w 11269336"/>
              <a:gd name="connsiteY204" fmla="*/ 2030918 h 2323145"/>
              <a:gd name="connsiteX205" fmla="*/ 2491752 w 11269336"/>
              <a:gd name="connsiteY205" fmla="*/ 2033906 h 2323145"/>
              <a:gd name="connsiteX206" fmla="*/ 2486338 w 11269336"/>
              <a:gd name="connsiteY206" fmla="*/ 2035862 h 2323145"/>
              <a:gd name="connsiteX207" fmla="*/ 2478186 w 11269336"/>
              <a:gd name="connsiteY207" fmla="*/ 2036953 h 2323145"/>
              <a:gd name="connsiteX208" fmla="*/ 2477950 w 11269336"/>
              <a:gd name="connsiteY208" fmla="*/ 2036715 h 2323145"/>
              <a:gd name="connsiteX209" fmla="*/ 2470381 w 11269336"/>
              <a:gd name="connsiteY209" fmla="*/ 2038256 h 2323145"/>
              <a:gd name="connsiteX210" fmla="*/ 2433781 w 11269336"/>
              <a:gd name="connsiteY210" fmla="*/ 2049140 h 2323145"/>
              <a:gd name="connsiteX211" fmla="*/ 2381172 w 11269336"/>
              <a:gd name="connsiteY211" fmla="*/ 2030645 h 2323145"/>
              <a:gd name="connsiteX212" fmla="*/ 2360198 w 11269336"/>
              <a:gd name="connsiteY212" fmla="*/ 2029059 h 2323145"/>
              <a:gd name="connsiteX213" fmla="*/ 2348815 w 11269336"/>
              <a:gd name="connsiteY213" fmla="*/ 2026798 h 2323145"/>
              <a:gd name="connsiteX214" fmla="*/ 2347988 w 11269336"/>
              <a:gd name="connsiteY214" fmla="*/ 2025745 h 2323145"/>
              <a:gd name="connsiteX215" fmla="*/ 2312920 w 11269336"/>
              <a:gd name="connsiteY215" fmla="*/ 2036311 h 2323145"/>
              <a:gd name="connsiteX216" fmla="*/ 2307986 w 11269336"/>
              <a:gd name="connsiteY216" fmla="*/ 2035583 h 2323145"/>
              <a:gd name="connsiteX217" fmla="*/ 2285481 w 11269336"/>
              <a:gd name="connsiteY217" fmla="*/ 2045197 h 2323145"/>
              <a:gd name="connsiteX218" fmla="*/ 2273666 w 11269336"/>
              <a:gd name="connsiteY218" fmla="*/ 2048710 h 2323145"/>
              <a:gd name="connsiteX219" fmla="*/ 2270719 w 11269336"/>
              <a:gd name="connsiteY219" fmla="*/ 2052702 h 2323145"/>
              <a:gd name="connsiteX220" fmla="*/ 2253080 w 11269336"/>
              <a:gd name="connsiteY220" fmla="*/ 2056363 h 2323145"/>
              <a:gd name="connsiteX221" fmla="*/ 2250906 w 11269336"/>
              <a:gd name="connsiteY221" fmla="*/ 2055654 h 2323145"/>
              <a:gd name="connsiteX222" fmla="*/ 2236905 w 11269336"/>
              <a:gd name="connsiteY222" fmla="*/ 2062882 h 2323145"/>
              <a:gd name="connsiteX223" fmla="*/ 2225830 w 11269336"/>
              <a:gd name="connsiteY223" fmla="*/ 2074027 h 2323145"/>
              <a:gd name="connsiteX224" fmla="*/ 2073776 w 11269336"/>
              <a:gd name="connsiteY224" fmla="*/ 2089244 h 2323145"/>
              <a:gd name="connsiteX225" fmla="*/ 1948256 w 11269336"/>
              <a:gd name="connsiteY225" fmla="*/ 2146616 h 2323145"/>
              <a:gd name="connsiteX226" fmla="*/ 1865582 w 11269336"/>
              <a:gd name="connsiteY226" fmla="*/ 2153738 h 2323145"/>
              <a:gd name="connsiteX227" fmla="*/ 1835210 w 11269336"/>
              <a:gd name="connsiteY227" fmla="*/ 2134244 h 2323145"/>
              <a:gd name="connsiteX228" fmla="*/ 1632661 w 11269336"/>
              <a:gd name="connsiteY228" fmla="*/ 2173882 h 2323145"/>
              <a:gd name="connsiteX229" fmla="*/ 1579590 w 11269336"/>
              <a:gd name="connsiteY229" fmla="*/ 2173680 h 2323145"/>
              <a:gd name="connsiteX230" fmla="*/ 1535601 w 11269336"/>
              <a:gd name="connsiteY230" fmla="*/ 2194590 h 2323145"/>
              <a:gd name="connsiteX231" fmla="*/ 1515594 w 11269336"/>
              <a:gd name="connsiteY231" fmla="*/ 2189622 h 2323145"/>
              <a:gd name="connsiteX232" fmla="*/ 1512113 w 11269336"/>
              <a:gd name="connsiteY232" fmla="*/ 2188534 h 2323145"/>
              <a:gd name="connsiteX233" fmla="*/ 1498838 w 11269336"/>
              <a:gd name="connsiteY233" fmla="*/ 2189213 h 2323145"/>
              <a:gd name="connsiteX234" fmla="*/ 1494279 w 11269336"/>
              <a:gd name="connsiteY234" fmla="*/ 2183112 h 2323145"/>
              <a:gd name="connsiteX235" fmla="*/ 1473714 w 11269336"/>
              <a:gd name="connsiteY235" fmla="*/ 2179625 h 2323145"/>
              <a:gd name="connsiteX236" fmla="*/ 1449503 w 11269336"/>
              <a:gd name="connsiteY236" fmla="*/ 2182633 h 2323145"/>
              <a:gd name="connsiteX237" fmla="*/ 1266687 w 11269336"/>
              <a:gd name="connsiteY237" fmla="*/ 2212688 h 2323145"/>
              <a:gd name="connsiteX238" fmla="*/ 1239614 w 11269336"/>
              <a:gd name="connsiteY238" fmla="*/ 2209727 h 2323145"/>
              <a:gd name="connsiteX239" fmla="*/ 1202436 w 11269336"/>
              <a:gd name="connsiteY239" fmla="*/ 2209817 h 2323145"/>
              <a:gd name="connsiteX240" fmla="*/ 1136097 w 11269336"/>
              <a:gd name="connsiteY240" fmla="*/ 2205112 h 2323145"/>
              <a:gd name="connsiteX241" fmla="*/ 988232 w 11269336"/>
              <a:gd name="connsiteY241" fmla="*/ 2235635 h 2323145"/>
              <a:gd name="connsiteX242" fmla="*/ 981959 w 11269336"/>
              <a:gd name="connsiteY242" fmla="*/ 2231607 h 2323145"/>
              <a:gd name="connsiteX243" fmla="*/ 938600 w 11269336"/>
              <a:gd name="connsiteY243" fmla="*/ 2238113 h 2323145"/>
              <a:gd name="connsiteX244" fmla="*/ 791788 w 11269336"/>
              <a:gd name="connsiteY244" fmla="*/ 2293224 h 2323145"/>
              <a:gd name="connsiteX245" fmla="*/ 706914 w 11269336"/>
              <a:gd name="connsiteY245" fmla="*/ 2305046 h 2323145"/>
              <a:gd name="connsiteX246" fmla="*/ 675971 w 11269336"/>
              <a:gd name="connsiteY246" fmla="*/ 2304030 h 2323145"/>
              <a:gd name="connsiteX247" fmla="*/ 624180 w 11269336"/>
              <a:gd name="connsiteY247" fmla="*/ 2302650 h 2323145"/>
              <a:gd name="connsiteX248" fmla="*/ 583453 w 11269336"/>
              <a:gd name="connsiteY248" fmla="*/ 2288788 h 2323145"/>
              <a:gd name="connsiteX249" fmla="*/ 540946 w 11269336"/>
              <a:gd name="connsiteY249" fmla="*/ 2292721 h 2323145"/>
              <a:gd name="connsiteX250" fmla="*/ 533680 w 11269336"/>
              <a:gd name="connsiteY250" fmla="*/ 2310233 h 2323145"/>
              <a:gd name="connsiteX251" fmla="*/ 487366 w 11269336"/>
              <a:gd name="connsiteY251" fmla="*/ 2309053 h 2323145"/>
              <a:gd name="connsiteX252" fmla="*/ 416820 w 11269336"/>
              <a:gd name="connsiteY252" fmla="*/ 2305443 h 2323145"/>
              <a:gd name="connsiteX253" fmla="*/ 376805 w 11269336"/>
              <a:gd name="connsiteY253" fmla="*/ 2307647 h 2323145"/>
              <a:gd name="connsiteX254" fmla="*/ 266777 w 11269336"/>
              <a:gd name="connsiteY254" fmla="*/ 2309012 h 2323145"/>
              <a:gd name="connsiteX255" fmla="*/ 156013 w 11269336"/>
              <a:gd name="connsiteY255" fmla="*/ 2306832 h 2323145"/>
              <a:gd name="connsiteX256" fmla="*/ 87258 w 11269336"/>
              <a:gd name="connsiteY256" fmla="*/ 2285511 h 2323145"/>
              <a:gd name="connsiteX257" fmla="*/ 23798 w 11269336"/>
              <a:gd name="connsiteY257" fmla="*/ 2281822 h 2323145"/>
              <a:gd name="connsiteX258" fmla="*/ 0 w 11269336"/>
              <a:gd name="connsiteY258" fmla="*/ 2285369 h 2323145"/>
              <a:gd name="connsiteX259" fmla="*/ 0 w 11269336"/>
              <a:gd name="connsiteY259"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533444 w 11269336"/>
              <a:gd name="connsiteY141" fmla="*/ 2181200 h 2323145"/>
              <a:gd name="connsiteX142" fmla="*/ 4492832 w 11269336"/>
              <a:gd name="connsiteY142" fmla="*/ 2188033 h 2323145"/>
              <a:gd name="connsiteX143" fmla="*/ 4467257 w 11269336"/>
              <a:gd name="connsiteY143" fmla="*/ 2196121 h 2323145"/>
              <a:gd name="connsiteX144" fmla="*/ 4459937 w 11269336"/>
              <a:gd name="connsiteY144" fmla="*/ 2195182 h 2323145"/>
              <a:gd name="connsiteX145" fmla="*/ 4433312 w 11269336"/>
              <a:gd name="connsiteY145" fmla="*/ 2199004 h 2323145"/>
              <a:gd name="connsiteX146" fmla="*/ 4420601 w 11269336"/>
              <a:gd name="connsiteY146" fmla="*/ 2205158 h 2323145"/>
              <a:gd name="connsiteX147" fmla="*/ 4405765 w 11269336"/>
              <a:gd name="connsiteY147" fmla="*/ 2199902 h 2323145"/>
              <a:gd name="connsiteX148" fmla="*/ 4401354 w 11269336"/>
              <a:gd name="connsiteY148" fmla="*/ 2194745 h 2323145"/>
              <a:gd name="connsiteX149" fmla="*/ 4383151 w 11269336"/>
              <a:gd name="connsiteY149" fmla="*/ 2201140 h 2323145"/>
              <a:gd name="connsiteX150" fmla="*/ 4366646 w 11269336"/>
              <a:gd name="connsiteY150" fmla="*/ 2198564 h 2323145"/>
              <a:gd name="connsiteX151" fmla="*/ 4354009 w 11269336"/>
              <a:gd name="connsiteY151" fmla="*/ 2204984 h 2323145"/>
              <a:gd name="connsiteX152" fmla="*/ 4348284 w 11269336"/>
              <a:gd name="connsiteY152" fmla="*/ 2205270 h 2323145"/>
              <a:gd name="connsiteX153" fmla="*/ 4333906 w 11269336"/>
              <a:gd name="connsiteY153" fmla="*/ 2205251 h 2323145"/>
              <a:gd name="connsiteX154" fmla="*/ 4308819 w 11269336"/>
              <a:gd name="connsiteY154" fmla="*/ 2203822 h 2323145"/>
              <a:gd name="connsiteX155" fmla="*/ 4301210 w 11269336"/>
              <a:gd name="connsiteY155" fmla="*/ 2204456 h 2323145"/>
              <a:gd name="connsiteX156" fmla="*/ 4283095 w 11269336"/>
              <a:gd name="connsiteY156" fmla="*/ 2198177 h 2323145"/>
              <a:gd name="connsiteX157" fmla="*/ 4250119 w 11269336"/>
              <a:gd name="connsiteY157" fmla="*/ 2196342 h 2323145"/>
              <a:gd name="connsiteX158" fmla="*/ 4189203 w 11269336"/>
              <a:gd name="connsiteY158" fmla="*/ 2178994 h 2323145"/>
              <a:gd name="connsiteX159" fmla="*/ 4154035 w 11269336"/>
              <a:gd name="connsiteY159" fmla="*/ 2171950 h 2323145"/>
              <a:gd name="connsiteX160" fmla="*/ 4129569 w 11269336"/>
              <a:gd name="connsiteY160" fmla="*/ 2163850 h 2323145"/>
              <a:gd name="connsiteX161" fmla="*/ 4061250 w 11269336"/>
              <a:gd name="connsiteY161" fmla="*/ 2159236 h 2323145"/>
              <a:gd name="connsiteX162" fmla="*/ 3945480 w 11269336"/>
              <a:gd name="connsiteY162" fmla="*/ 2158279 h 2323145"/>
              <a:gd name="connsiteX163" fmla="*/ 3921468 w 11269336"/>
              <a:gd name="connsiteY163" fmla="*/ 2156588 h 2323145"/>
              <a:gd name="connsiteX164" fmla="*/ 3903348 w 11269336"/>
              <a:gd name="connsiteY164" fmla="*/ 2149220 h 2323145"/>
              <a:gd name="connsiteX165" fmla="*/ 3901342 w 11269336"/>
              <a:gd name="connsiteY165" fmla="*/ 2142355 h 2323145"/>
              <a:gd name="connsiteX166" fmla="*/ 3888539 w 11269336"/>
              <a:gd name="connsiteY166" fmla="*/ 2140476 h 2323145"/>
              <a:gd name="connsiteX167" fmla="*/ 3885662 w 11269336"/>
              <a:gd name="connsiteY167" fmla="*/ 2138740 h 2323145"/>
              <a:gd name="connsiteX168" fmla="*/ 3868627 w 11269336"/>
              <a:gd name="connsiteY168" fmla="*/ 2130023 h 2323145"/>
              <a:gd name="connsiteX169" fmla="*/ 3819177 w 11269336"/>
              <a:gd name="connsiteY169" fmla="*/ 2142111 h 2323145"/>
              <a:gd name="connsiteX170" fmla="*/ 3769100 w 11269336"/>
              <a:gd name="connsiteY170" fmla="*/ 2131731 h 2323145"/>
              <a:gd name="connsiteX171" fmla="*/ 3562752 w 11269336"/>
              <a:gd name="connsiteY171" fmla="*/ 2131785 h 2323145"/>
              <a:gd name="connsiteX172" fmla="*/ 3541402 w 11269336"/>
              <a:gd name="connsiteY172" fmla="*/ 2106821 h 2323145"/>
              <a:gd name="connsiteX173" fmla="*/ 3365341 w 11269336"/>
              <a:gd name="connsiteY173" fmla="*/ 2077638 h 2323145"/>
              <a:gd name="connsiteX174" fmla="*/ 3170922 w 11269336"/>
              <a:gd name="connsiteY174" fmla="*/ 2115957 h 2323145"/>
              <a:gd name="connsiteX175" fmla="*/ 3156256 w 11269336"/>
              <a:gd name="connsiteY175" fmla="*/ 2124773 h 2323145"/>
              <a:gd name="connsiteX176" fmla="*/ 3140298 w 11269336"/>
              <a:gd name="connsiteY176" fmla="*/ 2129182 h 2323145"/>
              <a:gd name="connsiteX177" fmla="*/ 3138514 w 11269336"/>
              <a:gd name="connsiteY177" fmla="*/ 2128069 h 2323145"/>
              <a:gd name="connsiteX178" fmla="*/ 3120467 w 11269336"/>
              <a:gd name="connsiteY178" fmla="*/ 2128281 h 2323145"/>
              <a:gd name="connsiteX179" fmla="*/ 3116175 w 11269336"/>
              <a:gd name="connsiteY179" fmla="*/ 2131633 h 2323145"/>
              <a:gd name="connsiteX180" fmla="*/ 3103685 w 11269336"/>
              <a:gd name="connsiteY180" fmla="*/ 2132814 h 2323145"/>
              <a:gd name="connsiteX181" fmla="*/ 3078794 w 11269336"/>
              <a:gd name="connsiteY181" fmla="*/ 2137935 h 2323145"/>
              <a:gd name="connsiteX182" fmla="*/ 3074407 w 11269336"/>
              <a:gd name="connsiteY182" fmla="*/ 2136274 h 2323145"/>
              <a:gd name="connsiteX183" fmla="*/ 3037285 w 11269336"/>
              <a:gd name="connsiteY183" fmla="*/ 2139919 h 2323145"/>
              <a:gd name="connsiteX184" fmla="*/ 3036901 w 11269336"/>
              <a:gd name="connsiteY184" fmla="*/ 2138726 h 2323145"/>
              <a:gd name="connsiteX185" fmla="*/ 3026996 w 11269336"/>
              <a:gd name="connsiteY185" fmla="*/ 2134322 h 2323145"/>
              <a:gd name="connsiteX186" fmla="*/ 3007772 w 11269336"/>
              <a:gd name="connsiteY186" fmla="*/ 2128742 h 2323145"/>
              <a:gd name="connsiteX187" fmla="*/ 2965030 w 11269336"/>
              <a:gd name="connsiteY187" fmla="*/ 2100494 h 2323145"/>
              <a:gd name="connsiteX188" fmla="*/ 2926342 w 11269336"/>
              <a:gd name="connsiteY188" fmla="*/ 2104155 h 2323145"/>
              <a:gd name="connsiteX189" fmla="*/ 2918608 w 11269336"/>
              <a:gd name="connsiteY189" fmla="*/ 2104215 h 2323145"/>
              <a:gd name="connsiteX190" fmla="*/ 2918475 w 11269336"/>
              <a:gd name="connsiteY190" fmla="*/ 2103937 h 2323145"/>
              <a:gd name="connsiteX191" fmla="*/ 2910360 w 11269336"/>
              <a:gd name="connsiteY191" fmla="*/ 2103444 h 2323145"/>
              <a:gd name="connsiteX192" fmla="*/ 2904507 w 11269336"/>
              <a:gd name="connsiteY192" fmla="*/ 2104326 h 2323145"/>
              <a:gd name="connsiteX193" fmla="*/ 2889503 w 11269336"/>
              <a:gd name="connsiteY193" fmla="*/ 2104443 h 2323145"/>
              <a:gd name="connsiteX194" fmla="*/ 2884480 w 11269336"/>
              <a:gd name="connsiteY194" fmla="*/ 2102626 h 2323145"/>
              <a:gd name="connsiteX195" fmla="*/ 2882689 w 11269336"/>
              <a:gd name="connsiteY195" fmla="*/ 2099228 h 2323145"/>
              <a:gd name="connsiteX196" fmla="*/ 2881291 w 11269336"/>
              <a:gd name="connsiteY196" fmla="*/ 2099618 h 2323145"/>
              <a:gd name="connsiteX197" fmla="*/ 2853979 w 11269336"/>
              <a:gd name="connsiteY197" fmla="*/ 2090388 h 2323145"/>
              <a:gd name="connsiteX198" fmla="*/ 2791790 w 11269336"/>
              <a:gd name="connsiteY198" fmla="*/ 2080332 h 2323145"/>
              <a:gd name="connsiteX199" fmla="*/ 2755844 w 11269336"/>
              <a:gd name="connsiteY199" fmla="*/ 2078874 h 2323145"/>
              <a:gd name="connsiteX200" fmla="*/ 2657742 w 11269336"/>
              <a:gd name="connsiteY200" fmla="*/ 2070179 h 2323145"/>
              <a:gd name="connsiteX201" fmla="*/ 2559549 w 11269336"/>
              <a:gd name="connsiteY201" fmla="*/ 2057873 h 2323145"/>
              <a:gd name="connsiteX202" fmla="*/ 2512054 w 11269336"/>
              <a:gd name="connsiteY202" fmla="*/ 2031671 h 2323145"/>
              <a:gd name="connsiteX203" fmla="*/ 2506437 w 11269336"/>
              <a:gd name="connsiteY203" fmla="*/ 2030918 h 2323145"/>
              <a:gd name="connsiteX204" fmla="*/ 2491752 w 11269336"/>
              <a:gd name="connsiteY204" fmla="*/ 2033906 h 2323145"/>
              <a:gd name="connsiteX205" fmla="*/ 2486338 w 11269336"/>
              <a:gd name="connsiteY205" fmla="*/ 2035862 h 2323145"/>
              <a:gd name="connsiteX206" fmla="*/ 2478186 w 11269336"/>
              <a:gd name="connsiteY206" fmla="*/ 2036953 h 2323145"/>
              <a:gd name="connsiteX207" fmla="*/ 2477950 w 11269336"/>
              <a:gd name="connsiteY207" fmla="*/ 2036715 h 2323145"/>
              <a:gd name="connsiteX208" fmla="*/ 2470381 w 11269336"/>
              <a:gd name="connsiteY208" fmla="*/ 2038256 h 2323145"/>
              <a:gd name="connsiteX209" fmla="*/ 2433781 w 11269336"/>
              <a:gd name="connsiteY209" fmla="*/ 2049140 h 2323145"/>
              <a:gd name="connsiteX210" fmla="*/ 2381172 w 11269336"/>
              <a:gd name="connsiteY210" fmla="*/ 2030645 h 2323145"/>
              <a:gd name="connsiteX211" fmla="*/ 2360198 w 11269336"/>
              <a:gd name="connsiteY211" fmla="*/ 2029059 h 2323145"/>
              <a:gd name="connsiteX212" fmla="*/ 2348815 w 11269336"/>
              <a:gd name="connsiteY212" fmla="*/ 2026798 h 2323145"/>
              <a:gd name="connsiteX213" fmla="*/ 2347988 w 11269336"/>
              <a:gd name="connsiteY213" fmla="*/ 2025745 h 2323145"/>
              <a:gd name="connsiteX214" fmla="*/ 2312920 w 11269336"/>
              <a:gd name="connsiteY214" fmla="*/ 2036311 h 2323145"/>
              <a:gd name="connsiteX215" fmla="*/ 2307986 w 11269336"/>
              <a:gd name="connsiteY215" fmla="*/ 2035583 h 2323145"/>
              <a:gd name="connsiteX216" fmla="*/ 2285481 w 11269336"/>
              <a:gd name="connsiteY216" fmla="*/ 2045197 h 2323145"/>
              <a:gd name="connsiteX217" fmla="*/ 2273666 w 11269336"/>
              <a:gd name="connsiteY217" fmla="*/ 2048710 h 2323145"/>
              <a:gd name="connsiteX218" fmla="*/ 2270719 w 11269336"/>
              <a:gd name="connsiteY218" fmla="*/ 2052702 h 2323145"/>
              <a:gd name="connsiteX219" fmla="*/ 2253080 w 11269336"/>
              <a:gd name="connsiteY219" fmla="*/ 2056363 h 2323145"/>
              <a:gd name="connsiteX220" fmla="*/ 2250906 w 11269336"/>
              <a:gd name="connsiteY220" fmla="*/ 2055654 h 2323145"/>
              <a:gd name="connsiteX221" fmla="*/ 2236905 w 11269336"/>
              <a:gd name="connsiteY221" fmla="*/ 2062882 h 2323145"/>
              <a:gd name="connsiteX222" fmla="*/ 2225830 w 11269336"/>
              <a:gd name="connsiteY222" fmla="*/ 2074027 h 2323145"/>
              <a:gd name="connsiteX223" fmla="*/ 2073776 w 11269336"/>
              <a:gd name="connsiteY223" fmla="*/ 2089244 h 2323145"/>
              <a:gd name="connsiteX224" fmla="*/ 1948256 w 11269336"/>
              <a:gd name="connsiteY224" fmla="*/ 2146616 h 2323145"/>
              <a:gd name="connsiteX225" fmla="*/ 1865582 w 11269336"/>
              <a:gd name="connsiteY225" fmla="*/ 2153738 h 2323145"/>
              <a:gd name="connsiteX226" fmla="*/ 1835210 w 11269336"/>
              <a:gd name="connsiteY226" fmla="*/ 2134244 h 2323145"/>
              <a:gd name="connsiteX227" fmla="*/ 1632661 w 11269336"/>
              <a:gd name="connsiteY227" fmla="*/ 2173882 h 2323145"/>
              <a:gd name="connsiteX228" fmla="*/ 1579590 w 11269336"/>
              <a:gd name="connsiteY228" fmla="*/ 2173680 h 2323145"/>
              <a:gd name="connsiteX229" fmla="*/ 1535601 w 11269336"/>
              <a:gd name="connsiteY229" fmla="*/ 2194590 h 2323145"/>
              <a:gd name="connsiteX230" fmla="*/ 1515594 w 11269336"/>
              <a:gd name="connsiteY230" fmla="*/ 2189622 h 2323145"/>
              <a:gd name="connsiteX231" fmla="*/ 1512113 w 11269336"/>
              <a:gd name="connsiteY231" fmla="*/ 2188534 h 2323145"/>
              <a:gd name="connsiteX232" fmla="*/ 1498838 w 11269336"/>
              <a:gd name="connsiteY232" fmla="*/ 2189213 h 2323145"/>
              <a:gd name="connsiteX233" fmla="*/ 1494279 w 11269336"/>
              <a:gd name="connsiteY233" fmla="*/ 2183112 h 2323145"/>
              <a:gd name="connsiteX234" fmla="*/ 1473714 w 11269336"/>
              <a:gd name="connsiteY234" fmla="*/ 2179625 h 2323145"/>
              <a:gd name="connsiteX235" fmla="*/ 1449503 w 11269336"/>
              <a:gd name="connsiteY235" fmla="*/ 2182633 h 2323145"/>
              <a:gd name="connsiteX236" fmla="*/ 1266687 w 11269336"/>
              <a:gd name="connsiteY236" fmla="*/ 2212688 h 2323145"/>
              <a:gd name="connsiteX237" fmla="*/ 1239614 w 11269336"/>
              <a:gd name="connsiteY237" fmla="*/ 2209727 h 2323145"/>
              <a:gd name="connsiteX238" fmla="*/ 1202436 w 11269336"/>
              <a:gd name="connsiteY238" fmla="*/ 2209817 h 2323145"/>
              <a:gd name="connsiteX239" fmla="*/ 1136097 w 11269336"/>
              <a:gd name="connsiteY239" fmla="*/ 2205112 h 2323145"/>
              <a:gd name="connsiteX240" fmla="*/ 988232 w 11269336"/>
              <a:gd name="connsiteY240" fmla="*/ 2235635 h 2323145"/>
              <a:gd name="connsiteX241" fmla="*/ 981959 w 11269336"/>
              <a:gd name="connsiteY241" fmla="*/ 2231607 h 2323145"/>
              <a:gd name="connsiteX242" fmla="*/ 938600 w 11269336"/>
              <a:gd name="connsiteY242" fmla="*/ 2238113 h 2323145"/>
              <a:gd name="connsiteX243" fmla="*/ 791788 w 11269336"/>
              <a:gd name="connsiteY243" fmla="*/ 2293224 h 2323145"/>
              <a:gd name="connsiteX244" fmla="*/ 706914 w 11269336"/>
              <a:gd name="connsiteY244" fmla="*/ 2305046 h 2323145"/>
              <a:gd name="connsiteX245" fmla="*/ 675971 w 11269336"/>
              <a:gd name="connsiteY245" fmla="*/ 2304030 h 2323145"/>
              <a:gd name="connsiteX246" fmla="*/ 624180 w 11269336"/>
              <a:gd name="connsiteY246" fmla="*/ 2302650 h 2323145"/>
              <a:gd name="connsiteX247" fmla="*/ 583453 w 11269336"/>
              <a:gd name="connsiteY247" fmla="*/ 2288788 h 2323145"/>
              <a:gd name="connsiteX248" fmla="*/ 540946 w 11269336"/>
              <a:gd name="connsiteY248" fmla="*/ 2292721 h 2323145"/>
              <a:gd name="connsiteX249" fmla="*/ 533680 w 11269336"/>
              <a:gd name="connsiteY249" fmla="*/ 2310233 h 2323145"/>
              <a:gd name="connsiteX250" fmla="*/ 487366 w 11269336"/>
              <a:gd name="connsiteY250" fmla="*/ 2309053 h 2323145"/>
              <a:gd name="connsiteX251" fmla="*/ 416820 w 11269336"/>
              <a:gd name="connsiteY251" fmla="*/ 2305443 h 2323145"/>
              <a:gd name="connsiteX252" fmla="*/ 376805 w 11269336"/>
              <a:gd name="connsiteY252" fmla="*/ 2307647 h 2323145"/>
              <a:gd name="connsiteX253" fmla="*/ 266777 w 11269336"/>
              <a:gd name="connsiteY253" fmla="*/ 2309012 h 2323145"/>
              <a:gd name="connsiteX254" fmla="*/ 156013 w 11269336"/>
              <a:gd name="connsiteY254" fmla="*/ 2306832 h 2323145"/>
              <a:gd name="connsiteX255" fmla="*/ 87258 w 11269336"/>
              <a:gd name="connsiteY255" fmla="*/ 2285511 h 2323145"/>
              <a:gd name="connsiteX256" fmla="*/ 23798 w 11269336"/>
              <a:gd name="connsiteY256" fmla="*/ 2281822 h 2323145"/>
              <a:gd name="connsiteX257" fmla="*/ 0 w 11269336"/>
              <a:gd name="connsiteY257" fmla="*/ 2285369 h 2323145"/>
              <a:gd name="connsiteX258" fmla="*/ 0 w 11269336"/>
              <a:gd name="connsiteY258"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533444 w 11269336"/>
              <a:gd name="connsiteY141" fmla="*/ 2181200 h 2323145"/>
              <a:gd name="connsiteX142" fmla="*/ 4492832 w 11269336"/>
              <a:gd name="connsiteY142" fmla="*/ 2188033 h 2323145"/>
              <a:gd name="connsiteX143" fmla="*/ 4467257 w 11269336"/>
              <a:gd name="connsiteY143" fmla="*/ 2196121 h 2323145"/>
              <a:gd name="connsiteX144" fmla="*/ 4459937 w 11269336"/>
              <a:gd name="connsiteY144" fmla="*/ 2195182 h 2323145"/>
              <a:gd name="connsiteX145" fmla="*/ 4433312 w 11269336"/>
              <a:gd name="connsiteY145" fmla="*/ 2199004 h 2323145"/>
              <a:gd name="connsiteX146" fmla="*/ 4420601 w 11269336"/>
              <a:gd name="connsiteY146" fmla="*/ 2205158 h 2323145"/>
              <a:gd name="connsiteX147" fmla="*/ 4405765 w 11269336"/>
              <a:gd name="connsiteY147" fmla="*/ 2199902 h 2323145"/>
              <a:gd name="connsiteX148" fmla="*/ 4401354 w 11269336"/>
              <a:gd name="connsiteY148" fmla="*/ 2194745 h 2323145"/>
              <a:gd name="connsiteX149" fmla="*/ 4366646 w 11269336"/>
              <a:gd name="connsiteY149" fmla="*/ 2198564 h 2323145"/>
              <a:gd name="connsiteX150" fmla="*/ 4354009 w 11269336"/>
              <a:gd name="connsiteY150" fmla="*/ 2204984 h 2323145"/>
              <a:gd name="connsiteX151" fmla="*/ 4348284 w 11269336"/>
              <a:gd name="connsiteY151" fmla="*/ 2205270 h 2323145"/>
              <a:gd name="connsiteX152" fmla="*/ 4333906 w 11269336"/>
              <a:gd name="connsiteY152" fmla="*/ 2205251 h 2323145"/>
              <a:gd name="connsiteX153" fmla="*/ 4308819 w 11269336"/>
              <a:gd name="connsiteY153" fmla="*/ 2203822 h 2323145"/>
              <a:gd name="connsiteX154" fmla="*/ 4301210 w 11269336"/>
              <a:gd name="connsiteY154" fmla="*/ 2204456 h 2323145"/>
              <a:gd name="connsiteX155" fmla="*/ 4283095 w 11269336"/>
              <a:gd name="connsiteY155" fmla="*/ 2198177 h 2323145"/>
              <a:gd name="connsiteX156" fmla="*/ 4250119 w 11269336"/>
              <a:gd name="connsiteY156" fmla="*/ 2196342 h 2323145"/>
              <a:gd name="connsiteX157" fmla="*/ 4189203 w 11269336"/>
              <a:gd name="connsiteY157" fmla="*/ 2178994 h 2323145"/>
              <a:gd name="connsiteX158" fmla="*/ 4154035 w 11269336"/>
              <a:gd name="connsiteY158" fmla="*/ 2171950 h 2323145"/>
              <a:gd name="connsiteX159" fmla="*/ 4129569 w 11269336"/>
              <a:gd name="connsiteY159" fmla="*/ 2163850 h 2323145"/>
              <a:gd name="connsiteX160" fmla="*/ 4061250 w 11269336"/>
              <a:gd name="connsiteY160" fmla="*/ 2159236 h 2323145"/>
              <a:gd name="connsiteX161" fmla="*/ 3945480 w 11269336"/>
              <a:gd name="connsiteY161" fmla="*/ 2158279 h 2323145"/>
              <a:gd name="connsiteX162" fmla="*/ 3921468 w 11269336"/>
              <a:gd name="connsiteY162" fmla="*/ 2156588 h 2323145"/>
              <a:gd name="connsiteX163" fmla="*/ 3903348 w 11269336"/>
              <a:gd name="connsiteY163" fmla="*/ 2149220 h 2323145"/>
              <a:gd name="connsiteX164" fmla="*/ 3901342 w 11269336"/>
              <a:gd name="connsiteY164" fmla="*/ 2142355 h 2323145"/>
              <a:gd name="connsiteX165" fmla="*/ 3888539 w 11269336"/>
              <a:gd name="connsiteY165" fmla="*/ 2140476 h 2323145"/>
              <a:gd name="connsiteX166" fmla="*/ 3885662 w 11269336"/>
              <a:gd name="connsiteY166" fmla="*/ 2138740 h 2323145"/>
              <a:gd name="connsiteX167" fmla="*/ 3868627 w 11269336"/>
              <a:gd name="connsiteY167" fmla="*/ 2130023 h 2323145"/>
              <a:gd name="connsiteX168" fmla="*/ 3819177 w 11269336"/>
              <a:gd name="connsiteY168" fmla="*/ 2142111 h 2323145"/>
              <a:gd name="connsiteX169" fmla="*/ 3769100 w 11269336"/>
              <a:gd name="connsiteY169" fmla="*/ 2131731 h 2323145"/>
              <a:gd name="connsiteX170" fmla="*/ 3562752 w 11269336"/>
              <a:gd name="connsiteY170" fmla="*/ 2131785 h 2323145"/>
              <a:gd name="connsiteX171" fmla="*/ 3541402 w 11269336"/>
              <a:gd name="connsiteY171" fmla="*/ 2106821 h 2323145"/>
              <a:gd name="connsiteX172" fmla="*/ 3365341 w 11269336"/>
              <a:gd name="connsiteY172" fmla="*/ 2077638 h 2323145"/>
              <a:gd name="connsiteX173" fmla="*/ 3170922 w 11269336"/>
              <a:gd name="connsiteY173" fmla="*/ 2115957 h 2323145"/>
              <a:gd name="connsiteX174" fmla="*/ 3156256 w 11269336"/>
              <a:gd name="connsiteY174" fmla="*/ 2124773 h 2323145"/>
              <a:gd name="connsiteX175" fmla="*/ 3140298 w 11269336"/>
              <a:gd name="connsiteY175" fmla="*/ 2129182 h 2323145"/>
              <a:gd name="connsiteX176" fmla="*/ 3138514 w 11269336"/>
              <a:gd name="connsiteY176" fmla="*/ 2128069 h 2323145"/>
              <a:gd name="connsiteX177" fmla="*/ 3120467 w 11269336"/>
              <a:gd name="connsiteY177" fmla="*/ 2128281 h 2323145"/>
              <a:gd name="connsiteX178" fmla="*/ 3116175 w 11269336"/>
              <a:gd name="connsiteY178" fmla="*/ 2131633 h 2323145"/>
              <a:gd name="connsiteX179" fmla="*/ 3103685 w 11269336"/>
              <a:gd name="connsiteY179" fmla="*/ 2132814 h 2323145"/>
              <a:gd name="connsiteX180" fmla="*/ 3078794 w 11269336"/>
              <a:gd name="connsiteY180" fmla="*/ 2137935 h 2323145"/>
              <a:gd name="connsiteX181" fmla="*/ 3074407 w 11269336"/>
              <a:gd name="connsiteY181" fmla="*/ 2136274 h 2323145"/>
              <a:gd name="connsiteX182" fmla="*/ 3037285 w 11269336"/>
              <a:gd name="connsiteY182" fmla="*/ 2139919 h 2323145"/>
              <a:gd name="connsiteX183" fmla="*/ 3036901 w 11269336"/>
              <a:gd name="connsiteY183" fmla="*/ 2138726 h 2323145"/>
              <a:gd name="connsiteX184" fmla="*/ 3026996 w 11269336"/>
              <a:gd name="connsiteY184" fmla="*/ 2134322 h 2323145"/>
              <a:gd name="connsiteX185" fmla="*/ 3007772 w 11269336"/>
              <a:gd name="connsiteY185" fmla="*/ 2128742 h 2323145"/>
              <a:gd name="connsiteX186" fmla="*/ 2965030 w 11269336"/>
              <a:gd name="connsiteY186" fmla="*/ 2100494 h 2323145"/>
              <a:gd name="connsiteX187" fmla="*/ 2926342 w 11269336"/>
              <a:gd name="connsiteY187" fmla="*/ 2104155 h 2323145"/>
              <a:gd name="connsiteX188" fmla="*/ 2918608 w 11269336"/>
              <a:gd name="connsiteY188" fmla="*/ 2104215 h 2323145"/>
              <a:gd name="connsiteX189" fmla="*/ 2918475 w 11269336"/>
              <a:gd name="connsiteY189" fmla="*/ 2103937 h 2323145"/>
              <a:gd name="connsiteX190" fmla="*/ 2910360 w 11269336"/>
              <a:gd name="connsiteY190" fmla="*/ 2103444 h 2323145"/>
              <a:gd name="connsiteX191" fmla="*/ 2904507 w 11269336"/>
              <a:gd name="connsiteY191" fmla="*/ 2104326 h 2323145"/>
              <a:gd name="connsiteX192" fmla="*/ 2889503 w 11269336"/>
              <a:gd name="connsiteY192" fmla="*/ 2104443 h 2323145"/>
              <a:gd name="connsiteX193" fmla="*/ 2884480 w 11269336"/>
              <a:gd name="connsiteY193" fmla="*/ 2102626 h 2323145"/>
              <a:gd name="connsiteX194" fmla="*/ 2882689 w 11269336"/>
              <a:gd name="connsiteY194" fmla="*/ 2099228 h 2323145"/>
              <a:gd name="connsiteX195" fmla="*/ 2881291 w 11269336"/>
              <a:gd name="connsiteY195" fmla="*/ 2099618 h 2323145"/>
              <a:gd name="connsiteX196" fmla="*/ 2853979 w 11269336"/>
              <a:gd name="connsiteY196" fmla="*/ 2090388 h 2323145"/>
              <a:gd name="connsiteX197" fmla="*/ 2791790 w 11269336"/>
              <a:gd name="connsiteY197" fmla="*/ 2080332 h 2323145"/>
              <a:gd name="connsiteX198" fmla="*/ 2755844 w 11269336"/>
              <a:gd name="connsiteY198" fmla="*/ 2078874 h 2323145"/>
              <a:gd name="connsiteX199" fmla="*/ 2657742 w 11269336"/>
              <a:gd name="connsiteY199" fmla="*/ 2070179 h 2323145"/>
              <a:gd name="connsiteX200" fmla="*/ 2559549 w 11269336"/>
              <a:gd name="connsiteY200" fmla="*/ 2057873 h 2323145"/>
              <a:gd name="connsiteX201" fmla="*/ 2512054 w 11269336"/>
              <a:gd name="connsiteY201" fmla="*/ 2031671 h 2323145"/>
              <a:gd name="connsiteX202" fmla="*/ 2506437 w 11269336"/>
              <a:gd name="connsiteY202" fmla="*/ 2030918 h 2323145"/>
              <a:gd name="connsiteX203" fmla="*/ 2491752 w 11269336"/>
              <a:gd name="connsiteY203" fmla="*/ 2033906 h 2323145"/>
              <a:gd name="connsiteX204" fmla="*/ 2486338 w 11269336"/>
              <a:gd name="connsiteY204" fmla="*/ 2035862 h 2323145"/>
              <a:gd name="connsiteX205" fmla="*/ 2478186 w 11269336"/>
              <a:gd name="connsiteY205" fmla="*/ 2036953 h 2323145"/>
              <a:gd name="connsiteX206" fmla="*/ 2477950 w 11269336"/>
              <a:gd name="connsiteY206" fmla="*/ 2036715 h 2323145"/>
              <a:gd name="connsiteX207" fmla="*/ 2470381 w 11269336"/>
              <a:gd name="connsiteY207" fmla="*/ 2038256 h 2323145"/>
              <a:gd name="connsiteX208" fmla="*/ 2433781 w 11269336"/>
              <a:gd name="connsiteY208" fmla="*/ 2049140 h 2323145"/>
              <a:gd name="connsiteX209" fmla="*/ 2381172 w 11269336"/>
              <a:gd name="connsiteY209" fmla="*/ 2030645 h 2323145"/>
              <a:gd name="connsiteX210" fmla="*/ 2360198 w 11269336"/>
              <a:gd name="connsiteY210" fmla="*/ 2029059 h 2323145"/>
              <a:gd name="connsiteX211" fmla="*/ 2348815 w 11269336"/>
              <a:gd name="connsiteY211" fmla="*/ 2026798 h 2323145"/>
              <a:gd name="connsiteX212" fmla="*/ 2347988 w 11269336"/>
              <a:gd name="connsiteY212" fmla="*/ 2025745 h 2323145"/>
              <a:gd name="connsiteX213" fmla="*/ 2312920 w 11269336"/>
              <a:gd name="connsiteY213" fmla="*/ 2036311 h 2323145"/>
              <a:gd name="connsiteX214" fmla="*/ 2307986 w 11269336"/>
              <a:gd name="connsiteY214" fmla="*/ 2035583 h 2323145"/>
              <a:gd name="connsiteX215" fmla="*/ 2285481 w 11269336"/>
              <a:gd name="connsiteY215" fmla="*/ 2045197 h 2323145"/>
              <a:gd name="connsiteX216" fmla="*/ 2273666 w 11269336"/>
              <a:gd name="connsiteY216" fmla="*/ 2048710 h 2323145"/>
              <a:gd name="connsiteX217" fmla="*/ 2270719 w 11269336"/>
              <a:gd name="connsiteY217" fmla="*/ 2052702 h 2323145"/>
              <a:gd name="connsiteX218" fmla="*/ 2253080 w 11269336"/>
              <a:gd name="connsiteY218" fmla="*/ 2056363 h 2323145"/>
              <a:gd name="connsiteX219" fmla="*/ 2250906 w 11269336"/>
              <a:gd name="connsiteY219" fmla="*/ 2055654 h 2323145"/>
              <a:gd name="connsiteX220" fmla="*/ 2236905 w 11269336"/>
              <a:gd name="connsiteY220" fmla="*/ 2062882 h 2323145"/>
              <a:gd name="connsiteX221" fmla="*/ 2225830 w 11269336"/>
              <a:gd name="connsiteY221" fmla="*/ 2074027 h 2323145"/>
              <a:gd name="connsiteX222" fmla="*/ 2073776 w 11269336"/>
              <a:gd name="connsiteY222" fmla="*/ 2089244 h 2323145"/>
              <a:gd name="connsiteX223" fmla="*/ 1948256 w 11269336"/>
              <a:gd name="connsiteY223" fmla="*/ 2146616 h 2323145"/>
              <a:gd name="connsiteX224" fmla="*/ 1865582 w 11269336"/>
              <a:gd name="connsiteY224" fmla="*/ 2153738 h 2323145"/>
              <a:gd name="connsiteX225" fmla="*/ 1835210 w 11269336"/>
              <a:gd name="connsiteY225" fmla="*/ 2134244 h 2323145"/>
              <a:gd name="connsiteX226" fmla="*/ 1632661 w 11269336"/>
              <a:gd name="connsiteY226" fmla="*/ 2173882 h 2323145"/>
              <a:gd name="connsiteX227" fmla="*/ 1579590 w 11269336"/>
              <a:gd name="connsiteY227" fmla="*/ 2173680 h 2323145"/>
              <a:gd name="connsiteX228" fmla="*/ 1535601 w 11269336"/>
              <a:gd name="connsiteY228" fmla="*/ 2194590 h 2323145"/>
              <a:gd name="connsiteX229" fmla="*/ 1515594 w 11269336"/>
              <a:gd name="connsiteY229" fmla="*/ 2189622 h 2323145"/>
              <a:gd name="connsiteX230" fmla="*/ 1512113 w 11269336"/>
              <a:gd name="connsiteY230" fmla="*/ 2188534 h 2323145"/>
              <a:gd name="connsiteX231" fmla="*/ 1498838 w 11269336"/>
              <a:gd name="connsiteY231" fmla="*/ 2189213 h 2323145"/>
              <a:gd name="connsiteX232" fmla="*/ 1494279 w 11269336"/>
              <a:gd name="connsiteY232" fmla="*/ 2183112 h 2323145"/>
              <a:gd name="connsiteX233" fmla="*/ 1473714 w 11269336"/>
              <a:gd name="connsiteY233" fmla="*/ 2179625 h 2323145"/>
              <a:gd name="connsiteX234" fmla="*/ 1449503 w 11269336"/>
              <a:gd name="connsiteY234" fmla="*/ 2182633 h 2323145"/>
              <a:gd name="connsiteX235" fmla="*/ 1266687 w 11269336"/>
              <a:gd name="connsiteY235" fmla="*/ 2212688 h 2323145"/>
              <a:gd name="connsiteX236" fmla="*/ 1239614 w 11269336"/>
              <a:gd name="connsiteY236" fmla="*/ 2209727 h 2323145"/>
              <a:gd name="connsiteX237" fmla="*/ 1202436 w 11269336"/>
              <a:gd name="connsiteY237" fmla="*/ 2209817 h 2323145"/>
              <a:gd name="connsiteX238" fmla="*/ 1136097 w 11269336"/>
              <a:gd name="connsiteY238" fmla="*/ 2205112 h 2323145"/>
              <a:gd name="connsiteX239" fmla="*/ 988232 w 11269336"/>
              <a:gd name="connsiteY239" fmla="*/ 2235635 h 2323145"/>
              <a:gd name="connsiteX240" fmla="*/ 981959 w 11269336"/>
              <a:gd name="connsiteY240" fmla="*/ 2231607 h 2323145"/>
              <a:gd name="connsiteX241" fmla="*/ 938600 w 11269336"/>
              <a:gd name="connsiteY241" fmla="*/ 2238113 h 2323145"/>
              <a:gd name="connsiteX242" fmla="*/ 791788 w 11269336"/>
              <a:gd name="connsiteY242" fmla="*/ 2293224 h 2323145"/>
              <a:gd name="connsiteX243" fmla="*/ 706914 w 11269336"/>
              <a:gd name="connsiteY243" fmla="*/ 2305046 h 2323145"/>
              <a:gd name="connsiteX244" fmla="*/ 675971 w 11269336"/>
              <a:gd name="connsiteY244" fmla="*/ 2304030 h 2323145"/>
              <a:gd name="connsiteX245" fmla="*/ 624180 w 11269336"/>
              <a:gd name="connsiteY245" fmla="*/ 2302650 h 2323145"/>
              <a:gd name="connsiteX246" fmla="*/ 583453 w 11269336"/>
              <a:gd name="connsiteY246" fmla="*/ 2288788 h 2323145"/>
              <a:gd name="connsiteX247" fmla="*/ 540946 w 11269336"/>
              <a:gd name="connsiteY247" fmla="*/ 2292721 h 2323145"/>
              <a:gd name="connsiteX248" fmla="*/ 533680 w 11269336"/>
              <a:gd name="connsiteY248" fmla="*/ 2310233 h 2323145"/>
              <a:gd name="connsiteX249" fmla="*/ 487366 w 11269336"/>
              <a:gd name="connsiteY249" fmla="*/ 2309053 h 2323145"/>
              <a:gd name="connsiteX250" fmla="*/ 416820 w 11269336"/>
              <a:gd name="connsiteY250" fmla="*/ 2305443 h 2323145"/>
              <a:gd name="connsiteX251" fmla="*/ 376805 w 11269336"/>
              <a:gd name="connsiteY251" fmla="*/ 2307647 h 2323145"/>
              <a:gd name="connsiteX252" fmla="*/ 266777 w 11269336"/>
              <a:gd name="connsiteY252" fmla="*/ 2309012 h 2323145"/>
              <a:gd name="connsiteX253" fmla="*/ 156013 w 11269336"/>
              <a:gd name="connsiteY253" fmla="*/ 2306832 h 2323145"/>
              <a:gd name="connsiteX254" fmla="*/ 87258 w 11269336"/>
              <a:gd name="connsiteY254" fmla="*/ 2285511 h 2323145"/>
              <a:gd name="connsiteX255" fmla="*/ 23798 w 11269336"/>
              <a:gd name="connsiteY255" fmla="*/ 2281822 h 2323145"/>
              <a:gd name="connsiteX256" fmla="*/ 0 w 11269336"/>
              <a:gd name="connsiteY256" fmla="*/ 2285369 h 2323145"/>
              <a:gd name="connsiteX257" fmla="*/ 0 w 11269336"/>
              <a:gd name="connsiteY257"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533444 w 11269336"/>
              <a:gd name="connsiteY141" fmla="*/ 2181200 h 2323145"/>
              <a:gd name="connsiteX142" fmla="*/ 4492832 w 11269336"/>
              <a:gd name="connsiteY142" fmla="*/ 2188033 h 2323145"/>
              <a:gd name="connsiteX143" fmla="*/ 4467257 w 11269336"/>
              <a:gd name="connsiteY143" fmla="*/ 2196121 h 2323145"/>
              <a:gd name="connsiteX144" fmla="*/ 4459937 w 11269336"/>
              <a:gd name="connsiteY144" fmla="*/ 2195182 h 2323145"/>
              <a:gd name="connsiteX145" fmla="*/ 4433312 w 11269336"/>
              <a:gd name="connsiteY145" fmla="*/ 2199004 h 2323145"/>
              <a:gd name="connsiteX146" fmla="*/ 4405765 w 11269336"/>
              <a:gd name="connsiteY146" fmla="*/ 2199902 h 2323145"/>
              <a:gd name="connsiteX147" fmla="*/ 4401354 w 11269336"/>
              <a:gd name="connsiteY147" fmla="*/ 2194745 h 2323145"/>
              <a:gd name="connsiteX148" fmla="*/ 4366646 w 11269336"/>
              <a:gd name="connsiteY148" fmla="*/ 2198564 h 2323145"/>
              <a:gd name="connsiteX149" fmla="*/ 4354009 w 11269336"/>
              <a:gd name="connsiteY149" fmla="*/ 2204984 h 2323145"/>
              <a:gd name="connsiteX150" fmla="*/ 4348284 w 11269336"/>
              <a:gd name="connsiteY150" fmla="*/ 2205270 h 2323145"/>
              <a:gd name="connsiteX151" fmla="*/ 4333906 w 11269336"/>
              <a:gd name="connsiteY151" fmla="*/ 2205251 h 2323145"/>
              <a:gd name="connsiteX152" fmla="*/ 4308819 w 11269336"/>
              <a:gd name="connsiteY152" fmla="*/ 2203822 h 2323145"/>
              <a:gd name="connsiteX153" fmla="*/ 4301210 w 11269336"/>
              <a:gd name="connsiteY153" fmla="*/ 2204456 h 2323145"/>
              <a:gd name="connsiteX154" fmla="*/ 4283095 w 11269336"/>
              <a:gd name="connsiteY154" fmla="*/ 2198177 h 2323145"/>
              <a:gd name="connsiteX155" fmla="*/ 4250119 w 11269336"/>
              <a:gd name="connsiteY155" fmla="*/ 2196342 h 2323145"/>
              <a:gd name="connsiteX156" fmla="*/ 4189203 w 11269336"/>
              <a:gd name="connsiteY156" fmla="*/ 2178994 h 2323145"/>
              <a:gd name="connsiteX157" fmla="*/ 4154035 w 11269336"/>
              <a:gd name="connsiteY157" fmla="*/ 2171950 h 2323145"/>
              <a:gd name="connsiteX158" fmla="*/ 4129569 w 11269336"/>
              <a:gd name="connsiteY158" fmla="*/ 2163850 h 2323145"/>
              <a:gd name="connsiteX159" fmla="*/ 4061250 w 11269336"/>
              <a:gd name="connsiteY159" fmla="*/ 2159236 h 2323145"/>
              <a:gd name="connsiteX160" fmla="*/ 3945480 w 11269336"/>
              <a:gd name="connsiteY160" fmla="*/ 2158279 h 2323145"/>
              <a:gd name="connsiteX161" fmla="*/ 3921468 w 11269336"/>
              <a:gd name="connsiteY161" fmla="*/ 2156588 h 2323145"/>
              <a:gd name="connsiteX162" fmla="*/ 3903348 w 11269336"/>
              <a:gd name="connsiteY162" fmla="*/ 2149220 h 2323145"/>
              <a:gd name="connsiteX163" fmla="*/ 3901342 w 11269336"/>
              <a:gd name="connsiteY163" fmla="*/ 2142355 h 2323145"/>
              <a:gd name="connsiteX164" fmla="*/ 3888539 w 11269336"/>
              <a:gd name="connsiteY164" fmla="*/ 2140476 h 2323145"/>
              <a:gd name="connsiteX165" fmla="*/ 3885662 w 11269336"/>
              <a:gd name="connsiteY165" fmla="*/ 2138740 h 2323145"/>
              <a:gd name="connsiteX166" fmla="*/ 3868627 w 11269336"/>
              <a:gd name="connsiteY166" fmla="*/ 2130023 h 2323145"/>
              <a:gd name="connsiteX167" fmla="*/ 3819177 w 11269336"/>
              <a:gd name="connsiteY167" fmla="*/ 2142111 h 2323145"/>
              <a:gd name="connsiteX168" fmla="*/ 3769100 w 11269336"/>
              <a:gd name="connsiteY168" fmla="*/ 2131731 h 2323145"/>
              <a:gd name="connsiteX169" fmla="*/ 3562752 w 11269336"/>
              <a:gd name="connsiteY169" fmla="*/ 2131785 h 2323145"/>
              <a:gd name="connsiteX170" fmla="*/ 3541402 w 11269336"/>
              <a:gd name="connsiteY170" fmla="*/ 2106821 h 2323145"/>
              <a:gd name="connsiteX171" fmla="*/ 3365341 w 11269336"/>
              <a:gd name="connsiteY171" fmla="*/ 2077638 h 2323145"/>
              <a:gd name="connsiteX172" fmla="*/ 3170922 w 11269336"/>
              <a:gd name="connsiteY172" fmla="*/ 2115957 h 2323145"/>
              <a:gd name="connsiteX173" fmla="*/ 3156256 w 11269336"/>
              <a:gd name="connsiteY173" fmla="*/ 2124773 h 2323145"/>
              <a:gd name="connsiteX174" fmla="*/ 3140298 w 11269336"/>
              <a:gd name="connsiteY174" fmla="*/ 2129182 h 2323145"/>
              <a:gd name="connsiteX175" fmla="*/ 3138514 w 11269336"/>
              <a:gd name="connsiteY175" fmla="*/ 2128069 h 2323145"/>
              <a:gd name="connsiteX176" fmla="*/ 3120467 w 11269336"/>
              <a:gd name="connsiteY176" fmla="*/ 2128281 h 2323145"/>
              <a:gd name="connsiteX177" fmla="*/ 3116175 w 11269336"/>
              <a:gd name="connsiteY177" fmla="*/ 2131633 h 2323145"/>
              <a:gd name="connsiteX178" fmla="*/ 3103685 w 11269336"/>
              <a:gd name="connsiteY178" fmla="*/ 2132814 h 2323145"/>
              <a:gd name="connsiteX179" fmla="*/ 3078794 w 11269336"/>
              <a:gd name="connsiteY179" fmla="*/ 2137935 h 2323145"/>
              <a:gd name="connsiteX180" fmla="*/ 3074407 w 11269336"/>
              <a:gd name="connsiteY180" fmla="*/ 2136274 h 2323145"/>
              <a:gd name="connsiteX181" fmla="*/ 3037285 w 11269336"/>
              <a:gd name="connsiteY181" fmla="*/ 2139919 h 2323145"/>
              <a:gd name="connsiteX182" fmla="*/ 3036901 w 11269336"/>
              <a:gd name="connsiteY182" fmla="*/ 2138726 h 2323145"/>
              <a:gd name="connsiteX183" fmla="*/ 3026996 w 11269336"/>
              <a:gd name="connsiteY183" fmla="*/ 2134322 h 2323145"/>
              <a:gd name="connsiteX184" fmla="*/ 3007772 w 11269336"/>
              <a:gd name="connsiteY184" fmla="*/ 2128742 h 2323145"/>
              <a:gd name="connsiteX185" fmla="*/ 2965030 w 11269336"/>
              <a:gd name="connsiteY185" fmla="*/ 2100494 h 2323145"/>
              <a:gd name="connsiteX186" fmla="*/ 2926342 w 11269336"/>
              <a:gd name="connsiteY186" fmla="*/ 2104155 h 2323145"/>
              <a:gd name="connsiteX187" fmla="*/ 2918608 w 11269336"/>
              <a:gd name="connsiteY187" fmla="*/ 2104215 h 2323145"/>
              <a:gd name="connsiteX188" fmla="*/ 2918475 w 11269336"/>
              <a:gd name="connsiteY188" fmla="*/ 2103937 h 2323145"/>
              <a:gd name="connsiteX189" fmla="*/ 2910360 w 11269336"/>
              <a:gd name="connsiteY189" fmla="*/ 2103444 h 2323145"/>
              <a:gd name="connsiteX190" fmla="*/ 2904507 w 11269336"/>
              <a:gd name="connsiteY190" fmla="*/ 2104326 h 2323145"/>
              <a:gd name="connsiteX191" fmla="*/ 2889503 w 11269336"/>
              <a:gd name="connsiteY191" fmla="*/ 2104443 h 2323145"/>
              <a:gd name="connsiteX192" fmla="*/ 2884480 w 11269336"/>
              <a:gd name="connsiteY192" fmla="*/ 2102626 h 2323145"/>
              <a:gd name="connsiteX193" fmla="*/ 2882689 w 11269336"/>
              <a:gd name="connsiteY193" fmla="*/ 2099228 h 2323145"/>
              <a:gd name="connsiteX194" fmla="*/ 2881291 w 11269336"/>
              <a:gd name="connsiteY194" fmla="*/ 2099618 h 2323145"/>
              <a:gd name="connsiteX195" fmla="*/ 2853979 w 11269336"/>
              <a:gd name="connsiteY195" fmla="*/ 2090388 h 2323145"/>
              <a:gd name="connsiteX196" fmla="*/ 2791790 w 11269336"/>
              <a:gd name="connsiteY196" fmla="*/ 2080332 h 2323145"/>
              <a:gd name="connsiteX197" fmla="*/ 2755844 w 11269336"/>
              <a:gd name="connsiteY197" fmla="*/ 2078874 h 2323145"/>
              <a:gd name="connsiteX198" fmla="*/ 2657742 w 11269336"/>
              <a:gd name="connsiteY198" fmla="*/ 2070179 h 2323145"/>
              <a:gd name="connsiteX199" fmla="*/ 2559549 w 11269336"/>
              <a:gd name="connsiteY199" fmla="*/ 2057873 h 2323145"/>
              <a:gd name="connsiteX200" fmla="*/ 2512054 w 11269336"/>
              <a:gd name="connsiteY200" fmla="*/ 2031671 h 2323145"/>
              <a:gd name="connsiteX201" fmla="*/ 2506437 w 11269336"/>
              <a:gd name="connsiteY201" fmla="*/ 2030918 h 2323145"/>
              <a:gd name="connsiteX202" fmla="*/ 2491752 w 11269336"/>
              <a:gd name="connsiteY202" fmla="*/ 2033906 h 2323145"/>
              <a:gd name="connsiteX203" fmla="*/ 2486338 w 11269336"/>
              <a:gd name="connsiteY203" fmla="*/ 2035862 h 2323145"/>
              <a:gd name="connsiteX204" fmla="*/ 2478186 w 11269336"/>
              <a:gd name="connsiteY204" fmla="*/ 2036953 h 2323145"/>
              <a:gd name="connsiteX205" fmla="*/ 2477950 w 11269336"/>
              <a:gd name="connsiteY205" fmla="*/ 2036715 h 2323145"/>
              <a:gd name="connsiteX206" fmla="*/ 2470381 w 11269336"/>
              <a:gd name="connsiteY206" fmla="*/ 2038256 h 2323145"/>
              <a:gd name="connsiteX207" fmla="*/ 2433781 w 11269336"/>
              <a:gd name="connsiteY207" fmla="*/ 2049140 h 2323145"/>
              <a:gd name="connsiteX208" fmla="*/ 2381172 w 11269336"/>
              <a:gd name="connsiteY208" fmla="*/ 2030645 h 2323145"/>
              <a:gd name="connsiteX209" fmla="*/ 2360198 w 11269336"/>
              <a:gd name="connsiteY209" fmla="*/ 2029059 h 2323145"/>
              <a:gd name="connsiteX210" fmla="*/ 2348815 w 11269336"/>
              <a:gd name="connsiteY210" fmla="*/ 2026798 h 2323145"/>
              <a:gd name="connsiteX211" fmla="*/ 2347988 w 11269336"/>
              <a:gd name="connsiteY211" fmla="*/ 2025745 h 2323145"/>
              <a:gd name="connsiteX212" fmla="*/ 2312920 w 11269336"/>
              <a:gd name="connsiteY212" fmla="*/ 2036311 h 2323145"/>
              <a:gd name="connsiteX213" fmla="*/ 2307986 w 11269336"/>
              <a:gd name="connsiteY213" fmla="*/ 2035583 h 2323145"/>
              <a:gd name="connsiteX214" fmla="*/ 2285481 w 11269336"/>
              <a:gd name="connsiteY214" fmla="*/ 2045197 h 2323145"/>
              <a:gd name="connsiteX215" fmla="*/ 2273666 w 11269336"/>
              <a:gd name="connsiteY215" fmla="*/ 2048710 h 2323145"/>
              <a:gd name="connsiteX216" fmla="*/ 2270719 w 11269336"/>
              <a:gd name="connsiteY216" fmla="*/ 2052702 h 2323145"/>
              <a:gd name="connsiteX217" fmla="*/ 2253080 w 11269336"/>
              <a:gd name="connsiteY217" fmla="*/ 2056363 h 2323145"/>
              <a:gd name="connsiteX218" fmla="*/ 2250906 w 11269336"/>
              <a:gd name="connsiteY218" fmla="*/ 2055654 h 2323145"/>
              <a:gd name="connsiteX219" fmla="*/ 2236905 w 11269336"/>
              <a:gd name="connsiteY219" fmla="*/ 2062882 h 2323145"/>
              <a:gd name="connsiteX220" fmla="*/ 2225830 w 11269336"/>
              <a:gd name="connsiteY220" fmla="*/ 2074027 h 2323145"/>
              <a:gd name="connsiteX221" fmla="*/ 2073776 w 11269336"/>
              <a:gd name="connsiteY221" fmla="*/ 2089244 h 2323145"/>
              <a:gd name="connsiteX222" fmla="*/ 1948256 w 11269336"/>
              <a:gd name="connsiteY222" fmla="*/ 2146616 h 2323145"/>
              <a:gd name="connsiteX223" fmla="*/ 1865582 w 11269336"/>
              <a:gd name="connsiteY223" fmla="*/ 2153738 h 2323145"/>
              <a:gd name="connsiteX224" fmla="*/ 1835210 w 11269336"/>
              <a:gd name="connsiteY224" fmla="*/ 2134244 h 2323145"/>
              <a:gd name="connsiteX225" fmla="*/ 1632661 w 11269336"/>
              <a:gd name="connsiteY225" fmla="*/ 2173882 h 2323145"/>
              <a:gd name="connsiteX226" fmla="*/ 1579590 w 11269336"/>
              <a:gd name="connsiteY226" fmla="*/ 2173680 h 2323145"/>
              <a:gd name="connsiteX227" fmla="*/ 1535601 w 11269336"/>
              <a:gd name="connsiteY227" fmla="*/ 2194590 h 2323145"/>
              <a:gd name="connsiteX228" fmla="*/ 1515594 w 11269336"/>
              <a:gd name="connsiteY228" fmla="*/ 2189622 h 2323145"/>
              <a:gd name="connsiteX229" fmla="*/ 1512113 w 11269336"/>
              <a:gd name="connsiteY229" fmla="*/ 2188534 h 2323145"/>
              <a:gd name="connsiteX230" fmla="*/ 1498838 w 11269336"/>
              <a:gd name="connsiteY230" fmla="*/ 2189213 h 2323145"/>
              <a:gd name="connsiteX231" fmla="*/ 1494279 w 11269336"/>
              <a:gd name="connsiteY231" fmla="*/ 2183112 h 2323145"/>
              <a:gd name="connsiteX232" fmla="*/ 1473714 w 11269336"/>
              <a:gd name="connsiteY232" fmla="*/ 2179625 h 2323145"/>
              <a:gd name="connsiteX233" fmla="*/ 1449503 w 11269336"/>
              <a:gd name="connsiteY233" fmla="*/ 2182633 h 2323145"/>
              <a:gd name="connsiteX234" fmla="*/ 1266687 w 11269336"/>
              <a:gd name="connsiteY234" fmla="*/ 2212688 h 2323145"/>
              <a:gd name="connsiteX235" fmla="*/ 1239614 w 11269336"/>
              <a:gd name="connsiteY235" fmla="*/ 2209727 h 2323145"/>
              <a:gd name="connsiteX236" fmla="*/ 1202436 w 11269336"/>
              <a:gd name="connsiteY236" fmla="*/ 2209817 h 2323145"/>
              <a:gd name="connsiteX237" fmla="*/ 1136097 w 11269336"/>
              <a:gd name="connsiteY237" fmla="*/ 2205112 h 2323145"/>
              <a:gd name="connsiteX238" fmla="*/ 988232 w 11269336"/>
              <a:gd name="connsiteY238" fmla="*/ 2235635 h 2323145"/>
              <a:gd name="connsiteX239" fmla="*/ 981959 w 11269336"/>
              <a:gd name="connsiteY239" fmla="*/ 2231607 h 2323145"/>
              <a:gd name="connsiteX240" fmla="*/ 938600 w 11269336"/>
              <a:gd name="connsiteY240" fmla="*/ 2238113 h 2323145"/>
              <a:gd name="connsiteX241" fmla="*/ 791788 w 11269336"/>
              <a:gd name="connsiteY241" fmla="*/ 2293224 h 2323145"/>
              <a:gd name="connsiteX242" fmla="*/ 706914 w 11269336"/>
              <a:gd name="connsiteY242" fmla="*/ 2305046 h 2323145"/>
              <a:gd name="connsiteX243" fmla="*/ 675971 w 11269336"/>
              <a:gd name="connsiteY243" fmla="*/ 2304030 h 2323145"/>
              <a:gd name="connsiteX244" fmla="*/ 624180 w 11269336"/>
              <a:gd name="connsiteY244" fmla="*/ 2302650 h 2323145"/>
              <a:gd name="connsiteX245" fmla="*/ 583453 w 11269336"/>
              <a:gd name="connsiteY245" fmla="*/ 2288788 h 2323145"/>
              <a:gd name="connsiteX246" fmla="*/ 540946 w 11269336"/>
              <a:gd name="connsiteY246" fmla="*/ 2292721 h 2323145"/>
              <a:gd name="connsiteX247" fmla="*/ 533680 w 11269336"/>
              <a:gd name="connsiteY247" fmla="*/ 2310233 h 2323145"/>
              <a:gd name="connsiteX248" fmla="*/ 487366 w 11269336"/>
              <a:gd name="connsiteY248" fmla="*/ 2309053 h 2323145"/>
              <a:gd name="connsiteX249" fmla="*/ 416820 w 11269336"/>
              <a:gd name="connsiteY249" fmla="*/ 2305443 h 2323145"/>
              <a:gd name="connsiteX250" fmla="*/ 376805 w 11269336"/>
              <a:gd name="connsiteY250" fmla="*/ 2307647 h 2323145"/>
              <a:gd name="connsiteX251" fmla="*/ 266777 w 11269336"/>
              <a:gd name="connsiteY251" fmla="*/ 2309012 h 2323145"/>
              <a:gd name="connsiteX252" fmla="*/ 156013 w 11269336"/>
              <a:gd name="connsiteY252" fmla="*/ 2306832 h 2323145"/>
              <a:gd name="connsiteX253" fmla="*/ 87258 w 11269336"/>
              <a:gd name="connsiteY253" fmla="*/ 2285511 h 2323145"/>
              <a:gd name="connsiteX254" fmla="*/ 23798 w 11269336"/>
              <a:gd name="connsiteY254" fmla="*/ 2281822 h 2323145"/>
              <a:gd name="connsiteX255" fmla="*/ 0 w 11269336"/>
              <a:gd name="connsiteY255" fmla="*/ 2285369 h 2323145"/>
              <a:gd name="connsiteX256" fmla="*/ 0 w 11269336"/>
              <a:gd name="connsiteY256"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533444 w 11269336"/>
              <a:gd name="connsiteY141" fmla="*/ 2181200 h 2323145"/>
              <a:gd name="connsiteX142" fmla="*/ 4492832 w 11269336"/>
              <a:gd name="connsiteY142" fmla="*/ 2188033 h 2323145"/>
              <a:gd name="connsiteX143" fmla="*/ 4467257 w 11269336"/>
              <a:gd name="connsiteY143" fmla="*/ 2196121 h 2323145"/>
              <a:gd name="connsiteX144" fmla="*/ 4459937 w 11269336"/>
              <a:gd name="connsiteY144" fmla="*/ 2195182 h 2323145"/>
              <a:gd name="connsiteX145" fmla="*/ 4405765 w 11269336"/>
              <a:gd name="connsiteY145" fmla="*/ 2199902 h 2323145"/>
              <a:gd name="connsiteX146" fmla="*/ 4401354 w 11269336"/>
              <a:gd name="connsiteY146" fmla="*/ 2194745 h 2323145"/>
              <a:gd name="connsiteX147" fmla="*/ 4366646 w 11269336"/>
              <a:gd name="connsiteY147" fmla="*/ 2198564 h 2323145"/>
              <a:gd name="connsiteX148" fmla="*/ 4354009 w 11269336"/>
              <a:gd name="connsiteY148" fmla="*/ 2204984 h 2323145"/>
              <a:gd name="connsiteX149" fmla="*/ 4348284 w 11269336"/>
              <a:gd name="connsiteY149" fmla="*/ 2205270 h 2323145"/>
              <a:gd name="connsiteX150" fmla="*/ 4333906 w 11269336"/>
              <a:gd name="connsiteY150" fmla="*/ 2205251 h 2323145"/>
              <a:gd name="connsiteX151" fmla="*/ 4308819 w 11269336"/>
              <a:gd name="connsiteY151" fmla="*/ 2203822 h 2323145"/>
              <a:gd name="connsiteX152" fmla="*/ 4301210 w 11269336"/>
              <a:gd name="connsiteY152" fmla="*/ 2204456 h 2323145"/>
              <a:gd name="connsiteX153" fmla="*/ 4283095 w 11269336"/>
              <a:gd name="connsiteY153" fmla="*/ 2198177 h 2323145"/>
              <a:gd name="connsiteX154" fmla="*/ 4250119 w 11269336"/>
              <a:gd name="connsiteY154" fmla="*/ 2196342 h 2323145"/>
              <a:gd name="connsiteX155" fmla="*/ 4189203 w 11269336"/>
              <a:gd name="connsiteY155" fmla="*/ 2178994 h 2323145"/>
              <a:gd name="connsiteX156" fmla="*/ 4154035 w 11269336"/>
              <a:gd name="connsiteY156" fmla="*/ 2171950 h 2323145"/>
              <a:gd name="connsiteX157" fmla="*/ 4129569 w 11269336"/>
              <a:gd name="connsiteY157" fmla="*/ 2163850 h 2323145"/>
              <a:gd name="connsiteX158" fmla="*/ 4061250 w 11269336"/>
              <a:gd name="connsiteY158" fmla="*/ 2159236 h 2323145"/>
              <a:gd name="connsiteX159" fmla="*/ 3945480 w 11269336"/>
              <a:gd name="connsiteY159" fmla="*/ 2158279 h 2323145"/>
              <a:gd name="connsiteX160" fmla="*/ 3921468 w 11269336"/>
              <a:gd name="connsiteY160" fmla="*/ 2156588 h 2323145"/>
              <a:gd name="connsiteX161" fmla="*/ 3903348 w 11269336"/>
              <a:gd name="connsiteY161" fmla="*/ 2149220 h 2323145"/>
              <a:gd name="connsiteX162" fmla="*/ 3901342 w 11269336"/>
              <a:gd name="connsiteY162" fmla="*/ 2142355 h 2323145"/>
              <a:gd name="connsiteX163" fmla="*/ 3888539 w 11269336"/>
              <a:gd name="connsiteY163" fmla="*/ 2140476 h 2323145"/>
              <a:gd name="connsiteX164" fmla="*/ 3885662 w 11269336"/>
              <a:gd name="connsiteY164" fmla="*/ 2138740 h 2323145"/>
              <a:gd name="connsiteX165" fmla="*/ 3868627 w 11269336"/>
              <a:gd name="connsiteY165" fmla="*/ 2130023 h 2323145"/>
              <a:gd name="connsiteX166" fmla="*/ 3819177 w 11269336"/>
              <a:gd name="connsiteY166" fmla="*/ 2142111 h 2323145"/>
              <a:gd name="connsiteX167" fmla="*/ 3769100 w 11269336"/>
              <a:gd name="connsiteY167" fmla="*/ 2131731 h 2323145"/>
              <a:gd name="connsiteX168" fmla="*/ 3562752 w 11269336"/>
              <a:gd name="connsiteY168" fmla="*/ 2131785 h 2323145"/>
              <a:gd name="connsiteX169" fmla="*/ 3541402 w 11269336"/>
              <a:gd name="connsiteY169" fmla="*/ 2106821 h 2323145"/>
              <a:gd name="connsiteX170" fmla="*/ 3365341 w 11269336"/>
              <a:gd name="connsiteY170" fmla="*/ 2077638 h 2323145"/>
              <a:gd name="connsiteX171" fmla="*/ 3170922 w 11269336"/>
              <a:gd name="connsiteY171" fmla="*/ 2115957 h 2323145"/>
              <a:gd name="connsiteX172" fmla="*/ 3156256 w 11269336"/>
              <a:gd name="connsiteY172" fmla="*/ 2124773 h 2323145"/>
              <a:gd name="connsiteX173" fmla="*/ 3140298 w 11269336"/>
              <a:gd name="connsiteY173" fmla="*/ 2129182 h 2323145"/>
              <a:gd name="connsiteX174" fmla="*/ 3138514 w 11269336"/>
              <a:gd name="connsiteY174" fmla="*/ 2128069 h 2323145"/>
              <a:gd name="connsiteX175" fmla="*/ 3120467 w 11269336"/>
              <a:gd name="connsiteY175" fmla="*/ 2128281 h 2323145"/>
              <a:gd name="connsiteX176" fmla="*/ 3116175 w 11269336"/>
              <a:gd name="connsiteY176" fmla="*/ 2131633 h 2323145"/>
              <a:gd name="connsiteX177" fmla="*/ 3103685 w 11269336"/>
              <a:gd name="connsiteY177" fmla="*/ 2132814 h 2323145"/>
              <a:gd name="connsiteX178" fmla="*/ 3078794 w 11269336"/>
              <a:gd name="connsiteY178" fmla="*/ 2137935 h 2323145"/>
              <a:gd name="connsiteX179" fmla="*/ 3074407 w 11269336"/>
              <a:gd name="connsiteY179" fmla="*/ 2136274 h 2323145"/>
              <a:gd name="connsiteX180" fmla="*/ 3037285 w 11269336"/>
              <a:gd name="connsiteY180" fmla="*/ 2139919 h 2323145"/>
              <a:gd name="connsiteX181" fmla="*/ 3036901 w 11269336"/>
              <a:gd name="connsiteY181" fmla="*/ 2138726 h 2323145"/>
              <a:gd name="connsiteX182" fmla="*/ 3026996 w 11269336"/>
              <a:gd name="connsiteY182" fmla="*/ 2134322 h 2323145"/>
              <a:gd name="connsiteX183" fmla="*/ 3007772 w 11269336"/>
              <a:gd name="connsiteY183" fmla="*/ 2128742 h 2323145"/>
              <a:gd name="connsiteX184" fmla="*/ 2965030 w 11269336"/>
              <a:gd name="connsiteY184" fmla="*/ 2100494 h 2323145"/>
              <a:gd name="connsiteX185" fmla="*/ 2926342 w 11269336"/>
              <a:gd name="connsiteY185" fmla="*/ 2104155 h 2323145"/>
              <a:gd name="connsiteX186" fmla="*/ 2918608 w 11269336"/>
              <a:gd name="connsiteY186" fmla="*/ 2104215 h 2323145"/>
              <a:gd name="connsiteX187" fmla="*/ 2918475 w 11269336"/>
              <a:gd name="connsiteY187" fmla="*/ 2103937 h 2323145"/>
              <a:gd name="connsiteX188" fmla="*/ 2910360 w 11269336"/>
              <a:gd name="connsiteY188" fmla="*/ 2103444 h 2323145"/>
              <a:gd name="connsiteX189" fmla="*/ 2904507 w 11269336"/>
              <a:gd name="connsiteY189" fmla="*/ 2104326 h 2323145"/>
              <a:gd name="connsiteX190" fmla="*/ 2889503 w 11269336"/>
              <a:gd name="connsiteY190" fmla="*/ 2104443 h 2323145"/>
              <a:gd name="connsiteX191" fmla="*/ 2884480 w 11269336"/>
              <a:gd name="connsiteY191" fmla="*/ 2102626 h 2323145"/>
              <a:gd name="connsiteX192" fmla="*/ 2882689 w 11269336"/>
              <a:gd name="connsiteY192" fmla="*/ 2099228 h 2323145"/>
              <a:gd name="connsiteX193" fmla="*/ 2881291 w 11269336"/>
              <a:gd name="connsiteY193" fmla="*/ 2099618 h 2323145"/>
              <a:gd name="connsiteX194" fmla="*/ 2853979 w 11269336"/>
              <a:gd name="connsiteY194" fmla="*/ 2090388 h 2323145"/>
              <a:gd name="connsiteX195" fmla="*/ 2791790 w 11269336"/>
              <a:gd name="connsiteY195" fmla="*/ 2080332 h 2323145"/>
              <a:gd name="connsiteX196" fmla="*/ 2755844 w 11269336"/>
              <a:gd name="connsiteY196" fmla="*/ 2078874 h 2323145"/>
              <a:gd name="connsiteX197" fmla="*/ 2657742 w 11269336"/>
              <a:gd name="connsiteY197" fmla="*/ 2070179 h 2323145"/>
              <a:gd name="connsiteX198" fmla="*/ 2559549 w 11269336"/>
              <a:gd name="connsiteY198" fmla="*/ 2057873 h 2323145"/>
              <a:gd name="connsiteX199" fmla="*/ 2512054 w 11269336"/>
              <a:gd name="connsiteY199" fmla="*/ 2031671 h 2323145"/>
              <a:gd name="connsiteX200" fmla="*/ 2506437 w 11269336"/>
              <a:gd name="connsiteY200" fmla="*/ 2030918 h 2323145"/>
              <a:gd name="connsiteX201" fmla="*/ 2491752 w 11269336"/>
              <a:gd name="connsiteY201" fmla="*/ 2033906 h 2323145"/>
              <a:gd name="connsiteX202" fmla="*/ 2486338 w 11269336"/>
              <a:gd name="connsiteY202" fmla="*/ 2035862 h 2323145"/>
              <a:gd name="connsiteX203" fmla="*/ 2478186 w 11269336"/>
              <a:gd name="connsiteY203" fmla="*/ 2036953 h 2323145"/>
              <a:gd name="connsiteX204" fmla="*/ 2477950 w 11269336"/>
              <a:gd name="connsiteY204" fmla="*/ 2036715 h 2323145"/>
              <a:gd name="connsiteX205" fmla="*/ 2470381 w 11269336"/>
              <a:gd name="connsiteY205" fmla="*/ 2038256 h 2323145"/>
              <a:gd name="connsiteX206" fmla="*/ 2433781 w 11269336"/>
              <a:gd name="connsiteY206" fmla="*/ 2049140 h 2323145"/>
              <a:gd name="connsiteX207" fmla="*/ 2381172 w 11269336"/>
              <a:gd name="connsiteY207" fmla="*/ 2030645 h 2323145"/>
              <a:gd name="connsiteX208" fmla="*/ 2360198 w 11269336"/>
              <a:gd name="connsiteY208" fmla="*/ 2029059 h 2323145"/>
              <a:gd name="connsiteX209" fmla="*/ 2348815 w 11269336"/>
              <a:gd name="connsiteY209" fmla="*/ 2026798 h 2323145"/>
              <a:gd name="connsiteX210" fmla="*/ 2347988 w 11269336"/>
              <a:gd name="connsiteY210" fmla="*/ 2025745 h 2323145"/>
              <a:gd name="connsiteX211" fmla="*/ 2312920 w 11269336"/>
              <a:gd name="connsiteY211" fmla="*/ 2036311 h 2323145"/>
              <a:gd name="connsiteX212" fmla="*/ 2307986 w 11269336"/>
              <a:gd name="connsiteY212" fmla="*/ 2035583 h 2323145"/>
              <a:gd name="connsiteX213" fmla="*/ 2285481 w 11269336"/>
              <a:gd name="connsiteY213" fmla="*/ 2045197 h 2323145"/>
              <a:gd name="connsiteX214" fmla="*/ 2273666 w 11269336"/>
              <a:gd name="connsiteY214" fmla="*/ 2048710 h 2323145"/>
              <a:gd name="connsiteX215" fmla="*/ 2270719 w 11269336"/>
              <a:gd name="connsiteY215" fmla="*/ 2052702 h 2323145"/>
              <a:gd name="connsiteX216" fmla="*/ 2253080 w 11269336"/>
              <a:gd name="connsiteY216" fmla="*/ 2056363 h 2323145"/>
              <a:gd name="connsiteX217" fmla="*/ 2250906 w 11269336"/>
              <a:gd name="connsiteY217" fmla="*/ 2055654 h 2323145"/>
              <a:gd name="connsiteX218" fmla="*/ 2236905 w 11269336"/>
              <a:gd name="connsiteY218" fmla="*/ 2062882 h 2323145"/>
              <a:gd name="connsiteX219" fmla="*/ 2225830 w 11269336"/>
              <a:gd name="connsiteY219" fmla="*/ 2074027 h 2323145"/>
              <a:gd name="connsiteX220" fmla="*/ 2073776 w 11269336"/>
              <a:gd name="connsiteY220" fmla="*/ 2089244 h 2323145"/>
              <a:gd name="connsiteX221" fmla="*/ 1948256 w 11269336"/>
              <a:gd name="connsiteY221" fmla="*/ 2146616 h 2323145"/>
              <a:gd name="connsiteX222" fmla="*/ 1865582 w 11269336"/>
              <a:gd name="connsiteY222" fmla="*/ 2153738 h 2323145"/>
              <a:gd name="connsiteX223" fmla="*/ 1835210 w 11269336"/>
              <a:gd name="connsiteY223" fmla="*/ 2134244 h 2323145"/>
              <a:gd name="connsiteX224" fmla="*/ 1632661 w 11269336"/>
              <a:gd name="connsiteY224" fmla="*/ 2173882 h 2323145"/>
              <a:gd name="connsiteX225" fmla="*/ 1579590 w 11269336"/>
              <a:gd name="connsiteY225" fmla="*/ 2173680 h 2323145"/>
              <a:gd name="connsiteX226" fmla="*/ 1535601 w 11269336"/>
              <a:gd name="connsiteY226" fmla="*/ 2194590 h 2323145"/>
              <a:gd name="connsiteX227" fmla="*/ 1515594 w 11269336"/>
              <a:gd name="connsiteY227" fmla="*/ 2189622 h 2323145"/>
              <a:gd name="connsiteX228" fmla="*/ 1512113 w 11269336"/>
              <a:gd name="connsiteY228" fmla="*/ 2188534 h 2323145"/>
              <a:gd name="connsiteX229" fmla="*/ 1498838 w 11269336"/>
              <a:gd name="connsiteY229" fmla="*/ 2189213 h 2323145"/>
              <a:gd name="connsiteX230" fmla="*/ 1494279 w 11269336"/>
              <a:gd name="connsiteY230" fmla="*/ 2183112 h 2323145"/>
              <a:gd name="connsiteX231" fmla="*/ 1473714 w 11269336"/>
              <a:gd name="connsiteY231" fmla="*/ 2179625 h 2323145"/>
              <a:gd name="connsiteX232" fmla="*/ 1449503 w 11269336"/>
              <a:gd name="connsiteY232" fmla="*/ 2182633 h 2323145"/>
              <a:gd name="connsiteX233" fmla="*/ 1266687 w 11269336"/>
              <a:gd name="connsiteY233" fmla="*/ 2212688 h 2323145"/>
              <a:gd name="connsiteX234" fmla="*/ 1239614 w 11269336"/>
              <a:gd name="connsiteY234" fmla="*/ 2209727 h 2323145"/>
              <a:gd name="connsiteX235" fmla="*/ 1202436 w 11269336"/>
              <a:gd name="connsiteY235" fmla="*/ 2209817 h 2323145"/>
              <a:gd name="connsiteX236" fmla="*/ 1136097 w 11269336"/>
              <a:gd name="connsiteY236" fmla="*/ 2205112 h 2323145"/>
              <a:gd name="connsiteX237" fmla="*/ 988232 w 11269336"/>
              <a:gd name="connsiteY237" fmla="*/ 2235635 h 2323145"/>
              <a:gd name="connsiteX238" fmla="*/ 981959 w 11269336"/>
              <a:gd name="connsiteY238" fmla="*/ 2231607 h 2323145"/>
              <a:gd name="connsiteX239" fmla="*/ 938600 w 11269336"/>
              <a:gd name="connsiteY239" fmla="*/ 2238113 h 2323145"/>
              <a:gd name="connsiteX240" fmla="*/ 791788 w 11269336"/>
              <a:gd name="connsiteY240" fmla="*/ 2293224 h 2323145"/>
              <a:gd name="connsiteX241" fmla="*/ 706914 w 11269336"/>
              <a:gd name="connsiteY241" fmla="*/ 2305046 h 2323145"/>
              <a:gd name="connsiteX242" fmla="*/ 675971 w 11269336"/>
              <a:gd name="connsiteY242" fmla="*/ 2304030 h 2323145"/>
              <a:gd name="connsiteX243" fmla="*/ 624180 w 11269336"/>
              <a:gd name="connsiteY243" fmla="*/ 2302650 h 2323145"/>
              <a:gd name="connsiteX244" fmla="*/ 583453 w 11269336"/>
              <a:gd name="connsiteY244" fmla="*/ 2288788 h 2323145"/>
              <a:gd name="connsiteX245" fmla="*/ 540946 w 11269336"/>
              <a:gd name="connsiteY245" fmla="*/ 2292721 h 2323145"/>
              <a:gd name="connsiteX246" fmla="*/ 533680 w 11269336"/>
              <a:gd name="connsiteY246" fmla="*/ 2310233 h 2323145"/>
              <a:gd name="connsiteX247" fmla="*/ 487366 w 11269336"/>
              <a:gd name="connsiteY247" fmla="*/ 2309053 h 2323145"/>
              <a:gd name="connsiteX248" fmla="*/ 416820 w 11269336"/>
              <a:gd name="connsiteY248" fmla="*/ 2305443 h 2323145"/>
              <a:gd name="connsiteX249" fmla="*/ 376805 w 11269336"/>
              <a:gd name="connsiteY249" fmla="*/ 2307647 h 2323145"/>
              <a:gd name="connsiteX250" fmla="*/ 266777 w 11269336"/>
              <a:gd name="connsiteY250" fmla="*/ 2309012 h 2323145"/>
              <a:gd name="connsiteX251" fmla="*/ 156013 w 11269336"/>
              <a:gd name="connsiteY251" fmla="*/ 2306832 h 2323145"/>
              <a:gd name="connsiteX252" fmla="*/ 87258 w 11269336"/>
              <a:gd name="connsiteY252" fmla="*/ 2285511 h 2323145"/>
              <a:gd name="connsiteX253" fmla="*/ 23798 w 11269336"/>
              <a:gd name="connsiteY253" fmla="*/ 2281822 h 2323145"/>
              <a:gd name="connsiteX254" fmla="*/ 0 w 11269336"/>
              <a:gd name="connsiteY254" fmla="*/ 2285369 h 2323145"/>
              <a:gd name="connsiteX255" fmla="*/ 0 w 11269336"/>
              <a:gd name="connsiteY255"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533444 w 11269336"/>
              <a:gd name="connsiteY141" fmla="*/ 2181200 h 2323145"/>
              <a:gd name="connsiteX142" fmla="*/ 4492832 w 11269336"/>
              <a:gd name="connsiteY142" fmla="*/ 2188033 h 2323145"/>
              <a:gd name="connsiteX143" fmla="*/ 4467257 w 11269336"/>
              <a:gd name="connsiteY143" fmla="*/ 2196121 h 2323145"/>
              <a:gd name="connsiteX144" fmla="*/ 4405765 w 11269336"/>
              <a:gd name="connsiteY144" fmla="*/ 2199902 h 2323145"/>
              <a:gd name="connsiteX145" fmla="*/ 4401354 w 11269336"/>
              <a:gd name="connsiteY145" fmla="*/ 2194745 h 2323145"/>
              <a:gd name="connsiteX146" fmla="*/ 4366646 w 11269336"/>
              <a:gd name="connsiteY146" fmla="*/ 2198564 h 2323145"/>
              <a:gd name="connsiteX147" fmla="*/ 4354009 w 11269336"/>
              <a:gd name="connsiteY147" fmla="*/ 2204984 h 2323145"/>
              <a:gd name="connsiteX148" fmla="*/ 4348284 w 11269336"/>
              <a:gd name="connsiteY148" fmla="*/ 2205270 h 2323145"/>
              <a:gd name="connsiteX149" fmla="*/ 4333906 w 11269336"/>
              <a:gd name="connsiteY149" fmla="*/ 2205251 h 2323145"/>
              <a:gd name="connsiteX150" fmla="*/ 4308819 w 11269336"/>
              <a:gd name="connsiteY150" fmla="*/ 2203822 h 2323145"/>
              <a:gd name="connsiteX151" fmla="*/ 4301210 w 11269336"/>
              <a:gd name="connsiteY151" fmla="*/ 2204456 h 2323145"/>
              <a:gd name="connsiteX152" fmla="*/ 4283095 w 11269336"/>
              <a:gd name="connsiteY152" fmla="*/ 2198177 h 2323145"/>
              <a:gd name="connsiteX153" fmla="*/ 4250119 w 11269336"/>
              <a:gd name="connsiteY153" fmla="*/ 2196342 h 2323145"/>
              <a:gd name="connsiteX154" fmla="*/ 4189203 w 11269336"/>
              <a:gd name="connsiteY154" fmla="*/ 2178994 h 2323145"/>
              <a:gd name="connsiteX155" fmla="*/ 4154035 w 11269336"/>
              <a:gd name="connsiteY155" fmla="*/ 2171950 h 2323145"/>
              <a:gd name="connsiteX156" fmla="*/ 4129569 w 11269336"/>
              <a:gd name="connsiteY156" fmla="*/ 2163850 h 2323145"/>
              <a:gd name="connsiteX157" fmla="*/ 4061250 w 11269336"/>
              <a:gd name="connsiteY157" fmla="*/ 2159236 h 2323145"/>
              <a:gd name="connsiteX158" fmla="*/ 3945480 w 11269336"/>
              <a:gd name="connsiteY158" fmla="*/ 2158279 h 2323145"/>
              <a:gd name="connsiteX159" fmla="*/ 3921468 w 11269336"/>
              <a:gd name="connsiteY159" fmla="*/ 2156588 h 2323145"/>
              <a:gd name="connsiteX160" fmla="*/ 3903348 w 11269336"/>
              <a:gd name="connsiteY160" fmla="*/ 2149220 h 2323145"/>
              <a:gd name="connsiteX161" fmla="*/ 3901342 w 11269336"/>
              <a:gd name="connsiteY161" fmla="*/ 2142355 h 2323145"/>
              <a:gd name="connsiteX162" fmla="*/ 3888539 w 11269336"/>
              <a:gd name="connsiteY162" fmla="*/ 2140476 h 2323145"/>
              <a:gd name="connsiteX163" fmla="*/ 3885662 w 11269336"/>
              <a:gd name="connsiteY163" fmla="*/ 2138740 h 2323145"/>
              <a:gd name="connsiteX164" fmla="*/ 3868627 w 11269336"/>
              <a:gd name="connsiteY164" fmla="*/ 2130023 h 2323145"/>
              <a:gd name="connsiteX165" fmla="*/ 3819177 w 11269336"/>
              <a:gd name="connsiteY165" fmla="*/ 2142111 h 2323145"/>
              <a:gd name="connsiteX166" fmla="*/ 3769100 w 11269336"/>
              <a:gd name="connsiteY166" fmla="*/ 2131731 h 2323145"/>
              <a:gd name="connsiteX167" fmla="*/ 3562752 w 11269336"/>
              <a:gd name="connsiteY167" fmla="*/ 2131785 h 2323145"/>
              <a:gd name="connsiteX168" fmla="*/ 3541402 w 11269336"/>
              <a:gd name="connsiteY168" fmla="*/ 2106821 h 2323145"/>
              <a:gd name="connsiteX169" fmla="*/ 3365341 w 11269336"/>
              <a:gd name="connsiteY169" fmla="*/ 2077638 h 2323145"/>
              <a:gd name="connsiteX170" fmla="*/ 3170922 w 11269336"/>
              <a:gd name="connsiteY170" fmla="*/ 2115957 h 2323145"/>
              <a:gd name="connsiteX171" fmla="*/ 3156256 w 11269336"/>
              <a:gd name="connsiteY171" fmla="*/ 2124773 h 2323145"/>
              <a:gd name="connsiteX172" fmla="*/ 3140298 w 11269336"/>
              <a:gd name="connsiteY172" fmla="*/ 2129182 h 2323145"/>
              <a:gd name="connsiteX173" fmla="*/ 3138514 w 11269336"/>
              <a:gd name="connsiteY173" fmla="*/ 2128069 h 2323145"/>
              <a:gd name="connsiteX174" fmla="*/ 3120467 w 11269336"/>
              <a:gd name="connsiteY174" fmla="*/ 2128281 h 2323145"/>
              <a:gd name="connsiteX175" fmla="*/ 3116175 w 11269336"/>
              <a:gd name="connsiteY175" fmla="*/ 2131633 h 2323145"/>
              <a:gd name="connsiteX176" fmla="*/ 3103685 w 11269336"/>
              <a:gd name="connsiteY176" fmla="*/ 2132814 h 2323145"/>
              <a:gd name="connsiteX177" fmla="*/ 3078794 w 11269336"/>
              <a:gd name="connsiteY177" fmla="*/ 2137935 h 2323145"/>
              <a:gd name="connsiteX178" fmla="*/ 3074407 w 11269336"/>
              <a:gd name="connsiteY178" fmla="*/ 2136274 h 2323145"/>
              <a:gd name="connsiteX179" fmla="*/ 3037285 w 11269336"/>
              <a:gd name="connsiteY179" fmla="*/ 2139919 h 2323145"/>
              <a:gd name="connsiteX180" fmla="*/ 3036901 w 11269336"/>
              <a:gd name="connsiteY180" fmla="*/ 2138726 h 2323145"/>
              <a:gd name="connsiteX181" fmla="*/ 3026996 w 11269336"/>
              <a:gd name="connsiteY181" fmla="*/ 2134322 h 2323145"/>
              <a:gd name="connsiteX182" fmla="*/ 3007772 w 11269336"/>
              <a:gd name="connsiteY182" fmla="*/ 2128742 h 2323145"/>
              <a:gd name="connsiteX183" fmla="*/ 2965030 w 11269336"/>
              <a:gd name="connsiteY183" fmla="*/ 2100494 h 2323145"/>
              <a:gd name="connsiteX184" fmla="*/ 2926342 w 11269336"/>
              <a:gd name="connsiteY184" fmla="*/ 2104155 h 2323145"/>
              <a:gd name="connsiteX185" fmla="*/ 2918608 w 11269336"/>
              <a:gd name="connsiteY185" fmla="*/ 2104215 h 2323145"/>
              <a:gd name="connsiteX186" fmla="*/ 2918475 w 11269336"/>
              <a:gd name="connsiteY186" fmla="*/ 2103937 h 2323145"/>
              <a:gd name="connsiteX187" fmla="*/ 2910360 w 11269336"/>
              <a:gd name="connsiteY187" fmla="*/ 2103444 h 2323145"/>
              <a:gd name="connsiteX188" fmla="*/ 2904507 w 11269336"/>
              <a:gd name="connsiteY188" fmla="*/ 2104326 h 2323145"/>
              <a:gd name="connsiteX189" fmla="*/ 2889503 w 11269336"/>
              <a:gd name="connsiteY189" fmla="*/ 2104443 h 2323145"/>
              <a:gd name="connsiteX190" fmla="*/ 2884480 w 11269336"/>
              <a:gd name="connsiteY190" fmla="*/ 2102626 h 2323145"/>
              <a:gd name="connsiteX191" fmla="*/ 2882689 w 11269336"/>
              <a:gd name="connsiteY191" fmla="*/ 2099228 h 2323145"/>
              <a:gd name="connsiteX192" fmla="*/ 2881291 w 11269336"/>
              <a:gd name="connsiteY192" fmla="*/ 2099618 h 2323145"/>
              <a:gd name="connsiteX193" fmla="*/ 2853979 w 11269336"/>
              <a:gd name="connsiteY193" fmla="*/ 2090388 h 2323145"/>
              <a:gd name="connsiteX194" fmla="*/ 2791790 w 11269336"/>
              <a:gd name="connsiteY194" fmla="*/ 2080332 h 2323145"/>
              <a:gd name="connsiteX195" fmla="*/ 2755844 w 11269336"/>
              <a:gd name="connsiteY195" fmla="*/ 2078874 h 2323145"/>
              <a:gd name="connsiteX196" fmla="*/ 2657742 w 11269336"/>
              <a:gd name="connsiteY196" fmla="*/ 2070179 h 2323145"/>
              <a:gd name="connsiteX197" fmla="*/ 2559549 w 11269336"/>
              <a:gd name="connsiteY197" fmla="*/ 2057873 h 2323145"/>
              <a:gd name="connsiteX198" fmla="*/ 2512054 w 11269336"/>
              <a:gd name="connsiteY198" fmla="*/ 2031671 h 2323145"/>
              <a:gd name="connsiteX199" fmla="*/ 2506437 w 11269336"/>
              <a:gd name="connsiteY199" fmla="*/ 2030918 h 2323145"/>
              <a:gd name="connsiteX200" fmla="*/ 2491752 w 11269336"/>
              <a:gd name="connsiteY200" fmla="*/ 2033906 h 2323145"/>
              <a:gd name="connsiteX201" fmla="*/ 2486338 w 11269336"/>
              <a:gd name="connsiteY201" fmla="*/ 2035862 h 2323145"/>
              <a:gd name="connsiteX202" fmla="*/ 2478186 w 11269336"/>
              <a:gd name="connsiteY202" fmla="*/ 2036953 h 2323145"/>
              <a:gd name="connsiteX203" fmla="*/ 2477950 w 11269336"/>
              <a:gd name="connsiteY203" fmla="*/ 2036715 h 2323145"/>
              <a:gd name="connsiteX204" fmla="*/ 2470381 w 11269336"/>
              <a:gd name="connsiteY204" fmla="*/ 2038256 h 2323145"/>
              <a:gd name="connsiteX205" fmla="*/ 2433781 w 11269336"/>
              <a:gd name="connsiteY205" fmla="*/ 2049140 h 2323145"/>
              <a:gd name="connsiteX206" fmla="*/ 2381172 w 11269336"/>
              <a:gd name="connsiteY206" fmla="*/ 2030645 h 2323145"/>
              <a:gd name="connsiteX207" fmla="*/ 2360198 w 11269336"/>
              <a:gd name="connsiteY207" fmla="*/ 2029059 h 2323145"/>
              <a:gd name="connsiteX208" fmla="*/ 2348815 w 11269336"/>
              <a:gd name="connsiteY208" fmla="*/ 2026798 h 2323145"/>
              <a:gd name="connsiteX209" fmla="*/ 2347988 w 11269336"/>
              <a:gd name="connsiteY209" fmla="*/ 2025745 h 2323145"/>
              <a:gd name="connsiteX210" fmla="*/ 2312920 w 11269336"/>
              <a:gd name="connsiteY210" fmla="*/ 2036311 h 2323145"/>
              <a:gd name="connsiteX211" fmla="*/ 2307986 w 11269336"/>
              <a:gd name="connsiteY211" fmla="*/ 2035583 h 2323145"/>
              <a:gd name="connsiteX212" fmla="*/ 2285481 w 11269336"/>
              <a:gd name="connsiteY212" fmla="*/ 2045197 h 2323145"/>
              <a:gd name="connsiteX213" fmla="*/ 2273666 w 11269336"/>
              <a:gd name="connsiteY213" fmla="*/ 2048710 h 2323145"/>
              <a:gd name="connsiteX214" fmla="*/ 2270719 w 11269336"/>
              <a:gd name="connsiteY214" fmla="*/ 2052702 h 2323145"/>
              <a:gd name="connsiteX215" fmla="*/ 2253080 w 11269336"/>
              <a:gd name="connsiteY215" fmla="*/ 2056363 h 2323145"/>
              <a:gd name="connsiteX216" fmla="*/ 2250906 w 11269336"/>
              <a:gd name="connsiteY216" fmla="*/ 2055654 h 2323145"/>
              <a:gd name="connsiteX217" fmla="*/ 2236905 w 11269336"/>
              <a:gd name="connsiteY217" fmla="*/ 2062882 h 2323145"/>
              <a:gd name="connsiteX218" fmla="*/ 2225830 w 11269336"/>
              <a:gd name="connsiteY218" fmla="*/ 2074027 h 2323145"/>
              <a:gd name="connsiteX219" fmla="*/ 2073776 w 11269336"/>
              <a:gd name="connsiteY219" fmla="*/ 2089244 h 2323145"/>
              <a:gd name="connsiteX220" fmla="*/ 1948256 w 11269336"/>
              <a:gd name="connsiteY220" fmla="*/ 2146616 h 2323145"/>
              <a:gd name="connsiteX221" fmla="*/ 1865582 w 11269336"/>
              <a:gd name="connsiteY221" fmla="*/ 2153738 h 2323145"/>
              <a:gd name="connsiteX222" fmla="*/ 1835210 w 11269336"/>
              <a:gd name="connsiteY222" fmla="*/ 2134244 h 2323145"/>
              <a:gd name="connsiteX223" fmla="*/ 1632661 w 11269336"/>
              <a:gd name="connsiteY223" fmla="*/ 2173882 h 2323145"/>
              <a:gd name="connsiteX224" fmla="*/ 1579590 w 11269336"/>
              <a:gd name="connsiteY224" fmla="*/ 2173680 h 2323145"/>
              <a:gd name="connsiteX225" fmla="*/ 1535601 w 11269336"/>
              <a:gd name="connsiteY225" fmla="*/ 2194590 h 2323145"/>
              <a:gd name="connsiteX226" fmla="*/ 1515594 w 11269336"/>
              <a:gd name="connsiteY226" fmla="*/ 2189622 h 2323145"/>
              <a:gd name="connsiteX227" fmla="*/ 1512113 w 11269336"/>
              <a:gd name="connsiteY227" fmla="*/ 2188534 h 2323145"/>
              <a:gd name="connsiteX228" fmla="*/ 1498838 w 11269336"/>
              <a:gd name="connsiteY228" fmla="*/ 2189213 h 2323145"/>
              <a:gd name="connsiteX229" fmla="*/ 1494279 w 11269336"/>
              <a:gd name="connsiteY229" fmla="*/ 2183112 h 2323145"/>
              <a:gd name="connsiteX230" fmla="*/ 1473714 w 11269336"/>
              <a:gd name="connsiteY230" fmla="*/ 2179625 h 2323145"/>
              <a:gd name="connsiteX231" fmla="*/ 1449503 w 11269336"/>
              <a:gd name="connsiteY231" fmla="*/ 2182633 h 2323145"/>
              <a:gd name="connsiteX232" fmla="*/ 1266687 w 11269336"/>
              <a:gd name="connsiteY232" fmla="*/ 2212688 h 2323145"/>
              <a:gd name="connsiteX233" fmla="*/ 1239614 w 11269336"/>
              <a:gd name="connsiteY233" fmla="*/ 2209727 h 2323145"/>
              <a:gd name="connsiteX234" fmla="*/ 1202436 w 11269336"/>
              <a:gd name="connsiteY234" fmla="*/ 2209817 h 2323145"/>
              <a:gd name="connsiteX235" fmla="*/ 1136097 w 11269336"/>
              <a:gd name="connsiteY235" fmla="*/ 2205112 h 2323145"/>
              <a:gd name="connsiteX236" fmla="*/ 988232 w 11269336"/>
              <a:gd name="connsiteY236" fmla="*/ 2235635 h 2323145"/>
              <a:gd name="connsiteX237" fmla="*/ 981959 w 11269336"/>
              <a:gd name="connsiteY237" fmla="*/ 2231607 h 2323145"/>
              <a:gd name="connsiteX238" fmla="*/ 938600 w 11269336"/>
              <a:gd name="connsiteY238" fmla="*/ 2238113 h 2323145"/>
              <a:gd name="connsiteX239" fmla="*/ 791788 w 11269336"/>
              <a:gd name="connsiteY239" fmla="*/ 2293224 h 2323145"/>
              <a:gd name="connsiteX240" fmla="*/ 706914 w 11269336"/>
              <a:gd name="connsiteY240" fmla="*/ 2305046 h 2323145"/>
              <a:gd name="connsiteX241" fmla="*/ 675971 w 11269336"/>
              <a:gd name="connsiteY241" fmla="*/ 2304030 h 2323145"/>
              <a:gd name="connsiteX242" fmla="*/ 624180 w 11269336"/>
              <a:gd name="connsiteY242" fmla="*/ 2302650 h 2323145"/>
              <a:gd name="connsiteX243" fmla="*/ 583453 w 11269336"/>
              <a:gd name="connsiteY243" fmla="*/ 2288788 h 2323145"/>
              <a:gd name="connsiteX244" fmla="*/ 540946 w 11269336"/>
              <a:gd name="connsiteY244" fmla="*/ 2292721 h 2323145"/>
              <a:gd name="connsiteX245" fmla="*/ 533680 w 11269336"/>
              <a:gd name="connsiteY245" fmla="*/ 2310233 h 2323145"/>
              <a:gd name="connsiteX246" fmla="*/ 487366 w 11269336"/>
              <a:gd name="connsiteY246" fmla="*/ 2309053 h 2323145"/>
              <a:gd name="connsiteX247" fmla="*/ 416820 w 11269336"/>
              <a:gd name="connsiteY247" fmla="*/ 2305443 h 2323145"/>
              <a:gd name="connsiteX248" fmla="*/ 376805 w 11269336"/>
              <a:gd name="connsiteY248" fmla="*/ 2307647 h 2323145"/>
              <a:gd name="connsiteX249" fmla="*/ 266777 w 11269336"/>
              <a:gd name="connsiteY249" fmla="*/ 2309012 h 2323145"/>
              <a:gd name="connsiteX250" fmla="*/ 156013 w 11269336"/>
              <a:gd name="connsiteY250" fmla="*/ 2306832 h 2323145"/>
              <a:gd name="connsiteX251" fmla="*/ 87258 w 11269336"/>
              <a:gd name="connsiteY251" fmla="*/ 2285511 h 2323145"/>
              <a:gd name="connsiteX252" fmla="*/ 23798 w 11269336"/>
              <a:gd name="connsiteY252" fmla="*/ 2281822 h 2323145"/>
              <a:gd name="connsiteX253" fmla="*/ 0 w 11269336"/>
              <a:gd name="connsiteY253" fmla="*/ 2285369 h 2323145"/>
              <a:gd name="connsiteX254" fmla="*/ 0 w 11269336"/>
              <a:gd name="connsiteY254"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533444 w 11269336"/>
              <a:gd name="connsiteY141" fmla="*/ 2181200 h 2323145"/>
              <a:gd name="connsiteX142" fmla="*/ 4467257 w 11269336"/>
              <a:gd name="connsiteY142" fmla="*/ 2196121 h 2323145"/>
              <a:gd name="connsiteX143" fmla="*/ 4405765 w 11269336"/>
              <a:gd name="connsiteY143" fmla="*/ 2199902 h 2323145"/>
              <a:gd name="connsiteX144" fmla="*/ 4401354 w 11269336"/>
              <a:gd name="connsiteY144" fmla="*/ 2194745 h 2323145"/>
              <a:gd name="connsiteX145" fmla="*/ 4366646 w 11269336"/>
              <a:gd name="connsiteY145" fmla="*/ 2198564 h 2323145"/>
              <a:gd name="connsiteX146" fmla="*/ 4354009 w 11269336"/>
              <a:gd name="connsiteY146" fmla="*/ 2204984 h 2323145"/>
              <a:gd name="connsiteX147" fmla="*/ 4348284 w 11269336"/>
              <a:gd name="connsiteY147" fmla="*/ 2205270 h 2323145"/>
              <a:gd name="connsiteX148" fmla="*/ 4333906 w 11269336"/>
              <a:gd name="connsiteY148" fmla="*/ 2205251 h 2323145"/>
              <a:gd name="connsiteX149" fmla="*/ 4308819 w 11269336"/>
              <a:gd name="connsiteY149" fmla="*/ 2203822 h 2323145"/>
              <a:gd name="connsiteX150" fmla="*/ 4301210 w 11269336"/>
              <a:gd name="connsiteY150" fmla="*/ 2204456 h 2323145"/>
              <a:gd name="connsiteX151" fmla="*/ 4283095 w 11269336"/>
              <a:gd name="connsiteY151" fmla="*/ 2198177 h 2323145"/>
              <a:gd name="connsiteX152" fmla="*/ 4250119 w 11269336"/>
              <a:gd name="connsiteY152" fmla="*/ 2196342 h 2323145"/>
              <a:gd name="connsiteX153" fmla="*/ 4189203 w 11269336"/>
              <a:gd name="connsiteY153" fmla="*/ 2178994 h 2323145"/>
              <a:gd name="connsiteX154" fmla="*/ 4154035 w 11269336"/>
              <a:gd name="connsiteY154" fmla="*/ 2171950 h 2323145"/>
              <a:gd name="connsiteX155" fmla="*/ 4129569 w 11269336"/>
              <a:gd name="connsiteY155" fmla="*/ 2163850 h 2323145"/>
              <a:gd name="connsiteX156" fmla="*/ 4061250 w 11269336"/>
              <a:gd name="connsiteY156" fmla="*/ 2159236 h 2323145"/>
              <a:gd name="connsiteX157" fmla="*/ 3945480 w 11269336"/>
              <a:gd name="connsiteY157" fmla="*/ 2158279 h 2323145"/>
              <a:gd name="connsiteX158" fmla="*/ 3921468 w 11269336"/>
              <a:gd name="connsiteY158" fmla="*/ 2156588 h 2323145"/>
              <a:gd name="connsiteX159" fmla="*/ 3903348 w 11269336"/>
              <a:gd name="connsiteY159" fmla="*/ 2149220 h 2323145"/>
              <a:gd name="connsiteX160" fmla="*/ 3901342 w 11269336"/>
              <a:gd name="connsiteY160" fmla="*/ 2142355 h 2323145"/>
              <a:gd name="connsiteX161" fmla="*/ 3888539 w 11269336"/>
              <a:gd name="connsiteY161" fmla="*/ 2140476 h 2323145"/>
              <a:gd name="connsiteX162" fmla="*/ 3885662 w 11269336"/>
              <a:gd name="connsiteY162" fmla="*/ 2138740 h 2323145"/>
              <a:gd name="connsiteX163" fmla="*/ 3868627 w 11269336"/>
              <a:gd name="connsiteY163" fmla="*/ 2130023 h 2323145"/>
              <a:gd name="connsiteX164" fmla="*/ 3819177 w 11269336"/>
              <a:gd name="connsiteY164" fmla="*/ 2142111 h 2323145"/>
              <a:gd name="connsiteX165" fmla="*/ 3769100 w 11269336"/>
              <a:gd name="connsiteY165" fmla="*/ 2131731 h 2323145"/>
              <a:gd name="connsiteX166" fmla="*/ 3562752 w 11269336"/>
              <a:gd name="connsiteY166" fmla="*/ 2131785 h 2323145"/>
              <a:gd name="connsiteX167" fmla="*/ 3541402 w 11269336"/>
              <a:gd name="connsiteY167" fmla="*/ 2106821 h 2323145"/>
              <a:gd name="connsiteX168" fmla="*/ 3365341 w 11269336"/>
              <a:gd name="connsiteY168" fmla="*/ 2077638 h 2323145"/>
              <a:gd name="connsiteX169" fmla="*/ 3170922 w 11269336"/>
              <a:gd name="connsiteY169" fmla="*/ 2115957 h 2323145"/>
              <a:gd name="connsiteX170" fmla="*/ 3156256 w 11269336"/>
              <a:gd name="connsiteY170" fmla="*/ 2124773 h 2323145"/>
              <a:gd name="connsiteX171" fmla="*/ 3140298 w 11269336"/>
              <a:gd name="connsiteY171" fmla="*/ 2129182 h 2323145"/>
              <a:gd name="connsiteX172" fmla="*/ 3138514 w 11269336"/>
              <a:gd name="connsiteY172" fmla="*/ 2128069 h 2323145"/>
              <a:gd name="connsiteX173" fmla="*/ 3120467 w 11269336"/>
              <a:gd name="connsiteY173" fmla="*/ 2128281 h 2323145"/>
              <a:gd name="connsiteX174" fmla="*/ 3116175 w 11269336"/>
              <a:gd name="connsiteY174" fmla="*/ 2131633 h 2323145"/>
              <a:gd name="connsiteX175" fmla="*/ 3103685 w 11269336"/>
              <a:gd name="connsiteY175" fmla="*/ 2132814 h 2323145"/>
              <a:gd name="connsiteX176" fmla="*/ 3078794 w 11269336"/>
              <a:gd name="connsiteY176" fmla="*/ 2137935 h 2323145"/>
              <a:gd name="connsiteX177" fmla="*/ 3074407 w 11269336"/>
              <a:gd name="connsiteY177" fmla="*/ 2136274 h 2323145"/>
              <a:gd name="connsiteX178" fmla="*/ 3037285 w 11269336"/>
              <a:gd name="connsiteY178" fmla="*/ 2139919 h 2323145"/>
              <a:gd name="connsiteX179" fmla="*/ 3036901 w 11269336"/>
              <a:gd name="connsiteY179" fmla="*/ 2138726 h 2323145"/>
              <a:gd name="connsiteX180" fmla="*/ 3026996 w 11269336"/>
              <a:gd name="connsiteY180" fmla="*/ 2134322 h 2323145"/>
              <a:gd name="connsiteX181" fmla="*/ 3007772 w 11269336"/>
              <a:gd name="connsiteY181" fmla="*/ 2128742 h 2323145"/>
              <a:gd name="connsiteX182" fmla="*/ 2965030 w 11269336"/>
              <a:gd name="connsiteY182" fmla="*/ 2100494 h 2323145"/>
              <a:gd name="connsiteX183" fmla="*/ 2926342 w 11269336"/>
              <a:gd name="connsiteY183" fmla="*/ 2104155 h 2323145"/>
              <a:gd name="connsiteX184" fmla="*/ 2918608 w 11269336"/>
              <a:gd name="connsiteY184" fmla="*/ 2104215 h 2323145"/>
              <a:gd name="connsiteX185" fmla="*/ 2918475 w 11269336"/>
              <a:gd name="connsiteY185" fmla="*/ 2103937 h 2323145"/>
              <a:gd name="connsiteX186" fmla="*/ 2910360 w 11269336"/>
              <a:gd name="connsiteY186" fmla="*/ 2103444 h 2323145"/>
              <a:gd name="connsiteX187" fmla="*/ 2904507 w 11269336"/>
              <a:gd name="connsiteY187" fmla="*/ 2104326 h 2323145"/>
              <a:gd name="connsiteX188" fmla="*/ 2889503 w 11269336"/>
              <a:gd name="connsiteY188" fmla="*/ 2104443 h 2323145"/>
              <a:gd name="connsiteX189" fmla="*/ 2884480 w 11269336"/>
              <a:gd name="connsiteY189" fmla="*/ 2102626 h 2323145"/>
              <a:gd name="connsiteX190" fmla="*/ 2882689 w 11269336"/>
              <a:gd name="connsiteY190" fmla="*/ 2099228 h 2323145"/>
              <a:gd name="connsiteX191" fmla="*/ 2881291 w 11269336"/>
              <a:gd name="connsiteY191" fmla="*/ 2099618 h 2323145"/>
              <a:gd name="connsiteX192" fmla="*/ 2853979 w 11269336"/>
              <a:gd name="connsiteY192" fmla="*/ 2090388 h 2323145"/>
              <a:gd name="connsiteX193" fmla="*/ 2791790 w 11269336"/>
              <a:gd name="connsiteY193" fmla="*/ 2080332 h 2323145"/>
              <a:gd name="connsiteX194" fmla="*/ 2755844 w 11269336"/>
              <a:gd name="connsiteY194" fmla="*/ 2078874 h 2323145"/>
              <a:gd name="connsiteX195" fmla="*/ 2657742 w 11269336"/>
              <a:gd name="connsiteY195" fmla="*/ 2070179 h 2323145"/>
              <a:gd name="connsiteX196" fmla="*/ 2559549 w 11269336"/>
              <a:gd name="connsiteY196" fmla="*/ 2057873 h 2323145"/>
              <a:gd name="connsiteX197" fmla="*/ 2512054 w 11269336"/>
              <a:gd name="connsiteY197" fmla="*/ 2031671 h 2323145"/>
              <a:gd name="connsiteX198" fmla="*/ 2506437 w 11269336"/>
              <a:gd name="connsiteY198" fmla="*/ 2030918 h 2323145"/>
              <a:gd name="connsiteX199" fmla="*/ 2491752 w 11269336"/>
              <a:gd name="connsiteY199" fmla="*/ 2033906 h 2323145"/>
              <a:gd name="connsiteX200" fmla="*/ 2486338 w 11269336"/>
              <a:gd name="connsiteY200" fmla="*/ 2035862 h 2323145"/>
              <a:gd name="connsiteX201" fmla="*/ 2478186 w 11269336"/>
              <a:gd name="connsiteY201" fmla="*/ 2036953 h 2323145"/>
              <a:gd name="connsiteX202" fmla="*/ 2477950 w 11269336"/>
              <a:gd name="connsiteY202" fmla="*/ 2036715 h 2323145"/>
              <a:gd name="connsiteX203" fmla="*/ 2470381 w 11269336"/>
              <a:gd name="connsiteY203" fmla="*/ 2038256 h 2323145"/>
              <a:gd name="connsiteX204" fmla="*/ 2433781 w 11269336"/>
              <a:gd name="connsiteY204" fmla="*/ 2049140 h 2323145"/>
              <a:gd name="connsiteX205" fmla="*/ 2381172 w 11269336"/>
              <a:gd name="connsiteY205" fmla="*/ 2030645 h 2323145"/>
              <a:gd name="connsiteX206" fmla="*/ 2360198 w 11269336"/>
              <a:gd name="connsiteY206" fmla="*/ 2029059 h 2323145"/>
              <a:gd name="connsiteX207" fmla="*/ 2348815 w 11269336"/>
              <a:gd name="connsiteY207" fmla="*/ 2026798 h 2323145"/>
              <a:gd name="connsiteX208" fmla="*/ 2347988 w 11269336"/>
              <a:gd name="connsiteY208" fmla="*/ 2025745 h 2323145"/>
              <a:gd name="connsiteX209" fmla="*/ 2312920 w 11269336"/>
              <a:gd name="connsiteY209" fmla="*/ 2036311 h 2323145"/>
              <a:gd name="connsiteX210" fmla="*/ 2307986 w 11269336"/>
              <a:gd name="connsiteY210" fmla="*/ 2035583 h 2323145"/>
              <a:gd name="connsiteX211" fmla="*/ 2285481 w 11269336"/>
              <a:gd name="connsiteY211" fmla="*/ 2045197 h 2323145"/>
              <a:gd name="connsiteX212" fmla="*/ 2273666 w 11269336"/>
              <a:gd name="connsiteY212" fmla="*/ 2048710 h 2323145"/>
              <a:gd name="connsiteX213" fmla="*/ 2270719 w 11269336"/>
              <a:gd name="connsiteY213" fmla="*/ 2052702 h 2323145"/>
              <a:gd name="connsiteX214" fmla="*/ 2253080 w 11269336"/>
              <a:gd name="connsiteY214" fmla="*/ 2056363 h 2323145"/>
              <a:gd name="connsiteX215" fmla="*/ 2250906 w 11269336"/>
              <a:gd name="connsiteY215" fmla="*/ 2055654 h 2323145"/>
              <a:gd name="connsiteX216" fmla="*/ 2236905 w 11269336"/>
              <a:gd name="connsiteY216" fmla="*/ 2062882 h 2323145"/>
              <a:gd name="connsiteX217" fmla="*/ 2225830 w 11269336"/>
              <a:gd name="connsiteY217" fmla="*/ 2074027 h 2323145"/>
              <a:gd name="connsiteX218" fmla="*/ 2073776 w 11269336"/>
              <a:gd name="connsiteY218" fmla="*/ 2089244 h 2323145"/>
              <a:gd name="connsiteX219" fmla="*/ 1948256 w 11269336"/>
              <a:gd name="connsiteY219" fmla="*/ 2146616 h 2323145"/>
              <a:gd name="connsiteX220" fmla="*/ 1865582 w 11269336"/>
              <a:gd name="connsiteY220" fmla="*/ 2153738 h 2323145"/>
              <a:gd name="connsiteX221" fmla="*/ 1835210 w 11269336"/>
              <a:gd name="connsiteY221" fmla="*/ 2134244 h 2323145"/>
              <a:gd name="connsiteX222" fmla="*/ 1632661 w 11269336"/>
              <a:gd name="connsiteY222" fmla="*/ 2173882 h 2323145"/>
              <a:gd name="connsiteX223" fmla="*/ 1579590 w 11269336"/>
              <a:gd name="connsiteY223" fmla="*/ 2173680 h 2323145"/>
              <a:gd name="connsiteX224" fmla="*/ 1535601 w 11269336"/>
              <a:gd name="connsiteY224" fmla="*/ 2194590 h 2323145"/>
              <a:gd name="connsiteX225" fmla="*/ 1515594 w 11269336"/>
              <a:gd name="connsiteY225" fmla="*/ 2189622 h 2323145"/>
              <a:gd name="connsiteX226" fmla="*/ 1512113 w 11269336"/>
              <a:gd name="connsiteY226" fmla="*/ 2188534 h 2323145"/>
              <a:gd name="connsiteX227" fmla="*/ 1498838 w 11269336"/>
              <a:gd name="connsiteY227" fmla="*/ 2189213 h 2323145"/>
              <a:gd name="connsiteX228" fmla="*/ 1494279 w 11269336"/>
              <a:gd name="connsiteY228" fmla="*/ 2183112 h 2323145"/>
              <a:gd name="connsiteX229" fmla="*/ 1473714 w 11269336"/>
              <a:gd name="connsiteY229" fmla="*/ 2179625 h 2323145"/>
              <a:gd name="connsiteX230" fmla="*/ 1449503 w 11269336"/>
              <a:gd name="connsiteY230" fmla="*/ 2182633 h 2323145"/>
              <a:gd name="connsiteX231" fmla="*/ 1266687 w 11269336"/>
              <a:gd name="connsiteY231" fmla="*/ 2212688 h 2323145"/>
              <a:gd name="connsiteX232" fmla="*/ 1239614 w 11269336"/>
              <a:gd name="connsiteY232" fmla="*/ 2209727 h 2323145"/>
              <a:gd name="connsiteX233" fmla="*/ 1202436 w 11269336"/>
              <a:gd name="connsiteY233" fmla="*/ 2209817 h 2323145"/>
              <a:gd name="connsiteX234" fmla="*/ 1136097 w 11269336"/>
              <a:gd name="connsiteY234" fmla="*/ 2205112 h 2323145"/>
              <a:gd name="connsiteX235" fmla="*/ 988232 w 11269336"/>
              <a:gd name="connsiteY235" fmla="*/ 2235635 h 2323145"/>
              <a:gd name="connsiteX236" fmla="*/ 981959 w 11269336"/>
              <a:gd name="connsiteY236" fmla="*/ 2231607 h 2323145"/>
              <a:gd name="connsiteX237" fmla="*/ 938600 w 11269336"/>
              <a:gd name="connsiteY237" fmla="*/ 2238113 h 2323145"/>
              <a:gd name="connsiteX238" fmla="*/ 791788 w 11269336"/>
              <a:gd name="connsiteY238" fmla="*/ 2293224 h 2323145"/>
              <a:gd name="connsiteX239" fmla="*/ 706914 w 11269336"/>
              <a:gd name="connsiteY239" fmla="*/ 2305046 h 2323145"/>
              <a:gd name="connsiteX240" fmla="*/ 675971 w 11269336"/>
              <a:gd name="connsiteY240" fmla="*/ 2304030 h 2323145"/>
              <a:gd name="connsiteX241" fmla="*/ 624180 w 11269336"/>
              <a:gd name="connsiteY241" fmla="*/ 2302650 h 2323145"/>
              <a:gd name="connsiteX242" fmla="*/ 583453 w 11269336"/>
              <a:gd name="connsiteY242" fmla="*/ 2288788 h 2323145"/>
              <a:gd name="connsiteX243" fmla="*/ 540946 w 11269336"/>
              <a:gd name="connsiteY243" fmla="*/ 2292721 h 2323145"/>
              <a:gd name="connsiteX244" fmla="*/ 533680 w 11269336"/>
              <a:gd name="connsiteY244" fmla="*/ 2310233 h 2323145"/>
              <a:gd name="connsiteX245" fmla="*/ 487366 w 11269336"/>
              <a:gd name="connsiteY245" fmla="*/ 2309053 h 2323145"/>
              <a:gd name="connsiteX246" fmla="*/ 416820 w 11269336"/>
              <a:gd name="connsiteY246" fmla="*/ 2305443 h 2323145"/>
              <a:gd name="connsiteX247" fmla="*/ 376805 w 11269336"/>
              <a:gd name="connsiteY247" fmla="*/ 2307647 h 2323145"/>
              <a:gd name="connsiteX248" fmla="*/ 266777 w 11269336"/>
              <a:gd name="connsiteY248" fmla="*/ 2309012 h 2323145"/>
              <a:gd name="connsiteX249" fmla="*/ 156013 w 11269336"/>
              <a:gd name="connsiteY249" fmla="*/ 2306832 h 2323145"/>
              <a:gd name="connsiteX250" fmla="*/ 87258 w 11269336"/>
              <a:gd name="connsiteY250" fmla="*/ 2285511 h 2323145"/>
              <a:gd name="connsiteX251" fmla="*/ 23798 w 11269336"/>
              <a:gd name="connsiteY251" fmla="*/ 2281822 h 2323145"/>
              <a:gd name="connsiteX252" fmla="*/ 0 w 11269336"/>
              <a:gd name="connsiteY252" fmla="*/ 2285369 h 2323145"/>
              <a:gd name="connsiteX253" fmla="*/ 0 w 11269336"/>
              <a:gd name="connsiteY253"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467257 w 11269336"/>
              <a:gd name="connsiteY141" fmla="*/ 2196121 h 2323145"/>
              <a:gd name="connsiteX142" fmla="*/ 4405765 w 11269336"/>
              <a:gd name="connsiteY142" fmla="*/ 2199902 h 2323145"/>
              <a:gd name="connsiteX143" fmla="*/ 4401354 w 11269336"/>
              <a:gd name="connsiteY143" fmla="*/ 2194745 h 2323145"/>
              <a:gd name="connsiteX144" fmla="*/ 4366646 w 11269336"/>
              <a:gd name="connsiteY144" fmla="*/ 2198564 h 2323145"/>
              <a:gd name="connsiteX145" fmla="*/ 4354009 w 11269336"/>
              <a:gd name="connsiteY145" fmla="*/ 2204984 h 2323145"/>
              <a:gd name="connsiteX146" fmla="*/ 4348284 w 11269336"/>
              <a:gd name="connsiteY146" fmla="*/ 2205270 h 2323145"/>
              <a:gd name="connsiteX147" fmla="*/ 4333906 w 11269336"/>
              <a:gd name="connsiteY147" fmla="*/ 2205251 h 2323145"/>
              <a:gd name="connsiteX148" fmla="*/ 4308819 w 11269336"/>
              <a:gd name="connsiteY148" fmla="*/ 2203822 h 2323145"/>
              <a:gd name="connsiteX149" fmla="*/ 4301210 w 11269336"/>
              <a:gd name="connsiteY149" fmla="*/ 2204456 h 2323145"/>
              <a:gd name="connsiteX150" fmla="*/ 4283095 w 11269336"/>
              <a:gd name="connsiteY150" fmla="*/ 2198177 h 2323145"/>
              <a:gd name="connsiteX151" fmla="*/ 4250119 w 11269336"/>
              <a:gd name="connsiteY151" fmla="*/ 2196342 h 2323145"/>
              <a:gd name="connsiteX152" fmla="*/ 4189203 w 11269336"/>
              <a:gd name="connsiteY152" fmla="*/ 2178994 h 2323145"/>
              <a:gd name="connsiteX153" fmla="*/ 4154035 w 11269336"/>
              <a:gd name="connsiteY153" fmla="*/ 2171950 h 2323145"/>
              <a:gd name="connsiteX154" fmla="*/ 4129569 w 11269336"/>
              <a:gd name="connsiteY154" fmla="*/ 2163850 h 2323145"/>
              <a:gd name="connsiteX155" fmla="*/ 4061250 w 11269336"/>
              <a:gd name="connsiteY155" fmla="*/ 2159236 h 2323145"/>
              <a:gd name="connsiteX156" fmla="*/ 3945480 w 11269336"/>
              <a:gd name="connsiteY156" fmla="*/ 2158279 h 2323145"/>
              <a:gd name="connsiteX157" fmla="*/ 3921468 w 11269336"/>
              <a:gd name="connsiteY157" fmla="*/ 2156588 h 2323145"/>
              <a:gd name="connsiteX158" fmla="*/ 3903348 w 11269336"/>
              <a:gd name="connsiteY158" fmla="*/ 2149220 h 2323145"/>
              <a:gd name="connsiteX159" fmla="*/ 3901342 w 11269336"/>
              <a:gd name="connsiteY159" fmla="*/ 2142355 h 2323145"/>
              <a:gd name="connsiteX160" fmla="*/ 3888539 w 11269336"/>
              <a:gd name="connsiteY160" fmla="*/ 2140476 h 2323145"/>
              <a:gd name="connsiteX161" fmla="*/ 3885662 w 11269336"/>
              <a:gd name="connsiteY161" fmla="*/ 2138740 h 2323145"/>
              <a:gd name="connsiteX162" fmla="*/ 3868627 w 11269336"/>
              <a:gd name="connsiteY162" fmla="*/ 2130023 h 2323145"/>
              <a:gd name="connsiteX163" fmla="*/ 3819177 w 11269336"/>
              <a:gd name="connsiteY163" fmla="*/ 2142111 h 2323145"/>
              <a:gd name="connsiteX164" fmla="*/ 3769100 w 11269336"/>
              <a:gd name="connsiteY164" fmla="*/ 2131731 h 2323145"/>
              <a:gd name="connsiteX165" fmla="*/ 3562752 w 11269336"/>
              <a:gd name="connsiteY165" fmla="*/ 2131785 h 2323145"/>
              <a:gd name="connsiteX166" fmla="*/ 3541402 w 11269336"/>
              <a:gd name="connsiteY166" fmla="*/ 2106821 h 2323145"/>
              <a:gd name="connsiteX167" fmla="*/ 3365341 w 11269336"/>
              <a:gd name="connsiteY167" fmla="*/ 2077638 h 2323145"/>
              <a:gd name="connsiteX168" fmla="*/ 3170922 w 11269336"/>
              <a:gd name="connsiteY168" fmla="*/ 2115957 h 2323145"/>
              <a:gd name="connsiteX169" fmla="*/ 3156256 w 11269336"/>
              <a:gd name="connsiteY169" fmla="*/ 2124773 h 2323145"/>
              <a:gd name="connsiteX170" fmla="*/ 3140298 w 11269336"/>
              <a:gd name="connsiteY170" fmla="*/ 2129182 h 2323145"/>
              <a:gd name="connsiteX171" fmla="*/ 3138514 w 11269336"/>
              <a:gd name="connsiteY171" fmla="*/ 2128069 h 2323145"/>
              <a:gd name="connsiteX172" fmla="*/ 3120467 w 11269336"/>
              <a:gd name="connsiteY172" fmla="*/ 2128281 h 2323145"/>
              <a:gd name="connsiteX173" fmla="*/ 3116175 w 11269336"/>
              <a:gd name="connsiteY173" fmla="*/ 2131633 h 2323145"/>
              <a:gd name="connsiteX174" fmla="*/ 3103685 w 11269336"/>
              <a:gd name="connsiteY174" fmla="*/ 2132814 h 2323145"/>
              <a:gd name="connsiteX175" fmla="*/ 3078794 w 11269336"/>
              <a:gd name="connsiteY175" fmla="*/ 2137935 h 2323145"/>
              <a:gd name="connsiteX176" fmla="*/ 3074407 w 11269336"/>
              <a:gd name="connsiteY176" fmla="*/ 2136274 h 2323145"/>
              <a:gd name="connsiteX177" fmla="*/ 3037285 w 11269336"/>
              <a:gd name="connsiteY177" fmla="*/ 2139919 h 2323145"/>
              <a:gd name="connsiteX178" fmla="*/ 3036901 w 11269336"/>
              <a:gd name="connsiteY178" fmla="*/ 2138726 h 2323145"/>
              <a:gd name="connsiteX179" fmla="*/ 3026996 w 11269336"/>
              <a:gd name="connsiteY179" fmla="*/ 2134322 h 2323145"/>
              <a:gd name="connsiteX180" fmla="*/ 3007772 w 11269336"/>
              <a:gd name="connsiteY180" fmla="*/ 2128742 h 2323145"/>
              <a:gd name="connsiteX181" fmla="*/ 2965030 w 11269336"/>
              <a:gd name="connsiteY181" fmla="*/ 2100494 h 2323145"/>
              <a:gd name="connsiteX182" fmla="*/ 2926342 w 11269336"/>
              <a:gd name="connsiteY182" fmla="*/ 2104155 h 2323145"/>
              <a:gd name="connsiteX183" fmla="*/ 2918608 w 11269336"/>
              <a:gd name="connsiteY183" fmla="*/ 2104215 h 2323145"/>
              <a:gd name="connsiteX184" fmla="*/ 2918475 w 11269336"/>
              <a:gd name="connsiteY184" fmla="*/ 2103937 h 2323145"/>
              <a:gd name="connsiteX185" fmla="*/ 2910360 w 11269336"/>
              <a:gd name="connsiteY185" fmla="*/ 2103444 h 2323145"/>
              <a:gd name="connsiteX186" fmla="*/ 2904507 w 11269336"/>
              <a:gd name="connsiteY186" fmla="*/ 2104326 h 2323145"/>
              <a:gd name="connsiteX187" fmla="*/ 2889503 w 11269336"/>
              <a:gd name="connsiteY187" fmla="*/ 2104443 h 2323145"/>
              <a:gd name="connsiteX188" fmla="*/ 2884480 w 11269336"/>
              <a:gd name="connsiteY188" fmla="*/ 2102626 h 2323145"/>
              <a:gd name="connsiteX189" fmla="*/ 2882689 w 11269336"/>
              <a:gd name="connsiteY189" fmla="*/ 2099228 h 2323145"/>
              <a:gd name="connsiteX190" fmla="*/ 2881291 w 11269336"/>
              <a:gd name="connsiteY190" fmla="*/ 2099618 h 2323145"/>
              <a:gd name="connsiteX191" fmla="*/ 2853979 w 11269336"/>
              <a:gd name="connsiteY191" fmla="*/ 2090388 h 2323145"/>
              <a:gd name="connsiteX192" fmla="*/ 2791790 w 11269336"/>
              <a:gd name="connsiteY192" fmla="*/ 2080332 h 2323145"/>
              <a:gd name="connsiteX193" fmla="*/ 2755844 w 11269336"/>
              <a:gd name="connsiteY193" fmla="*/ 2078874 h 2323145"/>
              <a:gd name="connsiteX194" fmla="*/ 2657742 w 11269336"/>
              <a:gd name="connsiteY194" fmla="*/ 2070179 h 2323145"/>
              <a:gd name="connsiteX195" fmla="*/ 2559549 w 11269336"/>
              <a:gd name="connsiteY195" fmla="*/ 2057873 h 2323145"/>
              <a:gd name="connsiteX196" fmla="*/ 2512054 w 11269336"/>
              <a:gd name="connsiteY196" fmla="*/ 2031671 h 2323145"/>
              <a:gd name="connsiteX197" fmla="*/ 2506437 w 11269336"/>
              <a:gd name="connsiteY197" fmla="*/ 2030918 h 2323145"/>
              <a:gd name="connsiteX198" fmla="*/ 2491752 w 11269336"/>
              <a:gd name="connsiteY198" fmla="*/ 2033906 h 2323145"/>
              <a:gd name="connsiteX199" fmla="*/ 2486338 w 11269336"/>
              <a:gd name="connsiteY199" fmla="*/ 2035862 h 2323145"/>
              <a:gd name="connsiteX200" fmla="*/ 2478186 w 11269336"/>
              <a:gd name="connsiteY200" fmla="*/ 2036953 h 2323145"/>
              <a:gd name="connsiteX201" fmla="*/ 2477950 w 11269336"/>
              <a:gd name="connsiteY201" fmla="*/ 2036715 h 2323145"/>
              <a:gd name="connsiteX202" fmla="*/ 2470381 w 11269336"/>
              <a:gd name="connsiteY202" fmla="*/ 2038256 h 2323145"/>
              <a:gd name="connsiteX203" fmla="*/ 2433781 w 11269336"/>
              <a:gd name="connsiteY203" fmla="*/ 2049140 h 2323145"/>
              <a:gd name="connsiteX204" fmla="*/ 2381172 w 11269336"/>
              <a:gd name="connsiteY204" fmla="*/ 2030645 h 2323145"/>
              <a:gd name="connsiteX205" fmla="*/ 2360198 w 11269336"/>
              <a:gd name="connsiteY205" fmla="*/ 2029059 h 2323145"/>
              <a:gd name="connsiteX206" fmla="*/ 2348815 w 11269336"/>
              <a:gd name="connsiteY206" fmla="*/ 2026798 h 2323145"/>
              <a:gd name="connsiteX207" fmla="*/ 2347988 w 11269336"/>
              <a:gd name="connsiteY207" fmla="*/ 2025745 h 2323145"/>
              <a:gd name="connsiteX208" fmla="*/ 2312920 w 11269336"/>
              <a:gd name="connsiteY208" fmla="*/ 2036311 h 2323145"/>
              <a:gd name="connsiteX209" fmla="*/ 2307986 w 11269336"/>
              <a:gd name="connsiteY209" fmla="*/ 2035583 h 2323145"/>
              <a:gd name="connsiteX210" fmla="*/ 2285481 w 11269336"/>
              <a:gd name="connsiteY210" fmla="*/ 2045197 h 2323145"/>
              <a:gd name="connsiteX211" fmla="*/ 2273666 w 11269336"/>
              <a:gd name="connsiteY211" fmla="*/ 2048710 h 2323145"/>
              <a:gd name="connsiteX212" fmla="*/ 2270719 w 11269336"/>
              <a:gd name="connsiteY212" fmla="*/ 2052702 h 2323145"/>
              <a:gd name="connsiteX213" fmla="*/ 2253080 w 11269336"/>
              <a:gd name="connsiteY213" fmla="*/ 2056363 h 2323145"/>
              <a:gd name="connsiteX214" fmla="*/ 2250906 w 11269336"/>
              <a:gd name="connsiteY214" fmla="*/ 2055654 h 2323145"/>
              <a:gd name="connsiteX215" fmla="*/ 2236905 w 11269336"/>
              <a:gd name="connsiteY215" fmla="*/ 2062882 h 2323145"/>
              <a:gd name="connsiteX216" fmla="*/ 2225830 w 11269336"/>
              <a:gd name="connsiteY216" fmla="*/ 2074027 h 2323145"/>
              <a:gd name="connsiteX217" fmla="*/ 2073776 w 11269336"/>
              <a:gd name="connsiteY217" fmla="*/ 2089244 h 2323145"/>
              <a:gd name="connsiteX218" fmla="*/ 1948256 w 11269336"/>
              <a:gd name="connsiteY218" fmla="*/ 2146616 h 2323145"/>
              <a:gd name="connsiteX219" fmla="*/ 1865582 w 11269336"/>
              <a:gd name="connsiteY219" fmla="*/ 2153738 h 2323145"/>
              <a:gd name="connsiteX220" fmla="*/ 1835210 w 11269336"/>
              <a:gd name="connsiteY220" fmla="*/ 2134244 h 2323145"/>
              <a:gd name="connsiteX221" fmla="*/ 1632661 w 11269336"/>
              <a:gd name="connsiteY221" fmla="*/ 2173882 h 2323145"/>
              <a:gd name="connsiteX222" fmla="*/ 1579590 w 11269336"/>
              <a:gd name="connsiteY222" fmla="*/ 2173680 h 2323145"/>
              <a:gd name="connsiteX223" fmla="*/ 1535601 w 11269336"/>
              <a:gd name="connsiteY223" fmla="*/ 2194590 h 2323145"/>
              <a:gd name="connsiteX224" fmla="*/ 1515594 w 11269336"/>
              <a:gd name="connsiteY224" fmla="*/ 2189622 h 2323145"/>
              <a:gd name="connsiteX225" fmla="*/ 1512113 w 11269336"/>
              <a:gd name="connsiteY225" fmla="*/ 2188534 h 2323145"/>
              <a:gd name="connsiteX226" fmla="*/ 1498838 w 11269336"/>
              <a:gd name="connsiteY226" fmla="*/ 2189213 h 2323145"/>
              <a:gd name="connsiteX227" fmla="*/ 1494279 w 11269336"/>
              <a:gd name="connsiteY227" fmla="*/ 2183112 h 2323145"/>
              <a:gd name="connsiteX228" fmla="*/ 1473714 w 11269336"/>
              <a:gd name="connsiteY228" fmla="*/ 2179625 h 2323145"/>
              <a:gd name="connsiteX229" fmla="*/ 1449503 w 11269336"/>
              <a:gd name="connsiteY229" fmla="*/ 2182633 h 2323145"/>
              <a:gd name="connsiteX230" fmla="*/ 1266687 w 11269336"/>
              <a:gd name="connsiteY230" fmla="*/ 2212688 h 2323145"/>
              <a:gd name="connsiteX231" fmla="*/ 1239614 w 11269336"/>
              <a:gd name="connsiteY231" fmla="*/ 2209727 h 2323145"/>
              <a:gd name="connsiteX232" fmla="*/ 1202436 w 11269336"/>
              <a:gd name="connsiteY232" fmla="*/ 2209817 h 2323145"/>
              <a:gd name="connsiteX233" fmla="*/ 1136097 w 11269336"/>
              <a:gd name="connsiteY233" fmla="*/ 2205112 h 2323145"/>
              <a:gd name="connsiteX234" fmla="*/ 988232 w 11269336"/>
              <a:gd name="connsiteY234" fmla="*/ 2235635 h 2323145"/>
              <a:gd name="connsiteX235" fmla="*/ 981959 w 11269336"/>
              <a:gd name="connsiteY235" fmla="*/ 2231607 h 2323145"/>
              <a:gd name="connsiteX236" fmla="*/ 938600 w 11269336"/>
              <a:gd name="connsiteY236" fmla="*/ 2238113 h 2323145"/>
              <a:gd name="connsiteX237" fmla="*/ 791788 w 11269336"/>
              <a:gd name="connsiteY237" fmla="*/ 2293224 h 2323145"/>
              <a:gd name="connsiteX238" fmla="*/ 706914 w 11269336"/>
              <a:gd name="connsiteY238" fmla="*/ 2305046 h 2323145"/>
              <a:gd name="connsiteX239" fmla="*/ 675971 w 11269336"/>
              <a:gd name="connsiteY239" fmla="*/ 2304030 h 2323145"/>
              <a:gd name="connsiteX240" fmla="*/ 624180 w 11269336"/>
              <a:gd name="connsiteY240" fmla="*/ 2302650 h 2323145"/>
              <a:gd name="connsiteX241" fmla="*/ 583453 w 11269336"/>
              <a:gd name="connsiteY241" fmla="*/ 2288788 h 2323145"/>
              <a:gd name="connsiteX242" fmla="*/ 540946 w 11269336"/>
              <a:gd name="connsiteY242" fmla="*/ 2292721 h 2323145"/>
              <a:gd name="connsiteX243" fmla="*/ 533680 w 11269336"/>
              <a:gd name="connsiteY243" fmla="*/ 2310233 h 2323145"/>
              <a:gd name="connsiteX244" fmla="*/ 487366 w 11269336"/>
              <a:gd name="connsiteY244" fmla="*/ 2309053 h 2323145"/>
              <a:gd name="connsiteX245" fmla="*/ 416820 w 11269336"/>
              <a:gd name="connsiteY245" fmla="*/ 2305443 h 2323145"/>
              <a:gd name="connsiteX246" fmla="*/ 376805 w 11269336"/>
              <a:gd name="connsiteY246" fmla="*/ 2307647 h 2323145"/>
              <a:gd name="connsiteX247" fmla="*/ 266777 w 11269336"/>
              <a:gd name="connsiteY247" fmla="*/ 2309012 h 2323145"/>
              <a:gd name="connsiteX248" fmla="*/ 156013 w 11269336"/>
              <a:gd name="connsiteY248" fmla="*/ 2306832 h 2323145"/>
              <a:gd name="connsiteX249" fmla="*/ 87258 w 11269336"/>
              <a:gd name="connsiteY249" fmla="*/ 2285511 h 2323145"/>
              <a:gd name="connsiteX250" fmla="*/ 23798 w 11269336"/>
              <a:gd name="connsiteY250" fmla="*/ 2281822 h 2323145"/>
              <a:gd name="connsiteX251" fmla="*/ 0 w 11269336"/>
              <a:gd name="connsiteY251" fmla="*/ 2285369 h 2323145"/>
              <a:gd name="connsiteX252" fmla="*/ 0 w 11269336"/>
              <a:gd name="connsiteY252"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405765 w 11269336"/>
              <a:gd name="connsiteY141" fmla="*/ 2199902 h 2323145"/>
              <a:gd name="connsiteX142" fmla="*/ 4401354 w 11269336"/>
              <a:gd name="connsiteY142" fmla="*/ 2194745 h 2323145"/>
              <a:gd name="connsiteX143" fmla="*/ 4366646 w 11269336"/>
              <a:gd name="connsiteY143" fmla="*/ 2198564 h 2323145"/>
              <a:gd name="connsiteX144" fmla="*/ 4354009 w 11269336"/>
              <a:gd name="connsiteY144" fmla="*/ 2204984 h 2323145"/>
              <a:gd name="connsiteX145" fmla="*/ 4348284 w 11269336"/>
              <a:gd name="connsiteY145" fmla="*/ 2205270 h 2323145"/>
              <a:gd name="connsiteX146" fmla="*/ 4333906 w 11269336"/>
              <a:gd name="connsiteY146" fmla="*/ 2205251 h 2323145"/>
              <a:gd name="connsiteX147" fmla="*/ 4308819 w 11269336"/>
              <a:gd name="connsiteY147" fmla="*/ 2203822 h 2323145"/>
              <a:gd name="connsiteX148" fmla="*/ 4301210 w 11269336"/>
              <a:gd name="connsiteY148" fmla="*/ 2204456 h 2323145"/>
              <a:gd name="connsiteX149" fmla="*/ 4283095 w 11269336"/>
              <a:gd name="connsiteY149" fmla="*/ 2198177 h 2323145"/>
              <a:gd name="connsiteX150" fmla="*/ 4250119 w 11269336"/>
              <a:gd name="connsiteY150" fmla="*/ 2196342 h 2323145"/>
              <a:gd name="connsiteX151" fmla="*/ 4189203 w 11269336"/>
              <a:gd name="connsiteY151" fmla="*/ 2178994 h 2323145"/>
              <a:gd name="connsiteX152" fmla="*/ 4154035 w 11269336"/>
              <a:gd name="connsiteY152" fmla="*/ 2171950 h 2323145"/>
              <a:gd name="connsiteX153" fmla="*/ 4129569 w 11269336"/>
              <a:gd name="connsiteY153" fmla="*/ 2163850 h 2323145"/>
              <a:gd name="connsiteX154" fmla="*/ 4061250 w 11269336"/>
              <a:gd name="connsiteY154" fmla="*/ 2159236 h 2323145"/>
              <a:gd name="connsiteX155" fmla="*/ 3945480 w 11269336"/>
              <a:gd name="connsiteY155" fmla="*/ 2158279 h 2323145"/>
              <a:gd name="connsiteX156" fmla="*/ 3921468 w 11269336"/>
              <a:gd name="connsiteY156" fmla="*/ 2156588 h 2323145"/>
              <a:gd name="connsiteX157" fmla="*/ 3903348 w 11269336"/>
              <a:gd name="connsiteY157" fmla="*/ 2149220 h 2323145"/>
              <a:gd name="connsiteX158" fmla="*/ 3901342 w 11269336"/>
              <a:gd name="connsiteY158" fmla="*/ 2142355 h 2323145"/>
              <a:gd name="connsiteX159" fmla="*/ 3888539 w 11269336"/>
              <a:gd name="connsiteY159" fmla="*/ 2140476 h 2323145"/>
              <a:gd name="connsiteX160" fmla="*/ 3885662 w 11269336"/>
              <a:gd name="connsiteY160" fmla="*/ 2138740 h 2323145"/>
              <a:gd name="connsiteX161" fmla="*/ 3868627 w 11269336"/>
              <a:gd name="connsiteY161" fmla="*/ 2130023 h 2323145"/>
              <a:gd name="connsiteX162" fmla="*/ 3819177 w 11269336"/>
              <a:gd name="connsiteY162" fmla="*/ 2142111 h 2323145"/>
              <a:gd name="connsiteX163" fmla="*/ 3769100 w 11269336"/>
              <a:gd name="connsiteY163" fmla="*/ 2131731 h 2323145"/>
              <a:gd name="connsiteX164" fmla="*/ 3562752 w 11269336"/>
              <a:gd name="connsiteY164" fmla="*/ 2131785 h 2323145"/>
              <a:gd name="connsiteX165" fmla="*/ 3541402 w 11269336"/>
              <a:gd name="connsiteY165" fmla="*/ 2106821 h 2323145"/>
              <a:gd name="connsiteX166" fmla="*/ 3365341 w 11269336"/>
              <a:gd name="connsiteY166" fmla="*/ 2077638 h 2323145"/>
              <a:gd name="connsiteX167" fmla="*/ 3170922 w 11269336"/>
              <a:gd name="connsiteY167" fmla="*/ 2115957 h 2323145"/>
              <a:gd name="connsiteX168" fmla="*/ 3156256 w 11269336"/>
              <a:gd name="connsiteY168" fmla="*/ 2124773 h 2323145"/>
              <a:gd name="connsiteX169" fmla="*/ 3140298 w 11269336"/>
              <a:gd name="connsiteY169" fmla="*/ 2129182 h 2323145"/>
              <a:gd name="connsiteX170" fmla="*/ 3138514 w 11269336"/>
              <a:gd name="connsiteY170" fmla="*/ 2128069 h 2323145"/>
              <a:gd name="connsiteX171" fmla="*/ 3120467 w 11269336"/>
              <a:gd name="connsiteY171" fmla="*/ 2128281 h 2323145"/>
              <a:gd name="connsiteX172" fmla="*/ 3116175 w 11269336"/>
              <a:gd name="connsiteY172" fmla="*/ 2131633 h 2323145"/>
              <a:gd name="connsiteX173" fmla="*/ 3103685 w 11269336"/>
              <a:gd name="connsiteY173" fmla="*/ 2132814 h 2323145"/>
              <a:gd name="connsiteX174" fmla="*/ 3078794 w 11269336"/>
              <a:gd name="connsiteY174" fmla="*/ 2137935 h 2323145"/>
              <a:gd name="connsiteX175" fmla="*/ 3074407 w 11269336"/>
              <a:gd name="connsiteY175" fmla="*/ 2136274 h 2323145"/>
              <a:gd name="connsiteX176" fmla="*/ 3037285 w 11269336"/>
              <a:gd name="connsiteY176" fmla="*/ 2139919 h 2323145"/>
              <a:gd name="connsiteX177" fmla="*/ 3036901 w 11269336"/>
              <a:gd name="connsiteY177" fmla="*/ 2138726 h 2323145"/>
              <a:gd name="connsiteX178" fmla="*/ 3026996 w 11269336"/>
              <a:gd name="connsiteY178" fmla="*/ 2134322 h 2323145"/>
              <a:gd name="connsiteX179" fmla="*/ 3007772 w 11269336"/>
              <a:gd name="connsiteY179" fmla="*/ 2128742 h 2323145"/>
              <a:gd name="connsiteX180" fmla="*/ 2965030 w 11269336"/>
              <a:gd name="connsiteY180" fmla="*/ 2100494 h 2323145"/>
              <a:gd name="connsiteX181" fmla="*/ 2926342 w 11269336"/>
              <a:gd name="connsiteY181" fmla="*/ 2104155 h 2323145"/>
              <a:gd name="connsiteX182" fmla="*/ 2918608 w 11269336"/>
              <a:gd name="connsiteY182" fmla="*/ 2104215 h 2323145"/>
              <a:gd name="connsiteX183" fmla="*/ 2918475 w 11269336"/>
              <a:gd name="connsiteY183" fmla="*/ 2103937 h 2323145"/>
              <a:gd name="connsiteX184" fmla="*/ 2910360 w 11269336"/>
              <a:gd name="connsiteY184" fmla="*/ 2103444 h 2323145"/>
              <a:gd name="connsiteX185" fmla="*/ 2904507 w 11269336"/>
              <a:gd name="connsiteY185" fmla="*/ 2104326 h 2323145"/>
              <a:gd name="connsiteX186" fmla="*/ 2889503 w 11269336"/>
              <a:gd name="connsiteY186" fmla="*/ 2104443 h 2323145"/>
              <a:gd name="connsiteX187" fmla="*/ 2884480 w 11269336"/>
              <a:gd name="connsiteY187" fmla="*/ 2102626 h 2323145"/>
              <a:gd name="connsiteX188" fmla="*/ 2882689 w 11269336"/>
              <a:gd name="connsiteY188" fmla="*/ 2099228 h 2323145"/>
              <a:gd name="connsiteX189" fmla="*/ 2881291 w 11269336"/>
              <a:gd name="connsiteY189" fmla="*/ 2099618 h 2323145"/>
              <a:gd name="connsiteX190" fmla="*/ 2853979 w 11269336"/>
              <a:gd name="connsiteY190" fmla="*/ 2090388 h 2323145"/>
              <a:gd name="connsiteX191" fmla="*/ 2791790 w 11269336"/>
              <a:gd name="connsiteY191" fmla="*/ 2080332 h 2323145"/>
              <a:gd name="connsiteX192" fmla="*/ 2755844 w 11269336"/>
              <a:gd name="connsiteY192" fmla="*/ 2078874 h 2323145"/>
              <a:gd name="connsiteX193" fmla="*/ 2657742 w 11269336"/>
              <a:gd name="connsiteY193" fmla="*/ 2070179 h 2323145"/>
              <a:gd name="connsiteX194" fmla="*/ 2559549 w 11269336"/>
              <a:gd name="connsiteY194" fmla="*/ 2057873 h 2323145"/>
              <a:gd name="connsiteX195" fmla="*/ 2512054 w 11269336"/>
              <a:gd name="connsiteY195" fmla="*/ 2031671 h 2323145"/>
              <a:gd name="connsiteX196" fmla="*/ 2506437 w 11269336"/>
              <a:gd name="connsiteY196" fmla="*/ 2030918 h 2323145"/>
              <a:gd name="connsiteX197" fmla="*/ 2491752 w 11269336"/>
              <a:gd name="connsiteY197" fmla="*/ 2033906 h 2323145"/>
              <a:gd name="connsiteX198" fmla="*/ 2486338 w 11269336"/>
              <a:gd name="connsiteY198" fmla="*/ 2035862 h 2323145"/>
              <a:gd name="connsiteX199" fmla="*/ 2478186 w 11269336"/>
              <a:gd name="connsiteY199" fmla="*/ 2036953 h 2323145"/>
              <a:gd name="connsiteX200" fmla="*/ 2477950 w 11269336"/>
              <a:gd name="connsiteY200" fmla="*/ 2036715 h 2323145"/>
              <a:gd name="connsiteX201" fmla="*/ 2470381 w 11269336"/>
              <a:gd name="connsiteY201" fmla="*/ 2038256 h 2323145"/>
              <a:gd name="connsiteX202" fmla="*/ 2433781 w 11269336"/>
              <a:gd name="connsiteY202" fmla="*/ 2049140 h 2323145"/>
              <a:gd name="connsiteX203" fmla="*/ 2381172 w 11269336"/>
              <a:gd name="connsiteY203" fmla="*/ 2030645 h 2323145"/>
              <a:gd name="connsiteX204" fmla="*/ 2360198 w 11269336"/>
              <a:gd name="connsiteY204" fmla="*/ 2029059 h 2323145"/>
              <a:gd name="connsiteX205" fmla="*/ 2348815 w 11269336"/>
              <a:gd name="connsiteY205" fmla="*/ 2026798 h 2323145"/>
              <a:gd name="connsiteX206" fmla="*/ 2347988 w 11269336"/>
              <a:gd name="connsiteY206" fmla="*/ 2025745 h 2323145"/>
              <a:gd name="connsiteX207" fmla="*/ 2312920 w 11269336"/>
              <a:gd name="connsiteY207" fmla="*/ 2036311 h 2323145"/>
              <a:gd name="connsiteX208" fmla="*/ 2307986 w 11269336"/>
              <a:gd name="connsiteY208" fmla="*/ 2035583 h 2323145"/>
              <a:gd name="connsiteX209" fmla="*/ 2285481 w 11269336"/>
              <a:gd name="connsiteY209" fmla="*/ 2045197 h 2323145"/>
              <a:gd name="connsiteX210" fmla="*/ 2273666 w 11269336"/>
              <a:gd name="connsiteY210" fmla="*/ 2048710 h 2323145"/>
              <a:gd name="connsiteX211" fmla="*/ 2270719 w 11269336"/>
              <a:gd name="connsiteY211" fmla="*/ 2052702 h 2323145"/>
              <a:gd name="connsiteX212" fmla="*/ 2253080 w 11269336"/>
              <a:gd name="connsiteY212" fmla="*/ 2056363 h 2323145"/>
              <a:gd name="connsiteX213" fmla="*/ 2250906 w 11269336"/>
              <a:gd name="connsiteY213" fmla="*/ 2055654 h 2323145"/>
              <a:gd name="connsiteX214" fmla="*/ 2236905 w 11269336"/>
              <a:gd name="connsiteY214" fmla="*/ 2062882 h 2323145"/>
              <a:gd name="connsiteX215" fmla="*/ 2225830 w 11269336"/>
              <a:gd name="connsiteY215" fmla="*/ 2074027 h 2323145"/>
              <a:gd name="connsiteX216" fmla="*/ 2073776 w 11269336"/>
              <a:gd name="connsiteY216" fmla="*/ 2089244 h 2323145"/>
              <a:gd name="connsiteX217" fmla="*/ 1948256 w 11269336"/>
              <a:gd name="connsiteY217" fmla="*/ 2146616 h 2323145"/>
              <a:gd name="connsiteX218" fmla="*/ 1865582 w 11269336"/>
              <a:gd name="connsiteY218" fmla="*/ 2153738 h 2323145"/>
              <a:gd name="connsiteX219" fmla="*/ 1835210 w 11269336"/>
              <a:gd name="connsiteY219" fmla="*/ 2134244 h 2323145"/>
              <a:gd name="connsiteX220" fmla="*/ 1632661 w 11269336"/>
              <a:gd name="connsiteY220" fmla="*/ 2173882 h 2323145"/>
              <a:gd name="connsiteX221" fmla="*/ 1579590 w 11269336"/>
              <a:gd name="connsiteY221" fmla="*/ 2173680 h 2323145"/>
              <a:gd name="connsiteX222" fmla="*/ 1535601 w 11269336"/>
              <a:gd name="connsiteY222" fmla="*/ 2194590 h 2323145"/>
              <a:gd name="connsiteX223" fmla="*/ 1515594 w 11269336"/>
              <a:gd name="connsiteY223" fmla="*/ 2189622 h 2323145"/>
              <a:gd name="connsiteX224" fmla="*/ 1512113 w 11269336"/>
              <a:gd name="connsiteY224" fmla="*/ 2188534 h 2323145"/>
              <a:gd name="connsiteX225" fmla="*/ 1498838 w 11269336"/>
              <a:gd name="connsiteY225" fmla="*/ 2189213 h 2323145"/>
              <a:gd name="connsiteX226" fmla="*/ 1494279 w 11269336"/>
              <a:gd name="connsiteY226" fmla="*/ 2183112 h 2323145"/>
              <a:gd name="connsiteX227" fmla="*/ 1473714 w 11269336"/>
              <a:gd name="connsiteY227" fmla="*/ 2179625 h 2323145"/>
              <a:gd name="connsiteX228" fmla="*/ 1449503 w 11269336"/>
              <a:gd name="connsiteY228" fmla="*/ 2182633 h 2323145"/>
              <a:gd name="connsiteX229" fmla="*/ 1266687 w 11269336"/>
              <a:gd name="connsiteY229" fmla="*/ 2212688 h 2323145"/>
              <a:gd name="connsiteX230" fmla="*/ 1239614 w 11269336"/>
              <a:gd name="connsiteY230" fmla="*/ 2209727 h 2323145"/>
              <a:gd name="connsiteX231" fmla="*/ 1202436 w 11269336"/>
              <a:gd name="connsiteY231" fmla="*/ 2209817 h 2323145"/>
              <a:gd name="connsiteX232" fmla="*/ 1136097 w 11269336"/>
              <a:gd name="connsiteY232" fmla="*/ 2205112 h 2323145"/>
              <a:gd name="connsiteX233" fmla="*/ 988232 w 11269336"/>
              <a:gd name="connsiteY233" fmla="*/ 2235635 h 2323145"/>
              <a:gd name="connsiteX234" fmla="*/ 981959 w 11269336"/>
              <a:gd name="connsiteY234" fmla="*/ 2231607 h 2323145"/>
              <a:gd name="connsiteX235" fmla="*/ 938600 w 11269336"/>
              <a:gd name="connsiteY235" fmla="*/ 2238113 h 2323145"/>
              <a:gd name="connsiteX236" fmla="*/ 791788 w 11269336"/>
              <a:gd name="connsiteY236" fmla="*/ 2293224 h 2323145"/>
              <a:gd name="connsiteX237" fmla="*/ 706914 w 11269336"/>
              <a:gd name="connsiteY237" fmla="*/ 2305046 h 2323145"/>
              <a:gd name="connsiteX238" fmla="*/ 675971 w 11269336"/>
              <a:gd name="connsiteY238" fmla="*/ 2304030 h 2323145"/>
              <a:gd name="connsiteX239" fmla="*/ 624180 w 11269336"/>
              <a:gd name="connsiteY239" fmla="*/ 2302650 h 2323145"/>
              <a:gd name="connsiteX240" fmla="*/ 583453 w 11269336"/>
              <a:gd name="connsiteY240" fmla="*/ 2288788 h 2323145"/>
              <a:gd name="connsiteX241" fmla="*/ 540946 w 11269336"/>
              <a:gd name="connsiteY241" fmla="*/ 2292721 h 2323145"/>
              <a:gd name="connsiteX242" fmla="*/ 533680 w 11269336"/>
              <a:gd name="connsiteY242" fmla="*/ 2310233 h 2323145"/>
              <a:gd name="connsiteX243" fmla="*/ 487366 w 11269336"/>
              <a:gd name="connsiteY243" fmla="*/ 2309053 h 2323145"/>
              <a:gd name="connsiteX244" fmla="*/ 416820 w 11269336"/>
              <a:gd name="connsiteY244" fmla="*/ 2305443 h 2323145"/>
              <a:gd name="connsiteX245" fmla="*/ 376805 w 11269336"/>
              <a:gd name="connsiteY245" fmla="*/ 2307647 h 2323145"/>
              <a:gd name="connsiteX246" fmla="*/ 266777 w 11269336"/>
              <a:gd name="connsiteY246" fmla="*/ 2309012 h 2323145"/>
              <a:gd name="connsiteX247" fmla="*/ 156013 w 11269336"/>
              <a:gd name="connsiteY247" fmla="*/ 2306832 h 2323145"/>
              <a:gd name="connsiteX248" fmla="*/ 87258 w 11269336"/>
              <a:gd name="connsiteY248" fmla="*/ 2285511 h 2323145"/>
              <a:gd name="connsiteX249" fmla="*/ 23798 w 11269336"/>
              <a:gd name="connsiteY249" fmla="*/ 2281822 h 2323145"/>
              <a:gd name="connsiteX250" fmla="*/ 0 w 11269336"/>
              <a:gd name="connsiteY250" fmla="*/ 2285369 h 2323145"/>
              <a:gd name="connsiteX251" fmla="*/ 0 w 11269336"/>
              <a:gd name="connsiteY251" fmla="*/ 0 h 23231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Lst>
            <a:rect l="l" t="t" r="r" b="b"/>
            <a:pathLst>
              <a:path w="11269336" h="2323145">
                <a:moveTo>
                  <a:pt x="0" y="0"/>
                </a:moveTo>
                <a:lnTo>
                  <a:pt x="11269336" y="0"/>
                </a:lnTo>
                <a:lnTo>
                  <a:pt x="11268645" y="511"/>
                </a:lnTo>
                <a:cubicBezTo>
                  <a:pt x="11257520" y="14091"/>
                  <a:pt x="11248967" y="32073"/>
                  <a:pt x="11230739" y="37096"/>
                </a:cubicBezTo>
                <a:cubicBezTo>
                  <a:pt x="11194283" y="47141"/>
                  <a:pt x="11124351" y="55013"/>
                  <a:pt x="11082485" y="78590"/>
                </a:cubicBezTo>
                <a:cubicBezTo>
                  <a:pt x="11064655" y="69818"/>
                  <a:pt x="11049588" y="97621"/>
                  <a:pt x="11031776" y="79197"/>
                </a:cubicBezTo>
                <a:cubicBezTo>
                  <a:pt x="11016683" y="85023"/>
                  <a:pt x="11009945" y="92832"/>
                  <a:pt x="10995894" y="83459"/>
                </a:cubicBezTo>
                <a:cubicBezTo>
                  <a:pt x="10971843" y="134740"/>
                  <a:pt x="10888992" y="106042"/>
                  <a:pt x="10861177" y="147419"/>
                </a:cubicBezTo>
                <a:cubicBezTo>
                  <a:pt x="10850370" y="129415"/>
                  <a:pt x="10807086" y="138624"/>
                  <a:pt x="10782732" y="135645"/>
                </a:cubicBezTo>
                <a:cubicBezTo>
                  <a:pt x="10869014" y="196205"/>
                  <a:pt x="10693356" y="147304"/>
                  <a:pt x="10660773" y="179312"/>
                </a:cubicBezTo>
                <a:cubicBezTo>
                  <a:pt x="10667385" y="121467"/>
                  <a:pt x="10595265" y="182241"/>
                  <a:pt x="10564442" y="160738"/>
                </a:cubicBezTo>
                <a:cubicBezTo>
                  <a:pt x="10544419" y="190949"/>
                  <a:pt x="10518436" y="167191"/>
                  <a:pt x="10490200" y="183533"/>
                </a:cubicBezTo>
                <a:cubicBezTo>
                  <a:pt x="10423905" y="202688"/>
                  <a:pt x="10362764" y="244779"/>
                  <a:pt x="10271351" y="243104"/>
                </a:cubicBezTo>
                <a:cubicBezTo>
                  <a:pt x="10247818" y="329775"/>
                  <a:pt x="10135674" y="303068"/>
                  <a:pt x="10061033" y="364937"/>
                </a:cubicBezTo>
                <a:cubicBezTo>
                  <a:pt x="10014289" y="383940"/>
                  <a:pt x="9930032" y="360289"/>
                  <a:pt x="9921770" y="406154"/>
                </a:cubicBezTo>
                <a:cubicBezTo>
                  <a:pt x="9894276" y="384665"/>
                  <a:pt x="9881945" y="430851"/>
                  <a:pt x="9858388" y="439489"/>
                </a:cubicBezTo>
                <a:cubicBezTo>
                  <a:pt x="9835642" y="426888"/>
                  <a:pt x="9828901" y="443125"/>
                  <a:pt x="9811914" y="449865"/>
                </a:cubicBezTo>
                <a:cubicBezTo>
                  <a:pt x="9801869" y="441287"/>
                  <a:pt x="9787055" y="444835"/>
                  <a:pt x="9784394" y="457816"/>
                </a:cubicBezTo>
                <a:cubicBezTo>
                  <a:pt x="9797169" y="483924"/>
                  <a:pt x="9656844" y="450179"/>
                  <a:pt x="9656836" y="469967"/>
                </a:cubicBezTo>
                <a:cubicBezTo>
                  <a:pt x="9589537" y="485301"/>
                  <a:pt x="9662097" y="527310"/>
                  <a:pt x="9561575" y="559978"/>
                </a:cubicBezTo>
                <a:cubicBezTo>
                  <a:pt x="9479149" y="599104"/>
                  <a:pt x="9215234" y="670585"/>
                  <a:pt x="9162278" y="704724"/>
                </a:cubicBezTo>
                <a:cubicBezTo>
                  <a:pt x="9173017" y="730567"/>
                  <a:pt x="9063215" y="727685"/>
                  <a:pt x="9062863" y="754656"/>
                </a:cubicBezTo>
                <a:cubicBezTo>
                  <a:pt x="9021608" y="774940"/>
                  <a:pt x="8924639" y="816390"/>
                  <a:pt x="8914746" y="826428"/>
                </a:cubicBezTo>
                <a:lnTo>
                  <a:pt x="8917778" y="835198"/>
                </a:lnTo>
                <a:lnTo>
                  <a:pt x="8905560" y="838358"/>
                </a:lnTo>
                <a:lnTo>
                  <a:pt x="8897564" y="834287"/>
                </a:lnTo>
                <a:lnTo>
                  <a:pt x="8878040" y="844150"/>
                </a:lnTo>
                <a:cubicBezTo>
                  <a:pt x="8861112" y="848992"/>
                  <a:pt x="8812843" y="856499"/>
                  <a:pt x="8795998" y="863337"/>
                </a:cubicBezTo>
                <a:cubicBezTo>
                  <a:pt x="8792888" y="873975"/>
                  <a:pt x="8786153" y="880792"/>
                  <a:pt x="8776970" y="885177"/>
                </a:cubicBezTo>
                <a:lnTo>
                  <a:pt x="8755719" y="889754"/>
                </a:lnTo>
                <a:lnTo>
                  <a:pt x="8743257" y="904723"/>
                </a:lnTo>
                <a:cubicBezTo>
                  <a:pt x="8737642" y="908108"/>
                  <a:pt x="8730651" y="908759"/>
                  <a:pt x="8721366" y="904711"/>
                </a:cubicBezTo>
                <a:cubicBezTo>
                  <a:pt x="8711895" y="915873"/>
                  <a:pt x="8676250" y="900745"/>
                  <a:pt x="8678353" y="926318"/>
                </a:cubicBezTo>
                <a:cubicBezTo>
                  <a:pt x="8658506" y="928813"/>
                  <a:pt x="8647569" y="933735"/>
                  <a:pt x="8636849" y="937900"/>
                </a:cubicBezTo>
                <a:lnTo>
                  <a:pt x="8620213" y="943068"/>
                </a:lnTo>
                <a:lnTo>
                  <a:pt x="8612581" y="952695"/>
                </a:lnTo>
                <a:cubicBezTo>
                  <a:pt x="8605836" y="959769"/>
                  <a:pt x="8598255" y="964412"/>
                  <a:pt x="8589038" y="963892"/>
                </a:cubicBezTo>
                <a:lnTo>
                  <a:pt x="8579950" y="960899"/>
                </a:lnTo>
                <a:cubicBezTo>
                  <a:pt x="8579740" y="962476"/>
                  <a:pt x="8579529" y="964053"/>
                  <a:pt x="8579319" y="965630"/>
                </a:cubicBezTo>
                <a:cubicBezTo>
                  <a:pt x="8579138" y="972972"/>
                  <a:pt x="8576531" y="980010"/>
                  <a:pt x="8547429" y="984506"/>
                </a:cubicBezTo>
                <a:cubicBezTo>
                  <a:pt x="8529238" y="1001725"/>
                  <a:pt x="8505565" y="1015840"/>
                  <a:pt x="8478704" y="1025490"/>
                </a:cubicBezTo>
                <a:cubicBezTo>
                  <a:pt x="8473109" y="1019545"/>
                  <a:pt x="8465819" y="1032194"/>
                  <a:pt x="8461421" y="1035512"/>
                </a:cubicBezTo>
                <a:cubicBezTo>
                  <a:pt x="8459739" y="1031087"/>
                  <a:pt x="8447663" y="1032074"/>
                  <a:pt x="8445003" y="1036851"/>
                </a:cubicBezTo>
                <a:cubicBezTo>
                  <a:pt x="8366593" y="1075951"/>
                  <a:pt x="8398773" y="1021402"/>
                  <a:pt x="8357350" y="1060213"/>
                </a:cubicBezTo>
                <a:cubicBezTo>
                  <a:pt x="8349366" y="1063843"/>
                  <a:pt x="8342208" y="1063367"/>
                  <a:pt x="8335565" y="1061151"/>
                </a:cubicBezTo>
                <a:lnTo>
                  <a:pt x="8325267" y="1055919"/>
                </a:lnTo>
                <a:lnTo>
                  <a:pt x="8293586" y="1076144"/>
                </a:lnTo>
                <a:cubicBezTo>
                  <a:pt x="8277595" y="1084193"/>
                  <a:pt x="8260401" y="1090863"/>
                  <a:pt x="8242405" y="1095960"/>
                </a:cubicBezTo>
                <a:cubicBezTo>
                  <a:pt x="8226373" y="1101227"/>
                  <a:pt x="8224213" y="1102052"/>
                  <a:pt x="8197391" y="1107746"/>
                </a:cubicBezTo>
                <a:cubicBezTo>
                  <a:pt x="8090266" y="1152133"/>
                  <a:pt x="8141491" y="1082372"/>
                  <a:pt x="8081474" y="1130125"/>
                </a:cubicBezTo>
                <a:cubicBezTo>
                  <a:pt x="8070634" y="1134173"/>
                  <a:pt x="8061619" y="1132810"/>
                  <a:pt x="8053585" y="1129169"/>
                </a:cubicBezTo>
                <a:lnTo>
                  <a:pt x="8038422" y="1119092"/>
                </a:lnTo>
                <a:lnTo>
                  <a:pt x="8029450" y="1125592"/>
                </a:lnTo>
                <a:cubicBezTo>
                  <a:pt x="7992226" y="1133484"/>
                  <a:pt x="7978616" y="1122765"/>
                  <a:pt x="7959552" y="1140188"/>
                </a:cubicBezTo>
                <a:cubicBezTo>
                  <a:pt x="7922008" y="1119572"/>
                  <a:pt x="7937737" y="1141786"/>
                  <a:pt x="7914188" y="1150862"/>
                </a:cubicBezTo>
                <a:cubicBezTo>
                  <a:pt x="7896037" y="1160155"/>
                  <a:pt x="7933463" y="1163411"/>
                  <a:pt x="7914918" y="1168758"/>
                </a:cubicBezTo>
                <a:cubicBezTo>
                  <a:pt x="7893102" y="1165887"/>
                  <a:pt x="7898453" y="1187420"/>
                  <a:pt x="7875510" y="1183153"/>
                </a:cubicBezTo>
                <a:cubicBezTo>
                  <a:pt x="7877354" y="1165743"/>
                  <a:pt x="7834286" y="1194789"/>
                  <a:pt x="7829932" y="1180782"/>
                </a:cubicBezTo>
                <a:cubicBezTo>
                  <a:pt x="7816047" y="1204874"/>
                  <a:pt x="7801901" y="1181513"/>
                  <a:pt x="7779182" y="1192665"/>
                </a:cubicBezTo>
                <a:cubicBezTo>
                  <a:pt x="7769446" y="1202686"/>
                  <a:pt x="7761564" y="1205661"/>
                  <a:pt x="7748774" y="1199586"/>
                </a:cubicBezTo>
                <a:cubicBezTo>
                  <a:pt x="7704339" y="1247771"/>
                  <a:pt x="7717626" y="1207638"/>
                  <a:pt x="7671846" y="1231966"/>
                </a:cubicBezTo>
                <a:cubicBezTo>
                  <a:pt x="7632956" y="1255682"/>
                  <a:pt x="7587383" y="1275180"/>
                  <a:pt x="7554146" y="1319748"/>
                </a:cubicBezTo>
                <a:cubicBezTo>
                  <a:pt x="7548775" y="1331557"/>
                  <a:pt x="7531272" y="1339155"/>
                  <a:pt x="7515052" y="1336718"/>
                </a:cubicBezTo>
                <a:cubicBezTo>
                  <a:pt x="7512260" y="1336298"/>
                  <a:pt x="7509613" y="1335590"/>
                  <a:pt x="7507193" y="1334617"/>
                </a:cubicBezTo>
                <a:cubicBezTo>
                  <a:pt x="7488273" y="1365207"/>
                  <a:pt x="7468925" y="1356298"/>
                  <a:pt x="7461694" y="1375866"/>
                </a:cubicBezTo>
                <a:cubicBezTo>
                  <a:pt x="7422434" y="1391917"/>
                  <a:pt x="7384603" y="1382819"/>
                  <a:pt x="7377571" y="1400128"/>
                </a:cubicBezTo>
                <a:cubicBezTo>
                  <a:pt x="7356236" y="1403926"/>
                  <a:pt x="7322509" y="1393138"/>
                  <a:pt x="7311261" y="1412652"/>
                </a:cubicBezTo>
                <a:cubicBezTo>
                  <a:pt x="7305349" y="1400071"/>
                  <a:pt x="7289966" y="1428039"/>
                  <a:pt x="7275307" y="1422171"/>
                </a:cubicBezTo>
                <a:cubicBezTo>
                  <a:pt x="7264529" y="1416601"/>
                  <a:pt x="7257348" y="1423786"/>
                  <a:pt x="7247783" y="1426330"/>
                </a:cubicBezTo>
                <a:cubicBezTo>
                  <a:pt x="7233839" y="1423056"/>
                  <a:pt x="7194363" y="1442037"/>
                  <a:pt x="7185047" y="1451812"/>
                </a:cubicBezTo>
                <a:cubicBezTo>
                  <a:pt x="7164447" y="1483396"/>
                  <a:pt x="7101577" y="1475742"/>
                  <a:pt x="7084117" y="1500281"/>
                </a:cubicBezTo>
                <a:cubicBezTo>
                  <a:pt x="7076899" y="1504821"/>
                  <a:pt x="7069494" y="1507565"/>
                  <a:pt x="7062011" y="1509183"/>
                </a:cubicBezTo>
                <a:lnTo>
                  <a:pt x="7040555" y="1511207"/>
                </a:lnTo>
                <a:lnTo>
                  <a:pt x="7033438" y="1506772"/>
                </a:lnTo>
                <a:lnTo>
                  <a:pt x="7020886" y="1510764"/>
                </a:lnTo>
                <a:lnTo>
                  <a:pt x="7017033" y="1510650"/>
                </a:lnTo>
                <a:lnTo>
                  <a:pt x="6995460" y="1511173"/>
                </a:lnTo>
                <a:cubicBezTo>
                  <a:pt x="7010208" y="1537643"/>
                  <a:pt x="6938512" y="1522467"/>
                  <a:pt x="6962144" y="1541508"/>
                </a:cubicBezTo>
                <a:cubicBezTo>
                  <a:pt x="6926351" y="1550586"/>
                  <a:pt x="6958236" y="1566326"/>
                  <a:pt x="6910674" y="1554793"/>
                </a:cubicBezTo>
                <a:cubicBezTo>
                  <a:pt x="6859225" y="1589274"/>
                  <a:pt x="6769015" y="1598548"/>
                  <a:pt x="6732152" y="1642538"/>
                </a:cubicBezTo>
                <a:cubicBezTo>
                  <a:pt x="6734901" y="1628031"/>
                  <a:pt x="6709146" y="1622413"/>
                  <a:pt x="6694106" y="1632377"/>
                </a:cubicBezTo>
                <a:cubicBezTo>
                  <a:pt x="6702628" y="1575914"/>
                  <a:pt x="6638899" y="1692862"/>
                  <a:pt x="6617223" y="1659889"/>
                </a:cubicBezTo>
                <a:cubicBezTo>
                  <a:pt x="6623246" y="1693349"/>
                  <a:pt x="6561228" y="1764690"/>
                  <a:pt x="6521138" y="1744340"/>
                </a:cubicBezTo>
                <a:cubicBezTo>
                  <a:pt x="6469831" y="1761656"/>
                  <a:pt x="6438109" y="1796731"/>
                  <a:pt x="6380677" y="1796883"/>
                </a:cubicBezTo>
                <a:cubicBezTo>
                  <a:pt x="6379865" y="1801686"/>
                  <a:pt x="6377810" y="1805986"/>
                  <a:pt x="6374897" y="1809910"/>
                </a:cubicBezTo>
                <a:lnTo>
                  <a:pt x="6364545" y="1820090"/>
                </a:lnTo>
                <a:lnTo>
                  <a:pt x="6362126" y="1819991"/>
                </a:lnTo>
                <a:cubicBezTo>
                  <a:pt x="6353055" y="1821720"/>
                  <a:pt x="6348796" y="1824537"/>
                  <a:pt x="6346673" y="1827824"/>
                </a:cubicBezTo>
                <a:lnTo>
                  <a:pt x="6345588" y="1832232"/>
                </a:lnTo>
                <a:lnTo>
                  <a:pt x="6335708" y="1838451"/>
                </a:lnTo>
                <a:lnTo>
                  <a:pt x="6318182" y="1852975"/>
                </a:lnTo>
                <a:lnTo>
                  <a:pt x="6313084" y="1853561"/>
                </a:lnTo>
                <a:lnTo>
                  <a:pt x="6283816" y="1872148"/>
                </a:lnTo>
                <a:lnTo>
                  <a:pt x="6282550" y="1871392"/>
                </a:lnTo>
                <a:cubicBezTo>
                  <a:pt x="6279041" y="1870121"/>
                  <a:pt x="6275192" y="1869982"/>
                  <a:pt x="6270527" y="1872208"/>
                </a:cubicBezTo>
                <a:cubicBezTo>
                  <a:pt x="6265029" y="1853962"/>
                  <a:pt x="6262790" y="1867903"/>
                  <a:pt x="6249518" y="1876079"/>
                </a:cubicBezTo>
                <a:cubicBezTo>
                  <a:pt x="6238019" y="1849564"/>
                  <a:pt x="6207959" y="1881750"/>
                  <a:pt x="6190386" y="1872478"/>
                </a:cubicBezTo>
                <a:cubicBezTo>
                  <a:pt x="6180893" y="1879083"/>
                  <a:pt x="6170646" y="1885584"/>
                  <a:pt x="6159777" y="1891745"/>
                </a:cubicBezTo>
                <a:lnTo>
                  <a:pt x="6153131" y="1895079"/>
                </a:lnTo>
                <a:lnTo>
                  <a:pt x="6152798" y="1894920"/>
                </a:lnTo>
                <a:cubicBezTo>
                  <a:pt x="6150925" y="1895166"/>
                  <a:pt x="6148578" y="1896082"/>
                  <a:pt x="6145388" y="1897990"/>
                </a:cubicBezTo>
                <a:lnTo>
                  <a:pt x="6141014" y="1901155"/>
                </a:lnTo>
                <a:lnTo>
                  <a:pt x="6128122" y="1907623"/>
                </a:lnTo>
                <a:lnTo>
                  <a:pt x="6122351" y="1908359"/>
                </a:lnTo>
                <a:cubicBezTo>
                  <a:pt x="6099508" y="1905910"/>
                  <a:pt x="6088334" y="1869006"/>
                  <a:pt x="6064750" y="1896394"/>
                </a:cubicBezTo>
                <a:cubicBezTo>
                  <a:pt x="6025977" y="1903785"/>
                  <a:pt x="5997095" y="1889190"/>
                  <a:pt x="5964230" y="1910038"/>
                </a:cubicBezTo>
                <a:cubicBezTo>
                  <a:pt x="5927910" y="1916874"/>
                  <a:pt x="5894873" y="1914928"/>
                  <a:pt x="5865399" y="1926966"/>
                </a:cubicBezTo>
                <a:cubicBezTo>
                  <a:pt x="5851644" y="1923038"/>
                  <a:pt x="5839380" y="1922808"/>
                  <a:pt x="5829951" y="1934755"/>
                </a:cubicBezTo>
                <a:cubicBezTo>
                  <a:pt x="5795498" y="1938369"/>
                  <a:pt x="5784532" y="1926246"/>
                  <a:pt x="5765285" y="1941322"/>
                </a:cubicBezTo>
                <a:cubicBezTo>
                  <a:pt x="5741789" y="1922874"/>
                  <a:pt x="5742385" y="1931607"/>
                  <a:pt x="5734750" y="1939793"/>
                </a:cubicBezTo>
                <a:lnTo>
                  <a:pt x="5733569" y="1940505"/>
                </a:lnTo>
                <a:lnTo>
                  <a:pt x="5730329" y="1937845"/>
                </a:lnTo>
                <a:lnTo>
                  <a:pt x="5724661" y="1937455"/>
                </a:lnTo>
                <a:lnTo>
                  <a:pt x="5710186" y="1941370"/>
                </a:lnTo>
                <a:lnTo>
                  <a:pt x="5704910" y="1943663"/>
                </a:lnTo>
                <a:cubicBezTo>
                  <a:pt x="5701213" y="1944937"/>
                  <a:pt x="5698678" y="1945391"/>
                  <a:pt x="5696836" y="1945271"/>
                </a:cubicBezTo>
                <a:lnTo>
                  <a:pt x="5696583" y="1945050"/>
                </a:lnTo>
                <a:lnTo>
                  <a:pt x="5689123" y="1947067"/>
                </a:lnTo>
                <a:cubicBezTo>
                  <a:pt x="5676655" y="1951072"/>
                  <a:pt x="5664639" y="1955533"/>
                  <a:pt x="5653291" y="1960245"/>
                </a:cubicBezTo>
                <a:cubicBezTo>
                  <a:pt x="5640346" y="1947636"/>
                  <a:pt x="5600180" y="1973739"/>
                  <a:pt x="5599385" y="1945198"/>
                </a:cubicBezTo>
                <a:cubicBezTo>
                  <a:pt x="5583913" y="1950736"/>
                  <a:pt x="5576590" y="1964134"/>
                  <a:pt x="5578300" y="1944963"/>
                </a:cubicBezTo>
                <a:cubicBezTo>
                  <a:pt x="5573104" y="1946266"/>
                  <a:pt x="5569560" y="1945382"/>
                  <a:pt x="5566758" y="1943441"/>
                </a:cubicBezTo>
                <a:lnTo>
                  <a:pt x="5565857" y="1942445"/>
                </a:lnTo>
                <a:lnTo>
                  <a:pt x="5531534" y="1955208"/>
                </a:lnTo>
                <a:lnTo>
                  <a:pt x="5526552" y="1954799"/>
                </a:lnTo>
                <a:lnTo>
                  <a:pt x="5504723" y="1965811"/>
                </a:lnTo>
                <a:lnTo>
                  <a:pt x="5493156" y="1970063"/>
                </a:lnTo>
                <a:lnTo>
                  <a:pt x="5490486" y="1974227"/>
                </a:lnTo>
                <a:cubicBezTo>
                  <a:pt x="5487271" y="1977077"/>
                  <a:pt x="5482233" y="1979045"/>
                  <a:pt x="5473107" y="1979001"/>
                </a:cubicBezTo>
                <a:lnTo>
                  <a:pt x="5470885" y="1978432"/>
                </a:lnTo>
                <a:lnTo>
                  <a:pt x="5457393" y="1986525"/>
                </a:lnTo>
                <a:cubicBezTo>
                  <a:pt x="5453194" y="1989853"/>
                  <a:pt x="5449663" y="1993721"/>
                  <a:pt x="5447102" y="1998329"/>
                </a:cubicBezTo>
                <a:cubicBezTo>
                  <a:pt x="5386283" y="2017364"/>
                  <a:pt x="5223545" y="2015483"/>
                  <a:pt x="5159151" y="2029640"/>
                </a:cubicBezTo>
                <a:cubicBezTo>
                  <a:pt x="5141359" y="2036610"/>
                  <a:pt x="5090827" y="2076822"/>
                  <a:pt x="5098838" y="2062961"/>
                </a:cubicBezTo>
                <a:cubicBezTo>
                  <a:pt x="5047883" y="2099457"/>
                  <a:pt x="4922007" y="2111466"/>
                  <a:pt x="4860988" y="2135698"/>
                </a:cubicBezTo>
                <a:cubicBezTo>
                  <a:pt x="4805413" y="2152292"/>
                  <a:pt x="4784714" y="2158665"/>
                  <a:pt x="4765388" y="2162525"/>
                </a:cubicBezTo>
                <a:cubicBezTo>
                  <a:pt x="4758560" y="2161978"/>
                  <a:pt x="4751823" y="2160531"/>
                  <a:pt x="4745033" y="2158859"/>
                </a:cubicBezTo>
                <a:lnTo>
                  <a:pt x="4741475" y="2157998"/>
                </a:lnTo>
                <a:lnTo>
                  <a:pt x="4728247" y="2159526"/>
                </a:lnTo>
                <a:lnTo>
                  <a:pt x="4723263" y="2153742"/>
                </a:lnTo>
                <a:lnTo>
                  <a:pt x="4593061" y="2171597"/>
                </a:lnTo>
                <a:lnTo>
                  <a:pt x="4405765" y="2199902"/>
                </a:lnTo>
                <a:cubicBezTo>
                  <a:pt x="4403942" y="2198353"/>
                  <a:pt x="4402457" y="2196614"/>
                  <a:pt x="4401354" y="2194745"/>
                </a:cubicBezTo>
                <a:lnTo>
                  <a:pt x="4366646" y="2198564"/>
                </a:lnTo>
                <a:lnTo>
                  <a:pt x="4354009" y="2204984"/>
                </a:lnTo>
                <a:lnTo>
                  <a:pt x="4348284" y="2205270"/>
                </a:lnTo>
                <a:lnTo>
                  <a:pt x="4333906" y="2205251"/>
                </a:lnTo>
                <a:cubicBezTo>
                  <a:pt x="4326429" y="2204713"/>
                  <a:pt x="4318024" y="2203940"/>
                  <a:pt x="4308819" y="2203822"/>
                </a:cubicBezTo>
                <a:lnTo>
                  <a:pt x="4301210" y="2204456"/>
                </a:lnTo>
                <a:lnTo>
                  <a:pt x="4283095" y="2198177"/>
                </a:lnTo>
                <a:cubicBezTo>
                  <a:pt x="4269863" y="2193337"/>
                  <a:pt x="4259612" y="2190345"/>
                  <a:pt x="4250119" y="2196342"/>
                </a:cubicBezTo>
                <a:cubicBezTo>
                  <a:pt x="4230702" y="2190559"/>
                  <a:pt x="4213171" y="2166890"/>
                  <a:pt x="4189203" y="2178994"/>
                </a:cubicBezTo>
                <a:cubicBezTo>
                  <a:pt x="4194512" y="2165594"/>
                  <a:pt x="4160734" y="2183257"/>
                  <a:pt x="4154035" y="2171950"/>
                </a:cubicBezTo>
                <a:cubicBezTo>
                  <a:pt x="4150098" y="2162547"/>
                  <a:pt x="4138934" y="2165714"/>
                  <a:pt x="4129569" y="2163850"/>
                </a:cubicBezTo>
                <a:cubicBezTo>
                  <a:pt x="4121391" y="2155090"/>
                  <a:pt x="4076089" y="2154737"/>
                  <a:pt x="4061250" y="2159236"/>
                </a:cubicBezTo>
                <a:cubicBezTo>
                  <a:pt x="4020618" y="2177811"/>
                  <a:pt x="3978175" y="2144465"/>
                  <a:pt x="3945480" y="2158279"/>
                </a:cubicBezTo>
                <a:cubicBezTo>
                  <a:pt x="3936362" y="2159139"/>
                  <a:pt x="3928502" y="2158369"/>
                  <a:pt x="3921468" y="2156588"/>
                </a:cubicBezTo>
                <a:lnTo>
                  <a:pt x="3903348" y="2149220"/>
                </a:lnTo>
                <a:lnTo>
                  <a:pt x="3901342" y="2142355"/>
                </a:lnTo>
                <a:lnTo>
                  <a:pt x="3888539" y="2140476"/>
                </a:lnTo>
                <a:lnTo>
                  <a:pt x="3885662" y="2138740"/>
                </a:lnTo>
                <a:cubicBezTo>
                  <a:pt x="3880178" y="2135398"/>
                  <a:pt x="3874645" y="2132286"/>
                  <a:pt x="3868627" y="2130023"/>
                </a:cubicBezTo>
                <a:cubicBezTo>
                  <a:pt x="3859240" y="2159198"/>
                  <a:pt x="3815892" y="2115590"/>
                  <a:pt x="3819177" y="2142111"/>
                </a:cubicBezTo>
                <a:cubicBezTo>
                  <a:pt x="3784478" y="2134756"/>
                  <a:pt x="3796708" y="2161930"/>
                  <a:pt x="3769100" y="2131731"/>
                </a:cubicBezTo>
                <a:cubicBezTo>
                  <a:pt x="3702423" y="2139704"/>
                  <a:pt x="3625642" y="2109386"/>
                  <a:pt x="3562752" y="2131785"/>
                </a:cubicBezTo>
                <a:cubicBezTo>
                  <a:pt x="3576244" y="2120400"/>
                  <a:pt x="3560801" y="2104591"/>
                  <a:pt x="3541402" y="2106821"/>
                </a:cubicBezTo>
                <a:cubicBezTo>
                  <a:pt x="3592232" y="2061584"/>
                  <a:pt x="3356194" y="2115384"/>
                  <a:pt x="3365341" y="2077638"/>
                </a:cubicBezTo>
                <a:cubicBezTo>
                  <a:pt x="3303594" y="2079161"/>
                  <a:pt x="3221644" y="2111487"/>
                  <a:pt x="3170922" y="2115957"/>
                </a:cubicBezTo>
                <a:cubicBezTo>
                  <a:pt x="3166532" y="2119769"/>
                  <a:pt x="3161579" y="2122617"/>
                  <a:pt x="3156256" y="2124773"/>
                </a:cubicBezTo>
                <a:lnTo>
                  <a:pt x="3140298" y="2129182"/>
                </a:lnTo>
                <a:lnTo>
                  <a:pt x="3138514" y="2128069"/>
                </a:lnTo>
                <a:cubicBezTo>
                  <a:pt x="3130169" y="2125710"/>
                  <a:pt x="3124679" y="2126336"/>
                  <a:pt x="3120467" y="2128281"/>
                </a:cubicBezTo>
                <a:lnTo>
                  <a:pt x="3116175" y="2131633"/>
                </a:lnTo>
                <a:lnTo>
                  <a:pt x="3103685" y="2132814"/>
                </a:lnTo>
                <a:lnTo>
                  <a:pt x="3078794" y="2137935"/>
                </a:lnTo>
                <a:lnTo>
                  <a:pt x="3074407" y="2136274"/>
                </a:lnTo>
                <a:lnTo>
                  <a:pt x="3037285" y="2139919"/>
                </a:lnTo>
                <a:lnTo>
                  <a:pt x="3036901" y="2138726"/>
                </a:lnTo>
                <a:cubicBezTo>
                  <a:pt x="3035193" y="2136135"/>
                  <a:pt x="3032337" y="2134379"/>
                  <a:pt x="3026996" y="2134322"/>
                </a:cubicBezTo>
                <a:cubicBezTo>
                  <a:pt x="3037063" y="2116196"/>
                  <a:pt x="3024412" y="2127308"/>
                  <a:pt x="3007772" y="2128742"/>
                </a:cubicBezTo>
                <a:cubicBezTo>
                  <a:pt x="3019697" y="2100910"/>
                  <a:pt x="2971305" y="2115987"/>
                  <a:pt x="2965030" y="2100494"/>
                </a:cubicBezTo>
                <a:cubicBezTo>
                  <a:pt x="2952539" y="2102174"/>
                  <a:pt x="2939545" y="2103445"/>
                  <a:pt x="2926342" y="2104155"/>
                </a:cubicBezTo>
                <a:lnTo>
                  <a:pt x="2918608" y="2104215"/>
                </a:lnTo>
                <a:cubicBezTo>
                  <a:pt x="2918564" y="2104122"/>
                  <a:pt x="2918519" y="2104030"/>
                  <a:pt x="2918475" y="2103937"/>
                </a:cubicBezTo>
                <a:cubicBezTo>
                  <a:pt x="2916840" y="2103354"/>
                  <a:pt x="2914314" y="2103149"/>
                  <a:pt x="2910360" y="2103444"/>
                </a:cubicBezTo>
                <a:lnTo>
                  <a:pt x="2904507" y="2104326"/>
                </a:lnTo>
                <a:lnTo>
                  <a:pt x="2889503" y="2104443"/>
                </a:lnTo>
                <a:lnTo>
                  <a:pt x="2884480" y="2102626"/>
                </a:lnTo>
                <a:lnTo>
                  <a:pt x="2882689" y="2099228"/>
                </a:lnTo>
                <a:lnTo>
                  <a:pt x="2881291" y="2099618"/>
                </a:lnTo>
                <a:cubicBezTo>
                  <a:pt x="2870663" y="2105606"/>
                  <a:pt x="2867338" y="2114210"/>
                  <a:pt x="2853979" y="2090388"/>
                </a:cubicBezTo>
                <a:cubicBezTo>
                  <a:pt x="2829652" y="2100099"/>
                  <a:pt x="2824975" y="2085577"/>
                  <a:pt x="2791790" y="2080332"/>
                </a:cubicBezTo>
                <a:cubicBezTo>
                  <a:pt x="2777850" y="2089504"/>
                  <a:pt x="2766709" y="2086170"/>
                  <a:pt x="2755844" y="2078874"/>
                </a:cubicBezTo>
                <a:cubicBezTo>
                  <a:pt x="2723488" y="2083049"/>
                  <a:pt x="2694065" y="2072780"/>
                  <a:pt x="2657742" y="2070179"/>
                </a:cubicBezTo>
                <a:cubicBezTo>
                  <a:pt x="2618372" y="2082020"/>
                  <a:pt x="2598368" y="2060559"/>
                  <a:pt x="2559549" y="2057873"/>
                </a:cubicBezTo>
                <a:cubicBezTo>
                  <a:pt x="2525789" y="2078403"/>
                  <a:pt x="2531908" y="2039838"/>
                  <a:pt x="2512054" y="2031671"/>
                </a:cubicBezTo>
                <a:lnTo>
                  <a:pt x="2506437" y="2030918"/>
                </a:lnTo>
                <a:lnTo>
                  <a:pt x="2491752" y="2033906"/>
                </a:lnTo>
                <a:lnTo>
                  <a:pt x="2486338" y="2035862"/>
                </a:lnTo>
                <a:cubicBezTo>
                  <a:pt x="2482568" y="2036899"/>
                  <a:pt x="2480011" y="2037191"/>
                  <a:pt x="2478186" y="2036953"/>
                </a:cubicBezTo>
                <a:lnTo>
                  <a:pt x="2477950" y="2036715"/>
                </a:lnTo>
                <a:lnTo>
                  <a:pt x="2470381" y="2038256"/>
                </a:lnTo>
                <a:cubicBezTo>
                  <a:pt x="2457686" y="2041461"/>
                  <a:pt x="2445410" y="2045155"/>
                  <a:pt x="2433781" y="2049140"/>
                </a:cubicBezTo>
                <a:cubicBezTo>
                  <a:pt x="2421781" y="2035703"/>
                  <a:pt x="2379959" y="2059234"/>
                  <a:pt x="2381172" y="2030645"/>
                </a:cubicBezTo>
                <a:cubicBezTo>
                  <a:pt x="2365380" y="2035192"/>
                  <a:pt x="2357148" y="2048120"/>
                  <a:pt x="2360198" y="2029059"/>
                </a:cubicBezTo>
                <a:cubicBezTo>
                  <a:pt x="2354933" y="2030031"/>
                  <a:pt x="2351467" y="2028919"/>
                  <a:pt x="2348815" y="2026798"/>
                </a:cubicBezTo>
                <a:lnTo>
                  <a:pt x="2347988" y="2025745"/>
                </a:lnTo>
                <a:lnTo>
                  <a:pt x="2312920" y="2036311"/>
                </a:lnTo>
                <a:lnTo>
                  <a:pt x="2307986" y="2035583"/>
                </a:lnTo>
                <a:lnTo>
                  <a:pt x="2285481" y="2045197"/>
                </a:lnTo>
                <a:lnTo>
                  <a:pt x="2273666" y="2048710"/>
                </a:lnTo>
                <a:lnTo>
                  <a:pt x="2270719" y="2052702"/>
                </a:lnTo>
                <a:cubicBezTo>
                  <a:pt x="2267315" y="2055347"/>
                  <a:pt x="2262161" y="2056992"/>
                  <a:pt x="2253080" y="2056363"/>
                </a:cubicBezTo>
                <a:lnTo>
                  <a:pt x="2250906" y="2055654"/>
                </a:lnTo>
                <a:lnTo>
                  <a:pt x="2236905" y="2062882"/>
                </a:lnTo>
                <a:cubicBezTo>
                  <a:pt x="2232493" y="2065942"/>
                  <a:pt x="2228705" y="2069583"/>
                  <a:pt x="2225830" y="2074027"/>
                </a:cubicBezTo>
                <a:cubicBezTo>
                  <a:pt x="2173117" y="2059597"/>
                  <a:pt x="2128486" y="2085502"/>
                  <a:pt x="2073776" y="2089244"/>
                </a:cubicBezTo>
                <a:cubicBezTo>
                  <a:pt x="2046050" y="2059365"/>
                  <a:pt x="1957570" y="2112693"/>
                  <a:pt x="1948256" y="2146616"/>
                </a:cubicBezTo>
                <a:cubicBezTo>
                  <a:pt x="1943005" y="2109192"/>
                  <a:pt x="1832736" y="2206239"/>
                  <a:pt x="1865582" y="2153738"/>
                </a:cubicBezTo>
                <a:cubicBezTo>
                  <a:pt x="1847376" y="2159567"/>
                  <a:pt x="1826258" y="2147592"/>
                  <a:pt x="1835210" y="2134244"/>
                </a:cubicBezTo>
                <a:cubicBezTo>
                  <a:pt x="1781916" y="2167476"/>
                  <a:pt x="1695112" y="2153556"/>
                  <a:pt x="1632661" y="2173882"/>
                </a:cubicBezTo>
                <a:cubicBezTo>
                  <a:pt x="1594177" y="2150642"/>
                  <a:pt x="1616426" y="2173975"/>
                  <a:pt x="1579590" y="2173680"/>
                </a:cubicBezTo>
                <a:cubicBezTo>
                  <a:pt x="1592812" y="2198112"/>
                  <a:pt x="1533818" y="2165220"/>
                  <a:pt x="1535601" y="2194590"/>
                </a:cubicBezTo>
                <a:cubicBezTo>
                  <a:pt x="1528840" y="2193608"/>
                  <a:pt x="1522236" y="2191728"/>
                  <a:pt x="1515594" y="2189622"/>
                </a:cubicBezTo>
                <a:lnTo>
                  <a:pt x="1512113" y="2188534"/>
                </a:lnTo>
                <a:lnTo>
                  <a:pt x="1498838" y="2189213"/>
                </a:lnTo>
                <a:lnTo>
                  <a:pt x="1494279" y="2183112"/>
                </a:lnTo>
                <a:lnTo>
                  <a:pt x="1473714" y="2179625"/>
                </a:lnTo>
                <a:cubicBezTo>
                  <a:pt x="1466138" y="2179292"/>
                  <a:pt x="1458132" y="2180071"/>
                  <a:pt x="1449503" y="2182633"/>
                </a:cubicBezTo>
                <a:lnTo>
                  <a:pt x="1266687" y="2212688"/>
                </a:lnTo>
                <a:cubicBezTo>
                  <a:pt x="1256792" y="2212722"/>
                  <a:pt x="1247024" y="2217857"/>
                  <a:pt x="1239614" y="2209727"/>
                </a:cubicBezTo>
                <a:cubicBezTo>
                  <a:pt x="1228778" y="2200326"/>
                  <a:pt x="1202276" y="2223497"/>
                  <a:pt x="1202436" y="2209817"/>
                </a:cubicBezTo>
                <a:cubicBezTo>
                  <a:pt x="1183471" y="2225854"/>
                  <a:pt x="1157340" y="2206849"/>
                  <a:pt x="1136097" y="2205112"/>
                </a:cubicBezTo>
                <a:cubicBezTo>
                  <a:pt x="1100396" y="2209415"/>
                  <a:pt x="1013922" y="2231219"/>
                  <a:pt x="988232" y="2235635"/>
                </a:cubicBezTo>
                <a:cubicBezTo>
                  <a:pt x="986445" y="2234079"/>
                  <a:pt x="984332" y="2232722"/>
                  <a:pt x="981959" y="2231607"/>
                </a:cubicBezTo>
                <a:cubicBezTo>
                  <a:pt x="968170" y="2225130"/>
                  <a:pt x="948759" y="2228043"/>
                  <a:pt x="938600" y="2238113"/>
                </a:cubicBezTo>
                <a:cubicBezTo>
                  <a:pt x="888371" y="2272824"/>
                  <a:pt x="837950" y="2280135"/>
                  <a:pt x="791788" y="2293224"/>
                </a:cubicBezTo>
                <a:cubicBezTo>
                  <a:pt x="739035" y="2305159"/>
                  <a:pt x="769009" y="2269676"/>
                  <a:pt x="706914" y="2305046"/>
                </a:cubicBezTo>
                <a:cubicBezTo>
                  <a:pt x="697882" y="2295919"/>
                  <a:pt x="689339" y="2296797"/>
                  <a:pt x="675971" y="2304030"/>
                </a:cubicBezTo>
                <a:cubicBezTo>
                  <a:pt x="650201" y="2309060"/>
                  <a:pt x="647591" y="2282853"/>
                  <a:pt x="624180" y="2302650"/>
                </a:cubicBezTo>
                <a:cubicBezTo>
                  <a:pt x="626400" y="2287987"/>
                  <a:pt x="574045" y="2305175"/>
                  <a:pt x="583453" y="2288788"/>
                </a:cubicBezTo>
                <a:cubicBezTo>
                  <a:pt x="564313" y="2278832"/>
                  <a:pt x="559671" y="2301039"/>
                  <a:pt x="540946" y="2292721"/>
                </a:cubicBezTo>
                <a:cubicBezTo>
                  <a:pt x="521576" y="2293191"/>
                  <a:pt x="554439" y="2305843"/>
                  <a:pt x="533680" y="2310233"/>
                </a:cubicBezTo>
                <a:cubicBezTo>
                  <a:pt x="508069" y="2313043"/>
                  <a:pt x="512638" y="2338541"/>
                  <a:pt x="487366" y="2309053"/>
                </a:cubicBezTo>
                <a:cubicBezTo>
                  <a:pt x="462164" y="2321083"/>
                  <a:pt x="454441" y="2307251"/>
                  <a:pt x="416820" y="2305443"/>
                </a:cubicBezTo>
                <a:cubicBezTo>
                  <a:pt x="403012" y="2315890"/>
                  <a:pt x="390105" y="2313733"/>
                  <a:pt x="376805" y="2307647"/>
                </a:cubicBezTo>
                <a:cubicBezTo>
                  <a:pt x="341751" y="2315035"/>
                  <a:pt x="307408" y="2307897"/>
                  <a:pt x="266777" y="2309012"/>
                </a:cubicBezTo>
                <a:cubicBezTo>
                  <a:pt x="225310" y="2324664"/>
                  <a:pt x="199419" y="2305548"/>
                  <a:pt x="156013" y="2306832"/>
                </a:cubicBezTo>
                <a:cubicBezTo>
                  <a:pt x="117457" y="2333851"/>
                  <a:pt x="122965" y="2279562"/>
                  <a:pt x="87258" y="2285511"/>
                </a:cubicBezTo>
                <a:cubicBezTo>
                  <a:pt x="38977" y="2309189"/>
                  <a:pt x="74043" y="2277969"/>
                  <a:pt x="23798" y="2281822"/>
                </a:cubicBezTo>
                <a:lnTo>
                  <a:pt x="0" y="2285369"/>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2"/>
              </a:solidFill>
            </a:endParaRPr>
          </a:p>
        </p:txBody>
      </p:sp>
      <p:pic>
        <p:nvPicPr>
          <p:cNvPr id="5" name="Content Placeholder 4">
            <a:extLst>
              <a:ext uri="{FF2B5EF4-FFF2-40B4-BE49-F238E27FC236}">
                <a16:creationId xmlns:a16="http://schemas.microsoft.com/office/drawing/2014/main" id="{D147AE50-989D-B8BC-91AF-E0B8A94B5462}"/>
              </a:ext>
            </a:extLst>
          </p:cNvPr>
          <p:cNvPicPr>
            <a:picLocks noGrp="1" noChangeAspect="1"/>
          </p:cNvPicPr>
          <p:nvPr>
            <p:ph idx="1"/>
          </p:nvPr>
        </p:nvPicPr>
        <p:blipFill>
          <a:blip r:embed="rId5"/>
          <a:stretch>
            <a:fillRect/>
          </a:stretch>
        </p:blipFill>
        <p:spPr>
          <a:xfrm>
            <a:off x="1049482" y="508000"/>
            <a:ext cx="8800460" cy="5478286"/>
          </a:xfrm>
          <a:prstGeom prst="rect">
            <a:avLst/>
          </a:prstGeom>
        </p:spPr>
      </p:pic>
      <p:sp>
        <p:nvSpPr>
          <p:cNvPr id="18" name="Freeform: Shape 17">
            <a:extLst>
              <a:ext uri="{FF2B5EF4-FFF2-40B4-BE49-F238E27FC236}">
                <a16:creationId xmlns:a16="http://schemas.microsoft.com/office/drawing/2014/main" id="{DEB62645-D4DA-4E99-8344-B1536F63D1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7088" y="6277971"/>
            <a:ext cx="6884912" cy="580030"/>
          </a:xfrm>
          <a:custGeom>
            <a:avLst/>
            <a:gdLst>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127968 w 6884912"/>
              <a:gd name="connsiteY58" fmla="*/ 287613 h 1161397"/>
              <a:gd name="connsiteX59" fmla="*/ 3222191 w 6884912"/>
              <a:gd name="connsiteY59" fmla="*/ 307887 h 1161397"/>
              <a:gd name="connsiteX60" fmla="*/ 3227953 w 6884912"/>
              <a:gd name="connsiteY60" fmla="*/ 297650 h 1161397"/>
              <a:gd name="connsiteX61" fmla="*/ 3287859 w 6884912"/>
              <a:gd name="connsiteY61" fmla="*/ 287558 h 1161397"/>
              <a:gd name="connsiteX62" fmla="*/ 3510042 w 6884912"/>
              <a:gd name="connsiteY62" fmla="*/ 311820 h 1161397"/>
              <a:gd name="connsiteX63" fmla="*/ 3626773 w 6884912"/>
              <a:gd name="connsiteY63" fmla="*/ 290452 h 1161397"/>
              <a:gd name="connsiteX64" fmla="*/ 3666217 w 6884912"/>
              <a:gd name="connsiteY64" fmla="*/ 273255 h 1161397"/>
              <a:gd name="connsiteX65" fmla="*/ 3732427 w 6884912"/>
              <a:gd name="connsiteY65" fmla="*/ 245039 h 1161397"/>
              <a:gd name="connsiteX66" fmla="*/ 3777022 w 6884912"/>
              <a:gd name="connsiteY66" fmla="*/ 200276 h 1161397"/>
              <a:gd name="connsiteX67" fmla="*/ 3791246 w 6884912"/>
              <a:gd name="connsiteY67" fmla="*/ 189996 h 1161397"/>
              <a:gd name="connsiteX68" fmla="*/ 3819864 w 6884912"/>
              <a:gd name="connsiteY68" fmla="*/ 194605 h 1161397"/>
              <a:gd name="connsiteX69" fmla="*/ 3830398 w 6884912"/>
              <a:gd name="connsiteY69" fmla="*/ 188383 h 1161397"/>
              <a:gd name="connsiteX70" fmla="*/ 3834360 w 6884912"/>
              <a:gd name="connsiteY70" fmla="*/ 188992 h 1161397"/>
              <a:gd name="connsiteX71" fmla="*/ 3843715 w 6884912"/>
              <a:gd name="connsiteY71" fmla="*/ 188752 h 1161397"/>
              <a:gd name="connsiteX72" fmla="*/ 3842609 w 6884912"/>
              <a:gd name="connsiteY72" fmla="*/ 197386 h 1161397"/>
              <a:gd name="connsiteX73" fmla="*/ 3853961 w 6884912"/>
              <a:gd name="connsiteY73" fmla="*/ 213380 h 1161397"/>
              <a:gd name="connsiteX74" fmla="*/ 3907640 w 6884912"/>
              <a:gd name="connsiteY74" fmla="*/ 207568 h 1161397"/>
              <a:gd name="connsiteX75" fmla="*/ 3910449 w 6884912"/>
              <a:gd name="connsiteY75" fmla="*/ 197808 h 1161397"/>
              <a:gd name="connsiteX76" fmla="*/ 3917197 w 6884912"/>
              <a:gd name="connsiteY76" fmla="*/ 196121 h 1161397"/>
              <a:gd name="connsiteX77" fmla="*/ 3922400 w 6884912"/>
              <a:gd name="connsiteY77" fmla="*/ 205056 h 1161397"/>
              <a:gd name="connsiteX78" fmla="*/ 4013061 w 6884912"/>
              <a:gd name="connsiteY78" fmla="*/ 224874 h 1161397"/>
              <a:gd name="connsiteX79" fmla="*/ 4134285 w 6884912"/>
              <a:gd name="connsiteY79" fmla="*/ 235592 h 1161397"/>
              <a:gd name="connsiteX80" fmla="*/ 4220717 w 6884912"/>
              <a:gd name="connsiteY80" fmla="*/ 192946 h 1161397"/>
              <a:gd name="connsiteX81" fmla="*/ 4228802 w 6884912"/>
              <a:gd name="connsiteY81" fmla="*/ 201468 h 1161397"/>
              <a:gd name="connsiteX82" fmla="*/ 4289361 w 6884912"/>
              <a:gd name="connsiteY82" fmla="*/ 196642 h 1161397"/>
              <a:gd name="connsiteX83" fmla="*/ 4498913 w 6884912"/>
              <a:gd name="connsiteY83" fmla="*/ 118915 h 1161397"/>
              <a:gd name="connsiteX84" fmla="*/ 4617330 w 6884912"/>
              <a:gd name="connsiteY84" fmla="*/ 111163 h 1161397"/>
              <a:gd name="connsiteX85" fmla="*/ 4659778 w 6884912"/>
              <a:gd name="connsiteY85" fmla="*/ 118219 h 1161397"/>
              <a:gd name="connsiteX86" fmla="*/ 4730870 w 6884912"/>
              <a:gd name="connsiteY86" fmla="*/ 129432 h 1161397"/>
              <a:gd name="connsiteX87" fmla="*/ 4785037 w 6884912"/>
              <a:gd name="connsiteY87" fmla="*/ 161964 h 1161397"/>
              <a:gd name="connsiteX88" fmla="*/ 4844073 w 6884912"/>
              <a:gd name="connsiteY88" fmla="*/ 161768 h 1161397"/>
              <a:gd name="connsiteX89" fmla="*/ 4856454 w 6884912"/>
              <a:gd name="connsiteY89" fmla="*/ 130488 h 1161397"/>
              <a:gd name="connsiteX90" fmla="*/ 4920038 w 6884912"/>
              <a:gd name="connsiteY90" fmla="*/ 140418 h 1161397"/>
              <a:gd name="connsiteX91" fmla="*/ 5016639 w 6884912"/>
              <a:gd name="connsiteY91" fmla="*/ 158905 h 1161397"/>
              <a:gd name="connsiteX92" fmla="*/ 5072009 w 6884912"/>
              <a:gd name="connsiteY92" fmla="*/ 161502 h 1161397"/>
              <a:gd name="connsiteX93" fmla="*/ 5223626 w 6884912"/>
              <a:gd name="connsiteY93" fmla="*/ 177356 h 1161397"/>
              <a:gd name="connsiteX94" fmla="*/ 5375773 w 6884912"/>
              <a:gd name="connsiteY94" fmla="*/ 199913 h 1161397"/>
              <a:gd name="connsiteX95" fmla="*/ 5467502 w 6884912"/>
              <a:gd name="connsiteY95" fmla="*/ 250963 h 1161397"/>
              <a:gd name="connsiteX96" fmla="*/ 5592395 w 6884912"/>
              <a:gd name="connsiteY96" fmla="*/ 265434 h 1161397"/>
              <a:gd name="connsiteX97" fmla="*/ 5613532 w 6884912"/>
              <a:gd name="connsiteY97" fmla="*/ 273379 h 1161397"/>
              <a:gd name="connsiteX98" fmla="*/ 5642173 w 6884912"/>
              <a:gd name="connsiteY98" fmla="*/ 266904 h 1161397"/>
              <a:gd name="connsiteX99" fmla="*/ 5756910 w 6884912"/>
              <a:gd name="connsiteY99" fmla="*/ 239211 h 1161397"/>
              <a:gd name="connsiteX100" fmla="*/ 5846667 w 6884912"/>
              <a:gd name="connsiteY100" fmla="*/ 201786 h 1161397"/>
              <a:gd name="connsiteX101" fmla="*/ 5960732 w 6884912"/>
              <a:gd name="connsiteY101" fmla="*/ 220708 h 1161397"/>
              <a:gd name="connsiteX102" fmla="*/ 6029542 w 6884912"/>
              <a:gd name="connsiteY102" fmla="*/ 210339 h 1161397"/>
              <a:gd name="connsiteX103" fmla="*/ 6141123 w 6884912"/>
              <a:gd name="connsiteY103" fmla="*/ 159923 h 1161397"/>
              <a:gd name="connsiteX104" fmla="*/ 6290640 w 6884912"/>
              <a:gd name="connsiteY104" fmla="*/ 167441 h 1161397"/>
              <a:gd name="connsiteX105" fmla="*/ 6322806 w 6884912"/>
              <a:gd name="connsiteY105" fmla="*/ 213293 h 1161397"/>
              <a:gd name="connsiteX106" fmla="*/ 6364914 w 6884912"/>
              <a:gd name="connsiteY106" fmla="*/ 240140 h 1161397"/>
              <a:gd name="connsiteX107" fmla="*/ 6380420 w 6884912"/>
              <a:gd name="connsiteY107" fmla="*/ 173195 h 1161397"/>
              <a:gd name="connsiteX108" fmla="*/ 6507891 w 6884912"/>
              <a:gd name="connsiteY108" fmla="*/ 118474 h 1161397"/>
              <a:gd name="connsiteX109" fmla="*/ 6571807 w 6884912"/>
              <a:gd name="connsiteY109" fmla="*/ 98636 h 1161397"/>
              <a:gd name="connsiteX110" fmla="*/ 6671880 w 6884912"/>
              <a:gd name="connsiteY110" fmla="*/ 82931 h 1161397"/>
              <a:gd name="connsiteX111" fmla="*/ 6702266 w 6884912"/>
              <a:gd name="connsiteY111" fmla="*/ 75470 h 1161397"/>
              <a:gd name="connsiteX112" fmla="*/ 6845802 w 6884912"/>
              <a:gd name="connsiteY112" fmla="*/ 24496 h 1161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Lst>
            <a:rect l="l" t="t" r="r" b="b"/>
            <a:pathLst>
              <a:path w="6884912" h="1161397">
                <a:moveTo>
                  <a:pt x="6884912" y="0"/>
                </a:moveTo>
                <a:lnTo>
                  <a:pt x="6884912" y="1161397"/>
                </a:lnTo>
                <a:lnTo>
                  <a:pt x="0" y="1161397"/>
                </a:lnTo>
                <a:lnTo>
                  <a:pt x="27135" y="1147460"/>
                </a:lnTo>
                <a:cubicBezTo>
                  <a:pt x="57431" y="1167048"/>
                  <a:pt x="61886" y="1135904"/>
                  <a:pt x="115388" y="1159043"/>
                </a:cubicBezTo>
                <a:cubicBezTo>
                  <a:pt x="116121" y="1155340"/>
                  <a:pt x="117370" y="1151777"/>
                  <a:pt x="119094" y="1148463"/>
                </a:cubicBezTo>
                <a:cubicBezTo>
                  <a:pt x="129121" y="1129214"/>
                  <a:pt x="152727" y="1122391"/>
                  <a:pt x="171824" y="1133224"/>
                </a:cubicBezTo>
                <a:cubicBezTo>
                  <a:pt x="254344" y="1161369"/>
                  <a:pt x="315458" y="1143220"/>
                  <a:pt x="376455" y="1137381"/>
                </a:cubicBezTo>
                <a:cubicBezTo>
                  <a:pt x="443775" y="1125614"/>
                  <a:pt x="382885" y="1083927"/>
                  <a:pt x="478946" y="1106011"/>
                </a:cubicBezTo>
                <a:cubicBezTo>
                  <a:pt x="481662" y="1085172"/>
                  <a:pt x="491731" y="1081489"/>
                  <a:pt x="512111" y="1085599"/>
                </a:cubicBezTo>
                <a:cubicBezTo>
                  <a:pt x="544368" y="1078502"/>
                  <a:pt x="526559" y="1032754"/>
                  <a:pt x="567875" y="1051976"/>
                </a:cubicBezTo>
                <a:cubicBezTo>
                  <a:pt x="553871" y="1028602"/>
                  <a:pt x="624901" y="1025930"/>
                  <a:pt x="601644" y="1003997"/>
                </a:cubicBezTo>
                <a:cubicBezTo>
                  <a:pt x="614803" y="975652"/>
                  <a:pt x="637415" y="1010272"/>
                  <a:pt x="651408" y="984938"/>
                </a:cubicBezTo>
                <a:cubicBezTo>
                  <a:pt x="673042" y="974024"/>
                  <a:pt x="646948" y="1015207"/>
                  <a:pt x="673197" y="1010060"/>
                </a:cubicBezTo>
                <a:cubicBezTo>
                  <a:pt x="703527" y="999318"/>
                  <a:pt x="718626" y="1045053"/>
                  <a:pt x="723108" y="980081"/>
                </a:cubicBezTo>
                <a:cubicBezTo>
                  <a:pt x="760262" y="985126"/>
                  <a:pt x="757827" y="957145"/>
                  <a:pt x="797699" y="931362"/>
                </a:cubicBezTo>
                <a:cubicBezTo>
                  <a:pt x="821097" y="940623"/>
                  <a:pt x="833565" y="929189"/>
                  <a:pt x="843359" y="910894"/>
                </a:cubicBezTo>
                <a:cubicBezTo>
                  <a:pt x="887668" y="902160"/>
                  <a:pt x="919738" y="869376"/>
                  <a:pt x="965215" y="846701"/>
                </a:cubicBezTo>
                <a:cubicBezTo>
                  <a:pt x="1023081" y="848019"/>
                  <a:pt x="1036422" y="800154"/>
                  <a:pt x="1085080" y="776086"/>
                </a:cubicBezTo>
                <a:cubicBezTo>
                  <a:pt x="1140763" y="795544"/>
                  <a:pt x="1110309" y="730471"/>
                  <a:pt x="1131224" y="706160"/>
                </a:cubicBezTo>
                <a:lnTo>
                  <a:pt x="1138051" y="702034"/>
                </a:lnTo>
                <a:lnTo>
                  <a:pt x="1158800" y="700004"/>
                </a:lnTo>
                <a:lnTo>
                  <a:pt x="1166947" y="700762"/>
                </a:lnTo>
                <a:cubicBezTo>
                  <a:pt x="1172432" y="700717"/>
                  <a:pt x="1175913" y="699961"/>
                  <a:pt x="1178135" y="698631"/>
                </a:cubicBezTo>
                <a:lnTo>
                  <a:pt x="1178301" y="698094"/>
                </a:lnTo>
                <a:lnTo>
                  <a:pt x="1188995" y="697048"/>
                </a:lnTo>
                <a:cubicBezTo>
                  <a:pt x="1207294" y="696390"/>
                  <a:pt x="1225337" y="696802"/>
                  <a:pt x="1242716" y="698052"/>
                </a:cubicBezTo>
                <a:cubicBezTo>
                  <a:pt x="1250387" y="668345"/>
                  <a:pt x="1318259" y="689091"/>
                  <a:pt x="1299977" y="639196"/>
                </a:cubicBezTo>
                <a:cubicBezTo>
                  <a:pt x="1323072" y="639367"/>
                  <a:pt x="1341279" y="658105"/>
                  <a:pt x="1326190" y="625955"/>
                </a:cubicBezTo>
                <a:cubicBezTo>
                  <a:pt x="1333572" y="625050"/>
                  <a:pt x="1337406" y="621362"/>
                  <a:pt x="1339600" y="616295"/>
                </a:cubicBezTo>
                <a:lnTo>
                  <a:pt x="1340054" y="614022"/>
                </a:lnTo>
                <a:lnTo>
                  <a:pt x="1391606" y="615229"/>
                </a:lnTo>
                <a:lnTo>
                  <a:pt x="1397565" y="611490"/>
                </a:lnTo>
                <a:lnTo>
                  <a:pt x="1432302" y="617267"/>
                </a:lnTo>
                <a:lnTo>
                  <a:pt x="1449644" y="617591"/>
                </a:lnTo>
                <a:lnTo>
                  <a:pt x="1455793" y="623174"/>
                </a:lnTo>
                <a:cubicBezTo>
                  <a:pt x="1461744" y="626151"/>
                  <a:pt x="1469373" y="626493"/>
                  <a:pt x="1480758" y="620863"/>
                </a:cubicBezTo>
                <a:lnTo>
                  <a:pt x="1483154" y="618527"/>
                </a:lnTo>
                <a:lnTo>
                  <a:pt x="1505495" y="624325"/>
                </a:lnTo>
                <a:cubicBezTo>
                  <a:pt x="1512992" y="627532"/>
                  <a:pt x="1520025" y="632078"/>
                  <a:pt x="1526340" y="638496"/>
                </a:cubicBezTo>
                <a:cubicBezTo>
                  <a:pt x="1586113" y="586768"/>
                  <a:pt x="1659006" y="610309"/>
                  <a:pt x="1731986" y="589682"/>
                </a:cubicBezTo>
                <a:cubicBezTo>
                  <a:pt x="1750397" y="523106"/>
                  <a:pt x="1896056" y="573257"/>
                  <a:pt x="1927935" y="628540"/>
                </a:cubicBezTo>
                <a:cubicBezTo>
                  <a:pt x="1912854" y="559823"/>
                  <a:pt x="2112261" y="676347"/>
                  <a:pt x="2039075" y="599964"/>
                </a:cubicBezTo>
                <a:cubicBezTo>
                  <a:pt x="2066036" y="601198"/>
                  <a:pt x="2086366" y="569532"/>
                  <a:pt x="2066980" y="550413"/>
                </a:cubicBezTo>
                <a:cubicBezTo>
                  <a:pt x="2155364" y="582582"/>
                  <a:pt x="2259548" y="514786"/>
                  <a:pt x="2352236" y="519602"/>
                </a:cubicBezTo>
                <a:cubicBezTo>
                  <a:pt x="2388450" y="459394"/>
                  <a:pt x="2373298" y="511682"/>
                  <a:pt x="2420791" y="492826"/>
                </a:cubicBezTo>
                <a:cubicBezTo>
                  <a:pt x="2417962" y="542563"/>
                  <a:pt x="2475071" y="455098"/>
                  <a:pt x="2489932" y="507864"/>
                </a:cubicBezTo>
                <a:cubicBezTo>
                  <a:pt x="2498105" y="502761"/>
                  <a:pt x="2505553" y="496153"/>
                  <a:pt x="2512917" y="489127"/>
                </a:cubicBezTo>
                <a:lnTo>
                  <a:pt x="2516783" y="485473"/>
                </a:lnTo>
                <a:lnTo>
                  <a:pt x="2534360" y="480064"/>
                </a:lnTo>
                <a:lnTo>
                  <a:pt x="2536691" y="467018"/>
                </a:lnTo>
                <a:lnTo>
                  <a:pt x="2561265" y="450623"/>
                </a:lnTo>
                <a:cubicBezTo>
                  <a:pt x="2570872" y="446262"/>
                  <a:pt x="2581686" y="443655"/>
                  <a:pt x="2594349" y="443884"/>
                </a:cubicBezTo>
                <a:cubicBezTo>
                  <a:pt x="2640435" y="464638"/>
                  <a:pt x="2696955" y="396361"/>
                  <a:pt x="2754324" y="424766"/>
                </a:cubicBezTo>
                <a:cubicBezTo>
                  <a:pt x="2775130" y="430896"/>
                  <a:pt x="2837731" y="423458"/>
                  <a:pt x="2848470" y="405966"/>
                </a:cubicBezTo>
                <a:cubicBezTo>
                  <a:pt x="2861295" y="401100"/>
                  <a:pt x="2876936" y="405309"/>
                  <a:pt x="2881772" y="387260"/>
                </a:cubicBezTo>
                <a:cubicBezTo>
                  <a:pt x="2890299" y="365261"/>
                  <a:pt x="2938134" y="392997"/>
                  <a:pt x="2929932" y="368912"/>
                </a:cubicBezTo>
                <a:cubicBezTo>
                  <a:pt x="2963844" y="387799"/>
                  <a:pt x="2986550" y="341223"/>
                  <a:pt x="3013020" y="327578"/>
                </a:cubicBezTo>
                <a:cubicBezTo>
                  <a:pt x="3040041" y="346996"/>
                  <a:pt x="3068934" y="299222"/>
                  <a:pt x="3127968" y="287613"/>
                </a:cubicBezTo>
                <a:cubicBezTo>
                  <a:pt x="3157770" y="310215"/>
                  <a:pt x="3167695" y="279445"/>
                  <a:pt x="3222191" y="307887"/>
                </a:cubicBezTo>
                <a:cubicBezTo>
                  <a:pt x="3223593" y="304249"/>
                  <a:pt x="3225533" y="300801"/>
                  <a:pt x="3227953" y="297650"/>
                </a:cubicBezTo>
                <a:cubicBezTo>
                  <a:pt x="3242008" y="279345"/>
                  <a:pt x="3268831" y="274825"/>
                  <a:pt x="3287859" y="287558"/>
                </a:cubicBezTo>
                <a:cubicBezTo>
                  <a:pt x="3373144" y="323866"/>
                  <a:pt x="3442657" y="311681"/>
                  <a:pt x="3510042" y="311820"/>
                </a:cubicBezTo>
                <a:cubicBezTo>
                  <a:pt x="3585274" y="306641"/>
                  <a:pt x="3525753" y="258887"/>
                  <a:pt x="3626773" y="290452"/>
                </a:cubicBezTo>
                <a:cubicBezTo>
                  <a:pt x="3633124" y="269835"/>
                  <a:pt x="3644693" y="267134"/>
                  <a:pt x="3666217" y="273255"/>
                </a:cubicBezTo>
                <a:cubicBezTo>
                  <a:pt x="3702502" y="269310"/>
                  <a:pt x="3690563" y="221720"/>
                  <a:pt x="3732427" y="245039"/>
                </a:cubicBezTo>
                <a:cubicBezTo>
                  <a:pt x="3720985" y="220241"/>
                  <a:pt x="3798776" y="224539"/>
                  <a:pt x="3777022" y="200276"/>
                </a:cubicBezTo>
                <a:cubicBezTo>
                  <a:pt x="3781759" y="193499"/>
                  <a:pt x="3786499" y="190723"/>
                  <a:pt x="3791246" y="189996"/>
                </a:cubicBezTo>
                <a:cubicBezTo>
                  <a:pt x="3800740" y="188542"/>
                  <a:pt x="3810265" y="195284"/>
                  <a:pt x="3819864" y="194605"/>
                </a:cubicBezTo>
                <a:lnTo>
                  <a:pt x="3830398" y="188383"/>
                </a:lnTo>
                <a:lnTo>
                  <a:pt x="3834360" y="188992"/>
                </a:lnTo>
                <a:lnTo>
                  <a:pt x="3843715" y="188752"/>
                </a:lnTo>
                <a:lnTo>
                  <a:pt x="3842609" y="197386"/>
                </a:lnTo>
                <a:cubicBezTo>
                  <a:pt x="3840673" y="205638"/>
                  <a:pt x="3839248" y="214671"/>
                  <a:pt x="3853961" y="213380"/>
                </a:cubicBezTo>
                <a:cubicBezTo>
                  <a:pt x="3884396" y="206569"/>
                  <a:pt x="3895082" y="241941"/>
                  <a:pt x="3907640" y="207568"/>
                </a:cubicBezTo>
                <a:lnTo>
                  <a:pt x="3910449" y="197808"/>
                </a:lnTo>
                <a:lnTo>
                  <a:pt x="3917197" y="196121"/>
                </a:lnTo>
                <a:cubicBezTo>
                  <a:pt x="3920833" y="196372"/>
                  <a:pt x="3922919" y="198717"/>
                  <a:pt x="3922400" y="205056"/>
                </a:cubicBezTo>
                <a:cubicBezTo>
                  <a:pt x="3950680" y="178467"/>
                  <a:pt x="3984062" y="218098"/>
                  <a:pt x="4013061" y="224874"/>
                </a:cubicBezTo>
                <a:cubicBezTo>
                  <a:pt x="4034530" y="199451"/>
                  <a:pt x="4074202" y="238734"/>
                  <a:pt x="4134285" y="235592"/>
                </a:cubicBezTo>
                <a:cubicBezTo>
                  <a:pt x="4157674" y="206403"/>
                  <a:pt x="4174806" y="233822"/>
                  <a:pt x="4220717" y="192946"/>
                </a:cubicBezTo>
                <a:cubicBezTo>
                  <a:pt x="4222964" y="196132"/>
                  <a:pt x="4225687" y="199002"/>
                  <a:pt x="4228802" y="201468"/>
                </a:cubicBezTo>
                <a:cubicBezTo>
                  <a:pt x="4246898" y="215792"/>
                  <a:pt x="4274013" y="213632"/>
                  <a:pt x="4289361" y="196642"/>
                </a:cubicBezTo>
                <a:cubicBezTo>
                  <a:pt x="4363212" y="140627"/>
                  <a:pt x="4433598" y="135488"/>
                  <a:pt x="4498913" y="118915"/>
                </a:cubicBezTo>
                <a:cubicBezTo>
                  <a:pt x="4573135" y="105586"/>
                  <a:pt x="4527062" y="166416"/>
                  <a:pt x="4617330" y="111163"/>
                </a:cubicBezTo>
                <a:cubicBezTo>
                  <a:pt x="4628518" y="129608"/>
                  <a:pt x="4640397" y="129405"/>
                  <a:pt x="4659778" y="118219"/>
                </a:cubicBezTo>
                <a:cubicBezTo>
                  <a:pt x="4695929" y="113193"/>
                  <a:pt x="4695958" y="162259"/>
                  <a:pt x="4730870" y="129432"/>
                </a:cubicBezTo>
                <a:cubicBezTo>
                  <a:pt x="4725822" y="156271"/>
                  <a:pt x="4800214" y="133127"/>
                  <a:pt x="4785037" y="161964"/>
                </a:cubicBezTo>
                <a:cubicBezTo>
                  <a:pt x="4810025" y="183633"/>
                  <a:pt x="4819434" y="143205"/>
                  <a:pt x="4844073" y="161768"/>
                </a:cubicBezTo>
                <a:cubicBezTo>
                  <a:pt x="4870797" y="164132"/>
                  <a:pt x="4827288" y="135164"/>
                  <a:pt x="4856454" y="130488"/>
                </a:cubicBezTo>
                <a:cubicBezTo>
                  <a:pt x="4892086" y="129553"/>
                  <a:pt x="4889263" y="81477"/>
                  <a:pt x="4920038" y="140418"/>
                </a:cubicBezTo>
                <a:cubicBezTo>
                  <a:pt x="4956358" y="122308"/>
                  <a:pt x="4965108" y="149263"/>
                  <a:pt x="5016639" y="158905"/>
                </a:cubicBezTo>
                <a:cubicBezTo>
                  <a:pt x="5037063" y="141828"/>
                  <a:pt x="5054534" y="147986"/>
                  <a:pt x="5072009" y="161502"/>
                </a:cubicBezTo>
                <a:cubicBezTo>
                  <a:pt x="5121260" y="153653"/>
                  <a:pt x="5167555" y="172635"/>
                  <a:pt x="5223626" y="177356"/>
                </a:cubicBezTo>
                <a:cubicBezTo>
                  <a:pt x="5282824" y="155243"/>
                  <a:pt x="5315859" y="195041"/>
                  <a:pt x="5375773" y="199913"/>
                </a:cubicBezTo>
                <a:cubicBezTo>
                  <a:pt x="5432511" y="156218"/>
                  <a:pt x="5417550" y="256036"/>
                  <a:pt x="5467502" y="250963"/>
                </a:cubicBezTo>
                <a:cubicBezTo>
                  <a:pt x="5547124" y="209975"/>
                  <a:pt x="5467171" y="283839"/>
                  <a:pt x="5592395" y="265434"/>
                </a:cubicBezTo>
                <a:cubicBezTo>
                  <a:pt x="5599201" y="258867"/>
                  <a:pt x="5614752" y="264706"/>
                  <a:pt x="5613532" y="273379"/>
                </a:cubicBezTo>
                <a:cubicBezTo>
                  <a:pt x="5621390" y="270408"/>
                  <a:pt x="5639720" y="253173"/>
                  <a:pt x="5642173" y="266904"/>
                </a:cubicBezTo>
                <a:cubicBezTo>
                  <a:pt x="5682296" y="267049"/>
                  <a:pt x="5721812" y="257513"/>
                  <a:pt x="5756910" y="239211"/>
                </a:cubicBezTo>
                <a:cubicBezTo>
                  <a:pt x="5834998" y="260050"/>
                  <a:pt x="5790596" y="197229"/>
                  <a:pt x="5846667" y="201786"/>
                </a:cubicBezTo>
                <a:cubicBezTo>
                  <a:pt x="5892444" y="227312"/>
                  <a:pt x="5908324" y="204527"/>
                  <a:pt x="5960732" y="220708"/>
                </a:cubicBezTo>
                <a:cubicBezTo>
                  <a:pt x="5977124" y="175349"/>
                  <a:pt x="6009640" y="223654"/>
                  <a:pt x="6029542" y="210339"/>
                </a:cubicBezTo>
                <a:cubicBezTo>
                  <a:pt x="6063108" y="261420"/>
                  <a:pt x="6107411" y="160034"/>
                  <a:pt x="6141123" y="159923"/>
                </a:cubicBezTo>
                <a:cubicBezTo>
                  <a:pt x="6198068" y="167749"/>
                  <a:pt x="6260628" y="219715"/>
                  <a:pt x="6290640" y="167441"/>
                </a:cubicBezTo>
                <a:cubicBezTo>
                  <a:pt x="6295193" y="188689"/>
                  <a:pt x="6290494" y="217816"/>
                  <a:pt x="6322806" y="213293"/>
                </a:cubicBezTo>
                <a:cubicBezTo>
                  <a:pt x="6335911" y="223881"/>
                  <a:pt x="6338726" y="256581"/>
                  <a:pt x="6364914" y="240140"/>
                </a:cubicBezTo>
                <a:cubicBezTo>
                  <a:pt x="6331888" y="211628"/>
                  <a:pt x="6385856" y="207033"/>
                  <a:pt x="6380420" y="173195"/>
                </a:cubicBezTo>
                <a:cubicBezTo>
                  <a:pt x="6420580" y="151473"/>
                  <a:pt x="6513519" y="179296"/>
                  <a:pt x="6507891" y="118474"/>
                </a:cubicBezTo>
                <a:cubicBezTo>
                  <a:pt x="6519398" y="82452"/>
                  <a:pt x="6571830" y="137398"/>
                  <a:pt x="6571807" y="98636"/>
                </a:cubicBezTo>
                <a:cubicBezTo>
                  <a:pt x="6594702" y="123421"/>
                  <a:pt x="6634676" y="82071"/>
                  <a:pt x="6671880" y="82931"/>
                </a:cubicBezTo>
                <a:cubicBezTo>
                  <a:pt x="6678855" y="65407"/>
                  <a:pt x="6687415" y="66196"/>
                  <a:pt x="6702266" y="75470"/>
                </a:cubicBezTo>
                <a:cubicBezTo>
                  <a:pt x="6747004" y="78450"/>
                  <a:pt x="6798307" y="53072"/>
                  <a:pt x="6845802" y="24496"/>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378325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DEB2E8C4-C3E7-4048-A43D-9859510CFA9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10905744" y="0"/>
            <a:ext cx="1286256" cy="6858000"/>
          </a:xfrm>
          <a:prstGeom prst="rect">
            <a:avLst/>
          </a:prstGeom>
        </p:spPr>
      </p:pic>
      <mc:AlternateContent xmlns:mc="http://schemas.openxmlformats.org/markup-compatibility/2006" xmlns:p14="http://schemas.microsoft.com/office/powerpoint/2010/main">
        <mc:Choice Requires="p14">
          <p:contentPart p14:bwMode="auto" r:id="rId3">
            <p14:nvContentPartPr>
              <p14:cNvPr id="12" name="Ink 11">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12490710" y="6342652"/>
              <a:ext cx="360" cy="360"/>
            </p14:xfrm>
          </p:contentPart>
        </mc:Choice>
        <mc:Fallback xmlns="">
          <p:pic>
            <p:nvPicPr>
              <p:cNvPr id="12" name="Ink 11">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4"/>
              <a:stretch>
                <a:fillRect/>
              </a:stretch>
            </p:blipFill>
            <p:spPr>
              <a:xfrm>
                <a:off x="12481710" y="6333652"/>
                <a:ext cx="18000" cy="18000"/>
              </a:xfrm>
              <a:prstGeom prst="rect">
                <a:avLst/>
              </a:prstGeom>
            </p:spPr>
          </p:pic>
        </mc:Fallback>
      </mc:AlternateContent>
      <p:sp useBgFill="1">
        <p:nvSpPr>
          <p:cNvPr id="14" name="Rectangle 13">
            <a:extLst>
              <a:ext uri="{FF2B5EF4-FFF2-40B4-BE49-F238E27FC236}">
                <a16:creationId xmlns:a16="http://schemas.microsoft.com/office/drawing/2014/main" id="{E914257E-1E2A-4AC7-89EC-1FB65C9C0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03E1C8F1-97F5-489C-8308-958F096572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1269336" cy="2008639"/>
          </a:xfrm>
          <a:custGeom>
            <a:avLst/>
            <a:gdLst>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296127 w 11269336"/>
              <a:gd name="connsiteY139" fmla="*/ 2023208 h 2323145"/>
              <a:gd name="connsiteX140" fmla="*/ 5174645 w 11269336"/>
              <a:gd name="connsiteY140" fmla="*/ 2088358 h 2323145"/>
              <a:gd name="connsiteX141" fmla="*/ 5092476 w 11269336"/>
              <a:gd name="connsiteY141" fmla="*/ 2100737 h 2323145"/>
              <a:gd name="connsiteX142" fmla="*/ 5060738 w 11269336"/>
              <a:gd name="connsiteY142" fmla="*/ 2083274 h 2323145"/>
              <a:gd name="connsiteX143" fmla="*/ 4860988 w 11269336"/>
              <a:gd name="connsiteY143" fmla="*/ 2135698 h 2323145"/>
              <a:gd name="connsiteX144" fmla="*/ 4807902 w 11269336"/>
              <a:gd name="connsiteY144" fmla="*/ 2138894 h 2323145"/>
              <a:gd name="connsiteX145" fmla="*/ 4765388 w 11269336"/>
              <a:gd name="connsiteY145" fmla="*/ 2162525 h 2323145"/>
              <a:gd name="connsiteX146" fmla="*/ 4745033 w 11269336"/>
              <a:gd name="connsiteY146" fmla="*/ 2158859 h 2323145"/>
              <a:gd name="connsiteX147" fmla="*/ 4741475 w 11269336"/>
              <a:gd name="connsiteY147" fmla="*/ 2157998 h 2323145"/>
              <a:gd name="connsiteX148" fmla="*/ 4728247 w 11269336"/>
              <a:gd name="connsiteY148" fmla="*/ 2159526 h 2323145"/>
              <a:gd name="connsiteX149" fmla="*/ 4723263 w 11269336"/>
              <a:gd name="connsiteY149" fmla="*/ 2153742 h 2323145"/>
              <a:gd name="connsiteX150" fmla="*/ 4702453 w 11269336"/>
              <a:gd name="connsiteY150" fmla="*/ 2151586 h 2323145"/>
              <a:gd name="connsiteX151" fmla="*/ 4678455 w 11269336"/>
              <a:gd name="connsiteY151" fmla="*/ 2156131 h 2323145"/>
              <a:gd name="connsiteX152" fmla="*/ 4593061 w 11269336"/>
              <a:gd name="connsiteY152" fmla="*/ 2171597 h 2323145"/>
              <a:gd name="connsiteX153" fmla="*/ 4579902 w 11269336"/>
              <a:gd name="connsiteY153" fmla="*/ 2177927 h 2323145"/>
              <a:gd name="connsiteX154" fmla="*/ 4533444 w 11269336"/>
              <a:gd name="connsiteY154" fmla="*/ 2181200 h 2323145"/>
              <a:gd name="connsiteX155" fmla="*/ 4492832 w 11269336"/>
              <a:gd name="connsiteY155" fmla="*/ 2188033 h 2323145"/>
              <a:gd name="connsiteX156" fmla="*/ 4467257 w 11269336"/>
              <a:gd name="connsiteY156" fmla="*/ 2196121 h 2323145"/>
              <a:gd name="connsiteX157" fmla="*/ 4459937 w 11269336"/>
              <a:gd name="connsiteY157" fmla="*/ 2195182 h 2323145"/>
              <a:gd name="connsiteX158" fmla="*/ 4433312 w 11269336"/>
              <a:gd name="connsiteY158" fmla="*/ 2199004 h 2323145"/>
              <a:gd name="connsiteX159" fmla="*/ 4420601 w 11269336"/>
              <a:gd name="connsiteY159" fmla="*/ 2205158 h 2323145"/>
              <a:gd name="connsiteX160" fmla="*/ 4405765 w 11269336"/>
              <a:gd name="connsiteY160" fmla="*/ 2199902 h 2323145"/>
              <a:gd name="connsiteX161" fmla="*/ 4401354 w 11269336"/>
              <a:gd name="connsiteY161" fmla="*/ 2194745 h 2323145"/>
              <a:gd name="connsiteX162" fmla="*/ 4383151 w 11269336"/>
              <a:gd name="connsiteY162" fmla="*/ 2201140 h 2323145"/>
              <a:gd name="connsiteX163" fmla="*/ 4366646 w 11269336"/>
              <a:gd name="connsiteY163" fmla="*/ 2198564 h 2323145"/>
              <a:gd name="connsiteX164" fmla="*/ 4354009 w 11269336"/>
              <a:gd name="connsiteY164" fmla="*/ 2204984 h 2323145"/>
              <a:gd name="connsiteX165" fmla="*/ 4348284 w 11269336"/>
              <a:gd name="connsiteY165" fmla="*/ 2205270 h 2323145"/>
              <a:gd name="connsiteX166" fmla="*/ 4333906 w 11269336"/>
              <a:gd name="connsiteY166" fmla="*/ 2205251 h 2323145"/>
              <a:gd name="connsiteX167" fmla="*/ 4308819 w 11269336"/>
              <a:gd name="connsiteY167" fmla="*/ 2203822 h 2323145"/>
              <a:gd name="connsiteX168" fmla="*/ 4301210 w 11269336"/>
              <a:gd name="connsiteY168" fmla="*/ 2204456 h 2323145"/>
              <a:gd name="connsiteX169" fmla="*/ 4283095 w 11269336"/>
              <a:gd name="connsiteY169" fmla="*/ 2198177 h 2323145"/>
              <a:gd name="connsiteX170" fmla="*/ 4250119 w 11269336"/>
              <a:gd name="connsiteY170" fmla="*/ 2196342 h 2323145"/>
              <a:gd name="connsiteX171" fmla="*/ 4189203 w 11269336"/>
              <a:gd name="connsiteY171" fmla="*/ 2178994 h 2323145"/>
              <a:gd name="connsiteX172" fmla="*/ 4154035 w 11269336"/>
              <a:gd name="connsiteY172" fmla="*/ 2171950 h 2323145"/>
              <a:gd name="connsiteX173" fmla="*/ 4129569 w 11269336"/>
              <a:gd name="connsiteY173" fmla="*/ 2163850 h 2323145"/>
              <a:gd name="connsiteX174" fmla="*/ 4061250 w 11269336"/>
              <a:gd name="connsiteY174" fmla="*/ 2159236 h 2323145"/>
              <a:gd name="connsiteX175" fmla="*/ 3945480 w 11269336"/>
              <a:gd name="connsiteY175" fmla="*/ 2158279 h 2323145"/>
              <a:gd name="connsiteX176" fmla="*/ 3921468 w 11269336"/>
              <a:gd name="connsiteY176" fmla="*/ 2156588 h 2323145"/>
              <a:gd name="connsiteX177" fmla="*/ 3903348 w 11269336"/>
              <a:gd name="connsiteY177" fmla="*/ 2149220 h 2323145"/>
              <a:gd name="connsiteX178" fmla="*/ 3901342 w 11269336"/>
              <a:gd name="connsiteY178" fmla="*/ 2142355 h 2323145"/>
              <a:gd name="connsiteX179" fmla="*/ 3888539 w 11269336"/>
              <a:gd name="connsiteY179" fmla="*/ 2140476 h 2323145"/>
              <a:gd name="connsiteX180" fmla="*/ 3885662 w 11269336"/>
              <a:gd name="connsiteY180" fmla="*/ 2138740 h 2323145"/>
              <a:gd name="connsiteX181" fmla="*/ 3868627 w 11269336"/>
              <a:gd name="connsiteY181" fmla="*/ 2130023 h 2323145"/>
              <a:gd name="connsiteX182" fmla="*/ 3819177 w 11269336"/>
              <a:gd name="connsiteY182" fmla="*/ 2142111 h 2323145"/>
              <a:gd name="connsiteX183" fmla="*/ 3769100 w 11269336"/>
              <a:gd name="connsiteY183" fmla="*/ 2131731 h 2323145"/>
              <a:gd name="connsiteX184" fmla="*/ 3562752 w 11269336"/>
              <a:gd name="connsiteY184" fmla="*/ 2131785 h 2323145"/>
              <a:gd name="connsiteX185" fmla="*/ 3541402 w 11269336"/>
              <a:gd name="connsiteY185" fmla="*/ 2106821 h 2323145"/>
              <a:gd name="connsiteX186" fmla="*/ 3460591 w 11269336"/>
              <a:gd name="connsiteY186" fmla="*/ 2097951 h 2323145"/>
              <a:gd name="connsiteX187" fmla="*/ 3320348 w 11269336"/>
              <a:gd name="connsiteY187" fmla="*/ 2130191 h 2323145"/>
              <a:gd name="connsiteX188" fmla="*/ 3170922 w 11269336"/>
              <a:gd name="connsiteY188" fmla="*/ 2115957 h 2323145"/>
              <a:gd name="connsiteX189" fmla="*/ 3156256 w 11269336"/>
              <a:gd name="connsiteY189" fmla="*/ 2124773 h 2323145"/>
              <a:gd name="connsiteX190" fmla="*/ 3140298 w 11269336"/>
              <a:gd name="connsiteY190" fmla="*/ 2129182 h 2323145"/>
              <a:gd name="connsiteX191" fmla="*/ 3138514 w 11269336"/>
              <a:gd name="connsiteY191" fmla="*/ 2128069 h 2323145"/>
              <a:gd name="connsiteX192" fmla="*/ 3120467 w 11269336"/>
              <a:gd name="connsiteY192" fmla="*/ 2128281 h 2323145"/>
              <a:gd name="connsiteX193" fmla="*/ 3116175 w 11269336"/>
              <a:gd name="connsiteY193" fmla="*/ 2131633 h 2323145"/>
              <a:gd name="connsiteX194" fmla="*/ 3103685 w 11269336"/>
              <a:gd name="connsiteY194" fmla="*/ 2132814 h 2323145"/>
              <a:gd name="connsiteX195" fmla="*/ 3078794 w 11269336"/>
              <a:gd name="connsiteY195" fmla="*/ 2137935 h 2323145"/>
              <a:gd name="connsiteX196" fmla="*/ 3074407 w 11269336"/>
              <a:gd name="connsiteY196" fmla="*/ 2136274 h 2323145"/>
              <a:gd name="connsiteX197" fmla="*/ 3037285 w 11269336"/>
              <a:gd name="connsiteY197" fmla="*/ 2139919 h 2323145"/>
              <a:gd name="connsiteX198" fmla="*/ 3036901 w 11269336"/>
              <a:gd name="connsiteY198" fmla="*/ 2138726 h 2323145"/>
              <a:gd name="connsiteX199" fmla="*/ 3026996 w 11269336"/>
              <a:gd name="connsiteY199" fmla="*/ 2134322 h 2323145"/>
              <a:gd name="connsiteX200" fmla="*/ 3007772 w 11269336"/>
              <a:gd name="connsiteY200" fmla="*/ 2128742 h 2323145"/>
              <a:gd name="connsiteX201" fmla="*/ 2965030 w 11269336"/>
              <a:gd name="connsiteY201" fmla="*/ 2100494 h 2323145"/>
              <a:gd name="connsiteX202" fmla="*/ 2926342 w 11269336"/>
              <a:gd name="connsiteY202" fmla="*/ 2104155 h 2323145"/>
              <a:gd name="connsiteX203" fmla="*/ 2918608 w 11269336"/>
              <a:gd name="connsiteY203" fmla="*/ 2104215 h 2323145"/>
              <a:gd name="connsiteX204" fmla="*/ 2918475 w 11269336"/>
              <a:gd name="connsiteY204" fmla="*/ 2103937 h 2323145"/>
              <a:gd name="connsiteX205" fmla="*/ 2910360 w 11269336"/>
              <a:gd name="connsiteY205" fmla="*/ 2103444 h 2323145"/>
              <a:gd name="connsiteX206" fmla="*/ 2904507 w 11269336"/>
              <a:gd name="connsiteY206" fmla="*/ 2104326 h 2323145"/>
              <a:gd name="connsiteX207" fmla="*/ 2889503 w 11269336"/>
              <a:gd name="connsiteY207" fmla="*/ 2104443 h 2323145"/>
              <a:gd name="connsiteX208" fmla="*/ 2884480 w 11269336"/>
              <a:gd name="connsiteY208" fmla="*/ 2102626 h 2323145"/>
              <a:gd name="connsiteX209" fmla="*/ 2882689 w 11269336"/>
              <a:gd name="connsiteY209" fmla="*/ 2099228 h 2323145"/>
              <a:gd name="connsiteX210" fmla="*/ 2881291 w 11269336"/>
              <a:gd name="connsiteY210" fmla="*/ 2099618 h 2323145"/>
              <a:gd name="connsiteX211" fmla="*/ 2853979 w 11269336"/>
              <a:gd name="connsiteY211" fmla="*/ 2090388 h 2323145"/>
              <a:gd name="connsiteX212" fmla="*/ 2791790 w 11269336"/>
              <a:gd name="connsiteY212" fmla="*/ 2080332 h 2323145"/>
              <a:gd name="connsiteX213" fmla="*/ 2755844 w 11269336"/>
              <a:gd name="connsiteY213" fmla="*/ 2078874 h 2323145"/>
              <a:gd name="connsiteX214" fmla="*/ 2657742 w 11269336"/>
              <a:gd name="connsiteY214" fmla="*/ 2070179 h 2323145"/>
              <a:gd name="connsiteX215" fmla="*/ 2559549 w 11269336"/>
              <a:gd name="connsiteY215" fmla="*/ 2057873 h 2323145"/>
              <a:gd name="connsiteX216" fmla="*/ 2512054 w 11269336"/>
              <a:gd name="connsiteY216" fmla="*/ 2031671 h 2323145"/>
              <a:gd name="connsiteX217" fmla="*/ 2506437 w 11269336"/>
              <a:gd name="connsiteY217" fmla="*/ 2030918 h 2323145"/>
              <a:gd name="connsiteX218" fmla="*/ 2491752 w 11269336"/>
              <a:gd name="connsiteY218" fmla="*/ 2033906 h 2323145"/>
              <a:gd name="connsiteX219" fmla="*/ 2486338 w 11269336"/>
              <a:gd name="connsiteY219" fmla="*/ 2035862 h 2323145"/>
              <a:gd name="connsiteX220" fmla="*/ 2478186 w 11269336"/>
              <a:gd name="connsiteY220" fmla="*/ 2036953 h 2323145"/>
              <a:gd name="connsiteX221" fmla="*/ 2477950 w 11269336"/>
              <a:gd name="connsiteY221" fmla="*/ 2036715 h 2323145"/>
              <a:gd name="connsiteX222" fmla="*/ 2470381 w 11269336"/>
              <a:gd name="connsiteY222" fmla="*/ 2038256 h 2323145"/>
              <a:gd name="connsiteX223" fmla="*/ 2433781 w 11269336"/>
              <a:gd name="connsiteY223" fmla="*/ 2049140 h 2323145"/>
              <a:gd name="connsiteX224" fmla="*/ 2381172 w 11269336"/>
              <a:gd name="connsiteY224" fmla="*/ 2030645 h 2323145"/>
              <a:gd name="connsiteX225" fmla="*/ 2360198 w 11269336"/>
              <a:gd name="connsiteY225" fmla="*/ 2029059 h 2323145"/>
              <a:gd name="connsiteX226" fmla="*/ 2348815 w 11269336"/>
              <a:gd name="connsiteY226" fmla="*/ 2026798 h 2323145"/>
              <a:gd name="connsiteX227" fmla="*/ 2347988 w 11269336"/>
              <a:gd name="connsiteY227" fmla="*/ 2025745 h 2323145"/>
              <a:gd name="connsiteX228" fmla="*/ 2312920 w 11269336"/>
              <a:gd name="connsiteY228" fmla="*/ 2036311 h 2323145"/>
              <a:gd name="connsiteX229" fmla="*/ 2307986 w 11269336"/>
              <a:gd name="connsiteY229" fmla="*/ 2035583 h 2323145"/>
              <a:gd name="connsiteX230" fmla="*/ 2285481 w 11269336"/>
              <a:gd name="connsiteY230" fmla="*/ 2045197 h 2323145"/>
              <a:gd name="connsiteX231" fmla="*/ 2273666 w 11269336"/>
              <a:gd name="connsiteY231" fmla="*/ 2048710 h 2323145"/>
              <a:gd name="connsiteX232" fmla="*/ 2270719 w 11269336"/>
              <a:gd name="connsiteY232" fmla="*/ 2052702 h 2323145"/>
              <a:gd name="connsiteX233" fmla="*/ 2253080 w 11269336"/>
              <a:gd name="connsiteY233" fmla="*/ 2056363 h 2323145"/>
              <a:gd name="connsiteX234" fmla="*/ 2250906 w 11269336"/>
              <a:gd name="connsiteY234" fmla="*/ 2055654 h 2323145"/>
              <a:gd name="connsiteX235" fmla="*/ 2236905 w 11269336"/>
              <a:gd name="connsiteY235" fmla="*/ 2062882 h 2323145"/>
              <a:gd name="connsiteX236" fmla="*/ 2225830 w 11269336"/>
              <a:gd name="connsiteY236" fmla="*/ 2074027 h 2323145"/>
              <a:gd name="connsiteX237" fmla="*/ 2073776 w 11269336"/>
              <a:gd name="connsiteY237" fmla="*/ 2089244 h 2323145"/>
              <a:gd name="connsiteX238" fmla="*/ 1948256 w 11269336"/>
              <a:gd name="connsiteY238" fmla="*/ 2146616 h 2323145"/>
              <a:gd name="connsiteX239" fmla="*/ 1865582 w 11269336"/>
              <a:gd name="connsiteY239" fmla="*/ 2153738 h 2323145"/>
              <a:gd name="connsiteX240" fmla="*/ 1835210 w 11269336"/>
              <a:gd name="connsiteY240" fmla="*/ 2134244 h 2323145"/>
              <a:gd name="connsiteX241" fmla="*/ 1632661 w 11269336"/>
              <a:gd name="connsiteY241" fmla="*/ 2173882 h 2323145"/>
              <a:gd name="connsiteX242" fmla="*/ 1579590 w 11269336"/>
              <a:gd name="connsiteY242" fmla="*/ 2173680 h 2323145"/>
              <a:gd name="connsiteX243" fmla="*/ 1535601 w 11269336"/>
              <a:gd name="connsiteY243" fmla="*/ 2194590 h 2323145"/>
              <a:gd name="connsiteX244" fmla="*/ 1515594 w 11269336"/>
              <a:gd name="connsiteY244" fmla="*/ 2189622 h 2323145"/>
              <a:gd name="connsiteX245" fmla="*/ 1512113 w 11269336"/>
              <a:gd name="connsiteY245" fmla="*/ 2188534 h 2323145"/>
              <a:gd name="connsiteX246" fmla="*/ 1498838 w 11269336"/>
              <a:gd name="connsiteY246" fmla="*/ 2189213 h 2323145"/>
              <a:gd name="connsiteX247" fmla="*/ 1494279 w 11269336"/>
              <a:gd name="connsiteY247" fmla="*/ 2183112 h 2323145"/>
              <a:gd name="connsiteX248" fmla="*/ 1473714 w 11269336"/>
              <a:gd name="connsiteY248" fmla="*/ 2179625 h 2323145"/>
              <a:gd name="connsiteX249" fmla="*/ 1449503 w 11269336"/>
              <a:gd name="connsiteY249" fmla="*/ 2182633 h 2323145"/>
              <a:gd name="connsiteX250" fmla="*/ 1335495 w 11269336"/>
              <a:gd name="connsiteY250" fmla="*/ 2203940 h 2323145"/>
              <a:gd name="connsiteX251" fmla="*/ 1266687 w 11269336"/>
              <a:gd name="connsiteY251" fmla="*/ 2212688 h 2323145"/>
              <a:gd name="connsiteX252" fmla="*/ 1239614 w 11269336"/>
              <a:gd name="connsiteY252" fmla="*/ 2209727 h 2323145"/>
              <a:gd name="connsiteX253" fmla="*/ 1202436 w 11269336"/>
              <a:gd name="connsiteY253" fmla="*/ 2209817 h 2323145"/>
              <a:gd name="connsiteX254" fmla="*/ 1136097 w 11269336"/>
              <a:gd name="connsiteY254" fmla="*/ 2205112 h 2323145"/>
              <a:gd name="connsiteX255" fmla="*/ 1048229 w 11269336"/>
              <a:gd name="connsiteY255" fmla="*/ 2207249 h 2323145"/>
              <a:gd name="connsiteX256" fmla="*/ 988232 w 11269336"/>
              <a:gd name="connsiteY256" fmla="*/ 2235635 h 2323145"/>
              <a:gd name="connsiteX257" fmla="*/ 981959 w 11269336"/>
              <a:gd name="connsiteY257" fmla="*/ 2231607 h 2323145"/>
              <a:gd name="connsiteX258" fmla="*/ 938600 w 11269336"/>
              <a:gd name="connsiteY258" fmla="*/ 2238113 h 2323145"/>
              <a:gd name="connsiteX259" fmla="*/ 791788 w 11269336"/>
              <a:gd name="connsiteY259" fmla="*/ 2293224 h 2323145"/>
              <a:gd name="connsiteX260" fmla="*/ 706914 w 11269336"/>
              <a:gd name="connsiteY260" fmla="*/ 2305046 h 2323145"/>
              <a:gd name="connsiteX261" fmla="*/ 675971 w 11269336"/>
              <a:gd name="connsiteY261" fmla="*/ 2304030 h 2323145"/>
              <a:gd name="connsiteX262" fmla="*/ 624180 w 11269336"/>
              <a:gd name="connsiteY262" fmla="*/ 2302650 h 2323145"/>
              <a:gd name="connsiteX263" fmla="*/ 583453 w 11269336"/>
              <a:gd name="connsiteY263" fmla="*/ 2288788 h 2323145"/>
              <a:gd name="connsiteX264" fmla="*/ 540946 w 11269336"/>
              <a:gd name="connsiteY264" fmla="*/ 2292721 h 2323145"/>
              <a:gd name="connsiteX265" fmla="*/ 533680 w 11269336"/>
              <a:gd name="connsiteY265" fmla="*/ 2310233 h 2323145"/>
              <a:gd name="connsiteX266" fmla="*/ 487366 w 11269336"/>
              <a:gd name="connsiteY266" fmla="*/ 2309053 h 2323145"/>
              <a:gd name="connsiteX267" fmla="*/ 416820 w 11269336"/>
              <a:gd name="connsiteY267" fmla="*/ 2305443 h 2323145"/>
              <a:gd name="connsiteX268" fmla="*/ 376805 w 11269336"/>
              <a:gd name="connsiteY268" fmla="*/ 2307647 h 2323145"/>
              <a:gd name="connsiteX269" fmla="*/ 266777 w 11269336"/>
              <a:gd name="connsiteY269" fmla="*/ 2309012 h 2323145"/>
              <a:gd name="connsiteX270" fmla="*/ 156013 w 11269336"/>
              <a:gd name="connsiteY270" fmla="*/ 2306832 h 2323145"/>
              <a:gd name="connsiteX271" fmla="*/ 87258 w 11269336"/>
              <a:gd name="connsiteY271" fmla="*/ 2285511 h 2323145"/>
              <a:gd name="connsiteX272" fmla="*/ 23798 w 11269336"/>
              <a:gd name="connsiteY272" fmla="*/ 2281822 h 2323145"/>
              <a:gd name="connsiteX273" fmla="*/ 0 w 11269336"/>
              <a:gd name="connsiteY273" fmla="*/ 2285369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296127 w 11269336"/>
              <a:gd name="connsiteY139" fmla="*/ 2023208 h 2323145"/>
              <a:gd name="connsiteX140" fmla="*/ 5092476 w 11269336"/>
              <a:gd name="connsiteY140" fmla="*/ 2100737 h 2323145"/>
              <a:gd name="connsiteX141" fmla="*/ 5060738 w 11269336"/>
              <a:gd name="connsiteY141" fmla="*/ 2083274 h 2323145"/>
              <a:gd name="connsiteX142" fmla="*/ 4860988 w 11269336"/>
              <a:gd name="connsiteY142" fmla="*/ 2135698 h 2323145"/>
              <a:gd name="connsiteX143" fmla="*/ 4807902 w 11269336"/>
              <a:gd name="connsiteY143" fmla="*/ 2138894 h 2323145"/>
              <a:gd name="connsiteX144" fmla="*/ 4765388 w 11269336"/>
              <a:gd name="connsiteY144" fmla="*/ 2162525 h 2323145"/>
              <a:gd name="connsiteX145" fmla="*/ 4745033 w 11269336"/>
              <a:gd name="connsiteY145" fmla="*/ 2158859 h 2323145"/>
              <a:gd name="connsiteX146" fmla="*/ 4741475 w 11269336"/>
              <a:gd name="connsiteY146" fmla="*/ 2157998 h 2323145"/>
              <a:gd name="connsiteX147" fmla="*/ 4728247 w 11269336"/>
              <a:gd name="connsiteY147" fmla="*/ 2159526 h 2323145"/>
              <a:gd name="connsiteX148" fmla="*/ 4723263 w 11269336"/>
              <a:gd name="connsiteY148" fmla="*/ 2153742 h 2323145"/>
              <a:gd name="connsiteX149" fmla="*/ 4702453 w 11269336"/>
              <a:gd name="connsiteY149" fmla="*/ 2151586 h 2323145"/>
              <a:gd name="connsiteX150" fmla="*/ 4678455 w 11269336"/>
              <a:gd name="connsiteY150" fmla="*/ 2156131 h 2323145"/>
              <a:gd name="connsiteX151" fmla="*/ 4593061 w 11269336"/>
              <a:gd name="connsiteY151" fmla="*/ 2171597 h 2323145"/>
              <a:gd name="connsiteX152" fmla="*/ 4579902 w 11269336"/>
              <a:gd name="connsiteY152" fmla="*/ 2177927 h 2323145"/>
              <a:gd name="connsiteX153" fmla="*/ 4533444 w 11269336"/>
              <a:gd name="connsiteY153" fmla="*/ 2181200 h 2323145"/>
              <a:gd name="connsiteX154" fmla="*/ 4492832 w 11269336"/>
              <a:gd name="connsiteY154" fmla="*/ 2188033 h 2323145"/>
              <a:gd name="connsiteX155" fmla="*/ 4467257 w 11269336"/>
              <a:gd name="connsiteY155" fmla="*/ 2196121 h 2323145"/>
              <a:gd name="connsiteX156" fmla="*/ 4459937 w 11269336"/>
              <a:gd name="connsiteY156" fmla="*/ 2195182 h 2323145"/>
              <a:gd name="connsiteX157" fmla="*/ 4433312 w 11269336"/>
              <a:gd name="connsiteY157" fmla="*/ 2199004 h 2323145"/>
              <a:gd name="connsiteX158" fmla="*/ 4420601 w 11269336"/>
              <a:gd name="connsiteY158" fmla="*/ 2205158 h 2323145"/>
              <a:gd name="connsiteX159" fmla="*/ 4405765 w 11269336"/>
              <a:gd name="connsiteY159" fmla="*/ 2199902 h 2323145"/>
              <a:gd name="connsiteX160" fmla="*/ 4401354 w 11269336"/>
              <a:gd name="connsiteY160" fmla="*/ 2194745 h 2323145"/>
              <a:gd name="connsiteX161" fmla="*/ 4383151 w 11269336"/>
              <a:gd name="connsiteY161" fmla="*/ 2201140 h 2323145"/>
              <a:gd name="connsiteX162" fmla="*/ 4366646 w 11269336"/>
              <a:gd name="connsiteY162" fmla="*/ 2198564 h 2323145"/>
              <a:gd name="connsiteX163" fmla="*/ 4354009 w 11269336"/>
              <a:gd name="connsiteY163" fmla="*/ 2204984 h 2323145"/>
              <a:gd name="connsiteX164" fmla="*/ 4348284 w 11269336"/>
              <a:gd name="connsiteY164" fmla="*/ 2205270 h 2323145"/>
              <a:gd name="connsiteX165" fmla="*/ 4333906 w 11269336"/>
              <a:gd name="connsiteY165" fmla="*/ 2205251 h 2323145"/>
              <a:gd name="connsiteX166" fmla="*/ 4308819 w 11269336"/>
              <a:gd name="connsiteY166" fmla="*/ 2203822 h 2323145"/>
              <a:gd name="connsiteX167" fmla="*/ 4301210 w 11269336"/>
              <a:gd name="connsiteY167" fmla="*/ 2204456 h 2323145"/>
              <a:gd name="connsiteX168" fmla="*/ 4283095 w 11269336"/>
              <a:gd name="connsiteY168" fmla="*/ 2198177 h 2323145"/>
              <a:gd name="connsiteX169" fmla="*/ 4250119 w 11269336"/>
              <a:gd name="connsiteY169" fmla="*/ 2196342 h 2323145"/>
              <a:gd name="connsiteX170" fmla="*/ 4189203 w 11269336"/>
              <a:gd name="connsiteY170" fmla="*/ 2178994 h 2323145"/>
              <a:gd name="connsiteX171" fmla="*/ 4154035 w 11269336"/>
              <a:gd name="connsiteY171" fmla="*/ 2171950 h 2323145"/>
              <a:gd name="connsiteX172" fmla="*/ 4129569 w 11269336"/>
              <a:gd name="connsiteY172" fmla="*/ 2163850 h 2323145"/>
              <a:gd name="connsiteX173" fmla="*/ 4061250 w 11269336"/>
              <a:gd name="connsiteY173" fmla="*/ 2159236 h 2323145"/>
              <a:gd name="connsiteX174" fmla="*/ 3945480 w 11269336"/>
              <a:gd name="connsiteY174" fmla="*/ 2158279 h 2323145"/>
              <a:gd name="connsiteX175" fmla="*/ 3921468 w 11269336"/>
              <a:gd name="connsiteY175" fmla="*/ 2156588 h 2323145"/>
              <a:gd name="connsiteX176" fmla="*/ 3903348 w 11269336"/>
              <a:gd name="connsiteY176" fmla="*/ 2149220 h 2323145"/>
              <a:gd name="connsiteX177" fmla="*/ 3901342 w 11269336"/>
              <a:gd name="connsiteY177" fmla="*/ 2142355 h 2323145"/>
              <a:gd name="connsiteX178" fmla="*/ 3888539 w 11269336"/>
              <a:gd name="connsiteY178" fmla="*/ 2140476 h 2323145"/>
              <a:gd name="connsiteX179" fmla="*/ 3885662 w 11269336"/>
              <a:gd name="connsiteY179" fmla="*/ 2138740 h 2323145"/>
              <a:gd name="connsiteX180" fmla="*/ 3868627 w 11269336"/>
              <a:gd name="connsiteY180" fmla="*/ 2130023 h 2323145"/>
              <a:gd name="connsiteX181" fmla="*/ 3819177 w 11269336"/>
              <a:gd name="connsiteY181" fmla="*/ 2142111 h 2323145"/>
              <a:gd name="connsiteX182" fmla="*/ 3769100 w 11269336"/>
              <a:gd name="connsiteY182" fmla="*/ 2131731 h 2323145"/>
              <a:gd name="connsiteX183" fmla="*/ 3562752 w 11269336"/>
              <a:gd name="connsiteY183" fmla="*/ 2131785 h 2323145"/>
              <a:gd name="connsiteX184" fmla="*/ 3541402 w 11269336"/>
              <a:gd name="connsiteY184" fmla="*/ 2106821 h 2323145"/>
              <a:gd name="connsiteX185" fmla="*/ 3460591 w 11269336"/>
              <a:gd name="connsiteY185" fmla="*/ 2097951 h 2323145"/>
              <a:gd name="connsiteX186" fmla="*/ 3320348 w 11269336"/>
              <a:gd name="connsiteY186" fmla="*/ 2130191 h 2323145"/>
              <a:gd name="connsiteX187" fmla="*/ 3170922 w 11269336"/>
              <a:gd name="connsiteY187" fmla="*/ 2115957 h 2323145"/>
              <a:gd name="connsiteX188" fmla="*/ 3156256 w 11269336"/>
              <a:gd name="connsiteY188" fmla="*/ 2124773 h 2323145"/>
              <a:gd name="connsiteX189" fmla="*/ 3140298 w 11269336"/>
              <a:gd name="connsiteY189" fmla="*/ 2129182 h 2323145"/>
              <a:gd name="connsiteX190" fmla="*/ 3138514 w 11269336"/>
              <a:gd name="connsiteY190" fmla="*/ 2128069 h 2323145"/>
              <a:gd name="connsiteX191" fmla="*/ 3120467 w 11269336"/>
              <a:gd name="connsiteY191" fmla="*/ 2128281 h 2323145"/>
              <a:gd name="connsiteX192" fmla="*/ 3116175 w 11269336"/>
              <a:gd name="connsiteY192" fmla="*/ 2131633 h 2323145"/>
              <a:gd name="connsiteX193" fmla="*/ 3103685 w 11269336"/>
              <a:gd name="connsiteY193" fmla="*/ 2132814 h 2323145"/>
              <a:gd name="connsiteX194" fmla="*/ 3078794 w 11269336"/>
              <a:gd name="connsiteY194" fmla="*/ 2137935 h 2323145"/>
              <a:gd name="connsiteX195" fmla="*/ 3074407 w 11269336"/>
              <a:gd name="connsiteY195" fmla="*/ 2136274 h 2323145"/>
              <a:gd name="connsiteX196" fmla="*/ 3037285 w 11269336"/>
              <a:gd name="connsiteY196" fmla="*/ 2139919 h 2323145"/>
              <a:gd name="connsiteX197" fmla="*/ 3036901 w 11269336"/>
              <a:gd name="connsiteY197" fmla="*/ 2138726 h 2323145"/>
              <a:gd name="connsiteX198" fmla="*/ 3026996 w 11269336"/>
              <a:gd name="connsiteY198" fmla="*/ 2134322 h 2323145"/>
              <a:gd name="connsiteX199" fmla="*/ 3007772 w 11269336"/>
              <a:gd name="connsiteY199" fmla="*/ 2128742 h 2323145"/>
              <a:gd name="connsiteX200" fmla="*/ 2965030 w 11269336"/>
              <a:gd name="connsiteY200" fmla="*/ 2100494 h 2323145"/>
              <a:gd name="connsiteX201" fmla="*/ 2926342 w 11269336"/>
              <a:gd name="connsiteY201" fmla="*/ 2104155 h 2323145"/>
              <a:gd name="connsiteX202" fmla="*/ 2918608 w 11269336"/>
              <a:gd name="connsiteY202" fmla="*/ 2104215 h 2323145"/>
              <a:gd name="connsiteX203" fmla="*/ 2918475 w 11269336"/>
              <a:gd name="connsiteY203" fmla="*/ 2103937 h 2323145"/>
              <a:gd name="connsiteX204" fmla="*/ 2910360 w 11269336"/>
              <a:gd name="connsiteY204" fmla="*/ 2103444 h 2323145"/>
              <a:gd name="connsiteX205" fmla="*/ 2904507 w 11269336"/>
              <a:gd name="connsiteY205" fmla="*/ 2104326 h 2323145"/>
              <a:gd name="connsiteX206" fmla="*/ 2889503 w 11269336"/>
              <a:gd name="connsiteY206" fmla="*/ 2104443 h 2323145"/>
              <a:gd name="connsiteX207" fmla="*/ 2884480 w 11269336"/>
              <a:gd name="connsiteY207" fmla="*/ 2102626 h 2323145"/>
              <a:gd name="connsiteX208" fmla="*/ 2882689 w 11269336"/>
              <a:gd name="connsiteY208" fmla="*/ 2099228 h 2323145"/>
              <a:gd name="connsiteX209" fmla="*/ 2881291 w 11269336"/>
              <a:gd name="connsiteY209" fmla="*/ 2099618 h 2323145"/>
              <a:gd name="connsiteX210" fmla="*/ 2853979 w 11269336"/>
              <a:gd name="connsiteY210" fmla="*/ 2090388 h 2323145"/>
              <a:gd name="connsiteX211" fmla="*/ 2791790 w 11269336"/>
              <a:gd name="connsiteY211" fmla="*/ 2080332 h 2323145"/>
              <a:gd name="connsiteX212" fmla="*/ 2755844 w 11269336"/>
              <a:gd name="connsiteY212" fmla="*/ 2078874 h 2323145"/>
              <a:gd name="connsiteX213" fmla="*/ 2657742 w 11269336"/>
              <a:gd name="connsiteY213" fmla="*/ 2070179 h 2323145"/>
              <a:gd name="connsiteX214" fmla="*/ 2559549 w 11269336"/>
              <a:gd name="connsiteY214" fmla="*/ 2057873 h 2323145"/>
              <a:gd name="connsiteX215" fmla="*/ 2512054 w 11269336"/>
              <a:gd name="connsiteY215" fmla="*/ 2031671 h 2323145"/>
              <a:gd name="connsiteX216" fmla="*/ 2506437 w 11269336"/>
              <a:gd name="connsiteY216" fmla="*/ 2030918 h 2323145"/>
              <a:gd name="connsiteX217" fmla="*/ 2491752 w 11269336"/>
              <a:gd name="connsiteY217" fmla="*/ 2033906 h 2323145"/>
              <a:gd name="connsiteX218" fmla="*/ 2486338 w 11269336"/>
              <a:gd name="connsiteY218" fmla="*/ 2035862 h 2323145"/>
              <a:gd name="connsiteX219" fmla="*/ 2478186 w 11269336"/>
              <a:gd name="connsiteY219" fmla="*/ 2036953 h 2323145"/>
              <a:gd name="connsiteX220" fmla="*/ 2477950 w 11269336"/>
              <a:gd name="connsiteY220" fmla="*/ 2036715 h 2323145"/>
              <a:gd name="connsiteX221" fmla="*/ 2470381 w 11269336"/>
              <a:gd name="connsiteY221" fmla="*/ 2038256 h 2323145"/>
              <a:gd name="connsiteX222" fmla="*/ 2433781 w 11269336"/>
              <a:gd name="connsiteY222" fmla="*/ 2049140 h 2323145"/>
              <a:gd name="connsiteX223" fmla="*/ 2381172 w 11269336"/>
              <a:gd name="connsiteY223" fmla="*/ 2030645 h 2323145"/>
              <a:gd name="connsiteX224" fmla="*/ 2360198 w 11269336"/>
              <a:gd name="connsiteY224" fmla="*/ 2029059 h 2323145"/>
              <a:gd name="connsiteX225" fmla="*/ 2348815 w 11269336"/>
              <a:gd name="connsiteY225" fmla="*/ 2026798 h 2323145"/>
              <a:gd name="connsiteX226" fmla="*/ 2347988 w 11269336"/>
              <a:gd name="connsiteY226" fmla="*/ 2025745 h 2323145"/>
              <a:gd name="connsiteX227" fmla="*/ 2312920 w 11269336"/>
              <a:gd name="connsiteY227" fmla="*/ 2036311 h 2323145"/>
              <a:gd name="connsiteX228" fmla="*/ 2307986 w 11269336"/>
              <a:gd name="connsiteY228" fmla="*/ 2035583 h 2323145"/>
              <a:gd name="connsiteX229" fmla="*/ 2285481 w 11269336"/>
              <a:gd name="connsiteY229" fmla="*/ 2045197 h 2323145"/>
              <a:gd name="connsiteX230" fmla="*/ 2273666 w 11269336"/>
              <a:gd name="connsiteY230" fmla="*/ 2048710 h 2323145"/>
              <a:gd name="connsiteX231" fmla="*/ 2270719 w 11269336"/>
              <a:gd name="connsiteY231" fmla="*/ 2052702 h 2323145"/>
              <a:gd name="connsiteX232" fmla="*/ 2253080 w 11269336"/>
              <a:gd name="connsiteY232" fmla="*/ 2056363 h 2323145"/>
              <a:gd name="connsiteX233" fmla="*/ 2250906 w 11269336"/>
              <a:gd name="connsiteY233" fmla="*/ 2055654 h 2323145"/>
              <a:gd name="connsiteX234" fmla="*/ 2236905 w 11269336"/>
              <a:gd name="connsiteY234" fmla="*/ 2062882 h 2323145"/>
              <a:gd name="connsiteX235" fmla="*/ 2225830 w 11269336"/>
              <a:gd name="connsiteY235" fmla="*/ 2074027 h 2323145"/>
              <a:gd name="connsiteX236" fmla="*/ 2073776 w 11269336"/>
              <a:gd name="connsiteY236" fmla="*/ 2089244 h 2323145"/>
              <a:gd name="connsiteX237" fmla="*/ 1948256 w 11269336"/>
              <a:gd name="connsiteY237" fmla="*/ 2146616 h 2323145"/>
              <a:gd name="connsiteX238" fmla="*/ 1865582 w 11269336"/>
              <a:gd name="connsiteY238" fmla="*/ 2153738 h 2323145"/>
              <a:gd name="connsiteX239" fmla="*/ 1835210 w 11269336"/>
              <a:gd name="connsiteY239" fmla="*/ 2134244 h 2323145"/>
              <a:gd name="connsiteX240" fmla="*/ 1632661 w 11269336"/>
              <a:gd name="connsiteY240" fmla="*/ 2173882 h 2323145"/>
              <a:gd name="connsiteX241" fmla="*/ 1579590 w 11269336"/>
              <a:gd name="connsiteY241" fmla="*/ 2173680 h 2323145"/>
              <a:gd name="connsiteX242" fmla="*/ 1535601 w 11269336"/>
              <a:gd name="connsiteY242" fmla="*/ 2194590 h 2323145"/>
              <a:gd name="connsiteX243" fmla="*/ 1515594 w 11269336"/>
              <a:gd name="connsiteY243" fmla="*/ 2189622 h 2323145"/>
              <a:gd name="connsiteX244" fmla="*/ 1512113 w 11269336"/>
              <a:gd name="connsiteY244" fmla="*/ 2188534 h 2323145"/>
              <a:gd name="connsiteX245" fmla="*/ 1498838 w 11269336"/>
              <a:gd name="connsiteY245" fmla="*/ 2189213 h 2323145"/>
              <a:gd name="connsiteX246" fmla="*/ 1494279 w 11269336"/>
              <a:gd name="connsiteY246" fmla="*/ 2183112 h 2323145"/>
              <a:gd name="connsiteX247" fmla="*/ 1473714 w 11269336"/>
              <a:gd name="connsiteY247" fmla="*/ 2179625 h 2323145"/>
              <a:gd name="connsiteX248" fmla="*/ 1449503 w 11269336"/>
              <a:gd name="connsiteY248" fmla="*/ 2182633 h 2323145"/>
              <a:gd name="connsiteX249" fmla="*/ 1335495 w 11269336"/>
              <a:gd name="connsiteY249" fmla="*/ 2203940 h 2323145"/>
              <a:gd name="connsiteX250" fmla="*/ 1266687 w 11269336"/>
              <a:gd name="connsiteY250" fmla="*/ 2212688 h 2323145"/>
              <a:gd name="connsiteX251" fmla="*/ 1239614 w 11269336"/>
              <a:gd name="connsiteY251" fmla="*/ 2209727 h 2323145"/>
              <a:gd name="connsiteX252" fmla="*/ 1202436 w 11269336"/>
              <a:gd name="connsiteY252" fmla="*/ 2209817 h 2323145"/>
              <a:gd name="connsiteX253" fmla="*/ 1136097 w 11269336"/>
              <a:gd name="connsiteY253" fmla="*/ 2205112 h 2323145"/>
              <a:gd name="connsiteX254" fmla="*/ 1048229 w 11269336"/>
              <a:gd name="connsiteY254" fmla="*/ 2207249 h 2323145"/>
              <a:gd name="connsiteX255" fmla="*/ 988232 w 11269336"/>
              <a:gd name="connsiteY255" fmla="*/ 2235635 h 2323145"/>
              <a:gd name="connsiteX256" fmla="*/ 981959 w 11269336"/>
              <a:gd name="connsiteY256" fmla="*/ 2231607 h 2323145"/>
              <a:gd name="connsiteX257" fmla="*/ 938600 w 11269336"/>
              <a:gd name="connsiteY257" fmla="*/ 2238113 h 2323145"/>
              <a:gd name="connsiteX258" fmla="*/ 791788 w 11269336"/>
              <a:gd name="connsiteY258" fmla="*/ 2293224 h 2323145"/>
              <a:gd name="connsiteX259" fmla="*/ 706914 w 11269336"/>
              <a:gd name="connsiteY259" fmla="*/ 2305046 h 2323145"/>
              <a:gd name="connsiteX260" fmla="*/ 675971 w 11269336"/>
              <a:gd name="connsiteY260" fmla="*/ 2304030 h 2323145"/>
              <a:gd name="connsiteX261" fmla="*/ 624180 w 11269336"/>
              <a:gd name="connsiteY261" fmla="*/ 2302650 h 2323145"/>
              <a:gd name="connsiteX262" fmla="*/ 583453 w 11269336"/>
              <a:gd name="connsiteY262" fmla="*/ 2288788 h 2323145"/>
              <a:gd name="connsiteX263" fmla="*/ 540946 w 11269336"/>
              <a:gd name="connsiteY263" fmla="*/ 2292721 h 2323145"/>
              <a:gd name="connsiteX264" fmla="*/ 533680 w 11269336"/>
              <a:gd name="connsiteY264" fmla="*/ 2310233 h 2323145"/>
              <a:gd name="connsiteX265" fmla="*/ 487366 w 11269336"/>
              <a:gd name="connsiteY265" fmla="*/ 2309053 h 2323145"/>
              <a:gd name="connsiteX266" fmla="*/ 416820 w 11269336"/>
              <a:gd name="connsiteY266" fmla="*/ 2305443 h 2323145"/>
              <a:gd name="connsiteX267" fmla="*/ 376805 w 11269336"/>
              <a:gd name="connsiteY267" fmla="*/ 2307647 h 2323145"/>
              <a:gd name="connsiteX268" fmla="*/ 266777 w 11269336"/>
              <a:gd name="connsiteY268" fmla="*/ 2309012 h 2323145"/>
              <a:gd name="connsiteX269" fmla="*/ 156013 w 11269336"/>
              <a:gd name="connsiteY269" fmla="*/ 2306832 h 2323145"/>
              <a:gd name="connsiteX270" fmla="*/ 87258 w 11269336"/>
              <a:gd name="connsiteY270" fmla="*/ 2285511 h 2323145"/>
              <a:gd name="connsiteX271" fmla="*/ 23798 w 11269336"/>
              <a:gd name="connsiteY271" fmla="*/ 2281822 h 2323145"/>
              <a:gd name="connsiteX272" fmla="*/ 0 w 11269336"/>
              <a:gd name="connsiteY272" fmla="*/ 2285369 h 2323145"/>
              <a:gd name="connsiteX273" fmla="*/ 0 w 11269336"/>
              <a:gd name="connsiteY273"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092476 w 11269336"/>
              <a:gd name="connsiteY139" fmla="*/ 2100737 h 2323145"/>
              <a:gd name="connsiteX140" fmla="*/ 5060738 w 11269336"/>
              <a:gd name="connsiteY140" fmla="*/ 2083274 h 2323145"/>
              <a:gd name="connsiteX141" fmla="*/ 4860988 w 11269336"/>
              <a:gd name="connsiteY141" fmla="*/ 2135698 h 2323145"/>
              <a:gd name="connsiteX142" fmla="*/ 4807902 w 11269336"/>
              <a:gd name="connsiteY142" fmla="*/ 2138894 h 2323145"/>
              <a:gd name="connsiteX143" fmla="*/ 4765388 w 11269336"/>
              <a:gd name="connsiteY143" fmla="*/ 2162525 h 2323145"/>
              <a:gd name="connsiteX144" fmla="*/ 4745033 w 11269336"/>
              <a:gd name="connsiteY144" fmla="*/ 2158859 h 2323145"/>
              <a:gd name="connsiteX145" fmla="*/ 4741475 w 11269336"/>
              <a:gd name="connsiteY145" fmla="*/ 2157998 h 2323145"/>
              <a:gd name="connsiteX146" fmla="*/ 4728247 w 11269336"/>
              <a:gd name="connsiteY146" fmla="*/ 2159526 h 2323145"/>
              <a:gd name="connsiteX147" fmla="*/ 4723263 w 11269336"/>
              <a:gd name="connsiteY147" fmla="*/ 2153742 h 2323145"/>
              <a:gd name="connsiteX148" fmla="*/ 4702453 w 11269336"/>
              <a:gd name="connsiteY148" fmla="*/ 2151586 h 2323145"/>
              <a:gd name="connsiteX149" fmla="*/ 4678455 w 11269336"/>
              <a:gd name="connsiteY149" fmla="*/ 2156131 h 2323145"/>
              <a:gd name="connsiteX150" fmla="*/ 4593061 w 11269336"/>
              <a:gd name="connsiteY150" fmla="*/ 2171597 h 2323145"/>
              <a:gd name="connsiteX151" fmla="*/ 4579902 w 11269336"/>
              <a:gd name="connsiteY151" fmla="*/ 2177927 h 2323145"/>
              <a:gd name="connsiteX152" fmla="*/ 4533444 w 11269336"/>
              <a:gd name="connsiteY152" fmla="*/ 2181200 h 2323145"/>
              <a:gd name="connsiteX153" fmla="*/ 4492832 w 11269336"/>
              <a:gd name="connsiteY153" fmla="*/ 2188033 h 2323145"/>
              <a:gd name="connsiteX154" fmla="*/ 4467257 w 11269336"/>
              <a:gd name="connsiteY154" fmla="*/ 2196121 h 2323145"/>
              <a:gd name="connsiteX155" fmla="*/ 4459937 w 11269336"/>
              <a:gd name="connsiteY155" fmla="*/ 2195182 h 2323145"/>
              <a:gd name="connsiteX156" fmla="*/ 4433312 w 11269336"/>
              <a:gd name="connsiteY156" fmla="*/ 2199004 h 2323145"/>
              <a:gd name="connsiteX157" fmla="*/ 4420601 w 11269336"/>
              <a:gd name="connsiteY157" fmla="*/ 2205158 h 2323145"/>
              <a:gd name="connsiteX158" fmla="*/ 4405765 w 11269336"/>
              <a:gd name="connsiteY158" fmla="*/ 2199902 h 2323145"/>
              <a:gd name="connsiteX159" fmla="*/ 4401354 w 11269336"/>
              <a:gd name="connsiteY159" fmla="*/ 2194745 h 2323145"/>
              <a:gd name="connsiteX160" fmla="*/ 4383151 w 11269336"/>
              <a:gd name="connsiteY160" fmla="*/ 2201140 h 2323145"/>
              <a:gd name="connsiteX161" fmla="*/ 4366646 w 11269336"/>
              <a:gd name="connsiteY161" fmla="*/ 2198564 h 2323145"/>
              <a:gd name="connsiteX162" fmla="*/ 4354009 w 11269336"/>
              <a:gd name="connsiteY162" fmla="*/ 2204984 h 2323145"/>
              <a:gd name="connsiteX163" fmla="*/ 4348284 w 11269336"/>
              <a:gd name="connsiteY163" fmla="*/ 2205270 h 2323145"/>
              <a:gd name="connsiteX164" fmla="*/ 4333906 w 11269336"/>
              <a:gd name="connsiteY164" fmla="*/ 2205251 h 2323145"/>
              <a:gd name="connsiteX165" fmla="*/ 4308819 w 11269336"/>
              <a:gd name="connsiteY165" fmla="*/ 2203822 h 2323145"/>
              <a:gd name="connsiteX166" fmla="*/ 4301210 w 11269336"/>
              <a:gd name="connsiteY166" fmla="*/ 2204456 h 2323145"/>
              <a:gd name="connsiteX167" fmla="*/ 4283095 w 11269336"/>
              <a:gd name="connsiteY167" fmla="*/ 2198177 h 2323145"/>
              <a:gd name="connsiteX168" fmla="*/ 4250119 w 11269336"/>
              <a:gd name="connsiteY168" fmla="*/ 2196342 h 2323145"/>
              <a:gd name="connsiteX169" fmla="*/ 4189203 w 11269336"/>
              <a:gd name="connsiteY169" fmla="*/ 2178994 h 2323145"/>
              <a:gd name="connsiteX170" fmla="*/ 4154035 w 11269336"/>
              <a:gd name="connsiteY170" fmla="*/ 2171950 h 2323145"/>
              <a:gd name="connsiteX171" fmla="*/ 4129569 w 11269336"/>
              <a:gd name="connsiteY171" fmla="*/ 2163850 h 2323145"/>
              <a:gd name="connsiteX172" fmla="*/ 4061250 w 11269336"/>
              <a:gd name="connsiteY172" fmla="*/ 2159236 h 2323145"/>
              <a:gd name="connsiteX173" fmla="*/ 3945480 w 11269336"/>
              <a:gd name="connsiteY173" fmla="*/ 2158279 h 2323145"/>
              <a:gd name="connsiteX174" fmla="*/ 3921468 w 11269336"/>
              <a:gd name="connsiteY174" fmla="*/ 2156588 h 2323145"/>
              <a:gd name="connsiteX175" fmla="*/ 3903348 w 11269336"/>
              <a:gd name="connsiteY175" fmla="*/ 2149220 h 2323145"/>
              <a:gd name="connsiteX176" fmla="*/ 3901342 w 11269336"/>
              <a:gd name="connsiteY176" fmla="*/ 2142355 h 2323145"/>
              <a:gd name="connsiteX177" fmla="*/ 3888539 w 11269336"/>
              <a:gd name="connsiteY177" fmla="*/ 2140476 h 2323145"/>
              <a:gd name="connsiteX178" fmla="*/ 3885662 w 11269336"/>
              <a:gd name="connsiteY178" fmla="*/ 2138740 h 2323145"/>
              <a:gd name="connsiteX179" fmla="*/ 3868627 w 11269336"/>
              <a:gd name="connsiteY179" fmla="*/ 2130023 h 2323145"/>
              <a:gd name="connsiteX180" fmla="*/ 3819177 w 11269336"/>
              <a:gd name="connsiteY180" fmla="*/ 2142111 h 2323145"/>
              <a:gd name="connsiteX181" fmla="*/ 3769100 w 11269336"/>
              <a:gd name="connsiteY181" fmla="*/ 2131731 h 2323145"/>
              <a:gd name="connsiteX182" fmla="*/ 3562752 w 11269336"/>
              <a:gd name="connsiteY182" fmla="*/ 2131785 h 2323145"/>
              <a:gd name="connsiteX183" fmla="*/ 3541402 w 11269336"/>
              <a:gd name="connsiteY183" fmla="*/ 2106821 h 2323145"/>
              <a:gd name="connsiteX184" fmla="*/ 3460591 w 11269336"/>
              <a:gd name="connsiteY184" fmla="*/ 2097951 h 2323145"/>
              <a:gd name="connsiteX185" fmla="*/ 3320348 w 11269336"/>
              <a:gd name="connsiteY185" fmla="*/ 2130191 h 2323145"/>
              <a:gd name="connsiteX186" fmla="*/ 3170922 w 11269336"/>
              <a:gd name="connsiteY186" fmla="*/ 2115957 h 2323145"/>
              <a:gd name="connsiteX187" fmla="*/ 3156256 w 11269336"/>
              <a:gd name="connsiteY187" fmla="*/ 2124773 h 2323145"/>
              <a:gd name="connsiteX188" fmla="*/ 3140298 w 11269336"/>
              <a:gd name="connsiteY188" fmla="*/ 2129182 h 2323145"/>
              <a:gd name="connsiteX189" fmla="*/ 3138514 w 11269336"/>
              <a:gd name="connsiteY189" fmla="*/ 2128069 h 2323145"/>
              <a:gd name="connsiteX190" fmla="*/ 3120467 w 11269336"/>
              <a:gd name="connsiteY190" fmla="*/ 2128281 h 2323145"/>
              <a:gd name="connsiteX191" fmla="*/ 3116175 w 11269336"/>
              <a:gd name="connsiteY191" fmla="*/ 2131633 h 2323145"/>
              <a:gd name="connsiteX192" fmla="*/ 3103685 w 11269336"/>
              <a:gd name="connsiteY192" fmla="*/ 2132814 h 2323145"/>
              <a:gd name="connsiteX193" fmla="*/ 3078794 w 11269336"/>
              <a:gd name="connsiteY193" fmla="*/ 2137935 h 2323145"/>
              <a:gd name="connsiteX194" fmla="*/ 3074407 w 11269336"/>
              <a:gd name="connsiteY194" fmla="*/ 2136274 h 2323145"/>
              <a:gd name="connsiteX195" fmla="*/ 3037285 w 11269336"/>
              <a:gd name="connsiteY195" fmla="*/ 2139919 h 2323145"/>
              <a:gd name="connsiteX196" fmla="*/ 3036901 w 11269336"/>
              <a:gd name="connsiteY196" fmla="*/ 2138726 h 2323145"/>
              <a:gd name="connsiteX197" fmla="*/ 3026996 w 11269336"/>
              <a:gd name="connsiteY197" fmla="*/ 2134322 h 2323145"/>
              <a:gd name="connsiteX198" fmla="*/ 3007772 w 11269336"/>
              <a:gd name="connsiteY198" fmla="*/ 2128742 h 2323145"/>
              <a:gd name="connsiteX199" fmla="*/ 2965030 w 11269336"/>
              <a:gd name="connsiteY199" fmla="*/ 2100494 h 2323145"/>
              <a:gd name="connsiteX200" fmla="*/ 2926342 w 11269336"/>
              <a:gd name="connsiteY200" fmla="*/ 2104155 h 2323145"/>
              <a:gd name="connsiteX201" fmla="*/ 2918608 w 11269336"/>
              <a:gd name="connsiteY201" fmla="*/ 2104215 h 2323145"/>
              <a:gd name="connsiteX202" fmla="*/ 2918475 w 11269336"/>
              <a:gd name="connsiteY202" fmla="*/ 2103937 h 2323145"/>
              <a:gd name="connsiteX203" fmla="*/ 2910360 w 11269336"/>
              <a:gd name="connsiteY203" fmla="*/ 2103444 h 2323145"/>
              <a:gd name="connsiteX204" fmla="*/ 2904507 w 11269336"/>
              <a:gd name="connsiteY204" fmla="*/ 2104326 h 2323145"/>
              <a:gd name="connsiteX205" fmla="*/ 2889503 w 11269336"/>
              <a:gd name="connsiteY205" fmla="*/ 2104443 h 2323145"/>
              <a:gd name="connsiteX206" fmla="*/ 2884480 w 11269336"/>
              <a:gd name="connsiteY206" fmla="*/ 2102626 h 2323145"/>
              <a:gd name="connsiteX207" fmla="*/ 2882689 w 11269336"/>
              <a:gd name="connsiteY207" fmla="*/ 2099228 h 2323145"/>
              <a:gd name="connsiteX208" fmla="*/ 2881291 w 11269336"/>
              <a:gd name="connsiteY208" fmla="*/ 2099618 h 2323145"/>
              <a:gd name="connsiteX209" fmla="*/ 2853979 w 11269336"/>
              <a:gd name="connsiteY209" fmla="*/ 2090388 h 2323145"/>
              <a:gd name="connsiteX210" fmla="*/ 2791790 w 11269336"/>
              <a:gd name="connsiteY210" fmla="*/ 2080332 h 2323145"/>
              <a:gd name="connsiteX211" fmla="*/ 2755844 w 11269336"/>
              <a:gd name="connsiteY211" fmla="*/ 2078874 h 2323145"/>
              <a:gd name="connsiteX212" fmla="*/ 2657742 w 11269336"/>
              <a:gd name="connsiteY212" fmla="*/ 2070179 h 2323145"/>
              <a:gd name="connsiteX213" fmla="*/ 2559549 w 11269336"/>
              <a:gd name="connsiteY213" fmla="*/ 2057873 h 2323145"/>
              <a:gd name="connsiteX214" fmla="*/ 2512054 w 11269336"/>
              <a:gd name="connsiteY214" fmla="*/ 2031671 h 2323145"/>
              <a:gd name="connsiteX215" fmla="*/ 2506437 w 11269336"/>
              <a:gd name="connsiteY215" fmla="*/ 2030918 h 2323145"/>
              <a:gd name="connsiteX216" fmla="*/ 2491752 w 11269336"/>
              <a:gd name="connsiteY216" fmla="*/ 2033906 h 2323145"/>
              <a:gd name="connsiteX217" fmla="*/ 2486338 w 11269336"/>
              <a:gd name="connsiteY217" fmla="*/ 2035862 h 2323145"/>
              <a:gd name="connsiteX218" fmla="*/ 2478186 w 11269336"/>
              <a:gd name="connsiteY218" fmla="*/ 2036953 h 2323145"/>
              <a:gd name="connsiteX219" fmla="*/ 2477950 w 11269336"/>
              <a:gd name="connsiteY219" fmla="*/ 2036715 h 2323145"/>
              <a:gd name="connsiteX220" fmla="*/ 2470381 w 11269336"/>
              <a:gd name="connsiteY220" fmla="*/ 2038256 h 2323145"/>
              <a:gd name="connsiteX221" fmla="*/ 2433781 w 11269336"/>
              <a:gd name="connsiteY221" fmla="*/ 2049140 h 2323145"/>
              <a:gd name="connsiteX222" fmla="*/ 2381172 w 11269336"/>
              <a:gd name="connsiteY222" fmla="*/ 2030645 h 2323145"/>
              <a:gd name="connsiteX223" fmla="*/ 2360198 w 11269336"/>
              <a:gd name="connsiteY223" fmla="*/ 2029059 h 2323145"/>
              <a:gd name="connsiteX224" fmla="*/ 2348815 w 11269336"/>
              <a:gd name="connsiteY224" fmla="*/ 2026798 h 2323145"/>
              <a:gd name="connsiteX225" fmla="*/ 2347988 w 11269336"/>
              <a:gd name="connsiteY225" fmla="*/ 2025745 h 2323145"/>
              <a:gd name="connsiteX226" fmla="*/ 2312920 w 11269336"/>
              <a:gd name="connsiteY226" fmla="*/ 2036311 h 2323145"/>
              <a:gd name="connsiteX227" fmla="*/ 2307986 w 11269336"/>
              <a:gd name="connsiteY227" fmla="*/ 2035583 h 2323145"/>
              <a:gd name="connsiteX228" fmla="*/ 2285481 w 11269336"/>
              <a:gd name="connsiteY228" fmla="*/ 2045197 h 2323145"/>
              <a:gd name="connsiteX229" fmla="*/ 2273666 w 11269336"/>
              <a:gd name="connsiteY229" fmla="*/ 2048710 h 2323145"/>
              <a:gd name="connsiteX230" fmla="*/ 2270719 w 11269336"/>
              <a:gd name="connsiteY230" fmla="*/ 2052702 h 2323145"/>
              <a:gd name="connsiteX231" fmla="*/ 2253080 w 11269336"/>
              <a:gd name="connsiteY231" fmla="*/ 2056363 h 2323145"/>
              <a:gd name="connsiteX232" fmla="*/ 2250906 w 11269336"/>
              <a:gd name="connsiteY232" fmla="*/ 2055654 h 2323145"/>
              <a:gd name="connsiteX233" fmla="*/ 2236905 w 11269336"/>
              <a:gd name="connsiteY233" fmla="*/ 2062882 h 2323145"/>
              <a:gd name="connsiteX234" fmla="*/ 2225830 w 11269336"/>
              <a:gd name="connsiteY234" fmla="*/ 2074027 h 2323145"/>
              <a:gd name="connsiteX235" fmla="*/ 2073776 w 11269336"/>
              <a:gd name="connsiteY235" fmla="*/ 2089244 h 2323145"/>
              <a:gd name="connsiteX236" fmla="*/ 1948256 w 11269336"/>
              <a:gd name="connsiteY236" fmla="*/ 2146616 h 2323145"/>
              <a:gd name="connsiteX237" fmla="*/ 1865582 w 11269336"/>
              <a:gd name="connsiteY237" fmla="*/ 2153738 h 2323145"/>
              <a:gd name="connsiteX238" fmla="*/ 1835210 w 11269336"/>
              <a:gd name="connsiteY238" fmla="*/ 2134244 h 2323145"/>
              <a:gd name="connsiteX239" fmla="*/ 1632661 w 11269336"/>
              <a:gd name="connsiteY239" fmla="*/ 2173882 h 2323145"/>
              <a:gd name="connsiteX240" fmla="*/ 1579590 w 11269336"/>
              <a:gd name="connsiteY240" fmla="*/ 2173680 h 2323145"/>
              <a:gd name="connsiteX241" fmla="*/ 1535601 w 11269336"/>
              <a:gd name="connsiteY241" fmla="*/ 2194590 h 2323145"/>
              <a:gd name="connsiteX242" fmla="*/ 1515594 w 11269336"/>
              <a:gd name="connsiteY242" fmla="*/ 2189622 h 2323145"/>
              <a:gd name="connsiteX243" fmla="*/ 1512113 w 11269336"/>
              <a:gd name="connsiteY243" fmla="*/ 2188534 h 2323145"/>
              <a:gd name="connsiteX244" fmla="*/ 1498838 w 11269336"/>
              <a:gd name="connsiteY244" fmla="*/ 2189213 h 2323145"/>
              <a:gd name="connsiteX245" fmla="*/ 1494279 w 11269336"/>
              <a:gd name="connsiteY245" fmla="*/ 2183112 h 2323145"/>
              <a:gd name="connsiteX246" fmla="*/ 1473714 w 11269336"/>
              <a:gd name="connsiteY246" fmla="*/ 2179625 h 2323145"/>
              <a:gd name="connsiteX247" fmla="*/ 1449503 w 11269336"/>
              <a:gd name="connsiteY247" fmla="*/ 2182633 h 2323145"/>
              <a:gd name="connsiteX248" fmla="*/ 1335495 w 11269336"/>
              <a:gd name="connsiteY248" fmla="*/ 2203940 h 2323145"/>
              <a:gd name="connsiteX249" fmla="*/ 1266687 w 11269336"/>
              <a:gd name="connsiteY249" fmla="*/ 2212688 h 2323145"/>
              <a:gd name="connsiteX250" fmla="*/ 1239614 w 11269336"/>
              <a:gd name="connsiteY250" fmla="*/ 2209727 h 2323145"/>
              <a:gd name="connsiteX251" fmla="*/ 1202436 w 11269336"/>
              <a:gd name="connsiteY251" fmla="*/ 2209817 h 2323145"/>
              <a:gd name="connsiteX252" fmla="*/ 1136097 w 11269336"/>
              <a:gd name="connsiteY252" fmla="*/ 2205112 h 2323145"/>
              <a:gd name="connsiteX253" fmla="*/ 1048229 w 11269336"/>
              <a:gd name="connsiteY253" fmla="*/ 2207249 h 2323145"/>
              <a:gd name="connsiteX254" fmla="*/ 988232 w 11269336"/>
              <a:gd name="connsiteY254" fmla="*/ 2235635 h 2323145"/>
              <a:gd name="connsiteX255" fmla="*/ 981959 w 11269336"/>
              <a:gd name="connsiteY255" fmla="*/ 2231607 h 2323145"/>
              <a:gd name="connsiteX256" fmla="*/ 938600 w 11269336"/>
              <a:gd name="connsiteY256" fmla="*/ 2238113 h 2323145"/>
              <a:gd name="connsiteX257" fmla="*/ 791788 w 11269336"/>
              <a:gd name="connsiteY257" fmla="*/ 2293224 h 2323145"/>
              <a:gd name="connsiteX258" fmla="*/ 706914 w 11269336"/>
              <a:gd name="connsiteY258" fmla="*/ 2305046 h 2323145"/>
              <a:gd name="connsiteX259" fmla="*/ 675971 w 11269336"/>
              <a:gd name="connsiteY259" fmla="*/ 2304030 h 2323145"/>
              <a:gd name="connsiteX260" fmla="*/ 624180 w 11269336"/>
              <a:gd name="connsiteY260" fmla="*/ 2302650 h 2323145"/>
              <a:gd name="connsiteX261" fmla="*/ 583453 w 11269336"/>
              <a:gd name="connsiteY261" fmla="*/ 2288788 h 2323145"/>
              <a:gd name="connsiteX262" fmla="*/ 540946 w 11269336"/>
              <a:gd name="connsiteY262" fmla="*/ 2292721 h 2323145"/>
              <a:gd name="connsiteX263" fmla="*/ 533680 w 11269336"/>
              <a:gd name="connsiteY263" fmla="*/ 2310233 h 2323145"/>
              <a:gd name="connsiteX264" fmla="*/ 487366 w 11269336"/>
              <a:gd name="connsiteY264" fmla="*/ 2309053 h 2323145"/>
              <a:gd name="connsiteX265" fmla="*/ 416820 w 11269336"/>
              <a:gd name="connsiteY265" fmla="*/ 2305443 h 2323145"/>
              <a:gd name="connsiteX266" fmla="*/ 376805 w 11269336"/>
              <a:gd name="connsiteY266" fmla="*/ 2307647 h 2323145"/>
              <a:gd name="connsiteX267" fmla="*/ 266777 w 11269336"/>
              <a:gd name="connsiteY267" fmla="*/ 2309012 h 2323145"/>
              <a:gd name="connsiteX268" fmla="*/ 156013 w 11269336"/>
              <a:gd name="connsiteY268" fmla="*/ 2306832 h 2323145"/>
              <a:gd name="connsiteX269" fmla="*/ 87258 w 11269336"/>
              <a:gd name="connsiteY269" fmla="*/ 2285511 h 2323145"/>
              <a:gd name="connsiteX270" fmla="*/ 23798 w 11269336"/>
              <a:gd name="connsiteY270" fmla="*/ 2281822 h 2323145"/>
              <a:gd name="connsiteX271" fmla="*/ 0 w 11269336"/>
              <a:gd name="connsiteY271" fmla="*/ 2285369 h 2323145"/>
              <a:gd name="connsiteX272" fmla="*/ 0 w 11269336"/>
              <a:gd name="connsiteY272"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159151 w 11269336"/>
              <a:gd name="connsiteY139" fmla="*/ 2029640 h 2323145"/>
              <a:gd name="connsiteX140" fmla="*/ 5060738 w 11269336"/>
              <a:gd name="connsiteY140" fmla="*/ 2083274 h 2323145"/>
              <a:gd name="connsiteX141" fmla="*/ 4860988 w 11269336"/>
              <a:gd name="connsiteY141" fmla="*/ 2135698 h 2323145"/>
              <a:gd name="connsiteX142" fmla="*/ 4807902 w 11269336"/>
              <a:gd name="connsiteY142" fmla="*/ 2138894 h 2323145"/>
              <a:gd name="connsiteX143" fmla="*/ 4765388 w 11269336"/>
              <a:gd name="connsiteY143" fmla="*/ 2162525 h 2323145"/>
              <a:gd name="connsiteX144" fmla="*/ 4745033 w 11269336"/>
              <a:gd name="connsiteY144" fmla="*/ 2158859 h 2323145"/>
              <a:gd name="connsiteX145" fmla="*/ 4741475 w 11269336"/>
              <a:gd name="connsiteY145" fmla="*/ 2157998 h 2323145"/>
              <a:gd name="connsiteX146" fmla="*/ 4728247 w 11269336"/>
              <a:gd name="connsiteY146" fmla="*/ 2159526 h 2323145"/>
              <a:gd name="connsiteX147" fmla="*/ 4723263 w 11269336"/>
              <a:gd name="connsiteY147" fmla="*/ 2153742 h 2323145"/>
              <a:gd name="connsiteX148" fmla="*/ 4702453 w 11269336"/>
              <a:gd name="connsiteY148" fmla="*/ 2151586 h 2323145"/>
              <a:gd name="connsiteX149" fmla="*/ 4678455 w 11269336"/>
              <a:gd name="connsiteY149" fmla="*/ 2156131 h 2323145"/>
              <a:gd name="connsiteX150" fmla="*/ 4593061 w 11269336"/>
              <a:gd name="connsiteY150" fmla="*/ 2171597 h 2323145"/>
              <a:gd name="connsiteX151" fmla="*/ 4579902 w 11269336"/>
              <a:gd name="connsiteY151" fmla="*/ 2177927 h 2323145"/>
              <a:gd name="connsiteX152" fmla="*/ 4533444 w 11269336"/>
              <a:gd name="connsiteY152" fmla="*/ 2181200 h 2323145"/>
              <a:gd name="connsiteX153" fmla="*/ 4492832 w 11269336"/>
              <a:gd name="connsiteY153" fmla="*/ 2188033 h 2323145"/>
              <a:gd name="connsiteX154" fmla="*/ 4467257 w 11269336"/>
              <a:gd name="connsiteY154" fmla="*/ 2196121 h 2323145"/>
              <a:gd name="connsiteX155" fmla="*/ 4459937 w 11269336"/>
              <a:gd name="connsiteY155" fmla="*/ 2195182 h 2323145"/>
              <a:gd name="connsiteX156" fmla="*/ 4433312 w 11269336"/>
              <a:gd name="connsiteY156" fmla="*/ 2199004 h 2323145"/>
              <a:gd name="connsiteX157" fmla="*/ 4420601 w 11269336"/>
              <a:gd name="connsiteY157" fmla="*/ 2205158 h 2323145"/>
              <a:gd name="connsiteX158" fmla="*/ 4405765 w 11269336"/>
              <a:gd name="connsiteY158" fmla="*/ 2199902 h 2323145"/>
              <a:gd name="connsiteX159" fmla="*/ 4401354 w 11269336"/>
              <a:gd name="connsiteY159" fmla="*/ 2194745 h 2323145"/>
              <a:gd name="connsiteX160" fmla="*/ 4383151 w 11269336"/>
              <a:gd name="connsiteY160" fmla="*/ 2201140 h 2323145"/>
              <a:gd name="connsiteX161" fmla="*/ 4366646 w 11269336"/>
              <a:gd name="connsiteY161" fmla="*/ 2198564 h 2323145"/>
              <a:gd name="connsiteX162" fmla="*/ 4354009 w 11269336"/>
              <a:gd name="connsiteY162" fmla="*/ 2204984 h 2323145"/>
              <a:gd name="connsiteX163" fmla="*/ 4348284 w 11269336"/>
              <a:gd name="connsiteY163" fmla="*/ 2205270 h 2323145"/>
              <a:gd name="connsiteX164" fmla="*/ 4333906 w 11269336"/>
              <a:gd name="connsiteY164" fmla="*/ 2205251 h 2323145"/>
              <a:gd name="connsiteX165" fmla="*/ 4308819 w 11269336"/>
              <a:gd name="connsiteY165" fmla="*/ 2203822 h 2323145"/>
              <a:gd name="connsiteX166" fmla="*/ 4301210 w 11269336"/>
              <a:gd name="connsiteY166" fmla="*/ 2204456 h 2323145"/>
              <a:gd name="connsiteX167" fmla="*/ 4283095 w 11269336"/>
              <a:gd name="connsiteY167" fmla="*/ 2198177 h 2323145"/>
              <a:gd name="connsiteX168" fmla="*/ 4250119 w 11269336"/>
              <a:gd name="connsiteY168" fmla="*/ 2196342 h 2323145"/>
              <a:gd name="connsiteX169" fmla="*/ 4189203 w 11269336"/>
              <a:gd name="connsiteY169" fmla="*/ 2178994 h 2323145"/>
              <a:gd name="connsiteX170" fmla="*/ 4154035 w 11269336"/>
              <a:gd name="connsiteY170" fmla="*/ 2171950 h 2323145"/>
              <a:gd name="connsiteX171" fmla="*/ 4129569 w 11269336"/>
              <a:gd name="connsiteY171" fmla="*/ 2163850 h 2323145"/>
              <a:gd name="connsiteX172" fmla="*/ 4061250 w 11269336"/>
              <a:gd name="connsiteY172" fmla="*/ 2159236 h 2323145"/>
              <a:gd name="connsiteX173" fmla="*/ 3945480 w 11269336"/>
              <a:gd name="connsiteY173" fmla="*/ 2158279 h 2323145"/>
              <a:gd name="connsiteX174" fmla="*/ 3921468 w 11269336"/>
              <a:gd name="connsiteY174" fmla="*/ 2156588 h 2323145"/>
              <a:gd name="connsiteX175" fmla="*/ 3903348 w 11269336"/>
              <a:gd name="connsiteY175" fmla="*/ 2149220 h 2323145"/>
              <a:gd name="connsiteX176" fmla="*/ 3901342 w 11269336"/>
              <a:gd name="connsiteY176" fmla="*/ 2142355 h 2323145"/>
              <a:gd name="connsiteX177" fmla="*/ 3888539 w 11269336"/>
              <a:gd name="connsiteY177" fmla="*/ 2140476 h 2323145"/>
              <a:gd name="connsiteX178" fmla="*/ 3885662 w 11269336"/>
              <a:gd name="connsiteY178" fmla="*/ 2138740 h 2323145"/>
              <a:gd name="connsiteX179" fmla="*/ 3868627 w 11269336"/>
              <a:gd name="connsiteY179" fmla="*/ 2130023 h 2323145"/>
              <a:gd name="connsiteX180" fmla="*/ 3819177 w 11269336"/>
              <a:gd name="connsiteY180" fmla="*/ 2142111 h 2323145"/>
              <a:gd name="connsiteX181" fmla="*/ 3769100 w 11269336"/>
              <a:gd name="connsiteY181" fmla="*/ 2131731 h 2323145"/>
              <a:gd name="connsiteX182" fmla="*/ 3562752 w 11269336"/>
              <a:gd name="connsiteY182" fmla="*/ 2131785 h 2323145"/>
              <a:gd name="connsiteX183" fmla="*/ 3541402 w 11269336"/>
              <a:gd name="connsiteY183" fmla="*/ 2106821 h 2323145"/>
              <a:gd name="connsiteX184" fmla="*/ 3460591 w 11269336"/>
              <a:gd name="connsiteY184" fmla="*/ 2097951 h 2323145"/>
              <a:gd name="connsiteX185" fmla="*/ 3320348 w 11269336"/>
              <a:gd name="connsiteY185" fmla="*/ 2130191 h 2323145"/>
              <a:gd name="connsiteX186" fmla="*/ 3170922 w 11269336"/>
              <a:gd name="connsiteY186" fmla="*/ 2115957 h 2323145"/>
              <a:gd name="connsiteX187" fmla="*/ 3156256 w 11269336"/>
              <a:gd name="connsiteY187" fmla="*/ 2124773 h 2323145"/>
              <a:gd name="connsiteX188" fmla="*/ 3140298 w 11269336"/>
              <a:gd name="connsiteY188" fmla="*/ 2129182 h 2323145"/>
              <a:gd name="connsiteX189" fmla="*/ 3138514 w 11269336"/>
              <a:gd name="connsiteY189" fmla="*/ 2128069 h 2323145"/>
              <a:gd name="connsiteX190" fmla="*/ 3120467 w 11269336"/>
              <a:gd name="connsiteY190" fmla="*/ 2128281 h 2323145"/>
              <a:gd name="connsiteX191" fmla="*/ 3116175 w 11269336"/>
              <a:gd name="connsiteY191" fmla="*/ 2131633 h 2323145"/>
              <a:gd name="connsiteX192" fmla="*/ 3103685 w 11269336"/>
              <a:gd name="connsiteY192" fmla="*/ 2132814 h 2323145"/>
              <a:gd name="connsiteX193" fmla="*/ 3078794 w 11269336"/>
              <a:gd name="connsiteY193" fmla="*/ 2137935 h 2323145"/>
              <a:gd name="connsiteX194" fmla="*/ 3074407 w 11269336"/>
              <a:gd name="connsiteY194" fmla="*/ 2136274 h 2323145"/>
              <a:gd name="connsiteX195" fmla="*/ 3037285 w 11269336"/>
              <a:gd name="connsiteY195" fmla="*/ 2139919 h 2323145"/>
              <a:gd name="connsiteX196" fmla="*/ 3036901 w 11269336"/>
              <a:gd name="connsiteY196" fmla="*/ 2138726 h 2323145"/>
              <a:gd name="connsiteX197" fmla="*/ 3026996 w 11269336"/>
              <a:gd name="connsiteY197" fmla="*/ 2134322 h 2323145"/>
              <a:gd name="connsiteX198" fmla="*/ 3007772 w 11269336"/>
              <a:gd name="connsiteY198" fmla="*/ 2128742 h 2323145"/>
              <a:gd name="connsiteX199" fmla="*/ 2965030 w 11269336"/>
              <a:gd name="connsiteY199" fmla="*/ 2100494 h 2323145"/>
              <a:gd name="connsiteX200" fmla="*/ 2926342 w 11269336"/>
              <a:gd name="connsiteY200" fmla="*/ 2104155 h 2323145"/>
              <a:gd name="connsiteX201" fmla="*/ 2918608 w 11269336"/>
              <a:gd name="connsiteY201" fmla="*/ 2104215 h 2323145"/>
              <a:gd name="connsiteX202" fmla="*/ 2918475 w 11269336"/>
              <a:gd name="connsiteY202" fmla="*/ 2103937 h 2323145"/>
              <a:gd name="connsiteX203" fmla="*/ 2910360 w 11269336"/>
              <a:gd name="connsiteY203" fmla="*/ 2103444 h 2323145"/>
              <a:gd name="connsiteX204" fmla="*/ 2904507 w 11269336"/>
              <a:gd name="connsiteY204" fmla="*/ 2104326 h 2323145"/>
              <a:gd name="connsiteX205" fmla="*/ 2889503 w 11269336"/>
              <a:gd name="connsiteY205" fmla="*/ 2104443 h 2323145"/>
              <a:gd name="connsiteX206" fmla="*/ 2884480 w 11269336"/>
              <a:gd name="connsiteY206" fmla="*/ 2102626 h 2323145"/>
              <a:gd name="connsiteX207" fmla="*/ 2882689 w 11269336"/>
              <a:gd name="connsiteY207" fmla="*/ 2099228 h 2323145"/>
              <a:gd name="connsiteX208" fmla="*/ 2881291 w 11269336"/>
              <a:gd name="connsiteY208" fmla="*/ 2099618 h 2323145"/>
              <a:gd name="connsiteX209" fmla="*/ 2853979 w 11269336"/>
              <a:gd name="connsiteY209" fmla="*/ 2090388 h 2323145"/>
              <a:gd name="connsiteX210" fmla="*/ 2791790 w 11269336"/>
              <a:gd name="connsiteY210" fmla="*/ 2080332 h 2323145"/>
              <a:gd name="connsiteX211" fmla="*/ 2755844 w 11269336"/>
              <a:gd name="connsiteY211" fmla="*/ 2078874 h 2323145"/>
              <a:gd name="connsiteX212" fmla="*/ 2657742 w 11269336"/>
              <a:gd name="connsiteY212" fmla="*/ 2070179 h 2323145"/>
              <a:gd name="connsiteX213" fmla="*/ 2559549 w 11269336"/>
              <a:gd name="connsiteY213" fmla="*/ 2057873 h 2323145"/>
              <a:gd name="connsiteX214" fmla="*/ 2512054 w 11269336"/>
              <a:gd name="connsiteY214" fmla="*/ 2031671 h 2323145"/>
              <a:gd name="connsiteX215" fmla="*/ 2506437 w 11269336"/>
              <a:gd name="connsiteY215" fmla="*/ 2030918 h 2323145"/>
              <a:gd name="connsiteX216" fmla="*/ 2491752 w 11269336"/>
              <a:gd name="connsiteY216" fmla="*/ 2033906 h 2323145"/>
              <a:gd name="connsiteX217" fmla="*/ 2486338 w 11269336"/>
              <a:gd name="connsiteY217" fmla="*/ 2035862 h 2323145"/>
              <a:gd name="connsiteX218" fmla="*/ 2478186 w 11269336"/>
              <a:gd name="connsiteY218" fmla="*/ 2036953 h 2323145"/>
              <a:gd name="connsiteX219" fmla="*/ 2477950 w 11269336"/>
              <a:gd name="connsiteY219" fmla="*/ 2036715 h 2323145"/>
              <a:gd name="connsiteX220" fmla="*/ 2470381 w 11269336"/>
              <a:gd name="connsiteY220" fmla="*/ 2038256 h 2323145"/>
              <a:gd name="connsiteX221" fmla="*/ 2433781 w 11269336"/>
              <a:gd name="connsiteY221" fmla="*/ 2049140 h 2323145"/>
              <a:gd name="connsiteX222" fmla="*/ 2381172 w 11269336"/>
              <a:gd name="connsiteY222" fmla="*/ 2030645 h 2323145"/>
              <a:gd name="connsiteX223" fmla="*/ 2360198 w 11269336"/>
              <a:gd name="connsiteY223" fmla="*/ 2029059 h 2323145"/>
              <a:gd name="connsiteX224" fmla="*/ 2348815 w 11269336"/>
              <a:gd name="connsiteY224" fmla="*/ 2026798 h 2323145"/>
              <a:gd name="connsiteX225" fmla="*/ 2347988 w 11269336"/>
              <a:gd name="connsiteY225" fmla="*/ 2025745 h 2323145"/>
              <a:gd name="connsiteX226" fmla="*/ 2312920 w 11269336"/>
              <a:gd name="connsiteY226" fmla="*/ 2036311 h 2323145"/>
              <a:gd name="connsiteX227" fmla="*/ 2307986 w 11269336"/>
              <a:gd name="connsiteY227" fmla="*/ 2035583 h 2323145"/>
              <a:gd name="connsiteX228" fmla="*/ 2285481 w 11269336"/>
              <a:gd name="connsiteY228" fmla="*/ 2045197 h 2323145"/>
              <a:gd name="connsiteX229" fmla="*/ 2273666 w 11269336"/>
              <a:gd name="connsiteY229" fmla="*/ 2048710 h 2323145"/>
              <a:gd name="connsiteX230" fmla="*/ 2270719 w 11269336"/>
              <a:gd name="connsiteY230" fmla="*/ 2052702 h 2323145"/>
              <a:gd name="connsiteX231" fmla="*/ 2253080 w 11269336"/>
              <a:gd name="connsiteY231" fmla="*/ 2056363 h 2323145"/>
              <a:gd name="connsiteX232" fmla="*/ 2250906 w 11269336"/>
              <a:gd name="connsiteY232" fmla="*/ 2055654 h 2323145"/>
              <a:gd name="connsiteX233" fmla="*/ 2236905 w 11269336"/>
              <a:gd name="connsiteY233" fmla="*/ 2062882 h 2323145"/>
              <a:gd name="connsiteX234" fmla="*/ 2225830 w 11269336"/>
              <a:gd name="connsiteY234" fmla="*/ 2074027 h 2323145"/>
              <a:gd name="connsiteX235" fmla="*/ 2073776 w 11269336"/>
              <a:gd name="connsiteY235" fmla="*/ 2089244 h 2323145"/>
              <a:gd name="connsiteX236" fmla="*/ 1948256 w 11269336"/>
              <a:gd name="connsiteY236" fmla="*/ 2146616 h 2323145"/>
              <a:gd name="connsiteX237" fmla="*/ 1865582 w 11269336"/>
              <a:gd name="connsiteY237" fmla="*/ 2153738 h 2323145"/>
              <a:gd name="connsiteX238" fmla="*/ 1835210 w 11269336"/>
              <a:gd name="connsiteY238" fmla="*/ 2134244 h 2323145"/>
              <a:gd name="connsiteX239" fmla="*/ 1632661 w 11269336"/>
              <a:gd name="connsiteY239" fmla="*/ 2173882 h 2323145"/>
              <a:gd name="connsiteX240" fmla="*/ 1579590 w 11269336"/>
              <a:gd name="connsiteY240" fmla="*/ 2173680 h 2323145"/>
              <a:gd name="connsiteX241" fmla="*/ 1535601 w 11269336"/>
              <a:gd name="connsiteY241" fmla="*/ 2194590 h 2323145"/>
              <a:gd name="connsiteX242" fmla="*/ 1515594 w 11269336"/>
              <a:gd name="connsiteY242" fmla="*/ 2189622 h 2323145"/>
              <a:gd name="connsiteX243" fmla="*/ 1512113 w 11269336"/>
              <a:gd name="connsiteY243" fmla="*/ 2188534 h 2323145"/>
              <a:gd name="connsiteX244" fmla="*/ 1498838 w 11269336"/>
              <a:gd name="connsiteY244" fmla="*/ 2189213 h 2323145"/>
              <a:gd name="connsiteX245" fmla="*/ 1494279 w 11269336"/>
              <a:gd name="connsiteY245" fmla="*/ 2183112 h 2323145"/>
              <a:gd name="connsiteX246" fmla="*/ 1473714 w 11269336"/>
              <a:gd name="connsiteY246" fmla="*/ 2179625 h 2323145"/>
              <a:gd name="connsiteX247" fmla="*/ 1449503 w 11269336"/>
              <a:gd name="connsiteY247" fmla="*/ 2182633 h 2323145"/>
              <a:gd name="connsiteX248" fmla="*/ 1335495 w 11269336"/>
              <a:gd name="connsiteY248" fmla="*/ 2203940 h 2323145"/>
              <a:gd name="connsiteX249" fmla="*/ 1266687 w 11269336"/>
              <a:gd name="connsiteY249" fmla="*/ 2212688 h 2323145"/>
              <a:gd name="connsiteX250" fmla="*/ 1239614 w 11269336"/>
              <a:gd name="connsiteY250" fmla="*/ 2209727 h 2323145"/>
              <a:gd name="connsiteX251" fmla="*/ 1202436 w 11269336"/>
              <a:gd name="connsiteY251" fmla="*/ 2209817 h 2323145"/>
              <a:gd name="connsiteX252" fmla="*/ 1136097 w 11269336"/>
              <a:gd name="connsiteY252" fmla="*/ 2205112 h 2323145"/>
              <a:gd name="connsiteX253" fmla="*/ 1048229 w 11269336"/>
              <a:gd name="connsiteY253" fmla="*/ 2207249 h 2323145"/>
              <a:gd name="connsiteX254" fmla="*/ 988232 w 11269336"/>
              <a:gd name="connsiteY254" fmla="*/ 2235635 h 2323145"/>
              <a:gd name="connsiteX255" fmla="*/ 981959 w 11269336"/>
              <a:gd name="connsiteY255" fmla="*/ 2231607 h 2323145"/>
              <a:gd name="connsiteX256" fmla="*/ 938600 w 11269336"/>
              <a:gd name="connsiteY256" fmla="*/ 2238113 h 2323145"/>
              <a:gd name="connsiteX257" fmla="*/ 791788 w 11269336"/>
              <a:gd name="connsiteY257" fmla="*/ 2293224 h 2323145"/>
              <a:gd name="connsiteX258" fmla="*/ 706914 w 11269336"/>
              <a:gd name="connsiteY258" fmla="*/ 2305046 h 2323145"/>
              <a:gd name="connsiteX259" fmla="*/ 675971 w 11269336"/>
              <a:gd name="connsiteY259" fmla="*/ 2304030 h 2323145"/>
              <a:gd name="connsiteX260" fmla="*/ 624180 w 11269336"/>
              <a:gd name="connsiteY260" fmla="*/ 2302650 h 2323145"/>
              <a:gd name="connsiteX261" fmla="*/ 583453 w 11269336"/>
              <a:gd name="connsiteY261" fmla="*/ 2288788 h 2323145"/>
              <a:gd name="connsiteX262" fmla="*/ 540946 w 11269336"/>
              <a:gd name="connsiteY262" fmla="*/ 2292721 h 2323145"/>
              <a:gd name="connsiteX263" fmla="*/ 533680 w 11269336"/>
              <a:gd name="connsiteY263" fmla="*/ 2310233 h 2323145"/>
              <a:gd name="connsiteX264" fmla="*/ 487366 w 11269336"/>
              <a:gd name="connsiteY264" fmla="*/ 2309053 h 2323145"/>
              <a:gd name="connsiteX265" fmla="*/ 416820 w 11269336"/>
              <a:gd name="connsiteY265" fmla="*/ 2305443 h 2323145"/>
              <a:gd name="connsiteX266" fmla="*/ 376805 w 11269336"/>
              <a:gd name="connsiteY266" fmla="*/ 2307647 h 2323145"/>
              <a:gd name="connsiteX267" fmla="*/ 266777 w 11269336"/>
              <a:gd name="connsiteY267" fmla="*/ 2309012 h 2323145"/>
              <a:gd name="connsiteX268" fmla="*/ 156013 w 11269336"/>
              <a:gd name="connsiteY268" fmla="*/ 2306832 h 2323145"/>
              <a:gd name="connsiteX269" fmla="*/ 87258 w 11269336"/>
              <a:gd name="connsiteY269" fmla="*/ 2285511 h 2323145"/>
              <a:gd name="connsiteX270" fmla="*/ 23798 w 11269336"/>
              <a:gd name="connsiteY270" fmla="*/ 2281822 h 2323145"/>
              <a:gd name="connsiteX271" fmla="*/ 0 w 11269336"/>
              <a:gd name="connsiteY271" fmla="*/ 2285369 h 2323145"/>
              <a:gd name="connsiteX272" fmla="*/ 0 w 11269336"/>
              <a:gd name="connsiteY272"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159151 w 11269336"/>
              <a:gd name="connsiteY139" fmla="*/ 2029640 h 2323145"/>
              <a:gd name="connsiteX140" fmla="*/ 5041688 w 11269336"/>
              <a:gd name="connsiteY140" fmla="*/ 2022334 h 2323145"/>
              <a:gd name="connsiteX141" fmla="*/ 4860988 w 11269336"/>
              <a:gd name="connsiteY141" fmla="*/ 2135698 h 2323145"/>
              <a:gd name="connsiteX142" fmla="*/ 4807902 w 11269336"/>
              <a:gd name="connsiteY142" fmla="*/ 2138894 h 2323145"/>
              <a:gd name="connsiteX143" fmla="*/ 4765388 w 11269336"/>
              <a:gd name="connsiteY143" fmla="*/ 2162525 h 2323145"/>
              <a:gd name="connsiteX144" fmla="*/ 4745033 w 11269336"/>
              <a:gd name="connsiteY144" fmla="*/ 2158859 h 2323145"/>
              <a:gd name="connsiteX145" fmla="*/ 4741475 w 11269336"/>
              <a:gd name="connsiteY145" fmla="*/ 2157998 h 2323145"/>
              <a:gd name="connsiteX146" fmla="*/ 4728247 w 11269336"/>
              <a:gd name="connsiteY146" fmla="*/ 2159526 h 2323145"/>
              <a:gd name="connsiteX147" fmla="*/ 4723263 w 11269336"/>
              <a:gd name="connsiteY147" fmla="*/ 2153742 h 2323145"/>
              <a:gd name="connsiteX148" fmla="*/ 4702453 w 11269336"/>
              <a:gd name="connsiteY148" fmla="*/ 2151586 h 2323145"/>
              <a:gd name="connsiteX149" fmla="*/ 4678455 w 11269336"/>
              <a:gd name="connsiteY149" fmla="*/ 2156131 h 2323145"/>
              <a:gd name="connsiteX150" fmla="*/ 4593061 w 11269336"/>
              <a:gd name="connsiteY150" fmla="*/ 2171597 h 2323145"/>
              <a:gd name="connsiteX151" fmla="*/ 4579902 w 11269336"/>
              <a:gd name="connsiteY151" fmla="*/ 2177927 h 2323145"/>
              <a:gd name="connsiteX152" fmla="*/ 4533444 w 11269336"/>
              <a:gd name="connsiteY152" fmla="*/ 2181200 h 2323145"/>
              <a:gd name="connsiteX153" fmla="*/ 4492832 w 11269336"/>
              <a:gd name="connsiteY153" fmla="*/ 2188033 h 2323145"/>
              <a:gd name="connsiteX154" fmla="*/ 4467257 w 11269336"/>
              <a:gd name="connsiteY154" fmla="*/ 2196121 h 2323145"/>
              <a:gd name="connsiteX155" fmla="*/ 4459937 w 11269336"/>
              <a:gd name="connsiteY155" fmla="*/ 2195182 h 2323145"/>
              <a:gd name="connsiteX156" fmla="*/ 4433312 w 11269336"/>
              <a:gd name="connsiteY156" fmla="*/ 2199004 h 2323145"/>
              <a:gd name="connsiteX157" fmla="*/ 4420601 w 11269336"/>
              <a:gd name="connsiteY157" fmla="*/ 2205158 h 2323145"/>
              <a:gd name="connsiteX158" fmla="*/ 4405765 w 11269336"/>
              <a:gd name="connsiteY158" fmla="*/ 2199902 h 2323145"/>
              <a:gd name="connsiteX159" fmla="*/ 4401354 w 11269336"/>
              <a:gd name="connsiteY159" fmla="*/ 2194745 h 2323145"/>
              <a:gd name="connsiteX160" fmla="*/ 4383151 w 11269336"/>
              <a:gd name="connsiteY160" fmla="*/ 2201140 h 2323145"/>
              <a:gd name="connsiteX161" fmla="*/ 4366646 w 11269336"/>
              <a:gd name="connsiteY161" fmla="*/ 2198564 h 2323145"/>
              <a:gd name="connsiteX162" fmla="*/ 4354009 w 11269336"/>
              <a:gd name="connsiteY162" fmla="*/ 2204984 h 2323145"/>
              <a:gd name="connsiteX163" fmla="*/ 4348284 w 11269336"/>
              <a:gd name="connsiteY163" fmla="*/ 2205270 h 2323145"/>
              <a:gd name="connsiteX164" fmla="*/ 4333906 w 11269336"/>
              <a:gd name="connsiteY164" fmla="*/ 2205251 h 2323145"/>
              <a:gd name="connsiteX165" fmla="*/ 4308819 w 11269336"/>
              <a:gd name="connsiteY165" fmla="*/ 2203822 h 2323145"/>
              <a:gd name="connsiteX166" fmla="*/ 4301210 w 11269336"/>
              <a:gd name="connsiteY166" fmla="*/ 2204456 h 2323145"/>
              <a:gd name="connsiteX167" fmla="*/ 4283095 w 11269336"/>
              <a:gd name="connsiteY167" fmla="*/ 2198177 h 2323145"/>
              <a:gd name="connsiteX168" fmla="*/ 4250119 w 11269336"/>
              <a:gd name="connsiteY168" fmla="*/ 2196342 h 2323145"/>
              <a:gd name="connsiteX169" fmla="*/ 4189203 w 11269336"/>
              <a:gd name="connsiteY169" fmla="*/ 2178994 h 2323145"/>
              <a:gd name="connsiteX170" fmla="*/ 4154035 w 11269336"/>
              <a:gd name="connsiteY170" fmla="*/ 2171950 h 2323145"/>
              <a:gd name="connsiteX171" fmla="*/ 4129569 w 11269336"/>
              <a:gd name="connsiteY171" fmla="*/ 2163850 h 2323145"/>
              <a:gd name="connsiteX172" fmla="*/ 4061250 w 11269336"/>
              <a:gd name="connsiteY172" fmla="*/ 2159236 h 2323145"/>
              <a:gd name="connsiteX173" fmla="*/ 3945480 w 11269336"/>
              <a:gd name="connsiteY173" fmla="*/ 2158279 h 2323145"/>
              <a:gd name="connsiteX174" fmla="*/ 3921468 w 11269336"/>
              <a:gd name="connsiteY174" fmla="*/ 2156588 h 2323145"/>
              <a:gd name="connsiteX175" fmla="*/ 3903348 w 11269336"/>
              <a:gd name="connsiteY175" fmla="*/ 2149220 h 2323145"/>
              <a:gd name="connsiteX176" fmla="*/ 3901342 w 11269336"/>
              <a:gd name="connsiteY176" fmla="*/ 2142355 h 2323145"/>
              <a:gd name="connsiteX177" fmla="*/ 3888539 w 11269336"/>
              <a:gd name="connsiteY177" fmla="*/ 2140476 h 2323145"/>
              <a:gd name="connsiteX178" fmla="*/ 3885662 w 11269336"/>
              <a:gd name="connsiteY178" fmla="*/ 2138740 h 2323145"/>
              <a:gd name="connsiteX179" fmla="*/ 3868627 w 11269336"/>
              <a:gd name="connsiteY179" fmla="*/ 2130023 h 2323145"/>
              <a:gd name="connsiteX180" fmla="*/ 3819177 w 11269336"/>
              <a:gd name="connsiteY180" fmla="*/ 2142111 h 2323145"/>
              <a:gd name="connsiteX181" fmla="*/ 3769100 w 11269336"/>
              <a:gd name="connsiteY181" fmla="*/ 2131731 h 2323145"/>
              <a:gd name="connsiteX182" fmla="*/ 3562752 w 11269336"/>
              <a:gd name="connsiteY182" fmla="*/ 2131785 h 2323145"/>
              <a:gd name="connsiteX183" fmla="*/ 3541402 w 11269336"/>
              <a:gd name="connsiteY183" fmla="*/ 2106821 h 2323145"/>
              <a:gd name="connsiteX184" fmla="*/ 3460591 w 11269336"/>
              <a:gd name="connsiteY184" fmla="*/ 2097951 h 2323145"/>
              <a:gd name="connsiteX185" fmla="*/ 3320348 w 11269336"/>
              <a:gd name="connsiteY185" fmla="*/ 2130191 h 2323145"/>
              <a:gd name="connsiteX186" fmla="*/ 3170922 w 11269336"/>
              <a:gd name="connsiteY186" fmla="*/ 2115957 h 2323145"/>
              <a:gd name="connsiteX187" fmla="*/ 3156256 w 11269336"/>
              <a:gd name="connsiteY187" fmla="*/ 2124773 h 2323145"/>
              <a:gd name="connsiteX188" fmla="*/ 3140298 w 11269336"/>
              <a:gd name="connsiteY188" fmla="*/ 2129182 h 2323145"/>
              <a:gd name="connsiteX189" fmla="*/ 3138514 w 11269336"/>
              <a:gd name="connsiteY189" fmla="*/ 2128069 h 2323145"/>
              <a:gd name="connsiteX190" fmla="*/ 3120467 w 11269336"/>
              <a:gd name="connsiteY190" fmla="*/ 2128281 h 2323145"/>
              <a:gd name="connsiteX191" fmla="*/ 3116175 w 11269336"/>
              <a:gd name="connsiteY191" fmla="*/ 2131633 h 2323145"/>
              <a:gd name="connsiteX192" fmla="*/ 3103685 w 11269336"/>
              <a:gd name="connsiteY192" fmla="*/ 2132814 h 2323145"/>
              <a:gd name="connsiteX193" fmla="*/ 3078794 w 11269336"/>
              <a:gd name="connsiteY193" fmla="*/ 2137935 h 2323145"/>
              <a:gd name="connsiteX194" fmla="*/ 3074407 w 11269336"/>
              <a:gd name="connsiteY194" fmla="*/ 2136274 h 2323145"/>
              <a:gd name="connsiteX195" fmla="*/ 3037285 w 11269336"/>
              <a:gd name="connsiteY195" fmla="*/ 2139919 h 2323145"/>
              <a:gd name="connsiteX196" fmla="*/ 3036901 w 11269336"/>
              <a:gd name="connsiteY196" fmla="*/ 2138726 h 2323145"/>
              <a:gd name="connsiteX197" fmla="*/ 3026996 w 11269336"/>
              <a:gd name="connsiteY197" fmla="*/ 2134322 h 2323145"/>
              <a:gd name="connsiteX198" fmla="*/ 3007772 w 11269336"/>
              <a:gd name="connsiteY198" fmla="*/ 2128742 h 2323145"/>
              <a:gd name="connsiteX199" fmla="*/ 2965030 w 11269336"/>
              <a:gd name="connsiteY199" fmla="*/ 2100494 h 2323145"/>
              <a:gd name="connsiteX200" fmla="*/ 2926342 w 11269336"/>
              <a:gd name="connsiteY200" fmla="*/ 2104155 h 2323145"/>
              <a:gd name="connsiteX201" fmla="*/ 2918608 w 11269336"/>
              <a:gd name="connsiteY201" fmla="*/ 2104215 h 2323145"/>
              <a:gd name="connsiteX202" fmla="*/ 2918475 w 11269336"/>
              <a:gd name="connsiteY202" fmla="*/ 2103937 h 2323145"/>
              <a:gd name="connsiteX203" fmla="*/ 2910360 w 11269336"/>
              <a:gd name="connsiteY203" fmla="*/ 2103444 h 2323145"/>
              <a:gd name="connsiteX204" fmla="*/ 2904507 w 11269336"/>
              <a:gd name="connsiteY204" fmla="*/ 2104326 h 2323145"/>
              <a:gd name="connsiteX205" fmla="*/ 2889503 w 11269336"/>
              <a:gd name="connsiteY205" fmla="*/ 2104443 h 2323145"/>
              <a:gd name="connsiteX206" fmla="*/ 2884480 w 11269336"/>
              <a:gd name="connsiteY206" fmla="*/ 2102626 h 2323145"/>
              <a:gd name="connsiteX207" fmla="*/ 2882689 w 11269336"/>
              <a:gd name="connsiteY207" fmla="*/ 2099228 h 2323145"/>
              <a:gd name="connsiteX208" fmla="*/ 2881291 w 11269336"/>
              <a:gd name="connsiteY208" fmla="*/ 2099618 h 2323145"/>
              <a:gd name="connsiteX209" fmla="*/ 2853979 w 11269336"/>
              <a:gd name="connsiteY209" fmla="*/ 2090388 h 2323145"/>
              <a:gd name="connsiteX210" fmla="*/ 2791790 w 11269336"/>
              <a:gd name="connsiteY210" fmla="*/ 2080332 h 2323145"/>
              <a:gd name="connsiteX211" fmla="*/ 2755844 w 11269336"/>
              <a:gd name="connsiteY211" fmla="*/ 2078874 h 2323145"/>
              <a:gd name="connsiteX212" fmla="*/ 2657742 w 11269336"/>
              <a:gd name="connsiteY212" fmla="*/ 2070179 h 2323145"/>
              <a:gd name="connsiteX213" fmla="*/ 2559549 w 11269336"/>
              <a:gd name="connsiteY213" fmla="*/ 2057873 h 2323145"/>
              <a:gd name="connsiteX214" fmla="*/ 2512054 w 11269336"/>
              <a:gd name="connsiteY214" fmla="*/ 2031671 h 2323145"/>
              <a:gd name="connsiteX215" fmla="*/ 2506437 w 11269336"/>
              <a:gd name="connsiteY215" fmla="*/ 2030918 h 2323145"/>
              <a:gd name="connsiteX216" fmla="*/ 2491752 w 11269336"/>
              <a:gd name="connsiteY216" fmla="*/ 2033906 h 2323145"/>
              <a:gd name="connsiteX217" fmla="*/ 2486338 w 11269336"/>
              <a:gd name="connsiteY217" fmla="*/ 2035862 h 2323145"/>
              <a:gd name="connsiteX218" fmla="*/ 2478186 w 11269336"/>
              <a:gd name="connsiteY218" fmla="*/ 2036953 h 2323145"/>
              <a:gd name="connsiteX219" fmla="*/ 2477950 w 11269336"/>
              <a:gd name="connsiteY219" fmla="*/ 2036715 h 2323145"/>
              <a:gd name="connsiteX220" fmla="*/ 2470381 w 11269336"/>
              <a:gd name="connsiteY220" fmla="*/ 2038256 h 2323145"/>
              <a:gd name="connsiteX221" fmla="*/ 2433781 w 11269336"/>
              <a:gd name="connsiteY221" fmla="*/ 2049140 h 2323145"/>
              <a:gd name="connsiteX222" fmla="*/ 2381172 w 11269336"/>
              <a:gd name="connsiteY222" fmla="*/ 2030645 h 2323145"/>
              <a:gd name="connsiteX223" fmla="*/ 2360198 w 11269336"/>
              <a:gd name="connsiteY223" fmla="*/ 2029059 h 2323145"/>
              <a:gd name="connsiteX224" fmla="*/ 2348815 w 11269336"/>
              <a:gd name="connsiteY224" fmla="*/ 2026798 h 2323145"/>
              <a:gd name="connsiteX225" fmla="*/ 2347988 w 11269336"/>
              <a:gd name="connsiteY225" fmla="*/ 2025745 h 2323145"/>
              <a:gd name="connsiteX226" fmla="*/ 2312920 w 11269336"/>
              <a:gd name="connsiteY226" fmla="*/ 2036311 h 2323145"/>
              <a:gd name="connsiteX227" fmla="*/ 2307986 w 11269336"/>
              <a:gd name="connsiteY227" fmla="*/ 2035583 h 2323145"/>
              <a:gd name="connsiteX228" fmla="*/ 2285481 w 11269336"/>
              <a:gd name="connsiteY228" fmla="*/ 2045197 h 2323145"/>
              <a:gd name="connsiteX229" fmla="*/ 2273666 w 11269336"/>
              <a:gd name="connsiteY229" fmla="*/ 2048710 h 2323145"/>
              <a:gd name="connsiteX230" fmla="*/ 2270719 w 11269336"/>
              <a:gd name="connsiteY230" fmla="*/ 2052702 h 2323145"/>
              <a:gd name="connsiteX231" fmla="*/ 2253080 w 11269336"/>
              <a:gd name="connsiteY231" fmla="*/ 2056363 h 2323145"/>
              <a:gd name="connsiteX232" fmla="*/ 2250906 w 11269336"/>
              <a:gd name="connsiteY232" fmla="*/ 2055654 h 2323145"/>
              <a:gd name="connsiteX233" fmla="*/ 2236905 w 11269336"/>
              <a:gd name="connsiteY233" fmla="*/ 2062882 h 2323145"/>
              <a:gd name="connsiteX234" fmla="*/ 2225830 w 11269336"/>
              <a:gd name="connsiteY234" fmla="*/ 2074027 h 2323145"/>
              <a:gd name="connsiteX235" fmla="*/ 2073776 w 11269336"/>
              <a:gd name="connsiteY235" fmla="*/ 2089244 h 2323145"/>
              <a:gd name="connsiteX236" fmla="*/ 1948256 w 11269336"/>
              <a:gd name="connsiteY236" fmla="*/ 2146616 h 2323145"/>
              <a:gd name="connsiteX237" fmla="*/ 1865582 w 11269336"/>
              <a:gd name="connsiteY237" fmla="*/ 2153738 h 2323145"/>
              <a:gd name="connsiteX238" fmla="*/ 1835210 w 11269336"/>
              <a:gd name="connsiteY238" fmla="*/ 2134244 h 2323145"/>
              <a:gd name="connsiteX239" fmla="*/ 1632661 w 11269336"/>
              <a:gd name="connsiteY239" fmla="*/ 2173882 h 2323145"/>
              <a:gd name="connsiteX240" fmla="*/ 1579590 w 11269336"/>
              <a:gd name="connsiteY240" fmla="*/ 2173680 h 2323145"/>
              <a:gd name="connsiteX241" fmla="*/ 1535601 w 11269336"/>
              <a:gd name="connsiteY241" fmla="*/ 2194590 h 2323145"/>
              <a:gd name="connsiteX242" fmla="*/ 1515594 w 11269336"/>
              <a:gd name="connsiteY242" fmla="*/ 2189622 h 2323145"/>
              <a:gd name="connsiteX243" fmla="*/ 1512113 w 11269336"/>
              <a:gd name="connsiteY243" fmla="*/ 2188534 h 2323145"/>
              <a:gd name="connsiteX244" fmla="*/ 1498838 w 11269336"/>
              <a:gd name="connsiteY244" fmla="*/ 2189213 h 2323145"/>
              <a:gd name="connsiteX245" fmla="*/ 1494279 w 11269336"/>
              <a:gd name="connsiteY245" fmla="*/ 2183112 h 2323145"/>
              <a:gd name="connsiteX246" fmla="*/ 1473714 w 11269336"/>
              <a:gd name="connsiteY246" fmla="*/ 2179625 h 2323145"/>
              <a:gd name="connsiteX247" fmla="*/ 1449503 w 11269336"/>
              <a:gd name="connsiteY247" fmla="*/ 2182633 h 2323145"/>
              <a:gd name="connsiteX248" fmla="*/ 1335495 w 11269336"/>
              <a:gd name="connsiteY248" fmla="*/ 2203940 h 2323145"/>
              <a:gd name="connsiteX249" fmla="*/ 1266687 w 11269336"/>
              <a:gd name="connsiteY249" fmla="*/ 2212688 h 2323145"/>
              <a:gd name="connsiteX250" fmla="*/ 1239614 w 11269336"/>
              <a:gd name="connsiteY250" fmla="*/ 2209727 h 2323145"/>
              <a:gd name="connsiteX251" fmla="*/ 1202436 w 11269336"/>
              <a:gd name="connsiteY251" fmla="*/ 2209817 h 2323145"/>
              <a:gd name="connsiteX252" fmla="*/ 1136097 w 11269336"/>
              <a:gd name="connsiteY252" fmla="*/ 2205112 h 2323145"/>
              <a:gd name="connsiteX253" fmla="*/ 1048229 w 11269336"/>
              <a:gd name="connsiteY253" fmla="*/ 2207249 h 2323145"/>
              <a:gd name="connsiteX254" fmla="*/ 988232 w 11269336"/>
              <a:gd name="connsiteY254" fmla="*/ 2235635 h 2323145"/>
              <a:gd name="connsiteX255" fmla="*/ 981959 w 11269336"/>
              <a:gd name="connsiteY255" fmla="*/ 2231607 h 2323145"/>
              <a:gd name="connsiteX256" fmla="*/ 938600 w 11269336"/>
              <a:gd name="connsiteY256" fmla="*/ 2238113 h 2323145"/>
              <a:gd name="connsiteX257" fmla="*/ 791788 w 11269336"/>
              <a:gd name="connsiteY257" fmla="*/ 2293224 h 2323145"/>
              <a:gd name="connsiteX258" fmla="*/ 706914 w 11269336"/>
              <a:gd name="connsiteY258" fmla="*/ 2305046 h 2323145"/>
              <a:gd name="connsiteX259" fmla="*/ 675971 w 11269336"/>
              <a:gd name="connsiteY259" fmla="*/ 2304030 h 2323145"/>
              <a:gd name="connsiteX260" fmla="*/ 624180 w 11269336"/>
              <a:gd name="connsiteY260" fmla="*/ 2302650 h 2323145"/>
              <a:gd name="connsiteX261" fmla="*/ 583453 w 11269336"/>
              <a:gd name="connsiteY261" fmla="*/ 2288788 h 2323145"/>
              <a:gd name="connsiteX262" fmla="*/ 540946 w 11269336"/>
              <a:gd name="connsiteY262" fmla="*/ 2292721 h 2323145"/>
              <a:gd name="connsiteX263" fmla="*/ 533680 w 11269336"/>
              <a:gd name="connsiteY263" fmla="*/ 2310233 h 2323145"/>
              <a:gd name="connsiteX264" fmla="*/ 487366 w 11269336"/>
              <a:gd name="connsiteY264" fmla="*/ 2309053 h 2323145"/>
              <a:gd name="connsiteX265" fmla="*/ 416820 w 11269336"/>
              <a:gd name="connsiteY265" fmla="*/ 2305443 h 2323145"/>
              <a:gd name="connsiteX266" fmla="*/ 376805 w 11269336"/>
              <a:gd name="connsiteY266" fmla="*/ 2307647 h 2323145"/>
              <a:gd name="connsiteX267" fmla="*/ 266777 w 11269336"/>
              <a:gd name="connsiteY267" fmla="*/ 2309012 h 2323145"/>
              <a:gd name="connsiteX268" fmla="*/ 156013 w 11269336"/>
              <a:gd name="connsiteY268" fmla="*/ 2306832 h 2323145"/>
              <a:gd name="connsiteX269" fmla="*/ 87258 w 11269336"/>
              <a:gd name="connsiteY269" fmla="*/ 2285511 h 2323145"/>
              <a:gd name="connsiteX270" fmla="*/ 23798 w 11269336"/>
              <a:gd name="connsiteY270" fmla="*/ 2281822 h 2323145"/>
              <a:gd name="connsiteX271" fmla="*/ 0 w 11269336"/>
              <a:gd name="connsiteY271" fmla="*/ 2285369 h 2323145"/>
              <a:gd name="connsiteX272" fmla="*/ 0 w 11269336"/>
              <a:gd name="connsiteY272"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159151 w 11269336"/>
              <a:gd name="connsiteY139" fmla="*/ 2029640 h 2323145"/>
              <a:gd name="connsiteX140" fmla="*/ 5041688 w 11269336"/>
              <a:gd name="connsiteY140" fmla="*/ 2022334 h 2323145"/>
              <a:gd name="connsiteX141" fmla="*/ 4860988 w 11269336"/>
              <a:gd name="connsiteY141" fmla="*/ 2135698 h 2323145"/>
              <a:gd name="connsiteX142" fmla="*/ 4807902 w 11269336"/>
              <a:gd name="connsiteY142" fmla="*/ 2138894 h 2323145"/>
              <a:gd name="connsiteX143" fmla="*/ 4765388 w 11269336"/>
              <a:gd name="connsiteY143" fmla="*/ 2162525 h 2323145"/>
              <a:gd name="connsiteX144" fmla="*/ 4745033 w 11269336"/>
              <a:gd name="connsiteY144" fmla="*/ 2158859 h 2323145"/>
              <a:gd name="connsiteX145" fmla="*/ 4741475 w 11269336"/>
              <a:gd name="connsiteY145" fmla="*/ 2157998 h 2323145"/>
              <a:gd name="connsiteX146" fmla="*/ 4728247 w 11269336"/>
              <a:gd name="connsiteY146" fmla="*/ 2159526 h 2323145"/>
              <a:gd name="connsiteX147" fmla="*/ 4723263 w 11269336"/>
              <a:gd name="connsiteY147" fmla="*/ 2153742 h 2323145"/>
              <a:gd name="connsiteX148" fmla="*/ 4702453 w 11269336"/>
              <a:gd name="connsiteY148" fmla="*/ 2151586 h 2323145"/>
              <a:gd name="connsiteX149" fmla="*/ 4678455 w 11269336"/>
              <a:gd name="connsiteY149" fmla="*/ 2156131 h 2323145"/>
              <a:gd name="connsiteX150" fmla="*/ 4593061 w 11269336"/>
              <a:gd name="connsiteY150" fmla="*/ 2171597 h 2323145"/>
              <a:gd name="connsiteX151" fmla="*/ 4579902 w 11269336"/>
              <a:gd name="connsiteY151" fmla="*/ 2177927 h 2323145"/>
              <a:gd name="connsiteX152" fmla="*/ 4533444 w 11269336"/>
              <a:gd name="connsiteY152" fmla="*/ 2181200 h 2323145"/>
              <a:gd name="connsiteX153" fmla="*/ 4492832 w 11269336"/>
              <a:gd name="connsiteY153" fmla="*/ 2188033 h 2323145"/>
              <a:gd name="connsiteX154" fmla="*/ 4467257 w 11269336"/>
              <a:gd name="connsiteY154" fmla="*/ 2196121 h 2323145"/>
              <a:gd name="connsiteX155" fmla="*/ 4459937 w 11269336"/>
              <a:gd name="connsiteY155" fmla="*/ 2195182 h 2323145"/>
              <a:gd name="connsiteX156" fmla="*/ 4433312 w 11269336"/>
              <a:gd name="connsiteY156" fmla="*/ 2199004 h 2323145"/>
              <a:gd name="connsiteX157" fmla="*/ 4420601 w 11269336"/>
              <a:gd name="connsiteY157" fmla="*/ 2205158 h 2323145"/>
              <a:gd name="connsiteX158" fmla="*/ 4405765 w 11269336"/>
              <a:gd name="connsiteY158" fmla="*/ 2199902 h 2323145"/>
              <a:gd name="connsiteX159" fmla="*/ 4401354 w 11269336"/>
              <a:gd name="connsiteY159" fmla="*/ 2194745 h 2323145"/>
              <a:gd name="connsiteX160" fmla="*/ 4383151 w 11269336"/>
              <a:gd name="connsiteY160" fmla="*/ 2201140 h 2323145"/>
              <a:gd name="connsiteX161" fmla="*/ 4366646 w 11269336"/>
              <a:gd name="connsiteY161" fmla="*/ 2198564 h 2323145"/>
              <a:gd name="connsiteX162" fmla="*/ 4354009 w 11269336"/>
              <a:gd name="connsiteY162" fmla="*/ 2204984 h 2323145"/>
              <a:gd name="connsiteX163" fmla="*/ 4348284 w 11269336"/>
              <a:gd name="connsiteY163" fmla="*/ 2205270 h 2323145"/>
              <a:gd name="connsiteX164" fmla="*/ 4333906 w 11269336"/>
              <a:gd name="connsiteY164" fmla="*/ 2205251 h 2323145"/>
              <a:gd name="connsiteX165" fmla="*/ 4308819 w 11269336"/>
              <a:gd name="connsiteY165" fmla="*/ 2203822 h 2323145"/>
              <a:gd name="connsiteX166" fmla="*/ 4301210 w 11269336"/>
              <a:gd name="connsiteY166" fmla="*/ 2204456 h 2323145"/>
              <a:gd name="connsiteX167" fmla="*/ 4283095 w 11269336"/>
              <a:gd name="connsiteY167" fmla="*/ 2198177 h 2323145"/>
              <a:gd name="connsiteX168" fmla="*/ 4250119 w 11269336"/>
              <a:gd name="connsiteY168" fmla="*/ 2196342 h 2323145"/>
              <a:gd name="connsiteX169" fmla="*/ 4189203 w 11269336"/>
              <a:gd name="connsiteY169" fmla="*/ 2178994 h 2323145"/>
              <a:gd name="connsiteX170" fmla="*/ 4154035 w 11269336"/>
              <a:gd name="connsiteY170" fmla="*/ 2171950 h 2323145"/>
              <a:gd name="connsiteX171" fmla="*/ 4129569 w 11269336"/>
              <a:gd name="connsiteY171" fmla="*/ 2163850 h 2323145"/>
              <a:gd name="connsiteX172" fmla="*/ 4061250 w 11269336"/>
              <a:gd name="connsiteY172" fmla="*/ 2159236 h 2323145"/>
              <a:gd name="connsiteX173" fmla="*/ 3945480 w 11269336"/>
              <a:gd name="connsiteY173" fmla="*/ 2158279 h 2323145"/>
              <a:gd name="connsiteX174" fmla="*/ 3921468 w 11269336"/>
              <a:gd name="connsiteY174" fmla="*/ 2156588 h 2323145"/>
              <a:gd name="connsiteX175" fmla="*/ 3903348 w 11269336"/>
              <a:gd name="connsiteY175" fmla="*/ 2149220 h 2323145"/>
              <a:gd name="connsiteX176" fmla="*/ 3901342 w 11269336"/>
              <a:gd name="connsiteY176" fmla="*/ 2142355 h 2323145"/>
              <a:gd name="connsiteX177" fmla="*/ 3888539 w 11269336"/>
              <a:gd name="connsiteY177" fmla="*/ 2140476 h 2323145"/>
              <a:gd name="connsiteX178" fmla="*/ 3885662 w 11269336"/>
              <a:gd name="connsiteY178" fmla="*/ 2138740 h 2323145"/>
              <a:gd name="connsiteX179" fmla="*/ 3868627 w 11269336"/>
              <a:gd name="connsiteY179" fmla="*/ 2130023 h 2323145"/>
              <a:gd name="connsiteX180" fmla="*/ 3819177 w 11269336"/>
              <a:gd name="connsiteY180" fmla="*/ 2142111 h 2323145"/>
              <a:gd name="connsiteX181" fmla="*/ 3769100 w 11269336"/>
              <a:gd name="connsiteY181" fmla="*/ 2131731 h 2323145"/>
              <a:gd name="connsiteX182" fmla="*/ 3562752 w 11269336"/>
              <a:gd name="connsiteY182" fmla="*/ 2131785 h 2323145"/>
              <a:gd name="connsiteX183" fmla="*/ 3541402 w 11269336"/>
              <a:gd name="connsiteY183" fmla="*/ 2106821 h 2323145"/>
              <a:gd name="connsiteX184" fmla="*/ 3460591 w 11269336"/>
              <a:gd name="connsiteY184" fmla="*/ 2097951 h 2323145"/>
              <a:gd name="connsiteX185" fmla="*/ 3170922 w 11269336"/>
              <a:gd name="connsiteY185" fmla="*/ 2115957 h 2323145"/>
              <a:gd name="connsiteX186" fmla="*/ 3156256 w 11269336"/>
              <a:gd name="connsiteY186" fmla="*/ 2124773 h 2323145"/>
              <a:gd name="connsiteX187" fmla="*/ 3140298 w 11269336"/>
              <a:gd name="connsiteY187" fmla="*/ 2129182 h 2323145"/>
              <a:gd name="connsiteX188" fmla="*/ 3138514 w 11269336"/>
              <a:gd name="connsiteY188" fmla="*/ 2128069 h 2323145"/>
              <a:gd name="connsiteX189" fmla="*/ 3120467 w 11269336"/>
              <a:gd name="connsiteY189" fmla="*/ 2128281 h 2323145"/>
              <a:gd name="connsiteX190" fmla="*/ 3116175 w 11269336"/>
              <a:gd name="connsiteY190" fmla="*/ 2131633 h 2323145"/>
              <a:gd name="connsiteX191" fmla="*/ 3103685 w 11269336"/>
              <a:gd name="connsiteY191" fmla="*/ 2132814 h 2323145"/>
              <a:gd name="connsiteX192" fmla="*/ 3078794 w 11269336"/>
              <a:gd name="connsiteY192" fmla="*/ 2137935 h 2323145"/>
              <a:gd name="connsiteX193" fmla="*/ 3074407 w 11269336"/>
              <a:gd name="connsiteY193" fmla="*/ 2136274 h 2323145"/>
              <a:gd name="connsiteX194" fmla="*/ 3037285 w 11269336"/>
              <a:gd name="connsiteY194" fmla="*/ 2139919 h 2323145"/>
              <a:gd name="connsiteX195" fmla="*/ 3036901 w 11269336"/>
              <a:gd name="connsiteY195" fmla="*/ 2138726 h 2323145"/>
              <a:gd name="connsiteX196" fmla="*/ 3026996 w 11269336"/>
              <a:gd name="connsiteY196" fmla="*/ 2134322 h 2323145"/>
              <a:gd name="connsiteX197" fmla="*/ 3007772 w 11269336"/>
              <a:gd name="connsiteY197" fmla="*/ 2128742 h 2323145"/>
              <a:gd name="connsiteX198" fmla="*/ 2965030 w 11269336"/>
              <a:gd name="connsiteY198" fmla="*/ 2100494 h 2323145"/>
              <a:gd name="connsiteX199" fmla="*/ 2926342 w 11269336"/>
              <a:gd name="connsiteY199" fmla="*/ 2104155 h 2323145"/>
              <a:gd name="connsiteX200" fmla="*/ 2918608 w 11269336"/>
              <a:gd name="connsiteY200" fmla="*/ 2104215 h 2323145"/>
              <a:gd name="connsiteX201" fmla="*/ 2918475 w 11269336"/>
              <a:gd name="connsiteY201" fmla="*/ 2103937 h 2323145"/>
              <a:gd name="connsiteX202" fmla="*/ 2910360 w 11269336"/>
              <a:gd name="connsiteY202" fmla="*/ 2103444 h 2323145"/>
              <a:gd name="connsiteX203" fmla="*/ 2904507 w 11269336"/>
              <a:gd name="connsiteY203" fmla="*/ 2104326 h 2323145"/>
              <a:gd name="connsiteX204" fmla="*/ 2889503 w 11269336"/>
              <a:gd name="connsiteY204" fmla="*/ 2104443 h 2323145"/>
              <a:gd name="connsiteX205" fmla="*/ 2884480 w 11269336"/>
              <a:gd name="connsiteY205" fmla="*/ 2102626 h 2323145"/>
              <a:gd name="connsiteX206" fmla="*/ 2882689 w 11269336"/>
              <a:gd name="connsiteY206" fmla="*/ 2099228 h 2323145"/>
              <a:gd name="connsiteX207" fmla="*/ 2881291 w 11269336"/>
              <a:gd name="connsiteY207" fmla="*/ 2099618 h 2323145"/>
              <a:gd name="connsiteX208" fmla="*/ 2853979 w 11269336"/>
              <a:gd name="connsiteY208" fmla="*/ 2090388 h 2323145"/>
              <a:gd name="connsiteX209" fmla="*/ 2791790 w 11269336"/>
              <a:gd name="connsiteY209" fmla="*/ 2080332 h 2323145"/>
              <a:gd name="connsiteX210" fmla="*/ 2755844 w 11269336"/>
              <a:gd name="connsiteY210" fmla="*/ 2078874 h 2323145"/>
              <a:gd name="connsiteX211" fmla="*/ 2657742 w 11269336"/>
              <a:gd name="connsiteY211" fmla="*/ 2070179 h 2323145"/>
              <a:gd name="connsiteX212" fmla="*/ 2559549 w 11269336"/>
              <a:gd name="connsiteY212" fmla="*/ 2057873 h 2323145"/>
              <a:gd name="connsiteX213" fmla="*/ 2512054 w 11269336"/>
              <a:gd name="connsiteY213" fmla="*/ 2031671 h 2323145"/>
              <a:gd name="connsiteX214" fmla="*/ 2506437 w 11269336"/>
              <a:gd name="connsiteY214" fmla="*/ 2030918 h 2323145"/>
              <a:gd name="connsiteX215" fmla="*/ 2491752 w 11269336"/>
              <a:gd name="connsiteY215" fmla="*/ 2033906 h 2323145"/>
              <a:gd name="connsiteX216" fmla="*/ 2486338 w 11269336"/>
              <a:gd name="connsiteY216" fmla="*/ 2035862 h 2323145"/>
              <a:gd name="connsiteX217" fmla="*/ 2478186 w 11269336"/>
              <a:gd name="connsiteY217" fmla="*/ 2036953 h 2323145"/>
              <a:gd name="connsiteX218" fmla="*/ 2477950 w 11269336"/>
              <a:gd name="connsiteY218" fmla="*/ 2036715 h 2323145"/>
              <a:gd name="connsiteX219" fmla="*/ 2470381 w 11269336"/>
              <a:gd name="connsiteY219" fmla="*/ 2038256 h 2323145"/>
              <a:gd name="connsiteX220" fmla="*/ 2433781 w 11269336"/>
              <a:gd name="connsiteY220" fmla="*/ 2049140 h 2323145"/>
              <a:gd name="connsiteX221" fmla="*/ 2381172 w 11269336"/>
              <a:gd name="connsiteY221" fmla="*/ 2030645 h 2323145"/>
              <a:gd name="connsiteX222" fmla="*/ 2360198 w 11269336"/>
              <a:gd name="connsiteY222" fmla="*/ 2029059 h 2323145"/>
              <a:gd name="connsiteX223" fmla="*/ 2348815 w 11269336"/>
              <a:gd name="connsiteY223" fmla="*/ 2026798 h 2323145"/>
              <a:gd name="connsiteX224" fmla="*/ 2347988 w 11269336"/>
              <a:gd name="connsiteY224" fmla="*/ 2025745 h 2323145"/>
              <a:gd name="connsiteX225" fmla="*/ 2312920 w 11269336"/>
              <a:gd name="connsiteY225" fmla="*/ 2036311 h 2323145"/>
              <a:gd name="connsiteX226" fmla="*/ 2307986 w 11269336"/>
              <a:gd name="connsiteY226" fmla="*/ 2035583 h 2323145"/>
              <a:gd name="connsiteX227" fmla="*/ 2285481 w 11269336"/>
              <a:gd name="connsiteY227" fmla="*/ 2045197 h 2323145"/>
              <a:gd name="connsiteX228" fmla="*/ 2273666 w 11269336"/>
              <a:gd name="connsiteY228" fmla="*/ 2048710 h 2323145"/>
              <a:gd name="connsiteX229" fmla="*/ 2270719 w 11269336"/>
              <a:gd name="connsiteY229" fmla="*/ 2052702 h 2323145"/>
              <a:gd name="connsiteX230" fmla="*/ 2253080 w 11269336"/>
              <a:gd name="connsiteY230" fmla="*/ 2056363 h 2323145"/>
              <a:gd name="connsiteX231" fmla="*/ 2250906 w 11269336"/>
              <a:gd name="connsiteY231" fmla="*/ 2055654 h 2323145"/>
              <a:gd name="connsiteX232" fmla="*/ 2236905 w 11269336"/>
              <a:gd name="connsiteY232" fmla="*/ 2062882 h 2323145"/>
              <a:gd name="connsiteX233" fmla="*/ 2225830 w 11269336"/>
              <a:gd name="connsiteY233" fmla="*/ 2074027 h 2323145"/>
              <a:gd name="connsiteX234" fmla="*/ 2073776 w 11269336"/>
              <a:gd name="connsiteY234" fmla="*/ 2089244 h 2323145"/>
              <a:gd name="connsiteX235" fmla="*/ 1948256 w 11269336"/>
              <a:gd name="connsiteY235" fmla="*/ 2146616 h 2323145"/>
              <a:gd name="connsiteX236" fmla="*/ 1865582 w 11269336"/>
              <a:gd name="connsiteY236" fmla="*/ 2153738 h 2323145"/>
              <a:gd name="connsiteX237" fmla="*/ 1835210 w 11269336"/>
              <a:gd name="connsiteY237" fmla="*/ 2134244 h 2323145"/>
              <a:gd name="connsiteX238" fmla="*/ 1632661 w 11269336"/>
              <a:gd name="connsiteY238" fmla="*/ 2173882 h 2323145"/>
              <a:gd name="connsiteX239" fmla="*/ 1579590 w 11269336"/>
              <a:gd name="connsiteY239" fmla="*/ 2173680 h 2323145"/>
              <a:gd name="connsiteX240" fmla="*/ 1535601 w 11269336"/>
              <a:gd name="connsiteY240" fmla="*/ 2194590 h 2323145"/>
              <a:gd name="connsiteX241" fmla="*/ 1515594 w 11269336"/>
              <a:gd name="connsiteY241" fmla="*/ 2189622 h 2323145"/>
              <a:gd name="connsiteX242" fmla="*/ 1512113 w 11269336"/>
              <a:gd name="connsiteY242" fmla="*/ 2188534 h 2323145"/>
              <a:gd name="connsiteX243" fmla="*/ 1498838 w 11269336"/>
              <a:gd name="connsiteY243" fmla="*/ 2189213 h 2323145"/>
              <a:gd name="connsiteX244" fmla="*/ 1494279 w 11269336"/>
              <a:gd name="connsiteY244" fmla="*/ 2183112 h 2323145"/>
              <a:gd name="connsiteX245" fmla="*/ 1473714 w 11269336"/>
              <a:gd name="connsiteY245" fmla="*/ 2179625 h 2323145"/>
              <a:gd name="connsiteX246" fmla="*/ 1449503 w 11269336"/>
              <a:gd name="connsiteY246" fmla="*/ 2182633 h 2323145"/>
              <a:gd name="connsiteX247" fmla="*/ 1335495 w 11269336"/>
              <a:gd name="connsiteY247" fmla="*/ 2203940 h 2323145"/>
              <a:gd name="connsiteX248" fmla="*/ 1266687 w 11269336"/>
              <a:gd name="connsiteY248" fmla="*/ 2212688 h 2323145"/>
              <a:gd name="connsiteX249" fmla="*/ 1239614 w 11269336"/>
              <a:gd name="connsiteY249" fmla="*/ 2209727 h 2323145"/>
              <a:gd name="connsiteX250" fmla="*/ 1202436 w 11269336"/>
              <a:gd name="connsiteY250" fmla="*/ 2209817 h 2323145"/>
              <a:gd name="connsiteX251" fmla="*/ 1136097 w 11269336"/>
              <a:gd name="connsiteY251" fmla="*/ 2205112 h 2323145"/>
              <a:gd name="connsiteX252" fmla="*/ 1048229 w 11269336"/>
              <a:gd name="connsiteY252" fmla="*/ 2207249 h 2323145"/>
              <a:gd name="connsiteX253" fmla="*/ 988232 w 11269336"/>
              <a:gd name="connsiteY253" fmla="*/ 2235635 h 2323145"/>
              <a:gd name="connsiteX254" fmla="*/ 981959 w 11269336"/>
              <a:gd name="connsiteY254" fmla="*/ 2231607 h 2323145"/>
              <a:gd name="connsiteX255" fmla="*/ 938600 w 11269336"/>
              <a:gd name="connsiteY255" fmla="*/ 2238113 h 2323145"/>
              <a:gd name="connsiteX256" fmla="*/ 791788 w 11269336"/>
              <a:gd name="connsiteY256" fmla="*/ 2293224 h 2323145"/>
              <a:gd name="connsiteX257" fmla="*/ 706914 w 11269336"/>
              <a:gd name="connsiteY257" fmla="*/ 2305046 h 2323145"/>
              <a:gd name="connsiteX258" fmla="*/ 675971 w 11269336"/>
              <a:gd name="connsiteY258" fmla="*/ 2304030 h 2323145"/>
              <a:gd name="connsiteX259" fmla="*/ 624180 w 11269336"/>
              <a:gd name="connsiteY259" fmla="*/ 2302650 h 2323145"/>
              <a:gd name="connsiteX260" fmla="*/ 583453 w 11269336"/>
              <a:gd name="connsiteY260" fmla="*/ 2288788 h 2323145"/>
              <a:gd name="connsiteX261" fmla="*/ 540946 w 11269336"/>
              <a:gd name="connsiteY261" fmla="*/ 2292721 h 2323145"/>
              <a:gd name="connsiteX262" fmla="*/ 533680 w 11269336"/>
              <a:gd name="connsiteY262" fmla="*/ 2310233 h 2323145"/>
              <a:gd name="connsiteX263" fmla="*/ 487366 w 11269336"/>
              <a:gd name="connsiteY263" fmla="*/ 2309053 h 2323145"/>
              <a:gd name="connsiteX264" fmla="*/ 416820 w 11269336"/>
              <a:gd name="connsiteY264" fmla="*/ 2305443 h 2323145"/>
              <a:gd name="connsiteX265" fmla="*/ 376805 w 11269336"/>
              <a:gd name="connsiteY265" fmla="*/ 2307647 h 2323145"/>
              <a:gd name="connsiteX266" fmla="*/ 266777 w 11269336"/>
              <a:gd name="connsiteY266" fmla="*/ 2309012 h 2323145"/>
              <a:gd name="connsiteX267" fmla="*/ 156013 w 11269336"/>
              <a:gd name="connsiteY267" fmla="*/ 2306832 h 2323145"/>
              <a:gd name="connsiteX268" fmla="*/ 87258 w 11269336"/>
              <a:gd name="connsiteY268" fmla="*/ 2285511 h 2323145"/>
              <a:gd name="connsiteX269" fmla="*/ 23798 w 11269336"/>
              <a:gd name="connsiteY269" fmla="*/ 2281822 h 2323145"/>
              <a:gd name="connsiteX270" fmla="*/ 0 w 11269336"/>
              <a:gd name="connsiteY270" fmla="*/ 2285369 h 2323145"/>
              <a:gd name="connsiteX271" fmla="*/ 0 w 11269336"/>
              <a:gd name="connsiteY271"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159151 w 11269336"/>
              <a:gd name="connsiteY139" fmla="*/ 2029640 h 2323145"/>
              <a:gd name="connsiteX140" fmla="*/ 5041688 w 11269336"/>
              <a:gd name="connsiteY140" fmla="*/ 2022334 h 2323145"/>
              <a:gd name="connsiteX141" fmla="*/ 4860988 w 11269336"/>
              <a:gd name="connsiteY141" fmla="*/ 2135698 h 2323145"/>
              <a:gd name="connsiteX142" fmla="*/ 4807902 w 11269336"/>
              <a:gd name="connsiteY142" fmla="*/ 2138894 h 2323145"/>
              <a:gd name="connsiteX143" fmla="*/ 4765388 w 11269336"/>
              <a:gd name="connsiteY143" fmla="*/ 2162525 h 2323145"/>
              <a:gd name="connsiteX144" fmla="*/ 4745033 w 11269336"/>
              <a:gd name="connsiteY144" fmla="*/ 2158859 h 2323145"/>
              <a:gd name="connsiteX145" fmla="*/ 4741475 w 11269336"/>
              <a:gd name="connsiteY145" fmla="*/ 2157998 h 2323145"/>
              <a:gd name="connsiteX146" fmla="*/ 4728247 w 11269336"/>
              <a:gd name="connsiteY146" fmla="*/ 2159526 h 2323145"/>
              <a:gd name="connsiteX147" fmla="*/ 4723263 w 11269336"/>
              <a:gd name="connsiteY147" fmla="*/ 2153742 h 2323145"/>
              <a:gd name="connsiteX148" fmla="*/ 4702453 w 11269336"/>
              <a:gd name="connsiteY148" fmla="*/ 2151586 h 2323145"/>
              <a:gd name="connsiteX149" fmla="*/ 4678455 w 11269336"/>
              <a:gd name="connsiteY149" fmla="*/ 2156131 h 2323145"/>
              <a:gd name="connsiteX150" fmla="*/ 4593061 w 11269336"/>
              <a:gd name="connsiteY150" fmla="*/ 2171597 h 2323145"/>
              <a:gd name="connsiteX151" fmla="*/ 4579902 w 11269336"/>
              <a:gd name="connsiteY151" fmla="*/ 2177927 h 2323145"/>
              <a:gd name="connsiteX152" fmla="*/ 4533444 w 11269336"/>
              <a:gd name="connsiteY152" fmla="*/ 2181200 h 2323145"/>
              <a:gd name="connsiteX153" fmla="*/ 4492832 w 11269336"/>
              <a:gd name="connsiteY153" fmla="*/ 2188033 h 2323145"/>
              <a:gd name="connsiteX154" fmla="*/ 4467257 w 11269336"/>
              <a:gd name="connsiteY154" fmla="*/ 2196121 h 2323145"/>
              <a:gd name="connsiteX155" fmla="*/ 4459937 w 11269336"/>
              <a:gd name="connsiteY155" fmla="*/ 2195182 h 2323145"/>
              <a:gd name="connsiteX156" fmla="*/ 4433312 w 11269336"/>
              <a:gd name="connsiteY156" fmla="*/ 2199004 h 2323145"/>
              <a:gd name="connsiteX157" fmla="*/ 4420601 w 11269336"/>
              <a:gd name="connsiteY157" fmla="*/ 2205158 h 2323145"/>
              <a:gd name="connsiteX158" fmla="*/ 4405765 w 11269336"/>
              <a:gd name="connsiteY158" fmla="*/ 2199902 h 2323145"/>
              <a:gd name="connsiteX159" fmla="*/ 4401354 w 11269336"/>
              <a:gd name="connsiteY159" fmla="*/ 2194745 h 2323145"/>
              <a:gd name="connsiteX160" fmla="*/ 4383151 w 11269336"/>
              <a:gd name="connsiteY160" fmla="*/ 2201140 h 2323145"/>
              <a:gd name="connsiteX161" fmla="*/ 4366646 w 11269336"/>
              <a:gd name="connsiteY161" fmla="*/ 2198564 h 2323145"/>
              <a:gd name="connsiteX162" fmla="*/ 4354009 w 11269336"/>
              <a:gd name="connsiteY162" fmla="*/ 2204984 h 2323145"/>
              <a:gd name="connsiteX163" fmla="*/ 4348284 w 11269336"/>
              <a:gd name="connsiteY163" fmla="*/ 2205270 h 2323145"/>
              <a:gd name="connsiteX164" fmla="*/ 4333906 w 11269336"/>
              <a:gd name="connsiteY164" fmla="*/ 2205251 h 2323145"/>
              <a:gd name="connsiteX165" fmla="*/ 4308819 w 11269336"/>
              <a:gd name="connsiteY165" fmla="*/ 2203822 h 2323145"/>
              <a:gd name="connsiteX166" fmla="*/ 4301210 w 11269336"/>
              <a:gd name="connsiteY166" fmla="*/ 2204456 h 2323145"/>
              <a:gd name="connsiteX167" fmla="*/ 4283095 w 11269336"/>
              <a:gd name="connsiteY167" fmla="*/ 2198177 h 2323145"/>
              <a:gd name="connsiteX168" fmla="*/ 4250119 w 11269336"/>
              <a:gd name="connsiteY168" fmla="*/ 2196342 h 2323145"/>
              <a:gd name="connsiteX169" fmla="*/ 4189203 w 11269336"/>
              <a:gd name="connsiteY169" fmla="*/ 2178994 h 2323145"/>
              <a:gd name="connsiteX170" fmla="*/ 4154035 w 11269336"/>
              <a:gd name="connsiteY170" fmla="*/ 2171950 h 2323145"/>
              <a:gd name="connsiteX171" fmla="*/ 4129569 w 11269336"/>
              <a:gd name="connsiteY171" fmla="*/ 2163850 h 2323145"/>
              <a:gd name="connsiteX172" fmla="*/ 4061250 w 11269336"/>
              <a:gd name="connsiteY172" fmla="*/ 2159236 h 2323145"/>
              <a:gd name="connsiteX173" fmla="*/ 3945480 w 11269336"/>
              <a:gd name="connsiteY173" fmla="*/ 2158279 h 2323145"/>
              <a:gd name="connsiteX174" fmla="*/ 3921468 w 11269336"/>
              <a:gd name="connsiteY174" fmla="*/ 2156588 h 2323145"/>
              <a:gd name="connsiteX175" fmla="*/ 3903348 w 11269336"/>
              <a:gd name="connsiteY175" fmla="*/ 2149220 h 2323145"/>
              <a:gd name="connsiteX176" fmla="*/ 3901342 w 11269336"/>
              <a:gd name="connsiteY176" fmla="*/ 2142355 h 2323145"/>
              <a:gd name="connsiteX177" fmla="*/ 3888539 w 11269336"/>
              <a:gd name="connsiteY177" fmla="*/ 2140476 h 2323145"/>
              <a:gd name="connsiteX178" fmla="*/ 3885662 w 11269336"/>
              <a:gd name="connsiteY178" fmla="*/ 2138740 h 2323145"/>
              <a:gd name="connsiteX179" fmla="*/ 3868627 w 11269336"/>
              <a:gd name="connsiteY179" fmla="*/ 2130023 h 2323145"/>
              <a:gd name="connsiteX180" fmla="*/ 3819177 w 11269336"/>
              <a:gd name="connsiteY180" fmla="*/ 2142111 h 2323145"/>
              <a:gd name="connsiteX181" fmla="*/ 3769100 w 11269336"/>
              <a:gd name="connsiteY181" fmla="*/ 2131731 h 2323145"/>
              <a:gd name="connsiteX182" fmla="*/ 3562752 w 11269336"/>
              <a:gd name="connsiteY182" fmla="*/ 2131785 h 2323145"/>
              <a:gd name="connsiteX183" fmla="*/ 3541402 w 11269336"/>
              <a:gd name="connsiteY183" fmla="*/ 2106821 h 2323145"/>
              <a:gd name="connsiteX184" fmla="*/ 3365341 w 11269336"/>
              <a:gd name="connsiteY184" fmla="*/ 2077638 h 2323145"/>
              <a:gd name="connsiteX185" fmla="*/ 3170922 w 11269336"/>
              <a:gd name="connsiteY185" fmla="*/ 2115957 h 2323145"/>
              <a:gd name="connsiteX186" fmla="*/ 3156256 w 11269336"/>
              <a:gd name="connsiteY186" fmla="*/ 2124773 h 2323145"/>
              <a:gd name="connsiteX187" fmla="*/ 3140298 w 11269336"/>
              <a:gd name="connsiteY187" fmla="*/ 2129182 h 2323145"/>
              <a:gd name="connsiteX188" fmla="*/ 3138514 w 11269336"/>
              <a:gd name="connsiteY188" fmla="*/ 2128069 h 2323145"/>
              <a:gd name="connsiteX189" fmla="*/ 3120467 w 11269336"/>
              <a:gd name="connsiteY189" fmla="*/ 2128281 h 2323145"/>
              <a:gd name="connsiteX190" fmla="*/ 3116175 w 11269336"/>
              <a:gd name="connsiteY190" fmla="*/ 2131633 h 2323145"/>
              <a:gd name="connsiteX191" fmla="*/ 3103685 w 11269336"/>
              <a:gd name="connsiteY191" fmla="*/ 2132814 h 2323145"/>
              <a:gd name="connsiteX192" fmla="*/ 3078794 w 11269336"/>
              <a:gd name="connsiteY192" fmla="*/ 2137935 h 2323145"/>
              <a:gd name="connsiteX193" fmla="*/ 3074407 w 11269336"/>
              <a:gd name="connsiteY193" fmla="*/ 2136274 h 2323145"/>
              <a:gd name="connsiteX194" fmla="*/ 3037285 w 11269336"/>
              <a:gd name="connsiteY194" fmla="*/ 2139919 h 2323145"/>
              <a:gd name="connsiteX195" fmla="*/ 3036901 w 11269336"/>
              <a:gd name="connsiteY195" fmla="*/ 2138726 h 2323145"/>
              <a:gd name="connsiteX196" fmla="*/ 3026996 w 11269336"/>
              <a:gd name="connsiteY196" fmla="*/ 2134322 h 2323145"/>
              <a:gd name="connsiteX197" fmla="*/ 3007772 w 11269336"/>
              <a:gd name="connsiteY197" fmla="*/ 2128742 h 2323145"/>
              <a:gd name="connsiteX198" fmla="*/ 2965030 w 11269336"/>
              <a:gd name="connsiteY198" fmla="*/ 2100494 h 2323145"/>
              <a:gd name="connsiteX199" fmla="*/ 2926342 w 11269336"/>
              <a:gd name="connsiteY199" fmla="*/ 2104155 h 2323145"/>
              <a:gd name="connsiteX200" fmla="*/ 2918608 w 11269336"/>
              <a:gd name="connsiteY200" fmla="*/ 2104215 h 2323145"/>
              <a:gd name="connsiteX201" fmla="*/ 2918475 w 11269336"/>
              <a:gd name="connsiteY201" fmla="*/ 2103937 h 2323145"/>
              <a:gd name="connsiteX202" fmla="*/ 2910360 w 11269336"/>
              <a:gd name="connsiteY202" fmla="*/ 2103444 h 2323145"/>
              <a:gd name="connsiteX203" fmla="*/ 2904507 w 11269336"/>
              <a:gd name="connsiteY203" fmla="*/ 2104326 h 2323145"/>
              <a:gd name="connsiteX204" fmla="*/ 2889503 w 11269336"/>
              <a:gd name="connsiteY204" fmla="*/ 2104443 h 2323145"/>
              <a:gd name="connsiteX205" fmla="*/ 2884480 w 11269336"/>
              <a:gd name="connsiteY205" fmla="*/ 2102626 h 2323145"/>
              <a:gd name="connsiteX206" fmla="*/ 2882689 w 11269336"/>
              <a:gd name="connsiteY206" fmla="*/ 2099228 h 2323145"/>
              <a:gd name="connsiteX207" fmla="*/ 2881291 w 11269336"/>
              <a:gd name="connsiteY207" fmla="*/ 2099618 h 2323145"/>
              <a:gd name="connsiteX208" fmla="*/ 2853979 w 11269336"/>
              <a:gd name="connsiteY208" fmla="*/ 2090388 h 2323145"/>
              <a:gd name="connsiteX209" fmla="*/ 2791790 w 11269336"/>
              <a:gd name="connsiteY209" fmla="*/ 2080332 h 2323145"/>
              <a:gd name="connsiteX210" fmla="*/ 2755844 w 11269336"/>
              <a:gd name="connsiteY210" fmla="*/ 2078874 h 2323145"/>
              <a:gd name="connsiteX211" fmla="*/ 2657742 w 11269336"/>
              <a:gd name="connsiteY211" fmla="*/ 2070179 h 2323145"/>
              <a:gd name="connsiteX212" fmla="*/ 2559549 w 11269336"/>
              <a:gd name="connsiteY212" fmla="*/ 2057873 h 2323145"/>
              <a:gd name="connsiteX213" fmla="*/ 2512054 w 11269336"/>
              <a:gd name="connsiteY213" fmla="*/ 2031671 h 2323145"/>
              <a:gd name="connsiteX214" fmla="*/ 2506437 w 11269336"/>
              <a:gd name="connsiteY214" fmla="*/ 2030918 h 2323145"/>
              <a:gd name="connsiteX215" fmla="*/ 2491752 w 11269336"/>
              <a:gd name="connsiteY215" fmla="*/ 2033906 h 2323145"/>
              <a:gd name="connsiteX216" fmla="*/ 2486338 w 11269336"/>
              <a:gd name="connsiteY216" fmla="*/ 2035862 h 2323145"/>
              <a:gd name="connsiteX217" fmla="*/ 2478186 w 11269336"/>
              <a:gd name="connsiteY217" fmla="*/ 2036953 h 2323145"/>
              <a:gd name="connsiteX218" fmla="*/ 2477950 w 11269336"/>
              <a:gd name="connsiteY218" fmla="*/ 2036715 h 2323145"/>
              <a:gd name="connsiteX219" fmla="*/ 2470381 w 11269336"/>
              <a:gd name="connsiteY219" fmla="*/ 2038256 h 2323145"/>
              <a:gd name="connsiteX220" fmla="*/ 2433781 w 11269336"/>
              <a:gd name="connsiteY220" fmla="*/ 2049140 h 2323145"/>
              <a:gd name="connsiteX221" fmla="*/ 2381172 w 11269336"/>
              <a:gd name="connsiteY221" fmla="*/ 2030645 h 2323145"/>
              <a:gd name="connsiteX222" fmla="*/ 2360198 w 11269336"/>
              <a:gd name="connsiteY222" fmla="*/ 2029059 h 2323145"/>
              <a:gd name="connsiteX223" fmla="*/ 2348815 w 11269336"/>
              <a:gd name="connsiteY223" fmla="*/ 2026798 h 2323145"/>
              <a:gd name="connsiteX224" fmla="*/ 2347988 w 11269336"/>
              <a:gd name="connsiteY224" fmla="*/ 2025745 h 2323145"/>
              <a:gd name="connsiteX225" fmla="*/ 2312920 w 11269336"/>
              <a:gd name="connsiteY225" fmla="*/ 2036311 h 2323145"/>
              <a:gd name="connsiteX226" fmla="*/ 2307986 w 11269336"/>
              <a:gd name="connsiteY226" fmla="*/ 2035583 h 2323145"/>
              <a:gd name="connsiteX227" fmla="*/ 2285481 w 11269336"/>
              <a:gd name="connsiteY227" fmla="*/ 2045197 h 2323145"/>
              <a:gd name="connsiteX228" fmla="*/ 2273666 w 11269336"/>
              <a:gd name="connsiteY228" fmla="*/ 2048710 h 2323145"/>
              <a:gd name="connsiteX229" fmla="*/ 2270719 w 11269336"/>
              <a:gd name="connsiteY229" fmla="*/ 2052702 h 2323145"/>
              <a:gd name="connsiteX230" fmla="*/ 2253080 w 11269336"/>
              <a:gd name="connsiteY230" fmla="*/ 2056363 h 2323145"/>
              <a:gd name="connsiteX231" fmla="*/ 2250906 w 11269336"/>
              <a:gd name="connsiteY231" fmla="*/ 2055654 h 2323145"/>
              <a:gd name="connsiteX232" fmla="*/ 2236905 w 11269336"/>
              <a:gd name="connsiteY232" fmla="*/ 2062882 h 2323145"/>
              <a:gd name="connsiteX233" fmla="*/ 2225830 w 11269336"/>
              <a:gd name="connsiteY233" fmla="*/ 2074027 h 2323145"/>
              <a:gd name="connsiteX234" fmla="*/ 2073776 w 11269336"/>
              <a:gd name="connsiteY234" fmla="*/ 2089244 h 2323145"/>
              <a:gd name="connsiteX235" fmla="*/ 1948256 w 11269336"/>
              <a:gd name="connsiteY235" fmla="*/ 2146616 h 2323145"/>
              <a:gd name="connsiteX236" fmla="*/ 1865582 w 11269336"/>
              <a:gd name="connsiteY236" fmla="*/ 2153738 h 2323145"/>
              <a:gd name="connsiteX237" fmla="*/ 1835210 w 11269336"/>
              <a:gd name="connsiteY237" fmla="*/ 2134244 h 2323145"/>
              <a:gd name="connsiteX238" fmla="*/ 1632661 w 11269336"/>
              <a:gd name="connsiteY238" fmla="*/ 2173882 h 2323145"/>
              <a:gd name="connsiteX239" fmla="*/ 1579590 w 11269336"/>
              <a:gd name="connsiteY239" fmla="*/ 2173680 h 2323145"/>
              <a:gd name="connsiteX240" fmla="*/ 1535601 w 11269336"/>
              <a:gd name="connsiteY240" fmla="*/ 2194590 h 2323145"/>
              <a:gd name="connsiteX241" fmla="*/ 1515594 w 11269336"/>
              <a:gd name="connsiteY241" fmla="*/ 2189622 h 2323145"/>
              <a:gd name="connsiteX242" fmla="*/ 1512113 w 11269336"/>
              <a:gd name="connsiteY242" fmla="*/ 2188534 h 2323145"/>
              <a:gd name="connsiteX243" fmla="*/ 1498838 w 11269336"/>
              <a:gd name="connsiteY243" fmla="*/ 2189213 h 2323145"/>
              <a:gd name="connsiteX244" fmla="*/ 1494279 w 11269336"/>
              <a:gd name="connsiteY244" fmla="*/ 2183112 h 2323145"/>
              <a:gd name="connsiteX245" fmla="*/ 1473714 w 11269336"/>
              <a:gd name="connsiteY245" fmla="*/ 2179625 h 2323145"/>
              <a:gd name="connsiteX246" fmla="*/ 1449503 w 11269336"/>
              <a:gd name="connsiteY246" fmla="*/ 2182633 h 2323145"/>
              <a:gd name="connsiteX247" fmla="*/ 1335495 w 11269336"/>
              <a:gd name="connsiteY247" fmla="*/ 2203940 h 2323145"/>
              <a:gd name="connsiteX248" fmla="*/ 1266687 w 11269336"/>
              <a:gd name="connsiteY248" fmla="*/ 2212688 h 2323145"/>
              <a:gd name="connsiteX249" fmla="*/ 1239614 w 11269336"/>
              <a:gd name="connsiteY249" fmla="*/ 2209727 h 2323145"/>
              <a:gd name="connsiteX250" fmla="*/ 1202436 w 11269336"/>
              <a:gd name="connsiteY250" fmla="*/ 2209817 h 2323145"/>
              <a:gd name="connsiteX251" fmla="*/ 1136097 w 11269336"/>
              <a:gd name="connsiteY251" fmla="*/ 2205112 h 2323145"/>
              <a:gd name="connsiteX252" fmla="*/ 1048229 w 11269336"/>
              <a:gd name="connsiteY252" fmla="*/ 2207249 h 2323145"/>
              <a:gd name="connsiteX253" fmla="*/ 988232 w 11269336"/>
              <a:gd name="connsiteY253" fmla="*/ 2235635 h 2323145"/>
              <a:gd name="connsiteX254" fmla="*/ 981959 w 11269336"/>
              <a:gd name="connsiteY254" fmla="*/ 2231607 h 2323145"/>
              <a:gd name="connsiteX255" fmla="*/ 938600 w 11269336"/>
              <a:gd name="connsiteY255" fmla="*/ 2238113 h 2323145"/>
              <a:gd name="connsiteX256" fmla="*/ 791788 w 11269336"/>
              <a:gd name="connsiteY256" fmla="*/ 2293224 h 2323145"/>
              <a:gd name="connsiteX257" fmla="*/ 706914 w 11269336"/>
              <a:gd name="connsiteY257" fmla="*/ 2305046 h 2323145"/>
              <a:gd name="connsiteX258" fmla="*/ 675971 w 11269336"/>
              <a:gd name="connsiteY258" fmla="*/ 2304030 h 2323145"/>
              <a:gd name="connsiteX259" fmla="*/ 624180 w 11269336"/>
              <a:gd name="connsiteY259" fmla="*/ 2302650 h 2323145"/>
              <a:gd name="connsiteX260" fmla="*/ 583453 w 11269336"/>
              <a:gd name="connsiteY260" fmla="*/ 2288788 h 2323145"/>
              <a:gd name="connsiteX261" fmla="*/ 540946 w 11269336"/>
              <a:gd name="connsiteY261" fmla="*/ 2292721 h 2323145"/>
              <a:gd name="connsiteX262" fmla="*/ 533680 w 11269336"/>
              <a:gd name="connsiteY262" fmla="*/ 2310233 h 2323145"/>
              <a:gd name="connsiteX263" fmla="*/ 487366 w 11269336"/>
              <a:gd name="connsiteY263" fmla="*/ 2309053 h 2323145"/>
              <a:gd name="connsiteX264" fmla="*/ 416820 w 11269336"/>
              <a:gd name="connsiteY264" fmla="*/ 2305443 h 2323145"/>
              <a:gd name="connsiteX265" fmla="*/ 376805 w 11269336"/>
              <a:gd name="connsiteY265" fmla="*/ 2307647 h 2323145"/>
              <a:gd name="connsiteX266" fmla="*/ 266777 w 11269336"/>
              <a:gd name="connsiteY266" fmla="*/ 2309012 h 2323145"/>
              <a:gd name="connsiteX267" fmla="*/ 156013 w 11269336"/>
              <a:gd name="connsiteY267" fmla="*/ 2306832 h 2323145"/>
              <a:gd name="connsiteX268" fmla="*/ 87258 w 11269336"/>
              <a:gd name="connsiteY268" fmla="*/ 2285511 h 2323145"/>
              <a:gd name="connsiteX269" fmla="*/ 23798 w 11269336"/>
              <a:gd name="connsiteY269" fmla="*/ 2281822 h 2323145"/>
              <a:gd name="connsiteX270" fmla="*/ 0 w 11269336"/>
              <a:gd name="connsiteY270" fmla="*/ 2285369 h 2323145"/>
              <a:gd name="connsiteX271" fmla="*/ 0 w 11269336"/>
              <a:gd name="connsiteY271"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159151 w 11269336"/>
              <a:gd name="connsiteY139" fmla="*/ 2029640 h 2323145"/>
              <a:gd name="connsiteX140" fmla="*/ 5041688 w 11269336"/>
              <a:gd name="connsiteY140" fmla="*/ 2022334 h 2323145"/>
              <a:gd name="connsiteX141" fmla="*/ 4860988 w 11269336"/>
              <a:gd name="connsiteY141" fmla="*/ 2135698 h 2323145"/>
              <a:gd name="connsiteX142" fmla="*/ 4807902 w 11269336"/>
              <a:gd name="connsiteY142" fmla="*/ 2138894 h 2323145"/>
              <a:gd name="connsiteX143" fmla="*/ 4765388 w 11269336"/>
              <a:gd name="connsiteY143" fmla="*/ 2162525 h 2323145"/>
              <a:gd name="connsiteX144" fmla="*/ 4745033 w 11269336"/>
              <a:gd name="connsiteY144" fmla="*/ 2158859 h 2323145"/>
              <a:gd name="connsiteX145" fmla="*/ 4741475 w 11269336"/>
              <a:gd name="connsiteY145" fmla="*/ 2157998 h 2323145"/>
              <a:gd name="connsiteX146" fmla="*/ 4728247 w 11269336"/>
              <a:gd name="connsiteY146" fmla="*/ 2159526 h 2323145"/>
              <a:gd name="connsiteX147" fmla="*/ 4723263 w 11269336"/>
              <a:gd name="connsiteY147" fmla="*/ 2153742 h 2323145"/>
              <a:gd name="connsiteX148" fmla="*/ 4702453 w 11269336"/>
              <a:gd name="connsiteY148" fmla="*/ 2151586 h 2323145"/>
              <a:gd name="connsiteX149" fmla="*/ 4678455 w 11269336"/>
              <a:gd name="connsiteY149" fmla="*/ 2156131 h 2323145"/>
              <a:gd name="connsiteX150" fmla="*/ 4593061 w 11269336"/>
              <a:gd name="connsiteY150" fmla="*/ 2171597 h 2323145"/>
              <a:gd name="connsiteX151" fmla="*/ 4579902 w 11269336"/>
              <a:gd name="connsiteY151" fmla="*/ 2177927 h 2323145"/>
              <a:gd name="connsiteX152" fmla="*/ 4533444 w 11269336"/>
              <a:gd name="connsiteY152" fmla="*/ 2181200 h 2323145"/>
              <a:gd name="connsiteX153" fmla="*/ 4492832 w 11269336"/>
              <a:gd name="connsiteY153" fmla="*/ 2188033 h 2323145"/>
              <a:gd name="connsiteX154" fmla="*/ 4467257 w 11269336"/>
              <a:gd name="connsiteY154" fmla="*/ 2196121 h 2323145"/>
              <a:gd name="connsiteX155" fmla="*/ 4459937 w 11269336"/>
              <a:gd name="connsiteY155" fmla="*/ 2195182 h 2323145"/>
              <a:gd name="connsiteX156" fmla="*/ 4433312 w 11269336"/>
              <a:gd name="connsiteY156" fmla="*/ 2199004 h 2323145"/>
              <a:gd name="connsiteX157" fmla="*/ 4420601 w 11269336"/>
              <a:gd name="connsiteY157" fmla="*/ 2205158 h 2323145"/>
              <a:gd name="connsiteX158" fmla="*/ 4405765 w 11269336"/>
              <a:gd name="connsiteY158" fmla="*/ 2199902 h 2323145"/>
              <a:gd name="connsiteX159" fmla="*/ 4401354 w 11269336"/>
              <a:gd name="connsiteY159" fmla="*/ 2194745 h 2323145"/>
              <a:gd name="connsiteX160" fmla="*/ 4383151 w 11269336"/>
              <a:gd name="connsiteY160" fmla="*/ 2201140 h 2323145"/>
              <a:gd name="connsiteX161" fmla="*/ 4366646 w 11269336"/>
              <a:gd name="connsiteY161" fmla="*/ 2198564 h 2323145"/>
              <a:gd name="connsiteX162" fmla="*/ 4354009 w 11269336"/>
              <a:gd name="connsiteY162" fmla="*/ 2204984 h 2323145"/>
              <a:gd name="connsiteX163" fmla="*/ 4348284 w 11269336"/>
              <a:gd name="connsiteY163" fmla="*/ 2205270 h 2323145"/>
              <a:gd name="connsiteX164" fmla="*/ 4333906 w 11269336"/>
              <a:gd name="connsiteY164" fmla="*/ 2205251 h 2323145"/>
              <a:gd name="connsiteX165" fmla="*/ 4308819 w 11269336"/>
              <a:gd name="connsiteY165" fmla="*/ 2203822 h 2323145"/>
              <a:gd name="connsiteX166" fmla="*/ 4301210 w 11269336"/>
              <a:gd name="connsiteY166" fmla="*/ 2204456 h 2323145"/>
              <a:gd name="connsiteX167" fmla="*/ 4283095 w 11269336"/>
              <a:gd name="connsiteY167" fmla="*/ 2198177 h 2323145"/>
              <a:gd name="connsiteX168" fmla="*/ 4250119 w 11269336"/>
              <a:gd name="connsiteY168" fmla="*/ 2196342 h 2323145"/>
              <a:gd name="connsiteX169" fmla="*/ 4189203 w 11269336"/>
              <a:gd name="connsiteY169" fmla="*/ 2178994 h 2323145"/>
              <a:gd name="connsiteX170" fmla="*/ 4154035 w 11269336"/>
              <a:gd name="connsiteY170" fmla="*/ 2171950 h 2323145"/>
              <a:gd name="connsiteX171" fmla="*/ 4129569 w 11269336"/>
              <a:gd name="connsiteY171" fmla="*/ 2163850 h 2323145"/>
              <a:gd name="connsiteX172" fmla="*/ 4061250 w 11269336"/>
              <a:gd name="connsiteY172" fmla="*/ 2159236 h 2323145"/>
              <a:gd name="connsiteX173" fmla="*/ 3945480 w 11269336"/>
              <a:gd name="connsiteY173" fmla="*/ 2158279 h 2323145"/>
              <a:gd name="connsiteX174" fmla="*/ 3921468 w 11269336"/>
              <a:gd name="connsiteY174" fmla="*/ 2156588 h 2323145"/>
              <a:gd name="connsiteX175" fmla="*/ 3903348 w 11269336"/>
              <a:gd name="connsiteY175" fmla="*/ 2149220 h 2323145"/>
              <a:gd name="connsiteX176" fmla="*/ 3901342 w 11269336"/>
              <a:gd name="connsiteY176" fmla="*/ 2142355 h 2323145"/>
              <a:gd name="connsiteX177" fmla="*/ 3888539 w 11269336"/>
              <a:gd name="connsiteY177" fmla="*/ 2140476 h 2323145"/>
              <a:gd name="connsiteX178" fmla="*/ 3885662 w 11269336"/>
              <a:gd name="connsiteY178" fmla="*/ 2138740 h 2323145"/>
              <a:gd name="connsiteX179" fmla="*/ 3868627 w 11269336"/>
              <a:gd name="connsiteY179" fmla="*/ 2130023 h 2323145"/>
              <a:gd name="connsiteX180" fmla="*/ 3819177 w 11269336"/>
              <a:gd name="connsiteY180" fmla="*/ 2142111 h 2323145"/>
              <a:gd name="connsiteX181" fmla="*/ 3769100 w 11269336"/>
              <a:gd name="connsiteY181" fmla="*/ 2131731 h 2323145"/>
              <a:gd name="connsiteX182" fmla="*/ 3562752 w 11269336"/>
              <a:gd name="connsiteY182" fmla="*/ 2131785 h 2323145"/>
              <a:gd name="connsiteX183" fmla="*/ 3541402 w 11269336"/>
              <a:gd name="connsiteY183" fmla="*/ 2106821 h 2323145"/>
              <a:gd name="connsiteX184" fmla="*/ 3365341 w 11269336"/>
              <a:gd name="connsiteY184" fmla="*/ 2077638 h 2323145"/>
              <a:gd name="connsiteX185" fmla="*/ 3170922 w 11269336"/>
              <a:gd name="connsiteY185" fmla="*/ 2115957 h 2323145"/>
              <a:gd name="connsiteX186" fmla="*/ 3156256 w 11269336"/>
              <a:gd name="connsiteY186" fmla="*/ 2124773 h 2323145"/>
              <a:gd name="connsiteX187" fmla="*/ 3140298 w 11269336"/>
              <a:gd name="connsiteY187" fmla="*/ 2129182 h 2323145"/>
              <a:gd name="connsiteX188" fmla="*/ 3138514 w 11269336"/>
              <a:gd name="connsiteY188" fmla="*/ 2128069 h 2323145"/>
              <a:gd name="connsiteX189" fmla="*/ 3120467 w 11269336"/>
              <a:gd name="connsiteY189" fmla="*/ 2128281 h 2323145"/>
              <a:gd name="connsiteX190" fmla="*/ 3116175 w 11269336"/>
              <a:gd name="connsiteY190" fmla="*/ 2131633 h 2323145"/>
              <a:gd name="connsiteX191" fmla="*/ 3103685 w 11269336"/>
              <a:gd name="connsiteY191" fmla="*/ 2132814 h 2323145"/>
              <a:gd name="connsiteX192" fmla="*/ 3078794 w 11269336"/>
              <a:gd name="connsiteY192" fmla="*/ 2137935 h 2323145"/>
              <a:gd name="connsiteX193" fmla="*/ 3074407 w 11269336"/>
              <a:gd name="connsiteY193" fmla="*/ 2136274 h 2323145"/>
              <a:gd name="connsiteX194" fmla="*/ 3037285 w 11269336"/>
              <a:gd name="connsiteY194" fmla="*/ 2139919 h 2323145"/>
              <a:gd name="connsiteX195" fmla="*/ 3036901 w 11269336"/>
              <a:gd name="connsiteY195" fmla="*/ 2138726 h 2323145"/>
              <a:gd name="connsiteX196" fmla="*/ 3026996 w 11269336"/>
              <a:gd name="connsiteY196" fmla="*/ 2134322 h 2323145"/>
              <a:gd name="connsiteX197" fmla="*/ 3007772 w 11269336"/>
              <a:gd name="connsiteY197" fmla="*/ 2128742 h 2323145"/>
              <a:gd name="connsiteX198" fmla="*/ 2965030 w 11269336"/>
              <a:gd name="connsiteY198" fmla="*/ 2100494 h 2323145"/>
              <a:gd name="connsiteX199" fmla="*/ 2926342 w 11269336"/>
              <a:gd name="connsiteY199" fmla="*/ 2104155 h 2323145"/>
              <a:gd name="connsiteX200" fmla="*/ 2918608 w 11269336"/>
              <a:gd name="connsiteY200" fmla="*/ 2104215 h 2323145"/>
              <a:gd name="connsiteX201" fmla="*/ 2918475 w 11269336"/>
              <a:gd name="connsiteY201" fmla="*/ 2103937 h 2323145"/>
              <a:gd name="connsiteX202" fmla="*/ 2910360 w 11269336"/>
              <a:gd name="connsiteY202" fmla="*/ 2103444 h 2323145"/>
              <a:gd name="connsiteX203" fmla="*/ 2904507 w 11269336"/>
              <a:gd name="connsiteY203" fmla="*/ 2104326 h 2323145"/>
              <a:gd name="connsiteX204" fmla="*/ 2889503 w 11269336"/>
              <a:gd name="connsiteY204" fmla="*/ 2104443 h 2323145"/>
              <a:gd name="connsiteX205" fmla="*/ 2884480 w 11269336"/>
              <a:gd name="connsiteY205" fmla="*/ 2102626 h 2323145"/>
              <a:gd name="connsiteX206" fmla="*/ 2882689 w 11269336"/>
              <a:gd name="connsiteY206" fmla="*/ 2099228 h 2323145"/>
              <a:gd name="connsiteX207" fmla="*/ 2881291 w 11269336"/>
              <a:gd name="connsiteY207" fmla="*/ 2099618 h 2323145"/>
              <a:gd name="connsiteX208" fmla="*/ 2853979 w 11269336"/>
              <a:gd name="connsiteY208" fmla="*/ 2090388 h 2323145"/>
              <a:gd name="connsiteX209" fmla="*/ 2791790 w 11269336"/>
              <a:gd name="connsiteY209" fmla="*/ 2080332 h 2323145"/>
              <a:gd name="connsiteX210" fmla="*/ 2755844 w 11269336"/>
              <a:gd name="connsiteY210" fmla="*/ 2078874 h 2323145"/>
              <a:gd name="connsiteX211" fmla="*/ 2657742 w 11269336"/>
              <a:gd name="connsiteY211" fmla="*/ 2070179 h 2323145"/>
              <a:gd name="connsiteX212" fmla="*/ 2559549 w 11269336"/>
              <a:gd name="connsiteY212" fmla="*/ 2057873 h 2323145"/>
              <a:gd name="connsiteX213" fmla="*/ 2512054 w 11269336"/>
              <a:gd name="connsiteY213" fmla="*/ 2031671 h 2323145"/>
              <a:gd name="connsiteX214" fmla="*/ 2506437 w 11269336"/>
              <a:gd name="connsiteY214" fmla="*/ 2030918 h 2323145"/>
              <a:gd name="connsiteX215" fmla="*/ 2491752 w 11269336"/>
              <a:gd name="connsiteY215" fmla="*/ 2033906 h 2323145"/>
              <a:gd name="connsiteX216" fmla="*/ 2486338 w 11269336"/>
              <a:gd name="connsiteY216" fmla="*/ 2035862 h 2323145"/>
              <a:gd name="connsiteX217" fmla="*/ 2478186 w 11269336"/>
              <a:gd name="connsiteY217" fmla="*/ 2036953 h 2323145"/>
              <a:gd name="connsiteX218" fmla="*/ 2477950 w 11269336"/>
              <a:gd name="connsiteY218" fmla="*/ 2036715 h 2323145"/>
              <a:gd name="connsiteX219" fmla="*/ 2470381 w 11269336"/>
              <a:gd name="connsiteY219" fmla="*/ 2038256 h 2323145"/>
              <a:gd name="connsiteX220" fmla="*/ 2433781 w 11269336"/>
              <a:gd name="connsiteY220" fmla="*/ 2049140 h 2323145"/>
              <a:gd name="connsiteX221" fmla="*/ 2381172 w 11269336"/>
              <a:gd name="connsiteY221" fmla="*/ 2030645 h 2323145"/>
              <a:gd name="connsiteX222" fmla="*/ 2360198 w 11269336"/>
              <a:gd name="connsiteY222" fmla="*/ 2029059 h 2323145"/>
              <a:gd name="connsiteX223" fmla="*/ 2348815 w 11269336"/>
              <a:gd name="connsiteY223" fmla="*/ 2026798 h 2323145"/>
              <a:gd name="connsiteX224" fmla="*/ 2347988 w 11269336"/>
              <a:gd name="connsiteY224" fmla="*/ 2025745 h 2323145"/>
              <a:gd name="connsiteX225" fmla="*/ 2312920 w 11269336"/>
              <a:gd name="connsiteY225" fmla="*/ 2036311 h 2323145"/>
              <a:gd name="connsiteX226" fmla="*/ 2307986 w 11269336"/>
              <a:gd name="connsiteY226" fmla="*/ 2035583 h 2323145"/>
              <a:gd name="connsiteX227" fmla="*/ 2285481 w 11269336"/>
              <a:gd name="connsiteY227" fmla="*/ 2045197 h 2323145"/>
              <a:gd name="connsiteX228" fmla="*/ 2273666 w 11269336"/>
              <a:gd name="connsiteY228" fmla="*/ 2048710 h 2323145"/>
              <a:gd name="connsiteX229" fmla="*/ 2270719 w 11269336"/>
              <a:gd name="connsiteY229" fmla="*/ 2052702 h 2323145"/>
              <a:gd name="connsiteX230" fmla="*/ 2253080 w 11269336"/>
              <a:gd name="connsiteY230" fmla="*/ 2056363 h 2323145"/>
              <a:gd name="connsiteX231" fmla="*/ 2250906 w 11269336"/>
              <a:gd name="connsiteY231" fmla="*/ 2055654 h 2323145"/>
              <a:gd name="connsiteX232" fmla="*/ 2236905 w 11269336"/>
              <a:gd name="connsiteY232" fmla="*/ 2062882 h 2323145"/>
              <a:gd name="connsiteX233" fmla="*/ 2225830 w 11269336"/>
              <a:gd name="connsiteY233" fmla="*/ 2074027 h 2323145"/>
              <a:gd name="connsiteX234" fmla="*/ 2073776 w 11269336"/>
              <a:gd name="connsiteY234" fmla="*/ 2089244 h 2323145"/>
              <a:gd name="connsiteX235" fmla="*/ 1948256 w 11269336"/>
              <a:gd name="connsiteY235" fmla="*/ 2146616 h 2323145"/>
              <a:gd name="connsiteX236" fmla="*/ 1865582 w 11269336"/>
              <a:gd name="connsiteY236" fmla="*/ 2153738 h 2323145"/>
              <a:gd name="connsiteX237" fmla="*/ 1835210 w 11269336"/>
              <a:gd name="connsiteY237" fmla="*/ 2134244 h 2323145"/>
              <a:gd name="connsiteX238" fmla="*/ 1632661 w 11269336"/>
              <a:gd name="connsiteY238" fmla="*/ 2173882 h 2323145"/>
              <a:gd name="connsiteX239" fmla="*/ 1579590 w 11269336"/>
              <a:gd name="connsiteY239" fmla="*/ 2173680 h 2323145"/>
              <a:gd name="connsiteX240" fmla="*/ 1535601 w 11269336"/>
              <a:gd name="connsiteY240" fmla="*/ 2194590 h 2323145"/>
              <a:gd name="connsiteX241" fmla="*/ 1515594 w 11269336"/>
              <a:gd name="connsiteY241" fmla="*/ 2189622 h 2323145"/>
              <a:gd name="connsiteX242" fmla="*/ 1512113 w 11269336"/>
              <a:gd name="connsiteY242" fmla="*/ 2188534 h 2323145"/>
              <a:gd name="connsiteX243" fmla="*/ 1498838 w 11269336"/>
              <a:gd name="connsiteY243" fmla="*/ 2189213 h 2323145"/>
              <a:gd name="connsiteX244" fmla="*/ 1494279 w 11269336"/>
              <a:gd name="connsiteY244" fmla="*/ 2183112 h 2323145"/>
              <a:gd name="connsiteX245" fmla="*/ 1473714 w 11269336"/>
              <a:gd name="connsiteY245" fmla="*/ 2179625 h 2323145"/>
              <a:gd name="connsiteX246" fmla="*/ 1449503 w 11269336"/>
              <a:gd name="connsiteY246" fmla="*/ 2182633 h 2323145"/>
              <a:gd name="connsiteX247" fmla="*/ 1335495 w 11269336"/>
              <a:gd name="connsiteY247" fmla="*/ 2203940 h 2323145"/>
              <a:gd name="connsiteX248" fmla="*/ 1266687 w 11269336"/>
              <a:gd name="connsiteY248" fmla="*/ 2212688 h 2323145"/>
              <a:gd name="connsiteX249" fmla="*/ 1239614 w 11269336"/>
              <a:gd name="connsiteY249" fmla="*/ 2209727 h 2323145"/>
              <a:gd name="connsiteX250" fmla="*/ 1202436 w 11269336"/>
              <a:gd name="connsiteY250" fmla="*/ 2209817 h 2323145"/>
              <a:gd name="connsiteX251" fmla="*/ 1136097 w 11269336"/>
              <a:gd name="connsiteY251" fmla="*/ 2205112 h 2323145"/>
              <a:gd name="connsiteX252" fmla="*/ 988232 w 11269336"/>
              <a:gd name="connsiteY252" fmla="*/ 2235635 h 2323145"/>
              <a:gd name="connsiteX253" fmla="*/ 981959 w 11269336"/>
              <a:gd name="connsiteY253" fmla="*/ 2231607 h 2323145"/>
              <a:gd name="connsiteX254" fmla="*/ 938600 w 11269336"/>
              <a:gd name="connsiteY254" fmla="*/ 2238113 h 2323145"/>
              <a:gd name="connsiteX255" fmla="*/ 791788 w 11269336"/>
              <a:gd name="connsiteY255" fmla="*/ 2293224 h 2323145"/>
              <a:gd name="connsiteX256" fmla="*/ 706914 w 11269336"/>
              <a:gd name="connsiteY256" fmla="*/ 2305046 h 2323145"/>
              <a:gd name="connsiteX257" fmla="*/ 675971 w 11269336"/>
              <a:gd name="connsiteY257" fmla="*/ 2304030 h 2323145"/>
              <a:gd name="connsiteX258" fmla="*/ 624180 w 11269336"/>
              <a:gd name="connsiteY258" fmla="*/ 2302650 h 2323145"/>
              <a:gd name="connsiteX259" fmla="*/ 583453 w 11269336"/>
              <a:gd name="connsiteY259" fmla="*/ 2288788 h 2323145"/>
              <a:gd name="connsiteX260" fmla="*/ 540946 w 11269336"/>
              <a:gd name="connsiteY260" fmla="*/ 2292721 h 2323145"/>
              <a:gd name="connsiteX261" fmla="*/ 533680 w 11269336"/>
              <a:gd name="connsiteY261" fmla="*/ 2310233 h 2323145"/>
              <a:gd name="connsiteX262" fmla="*/ 487366 w 11269336"/>
              <a:gd name="connsiteY262" fmla="*/ 2309053 h 2323145"/>
              <a:gd name="connsiteX263" fmla="*/ 416820 w 11269336"/>
              <a:gd name="connsiteY263" fmla="*/ 2305443 h 2323145"/>
              <a:gd name="connsiteX264" fmla="*/ 376805 w 11269336"/>
              <a:gd name="connsiteY264" fmla="*/ 2307647 h 2323145"/>
              <a:gd name="connsiteX265" fmla="*/ 266777 w 11269336"/>
              <a:gd name="connsiteY265" fmla="*/ 2309012 h 2323145"/>
              <a:gd name="connsiteX266" fmla="*/ 156013 w 11269336"/>
              <a:gd name="connsiteY266" fmla="*/ 2306832 h 2323145"/>
              <a:gd name="connsiteX267" fmla="*/ 87258 w 11269336"/>
              <a:gd name="connsiteY267" fmla="*/ 2285511 h 2323145"/>
              <a:gd name="connsiteX268" fmla="*/ 23798 w 11269336"/>
              <a:gd name="connsiteY268" fmla="*/ 2281822 h 2323145"/>
              <a:gd name="connsiteX269" fmla="*/ 0 w 11269336"/>
              <a:gd name="connsiteY269" fmla="*/ 2285369 h 2323145"/>
              <a:gd name="connsiteX270" fmla="*/ 0 w 11269336"/>
              <a:gd name="connsiteY270"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159151 w 11269336"/>
              <a:gd name="connsiteY139" fmla="*/ 2029640 h 2323145"/>
              <a:gd name="connsiteX140" fmla="*/ 5041688 w 11269336"/>
              <a:gd name="connsiteY140" fmla="*/ 2022334 h 2323145"/>
              <a:gd name="connsiteX141" fmla="*/ 4860988 w 11269336"/>
              <a:gd name="connsiteY141" fmla="*/ 2135698 h 2323145"/>
              <a:gd name="connsiteX142" fmla="*/ 4807902 w 11269336"/>
              <a:gd name="connsiteY142" fmla="*/ 2138894 h 2323145"/>
              <a:gd name="connsiteX143" fmla="*/ 4765388 w 11269336"/>
              <a:gd name="connsiteY143" fmla="*/ 2162525 h 2323145"/>
              <a:gd name="connsiteX144" fmla="*/ 4745033 w 11269336"/>
              <a:gd name="connsiteY144" fmla="*/ 2158859 h 2323145"/>
              <a:gd name="connsiteX145" fmla="*/ 4741475 w 11269336"/>
              <a:gd name="connsiteY145" fmla="*/ 2157998 h 2323145"/>
              <a:gd name="connsiteX146" fmla="*/ 4728247 w 11269336"/>
              <a:gd name="connsiteY146" fmla="*/ 2159526 h 2323145"/>
              <a:gd name="connsiteX147" fmla="*/ 4723263 w 11269336"/>
              <a:gd name="connsiteY147" fmla="*/ 2153742 h 2323145"/>
              <a:gd name="connsiteX148" fmla="*/ 4702453 w 11269336"/>
              <a:gd name="connsiteY148" fmla="*/ 2151586 h 2323145"/>
              <a:gd name="connsiteX149" fmla="*/ 4678455 w 11269336"/>
              <a:gd name="connsiteY149" fmla="*/ 2156131 h 2323145"/>
              <a:gd name="connsiteX150" fmla="*/ 4593061 w 11269336"/>
              <a:gd name="connsiteY150" fmla="*/ 2171597 h 2323145"/>
              <a:gd name="connsiteX151" fmla="*/ 4579902 w 11269336"/>
              <a:gd name="connsiteY151" fmla="*/ 2177927 h 2323145"/>
              <a:gd name="connsiteX152" fmla="*/ 4533444 w 11269336"/>
              <a:gd name="connsiteY152" fmla="*/ 2181200 h 2323145"/>
              <a:gd name="connsiteX153" fmla="*/ 4492832 w 11269336"/>
              <a:gd name="connsiteY153" fmla="*/ 2188033 h 2323145"/>
              <a:gd name="connsiteX154" fmla="*/ 4467257 w 11269336"/>
              <a:gd name="connsiteY154" fmla="*/ 2196121 h 2323145"/>
              <a:gd name="connsiteX155" fmla="*/ 4459937 w 11269336"/>
              <a:gd name="connsiteY155" fmla="*/ 2195182 h 2323145"/>
              <a:gd name="connsiteX156" fmla="*/ 4433312 w 11269336"/>
              <a:gd name="connsiteY156" fmla="*/ 2199004 h 2323145"/>
              <a:gd name="connsiteX157" fmla="*/ 4420601 w 11269336"/>
              <a:gd name="connsiteY157" fmla="*/ 2205158 h 2323145"/>
              <a:gd name="connsiteX158" fmla="*/ 4405765 w 11269336"/>
              <a:gd name="connsiteY158" fmla="*/ 2199902 h 2323145"/>
              <a:gd name="connsiteX159" fmla="*/ 4401354 w 11269336"/>
              <a:gd name="connsiteY159" fmla="*/ 2194745 h 2323145"/>
              <a:gd name="connsiteX160" fmla="*/ 4383151 w 11269336"/>
              <a:gd name="connsiteY160" fmla="*/ 2201140 h 2323145"/>
              <a:gd name="connsiteX161" fmla="*/ 4366646 w 11269336"/>
              <a:gd name="connsiteY161" fmla="*/ 2198564 h 2323145"/>
              <a:gd name="connsiteX162" fmla="*/ 4354009 w 11269336"/>
              <a:gd name="connsiteY162" fmla="*/ 2204984 h 2323145"/>
              <a:gd name="connsiteX163" fmla="*/ 4348284 w 11269336"/>
              <a:gd name="connsiteY163" fmla="*/ 2205270 h 2323145"/>
              <a:gd name="connsiteX164" fmla="*/ 4333906 w 11269336"/>
              <a:gd name="connsiteY164" fmla="*/ 2205251 h 2323145"/>
              <a:gd name="connsiteX165" fmla="*/ 4308819 w 11269336"/>
              <a:gd name="connsiteY165" fmla="*/ 2203822 h 2323145"/>
              <a:gd name="connsiteX166" fmla="*/ 4301210 w 11269336"/>
              <a:gd name="connsiteY166" fmla="*/ 2204456 h 2323145"/>
              <a:gd name="connsiteX167" fmla="*/ 4283095 w 11269336"/>
              <a:gd name="connsiteY167" fmla="*/ 2198177 h 2323145"/>
              <a:gd name="connsiteX168" fmla="*/ 4250119 w 11269336"/>
              <a:gd name="connsiteY168" fmla="*/ 2196342 h 2323145"/>
              <a:gd name="connsiteX169" fmla="*/ 4189203 w 11269336"/>
              <a:gd name="connsiteY169" fmla="*/ 2178994 h 2323145"/>
              <a:gd name="connsiteX170" fmla="*/ 4154035 w 11269336"/>
              <a:gd name="connsiteY170" fmla="*/ 2171950 h 2323145"/>
              <a:gd name="connsiteX171" fmla="*/ 4129569 w 11269336"/>
              <a:gd name="connsiteY171" fmla="*/ 2163850 h 2323145"/>
              <a:gd name="connsiteX172" fmla="*/ 4061250 w 11269336"/>
              <a:gd name="connsiteY172" fmla="*/ 2159236 h 2323145"/>
              <a:gd name="connsiteX173" fmla="*/ 3945480 w 11269336"/>
              <a:gd name="connsiteY173" fmla="*/ 2158279 h 2323145"/>
              <a:gd name="connsiteX174" fmla="*/ 3921468 w 11269336"/>
              <a:gd name="connsiteY174" fmla="*/ 2156588 h 2323145"/>
              <a:gd name="connsiteX175" fmla="*/ 3903348 w 11269336"/>
              <a:gd name="connsiteY175" fmla="*/ 2149220 h 2323145"/>
              <a:gd name="connsiteX176" fmla="*/ 3901342 w 11269336"/>
              <a:gd name="connsiteY176" fmla="*/ 2142355 h 2323145"/>
              <a:gd name="connsiteX177" fmla="*/ 3888539 w 11269336"/>
              <a:gd name="connsiteY177" fmla="*/ 2140476 h 2323145"/>
              <a:gd name="connsiteX178" fmla="*/ 3885662 w 11269336"/>
              <a:gd name="connsiteY178" fmla="*/ 2138740 h 2323145"/>
              <a:gd name="connsiteX179" fmla="*/ 3868627 w 11269336"/>
              <a:gd name="connsiteY179" fmla="*/ 2130023 h 2323145"/>
              <a:gd name="connsiteX180" fmla="*/ 3819177 w 11269336"/>
              <a:gd name="connsiteY180" fmla="*/ 2142111 h 2323145"/>
              <a:gd name="connsiteX181" fmla="*/ 3769100 w 11269336"/>
              <a:gd name="connsiteY181" fmla="*/ 2131731 h 2323145"/>
              <a:gd name="connsiteX182" fmla="*/ 3562752 w 11269336"/>
              <a:gd name="connsiteY182" fmla="*/ 2131785 h 2323145"/>
              <a:gd name="connsiteX183" fmla="*/ 3541402 w 11269336"/>
              <a:gd name="connsiteY183" fmla="*/ 2106821 h 2323145"/>
              <a:gd name="connsiteX184" fmla="*/ 3365341 w 11269336"/>
              <a:gd name="connsiteY184" fmla="*/ 2077638 h 2323145"/>
              <a:gd name="connsiteX185" fmla="*/ 3170922 w 11269336"/>
              <a:gd name="connsiteY185" fmla="*/ 2115957 h 2323145"/>
              <a:gd name="connsiteX186" fmla="*/ 3156256 w 11269336"/>
              <a:gd name="connsiteY186" fmla="*/ 2124773 h 2323145"/>
              <a:gd name="connsiteX187" fmla="*/ 3140298 w 11269336"/>
              <a:gd name="connsiteY187" fmla="*/ 2129182 h 2323145"/>
              <a:gd name="connsiteX188" fmla="*/ 3138514 w 11269336"/>
              <a:gd name="connsiteY188" fmla="*/ 2128069 h 2323145"/>
              <a:gd name="connsiteX189" fmla="*/ 3120467 w 11269336"/>
              <a:gd name="connsiteY189" fmla="*/ 2128281 h 2323145"/>
              <a:gd name="connsiteX190" fmla="*/ 3116175 w 11269336"/>
              <a:gd name="connsiteY190" fmla="*/ 2131633 h 2323145"/>
              <a:gd name="connsiteX191" fmla="*/ 3103685 w 11269336"/>
              <a:gd name="connsiteY191" fmla="*/ 2132814 h 2323145"/>
              <a:gd name="connsiteX192" fmla="*/ 3078794 w 11269336"/>
              <a:gd name="connsiteY192" fmla="*/ 2137935 h 2323145"/>
              <a:gd name="connsiteX193" fmla="*/ 3074407 w 11269336"/>
              <a:gd name="connsiteY193" fmla="*/ 2136274 h 2323145"/>
              <a:gd name="connsiteX194" fmla="*/ 3037285 w 11269336"/>
              <a:gd name="connsiteY194" fmla="*/ 2139919 h 2323145"/>
              <a:gd name="connsiteX195" fmla="*/ 3036901 w 11269336"/>
              <a:gd name="connsiteY195" fmla="*/ 2138726 h 2323145"/>
              <a:gd name="connsiteX196" fmla="*/ 3026996 w 11269336"/>
              <a:gd name="connsiteY196" fmla="*/ 2134322 h 2323145"/>
              <a:gd name="connsiteX197" fmla="*/ 3007772 w 11269336"/>
              <a:gd name="connsiteY197" fmla="*/ 2128742 h 2323145"/>
              <a:gd name="connsiteX198" fmla="*/ 2965030 w 11269336"/>
              <a:gd name="connsiteY198" fmla="*/ 2100494 h 2323145"/>
              <a:gd name="connsiteX199" fmla="*/ 2926342 w 11269336"/>
              <a:gd name="connsiteY199" fmla="*/ 2104155 h 2323145"/>
              <a:gd name="connsiteX200" fmla="*/ 2918608 w 11269336"/>
              <a:gd name="connsiteY200" fmla="*/ 2104215 h 2323145"/>
              <a:gd name="connsiteX201" fmla="*/ 2918475 w 11269336"/>
              <a:gd name="connsiteY201" fmla="*/ 2103937 h 2323145"/>
              <a:gd name="connsiteX202" fmla="*/ 2910360 w 11269336"/>
              <a:gd name="connsiteY202" fmla="*/ 2103444 h 2323145"/>
              <a:gd name="connsiteX203" fmla="*/ 2904507 w 11269336"/>
              <a:gd name="connsiteY203" fmla="*/ 2104326 h 2323145"/>
              <a:gd name="connsiteX204" fmla="*/ 2889503 w 11269336"/>
              <a:gd name="connsiteY204" fmla="*/ 2104443 h 2323145"/>
              <a:gd name="connsiteX205" fmla="*/ 2884480 w 11269336"/>
              <a:gd name="connsiteY205" fmla="*/ 2102626 h 2323145"/>
              <a:gd name="connsiteX206" fmla="*/ 2882689 w 11269336"/>
              <a:gd name="connsiteY206" fmla="*/ 2099228 h 2323145"/>
              <a:gd name="connsiteX207" fmla="*/ 2881291 w 11269336"/>
              <a:gd name="connsiteY207" fmla="*/ 2099618 h 2323145"/>
              <a:gd name="connsiteX208" fmla="*/ 2853979 w 11269336"/>
              <a:gd name="connsiteY208" fmla="*/ 2090388 h 2323145"/>
              <a:gd name="connsiteX209" fmla="*/ 2791790 w 11269336"/>
              <a:gd name="connsiteY209" fmla="*/ 2080332 h 2323145"/>
              <a:gd name="connsiteX210" fmla="*/ 2755844 w 11269336"/>
              <a:gd name="connsiteY210" fmla="*/ 2078874 h 2323145"/>
              <a:gd name="connsiteX211" fmla="*/ 2657742 w 11269336"/>
              <a:gd name="connsiteY211" fmla="*/ 2070179 h 2323145"/>
              <a:gd name="connsiteX212" fmla="*/ 2559549 w 11269336"/>
              <a:gd name="connsiteY212" fmla="*/ 2057873 h 2323145"/>
              <a:gd name="connsiteX213" fmla="*/ 2512054 w 11269336"/>
              <a:gd name="connsiteY213" fmla="*/ 2031671 h 2323145"/>
              <a:gd name="connsiteX214" fmla="*/ 2506437 w 11269336"/>
              <a:gd name="connsiteY214" fmla="*/ 2030918 h 2323145"/>
              <a:gd name="connsiteX215" fmla="*/ 2491752 w 11269336"/>
              <a:gd name="connsiteY215" fmla="*/ 2033906 h 2323145"/>
              <a:gd name="connsiteX216" fmla="*/ 2486338 w 11269336"/>
              <a:gd name="connsiteY216" fmla="*/ 2035862 h 2323145"/>
              <a:gd name="connsiteX217" fmla="*/ 2478186 w 11269336"/>
              <a:gd name="connsiteY217" fmla="*/ 2036953 h 2323145"/>
              <a:gd name="connsiteX218" fmla="*/ 2477950 w 11269336"/>
              <a:gd name="connsiteY218" fmla="*/ 2036715 h 2323145"/>
              <a:gd name="connsiteX219" fmla="*/ 2470381 w 11269336"/>
              <a:gd name="connsiteY219" fmla="*/ 2038256 h 2323145"/>
              <a:gd name="connsiteX220" fmla="*/ 2433781 w 11269336"/>
              <a:gd name="connsiteY220" fmla="*/ 2049140 h 2323145"/>
              <a:gd name="connsiteX221" fmla="*/ 2381172 w 11269336"/>
              <a:gd name="connsiteY221" fmla="*/ 2030645 h 2323145"/>
              <a:gd name="connsiteX222" fmla="*/ 2360198 w 11269336"/>
              <a:gd name="connsiteY222" fmla="*/ 2029059 h 2323145"/>
              <a:gd name="connsiteX223" fmla="*/ 2348815 w 11269336"/>
              <a:gd name="connsiteY223" fmla="*/ 2026798 h 2323145"/>
              <a:gd name="connsiteX224" fmla="*/ 2347988 w 11269336"/>
              <a:gd name="connsiteY224" fmla="*/ 2025745 h 2323145"/>
              <a:gd name="connsiteX225" fmla="*/ 2312920 w 11269336"/>
              <a:gd name="connsiteY225" fmla="*/ 2036311 h 2323145"/>
              <a:gd name="connsiteX226" fmla="*/ 2307986 w 11269336"/>
              <a:gd name="connsiteY226" fmla="*/ 2035583 h 2323145"/>
              <a:gd name="connsiteX227" fmla="*/ 2285481 w 11269336"/>
              <a:gd name="connsiteY227" fmla="*/ 2045197 h 2323145"/>
              <a:gd name="connsiteX228" fmla="*/ 2273666 w 11269336"/>
              <a:gd name="connsiteY228" fmla="*/ 2048710 h 2323145"/>
              <a:gd name="connsiteX229" fmla="*/ 2270719 w 11269336"/>
              <a:gd name="connsiteY229" fmla="*/ 2052702 h 2323145"/>
              <a:gd name="connsiteX230" fmla="*/ 2253080 w 11269336"/>
              <a:gd name="connsiteY230" fmla="*/ 2056363 h 2323145"/>
              <a:gd name="connsiteX231" fmla="*/ 2250906 w 11269336"/>
              <a:gd name="connsiteY231" fmla="*/ 2055654 h 2323145"/>
              <a:gd name="connsiteX232" fmla="*/ 2236905 w 11269336"/>
              <a:gd name="connsiteY232" fmla="*/ 2062882 h 2323145"/>
              <a:gd name="connsiteX233" fmla="*/ 2225830 w 11269336"/>
              <a:gd name="connsiteY233" fmla="*/ 2074027 h 2323145"/>
              <a:gd name="connsiteX234" fmla="*/ 2073776 w 11269336"/>
              <a:gd name="connsiteY234" fmla="*/ 2089244 h 2323145"/>
              <a:gd name="connsiteX235" fmla="*/ 1948256 w 11269336"/>
              <a:gd name="connsiteY235" fmla="*/ 2146616 h 2323145"/>
              <a:gd name="connsiteX236" fmla="*/ 1865582 w 11269336"/>
              <a:gd name="connsiteY236" fmla="*/ 2153738 h 2323145"/>
              <a:gd name="connsiteX237" fmla="*/ 1835210 w 11269336"/>
              <a:gd name="connsiteY237" fmla="*/ 2134244 h 2323145"/>
              <a:gd name="connsiteX238" fmla="*/ 1632661 w 11269336"/>
              <a:gd name="connsiteY238" fmla="*/ 2173882 h 2323145"/>
              <a:gd name="connsiteX239" fmla="*/ 1579590 w 11269336"/>
              <a:gd name="connsiteY239" fmla="*/ 2173680 h 2323145"/>
              <a:gd name="connsiteX240" fmla="*/ 1535601 w 11269336"/>
              <a:gd name="connsiteY240" fmla="*/ 2194590 h 2323145"/>
              <a:gd name="connsiteX241" fmla="*/ 1515594 w 11269336"/>
              <a:gd name="connsiteY241" fmla="*/ 2189622 h 2323145"/>
              <a:gd name="connsiteX242" fmla="*/ 1512113 w 11269336"/>
              <a:gd name="connsiteY242" fmla="*/ 2188534 h 2323145"/>
              <a:gd name="connsiteX243" fmla="*/ 1498838 w 11269336"/>
              <a:gd name="connsiteY243" fmla="*/ 2189213 h 2323145"/>
              <a:gd name="connsiteX244" fmla="*/ 1494279 w 11269336"/>
              <a:gd name="connsiteY244" fmla="*/ 2183112 h 2323145"/>
              <a:gd name="connsiteX245" fmla="*/ 1473714 w 11269336"/>
              <a:gd name="connsiteY245" fmla="*/ 2179625 h 2323145"/>
              <a:gd name="connsiteX246" fmla="*/ 1449503 w 11269336"/>
              <a:gd name="connsiteY246" fmla="*/ 2182633 h 2323145"/>
              <a:gd name="connsiteX247" fmla="*/ 1266687 w 11269336"/>
              <a:gd name="connsiteY247" fmla="*/ 2212688 h 2323145"/>
              <a:gd name="connsiteX248" fmla="*/ 1239614 w 11269336"/>
              <a:gd name="connsiteY248" fmla="*/ 2209727 h 2323145"/>
              <a:gd name="connsiteX249" fmla="*/ 1202436 w 11269336"/>
              <a:gd name="connsiteY249" fmla="*/ 2209817 h 2323145"/>
              <a:gd name="connsiteX250" fmla="*/ 1136097 w 11269336"/>
              <a:gd name="connsiteY250" fmla="*/ 2205112 h 2323145"/>
              <a:gd name="connsiteX251" fmla="*/ 988232 w 11269336"/>
              <a:gd name="connsiteY251" fmla="*/ 2235635 h 2323145"/>
              <a:gd name="connsiteX252" fmla="*/ 981959 w 11269336"/>
              <a:gd name="connsiteY252" fmla="*/ 2231607 h 2323145"/>
              <a:gd name="connsiteX253" fmla="*/ 938600 w 11269336"/>
              <a:gd name="connsiteY253" fmla="*/ 2238113 h 2323145"/>
              <a:gd name="connsiteX254" fmla="*/ 791788 w 11269336"/>
              <a:gd name="connsiteY254" fmla="*/ 2293224 h 2323145"/>
              <a:gd name="connsiteX255" fmla="*/ 706914 w 11269336"/>
              <a:gd name="connsiteY255" fmla="*/ 2305046 h 2323145"/>
              <a:gd name="connsiteX256" fmla="*/ 675971 w 11269336"/>
              <a:gd name="connsiteY256" fmla="*/ 2304030 h 2323145"/>
              <a:gd name="connsiteX257" fmla="*/ 624180 w 11269336"/>
              <a:gd name="connsiteY257" fmla="*/ 2302650 h 2323145"/>
              <a:gd name="connsiteX258" fmla="*/ 583453 w 11269336"/>
              <a:gd name="connsiteY258" fmla="*/ 2288788 h 2323145"/>
              <a:gd name="connsiteX259" fmla="*/ 540946 w 11269336"/>
              <a:gd name="connsiteY259" fmla="*/ 2292721 h 2323145"/>
              <a:gd name="connsiteX260" fmla="*/ 533680 w 11269336"/>
              <a:gd name="connsiteY260" fmla="*/ 2310233 h 2323145"/>
              <a:gd name="connsiteX261" fmla="*/ 487366 w 11269336"/>
              <a:gd name="connsiteY261" fmla="*/ 2309053 h 2323145"/>
              <a:gd name="connsiteX262" fmla="*/ 416820 w 11269336"/>
              <a:gd name="connsiteY262" fmla="*/ 2305443 h 2323145"/>
              <a:gd name="connsiteX263" fmla="*/ 376805 w 11269336"/>
              <a:gd name="connsiteY263" fmla="*/ 2307647 h 2323145"/>
              <a:gd name="connsiteX264" fmla="*/ 266777 w 11269336"/>
              <a:gd name="connsiteY264" fmla="*/ 2309012 h 2323145"/>
              <a:gd name="connsiteX265" fmla="*/ 156013 w 11269336"/>
              <a:gd name="connsiteY265" fmla="*/ 2306832 h 2323145"/>
              <a:gd name="connsiteX266" fmla="*/ 87258 w 11269336"/>
              <a:gd name="connsiteY266" fmla="*/ 2285511 h 2323145"/>
              <a:gd name="connsiteX267" fmla="*/ 23798 w 11269336"/>
              <a:gd name="connsiteY267" fmla="*/ 2281822 h 2323145"/>
              <a:gd name="connsiteX268" fmla="*/ 0 w 11269336"/>
              <a:gd name="connsiteY268" fmla="*/ 2285369 h 2323145"/>
              <a:gd name="connsiteX269" fmla="*/ 0 w 11269336"/>
              <a:gd name="connsiteY269"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197391 w 11269336"/>
              <a:gd name="connsiteY54" fmla="*/ 1107746 h 2323145"/>
              <a:gd name="connsiteX55" fmla="*/ 8081474 w 11269336"/>
              <a:gd name="connsiteY55" fmla="*/ 1130125 h 2323145"/>
              <a:gd name="connsiteX56" fmla="*/ 8053585 w 11269336"/>
              <a:gd name="connsiteY56" fmla="*/ 1129169 h 2323145"/>
              <a:gd name="connsiteX57" fmla="*/ 8038422 w 11269336"/>
              <a:gd name="connsiteY57" fmla="*/ 1119092 h 2323145"/>
              <a:gd name="connsiteX58" fmla="*/ 8029450 w 11269336"/>
              <a:gd name="connsiteY58" fmla="*/ 1125592 h 2323145"/>
              <a:gd name="connsiteX59" fmla="*/ 7959552 w 11269336"/>
              <a:gd name="connsiteY59" fmla="*/ 1140188 h 2323145"/>
              <a:gd name="connsiteX60" fmla="*/ 7914188 w 11269336"/>
              <a:gd name="connsiteY60" fmla="*/ 1150862 h 2323145"/>
              <a:gd name="connsiteX61" fmla="*/ 7914918 w 11269336"/>
              <a:gd name="connsiteY61" fmla="*/ 1168758 h 2323145"/>
              <a:gd name="connsiteX62" fmla="*/ 7875510 w 11269336"/>
              <a:gd name="connsiteY62" fmla="*/ 1183153 h 2323145"/>
              <a:gd name="connsiteX63" fmla="*/ 7829932 w 11269336"/>
              <a:gd name="connsiteY63" fmla="*/ 1180782 h 2323145"/>
              <a:gd name="connsiteX64" fmla="*/ 7779182 w 11269336"/>
              <a:gd name="connsiteY64" fmla="*/ 1192665 h 2323145"/>
              <a:gd name="connsiteX65" fmla="*/ 7748774 w 11269336"/>
              <a:gd name="connsiteY65" fmla="*/ 1199586 h 2323145"/>
              <a:gd name="connsiteX66" fmla="*/ 7671846 w 11269336"/>
              <a:gd name="connsiteY66" fmla="*/ 1231966 h 2323145"/>
              <a:gd name="connsiteX67" fmla="*/ 7554146 w 11269336"/>
              <a:gd name="connsiteY67" fmla="*/ 1319748 h 2323145"/>
              <a:gd name="connsiteX68" fmla="*/ 7515052 w 11269336"/>
              <a:gd name="connsiteY68" fmla="*/ 1336718 h 2323145"/>
              <a:gd name="connsiteX69" fmla="*/ 7507193 w 11269336"/>
              <a:gd name="connsiteY69" fmla="*/ 1334617 h 2323145"/>
              <a:gd name="connsiteX70" fmla="*/ 7461694 w 11269336"/>
              <a:gd name="connsiteY70" fmla="*/ 1375866 h 2323145"/>
              <a:gd name="connsiteX71" fmla="*/ 7377571 w 11269336"/>
              <a:gd name="connsiteY71" fmla="*/ 1400128 h 2323145"/>
              <a:gd name="connsiteX72" fmla="*/ 7311261 w 11269336"/>
              <a:gd name="connsiteY72" fmla="*/ 1412652 h 2323145"/>
              <a:gd name="connsiteX73" fmla="*/ 7275307 w 11269336"/>
              <a:gd name="connsiteY73" fmla="*/ 1422171 h 2323145"/>
              <a:gd name="connsiteX74" fmla="*/ 7247783 w 11269336"/>
              <a:gd name="connsiteY74" fmla="*/ 1426330 h 2323145"/>
              <a:gd name="connsiteX75" fmla="*/ 7185047 w 11269336"/>
              <a:gd name="connsiteY75" fmla="*/ 1451812 h 2323145"/>
              <a:gd name="connsiteX76" fmla="*/ 7084117 w 11269336"/>
              <a:gd name="connsiteY76" fmla="*/ 1500281 h 2323145"/>
              <a:gd name="connsiteX77" fmla="*/ 7062011 w 11269336"/>
              <a:gd name="connsiteY77" fmla="*/ 1509183 h 2323145"/>
              <a:gd name="connsiteX78" fmla="*/ 7040555 w 11269336"/>
              <a:gd name="connsiteY78" fmla="*/ 1511207 h 2323145"/>
              <a:gd name="connsiteX79" fmla="*/ 7033438 w 11269336"/>
              <a:gd name="connsiteY79" fmla="*/ 1506772 h 2323145"/>
              <a:gd name="connsiteX80" fmla="*/ 7020886 w 11269336"/>
              <a:gd name="connsiteY80" fmla="*/ 1510764 h 2323145"/>
              <a:gd name="connsiteX81" fmla="*/ 7017033 w 11269336"/>
              <a:gd name="connsiteY81" fmla="*/ 1510650 h 2323145"/>
              <a:gd name="connsiteX82" fmla="*/ 6995460 w 11269336"/>
              <a:gd name="connsiteY82" fmla="*/ 1511173 h 2323145"/>
              <a:gd name="connsiteX83" fmla="*/ 6962144 w 11269336"/>
              <a:gd name="connsiteY83" fmla="*/ 1541508 h 2323145"/>
              <a:gd name="connsiteX84" fmla="*/ 6910674 w 11269336"/>
              <a:gd name="connsiteY84" fmla="*/ 1554793 h 2323145"/>
              <a:gd name="connsiteX85" fmla="*/ 6732152 w 11269336"/>
              <a:gd name="connsiteY85" fmla="*/ 1642538 h 2323145"/>
              <a:gd name="connsiteX86" fmla="*/ 6694106 w 11269336"/>
              <a:gd name="connsiteY86" fmla="*/ 1632377 h 2323145"/>
              <a:gd name="connsiteX87" fmla="*/ 6617223 w 11269336"/>
              <a:gd name="connsiteY87" fmla="*/ 1659889 h 2323145"/>
              <a:gd name="connsiteX88" fmla="*/ 6521138 w 11269336"/>
              <a:gd name="connsiteY88" fmla="*/ 1744340 h 2323145"/>
              <a:gd name="connsiteX89" fmla="*/ 6380677 w 11269336"/>
              <a:gd name="connsiteY89" fmla="*/ 1796883 h 2323145"/>
              <a:gd name="connsiteX90" fmla="*/ 6374897 w 11269336"/>
              <a:gd name="connsiteY90" fmla="*/ 1809910 h 2323145"/>
              <a:gd name="connsiteX91" fmla="*/ 6364545 w 11269336"/>
              <a:gd name="connsiteY91" fmla="*/ 1820090 h 2323145"/>
              <a:gd name="connsiteX92" fmla="*/ 6362126 w 11269336"/>
              <a:gd name="connsiteY92" fmla="*/ 1819991 h 2323145"/>
              <a:gd name="connsiteX93" fmla="*/ 6346673 w 11269336"/>
              <a:gd name="connsiteY93" fmla="*/ 1827824 h 2323145"/>
              <a:gd name="connsiteX94" fmla="*/ 6345588 w 11269336"/>
              <a:gd name="connsiteY94" fmla="*/ 1832232 h 2323145"/>
              <a:gd name="connsiteX95" fmla="*/ 6335708 w 11269336"/>
              <a:gd name="connsiteY95" fmla="*/ 1838451 h 2323145"/>
              <a:gd name="connsiteX96" fmla="*/ 6318182 w 11269336"/>
              <a:gd name="connsiteY96" fmla="*/ 1852975 h 2323145"/>
              <a:gd name="connsiteX97" fmla="*/ 6313084 w 11269336"/>
              <a:gd name="connsiteY97" fmla="*/ 1853561 h 2323145"/>
              <a:gd name="connsiteX98" fmla="*/ 6283816 w 11269336"/>
              <a:gd name="connsiteY98" fmla="*/ 1872148 h 2323145"/>
              <a:gd name="connsiteX99" fmla="*/ 6282550 w 11269336"/>
              <a:gd name="connsiteY99" fmla="*/ 1871392 h 2323145"/>
              <a:gd name="connsiteX100" fmla="*/ 6270527 w 11269336"/>
              <a:gd name="connsiteY100" fmla="*/ 1872208 h 2323145"/>
              <a:gd name="connsiteX101" fmla="*/ 6249518 w 11269336"/>
              <a:gd name="connsiteY101" fmla="*/ 1876079 h 2323145"/>
              <a:gd name="connsiteX102" fmla="*/ 6190386 w 11269336"/>
              <a:gd name="connsiteY102" fmla="*/ 1872478 h 2323145"/>
              <a:gd name="connsiteX103" fmla="*/ 6159777 w 11269336"/>
              <a:gd name="connsiteY103" fmla="*/ 1891745 h 2323145"/>
              <a:gd name="connsiteX104" fmla="*/ 6153131 w 11269336"/>
              <a:gd name="connsiteY104" fmla="*/ 1895079 h 2323145"/>
              <a:gd name="connsiteX105" fmla="*/ 6152798 w 11269336"/>
              <a:gd name="connsiteY105" fmla="*/ 1894920 h 2323145"/>
              <a:gd name="connsiteX106" fmla="*/ 6145388 w 11269336"/>
              <a:gd name="connsiteY106" fmla="*/ 1897990 h 2323145"/>
              <a:gd name="connsiteX107" fmla="*/ 6141014 w 11269336"/>
              <a:gd name="connsiteY107" fmla="*/ 1901155 h 2323145"/>
              <a:gd name="connsiteX108" fmla="*/ 6128122 w 11269336"/>
              <a:gd name="connsiteY108" fmla="*/ 1907623 h 2323145"/>
              <a:gd name="connsiteX109" fmla="*/ 6122351 w 11269336"/>
              <a:gd name="connsiteY109" fmla="*/ 1908359 h 2323145"/>
              <a:gd name="connsiteX110" fmla="*/ 6064750 w 11269336"/>
              <a:gd name="connsiteY110" fmla="*/ 1896394 h 2323145"/>
              <a:gd name="connsiteX111" fmla="*/ 5964230 w 11269336"/>
              <a:gd name="connsiteY111" fmla="*/ 1910038 h 2323145"/>
              <a:gd name="connsiteX112" fmla="*/ 5865399 w 11269336"/>
              <a:gd name="connsiteY112" fmla="*/ 1926966 h 2323145"/>
              <a:gd name="connsiteX113" fmla="*/ 5829951 w 11269336"/>
              <a:gd name="connsiteY113" fmla="*/ 1934755 h 2323145"/>
              <a:gd name="connsiteX114" fmla="*/ 5765285 w 11269336"/>
              <a:gd name="connsiteY114" fmla="*/ 1941322 h 2323145"/>
              <a:gd name="connsiteX115" fmla="*/ 5734750 w 11269336"/>
              <a:gd name="connsiteY115" fmla="*/ 1939793 h 2323145"/>
              <a:gd name="connsiteX116" fmla="*/ 5733569 w 11269336"/>
              <a:gd name="connsiteY116" fmla="*/ 1940505 h 2323145"/>
              <a:gd name="connsiteX117" fmla="*/ 5730329 w 11269336"/>
              <a:gd name="connsiteY117" fmla="*/ 1937845 h 2323145"/>
              <a:gd name="connsiteX118" fmla="*/ 5724661 w 11269336"/>
              <a:gd name="connsiteY118" fmla="*/ 1937455 h 2323145"/>
              <a:gd name="connsiteX119" fmla="*/ 5710186 w 11269336"/>
              <a:gd name="connsiteY119" fmla="*/ 1941370 h 2323145"/>
              <a:gd name="connsiteX120" fmla="*/ 5704910 w 11269336"/>
              <a:gd name="connsiteY120" fmla="*/ 1943663 h 2323145"/>
              <a:gd name="connsiteX121" fmla="*/ 5696836 w 11269336"/>
              <a:gd name="connsiteY121" fmla="*/ 1945271 h 2323145"/>
              <a:gd name="connsiteX122" fmla="*/ 5696583 w 11269336"/>
              <a:gd name="connsiteY122" fmla="*/ 1945050 h 2323145"/>
              <a:gd name="connsiteX123" fmla="*/ 5689123 w 11269336"/>
              <a:gd name="connsiteY123" fmla="*/ 1947067 h 2323145"/>
              <a:gd name="connsiteX124" fmla="*/ 5653291 w 11269336"/>
              <a:gd name="connsiteY124" fmla="*/ 1960245 h 2323145"/>
              <a:gd name="connsiteX125" fmla="*/ 5599385 w 11269336"/>
              <a:gd name="connsiteY125" fmla="*/ 1945198 h 2323145"/>
              <a:gd name="connsiteX126" fmla="*/ 5578300 w 11269336"/>
              <a:gd name="connsiteY126" fmla="*/ 1944963 h 2323145"/>
              <a:gd name="connsiteX127" fmla="*/ 5566758 w 11269336"/>
              <a:gd name="connsiteY127" fmla="*/ 1943441 h 2323145"/>
              <a:gd name="connsiteX128" fmla="*/ 5565857 w 11269336"/>
              <a:gd name="connsiteY128" fmla="*/ 1942445 h 2323145"/>
              <a:gd name="connsiteX129" fmla="*/ 5531534 w 11269336"/>
              <a:gd name="connsiteY129" fmla="*/ 1955208 h 2323145"/>
              <a:gd name="connsiteX130" fmla="*/ 5526552 w 11269336"/>
              <a:gd name="connsiteY130" fmla="*/ 1954799 h 2323145"/>
              <a:gd name="connsiteX131" fmla="*/ 5504723 w 11269336"/>
              <a:gd name="connsiteY131" fmla="*/ 1965811 h 2323145"/>
              <a:gd name="connsiteX132" fmla="*/ 5493156 w 11269336"/>
              <a:gd name="connsiteY132" fmla="*/ 1970063 h 2323145"/>
              <a:gd name="connsiteX133" fmla="*/ 5490486 w 11269336"/>
              <a:gd name="connsiteY133" fmla="*/ 1974227 h 2323145"/>
              <a:gd name="connsiteX134" fmla="*/ 5473107 w 11269336"/>
              <a:gd name="connsiteY134" fmla="*/ 1979001 h 2323145"/>
              <a:gd name="connsiteX135" fmla="*/ 5470885 w 11269336"/>
              <a:gd name="connsiteY135" fmla="*/ 1978432 h 2323145"/>
              <a:gd name="connsiteX136" fmla="*/ 5457393 w 11269336"/>
              <a:gd name="connsiteY136" fmla="*/ 1986525 h 2323145"/>
              <a:gd name="connsiteX137" fmla="*/ 5447102 w 11269336"/>
              <a:gd name="connsiteY137" fmla="*/ 1998329 h 2323145"/>
              <a:gd name="connsiteX138" fmla="*/ 5159151 w 11269336"/>
              <a:gd name="connsiteY138" fmla="*/ 2029640 h 2323145"/>
              <a:gd name="connsiteX139" fmla="*/ 5041688 w 11269336"/>
              <a:gd name="connsiteY139" fmla="*/ 2022334 h 2323145"/>
              <a:gd name="connsiteX140" fmla="*/ 4860988 w 11269336"/>
              <a:gd name="connsiteY140" fmla="*/ 2135698 h 2323145"/>
              <a:gd name="connsiteX141" fmla="*/ 4807902 w 11269336"/>
              <a:gd name="connsiteY141" fmla="*/ 2138894 h 2323145"/>
              <a:gd name="connsiteX142" fmla="*/ 4765388 w 11269336"/>
              <a:gd name="connsiteY142" fmla="*/ 2162525 h 2323145"/>
              <a:gd name="connsiteX143" fmla="*/ 4745033 w 11269336"/>
              <a:gd name="connsiteY143" fmla="*/ 2158859 h 2323145"/>
              <a:gd name="connsiteX144" fmla="*/ 4741475 w 11269336"/>
              <a:gd name="connsiteY144" fmla="*/ 2157998 h 2323145"/>
              <a:gd name="connsiteX145" fmla="*/ 4728247 w 11269336"/>
              <a:gd name="connsiteY145" fmla="*/ 2159526 h 2323145"/>
              <a:gd name="connsiteX146" fmla="*/ 4723263 w 11269336"/>
              <a:gd name="connsiteY146" fmla="*/ 2153742 h 2323145"/>
              <a:gd name="connsiteX147" fmla="*/ 4702453 w 11269336"/>
              <a:gd name="connsiteY147" fmla="*/ 2151586 h 2323145"/>
              <a:gd name="connsiteX148" fmla="*/ 4678455 w 11269336"/>
              <a:gd name="connsiteY148" fmla="*/ 2156131 h 2323145"/>
              <a:gd name="connsiteX149" fmla="*/ 4593061 w 11269336"/>
              <a:gd name="connsiteY149" fmla="*/ 2171597 h 2323145"/>
              <a:gd name="connsiteX150" fmla="*/ 4579902 w 11269336"/>
              <a:gd name="connsiteY150" fmla="*/ 2177927 h 2323145"/>
              <a:gd name="connsiteX151" fmla="*/ 4533444 w 11269336"/>
              <a:gd name="connsiteY151" fmla="*/ 2181200 h 2323145"/>
              <a:gd name="connsiteX152" fmla="*/ 4492832 w 11269336"/>
              <a:gd name="connsiteY152" fmla="*/ 2188033 h 2323145"/>
              <a:gd name="connsiteX153" fmla="*/ 4467257 w 11269336"/>
              <a:gd name="connsiteY153" fmla="*/ 2196121 h 2323145"/>
              <a:gd name="connsiteX154" fmla="*/ 4459937 w 11269336"/>
              <a:gd name="connsiteY154" fmla="*/ 2195182 h 2323145"/>
              <a:gd name="connsiteX155" fmla="*/ 4433312 w 11269336"/>
              <a:gd name="connsiteY155" fmla="*/ 2199004 h 2323145"/>
              <a:gd name="connsiteX156" fmla="*/ 4420601 w 11269336"/>
              <a:gd name="connsiteY156" fmla="*/ 2205158 h 2323145"/>
              <a:gd name="connsiteX157" fmla="*/ 4405765 w 11269336"/>
              <a:gd name="connsiteY157" fmla="*/ 2199902 h 2323145"/>
              <a:gd name="connsiteX158" fmla="*/ 4401354 w 11269336"/>
              <a:gd name="connsiteY158" fmla="*/ 2194745 h 2323145"/>
              <a:gd name="connsiteX159" fmla="*/ 4383151 w 11269336"/>
              <a:gd name="connsiteY159" fmla="*/ 2201140 h 2323145"/>
              <a:gd name="connsiteX160" fmla="*/ 4366646 w 11269336"/>
              <a:gd name="connsiteY160" fmla="*/ 2198564 h 2323145"/>
              <a:gd name="connsiteX161" fmla="*/ 4354009 w 11269336"/>
              <a:gd name="connsiteY161" fmla="*/ 2204984 h 2323145"/>
              <a:gd name="connsiteX162" fmla="*/ 4348284 w 11269336"/>
              <a:gd name="connsiteY162" fmla="*/ 2205270 h 2323145"/>
              <a:gd name="connsiteX163" fmla="*/ 4333906 w 11269336"/>
              <a:gd name="connsiteY163" fmla="*/ 2205251 h 2323145"/>
              <a:gd name="connsiteX164" fmla="*/ 4308819 w 11269336"/>
              <a:gd name="connsiteY164" fmla="*/ 2203822 h 2323145"/>
              <a:gd name="connsiteX165" fmla="*/ 4301210 w 11269336"/>
              <a:gd name="connsiteY165" fmla="*/ 2204456 h 2323145"/>
              <a:gd name="connsiteX166" fmla="*/ 4283095 w 11269336"/>
              <a:gd name="connsiteY166" fmla="*/ 2198177 h 2323145"/>
              <a:gd name="connsiteX167" fmla="*/ 4250119 w 11269336"/>
              <a:gd name="connsiteY167" fmla="*/ 2196342 h 2323145"/>
              <a:gd name="connsiteX168" fmla="*/ 4189203 w 11269336"/>
              <a:gd name="connsiteY168" fmla="*/ 2178994 h 2323145"/>
              <a:gd name="connsiteX169" fmla="*/ 4154035 w 11269336"/>
              <a:gd name="connsiteY169" fmla="*/ 2171950 h 2323145"/>
              <a:gd name="connsiteX170" fmla="*/ 4129569 w 11269336"/>
              <a:gd name="connsiteY170" fmla="*/ 2163850 h 2323145"/>
              <a:gd name="connsiteX171" fmla="*/ 4061250 w 11269336"/>
              <a:gd name="connsiteY171" fmla="*/ 2159236 h 2323145"/>
              <a:gd name="connsiteX172" fmla="*/ 3945480 w 11269336"/>
              <a:gd name="connsiteY172" fmla="*/ 2158279 h 2323145"/>
              <a:gd name="connsiteX173" fmla="*/ 3921468 w 11269336"/>
              <a:gd name="connsiteY173" fmla="*/ 2156588 h 2323145"/>
              <a:gd name="connsiteX174" fmla="*/ 3903348 w 11269336"/>
              <a:gd name="connsiteY174" fmla="*/ 2149220 h 2323145"/>
              <a:gd name="connsiteX175" fmla="*/ 3901342 w 11269336"/>
              <a:gd name="connsiteY175" fmla="*/ 2142355 h 2323145"/>
              <a:gd name="connsiteX176" fmla="*/ 3888539 w 11269336"/>
              <a:gd name="connsiteY176" fmla="*/ 2140476 h 2323145"/>
              <a:gd name="connsiteX177" fmla="*/ 3885662 w 11269336"/>
              <a:gd name="connsiteY177" fmla="*/ 2138740 h 2323145"/>
              <a:gd name="connsiteX178" fmla="*/ 3868627 w 11269336"/>
              <a:gd name="connsiteY178" fmla="*/ 2130023 h 2323145"/>
              <a:gd name="connsiteX179" fmla="*/ 3819177 w 11269336"/>
              <a:gd name="connsiteY179" fmla="*/ 2142111 h 2323145"/>
              <a:gd name="connsiteX180" fmla="*/ 3769100 w 11269336"/>
              <a:gd name="connsiteY180" fmla="*/ 2131731 h 2323145"/>
              <a:gd name="connsiteX181" fmla="*/ 3562752 w 11269336"/>
              <a:gd name="connsiteY181" fmla="*/ 2131785 h 2323145"/>
              <a:gd name="connsiteX182" fmla="*/ 3541402 w 11269336"/>
              <a:gd name="connsiteY182" fmla="*/ 2106821 h 2323145"/>
              <a:gd name="connsiteX183" fmla="*/ 3365341 w 11269336"/>
              <a:gd name="connsiteY183" fmla="*/ 2077638 h 2323145"/>
              <a:gd name="connsiteX184" fmla="*/ 3170922 w 11269336"/>
              <a:gd name="connsiteY184" fmla="*/ 2115957 h 2323145"/>
              <a:gd name="connsiteX185" fmla="*/ 3156256 w 11269336"/>
              <a:gd name="connsiteY185" fmla="*/ 2124773 h 2323145"/>
              <a:gd name="connsiteX186" fmla="*/ 3140298 w 11269336"/>
              <a:gd name="connsiteY186" fmla="*/ 2129182 h 2323145"/>
              <a:gd name="connsiteX187" fmla="*/ 3138514 w 11269336"/>
              <a:gd name="connsiteY187" fmla="*/ 2128069 h 2323145"/>
              <a:gd name="connsiteX188" fmla="*/ 3120467 w 11269336"/>
              <a:gd name="connsiteY188" fmla="*/ 2128281 h 2323145"/>
              <a:gd name="connsiteX189" fmla="*/ 3116175 w 11269336"/>
              <a:gd name="connsiteY189" fmla="*/ 2131633 h 2323145"/>
              <a:gd name="connsiteX190" fmla="*/ 3103685 w 11269336"/>
              <a:gd name="connsiteY190" fmla="*/ 2132814 h 2323145"/>
              <a:gd name="connsiteX191" fmla="*/ 3078794 w 11269336"/>
              <a:gd name="connsiteY191" fmla="*/ 2137935 h 2323145"/>
              <a:gd name="connsiteX192" fmla="*/ 3074407 w 11269336"/>
              <a:gd name="connsiteY192" fmla="*/ 2136274 h 2323145"/>
              <a:gd name="connsiteX193" fmla="*/ 3037285 w 11269336"/>
              <a:gd name="connsiteY193" fmla="*/ 2139919 h 2323145"/>
              <a:gd name="connsiteX194" fmla="*/ 3036901 w 11269336"/>
              <a:gd name="connsiteY194" fmla="*/ 2138726 h 2323145"/>
              <a:gd name="connsiteX195" fmla="*/ 3026996 w 11269336"/>
              <a:gd name="connsiteY195" fmla="*/ 2134322 h 2323145"/>
              <a:gd name="connsiteX196" fmla="*/ 3007772 w 11269336"/>
              <a:gd name="connsiteY196" fmla="*/ 2128742 h 2323145"/>
              <a:gd name="connsiteX197" fmla="*/ 2965030 w 11269336"/>
              <a:gd name="connsiteY197" fmla="*/ 2100494 h 2323145"/>
              <a:gd name="connsiteX198" fmla="*/ 2926342 w 11269336"/>
              <a:gd name="connsiteY198" fmla="*/ 2104155 h 2323145"/>
              <a:gd name="connsiteX199" fmla="*/ 2918608 w 11269336"/>
              <a:gd name="connsiteY199" fmla="*/ 2104215 h 2323145"/>
              <a:gd name="connsiteX200" fmla="*/ 2918475 w 11269336"/>
              <a:gd name="connsiteY200" fmla="*/ 2103937 h 2323145"/>
              <a:gd name="connsiteX201" fmla="*/ 2910360 w 11269336"/>
              <a:gd name="connsiteY201" fmla="*/ 2103444 h 2323145"/>
              <a:gd name="connsiteX202" fmla="*/ 2904507 w 11269336"/>
              <a:gd name="connsiteY202" fmla="*/ 2104326 h 2323145"/>
              <a:gd name="connsiteX203" fmla="*/ 2889503 w 11269336"/>
              <a:gd name="connsiteY203" fmla="*/ 2104443 h 2323145"/>
              <a:gd name="connsiteX204" fmla="*/ 2884480 w 11269336"/>
              <a:gd name="connsiteY204" fmla="*/ 2102626 h 2323145"/>
              <a:gd name="connsiteX205" fmla="*/ 2882689 w 11269336"/>
              <a:gd name="connsiteY205" fmla="*/ 2099228 h 2323145"/>
              <a:gd name="connsiteX206" fmla="*/ 2881291 w 11269336"/>
              <a:gd name="connsiteY206" fmla="*/ 2099618 h 2323145"/>
              <a:gd name="connsiteX207" fmla="*/ 2853979 w 11269336"/>
              <a:gd name="connsiteY207" fmla="*/ 2090388 h 2323145"/>
              <a:gd name="connsiteX208" fmla="*/ 2791790 w 11269336"/>
              <a:gd name="connsiteY208" fmla="*/ 2080332 h 2323145"/>
              <a:gd name="connsiteX209" fmla="*/ 2755844 w 11269336"/>
              <a:gd name="connsiteY209" fmla="*/ 2078874 h 2323145"/>
              <a:gd name="connsiteX210" fmla="*/ 2657742 w 11269336"/>
              <a:gd name="connsiteY210" fmla="*/ 2070179 h 2323145"/>
              <a:gd name="connsiteX211" fmla="*/ 2559549 w 11269336"/>
              <a:gd name="connsiteY211" fmla="*/ 2057873 h 2323145"/>
              <a:gd name="connsiteX212" fmla="*/ 2512054 w 11269336"/>
              <a:gd name="connsiteY212" fmla="*/ 2031671 h 2323145"/>
              <a:gd name="connsiteX213" fmla="*/ 2506437 w 11269336"/>
              <a:gd name="connsiteY213" fmla="*/ 2030918 h 2323145"/>
              <a:gd name="connsiteX214" fmla="*/ 2491752 w 11269336"/>
              <a:gd name="connsiteY214" fmla="*/ 2033906 h 2323145"/>
              <a:gd name="connsiteX215" fmla="*/ 2486338 w 11269336"/>
              <a:gd name="connsiteY215" fmla="*/ 2035862 h 2323145"/>
              <a:gd name="connsiteX216" fmla="*/ 2478186 w 11269336"/>
              <a:gd name="connsiteY216" fmla="*/ 2036953 h 2323145"/>
              <a:gd name="connsiteX217" fmla="*/ 2477950 w 11269336"/>
              <a:gd name="connsiteY217" fmla="*/ 2036715 h 2323145"/>
              <a:gd name="connsiteX218" fmla="*/ 2470381 w 11269336"/>
              <a:gd name="connsiteY218" fmla="*/ 2038256 h 2323145"/>
              <a:gd name="connsiteX219" fmla="*/ 2433781 w 11269336"/>
              <a:gd name="connsiteY219" fmla="*/ 2049140 h 2323145"/>
              <a:gd name="connsiteX220" fmla="*/ 2381172 w 11269336"/>
              <a:gd name="connsiteY220" fmla="*/ 2030645 h 2323145"/>
              <a:gd name="connsiteX221" fmla="*/ 2360198 w 11269336"/>
              <a:gd name="connsiteY221" fmla="*/ 2029059 h 2323145"/>
              <a:gd name="connsiteX222" fmla="*/ 2348815 w 11269336"/>
              <a:gd name="connsiteY222" fmla="*/ 2026798 h 2323145"/>
              <a:gd name="connsiteX223" fmla="*/ 2347988 w 11269336"/>
              <a:gd name="connsiteY223" fmla="*/ 2025745 h 2323145"/>
              <a:gd name="connsiteX224" fmla="*/ 2312920 w 11269336"/>
              <a:gd name="connsiteY224" fmla="*/ 2036311 h 2323145"/>
              <a:gd name="connsiteX225" fmla="*/ 2307986 w 11269336"/>
              <a:gd name="connsiteY225" fmla="*/ 2035583 h 2323145"/>
              <a:gd name="connsiteX226" fmla="*/ 2285481 w 11269336"/>
              <a:gd name="connsiteY226" fmla="*/ 2045197 h 2323145"/>
              <a:gd name="connsiteX227" fmla="*/ 2273666 w 11269336"/>
              <a:gd name="connsiteY227" fmla="*/ 2048710 h 2323145"/>
              <a:gd name="connsiteX228" fmla="*/ 2270719 w 11269336"/>
              <a:gd name="connsiteY228" fmla="*/ 2052702 h 2323145"/>
              <a:gd name="connsiteX229" fmla="*/ 2253080 w 11269336"/>
              <a:gd name="connsiteY229" fmla="*/ 2056363 h 2323145"/>
              <a:gd name="connsiteX230" fmla="*/ 2250906 w 11269336"/>
              <a:gd name="connsiteY230" fmla="*/ 2055654 h 2323145"/>
              <a:gd name="connsiteX231" fmla="*/ 2236905 w 11269336"/>
              <a:gd name="connsiteY231" fmla="*/ 2062882 h 2323145"/>
              <a:gd name="connsiteX232" fmla="*/ 2225830 w 11269336"/>
              <a:gd name="connsiteY232" fmla="*/ 2074027 h 2323145"/>
              <a:gd name="connsiteX233" fmla="*/ 2073776 w 11269336"/>
              <a:gd name="connsiteY233" fmla="*/ 2089244 h 2323145"/>
              <a:gd name="connsiteX234" fmla="*/ 1948256 w 11269336"/>
              <a:gd name="connsiteY234" fmla="*/ 2146616 h 2323145"/>
              <a:gd name="connsiteX235" fmla="*/ 1865582 w 11269336"/>
              <a:gd name="connsiteY235" fmla="*/ 2153738 h 2323145"/>
              <a:gd name="connsiteX236" fmla="*/ 1835210 w 11269336"/>
              <a:gd name="connsiteY236" fmla="*/ 2134244 h 2323145"/>
              <a:gd name="connsiteX237" fmla="*/ 1632661 w 11269336"/>
              <a:gd name="connsiteY237" fmla="*/ 2173882 h 2323145"/>
              <a:gd name="connsiteX238" fmla="*/ 1579590 w 11269336"/>
              <a:gd name="connsiteY238" fmla="*/ 2173680 h 2323145"/>
              <a:gd name="connsiteX239" fmla="*/ 1535601 w 11269336"/>
              <a:gd name="connsiteY239" fmla="*/ 2194590 h 2323145"/>
              <a:gd name="connsiteX240" fmla="*/ 1515594 w 11269336"/>
              <a:gd name="connsiteY240" fmla="*/ 2189622 h 2323145"/>
              <a:gd name="connsiteX241" fmla="*/ 1512113 w 11269336"/>
              <a:gd name="connsiteY241" fmla="*/ 2188534 h 2323145"/>
              <a:gd name="connsiteX242" fmla="*/ 1498838 w 11269336"/>
              <a:gd name="connsiteY242" fmla="*/ 2189213 h 2323145"/>
              <a:gd name="connsiteX243" fmla="*/ 1494279 w 11269336"/>
              <a:gd name="connsiteY243" fmla="*/ 2183112 h 2323145"/>
              <a:gd name="connsiteX244" fmla="*/ 1473714 w 11269336"/>
              <a:gd name="connsiteY244" fmla="*/ 2179625 h 2323145"/>
              <a:gd name="connsiteX245" fmla="*/ 1449503 w 11269336"/>
              <a:gd name="connsiteY245" fmla="*/ 2182633 h 2323145"/>
              <a:gd name="connsiteX246" fmla="*/ 1266687 w 11269336"/>
              <a:gd name="connsiteY246" fmla="*/ 2212688 h 2323145"/>
              <a:gd name="connsiteX247" fmla="*/ 1239614 w 11269336"/>
              <a:gd name="connsiteY247" fmla="*/ 2209727 h 2323145"/>
              <a:gd name="connsiteX248" fmla="*/ 1202436 w 11269336"/>
              <a:gd name="connsiteY248" fmla="*/ 2209817 h 2323145"/>
              <a:gd name="connsiteX249" fmla="*/ 1136097 w 11269336"/>
              <a:gd name="connsiteY249" fmla="*/ 2205112 h 2323145"/>
              <a:gd name="connsiteX250" fmla="*/ 988232 w 11269336"/>
              <a:gd name="connsiteY250" fmla="*/ 2235635 h 2323145"/>
              <a:gd name="connsiteX251" fmla="*/ 981959 w 11269336"/>
              <a:gd name="connsiteY251" fmla="*/ 2231607 h 2323145"/>
              <a:gd name="connsiteX252" fmla="*/ 938600 w 11269336"/>
              <a:gd name="connsiteY252" fmla="*/ 2238113 h 2323145"/>
              <a:gd name="connsiteX253" fmla="*/ 791788 w 11269336"/>
              <a:gd name="connsiteY253" fmla="*/ 2293224 h 2323145"/>
              <a:gd name="connsiteX254" fmla="*/ 706914 w 11269336"/>
              <a:gd name="connsiteY254" fmla="*/ 2305046 h 2323145"/>
              <a:gd name="connsiteX255" fmla="*/ 675971 w 11269336"/>
              <a:gd name="connsiteY255" fmla="*/ 2304030 h 2323145"/>
              <a:gd name="connsiteX256" fmla="*/ 624180 w 11269336"/>
              <a:gd name="connsiteY256" fmla="*/ 2302650 h 2323145"/>
              <a:gd name="connsiteX257" fmla="*/ 583453 w 11269336"/>
              <a:gd name="connsiteY257" fmla="*/ 2288788 h 2323145"/>
              <a:gd name="connsiteX258" fmla="*/ 540946 w 11269336"/>
              <a:gd name="connsiteY258" fmla="*/ 2292721 h 2323145"/>
              <a:gd name="connsiteX259" fmla="*/ 533680 w 11269336"/>
              <a:gd name="connsiteY259" fmla="*/ 2310233 h 2323145"/>
              <a:gd name="connsiteX260" fmla="*/ 487366 w 11269336"/>
              <a:gd name="connsiteY260" fmla="*/ 2309053 h 2323145"/>
              <a:gd name="connsiteX261" fmla="*/ 416820 w 11269336"/>
              <a:gd name="connsiteY261" fmla="*/ 2305443 h 2323145"/>
              <a:gd name="connsiteX262" fmla="*/ 376805 w 11269336"/>
              <a:gd name="connsiteY262" fmla="*/ 2307647 h 2323145"/>
              <a:gd name="connsiteX263" fmla="*/ 266777 w 11269336"/>
              <a:gd name="connsiteY263" fmla="*/ 2309012 h 2323145"/>
              <a:gd name="connsiteX264" fmla="*/ 156013 w 11269336"/>
              <a:gd name="connsiteY264" fmla="*/ 2306832 h 2323145"/>
              <a:gd name="connsiteX265" fmla="*/ 87258 w 11269336"/>
              <a:gd name="connsiteY265" fmla="*/ 2285511 h 2323145"/>
              <a:gd name="connsiteX266" fmla="*/ 23798 w 11269336"/>
              <a:gd name="connsiteY266" fmla="*/ 2281822 h 2323145"/>
              <a:gd name="connsiteX267" fmla="*/ 0 w 11269336"/>
              <a:gd name="connsiteY267" fmla="*/ 2285369 h 2323145"/>
              <a:gd name="connsiteX268" fmla="*/ 0 w 11269336"/>
              <a:gd name="connsiteY268"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795998 w 11269336"/>
              <a:gd name="connsiteY32" fmla="*/ 863337 h 2323145"/>
              <a:gd name="connsiteX33" fmla="*/ 8776970 w 11269336"/>
              <a:gd name="connsiteY33" fmla="*/ 885177 h 2323145"/>
              <a:gd name="connsiteX34" fmla="*/ 8755719 w 11269336"/>
              <a:gd name="connsiteY34" fmla="*/ 889754 h 2323145"/>
              <a:gd name="connsiteX35" fmla="*/ 8743257 w 11269336"/>
              <a:gd name="connsiteY35" fmla="*/ 904723 h 2323145"/>
              <a:gd name="connsiteX36" fmla="*/ 8721366 w 11269336"/>
              <a:gd name="connsiteY36" fmla="*/ 904711 h 2323145"/>
              <a:gd name="connsiteX37" fmla="*/ 8678353 w 11269336"/>
              <a:gd name="connsiteY37" fmla="*/ 926318 h 2323145"/>
              <a:gd name="connsiteX38" fmla="*/ 8636849 w 11269336"/>
              <a:gd name="connsiteY38" fmla="*/ 937900 h 2323145"/>
              <a:gd name="connsiteX39" fmla="*/ 8620213 w 11269336"/>
              <a:gd name="connsiteY39" fmla="*/ 943068 h 2323145"/>
              <a:gd name="connsiteX40" fmla="*/ 8612581 w 11269336"/>
              <a:gd name="connsiteY40" fmla="*/ 952695 h 2323145"/>
              <a:gd name="connsiteX41" fmla="*/ 8589038 w 11269336"/>
              <a:gd name="connsiteY41" fmla="*/ 963892 h 2323145"/>
              <a:gd name="connsiteX42" fmla="*/ 8579950 w 11269336"/>
              <a:gd name="connsiteY42" fmla="*/ 960899 h 2323145"/>
              <a:gd name="connsiteX43" fmla="*/ 8579319 w 11269336"/>
              <a:gd name="connsiteY43" fmla="*/ 965630 h 2323145"/>
              <a:gd name="connsiteX44" fmla="*/ 8547429 w 11269336"/>
              <a:gd name="connsiteY44" fmla="*/ 984506 h 2323145"/>
              <a:gd name="connsiteX45" fmla="*/ 8478704 w 11269336"/>
              <a:gd name="connsiteY45" fmla="*/ 1025490 h 2323145"/>
              <a:gd name="connsiteX46" fmla="*/ 8461421 w 11269336"/>
              <a:gd name="connsiteY46" fmla="*/ 1035512 h 2323145"/>
              <a:gd name="connsiteX47" fmla="*/ 8445003 w 11269336"/>
              <a:gd name="connsiteY47" fmla="*/ 1036851 h 2323145"/>
              <a:gd name="connsiteX48" fmla="*/ 8357350 w 11269336"/>
              <a:gd name="connsiteY48" fmla="*/ 1060213 h 2323145"/>
              <a:gd name="connsiteX49" fmla="*/ 8335565 w 11269336"/>
              <a:gd name="connsiteY49" fmla="*/ 1061151 h 2323145"/>
              <a:gd name="connsiteX50" fmla="*/ 8325267 w 11269336"/>
              <a:gd name="connsiteY50" fmla="*/ 1055919 h 2323145"/>
              <a:gd name="connsiteX51" fmla="*/ 8293586 w 11269336"/>
              <a:gd name="connsiteY51" fmla="*/ 1076144 h 2323145"/>
              <a:gd name="connsiteX52" fmla="*/ 8242405 w 11269336"/>
              <a:gd name="connsiteY52" fmla="*/ 1095960 h 2323145"/>
              <a:gd name="connsiteX53" fmla="*/ 8197391 w 11269336"/>
              <a:gd name="connsiteY53" fmla="*/ 1107746 h 2323145"/>
              <a:gd name="connsiteX54" fmla="*/ 8081474 w 11269336"/>
              <a:gd name="connsiteY54" fmla="*/ 1130125 h 2323145"/>
              <a:gd name="connsiteX55" fmla="*/ 8053585 w 11269336"/>
              <a:gd name="connsiteY55" fmla="*/ 1129169 h 2323145"/>
              <a:gd name="connsiteX56" fmla="*/ 8038422 w 11269336"/>
              <a:gd name="connsiteY56" fmla="*/ 1119092 h 2323145"/>
              <a:gd name="connsiteX57" fmla="*/ 8029450 w 11269336"/>
              <a:gd name="connsiteY57" fmla="*/ 1125592 h 2323145"/>
              <a:gd name="connsiteX58" fmla="*/ 7959552 w 11269336"/>
              <a:gd name="connsiteY58" fmla="*/ 1140188 h 2323145"/>
              <a:gd name="connsiteX59" fmla="*/ 7914188 w 11269336"/>
              <a:gd name="connsiteY59" fmla="*/ 1150862 h 2323145"/>
              <a:gd name="connsiteX60" fmla="*/ 7914918 w 11269336"/>
              <a:gd name="connsiteY60" fmla="*/ 1168758 h 2323145"/>
              <a:gd name="connsiteX61" fmla="*/ 7875510 w 11269336"/>
              <a:gd name="connsiteY61" fmla="*/ 1183153 h 2323145"/>
              <a:gd name="connsiteX62" fmla="*/ 7829932 w 11269336"/>
              <a:gd name="connsiteY62" fmla="*/ 1180782 h 2323145"/>
              <a:gd name="connsiteX63" fmla="*/ 7779182 w 11269336"/>
              <a:gd name="connsiteY63" fmla="*/ 1192665 h 2323145"/>
              <a:gd name="connsiteX64" fmla="*/ 7748774 w 11269336"/>
              <a:gd name="connsiteY64" fmla="*/ 1199586 h 2323145"/>
              <a:gd name="connsiteX65" fmla="*/ 7671846 w 11269336"/>
              <a:gd name="connsiteY65" fmla="*/ 1231966 h 2323145"/>
              <a:gd name="connsiteX66" fmla="*/ 7554146 w 11269336"/>
              <a:gd name="connsiteY66" fmla="*/ 1319748 h 2323145"/>
              <a:gd name="connsiteX67" fmla="*/ 7515052 w 11269336"/>
              <a:gd name="connsiteY67" fmla="*/ 1336718 h 2323145"/>
              <a:gd name="connsiteX68" fmla="*/ 7507193 w 11269336"/>
              <a:gd name="connsiteY68" fmla="*/ 1334617 h 2323145"/>
              <a:gd name="connsiteX69" fmla="*/ 7461694 w 11269336"/>
              <a:gd name="connsiteY69" fmla="*/ 1375866 h 2323145"/>
              <a:gd name="connsiteX70" fmla="*/ 7377571 w 11269336"/>
              <a:gd name="connsiteY70" fmla="*/ 1400128 h 2323145"/>
              <a:gd name="connsiteX71" fmla="*/ 7311261 w 11269336"/>
              <a:gd name="connsiteY71" fmla="*/ 1412652 h 2323145"/>
              <a:gd name="connsiteX72" fmla="*/ 7275307 w 11269336"/>
              <a:gd name="connsiteY72" fmla="*/ 1422171 h 2323145"/>
              <a:gd name="connsiteX73" fmla="*/ 7247783 w 11269336"/>
              <a:gd name="connsiteY73" fmla="*/ 1426330 h 2323145"/>
              <a:gd name="connsiteX74" fmla="*/ 7185047 w 11269336"/>
              <a:gd name="connsiteY74" fmla="*/ 1451812 h 2323145"/>
              <a:gd name="connsiteX75" fmla="*/ 7084117 w 11269336"/>
              <a:gd name="connsiteY75" fmla="*/ 1500281 h 2323145"/>
              <a:gd name="connsiteX76" fmla="*/ 7062011 w 11269336"/>
              <a:gd name="connsiteY76" fmla="*/ 1509183 h 2323145"/>
              <a:gd name="connsiteX77" fmla="*/ 7040555 w 11269336"/>
              <a:gd name="connsiteY77" fmla="*/ 1511207 h 2323145"/>
              <a:gd name="connsiteX78" fmla="*/ 7033438 w 11269336"/>
              <a:gd name="connsiteY78" fmla="*/ 1506772 h 2323145"/>
              <a:gd name="connsiteX79" fmla="*/ 7020886 w 11269336"/>
              <a:gd name="connsiteY79" fmla="*/ 1510764 h 2323145"/>
              <a:gd name="connsiteX80" fmla="*/ 7017033 w 11269336"/>
              <a:gd name="connsiteY80" fmla="*/ 1510650 h 2323145"/>
              <a:gd name="connsiteX81" fmla="*/ 6995460 w 11269336"/>
              <a:gd name="connsiteY81" fmla="*/ 1511173 h 2323145"/>
              <a:gd name="connsiteX82" fmla="*/ 6962144 w 11269336"/>
              <a:gd name="connsiteY82" fmla="*/ 1541508 h 2323145"/>
              <a:gd name="connsiteX83" fmla="*/ 6910674 w 11269336"/>
              <a:gd name="connsiteY83" fmla="*/ 1554793 h 2323145"/>
              <a:gd name="connsiteX84" fmla="*/ 6732152 w 11269336"/>
              <a:gd name="connsiteY84" fmla="*/ 1642538 h 2323145"/>
              <a:gd name="connsiteX85" fmla="*/ 6694106 w 11269336"/>
              <a:gd name="connsiteY85" fmla="*/ 1632377 h 2323145"/>
              <a:gd name="connsiteX86" fmla="*/ 6617223 w 11269336"/>
              <a:gd name="connsiteY86" fmla="*/ 1659889 h 2323145"/>
              <a:gd name="connsiteX87" fmla="*/ 6521138 w 11269336"/>
              <a:gd name="connsiteY87" fmla="*/ 1744340 h 2323145"/>
              <a:gd name="connsiteX88" fmla="*/ 6380677 w 11269336"/>
              <a:gd name="connsiteY88" fmla="*/ 1796883 h 2323145"/>
              <a:gd name="connsiteX89" fmla="*/ 6374897 w 11269336"/>
              <a:gd name="connsiteY89" fmla="*/ 1809910 h 2323145"/>
              <a:gd name="connsiteX90" fmla="*/ 6364545 w 11269336"/>
              <a:gd name="connsiteY90" fmla="*/ 1820090 h 2323145"/>
              <a:gd name="connsiteX91" fmla="*/ 6362126 w 11269336"/>
              <a:gd name="connsiteY91" fmla="*/ 1819991 h 2323145"/>
              <a:gd name="connsiteX92" fmla="*/ 6346673 w 11269336"/>
              <a:gd name="connsiteY92" fmla="*/ 1827824 h 2323145"/>
              <a:gd name="connsiteX93" fmla="*/ 6345588 w 11269336"/>
              <a:gd name="connsiteY93" fmla="*/ 1832232 h 2323145"/>
              <a:gd name="connsiteX94" fmla="*/ 6335708 w 11269336"/>
              <a:gd name="connsiteY94" fmla="*/ 1838451 h 2323145"/>
              <a:gd name="connsiteX95" fmla="*/ 6318182 w 11269336"/>
              <a:gd name="connsiteY95" fmla="*/ 1852975 h 2323145"/>
              <a:gd name="connsiteX96" fmla="*/ 6313084 w 11269336"/>
              <a:gd name="connsiteY96" fmla="*/ 1853561 h 2323145"/>
              <a:gd name="connsiteX97" fmla="*/ 6283816 w 11269336"/>
              <a:gd name="connsiteY97" fmla="*/ 1872148 h 2323145"/>
              <a:gd name="connsiteX98" fmla="*/ 6282550 w 11269336"/>
              <a:gd name="connsiteY98" fmla="*/ 1871392 h 2323145"/>
              <a:gd name="connsiteX99" fmla="*/ 6270527 w 11269336"/>
              <a:gd name="connsiteY99" fmla="*/ 1872208 h 2323145"/>
              <a:gd name="connsiteX100" fmla="*/ 6249518 w 11269336"/>
              <a:gd name="connsiteY100" fmla="*/ 1876079 h 2323145"/>
              <a:gd name="connsiteX101" fmla="*/ 6190386 w 11269336"/>
              <a:gd name="connsiteY101" fmla="*/ 1872478 h 2323145"/>
              <a:gd name="connsiteX102" fmla="*/ 6159777 w 11269336"/>
              <a:gd name="connsiteY102" fmla="*/ 1891745 h 2323145"/>
              <a:gd name="connsiteX103" fmla="*/ 6153131 w 11269336"/>
              <a:gd name="connsiteY103" fmla="*/ 1895079 h 2323145"/>
              <a:gd name="connsiteX104" fmla="*/ 6152798 w 11269336"/>
              <a:gd name="connsiteY104" fmla="*/ 1894920 h 2323145"/>
              <a:gd name="connsiteX105" fmla="*/ 6145388 w 11269336"/>
              <a:gd name="connsiteY105" fmla="*/ 1897990 h 2323145"/>
              <a:gd name="connsiteX106" fmla="*/ 6141014 w 11269336"/>
              <a:gd name="connsiteY106" fmla="*/ 1901155 h 2323145"/>
              <a:gd name="connsiteX107" fmla="*/ 6128122 w 11269336"/>
              <a:gd name="connsiteY107" fmla="*/ 1907623 h 2323145"/>
              <a:gd name="connsiteX108" fmla="*/ 6122351 w 11269336"/>
              <a:gd name="connsiteY108" fmla="*/ 1908359 h 2323145"/>
              <a:gd name="connsiteX109" fmla="*/ 6064750 w 11269336"/>
              <a:gd name="connsiteY109" fmla="*/ 1896394 h 2323145"/>
              <a:gd name="connsiteX110" fmla="*/ 5964230 w 11269336"/>
              <a:gd name="connsiteY110" fmla="*/ 1910038 h 2323145"/>
              <a:gd name="connsiteX111" fmla="*/ 5865399 w 11269336"/>
              <a:gd name="connsiteY111" fmla="*/ 1926966 h 2323145"/>
              <a:gd name="connsiteX112" fmla="*/ 5829951 w 11269336"/>
              <a:gd name="connsiteY112" fmla="*/ 1934755 h 2323145"/>
              <a:gd name="connsiteX113" fmla="*/ 5765285 w 11269336"/>
              <a:gd name="connsiteY113" fmla="*/ 1941322 h 2323145"/>
              <a:gd name="connsiteX114" fmla="*/ 5734750 w 11269336"/>
              <a:gd name="connsiteY114" fmla="*/ 1939793 h 2323145"/>
              <a:gd name="connsiteX115" fmla="*/ 5733569 w 11269336"/>
              <a:gd name="connsiteY115" fmla="*/ 1940505 h 2323145"/>
              <a:gd name="connsiteX116" fmla="*/ 5730329 w 11269336"/>
              <a:gd name="connsiteY116" fmla="*/ 1937845 h 2323145"/>
              <a:gd name="connsiteX117" fmla="*/ 5724661 w 11269336"/>
              <a:gd name="connsiteY117" fmla="*/ 1937455 h 2323145"/>
              <a:gd name="connsiteX118" fmla="*/ 5710186 w 11269336"/>
              <a:gd name="connsiteY118" fmla="*/ 1941370 h 2323145"/>
              <a:gd name="connsiteX119" fmla="*/ 5704910 w 11269336"/>
              <a:gd name="connsiteY119" fmla="*/ 1943663 h 2323145"/>
              <a:gd name="connsiteX120" fmla="*/ 5696836 w 11269336"/>
              <a:gd name="connsiteY120" fmla="*/ 1945271 h 2323145"/>
              <a:gd name="connsiteX121" fmla="*/ 5696583 w 11269336"/>
              <a:gd name="connsiteY121" fmla="*/ 1945050 h 2323145"/>
              <a:gd name="connsiteX122" fmla="*/ 5689123 w 11269336"/>
              <a:gd name="connsiteY122" fmla="*/ 1947067 h 2323145"/>
              <a:gd name="connsiteX123" fmla="*/ 5653291 w 11269336"/>
              <a:gd name="connsiteY123" fmla="*/ 1960245 h 2323145"/>
              <a:gd name="connsiteX124" fmla="*/ 5599385 w 11269336"/>
              <a:gd name="connsiteY124" fmla="*/ 1945198 h 2323145"/>
              <a:gd name="connsiteX125" fmla="*/ 5578300 w 11269336"/>
              <a:gd name="connsiteY125" fmla="*/ 1944963 h 2323145"/>
              <a:gd name="connsiteX126" fmla="*/ 5566758 w 11269336"/>
              <a:gd name="connsiteY126" fmla="*/ 1943441 h 2323145"/>
              <a:gd name="connsiteX127" fmla="*/ 5565857 w 11269336"/>
              <a:gd name="connsiteY127" fmla="*/ 1942445 h 2323145"/>
              <a:gd name="connsiteX128" fmla="*/ 5531534 w 11269336"/>
              <a:gd name="connsiteY128" fmla="*/ 1955208 h 2323145"/>
              <a:gd name="connsiteX129" fmla="*/ 5526552 w 11269336"/>
              <a:gd name="connsiteY129" fmla="*/ 1954799 h 2323145"/>
              <a:gd name="connsiteX130" fmla="*/ 5504723 w 11269336"/>
              <a:gd name="connsiteY130" fmla="*/ 1965811 h 2323145"/>
              <a:gd name="connsiteX131" fmla="*/ 5493156 w 11269336"/>
              <a:gd name="connsiteY131" fmla="*/ 1970063 h 2323145"/>
              <a:gd name="connsiteX132" fmla="*/ 5490486 w 11269336"/>
              <a:gd name="connsiteY132" fmla="*/ 1974227 h 2323145"/>
              <a:gd name="connsiteX133" fmla="*/ 5473107 w 11269336"/>
              <a:gd name="connsiteY133" fmla="*/ 1979001 h 2323145"/>
              <a:gd name="connsiteX134" fmla="*/ 5470885 w 11269336"/>
              <a:gd name="connsiteY134" fmla="*/ 1978432 h 2323145"/>
              <a:gd name="connsiteX135" fmla="*/ 5457393 w 11269336"/>
              <a:gd name="connsiteY135" fmla="*/ 1986525 h 2323145"/>
              <a:gd name="connsiteX136" fmla="*/ 5447102 w 11269336"/>
              <a:gd name="connsiteY136" fmla="*/ 1998329 h 2323145"/>
              <a:gd name="connsiteX137" fmla="*/ 5159151 w 11269336"/>
              <a:gd name="connsiteY137" fmla="*/ 2029640 h 2323145"/>
              <a:gd name="connsiteX138" fmla="*/ 5041688 w 11269336"/>
              <a:gd name="connsiteY138" fmla="*/ 2022334 h 2323145"/>
              <a:gd name="connsiteX139" fmla="*/ 4860988 w 11269336"/>
              <a:gd name="connsiteY139" fmla="*/ 2135698 h 2323145"/>
              <a:gd name="connsiteX140" fmla="*/ 4807902 w 11269336"/>
              <a:gd name="connsiteY140" fmla="*/ 2138894 h 2323145"/>
              <a:gd name="connsiteX141" fmla="*/ 4765388 w 11269336"/>
              <a:gd name="connsiteY141" fmla="*/ 2162525 h 2323145"/>
              <a:gd name="connsiteX142" fmla="*/ 4745033 w 11269336"/>
              <a:gd name="connsiteY142" fmla="*/ 2158859 h 2323145"/>
              <a:gd name="connsiteX143" fmla="*/ 4741475 w 11269336"/>
              <a:gd name="connsiteY143" fmla="*/ 2157998 h 2323145"/>
              <a:gd name="connsiteX144" fmla="*/ 4728247 w 11269336"/>
              <a:gd name="connsiteY144" fmla="*/ 2159526 h 2323145"/>
              <a:gd name="connsiteX145" fmla="*/ 4723263 w 11269336"/>
              <a:gd name="connsiteY145" fmla="*/ 2153742 h 2323145"/>
              <a:gd name="connsiteX146" fmla="*/ 4702453 w 11269336"/>
              <a:gd name="connsiteY146" fmla="*/ 2151586 h 2323145"/>
              <a:gd name="connsiteX147" fmla="*/ 4678455 w 11269336"/>
              <a:gd name="connsiteY147" fmla="*/ 2156131 h 2323145"/>
              <a:gd name="connsiteX148" fmla="*/ 4593061 w 11269336"/>
              <a:gd name="connsiteY148" fmla="*/ 2171597 h 2323145"/>
              <a:gd name="connsiteX149" fmla="*/ 4579902 w 11269336"/>
              <a:gd name="connsiteY149" fmla="*/ 2177927 h 2323145"/>
              <a:gd name="connsiteX150" fmla="*/ 4533444 w 11269336"/>
              <a:gd name="connsiteY150" fmla="*/ 2181200 h 2323145"/>
              <a:gd name="connsiteX151" fmla="*/ 4492832 w 11269336"/>
              <a:gd name="connsiteY151" fmla="*/ 2188033 h 2323145"/>
              <a:gd name="connsiteX152" fmla="*/ 4467257 w 11269336"/>
              <a:gd name="connsiteY152" fmla="*/ 2196121 h 2323145"/>
              <a:gd name="connsiteX153" fmla="*/ 4459937 w 11269336"/>
              <a:gd name="connsiteY153" fmla="*/ 2195182 h 2323145"/>
              <a:gd name="connsiteX154" fmla="*/ 4433312 w 11269336"/>
              <a:gd name="connsiteY154" fmla="*/ 2199004 h 2323145"/>
              <a:gd name="connsiteX155" fmla="*/ 4420601 w 11269336"/>
              <a:gd name="connsiteY155" fmla="*/ 2205158 h 2323145"/>
              <a:gd name="connsiteX156" fmla="*/ 4405765 w 11269336"/>
              <a:gd name="connsiteY156" fmla="*/ 2199902 h 2323145"/>
              <a:gd name="connsiteX157" fmla="*/ 4401354 w 11269336"/>
              <a:gd name="connsiteY157" fmla="*/ 2194745 h 2323145"/>
              <a:gd name="connsiteX158" fmla="*/ 4383151 w 11269336"/>
              <a:gd name="connsiteY158" fmla="*/ 2201140 h 2323145"/>
              <a:gd name="connsiteX159" fmla="*/ 4366646 w 11269336"/>
              <a:gd name="connsiteY159" fmla="*/ 2198564 h 2323145"/>
              <a:gd name="connsiteX160" fmla="*/ 4354009 w 11269336"/>
              <a:gd name="connsiteY160" fmla="*/ 2204984 h 2323145"/>
              <a:gd name="connsiteX161" fmla="*/ 4348284 w 11269336"/>
              <a:gd name="connsiteY161" fmla="*/ 2205270 h 2323145"/>
              <a:gd name="connsiteX162" fmla="*/ 4333906 w 11269336"/>
              <a:gd name="connsiteY162" fmla="*/ 2205251 h 2323145"/>
              <a:gd name="connsiteX163" fmla="*/ 4308819 w 11269336"/>
              <a:gd name="connsiteY163" fmla="*/ 2203822 h 2323145"/>
              <a:gd name="connsiteX164" fmla="*/ 4301210 w 11269336"/>
              <a:gd name="connsiteY164" fmla="*/ 2204456 h 2323145"/>
              <a:gd name="connsiteX165" fmla="*/ 4283095 w 11269336"/>
              <a:gd name="connsiteY165" fmla="*/ 2198177 h 2323145"/>
              <a:gd name="connsiteX166" fmla="*/ 4250119 w 11269336"/>
              <a:gd name="connsiteY166" fmla="*/ 2196342 h 2323145"/>
              <a:gd name="connsiteX167" fmla="*/ 4189203 w 11269336"/>
              <a:gd name="connsiteY167" fmla="*/ 2178994 h 2323145"/>
              <a:gd name="connsiteX168" fmla="*/ 4154035 w 11269336"/>
              <a:gd name="connsiteY168" fmla="*/ 2171950 h 2323145"/>
              <a:gd name="connsiteX169" fmla="*/ 4129569 w 11269336"/>
              <a:gd name="connsiteY169" fmla="*/ 2163850 h 2323145"/>
              <a:gd name="connsiteX170" fmla="*/ 4061250 w 11269336"/>
              <a:gd name="connsiteY170" fmla="*/ 2159236 h 2323145"/>
              <a:gd name="connsiteX171" fmla="*/ 3945480 w 11269336"/>
              <a:gd name="connsiteY171" fmla="*/ 2158279 h 2323145"/>
              <a:gd name="connsiteX172" fmla="*/ 3921468 w 11269336"/>
              <a:gd name="connsiteY172" fmla="*/ 2156588 h 2323145"/>
              <a:gd name="connsiteX173" fmla="*/ 3903348 w 11269336"/>
              <a:gd name="connsiteY173" fmla="*/ 2149220 h 2323145"/>
              <a:gd name="connsiteX174" fmla="*/ 3901342 w 11269336"/>
              <a:gd name="connsiteY174" fmla="*/ 2142355 h 2323145"/>
              <a:gd name="connsiteX175" fmla="*/ 3888539 w 11269336"/>
              <a:gd name="connsiteY175" fmla="*/ 2140476 h 2323145"/>
              <a:gd name="connsiteX176" fmla="*/ 3885662 w 11269336"/>
              <a:gd name="connsiteY176" fmla="*/ 2138740 h 2323145"/>
              <a:gd name="connsiteX177" fmla="*/ 3868627 w 11269336"/>
              <a:gd name="connsiteY177" fmla="*/ 2130023 h 2323145"/>
              <a:gd name="connsiteX178" fmla="*/ 3819177 w 11269336"/>
              <a:gd name="connsiteY178" fmla="*/ 2142111 h 2323145"/>
              <a:gd name="connsiteX179" fmla="*/ 3769100 w 11269336"/>
              <a:gd name="connsiteY179" fmla="*/ 2131731 h 2323145"/>
              <a:gd name="connsiteX180" fmla="*/ 3562752 w 11269336"/>
              <a:gd name="connsiteY180" fmla="*/ 2131785 h 2323145"/>
              <a:gd name="connsiteX181" fmla="*/ 3541402 w 11269336"/>
              <a:gd name="connsiteY181" fmla="*/ 2106821 h 2323145"/>
              <a:gd name="connsiteX182" fmla="*/ 3365341 w 11269336"/>
              <a:gd name="connsiteY182" fmla="*/ 2077638 h 2323145"/>
              <a:gd name="connsiteX183" fmla="*/ 3170922 w 11269336"/>
              <a:gd name="connsiteY183" fmla="*/ 2115957 h 2323145"/>
              <a:gd name="connsiteX184" fmla="*/ 3156256 w 11269336"/>
              <a:gd name="connsiteY184" fmla="*/ 2124773 h 2323145"/>
              <a:gd name="connsiteX185" fmla="*/ 3140298 w 11269336"/>
              <a:gd name="connsiteY185" fmla="*/ 2129182 h 2323145"/>
              <a:gd name="connsiteX186" fmla="*/ 3138514 w 11269336"/>
              <a:gd name="connsiteY186" fmla="*/ 2128069 h 2323145"/>
              <a:gd name="connsiteX187" fmla="*/ 3120467 w 11269336"/>
              <a:gd name="connsiteY187" fmla="*/ 2128281 h 2323145"/>
              <a:gd name="connsiteX188" fmla="*/ 3116175 w 11269336"/>
              <a:gd name="connsiteY188" fmla="*/ 2131633 h 2323145"/>
              <a:gd name="connsiteX189" fmla="*/ 3103685 w 11269336"/>
              <a:gd name="connsiteY189" fmla="*/ 2132814 h 2323145"/>
              <a:gd name="connsiteX190" fmla="*/ 3078794 w 11269336"/>
              <a:gd name="connsiteY190" fmla="*/ 2137935 h 2323145"/>
              <a:gd name="connsiteX191" fmla="*/ 3074407 w 11269336"/>
              <a:gd name="connsiteY191" fmla="*/ 2136274 h 2323145"/>
              <a:gd name="connsiteX192" fmla="*/ 3037285 w 11269336"/>
              <a:gd name="connsiteY192" fmla="*/ 2139919 h 2323145"/>
              <a:gd name="connsiteX193" fmla="*/ 3036901 w 11269336"/>
              <a:gd name="connsiteY193" fmla="*/ 2138726 h 2323145"/>
              <a:gd name="connsiteX194" fmla="*/ 3026996 w 11269336"/>
              <a:gd name="connsiteY194" fmla="*/ 2134322 h 2323145"/>
              <a:gd name="connsiteX195" fmla="*/ 3007772 w 11269336"/>
              <a:gd name="connsiteY195" fmla="*/ 2128742 h 2323145"/>
              <a:gd name="connsiteX196" fmla="*/ 2965030 w 11269336"/>
              <a:gd name="connsiteY196" fmla="*/ 2100494 h 2323145"/>
              <a:gd name="connsiteX197" fmla="*/ 2926342 w 11269336"/>
              <a:gd name="connsiteY197" fmla="*/ 2104155 h 2323145"/>
              <a:gd name="connsiteX198" fmla="*/ 2918608 w 11269336"/>
              <a:gd name="connsiteY198" fmla="*/ 2104215 h 2323145"/>
              <a:gd name="connsiteX199" fmla="*/ 2918475 w 11269336"/>
              <a:gd name="connsiteY199" fmla="*/ 2103937 h 2323145"/>
              <a:gd name="connsiteX200" fmla="*/ 2910360 w 11269336"/>
              <a:gd name="connsiteY200" fmla="*/ 2103444 h 2323145"/>
              <a:gd name="connsiteX201" fmla="*/ 2904507 w 11269336"/>
              <a:gd name="connsiteY201" fmla="*/ 2104326 h 2323145"/>
              <a:gd name="connsiteX202" fmla="*/ 2889503 w 11269336"/>
              <a:gd name="connsiteY202" fmla="*/ 2104443 h 2323145"/>
              <a:gd name="connsiteX203" fmla="*/ 2884480 w 11269336"/>
              <a:gd name="connsiteY203" fmla="*/ 2102626 h 2323145"/>
              <a:gd name="connsiteX204" fmla="*/ 2882689 w 11269336"/>
              <a:gd name="connsiteY204" fmla="*/ 2099228 h 2323145"/>
              <a:gd name="connsiteX205" fmla="*/ 2881291 w 11269336"/>
              <a:gd name="connsiteY205" fmla="*/ 2099618 h 2323145"/>
              <a:gd name="connsiteX206" fmla="*/ 2853979 w 11269336"/>
              <a:gd name="connsiteY206" fmla="*/ 2090388 h 2323145"/>
              <a:gd name="connsiteX207" fmla="*/ 2791790 w 11269336"/>
              <a:gd name="connsiteY207" fmla="*/ 2080332 h 2323145"/>
              <a:gd name="connsiteX208" fmla="*/ 2755844 w 11269336"/>
              <a:gd name="connsiteY208" fmla="*/ 2078874 h 2323145"/>
              <a:gd name="connsiteX209" fmla="*/ 2657742 w 11269336"/>
              <a:gd name="connsiteY209" fmla="*/ 2070179 h 2323145"/>
              <a:gd name="connsiteX210" fmla="*/ 2559549 w 11269336"/>
              <a:gd name="connsiteY210" fmla="*/ 2057873 h 2323145"/>
              <a:gd name="connsiteX211" fmla="*/ 2512054 w 11269336"/>
              <a:gd name="connsiteY211" fmla="*/ 2031671 h 2323145"/>
              <a:gd name="connsiteX212" fmla="*/ 2506437 w 11269336"/>
              <a:gd name="connsiteY212" fmla="*/ 2030918 h 2323145"/>
              <a:gd name="connsiteX213" fmla="*/ 2491752 w 11269336"/>
              <a:gd name="connsiteY213" fmla="*/ 2033906 h 2323145"/>
              <a:gd name="connsiteX214" fmla="*/ 2486338 w 11269336"/>
              <a:gd name="connsiteY214" fmla="*/ 2035862 h 2323145"/>
              <a:gd name="connsiteX215" fmla="*/ 2478186 w 11269336"/>
              <a:gd name="connsiteY215" fmla="*/ 2036953 h 2323145"/>
              <a:gd name="connsiteX216" fmla="*/ 2477950 w 11269336"/>
              <a:gd name="connsiteY216" fmla="*/ 2036715 h 2323145"/>
              <a:gd name="connsiteX217" fmla="*/ 2470381 w 11269336"/>
              <a:gd name="connsiteY217" fmla="*/ 2038256 h 2323145"/>
              <a:gd name="connsiteX218" fmla="*/ 2433781 w 11269336"/>
              <a:gd name="connsiteY218" fmla="*/ 2049140 h 2323145"/>
              <a:gd name="connsiteX219" fmla="*/ 2381172 w 11269336"/>
              <a:gd name="connsiteY219" fmla="*/ 2030645 h 2323145"/>
              <a:gd name="connsiteX220" fmla="*/ 2360198 w 11269336"/>
              <a:gd name="connsiteY220" fmla="*/ 2029059 h 2323145"/>
              <a:gd name="connsiteX221" fmla="*/ 2348815 w 11269336"/>
              <a:gd name="connsiteY221" fmla="*/ 2026798 h 2323145"/>
              <a:gd name="connsiteX222" fmla="*/ 2347988 w 11269336"/>
              <a:gd name="connsiteY222" fmla="*/ 2025745 h 2323145"/>
              <a:gd name="connsiteX223" fmla="*/ 2312920 w 11269336"/>
              <a:gd name="connsiteY223" fmla="*/ 2036311 h 2323145"/>
              <a:gd name="connsiteX224" fmla="*/ 2307986 w 11269336"/>
              <a:gd name="connsiteY224" fmla="*/ 2035583 h 2323145"/>
              <a:gd name="connsiteX225" fmla="*/ 2285481 w 11269336"/>
              <a:gd name="connsiteY225" fmla="*/ 2045197 h 2323145"/>
              <a:gd name="connsiteX226" fmla="*/ 2273666 w 11269336"/>
              <a:gd name="connsiteY226" fmla="*/ 2048710 h 2323145"/>
              <a:gd name="connsiteX227" fmla="*/ 2270719 w 11269336"/>
              <a:gd name="connsiteY227" fmla="*/ 2052702 h 2323145"/>
              <a:gd name="connsiteX228" fmla="*/ 2253080 w 11269336"/>
              <a:gd name="connsiteY228" fmla="*/ 2056363 h 2323145"/>
              <a:gd name="connsiteX229" fmla="*/ 2250906 w 11269336"/>
              <a:gd name="connsiteY229" fmla="*/ 2055654 h 2323145"/>
              <a:gd name="connsiteX230" fmla="*/ 2236905 w 11269336"/>
              <a:gd name="connsiteY230" fmla="*/ 2062882 h 2323145"/>
              <a:gd name="connsiteX231" fmla="*/ 2225830 w 11269336"/>
              <a:gd name="connsiteY231" fmla="*/ 2074027 h 2323145"/>
              <a:gd name="connsiteX232" fmla="*/ 2073776 w 11269336"/>
              <a:gd name="connsiteY232" fmla="*/ 2089244 h 2323145"/>
              <a:gd name="connsiteX233" fmla="*/ 1948256 w 11269336"/>
              <a:gd name="connsiteY233" fmla="*/ 2146616 h 2323145"/>
              <a:gd name="connsiteX234" fmla="*/ 1865582 w 11269336"/>
              <a:gd name="connsiteY234" fmla="*/ 2153738 h 2323145"/>
              <a:gd name="connsiteX235" fmla="*/ 1835210 w 11269336"/>
              <a:gd name="connsiteY235" fmla="*/ 2134244 h 2323145"/>
              <a:gd name="connsiteX236" fmla="*/ 1632661 w 11269336"/>
              <a:gd name="connsiteY236" fmla="*/ 2173882 h 2323145"/>
              <a:gd name="connsiteX237" fmla="*/ 1579590 w 11269336"/>
              <a:gd name="connsiteY237" fmla="*/ 2173680 h 2323145"/>
              <a:gd name="connsiteX238" fmla="*/ 1535601 w 11269336"/>
              <a:gd name="connsiteY238" fmla="*/ 2194590 h 2323145"/>
              <a:gd name="connsiteX239" fmla="*/ 1515594 w 11269336"/>
              <a:gd name="connsiteY239" fmla="*/ 2189622 h 2323145"/>
              <a:gd name="connsiteX240" fmla="*/ 1512113 w 11269336"/>
              <a:gd name="connsiteY240" fmla="*/ 2188534 h 2323145"/>
              <a:gd name="connsiteX241" fmla="*/ 1498838 w 11269336"/>
              <a:gd name="connsiteY241" fmla="*/ 2189213 h 2323145"/>
              <a:gd name="connsiteX242" fmla="*/ 1494279 w 11269336"/>
              <a:gd name="connsiteY242" fmla="*/ 2183112 h 2323145"/>
              <a:gd name="connsiteX243" fmla="*/ 1473714 w 11269336"/>
              <a:gd name="connsiteY243" fmla="*/ 2179625 h 2323145"/>
              <a:gd name="connsiteX244" fmla="*/ 1449503 w 11269336"/>
              <a:gd name="connsiteY244" fmla="*/ 2182633 h 2323145"/>
              <a:gd name="connsiteX245" fmla="*/ 1266687 w 11269336"/>
              <a:gd name="connsiteY245" fmla="*/ 2212688 h 2323145"/>
              <a:gd name="connsiteX246" fmla="*/ 1239614 w 11269336"/>
              <a:gd name="connsiteY246" fmla="*/ 2209727 h 2323145"/>
              <a:gd name="connsiteX247" fmla="*/ 1202436 w 11269336"/>
              <a:gd name="connsiteY247" fmla="*/ 2209817 h 2323145"/>
              <a:gd name="connsiteX248" fmla="*/ 1136097 w 11269336"/>
              <a:gd name="connsiteY248" fmla="*/ 2205112 h 2323145"/>
              <a:gd name="connsiteX249" fmla="*/ 988232 w 11269336"/>
              <a:gd name="connsiteY249" fmla="*/ 2235635 h 2323145"/>
              <a:gd name="connsiteX250" fmla="*/ 981959 w 11269336"/>
              <a:gd name="connsiteY250" fmla="*/ 2231607 h 2323145"/>
              <a:gd name="connsiteX251" fmla="*/ 938600 w 11269336"/>
              <a:gd name="connsiteY251" fmla="*/ 2238113 h 2323145"/>
              <a:gd name="connsiteX252" fmla="*/ 791788 w 11269336"/>
              <a:gd name="connsiteY252" fmla="*/ 2293224 h 2323145"/>
              <a:gd name="connsiteX253" fmla="*/ 706914 w 11269336"/>
              <a:gd name="connsiteY253" fmla="*/ 2305046 h 2323145"/>
              <a:gd name="connsiteX254" fmla="*/ 675971 w 11269336"/>
              <a:gd name="connsiteY254" fmla="*/ 2304030 h 2323145"/>
              <a:gd name="connsiteX255" fmla="*/ 624180 w 11269336"/>
              <a:gd name="connsiteY255" fmla="*/ 2302650 h 2323145"/>
              <a:gd name="connsiteX256" fmla="*/ 583453 w 11269336"/>
              <a:gd name="connsiteY256" fmla="*/ 2288788 h 2323145"/>
              <a:gd name="connsiteX257" fmla="*/ 540946 w 11269336"/>
              <a:gd name="connsiteY257" fmla="*/ 2292721 h 2323145"/>
              <a:gd name="connsiteX258" fmla="*/ 533680 w 11269336"/>
              <a:gd name="connsiteY258" fmla="*/ 2310233 h 2323145"/>
              <a:gd name="connsiteX259" fmla="*/ 487366 w 11269336"/>
              <a:gd name="connsiteY259" fmla="*/ 2309053 h 2323145"/>
              <a:gd name="connsiteX260" fmla="*/ 416820 w 11269336"/>
              <a:gd name="connsiteY260" fmla="*/ 2305443 h 2323145"/>
              <a:gd name="connsiteX261" fmla="*/ 376805 w 11269336"/>
              <a:gd name="connsiteY261" fmla="*/ 2307647 h 2323145"/>
              <a:gd name="connsiteX262" fmla="*/ 266777 w 11269336"/>
              <a:gd name="connsiteY262" fmla="*/ 2309012 h 2323145"/>
              <a:gd name="connsiteX263" fmla="*/ 156013 w 11269336"/>
              <a:gd name="connsiteY263" fmla="*/ 2306832 h 2323145"/>
              <a:gd name="connsiteX264" fmla="*/ 87258 w 11269336"/>
              <a:gd name="connsiteY264" fmla="*/ 2285511 h 2323145"/>
              <a:gd name="connsiteX265" fmla="*/ 23798 w 11269336"/>
              <a:gd name="connsiteY265" fmla="*/ 2281822 h 2323145"/>
              <a:gd name="connsiteX266" fmla="*/ 0 w 11269336"/>
              <a:gd name="connsiteY266" fmla="*/ 2285369 h 2323145"/>
              <a:gd name="connsiteX267" fmla="*/ 0 w 11269336"/>
              <a:gd name="connsiteY267"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380600 w 11269336"/>
              <a:gd name="connsiteY19" fmla="*/ 549821 h 2323145"/>
              <a:gd name="connsiteX20" fmla="*/ 9139429 w 11269336"/>
              <a:gd name="connsiteY20" fmla="*/ 696446 h 2323145"/>
              <a:gd name="connsiteX21" fmla="*/ 9114263 w 11269336"/>
              <a:gd name="connsiteY21" fmla="*/ 709213 h 2323145"/>
              <a:gd name="connsiteX22" fmla="*/ 9028928 w 11269336"/>
              <a:gd name="connsiteY22" fmla="*/ 745350 h 2323145"/>
              <a:gd name="connsiteX23" fmla="*/ 8977138 w 11269336"/>
              <a:gd name="connsiteY23" fmla="*/ 774970 h 2323145"/>
              <a:gd name="connsiteX24" fmla="*/ 8947030 w 11269336"/>
              <a:gd name="connsiteY24" fmla="*/ 814934 h 2323145"/>
              <a:gd name="connsiteX25" fmla="*/ 8914746 w 11269336"/>
              <a:gd name="connsiteY25" fmla="*/ 826428 h 2323145"/>
              <a:gd name="connsiteX26" fmla="*/ 8917778 w 11269336"/>
              <a:gd name="connsiteY26" fmla="*/ 835198 h 2323145"/>
              <a:gd name="connsiteX27" fmla="*/ 8905560 w 11269336"/>
              <a:gd name="connsiteY27" fmla="*/ 838358 h 2323145"/>
              <a:gd name="connsiteX28" fmla="*/ 8897564 w 11269336"/>
              <a:gd name="connsiteY28" fmla="*/ 834287 h 2323145"/>
              <a:gd name="connsiteX29" fmla="*/ 8878040 w 11269336"/>
              <a:gd name="connsiteY29" fmla="*/ 844150 h 2323145"/>
              <a:gd name="connsiteX30" fmla="*/ 8882654 w 11269336"/>
              <a:gd name="connsiteY30" fmla="*/ 892768 h 2323145"/>
              <a:gd name="connsiteX31" fmla="*/ 8795998 w 11269336"/>
              <a:gd name="connsiteY31" fmla="*/ 863337 h 2323145"/>
              <a:gd name="connsiteX32" fmla="*/ 8776970 w 11269336"/>
              <a:gd name="connsiteY32" fmla="*/ 885177 h 2323145"/>
              <a:gd name="connsiteX33" fmla="*/ 8755719 w 11269336"/>
              <a:gd name="connsiteY33" fmla="*/ 889754 h 2323145"/>
              <a:gd name="connsiteX34" fmla="*/ 8743257 w 11269336"/>
              <a:gd name="connsiteY34" fmla="*/ 904723 h 2323145"/>
              <a:gd name="connsiteX35" fmla="*/ 8721366 w 11269336"/>
              <a:gd name="connsiteY35" fmla="*/ 904711 h 2323145"/>
              <a:gd name="connsiteX36" fmla="*/ 8678353 w 11269336"/>
              <a:gd name="connsiteY36" fmla="*/ 926318 h 2323145"/>
              <a:gd name="connsiteX37" fmla="*/ 8636849 w 11269336"/>
              <a:gd name="connsiteY37" fmla="*/ 937900 h 2323145"/>
              <a:gd name="connsiteX38" fmla="*/ 8620213 w 11269336"/>
              <a:gd name="connsiteY38" fmla="*/ 943068 h 2323145"/>
              <a:gd name="connsiteX39" fmla="*/ 8612581 w 11269336"/>
              <a:gd name="connsiteY39" fmla="*/ 952695 h 2323145"/>
              <a:gd name="connsiteX40" fmla="*/ 8589038 w 11269336"/>
              <a:gd name="connsiteY40" fmla="*/ 963892 h 2323145"/>
              <a:gd name="connsiteX41" fmla="*/ 8579950 w 11269336"/>
              <a:gd name="connsiteY41" fmla="*/ 960899 h 2323145"/>
              <a:gd name="connsiteX42" fmla="*/ 8579319 w 11269336"/>
              <a:gd name="connsiteY42" fmla="*/ 965630 h 2323145"/>
              <a:gd name="connsiteX43" fmla="*/ 8547429 w 11269336"/>
              <a:gd name="connsiteY43" fmla="*/ 984506 h 2323145"/>
              <a:gd name="connsiteX44" fmla="*/ 8478704 w 11269336"/>
              <a:gd name="connsiteY44" fmla="*/ 1025490 h 2323145"/>
              <a:gd name="connsiteX45" fmla="*/ 8461421 w 11269336"/>
              <a:gd name="connsiteY45" fmla="*/ 1035512 h 2323145"/>
              <a:gd name="connsiteX46" fmla="*/ 8445003 w 11269336"/>
              <a:gd name="connsiteY46" fmla="*/ 1036851 h 2323145"/>
              <a:gd name="connsiteX47" fmla="*/ 8357350 w 11269336"/>
              <a:gd name="connsiteY47" fmla="*/ 1060213 h 2323145"/>
              <a:gd name="connsiteX48" fmla="*/ 8335565 w 11269336"/>
              <a:gd name="connsiteY48" fmla="*/ 1061151 h 2323145"/>
              <a:gd name="connsiteX49" fmla="*/ 8325267 w 11269336"/>
              <a:gd name="connsiteY49" fmla="*/ 1055919 h 2323145"/>
              <a:gd name="connsiteX50" fmla="*/ 8293586 w 11269336"/>
              <a:gd name="connsiteY50" fmla="*/ 1076144 h 2323145"/>
              <a:gd name="connsiteX51" fmla="*/ 8242405 w 11269336"/>
              <a:gd name="connsiteY51" fmla="*/ 1095960 h 2323145"/>
              <a:gd name="connsiteX52" fmla="*/ 8197391 w 11269336"/>
              <a:gd name="connsiteY52" fmla="*/ 1107746 h 2323145"/>
              <a:gd name="connsiteX53" fmla="*/ 8081474 w 11269336"/>
              <a:gd name="connsiteY53" fmla="*/ 1130125 h 2323145"/>
              <a:gd name="connsiteX54" fmla="*/ 8053585 w 11269336"/>
              <a:gd name="connsiteY54" fmla="*/ 1129169 h 2323145"/>
              <a:gd name="connsiteX55" fmla="*/ 8038422 w 11269336"/>
              <a:gd name="connsiteY55" fmla="*/ 1119092 h 2323145"/>
              <a:gd name="connsiteX56" fmla="*/ 8029450 w 11269336"/>
              <a:gd name="connsiteY56" fmla="*/ 1125592 h 2323145"/>
              <a:gd name="connsiteX57" fmla="*/ 7959552 w 11269336"/>
              <a:gd name="connsiteY57" fmla="*/ 1140188 h 2323145"/>
              <a:gd name="connsiteX58" fmla="*/ 7914188 w 11269336"/>
              <a:gd name="connsiteY58" fmla="*/ 1150862 h 2323145"/>
              <a:gd name="connsiteX59" fmla="*/ 7914918 w 11269336"/>
              <a:gd name="connsiteY59" fmla="*/ 1168758 h 2323145"/>
              <a:gd name="connsiteX60" fmla="*/ 7875510 w 11269336"/>
              <a:gd name="connsiteY60" fmla="*/ 1183153 h 2323145"/>
              <a:gd name="connsiteX61" fmla="*/ 7829932 w 11269336"/>
              <a:gd name="connsiteY61" fmla="*/ 1180782 h 2323145"/>
              <a:gd name="connsiteX62" fmla="*/ 7779182 w 11269336"/>
              <a:gd name="connsiteY62" fmla="*/ 1192665 h 2323145"/>
              <a:gd name="connsiteX63" fmla="*/ 7748774 w 11269336"/>
              <a:gd name="connsiteY63" fmla="*/ 1199586 h 2323145"/>
              <a:gd name="connsiteX64" fmla="*/ 7671846 w 11269336"/>
              <a:gd name="connsiteY64" fmla="*/ 1231966 h 2323145"/>
              <a:gd name="connsiteX65" fmla="*/ 7554146 w 11269336"/>
              <a:gd name="connsiteY65" fmla="*/ 1319748 h 2323145"/>
              <a:gd name="connsiteX66" fmla="*/ 7515052 w 11269336"/>
              <a:gd name="connsiteY66" fmla="*/ 1336718 h 2323145"/>
              <a:gd name="connsiteX67" fmla="*/ 7507193 w 11269336"/>
              <a:gd name="connsiteY67" fmla="*/ 1334617 h 2323145"/>
              <a:gd name="connsiteX68" fmla="*/ 7461694 w 11269336"/>
              <a:gd name="connsiteY68" fmla="*/ 1375866 h 2323145"/>
              <a:gd name="connsiteX69" fmla="*/ 7377571 w 11269336"/>
              <a:gd name="connsiteY69" fmla="*/ 1400128 h 2323145"/>
              <a:gd name="connsiteX70" fmla="*/ 7311261 w 11269336"/>
              <a:gd name="connsiteY70" fmla="*/ 1412652 h 2323145"/>
              <a:gd name="connsiteX71" fmla="*/ 7275307 w 11269336"/>
              <a:gd name="connsiteY71" fmla="*/ 1422171 h 2323145"/>
              <a:gd name="connsiteX72" fmla="*/ 7247783 w 11269336"/>
              <a:gd name="connsiteY72" fmla="*/ 1426330 h 2323145"/>
              <a:gd name="connsiteX73" fmla="*/ 7185047 w 11269336"/>
              <a:gd name="connsiteY73" fmla="*/ 1451812 h 2323145"/>
              <a:gd name="connsiteX74" fmla="*/ 7084117 w 11269336"/>
              <a:gd name="connsiteY74" fmla="*/ 1500281 h 2323145"/>
              <a:gd name="connsiteX75" fmla="*/ 7062011 w 11269336"/>
              <a:gd name="connsiteY75" fmla="*/ 1509183 h 2323145"/>
              <a:gd name="connsiteX76" fmla="*/ 7040555 w 11269336"/>
              <a:gd name="connsiteY76" fmla="*/ 1511207 h 2323145"/>
              <a:gd name="connsiteX77" fmla="*/ 7033438 w 11269336"/>
              <a:gd name="connsiteY77" fmla="*/ 1506772 h 2323145"/>
              <a:gd name="connsiteX78" fmla="*/ 7020886 w 11269336"/>
              <a:gd name="connsiteY78" fmla="*/ 1510764 h 2323145"/>
              <a:gd name="connsiteX79" fmla="*/ 7017033 w 11269336"/>
              <a:gd name="connsiteY79" fmla="*/ 1510650 h 2323145"/>
              <a:gd name="connsiteX80" fmla="*/ 6995460 w 11269336"/>
              <a:gd name="connsiteY80" fmla="*/ 1511173 h 2323145"/>
              <a:gd name="connsiteX81" fmla="*/ 6962144 w 11269336"/>
              <a:gd name="connsiteY81" fmla="*/ 1541508 h 2323145"/>
              <a:gd name="connsiteX82" fmla="*/ 6910674 w 11269336"/>
              <a:gd name="connsiteY82" fmla="*/ 1554793 h 2323145"/>
              <a:gd name="connsiteX83" fmla="*/ 6732152 w 11269336"/>
              <a:gd name="connsiteY83" fmla="*/ 1642538 h 2323145"/>
              <a:gd name="connsiteX84" fmla="*/ 6694106 w 11269336"/>
              <a:gd name="connsiteY84" fmla="*/ 1632377 h 2323145"/>
              <a:gd name="connsiteX85" fmla="*/ 6617223 w 11269336"/>
              <a:gd name="connsiteY85" fmla="*/ 1659889 h 2323145"/>
              <a:gd name="connsiteX86" fmla="*/ 6521138 w 11269336"/>
              <a:gd name="connsiteY86" fmla="*/ 1744340 h 2323145"/>
              <a:gd name="connsiteX87" fmla="*/ 6380677 w 11269336"/>
              <a:gd name="connsiteY87" fmla="*/ 1796883 h 2323145"/>
              <a:gd name="connsiteX88" fmla="*/ 6374897 w 11269336"/>
              <a:gd name="connsiteY88" fmla="*/ 1809910 h 2323145"/>
              <a:gd name="connsiteX89" fmla="*/ 6364545 w 11269336"/>
              <a:gd name="connsiteY89" fmla="*/ 1820090 h 2323145"/>
              <a:gd name="connsiteX90" fmla="*/ 6362126 w 11269336"/>
              <a:gd name="connsiteY90" fmla="*/ 1819991 h 2323145"/>
              <a:gd name="connsiteX91" fmla="*/ 6346673 w 11269336"/>
              <a:gd name="connsiteY91" fmla="*/ 1827824 h 2323145"/>
              <a:gd name="connsiteX92" fmla="*/ 6345588 w 11269336"/>
              <a:gd name="connsiteY92" fmla="*/ 1832232 h 2323145"/>
              <a:gd name="connsiteX93" fmla="*/ 6335708 w 11269336"/>
              <a:gd name="connsiteY93" fmla="*/ 1838451 h 2323145"/>
              <a:gd name="connsiteX94" fmla="*/ 6318182 w 11269336"/>
              <a:gd name="connsiteY94" fmla="*/ 1852975 h 2323145"/>
              <a:gd name="connsiteX95" fmla="*/ 6313084 w 11269336"/>
              <a:gd name="connsiteY95" fmla="*/ 1853561 h 2323145"/>
              <a:gd name="connsiteX96" fmla="*/ 6283816 w 11269336"/>
              <a:gd name="connsiteY96" fmla="*/ 1872148 h 2323145"/>
              <a:gd name="connsiteX97" fmla="*/ 6282550 w 11269336"/>
              <a:gd name="connsiteY97" fmla="*/ 1871392 h 2323145"/>
              <a:gd name="connsiteX98" fmla="*/ 6270527 w 11269336"/>
              <a:gd name="connsiteY98" fmla="*/ 1872208 h 2323145"/>
              <a:gd name="connsiteX99" fmla="*/ 6249518 w 11269336"/>
              <a:gd name="connsiteY99" fmla="*/ 1876079 h 2323145"/>
              <a:gd name="connsiteX100" fmla="*/ 6190386 w 11269336"/>
              <a:gd name="connsiteY100" fmla="*/ 1872478 h 2323145"/>
              <a:gd name="connsiteX101" fmla="*/ 6159777 w 11269336"/>
              <a:gd name="connsiteY101" fmla="*/ 1891745 h 2323145"/>
              <a:gd name="connsiteX102" fmla="*/ 6153131 w 11269336"/>
              <a:gd name="connsiteY102" fmla="*/ 1895079 h 2323145"/>
              <a:gd name="connsiteX103" fmla="*/ 6152798 w 11269336"/>
              <a:gd name="connsiteY103" fmla="*/ 1894920 h 2323145"/>
              <a:gd name="connsiteX104" fmla="*/ 6145388 w 11269336"/>
              <a:gd name="connsiteY104" fmla="*/ 1897990 h 2323145"/>
              <a:gd name="connsiteX105" fmla="*/ 6141014 w 11269336"/>
              <a:gd name="connsiteY105" fmla="*/ 1901155 h 2323145"/>
              <a:gd name="connsiteX106" fmla="*/ 6128122 w 11269336"/>
              <a:gd name="connsiteY106" fmla="*/ 1907623 h 2323145"/>
              <a:gd name="connsiteX107" fmla="*/ 6122351 w 11269336"/>
              <a:gd name="connsiteY107" fmla="*/ 1908359 h 2323145"/>
              <a:gd name="connsiteX108" fmla="*/ 6064750 w 11269336"/>
              <a:gd name="connsiteY108" fmla="*/ 1896394 h 2323145"/>
              <a:gd name="connsiteX109" fmla="*/ 5964230 w 11269336"/>
              <a:gd name="connsiteY109" fmla="*/ 1910038 h 2323145"/>
              <a:gd name="connsiteX110" fmla="*/ 5865399 w 11269336"/>
              <a:gd name="connsiteY110" fmla="*/ 1926966 h 2323145"/>
              <a:gd name="connsiteX111" fmla="*/ 5829951 w 11269336"/>
              <a:gd name="connsiteY111" fmla="*/ 1934755 h 2323145"/>
              <a:gd name="connsiteX112" fmla="*/ 5765285 w 11269336"/>
              <a:gd name="connsiteY112" fmla="*/ 1941322 h 2323145"/>
              <a:gd name="connsiteX113" fmla="*/ 5734750 w 11269336"/>
              <a:gd name="connsiteY113" fmla="*/ 1939793 h 2323145"/>
              <a:gd name="connsiteX114" fmla="*/ 5733569 w 11269336"/>
              <a:gd name="connsiteY114" fmla="*/ 1940505 h 2323145"/>
              <a:gd name="connsiteX115" fmla="*/ 5730329 w 11269336"/>
              <a:gd name="connsiteY115" fmla="*/ 1937845 h 2323145"/>
              <a:gd name="connsiteX116" fmla="*/ 5724661 w 11269336"/>
              <a:gd name="connsiteY116" fmla="*/ 1937455 h 2323145"/>
              <a:gd name="connsiteX117" fmla="*/ 5710186 w 11269336"/>
              <a:gd name="connsiteY117" fmla="*/ 1941370 h 2323145"/>
              <a:gd name="connsiteX118" fmla="*/ 5704910 w 11269336"/>
              <a:gd name="connsiteY118" fmla="*/ 1943663 h 2323145"/>
              <a:gd name="connsiteX119" fmla="*/ 5696836 w 11269336"/>
              <a:gd name="connsiteY119" fmla="*/ 1945271 h 2323145"/>
              <a:gd name="connsiteX120" fmla="*/ 5696583 w 11269336"/>
              <a:gd name="connsiteY120" fmla="*/ 1945050 h 2323145"/>
              <a:gd name="connsiteX121" fmla="*/ 5689123 w 11269336"/>
              <a:gd name="connsiteY121" fmla="*/ 1947067 h 2323145"/>
              <a:gd name="connsiteX122" fmla="*/ 5653291 w 11269336"/>
              <a:gd name="connsiteY122" fmla="*/ 1960245 h 2323145"/>
              <a:gd name="connsiteX123" fmla="*/ 5599385 w 11269336"/>
              <a:gd name="connsiteY123" fmla="*/ 1945198 h 2323145"/>
              <a:gd name="connsiteX124" fmla="*/ 5578300 w 11269336"/>
              <a:gd name="connsiteY124" fmla="*/ 1944963 h 2323145"/>
              <a:gd name="connsiteX125" fmla="*/ 5566758 w 11269336"/>
              <a:gd name="connsiteY125" fmla="*/ 1943441 h 2323145"/>
              <a:gd name="connsiteX126" fmla="*/ 5565857 w 11269336"/>
              <a:gd name="connsiteY126" fmla="*/ 1942445 h 2323145"/>
              <a:gd name="connsiteX127" fmla="*/ 5531534 w 11269336"/>
              <a:gd name="connsiteY127" fmla="*/ 1955208 h 2323145"/>
              <a:gd name="connsiteX128" fmla="*/ 5526552 w 11269336"/>
              <a:gd name="connsiteY128" fmla="*/ 1954799 h 2323145"/>
              <a:gd name="connsiteX129" fmla="*/ 5504723 w 11269336"/>
              <a:gd name="connsiteY129" fmla="*/ 1965811 h 2323145"/>
              <a:gd name="connsiteX130" fmla="*/ 5493156 w 11269336"/>
              <a:gd name="connsiteY130" fmla="*/ 1970063 h 2323145"/>
              <a:gd name="connsiteX131" fmla="*/ 5490486 w 11269336"/>
              <a:gd name="connsiteY131" fmla="*/ 1974227 h 2323145"/>
              <a:gd name="connsiteX132" fmla="*/ 5473107 w 11269336"/>
              <a:gd name="connsiteY132" fmla="*/ 1979001 h 2323145"/>
              <a:gd name="connsiteX133" fmla="*/ 5470885 w 11269336"/>
              <a:gd name="connsiteY133" fmla="*/ 1978432 h 2323145"/>
              <a:gd name="connsiteX134" fmla="*/ 5457393 w 11269336"/>
              <a:gd name="connsiteY134" fmla="*/ 1986525 h 2323145"/>
              <a:gd name="connsiteX135" fmla="*/ 5447102 w 11269336"/>
              <a:gd name="connsiteY135" fmla="*/ 1998329 h 2323145"/>
              <a:gd name="connsiteX136" fmla="*/ 5159151 w 11269336"/>
              <a:gd name="connsiteY136" fmla="*/ 2029640 h 2323145"/>
              <a:gd name="connsiteX137" fmla="*/ 5041688 w 11269336"/>
              <a:gd name="connsiteY137" fmla="*/ 2022334 h 2323145"/>
              <a:gd name="connsiteX138" fmla="*/ 4860988 w 11269336"/>
              <a:gd name="connsiteY138" fmla="*/ 2135698 h 2323145"/>
              <a:gd name="connsiteX139" fmla="*/ 4807902 w 11269336"/>
              <a:gd name="connsiteY139" fmla="*/ 2138894 h 2323145"/>
              <a:gd name="connsiteX140" fmla="*/ 4765388 w 11269336"/>
              <a:gd name="connsiteY140" fmla="*/ 2162525 h 2323145"/>
              <a:gd name="connsiteX141" fmla="*/ 4745033 w 11269336"/>
              <a:gd name="connsiteY141" fmla="*/ 2158859 h 2323145"/>
              <a:gd name="connsiteX142" fmla="*/ 4741475 w 11269336"/>
              <a:gd name="connsiteY142" fmla="*/ 2157998 h 2323145"/>
              <a:gd name="connsiteX143" fmla="*/ 4728247 w 11269336"/>
              <a:gd name="connsiteY143" fmla="*/ 2159526 h 2323145"/>
              <a:gd name="connsiteX144" fmla="*/ 4723263 w 11269336"/>
              <a:gd name="connsiteY144" fmla="*/ 2153742 h 2323145"/>
              <a:gd name="connsiteX145" fmla="*/ 4702453 w 11269336"/>
              <a:gd name="connsiteY145" fmla="*/ 2151586 h 2323145"/>
              <a:gd name="connsiteX146" fmla="*/ 4678455 w 11269336"/>
              <a:gd name="connsiteY146" fmla="*/ 2156131 h 2323145"/>
              <a:gd name="connsiteX147" fmla="*/ 4593061 w 11269336"/>
              <a:gd name="connsiteY147" fmla="*/ 2171597 h 2323145"/>
              <a:gd name="connsiteX148" fmla="*/ 4579902 w 11269336"/>
              <a:gd name="connsiteY148" fmla="*/ 2177927 h 2323145"/>
              <a:gd name="connsiteX149" fmla="*/ 4533444 w 11269336"/>
              <a:gd name="connsiteY149" fmla="*/ 2181200 h 2323145"/>
              <a:gd name="connsiteX150" fmla="*/ 4492832 w 11269336"/>
              <a:gd name="connsiteY150" fmla="*/ 2188033 h 2323145"/>
              <a:gd name="connsiteX151" fmla="*/ 4467257 w 11269336"/>
              <a:gd name="connsiteY151" fmla="*/ 2196121 h 2323145"/>
              <a:gd name="connsiteX152" fmla="*/ 4459937 w 11269336"/>
              <a:gd name="connsiteY152" fmla="*/ 2195182 h 2323145"/>
              <a:gd name="connsiteX153" fmla="*/ 4433312 w 11269336"/>
              <a:gd name="connsiteY153" fmla="*/ 2199004 h 2323145"/>
              <a:gd name="connsiteX154" fmla="*/ 4420601 w 11269336"/>
              <a:gd name="connsiteY154" fmla="*/ 2205158 h 2323145"/>
              <a:gd name="connsiteX155" fmla="*/ 4405765 w 11269336"/>
              <a:gd name="connsiteY155" fmla="*/ 2199902 h 2323145"/>
              <a:gd name="connsiteX156" fmla="*/ 4401354 w 11269336"/>
              <a:gd name="connsiteY156" fmla="*/ 2194745 h 2323145"/>
              <a:gd name="connsiteX157" fmla="*/ 4383151 w 11269336"/>
              <a:gd name="connsiteY157" fmla="*/ 2201140 h 2323145"/>
              <a:gd name="connsiteX158" fmla="*/ 4366646 w 11269336"/>
              <a:gd name="connsiteY158" fmla="*/ 2198564 h 2323145"/>
              <a:gd name="connsiteX159" fmla="*/ 4354009 w 11269336"/>
              <a:gd name="connsiteY159" fmla="*/ 2204984 h 2323145"/>
              <a:gd name="connsiteX160" fmla="*/ 4348284 w 11269336"/>
              <a:gd name="connsiteY160" fmla="*/ 2205270 h 2323145"/>
              <a:gd name="connsiteX161" fmla="*/ 4333906 w 11269336"/>
              <a:gd name="connsiteY161" fmla="*/ 2205251 h 2323145"/>
              <a:gd name="connsiteX162" fmla="*/ 4308819 w 11269336"/>
              <a:gd name="connsiteY162" fmla="*/ 2203822 h 2323145"/>
              <a:gd name="connsiteX163" fmla="*/ 4301210 w 11269336"/>
              <a:gd name="connsiteY163" fmla="*/ 2204456 h 2323145"/>
              <a:gd name="connsiteX164" fmla="*/ 4283095 w 11269336"/>
              <a:gd name="connsiteY164" fmla="*/ 2198177 h 2323145"/>
              <a:gd name="connsiteX165" fmla="*/ 4250119 w 11269336"/>
              <a:gd name="connsiteY165" fmla="*/ 2196342 h 2323145"/>
              <a:gd name="connsiteX166" fmla="*/ 4189203 w 11269336"/>
              <a:gd name="connsiteY166" fmla="*/ 2178994 h 2323145"/>
              <a:gd name="connsiteX167" fmla="*/ 4154035 w 11269336"/>
              <a:gd name="connsiteY167" fmla="*/ 2171950 h 2323145"/>
              <a:gd name="connsiteX168" fmla="*/ 4129569 w 11269336"/>
              <a:gd name="connsiteY168" fmla="*/ 2163850 h 2323145"/>
              <a:gd name="connsiteX169" fmla="*/ 4061250 w 11269336"/>
              <a:gd name="connsiteY169" fmla="*/ 2159236 h 2323145"/>
              <a:gd name="connsiteX170" fmla="*/ 3945480 w 11269336"/>
              <a:gd name="connsiteY170" fmla="*/ 2158279 h 2323145"/>
              <a:gd name="connsiteX171" fmla="*/ 3921468 w 11269336"/>
              <a:gd name="connsiteY171" fmla="*/ 2156588 h 2323145"/>
              <a:gd name="connsiteX172" fmla="*/ 3903348 w 11269336"/>
              <a:gd name="connsiteY172" fmla="*/ 2149220 h 2323145"/>
              <a:gd name="connsiteX173" fmla="*/ 3901342 w 11269336"/>
              <a:gd name="connsiteY173" fmla="*/ 2142355 h 2323145"/>
              <a:gd name="connsiteX174" fmla="*/ 3888539 w 11269336"/>
              <a:gd name="connsiteY174" fmla="*/ 2140476 h 2323145"/>
              <a:gd name="connsiteX175" fmla="*/ 3885662 w 11269336"/>
              <a:gd name="connsiteY175" fmla="*/ 2138740 h 2323145"/>
              <a:gd name="connsiteX176" fmla="*/ 3868627 w 11269336"/>
              <a:gd name="connsiteY176" fmla="*/ 2130023 h 2323145"/>
              <a:gd name="connsiteX177" fmla="*/ 3819177 w 11269336"/>
              <a:gd name="connsiteY177" fmla="*/ 2142111 h 2323145"/>
              <a:gd name="connsiteX178" fmla="*/ 3769100 w 11269336"/>
              <a:gd name="connsiteY178" fmla="*/ 2131731 h 2323145"/>
              <a:gd name="connsiteX179" fmla="*/ 3562752 w 11269336"/>
              <a:gd name="connsiteY179" fmla="*/ 2131785 h 2323145"/>
              <a:gd name="connsiteX180" fmla="*/ 3541402 w 11269336"/>
              <a:gd name="connsiteY180" fmla="*/ 2106821 h 2323145"/>
              <a:gd name="connsiteX181" fmla="*/ 3365341 w 11269336"/>
              <a:gd name="connsiteY181" fmla="*/ 2077638 h 2323145"/>
              <a:gd name="connsiteX182" fmla="*/ 3170922 w 11269336"/>
              <a:gd name="connsiteY182" fmla="*/ 2115957 h 2323145"/>
              <a:gd name="connsiteX183" fmla="*/ 3156256 w 11269336"/>
              <a:gd name="connsiteY183" fmla="*/ 2124773 h 2323145"/>
              <a:gd name="connsiteX184" fmla="*/ 3140298 w 11269336"/>
              <a:gd name="connsiteY184" fmla="*/ 2129182 h 2323145"/>
              <a:gd name="connsiteX185" fmla="*/ 3138514 w 11269336"/>
              <a:gd name="connsiteY185" fmla="*/ 2128069 h 2323145"/>
              <a:gd name="connsiteX186" fmla="*/ 3120467 w 11269336"/>
              <a:gd name="connsiteY186" fmla="*/ 2128281 h 2323145"/>
              <a:gd name="connsiteX187" fmla="*/ 3116175 w 11269336"/>
              <a:gd name="connsiteY187" fmla="*/ 2131633 h 2323145"/>
              <a:gd name="connsiteX188" fmla="*/ 3103685 w 11269336"/>
              <a:gd name="connsiteY188" fmla="*/ 2132814 h 2323145"/>
              <a:gd name="connsiteX189" fmla="*/ 3078794 w 11269336"/>
              <a:gd name="connsiteY189" fmla="*/ 2137935 h 2323145"/>
              <a:gd name="connsiteX190" fmla="*/ 3074407 w 11269336"/>
              <a:gd name="connsiteY190" fmla="*/ 2136274 h 2323145"/>
              <a:gd name="connsiteX191" fmla="*/ 3037285 w 11269336"/>
              <a:gd name="connsiteY191" fmla="*/ 2139919 h 2323145"/>
              <a:gd name="connsiteX192" fmla="*/ 3036901 w 11269336"/>
              <a:gd name="connsiteY192" fmla="*/ 2138726 h 2323145"/>
              <a:gd name="connsiteX193" fmla="*/ 3026996 w 11269336"/>
              <a:gd name="connsiteY193" fmla="*/ 2134322 h 2323145"/>
              <a:gd name="connsiteX194" fmla="*/ 3007772 w 11269336"/>
              <a:gd name="connsiteY194" fmla="*/ 2128742 h 2323145"/>
              <a:gd name="connsiteX195" fmla="*/ 2965030 w 11269336"/>
              <a:gd name="connsiteY195" fmla="*/ 2100494 h 2323145"/>
              <a:gd name="connsiteX196" fmla="*/ 2926342 w 11269336"/>
              <a:gd name="connsiteY196" fmla="*/ 2104155 h 2323145"/>
              <a:gd name="connsiteX197" fmla="*/ 2918608 w 11269336"/>
              <a:gd name="connsiteY197" fmla="*/ 2104215 h 2323145"/>
              <a:gd name="connsiteX198" fmla="*/ 2918475 w 11269336"/>
              <a:gd name="connsiteY198" fmla="*/ 2103937 h 2323145"/>
              <a:gd name="connsiteX199" fmla="*/ 2910360 w 11269336"/>
              <a:gd name="connsiteY199" fmla="*/ 2103444 h 2323145"/>
              <a:gd name="connsiteX200" fmla="*/ 2904507 w 11269336"/>
              <a:gd name="connsiteY200" fmla="*/ 2104326 h 2323145"/>
              <a:gd name="connsiteX201" fmla="*/ 2889503 w 11269336"/>
              <a:gd name="connsiteY201" fmla="*/ 2104443 h 2323145"/>
              <a:gd name="connsiteX202" fmla="*/ 2884480 w 11269336"/>
              <a:gd name="connsiteY202" fmla="*/ 2102626 h 2323145"/>
              <a:gd name="connsiteX203" fmla="*/ 2882689 w 11269336"/>
              <a:gd name="connsiteY203" fmla="*/ 2099228 h 2323145"/>
              <a:gd name="connsiteX204" fmla="*/ 2881291 w 11269336"/>
              <a:gd name="connsiteY204" fmla="*/ 2099618 h 2323145"/>
              <a:gd name="connsiteX205" fmla="*/ 2853979 w 11269336"/>
              <a:gd name="connsiteY205" fmla="*/ 2090388 h 2323145"/>
              <a:gd name="connsiteX206" fmla="*/ 2791790 w 11269336"/>
              <a:gd name="connsiteY206" fmla="*/ 2080332 h 2323145"/>
              <a:gd name="connsiteX207" fmla="*/ 2755844 w 11269336"/>
              <a:gd name="connsiteY207" fmla="*/ 2078874 h 2323145"/>
              <a:gd name="connsiteX208" fmla="*/ 2657742 w 11269336"/>
              <a:gd name="connsiteY208" fmla="*/ 2070179 h 2323145"/>
              <a:gd name="connsiteX209" fmla="*/ 2559549 w 11269336"/>
              <a:gd name="connsiteY209" fmla="*/ 2057873 h 2323145"/>
              <a:gd name="connsiteX210" fmla="*/ 2512054 w 11269336"/>
              <a:gd name="connsiteY210" fmla="*/ 2031671 h 2323145"/>
              <a:gd name="connsiteX211" fmla="*/ 2506437 w 11269336"/>
              <a:gd name="connsiteY211" fmla="*/ 2030918 h 2323145"/>
              <a:gd name="connsiteX212" fmla="*/ 2491752 w 11269336"/>
              <a:gd name="connsiteY212" fmla="*/ 2033906 h 2323145"/>
              <a:gd name="connsiteX213" fmla="*/ 2486338 w 11269336"/>
              <a:gd name="connsiteY213" fmla="*/ 2035862 h 2323145"/>
              <a:gd name="connsiteX214" fmla="*/ 2478186 w 11269336"/>
              <a:gd name="connsiteY214" fmla="*/ 2036953 h 2323145"/>
              <a:gd name="connsiteX215" fmla="*/ 2477950 w 11269336"/>
              <a:gd name="connsiteY215" fmla="*/ 2036715 h 2323145"/>
              <a:gd name="connsiteX216" fmla="*/ 2470381 w 11269336"/>
              <a:gd name="connsiteY216" fmla="*/ 2038256 h 2323145"/>
              <a:gd name="connsiteX217" fmla="*/ 2433781 w 11269336"/>
              <a:gd name="connsiteY217" fmla="*/ 2049140 h 2323145"/>
              <a:gd name="connsiteX218" fmla="*/ 2381172 w 11269336"/>
              <a:gd name="connsiteY218" fmla="*/ 2030645 h 2323145"/>
              <a:gd name="connsiteX219" fmla="*/ 2360198 w 11269336"/>
              <a:gd name="connsiteY219" fmla="*/ 2029059 h 2323145"/>
              <a:gd name="connsiteX220" fmla="*/ 2348815 w 11269336"/>
              <a:gd name="connsiteY220" fmla="*/ 2026798 h 2323145"/>
              <a:gd name="connsiteX221" fmla="*/ 2347988 w 11269336"/>
              <a:gd name="connsiteY221" fmla="*/ 2025745 h 2323145"/>
              <a:gd name="connsiteX222" fmla="*/ 2312920 w 11269336"/>
              <a:gd name="connsiteY222" fmla="*/ 2036311 h 2323145"/>
              <a:gd name="connsiteX223" fmla="*/ 2307986 w 11269336"/>
              <a:gd name="connsiteY223" fmla="*/ 2035583 h 2323145"/>
              <a:gd name="connsiteX224" fmla="*/ 2285481 w 11269336"/>
              <a:gd name="connsiteY224" fmla="*/ 2045197 h 2323145"/>
              <a:gd name="connsiteX225" fmla="*/ 2273666 w 11269336"/>
              <a:gd name="connsiteY225" fmla="*/ 2048710 h 2323145"/>
              <a:gd name="connsiteX226" fmla="*/ 2270719 w 11269336"/>
              <a:gd name="connsiteY226" fmla="*/ 2052702 h 2323145"/>
              <a:gd name="connsiteX227" fmla="*/ 2253080 w 11269336"/>
              <a:gd name="connsiteY227" fmla="*/ 2056363 h 2323145"/>
              <a:gd name="connsiteX228" fmla="*/ 2250906 w 11269336"/>
              <a:gd name="connsiteY228" fmla="*/ 2055654 h 2323145"/>
              <a:gd name="connsiteX229" fmla="*/ 2236905 w 11269336"/>
              <a:gd name="connsiteY229" fmla="*/ 2062882 h 2323145"/>
              <a:gd name="connsiteX230" fmla="*/ 2225830 w 11269336"/>
              <a:gd name="connsiteY230" fmla="*/ 2074027 h 2323145"/>
              <a:gd name="connsiteX231" fmla="*/ 2073776 w 11269336"/>
              <a:gd name="connsiteY231" fmla="*/ 2089244 h 2323145"/>
              <a:gd name="connsiteX232" fmla="*/ 1948256 w 11269336"/>
              <a:gd name="connsiteY232" fmla="*/ 2146616 h 2323145"/>
              <a:gd name="connsiteX233" fmla="*/ 1865582 w 11269336"/>
              <a:gd name="connsiteY233" fmla="*/ 2153738 h 2323145"/>
              <a:gd name="connsiteX234" fmla="*/ 1835210 w 11269336"/>
              <a:gd name="connsiteY234" fmla="*/ 2134244 h 2323145"/>
              <a:gd name="connsiteX235" fmla="*/ 1632661 w 11269336"/>
              <a:gd name="connsiteY235" fmla="*/ 2173882 h 2323145"/>
              <a:gd name="connsiteX236" fmla="*/ 1579590 w 11269336"/>
              <a:gd name="connsiteY236" fmla="*/ 2173680 h 2323145"/>
              <a:gd name="connsiteX237" fmla="*/ 1535601 w 11269336"/>
              <a:gd name="connsiteY237" fmla="*/ 2194590 h 2323145"/>
              <a:gd name="connsiteX238" fmla="*/ 1515594 w 11269336"/>
              <a:gd name="connsiteY238" fmla="*/ 2189622 h 2323145"/>
              <a:gd name="connsiteX239" fmla="*/ 1512113 w 11269336"/>
              <a:gd name="connsiteY239" fmla="*/ 2188534 h 2323145"/>
              <a:gd name="connsiteX240" fmla="*/ 1498838 w 11269336"/>
              <a:gd name="connsiteY240" fmla="*/ 2189213 h 2323145"/>
              <a:gd name="connsiteX241" fmla="*/ 1494279 w 11269336"/>
              <a:gd name="connsiteY241" fmla="*/ 2183112 h 2323145"/>
              <a:gd name="connsiteX242" fmla="*/ 1473714 w 11269336"/>
              <a:gd name="connsiteY242" fmla="*/ 2179625 h 2323145"/>
              <a:gd name="connsiteX243" fmla="*/ 1449503 w 11269336"/>
              <a:gd name="connsiteY243" fmla="*/ 2182633 h 2323145"/>
              <a:gd name="connsiteX244" fmla="*/ 1266687 w 11269336"/>
              <a:gd name="connsiteY244" fmla="*/ 2212688 h 2323145"/>
              <a:gd name="connsiteX245" fmla="*/ 1239614 w 11269336"/>
              <a:gd name="connsiteY245" fmla="*/ 2209727 h 2323145"/>
              <a:gd name="connsiteX246" fmla="*/ 1202436 w 11269336"/>
              <a:gd name="connsiteY246" fmla="*/ 2209817 h 2323145"/>
              <a:gd name="connsiteX247" fmla="*/ 1136097 w 11269336"/>
              <a:gd name="connsiteY247" fmla="*/ 2205112 h 2323145"/>
              <a:gd name="connsiteX248" fmla="*/ 988232 w 11269336"/>
              <a:gd name="connsiteY248" fmla="*/ 2235635 h 2323145"/>
              <a:gd name="connsiteX249" fmla="*/ 981959 w 11269336"/>
              <a:gd name="connsiteY249" fmla="*/ 2231607 h 2323145"/>
              <a:gd name="connsiteX250" fmla="*/ 938600 w 11269336"/>
              <a:gd name="connsiteY250" fmla="*/ 2238113 h 2323145"/>
              <a:gd name="connsiteX251" fmla="*/ 791788 w 11269336"/>
              <a:gd name="connsiteY251" fmla="*/ 2293224 h 2323145"/>
              <a:gd name="connsiteX252" fmla="*/ 706914 w 11269336"/>
              <a:gd name="connsiteY252" fmla="*/ 2305046 h 2323145"/>
              <a:gd name="connsiteX253" fmla="*/ 675971 w 11269336"/>
              <a:gd name="connsiteY253" fmla="*/ 2304030 h 2323145"/>
              <a:gd name="connsiteX254" fmla="*/ 624180 w 11269336"/>
              <a:gd name="connsiteY254" fmla="*/ 2302650 h 2323145"/>
              <a:gd name="connsiteX255" fmla="*/ 583453 w 11269336"/>
              <a:gd name="connsiteY255" fmla="*/ 2288788 h 2323145"/>
              <a:gd name="connsiteX256" fmla="*/ 540946 w 11269336"/>
              <a:gd name="connsiteY256" fmla="*/ 2292721 h 2323145"/>
              <a:gd name="connsiteX257" fmla="*/ 533680 w 11269336"/>
              <a:gd name="connsiteY257" fmla="*/ 2310233 h 2323145"/>
              <a:gd name="connsiteX258" fmla="*/ 487366 w 11269336"/>
              <a:gd name="connsiteY258" fmla="*/ 2309053 h 2323145"/>
              <a:gd name="connsiteX259" fmla="*/ 416820 w 11269336"/>
              <a:gd name="connsiteY259" fmla="*/ 2305443 h 2323145"/>
              <a:gd name="connsiteX260" fmla="*/ 376805 w 11269336"/>
              <a:gd name="connsiteY260" fmla="*/ 2307647 h 2323145"/>
              <a:gd name="connsiteX261" fmla="*/ 266777 w 11269336"/>
              <a:gd name="connsiteY261" fmla="*/ 2309012 h 2323145"/>
              <a:gd name="connsiteX262" fmla="*/ 156013 w 11269336"/>
              <a:gd name="connsiteY262" fmla="*/ 2306832 h 2323145"/>
              <a:gd name="connsiteX263" fmla="*/ 87258 w 11269336"/>
              <a:gd name="connsiteY263" fmla="*/ 2285511 h 2323145"/>
              <a:gd name="connsiteX264" fmla="*/ 23798 w 11269336"/>
              <a:gd name="connsiteY264" fmla="*/ 2281822 h 2323145"/>
              <a:gd name="connsiteX265" fmla="*/ 0 w 11269336"/>
              <a:gd name="connsiteY265" fmla="*/ 2285369 h 2323145"/>
              <a:gd name="connsiteX266" fmla="*/ 0 w 11269336"/>
              <a:gd name="connsiteY266"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139429 w 11269336"/>
              <a:gd name="connsiteY20" fmla="*/ 696446 h 2323145"/>
              <a:gd name="connsiteX21" fmla="*/ 9114263 w 11269336"/>
              <a:gd name="connsiteY21" fmla="*/ 709213 h 2323145"/>
              <a:gd name="connsiteX22" fmla="*/ 9028928 w 11269336"/>
              <a:gd name="connsiteY22" fmla="*/ 745350 h 2323145"/>
              <a:gd name="connsiteX23" fmla="*/ 8977138 w 11269336"/>
              <a:gd name="connsiteY23" fmla="*/ 774970 h 2323145"/>
              <a:gd name="connsiteX24" fmla="*/ 8947030 w 11269336"/>
              <a:gd name="connsiteY24" fmla="*/ 814934 h 2323145"/>
              <a:gd name="connsiteX25" fmla="*/ 8914746 w 11269336"/>
              <a:gd name="connsiteY25" fmla="*/ 826428 h 2323145"/>
              <a:gd name="connsiteX26" fmla="*/ 8917778 w 11269336"/>
              <a:gd name="connsiteY26" fmla="*/ 835198 h 2323145"/>
              <a:gd name="connsiteX27" fmla="*/ 8905560 w 11269336"/>
              <a:gd name="connsiteY27" fmla="*/ 838358 h 2323145"/>
              <a:gd name="connsiteX28" fmla="*/ 8897564 w 11269336"/>
              <a:gd name="connsiteY28" fmla="*/ 834287 h 2323145"/>
              <a:gd name="connsiteX29" fmla="*/ 8878040 w 11269336"/>
              <a:gd name="connsiteY29" fmla="*/ 844150 h 2323145"/>
              <a:gd name="connsiteX30" fmla="*/ 8882654 w 11269336"/>
              <a:gd name="connsiteY30" fmla="*/ 892768 h 2323145"/>
              <a:gd name="connsiteX31" fmla="*/ 8795998 w 11269336"/>
              <a:gd name="connsiteY31" fmla="*/ 863337 h 2323145"/>
              <a:gd name="connsiteX32" fmla="*/ 8776970 w 11269336"/>
              <a:gd name="connsiteY32" fmla="*/ 885177 h 2323145"/>
              <a:gd name="connsiteX33" fmla="*/ 8755719 w 11269336"/>
              <a:gd name="connsiteY33" fmla="*/ 889754 h 2323145"/>
              <a:gd name="connsiteX34" fmla="*/ 8743257 w 11269336"/>
              <a:gd name="connsiteY34" fmla="*/ 904723 h 2323145"/>
              <a:gd name="connsiteX35" fmla="*/ 8721366 w 11269336"/>
              <a:gd name="connsiteY35" fmla="*/ 904711 h 2323145"/>
              <a:gd name="connsiteX36" fmla="*/ 8678353 w 11269336"/>
              <a:gd name="connsiteY36" fmla="*/ 926318 h 2323145"/>
              <a:gd name="connsiteX37" fmla="*/ 8636849 w 11269336"/>
              <a:gd name="connsiteY37" fmla="*/ 937900 h 2323145"/>
              <a:gd name="connsiteX38" fmla="*/ 8620213 w 11269336"/>
              <a:gd name="connsiteY38" fmla="*/ 943068 h 2323145"/>
              <a:gd name="connsiteX39" fmla="*/ 8612581 w 11269336"/>
              <a:gd name="connsiteY39" fmla="*/ 952695 h 2323145"/>
              <a:gd name="connsiteX40" fmla="*/ 8589038 w 11269336"/>
              <a:gd name="connsiteY40" fmla="*/ 963892 h 2323145"/>
              <a:gd name="connsiteX41" fmla="*/ 8579950 w 11269336"/>
              <a:gd name="connsiteY41" fmla="*/ 960899 h 2323145"/>
              <a:gd name="connsiteX42" fmla="*/ 8579319 w 11269336"/>
              <a:gd name="connsiteY42" fmla="*/ 965630 h 2323145"/>
              <a:gd name="connsiteX43" fmla="*/ 8547429 w 11269336"/>
              <a:gd name="connsiteY43" fmla="*/ 984506 h 2323145"/>
              <a:gd name="connsiteX44" fmla="*/ 8478704 w 11269336"/>
              <a:gd name="connsiteY44" fmla="*/ 1025490 h 2323145"/>
              <a:gd name="connsiteX45" fmla="*/ 8461421 w 11269336"/>
              <a:gd name="connsiteY45" fmla="*/ 1035512 h 2323145"/>
              <a:gd name="connsiteX46" fmla="*/ 8445003 w 11269336"/>
              <a:gd name="connsiteY46" fmla="*/ 1036851 h 2323145"/>
              <a:gd name="connsiteX47" fmla="*/ 8357350 w 11269336"/>
              <a:gd name="connsiteY47" fmla="*/ 1060213 h 2323145"/>
              <a:gd name="connsiteX48" fmla="*/ 8335565 w 11269336"/>
              <a:gd name="connsiteY48" fmla="*/ 1061151 h 2323145"/>
              <a:gd name="connsiteX49" fmla="*/ 8325267 w 11269336"/>
              <a:gd name="connsiteY49" fmla="*/ 1055919 h 2323145"/>
              <a:gd name="connsiteX50" fmla="*/ 8293586 w 11269336"/>
              <a:gd name="connsiteY50" fmla="*/ 1076144 h 2323145"/>
              <a:gd name="connsiteX51" fmla="*/ 8242405 w 11269336"/>
              <a:gd name="connsiteY51" fmla="*/ 1095960 h 2323145"/>
              <a:gd name="connsiteX52" fmla="*/ 8197391 w 11269336"/>
              <a:gd name="connsiteY52" fmla="*/ 1107746 h 2323145"/>
              <a:gd name="connsiteX53" fmla="*/ 8081474 w 11269336"/>
              <a:gd name="connsiteY53" fmla="*/ 1130125 h 2323145"/>
              <a:gd name="connsiteX54" fmla="*/ 8053585 w 11269336"/>
              <a:gd name="connsiteY54" fmla="*/ 1129169 h 2323145"/>
              <a:gd name="connsiteX55" fmla="*/ 8038422 w 11269336"/>
              <a:gd name="connsiteY55" fmla="*/ 1119092 h 2323145"/>
              <a:gd name="connsiteX56" fmla="*/ 8029450 w 11269336"/>
              <a:gd name="connsiteY56" fmla="*/ 1125592 h 2323145"/>
              <a:gd name="connsiteX57" fmla="*/ 7959552 w 11269336"/>
              <a:gd name="connsiteY57" fmla="*/ 1140188 h 2323145"/>
              <a:gd name="connsiteX58" fmla="*/ 7914188 w 11269336"/>
              <a:gd name="connsiteY58" fmla="*/ 1150862 h 2323145"/>
              <a:gd name="connsiteX59" fmla="*/ 7914918 w 11269336"/>
              <a:gd name="connsiteY59" fmla="*/ 1168758 h 2323145"/>
              <a:gd name="connsiteX60" fmla="*/ 7875510 w 11269336"/>
              <a:gd name="connsiteY60" fmla="*/ 1183153 h 2323145"/>
              <a:gd name="connsiteX61" fmla="*/ 7829932 w 11269336"/>
              <a:gd name="connsiteY61" fmla="*/ 1180782 h 2323145"/>
              <a:gd name="connsiteX62" fmla="*/ 7779182 w 11269336"/>
              <a:gd name="connsiteY62" fmla="*/ 1192665 h 2323145"/>
              <a:gd name="connsiteX63" fmla="*/ 7748774 w 11269336"/>
              <a:gd name="connsiteY63" fmla="*/ 1199586 h 2323145"/>
              <a:gd name="connsiteX64" fmla="*/ 7671846 w 11269336"/>
              <a:gd name="connsiteY64" fmla="*/ 1231966 h 2323145"/>
              <a:gd name="connsiteX65" fmla="*/ 7554146 w 11269336"/>
              <a:gd name="connsiteY65" fmla="*/ 1319748 h 2323145"/>
              <a:gd name="connsiteX66" fmla="*/ 7515052 w 11269336"/>
              <a:gd name="connsiteY66" fmla="*/ 1336718 h 2323145"/>
              <a:gd name="connsiteX67" fmla="*/ 7507193 w 11269336"/>
              <a:gd name="connsiteY67" fmla="*/ 1334617 h 2323145"/>
              <a:gd name="connsiteX68" fmla="*/ 7461694 w 11269336"/>
              <a:gd name="connsiteY68" fmla="*/ 1375866 h 2323145"/>
              <a:gd name="connsiteX69" fmla="*/ 7377571 w 11269336"/>
              <a:gd name="connsiteY69" fmla="*/ 1400128 h 2323145"/>
              <a:gd name="connsiteX70" fmla="*/ 7311261 w 11269336"/>
              <a:gd name="connsiteY70" fmla="*/ 1412652 h 2323145"/>
              <a:gd name="connsiteX71" fmla="*/ 7275307 w 11269336"/>
              <a:gd name="connsiteY71" fmla="*/ 1422171 h 2323145"/>
              <a:gd name="connsiteX72" fmla="*/ 7247783 w 11269336"/>
              <a:gd name="connsiteY72" fmla="*/ 1426330 h 2323145"/>
              <a:gd name="connsiteX73" fmla="*/ 7185047 w 11269336"/>
              <a:gd name="connsiteY73" fmla="*/ 1451812 h 2323145"/>
              <a:gd name="connsiteX74" fmla="*/ 7084117 w 11269336"/>
              <a:gd name="connsiteY74" fmla="*/ 1500281 h 2323145"/>
              <a:gd name="connsiteX75" fmla="*/ 7062011 w 11269336"/>
              <a:gd name="connsiteY75" fmla="*/ 1509183 h 2323145"/>
              <a:gd name="connsiteX76" fmla="*/ 7040555 w 11269336"/>
              <a:gd name="connsiteY76" fmla="*/ 1511207 h 2323145"/>
              <a:gd name="connsiteX77" fmla="*/ 7033438 w 11269336"/>
              <a:gd name="connsiteY77" fmla="*/ 1506772 h 2323145"/>
              <a:gd name="connsiteX78" fmla="*/ 7020886 w 11269336"/>
              <a:gd name="connsiteY78" fmla="*/ 1510764 h 2323145"/>
              <a:gd name="connsiteX79" fmla="*/ 7017033 w 11269336"/>
              <a:gd name="connsiteY79" fmla="*/ 1510650 h 2323145"/>
              <a:gd name="connsiteX80" fmla="*/ 6995460 w 11269336"/>
              <a:gd name="connsiteY80" fmla="*/ 1511173 h 2323145"/>
              <a:gd name="connsiteX81" fmla="*/ 6962144 w 11269336"/>
              <a:gd name="connsiteY81" fmla="*/ 1541508 h 2323145"/>
              <a:gd name="connsiteX82" fmla="*/ 6910674 w 11269336"/>
              <a:gd name="connsiteY82" fmla="*/ 1554793 h 2323145"/>
              <a:gd name="connsiteX83" fmla="*/ 6732152 w 11269336"/>
              <a:gd name="connsiteY83" fmla="*/ 1642538 h 2323145"/>
              <a:gd name="connsiteX84" fmla="*/ 6694106 w 11269336"/>
              <a:gd name="connsiteY84" fmla="*/ 1632377 h 2323145"/>
              <a:gd name="connsiteX85" fmla="*/ 6617223 w 11269336"/>
              <a:gd name="connsiteY85" fmla="*/ 1659889 h 2323145"/>
              <a:gd name="connsiteX86" fmla="*/ 6521138 w 11269336"/>
              <a:gd name="connsiteY86" fmla="*/ 1744340 h 2323145"/>
              <a:gd name="connsiteX87" fmla="*/ 6380677 w 11269336"/>
              <a:gd name="connsiteY87" fmla="*/ 1796883 h 2323145"/>
              <a:gd name="connsiteX88" fmla="*/ 6374897 w 11269336"/>
              <a:gd name="connsiteY88" fmla="*/ 1809910 h 2323145"/>
              <a:gd name="connsiteX89" fmla="*/ 6364545 w 11269336"/>
              <a:gd name="connsiteY89" fmla="*/ 1820090 h 2323145"/>
              <a:gd name="connsiteX90" fmla="*/ 6362126 w 11269336"/>
              <a:gd name="connsiteY90" fmla="*/ 1819991 h 2323145"/>
              <a:gd name="connsiteX91" fmla="*/ 6346673 w 11269336"/>
              <a:gd name="connsiteY91" fmla="*/ 1827824 h 2323145"/>
              <a:gd name="connsiteX92" fmla="*/ 6345588 w 11269336"/>
              <a:gd name="connsiteY92" fmla="*/ 1832232 h 2323145"/>
              <a:gd name="connsiteX93" fmla="*/ 6335708 w 11269336"/>
              <a:gd name="connsiteY93" fmla="*/ 1838451 h 2323145"/>
              <a:gd name="connsiteX94" fmla="*/ 6318182 w 11269336"/>
              <a:gd name="connsiteY94" fmla="*/ 1852975 h 2323145"/>
              <a:gd name="connsiteX95" fmla="*/ 6313084 w 11269336"/>
              <a:gd name="connsiteY95" fmla="*/ 1853561 h 2323145"/>
              <a:gd name="connsiteX96" fmla="*/ 6283816 w 11269336"/>
              <a:gd name="connsiteY96" fmla="*/ 1872148 h 2323145"/>
              <a:gd name="connsiteX97" fmla="*/ 6282550 w 11269336"/>
              <a:gd name="connsiteY97" fmla="*/ 1871392 h 2323145"/>
              <a:gd name="connsiteX98" fmla="*/ 6270527 w 11269336"/>
              <a:gd name="connsiteY98" fmla="*/ 1872208 h 2323145"/>
              <a:gd name="connsiteX99" fmla="*/ 6249518 w 11269336"/>
              <a:gd name="connsiteY99" fmla="*/ 1876079 h 2323145"/>
              <a:gd name="connsiteX100" fmla="*/ 6190386 w 11269336"/>
              <a:gd name="connsiteY100" fmla="*/ 1872478 h 2323145"/>
              <a:gd name="connsiteX101" fmla="*/ 6159777 w 11269336"/>
              <a:gd name="connsiteY101" fmla="*/ 1891745 h 2323145"/>
              <a:gd name="connsiteX102" fmla="*/ 6153131 w 11269336"/>
              <a:gd name="connsiteY102" fmla="*/ 1895079 h 2323145"/>
              <a:gd name="connsiteX103" fmla="*/ 6152798 w 11269336"/>
              <a:gd name="connsiteY103" fmla="*/ 1894920 h 2323145"/>
              <a:gd name="connsiteX104" fmla="*/ 6145388 w 11269336"/>
              <a:gd name="connsiteY104" fmla="*/ 1897990 h 2323145"/>
              <a:gd name="connsiteX105" fmla="*/ 6141014 w 11269336"/>
              <a:gd name="connsiteY105" fmla="*/ 1901155 h 2323145"/>
              <a:gd name="connsiteX106" fmla="*/ 6128122 w 11269336"/>
              <a:gd name="connsiteY106" fmla="*/ 1907623 h 2323145"/>
              <a:gd name="connsiteX107" fmla="*/ 6122351 w 11269336"/>
              <a:gd name="connsiteY107" fmla="*/ 1908359 h 2323145"/>
              <a:gd name="connsiteX108" fmla="*/ 6064750 w 11269336"/>
              <a:gd name="connsiteY108" fmla="*/ 1896394 h 2323145"/>
              <a:gd name="connsiteX109" fmla="*/ 5964230 w 11269336"/>
              <a:gd name="connsiteY109" fmla="*/ 1910038 h 2323145"/>
              <a:gd name="connsiteX110" fmla="*/ 5865399 w 11269336"/>
              <a:gd name="connsiteY110" fmla="*/ 1926966 h 2323145"/>
              <a:gd name="connsiteX111" fmla="*/ 5829951 w 11269336"/>
              <a:gd name="connsiteY111" fmla="*/ 1934755 h 2323145"/>
              <a:gd name="connsiteX112" fmla="*/ 5765285 w 11269336"/>
              <a:gd name="connsiteY112" fmla="*/ 1941322 h 2323145"/>
              <a:gd name="connsiteX113" fmla="*/ 5734750 w 11269336"/>
              <a:gd name="connsiteY113" fmla="*/ 1939793 h 2323145"/>
              <a:gd name="connsiteX114" fmla="*/ 5733569 w 11269336"/>
              <a:gd name="connsiteY114" fmla="*/ 1940505 h 2323145"/>
              <a:gd name="connsiteX115" fmla="*/ 5730329 w 11269336"/>
              <a:gd name="connsiteY115" fmla="*/ 1937845 h 2323145"/>
              <a:gd name="connsiteX116" fmla="*/ 5724661 w 11269336"/>
              <a:gd name="connsiteY116" fmla="*/ 1937455 h 2323145"/>
              <a:gd name="connsiteX117" fmla="*/ 5710186 w 11269336"/>
              <a:gd name="connsiteY117" fmla="*/ 1941370 h 2323145"/>
              <a:gd name="connsiteX118" fmla="*/ 5704910 w 11269336"/>
              <a:gd name="connsiteY118" fmla="*/ 1943663 h 2323145"/>
              <a:gd name="connsiteX119" fmla="*/ 5696836 w 11269336"/>
              <a:gd name="connsiteY119" fmla="*/ 1945271 h 2323145"/>
              <a:gd name="connsiteX120" fmla="*/ 5696583 w 11269336"/>
              <a:gd name="connsiteY120" fmla="*/ 1945050 h 2323145"/>
              <a:gd name="connsiteX121" fmla="*/ 5689123 w 11269336"/>
              <a:gd name="connsiteY121" fmla="*/ 1947067 h 2323145"/>
              <a:gd name="connsiteX122" fmla="*/ 5653291 w 11269336"/>
              <a:gd name="connsiteY122" fmla="*/ 1960245 h 2323145"/>
              <a:gd name="connsiteX123" fmla="*/ 5599385 w 11269336"/>
              <a:gd name="connsiteY123" fmla="*/ 1945198 h 2323145"/>
              <a:gd name="connsiteX124" fmla="*/ 5578300 w 11269336"/>
              <a:gd name="connsiteY124" fmla="*/ 1944963 h 2323145"/>
              <a:gd name="connsiteX125" fmla="*/ 5566758 w 11269336"/>
              <a:gd name="connsiteY125" fmla="*/ 1943441 h 2323145"/>
              <a:gd name="connsiteX126" fmla="*/ 5565857 w 11269336"/>
              <a:gd name="connsiteY126" fmla="*/ 1942445 h 2323145"/>
              <a:gd name="connsiteX127" fmla="*/ 5531534 w 11269336"/>
              <a:gd name="connsiteY127" fmla="*/ 1955208 h 2323145"/>
              <a:gd name="connsiteX128" fmla="*/ 5526552 w 11269336"/>
              <a:gd name="connsiteY128" fmla="*/ 1954799 h 2323145"/>
              <a:gd name="connsiteX129" fmla="*/ 5504723 w 11269336"/>
              <a:gd name="connsiteY129" fmla="*/ 1965811 h 2323145"/>
              <a:gd name="connsiteX130" fmla="*/ 5493156 w 11269336"/>
              <a:gd name="connsiteY130" fmla="*/ 1970063 h 2323145"/>
              <a:gd name="connsiteX131" fmla="*/ 5490486 w 11269336"/>
              <a:gd name="connsiteY131" fmla="*/ 1974227 h 2323145"/>
              <a:gd name="connsiteX132" fmla="*/ 5473107 w 11269336"/>
              <a:gd name="connsiteY132" fmla="*/ 1979001 h 2323145"/>
              <a:gd name="connsiteX133" fmla="*/ 5470885 w 11269336"/>
              <a:gd name="connsiteY133" fmla="*/ 1978432 h 2323145"/>
              <a:gd name="connsiteX134" fmla="*/ 5457393 w 11269336"/>
              <a:gd name="connsiteY134" fmla="*/ 1986525 h 2323145"/>
              <a:gd name="connsiteX135" fmla="*/ 5447102 w 11269336"/>
              <a:gd name="connsiteY135" fmla="*/ 1998329 h 2323145"/>
              <a:gd name="connsiteX136" fmla="*/ 5159151 w 11269336"/>
              <a:gd name="connsiteY136" fmla="*/ 2029640 h 2323145"/>
              <a:gd name="connsiteX137" fmla="*/ 5041688 w 11269336"/>
              <a:gd name="connsiteY137" fmla="*/ 2022334 h 2323145"/>
              <a:gd name="connsiteX138" fmla="*/ 4860988 w 11269336"/>
              <a:gd name="connsiteY138" fmla="*/ 2135698 h 2323145"/>
              <a:gd name="connsiteX139" fmla="*/ 4807902 w 11269336"/>
              <a:gd name="connsiteY139" fmla="*/ 2138894 h 2323145"/>
              <a:gd name="connsiteX140" fmla="*/ 4765388 w 11269336"/>
              <a:gd name="connsiteY140" fmla="*/ 2162525 h 2323145"/>
              <a:gd name="connsiteX141" fmla="*/ 4745033 w 11269336"/>
              <a:gd name="connsiteY141" fmla="*/ 2158859 h 2323145"/>
              <a:gd name="connsiteX142" fmla="*/ 4741475 w 11269336"/>
              <a:gd name="connsiteY142" fmla="*/ 2157998 h 2323145"/>
              <a:gd name="connsiteX143" fmla="*/ 4728247 w 11269336"/>
              <a:gd name="connsiteY143" fmla="*/ 2159526 h 2323145"/>
              <a:gd name="connsiteX144" fmla="*/ 4723263 w 11269336"/>
              <a:gd name="connsiteY144" fmla="*/ 2153742 h 2323145"/>
              <a:gd name="connsiteX145" fmla="*/ 4702453 w 11269336"/>
              <a:gd name="connsiteY145" fmla="*/ 2151586 h 2323145"/>
              <a:gd name="connsiteX146" fmla="*/ 4678455 w 11269336"/>
              <a:gd name="connsiteY146" fmla="*/ 2156131 h 2323145"/>
              <a:gd name="connsiteX147" fmla="*/ 4593061 w 11269336"/>
              <a:gd name="connsiteY147" fmla="*/ 2171597 h 2323145"/>
              <a:gd name="connsiteX148" fmla="*/ 4579902 w 11269336"/>
              <a:gd name="connsiteY148" fmla="*/ 2177927 h 2323145"/>
              <a:gd name="connsiteX149" fmla="*/ 4533444 w 11269336"/>
              <a:gd name="connsiteY149" fmla="*/ 2181200 h 2323145"/>
              <a:gd name="connsiteX150" fmla="*/ 4492832 w 11269336"/>
              <a:gd name="connsiteY150" fmla="*/ 2188033 h 2323145"/>
              <a:gd name="connsiteX151" fmla="*/ 4467257 w 11269336"/>
              <a:gd name="connsiteY151" fmla="*/ 2196121 h 2323145"/>
              <a:gd name="connsiteX152" fmla="*/ 4459937 w 11269336"/>
              <a:gd name="connsiteY152" fmla="*/ 2195182 h 2323145"/>
              <a:gd name="connsiteX153" fmla="*/ 4433312 w 11269336"/>
              <a:gd name="connsiteY153" fmla="*/ 2199004 h 2323145"/>
              <a:gd name="connsiteX154" fmla="*/ 4420601 w 11269336"/>
              <a:gd name="connsiteY154" fmla="*/ 2205158 h 2323145"/>
              <a:gd name="connsiteX155" fmla="*/ 4405765 w 11269336"/>
              <a:gd name="connsiteY155" fmla="*/ 2199902 h 2323145"/>
              <a:gd name="connsiteX156" fmla="*/ 4401354 w 11269336"/>
              <a:gd name="connsiteY156" fmla="*/ 2194745 h 2323145"/>
              <a:gd name="connsiteX157" fmla="*/ 4383151 w 11269336"/>
              <a:gd name="connsiteY157" fmla="*/ 2201140 h 2323145"/>
              <a:gd name="connsiteX158" fmla="*/ 4366646 w 11269336"/>
              <a:gd name="connsiteY158" fmla="*/ 2198564 h 2323145"/>
              <a:gd name="connsiteX159" fmla="*/ 4354009 w 11269336"/>
              <a:gd name="connsiteY159" fmla="*/ 2204984 h 2323145"/>
              <a:gd name="connsiteX160" fmla="*/ 4348284 w 11269336"/>
              <a:gd name="connsiteY160" fmla="*/ 2205270 h 2323145"/>
              <a:gd name="connsiteX161" fmla="*/ 4333906 w 11269336"/>
              <a:gd name="connsiteY161" fmla="*/ 2205251 h 2323145"/>
              <a:gd name="connsiteX162" fmla="*/ 4308819 w 11269336"/>
              <a:gd name="connsiteY162" fmla="*/ 2203822 h 2323145"/>
              <a:gd name="connsiteX163" fmla="*/ 4301210 w 11269336"/>
              <a:gd name="connsiteY163" fmla="*/ 2204456 h 2323145"/>
              <a:gd name="connsiteX164" fmla="*/ 4283095 w 11269336"/>
              <a:gd name="connsiteY164" fmla="*/ 2198177 h 2323145"/>
              <a:gd name="connsiteX165" fmla="*/ 4250119 w 11269336"/>
              <a:gd name="connsiteY165" fmla="*/ 2196342 h 2323145"/>
              <a:gd name="connsiteX166" fmla="*/ 4189203 w 11269336"/>
              <a:gd name="connsiteY166" fmla="*/ 2178994 h 2323145"/>
              <a:gd name="connsiteX167" fmla="*/ 4154035 w 11269336"/>
              <a:gd name="connsiteY167" fmla="*/ 2171950 h 2323145"/>
              <a:gd name="connsiteX168" fmla="*/ 4129569 w 11269336"/>
              <a:gd name="connsiteY168" fmla="*/ 2163850 h 2323145"/>
              <a:gd name="connsiteX169" fmla="*/ 4061250 w 11269336"/>
              <a:gd name="connsiteY169" fmla="*/ 2159236 h 2323145"/>
              <a:gd name="connsiteX170" fmla="*/ 3945480 w 11269336"/>
              <a:gd name="connsiteY170" fmla="*/ 2158279 h 2323145"/>
              <a:gd name="connsiteX171" fmla="*/ 3921468 w 11269336"/>
              <a:gd name="connsiteY171" fmla="*/ 2156588 h 2323145"/>
              <a:gd name="connsiteX172" fmla="*/ 3903348 w 11269336"/>
              <a:gd name="connsiteY172" fmla="*/ 2149220 h 2323145"/>
              <a:gd name="connsiteX173" fmla="*/ 3901342 w 11269336"/>
              <a:gd name="connsiteY173" fmla="*/ 2142355 h 2323145"/>
              <a:gd name="connsiteX174" fmla="*/ 3888539 w 11269336"/>
              <a:gd name="connsiteY174" fmla="*/ 2140476 h 2323145"/>
              <a:gd name="connsiteX175" fmla="*/ 3885662 w 11269336"/>
              <a:gd name="connsiteY175" fmla="*/ 2138740 h 2323145"/>
              <a:gd name="connsiteX176" fmla="*/ 3868627 w 11269336"/>
              <a:gd name="connsiteY176" fmla="*/ 2130023 h 2323145"/>
              <a:gd name="connsiteX177" fmla="*/ 3819177 w 11269336"/>
              <a:gd name="connsiteY177" fmla="*/ 2142111 h 2323145"/>
              <a:gd name="connsiteX178" fmla="*/ 3769100 w 11269336"/>
              <a:gd name="connsiteY178" fmla="*/ 2131731 h 2323145"/>
              <a:gd name="connsiteX179" fmla="*/ 3562752 w 11269336"/>
              <a:gd name="connsiteY179" fmla="*/ 2131785 h 2323145"/>
              <a:gd name="connsiteX180" fmla="*/ 3541402 w 11269336"/>
              <a:gd name="connsiteY180" fmla="*/ 2106821 h 2323145"/>
              <a:gd name="connsiteX181" fmla="*/ 3365341 w 11269336"/>
              <a:gd name="connsiteY181" fmla="*/ 2077638 h 2323145"/>
              <a:gd name="connsiteX182" fmla="*/ 3170922 w 11269336"/>
              <a:gd name="connsiteY182" fmla="*/ 2115957 h 2323145"/>
              <a:gd name="connsiteX183" fmla="*/ 3156256 w 11269336"/>
              <a:gd name="connsiteY183" fmla="*/ 2124773 h 2323145"/>
              <a:gd name="connsiteX184" fmla="*/ 3140298 w 11269336"/>
              <a:gd name="connsiteY184" fmla="*/ 2129182 h 2323145"/>
              <a:gd name="connsiteX185" fmla="*/ 3138514 w 11269336"/>
              <a:gd name="connsiteY185" fmla="*/ 2128069 h 2323145"/>
              <a:gd name="connsiteX186" fmla="*/ 3120467 w 11269336"/>
              <a:gd name="connsiteY186" fmla="*/ 2128281 h 2323145"/>
              <a:gd name="connsiteX187" fmla="*/ 3116175 w 11269336"/>
              <a:gd name="connsiteY187" fmla="*/ 2131633 h 2323145"/>
              <a:gd name="connsiteX188" fmla="*/ 3103685 w 11269336"/>
              <a:gd name="connsiteY188" fmla="*/ 2132814 h 2323145"/>
              <a:gd name="connsiteX189" fmla="*/ 3078794 w 11269336"/>
              <a:gd name="connsiteY189" fmla="*/ 2137935 h 2323145"/>
              <a:gd name="connsiteX190" fmla="*/ 3074407 w 11269336"/>
              <a:gd name="connsiteY190" fmla="*/ 2136274 h 2323145"/>
              <a:gd name="connsiteX191" fmla="*/ 3037285 w 11269336"/>
              <a:gd name="connsiteY191" fmla="*/ 2139919 h 2323145"/>
              <a:gd name="connsiteX192" fmla="*/ 3036901 w 11269336"/>
              <a:gd name="connsiteY192" fmla="*/ 2138726 h 2323145"/>
              <a:gd name="connsiteX193" fmla="*/ 3026996 w 11269336"/>
              <a:gd name="connsiteY193" fmla="*/ 2134322 h 2323145"/>
              <a:gd name="connsiteX194" fmla="*/ 3007772 w 11269336"/>
              <a:gd name="connsiteY194" fmla="*/ 2128742 h 2323145"/>
              <a:gd name="connsiteX195" fmla="*/ 2965030 w 11269336"/>
              <a:gd name="connsiteY195" fmla="*/ 2100494 h 2323145"/>
              <a:gd name="connsiteX196" fmla="*/ 2926342 w 11269336"/>
              <a:gd name="connsiteY196" fmla="*/ 2104155 h 2323145"/>
              <a:gd name="connsiteX197" fmla="*/ 2918608 w 11269336"/>
              <a:gd name="connsiteY197" fmla="*/ 2104215 h 2323145"/>
              <a:gd name="connsiteX198" fmla="*/ 2918475 w 11269336"/>
              <a:gd name="connsiteY198" fmla="*/ 2103937 h 2323145"/>
              <a:gd name="connsiteX199" fmla="*/ 2910360 w 11269336"/>
              <a:gd name="connsiteY199" fmla="*/ 2103444 h 2323145"/>
              <a:gd name="connsiteX200" fmla="*/ 2904507 w 11269336"/>
              <a:gd name="connsiteY200" fmla="*/ 2104326 h 2323145"/>
              <a:gd name="connsiteX201" fmla="*/ 2889503 w 11269336"/>
              <a:gd name="connsiteY201" fmla="*/ 2104443 h 2323145"/>
              <a:gd name="connsiteX202" fmla="*/ 2884480 w 11269336"/>
              <a:gd name="connsiteY202" fmla="*/ 2102626 h 2323145"/>
              <a:gd name="connsiteX203" fmla="*/ 2882689 w 11269336"/>
              <a:gd name="connsiteY203" fmla="*/ 2099228 h 2323145"/>
              <a:gd name="connsiteX204" fmla="*/ 2881291 w 11269336"/>
              <a:gd name="connsiteY204" fmla="*/ 2099618 h 2323145"/>
              <a:gd name="connsiteX205" fmla="*/ 2853979 w 11269336"/>
              <a:gd name="connsiteY205" fmla="*/ 2090388 h 2323145"/>
              <a:gd name="connsiteX206" fmla="*/ 2791790 w 11269336"/>
              <a:gd name="connsiteY206" fmla="*/ 2080332 h 2323145"/>
              <a:gd name="connsiteX207" fmla="*/ 2755844 w 11269336"/>
              <a:gd name="connsiteY207" fmla="*/ 2078874 h 2323145"/>
              <a:gd name="connsiteX208" fmla="*/ 2657742 w 11269336"/>
              <a:gd name="connsiteY208" fmla="*/ 2070179 h 2323145"/>
              <a:gd name="connsiteX209" fmla="*/ 2559549 w 11269336"/>
              <a:gd name="connsiteY209" fmla="*/ 2057873 h 2323145"/>
              <a:gd name="connsiteX210" fmla="*/ 2512054 w 11269336"/>
              <a:gd name="connsiteY210" fmla="*/ 2031671 h 2323145"/>
              <a:gd name="connsiteX211" fmla="*/ 2506437 w 11269336"/>
              <a:gd name="connsiteY211" fmla="*/ 2030918 h 2323145"/>
              <a:gd name="connsiteX212" fmla="*/ 2491752 w 11269336"/>
              <a:gd name="connsiteY212" fmla="*/ 2033906 h 2323145"/>
              <a:gd name="connsiteX213" fmla="*/ 2486338 w 11269336"/>
              <a:gd name="connsiteY213" fmla="*/ 2035862 h 2323145"/>
              <a:gd name="connsiteX214" fmla="*/ 2478186 w 11269336"/>
              <a:gd name="connsiteY214" fmla="*/ 2036953 h 2323145"/>
              <a:gd name="connsiteX215" fmla="*/ 2477950 w 11269336"/>
              <a:gd name="connsiteY215" fmla="*/ 2036715 h 2323145"/>
              <a:gd name="connsiteX216" fmla="*/ 2470381 w 11269336"/>
              <a:gd name="connsiteY216" fmla="*/ 2038256 h 2323145"/>
              <a:gd name="connsiteX217" fmla="*/ 2433781 w 11269336"/>
              <a:gd name="connsiteY217" fmla="*/ 2049140 h 2323145"/>
              <a:gd name="connsiteX218" fmla="*/ 2381172 w 11269336"/>
              <a:gd name="connsiteY218" fmla="*/ 2030645 h 2323145"/>
              <a:gd name="connsiteX219" fmla="*/ 2360198 w 11269336"/>
              <a:gd name="connsiteY219" fmla="*/ 2029059 h 2323145"/>
              <a:gd name="connsiteX220" fmla="*/ 2348815 w 11269336"/>
              <a:gd name="connsiteY220" fmla="*/ 2026798 h 2323145"/>
              <a:gd name="connsiteX221" fmla="*/ 2347988 w 11269336"/>
              <a:gd name="connsiteY221" fmla="*/ 2025745 h 2323145"/>
              <a:gd name="connsiteX222" fmla="*/ 2312920 w 11269336"/>
              <a:gd name="connsiteY222" fmla="*/ 2036311 h 2323145"/>
              <a:gd name="connsiteX223" fmla="*/ 2307986 w 11269336"/>
              <a:gd name="connsiteY223" fmla="*/ 2035583 h 2323145"/>
              <a:gd name="connsiteX224" fmla="*/ 2285481 w 11269336"/>
              <a:gd name="connsiteY224" fmla="*/ 2045197 h 2323145"/>
              <a:gd name="connsiteX225" fmla="*/ 2273666 w 11269336"/>
              <a:gd name="connsiteY225" fmla="*/ 2048710 h 2323145"/>
              <a:gd name="connsiteX226" fmla="*/ 2270719 w 11269336"/>
              <a:gd name="connsiteY226" fmla="*/ 2052702 h 2323145"/>
              <a:gd name="connsiteX227" fmla="*/ 2253080 w 11269336"/>
              <a:gd name="connsiteY227" fmla="*/ 2056363 h 2323145"/>
              <a:gd name="connsiteX228" fmla="*/ 2250906 w 11269336"/>
              <a:gd name="connsiteY228" fmla="*/ 2055654 h 2323145"/>
              <a:gd name="connsiteX229" fmla="*/ 2236905 w 11269336"/>
              <a:gd name="connsiteY229" fmla="*/ 2062882 h 2323145"/>
              <a:gd name="connsiteX230" fmla="*/ 2225830 w 11269336"/>
              <a:gd name="connsiteY230" fmla="*/ 2074027 h 2323145"/>
              <a:gd name="connsiteX231" fmla="*/ 2073776 w 11269336"/>
              <a:gd name="connsiteY231" fmla="*/ 2089244 h 2323145"/>
              <a:gd name="connsiteX232" fmla="*/ 1948256 w 11269336"/>
              <a:gd name="connsiteY232" fmla="*/ 2146616 h 2323145"/>
              <a:gd name="connsiteX233" fmla="*/ 1865582 w 11269336"/>
              <a:gd name="connsiteY233" fmla="*/ 2153738 h 2323145"/>
              <a:gd name="connsiteX234" fmla="*/ 1835210 w 11269336"/>
              <a:gd name="connsiteY234" fmla="*/ 2134244 h 2323145"/>
              <a:gd name="connsiteX235" fmla="*/ 1632661 w 11269336"/>
              <a:gd name="connsiteY235" fmla="*/ 2173882 h 2323145"/>
              <a:gd name="connsiteX236" fmla="*/ 1579590 w 11269336"/>
              <a:gd name="connsiteY236" fmla="*/ 2173680 h 2323145"/>
              <a:gd name="connsiteX237" fmla="*/ 1535601 w 11269336"/>
              <a:gd name="connsiteY237" fmla="*/ 2194590 h 2323145"/>
              <a:gd name="connsiteX238" fmla="*/ 1515594 w 11269336"/>
              <a:gd name="connsiteY238" fmla="*/ 2189622 h 2323145"/>
              <a:gd name="connsiteX239" fmla="*/ 1512113 w 11269336"/>
              <a:gd name="connsiteY239" fmla="*/ 2188534 h 2323145"/>
              <a:gd name="connsiteX240" fmla="*/ 1498838 w 11269336"/>
              <a:gd name="connsiteY240" fmla="*/ 2189213 h 2323145"/>
              <a:gd name="connsiteX241" fmla="*/ 1494279 w 11269336"/>
              <a:gd name="connsiteY241" fmla="*/ 2183112 h 2323145"/>
              <a:gd name="connsiteX242" fmla="*/ 1473714 w 11269336"/>
              <a:gd name="connsiteY242" fmla="*/ 2179625 h 2323145"/>
              <a:gd name="connsiteX243" fmla="*/ 1449503 w 11269336"/>
              <a:gd name="connsiteY243" fmla="*/ 2182633 h 2323145"/>
              <a:gd name="connsiteX244" fmla="*/ 1266687 w 11269336"/>
              <a:gd name="connsiteY244" fmla="*/ 2212688 h 2323145"/>
              <a:gd name="connsiteX245" fmla="*/ 1239614 w 11269336"/>
              <a:gd name="connsiteY245" fmla="*/ 2209727 h 2323145"/>
              <a:gd name="connsiteX246" fmla="*/ 1202436 w 11269336"/>
              <a:gd name="connsiteY246" fmla="*/ 2209817 h 2323145"/>
              <a:gd name="connsiteX247" fmla="*/ 1136097 w 11269336"/>
              <a:gd name="connsiteY247" fmla="*/ 2205112 h 2323145"/>
              <a:gd name="connsiteX248" fmla="*/ 988232 w 11269336"/>
              <a:gd name="connsiteY248" fmla="*/ 2235635 h 2323145"/>
              <a:gd name="connsiteX249" fmla="*/ 981959 w 11269336"/>
              <a:gd name="connsiteY249" fmla="*/ 2231607 h 2323145"/>
              <a:gd name="connsiteX250" fmla="*/ 938600 w 11269336"/>
              <a:gd name="connsiteY250" fmla="*/ 2238113 h 2323145"/>
              <a:gd name="connsiteX251" fmla="*/ 791788 w 11269336"/>
              <a:gd name="connsiteY251" fmla="*/ 2293224 h 2323145"/>
              <a:gd name="connsiteX252" fmla="*/ 706914 w 11269336"/>
              <a:gd name="connsiteY252" fmla="*/ 2305046 h 2323145"/>
              <a:gd name="connsiteX253" fmla="*/ 675971 w 11269336"/>
              <a:gd name="connsiteY253" fmla="*/ 2304030 h 2323145"/>
              <a:gd name="connsiteX254" fmla="*/ 624180 w 11269336"/>
              <a:gd name="connsiteY254" fmla="*/ 2302650 h 2323145"/>
              <a:gd name="connsiteX255" fmla="*/ 583453 w 11269336"/>
              <a:gd name="connsiteY255" fmla="*/ 2288788 h 2323145"/>
              <a:gd name="connsiteX256" fmla="*/ 540946 w 11269336"/>
              <a:gd name="connsiteY256" fmla="*/ 2292721 h 2323145"/>
              <a:gd name="connsiteX257" fmla="*/ 533680 w 11269336"/>
              <a:gd name="connsiteY257" fmla="*/ 2310233 h 2323145"/>
              <a:gd name="connsiteX258" fmla="*/ 487366 w 11269336"/>
              <a:gd name="connsiteY258" fmla="*/ 2309053 h 2323145"/>
              <a:gd name="connsiteX259" fmla="*/ 416820 w 11269336"/>
              <a:gd name="connsiteY259" fmla="*/ 2305443 h 2323145"/>
              <a:gd name="connsiteX260" fmla="*/ 376805 w 11269336"/>
              <a:gd name="connsiteY260" fmla="*/ 2307647 h 2323145"/>
              <a:gd name="connsiteX261" fmla="*/ 266777 w 11269336"/>
              <a:gd name="connsiteY261" fmla="*/ 2309012 h 2323145"/>
              <a:gd name="connsiteX262" fmla="*/ 156013 w 11269336"/>
              <a:gd name="connsiteY262" fmla="*/ 2306832 h 2323145"/>
              <a:gd name="connsiteX263" fmla="*/ 87258 w 11269336"/>
              <a:gd name="connsiteY263" fmla="*/ 2285511 h 2323145"/>
              <a:gd name="connsiteX264" fmla="*/ 23798 w 11269336"/>
              <a:gd name="connsiteY264" fmla="*/ 2281822 h 2323145"/>
              <a:gd name="connsiteX265" fmla="*/ 0 w 11269336"/>
              <a:gd name="connsiteY265" fmla="*/ 2285369 h 2323145"/>
              <a:gd name="connsiteX266" fmla="*/ 0 w 11269336"/>
              <a:gd name="connsiteY266"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139429 w 11269336"/>
              <a:gd name="connsiteY20" fmla="*/ 696446 h 2323145"/>
              <a:gd name="connsiteX21" fmla="*/ 9028928 w 11269336"/>
              <a:gd name="connsiteY21" fmla="*/ 745350 h 2323145"/>
              <a:gd name="connsiteX22" fmla="*/ 8977138 w 11269336"/>
              <a:gd name="connsiteY22" fmla="*/ 774970 h 2323145"/>
              <a:gd name="connsiteX23" fmla="*/ 8947030 w 11269336"/>
              <a:gd name="connsiteY23" fmla="*/ 814934 h 2323145"/>
              <a:gd name="connsiteX24" fmla="*/ 8914746 w 11269336"/>
              <a:gd name="connsiteY24" fmla="*/ 826428 h 2323145"/>
              <a:gd name="connsiteX25" fmla="*/ 8917778 w 11269336"/>
              <a:gd name="connsiteY25" fmla="*/ 835198 h 2323145"/>
              <a:gd name="connsiteX26" fmla="*/ 8905560 w 11269336"/>
              <a:gd name="connsiteY26" fmla="*/ 838358 h 2323145"/>
              <a:gd name="connsiteX27" fmla="*/ 8897564 w 11269336"/>
              <a:gd name="connsiteY27" fmla="*/ 834287 h 2323145"/>
              <a:gd name="connsiteX28" fmla="*/ 8878040 w 11269336"/>
              <a:gd name="connsiteY28" fmla="*/ 844150 h 2323145"/>
              <a:gd name="connsiteX29" fmla="*/ 8882654 w 11269336"/>
              <a:gd name="connsiteY29" fmla="*/ 892768 h 2323145"/>
              <a:gd name="connsiteX30" fmla="*/ 8795998 w 11269336"/>
              <a:gd name="connsiteY30" fmla="*/ 863337 h 2323145"/>
              <a:gd name="connsiteX31" fmla="*/ 8776970 w 11269336"/>
              <a:gd name="connsiteY31" fmla="*/ 885177 h 2323145"/>
              <a:gd name="connsiteX32" fmla="*/ 8755719 w 11269336"/>
              <a:gd name="connsiteY32" fmla="*/ 889754 h 2323145"/>
              <a:gd name="connsiteX33" fmla="*/ 8743257 w 11269336"/>
              <a:gd name="connsiteY33" fmla="*/ 904723 h 2323145"/>
              <a:gd name="connsiteX34" fmla="*/ 8721366 w 11269336"/>
              <a:gd name="connsiteY34" fmla="*/ 904711 h 2323145"/>
              <a:gd name="connsiteX35" fmla="*/ 8678353 w 11269336"/>
              <a:gd name="connsiteY35" fmla="*/ 926318 h 2323145"/>
              <a:gd name="connsiteX36" fmla="*/ 8636849 w 11269336"/>
              <a:gd name="connsiteY36" fmla="*/ 937900 h 2323145"/>
              <a:gd name="connsiteX37" fmla="*/ 8620213 w 11269336"/>
              <a:gd name="connsiteY37" fmla="*/ 943068 h 2323145"/>
              <a:gd name="connsiteX38" fmla="*/ 8612581 w 11269336"/>
              <a:gd name="connsiteY38" fmla="*/ 952695 h 2323145"/>
              <a:gd name="connsiteX39" fmla="*/ 8589038 w 11269336"/>
              <a:gd name="connsiteY39" fmla="*/ 963892 h 2323145"/>
              <a:gd name="connsiteX40" fmla="*/ 8579950 w 11269336"/>
              <a:gd name="connsiteY40" fmla="*/ 960899 h 2323145"/>
              <a:gd name="connsiteX41" fmla="*/ 8579319 w 11269336"/>
              <a:gd name="connsiteY41" fmla="*/ 965630 h 2323145"/>
              <a:gd name="connsiteX42" fmla="*/ 8547429 w 11269336"/>
              <a:gd name="connsiteY42" fmla="*/ 984506 h 2323145"/>
              <a:gd name="connsiteX43" fmla="*/ 8478704 w 11269336"/>
              <a:gd name="connsiteY43" fmla="*/ 1025490 h 2323145"/>
              <a:gd name="connsiteX44" fmla="*/ 8461421 w 11269336"/>
              <a:gd name="connsiteY44" fmla="*/ 1035512 h 2323145"/>
              <a:gd name="connsiteX45" fmla="*/ 8445003 w 11269336"/>
              <a:gd name="connsiteY45" fmla="*/ 1036851 h 2323145"/>
              <a:gd name="connsiteX46" fmla="*/ 8357350 w 11269336"/>
              <a:gd name="connsiteY46" fmla="*/ 1060213 h 2323145"/>
              <a:gd name="connsiteX47" fmla="*/ 8335565 w 11269336"/>
              <a:gd name="connsiteY47" fmla="*/ 1061151 h 2323145"/>
              <a:gd name="connsiteX48" fmla="*/ 8325267 w 11269336"/>
              <a:gd name="connsiteY48" fmla="*/ 1055919 h 2323145"/>
              <a:gd name="connsiteX49" fmla="*/ 8293586 w 11269336"/>
              <a:gd name="connsiteY49" fmla="*/ 1076144 h 2323145"/>
              <a:gd name="connsiteX50" fmla="*/ 8242405 w 11269336"/>
              <a:gd name="connsiteY50" fmla="*/ 1095960 h 2323145"/>
              <a:gd name="connsiteX51" fmla="*/ 8197391 w 11269336"/>
              <a:gd name="connsiteY51" fmla="*/ 1107746 h 2323145"/>
              <a:gd name="connsiteX52" fmla="*/ 8081474 w 11269336"/>
              <a:gd name="connsiteY52" fmla="*/ 1130125 h 2323145"/>
              <a:gd name="connsiteX53" fmla="*/ 8053585 w 11269336"/>
              <a:gd name="connsiteY53" fmla="*/ 1129169 h 2323145"/>
              <a:gd name="connsiteX54" fmla="*/ 8038422 w 11269336"/>
              <a:gd name="connsiteY54" fmla="*/ 1119092 h 2323145"/>
              <a:gd name="connsiteX55" fmla="*/ 8029450 w 11269336"/>
              <a:gd name="connsiteY55" fmla="*/ 1125592 h 2323145"/>
              <a:gd name="connsiteX56" fmla="*/ 7959552 w 11269336"/>
              <a:gd name="connsiteY56" fmla="*/ 1140188 h 2323145"/>
              <a:gd name="connsiteX57" fmla="*/ 7914188 w 11269336"/>
              <a:gd name="connsiteY57" fmla="*/ 1150862 h 2323145"/>
              <a:gd name="connsiteX58" fmla="*/ 7914918 w 11269336"/>
              <a:gd name="connsiteY58" fmla="*/ 1168758 h 2323145"/>
              <a:gd name="connsiteX59" fmla="*/ 7875510 w 11269336"/>
              <a:gd name="connsiteY59" fmla="*/ 1183153 h 2323145"/>
              <a:gd name="connsiteX60" fmla="*/ 7829932 w 11269336"/>
              <a:gd name="connsiteY60" fmla="*/ 1180782 h 2323145"/>
              <a:gd name="connsiteX61" fmla="*/ 7779182 w 11269336"/>
              <a:gd name="connsiteY61" fmla="*/ 1192665 h 2323145"/>
              <a:gd name="connsiteX62" fmla="*/ 7748774 w 11269336"/>
              <a:gd name="connsiteY62" fmla="*/ 1199586 h 2323145"/>
              <a:gd name="connsiteX63" fmla="*/ 7671846 w 11269336"/>
              <a:gd name="connsiteY63" fmla="*/ 1231966 h 2323145"/>
              <a:gd name="connsiteX64" fmla="*/ 7554146 w 11269336"/>
              <a:gd name="connsiteY64" fmla="*/ 1319748 h 2323145"/>
              <a:gd name="connsiteX65" fmla="*/ 7515052 w 11269336"/>
              <a:gd name="connsiteY65" fmla="*/ 1336718 h 2323145"/>
              <a:gd name="connsiteX66" fmla="*/ 7507193 w 11269336"/>
              <a:gd name="connsiteY66" fmla="*/ 1334617 h 2323145"/>
              <a:gd name="connsiteX67" fmla="*/ 7461694 w 11269336"/>
              <a:gd name="connsiteY67" fmla="*/ 1375866 h 2323145"/>
              <a:gd name="connsiteX68" fmla="*/ 7377571 w 11269336"/>
              <a:gd name="connsiteY68" fmla="*/ 1400128 h 2323145"/>
              <a:gd name="connsiteX69" fmla="*/ 7311261 w 11269336"/>
              <a:gd name="connsiteY69" fmla="*/ 1412652 h 2323145"/>
              <a:gd name="connsiteX70" fmla="*/ 7275307 w 11269336"/>
              <a:gd name="connsiteY70" fmla="*/ 1422171 h 2323145"/>
              <a:gd name="connsiteX71" fmla="*/ 7247783 w 11269336"/>
              <a:gd name="connsiteY71" fmla="*/ 1426330 h 2323145"/>
              <a:gd name="connsiteX72" fmla="*/ 7185047 w 11269336"/>
              <a:gd name="connsiteY72" fmla="*/ 1451812 h 2323145"/>
              <a:gd name="connsiteX73" fmla="*/ 7084117 w 11269336"/>
              <a:gd name="connsiteY73" fmla="*/ 1500281 h 2323145"/>
              <a:gd name="connsiteX74" fmla="*/ 7062011 w 11269336"/>
              <a:gd name="connsiteY74" fmla="*/ 1509183 h 2323145"/>
              <a:gd name="connsiteX75" fmla="*/ 7040555 w 11269336"/>
              <a:gd name="connsiteY75" fmla="*/ 1511207 h 2323145"/>
              <a:gd name="connsiteX76" fmla="*/ 7033438 w 11269336"/>
              <a:gd name="connsiteY76" fmla="*/ 1506772 h 2323145"/>
              <a:gd name="connsiteX77" fmla="*/ 7020886 w 11269336"/>
              <a:gd name="connsiteY77" fmla="*/ 1510764 h 2323145"/>
              <a:gd name="connsiteX78" fmla="*/ 7017033 w 11269336"/>
              <a:gd name="connsiteY78" fmla="*/ 1510650 h 2323145"/>
              <a:gd name="connsiteX79" fmla="*/ 6995460 w 11269336"/>
              <a:gd name="connsiteY79" fmla="*/ 1511173 h 2323145"/>
              <a:gd name="connsiteX80" fmla="*/ 6962144 w 11269336"/>
              <a:gd name="connsiteY80" fmla="*/ 1541508 h 2323145"/>
              <a:gd name="connsiteX81" fmla="*/ 6910674 w 11269336"/>
              <a:gd name="connsiteY81" fmla="*/ 1554793 h 2323145"/>
              <a:gd name="connsiteX82" fmla="*/ 6732152 w 11269336"/>
              <a:gd name="connsiteY82" fmla="*/ 1642538 h 2323145"/>
              <a:gd name="connsiteX83" fmla="*/ 6694106 w 11269336"/>
              <a:gd name="connsiteY83" fmla="*/ 1632377 h 2323145"/>
              <a:gd name="connsiteX84" fmla="*/ 6617223 w 11269336"/>
              <a:gd name="connsiteY84" fmla="*/ 1659889 h 2323145"/>
              <a:gd name="connsiteX85" fmla="*/ 6521138 w 11269336"/>
              <a:gd name="connsiteY85" fmla="*/ 1744340 h 2323145"/>
              <a:gd name="connsiteX86" fmla="*/ 6380677 w 11269336"/>
              <a:gd name="connsiteY86" fmla="*/ 1796883 h 2323145"/>
              <a:gd name="connsiteX87" fmla="*/ 6374897 w 11269336"/>
              <a:gd name="connsiteY87" fmla="*/ 1809910 h 2323145"/>
              <a:gd name="connsiteX88" fmla="*/ 6364545 w 11269336"/>
              <a:gd name="connsiteY88" fmla="*/ 1820090 h 2323145"/>
              <a:gd name="connsiteX89" fmla="*/ 6362126 w 11269336"/>
              <a:gd name="connsiteY89" fmla="*/ 1819991 h 2323145"/>
              <a:gd name="connsiteX90" fmla="*/ 6346673 w 11269336"/>
              <a:gd name="connsiteY90" fmla="*/ 1827824 h 2323145"/>
              <a:gd name="connsiteX91" fmla="*/ 6345588 w 11269336"/>
              <a:gd name="connsiteY91" fmla="*/ 1832232 h 2323145"/>
              <a:gd name="connsiteX92" fmla="*/ 6335708 w 11269336"/>
              <a:gd name="connsiteY92" fmla="*/ 1838451 h 2323145"/>
              <a:gd name="connsiteX93" fmla="*/ 6318182 w 11269336"/>
              <a:gd name="connsiteY93" fmla="*/ 1852975 h 2323145"/>
              <a:gd name="connsiteX94" fmla="*/ 6313084 w 11269336"/>
              <a:gd name="connsiteY94" fmla="*/ 1853561 h 2323145"/>
              <a:gd name="connsiteX95" fmla="*/ 6283816 w 11269336"/>
              <a:gd name="connsiteY95" fmla="*/ 1872148 h 2323145"/>
              <a:gd name="connsiteX96" fmla="*/ 6282550 w 11269336"/>
              <a:gd name="connsiteY96" fmla="*/ 1871392 h 2323145"/>
              <a:gd name="connsiteX97" fmla="*/ 6270527 w 11269336"/>
              <a:gd name="connsiteY97" fmla="*/ 1872208 h 2323145"/>
              <a:gd name="connsiteX98" fmla="*/ 6249518 w 11269336"/>
              <a:gd name="connsiteY98" fmla="*/ 1876079 h 2323145"/>
              <a:gd name="connsiteX99" fmla="*/ 6190386 w 11269336"/>
              <a:gd name="connsiteY99" fmla="*/ 1872478 h 2323145"/>
              <a:gd name="connsiteX100" fmla="*/ 6159777 w 11269336"/>
              <a:gd name="connsiteY100" fmla="*/ 1891745 h 2323145"/>
              <a:gd name="connsiteX101" fmla="*/ 6153131 w 11269336"/>
              <a:gd name="connsiteY101" fmla="*/ 1895079 h 2323145"/>
              <a:gd name="connsiteX102" fmla="*/ 6152798 w 11269336"/>
              <a:gd name="connsiteY102" fmla="*/ 1894920 h 2323145"/>
              <a:gd name="connsiteX103" fmla="*/ 6145388 w 11269336"/>
              <a:gd name="connsiteY103" fmla="*/ 1897990 h 2323145"/>
              <a:gd name="connsiteX104" fmla="*/ 6141014 w 11269336"/>
              <a:gd name="connsiteY104" fmla="*/ 1901155 h 2323145"/>
              <a:gd name="connsiteX105" fmla="*/ 6128122 w 11269336"/>
              <a:gd name="connsiteY105" fmla="*/ 1907623 h 2323145"/>
              <a:gd name="connsiteX106" fmla="*/ 6122351 w 11269336"/>
              <a:gd name="connsiteY106" fmla="*/ 1908359 h 2323145"/>
              <a:gd name="connsiteX107" fmla="*/ 6064750 w 11269336"/>
              <a:gd name="connsiteY107" fmla="*/ 1896394 h 2323145"/>
              <a:gd name="connsiteX108" fmla="*/ 5964230 w 11269336"/>
              <a:gd name="connsiteY108" fmla="*/ 1910038 h 2323145"/>
              <a:gd name="connsiteX109" fmla="*/ 5865399 w 11269336"/>
              <a:gd name="connsiteY109" fmla="*/ 1926966 h 2323145"/>
              <a:gd name="connsiteX110" fmla="*/ 5829951 w 11269336"/>
              <a:gd name="connsiteY110" fmla="*/ 1934755 h 2323145"/>
              <a:gd name="connsiteX111" fmla="*/ 5765285 w 11269336"/>
              <a:gd name="connsiteY111" fmla="*/ 1941322 h 2323145"/>
              <a:gd name="connsiteX112" fmla="*/ 5734750 w 11269336"/>
              <a:gd name="connsiteY112" fmla="*/ 1939793 h 2323145"/>
              <a:gd name="connsiteX113" fmla="*/ 5733569 w 11269336"/>
              <a:gd name="connsiteY113" fmla="*/ 1940505 h 2323145"/>
              <a:gd name="connsiteX114" fmla="*/ 5730329 w 11269336"/>
              <a:gd name="connsiteY114" fmla="*/ 1937845 h 2323145"/>
              <a:gd name="connsiteX115" fmla="*/ 5724661 w 11269336"/>
              <a:gd name="connsiteY115" fmla="*/ 1937455 h 2323145"/>
              <a:gd name="connsiteX116" fmla="*/ 5710186 w 11269336"/>
              <a:gd name="connsiteY116" fmla="*/ 1941370 h 2323145"/>
              <a:gd name="connsiteX117" fmla="*/ 5704910 w 11269336"/>
              <a:gd name="connsiteY117" fmla="*/ 1943663 h 2323145"/>
              <a:gd name="connsiteX118" fmla="*/ 5696836 w 11269336"/>
              <a:gd name="connsiteY118" fmla="*/ 1945271 h 2323145"/>
              <a:gd name="connsiteX119" fmla="*/ 5696583 w 11269336"/>
              <a:gd name="connsiteY119" fmla="*/ 1945050 h 2323145"/>
              <a:gd name="connsiteX120" fmla="*/ 5689123 w 11269336"/>
              <a:gd name="connsiteY120" fmla="*/ 1947067 h 2323145"/>
              <a:gd name="connsiteX121" fmla="*/ 5653291 w 11269336"/>
              <a:gd name="connsiteY121" fmla="*/ 1960245 h 2323145"/>
              <a:gd name="connsiteX122" fmla="*/ 5599385 w 11269336"/>
              <a:gd name="connsiteY122" fmla="*/ 1945198 h 2323145"/>
              <a:gd name="connsiteX123" fmla="*/ 5578300 w 11269336"/>
              <a:gd name="connsiteY123" fmla="*/ 1944963 h 2323145"/>
              <a:gd name="connsiteX124" fmla="*/ 5566758 w 11269336"/>
              <a:gd name="connsiteY124" fmla="*/ 1943441 h 2323145"/>
              <a:gd name="connsiteX125" fmla="*/ 5565857 w 11269336"/>
              <a:gd name="connsiteY125" fmla="*/ 1942445 h 2323145"/>
              <a:gd name="connsiteX126" fmla="*/ 5531534 w 11269336"/>
              <a:gd name="connsiteY126" fmla="*/ 1955208 h 2323145"/>
              <a:gd name="connsiteX127" fmla="*/ 5526552 w 11269336"/>
              <a:gd name="connsiteY127" fmla="*/ 1954799 h 2323145"/>
              <a:gd name="connsiteX128" fmla="*/ 5504723 w 11269336"/>
              <a:gd name="connsiteY128" fmla="*/ 1965811 h 2323145"/>
              <a:gd name="connsiteX129" fmla="*/ 5493156 w 11269336"/>
              <a:gd name="connsiteY129" fmla="*/ 1970063 h 2323145"/>
              <a:gd name="connsiteX130" fmla="*/ 5490486 w 11269336"/>
              <a:gd name="connsiteY130" fmla="*/ 1974227 h 2323145"/>
              <a:gd name="connsiteX131" fmla="*/ 5473107 w 11269336"/>
              <a:gd name="connsiteY131" fmla="*/ 1979001 h 2323145"/>
              <a:gd name="connsiteX132" fmla="*/ 5470885 w 11269336"/>
              <a:gd name="connsiteY132" fmla="*/ 1978432 h 2323145"/>
              <a:gd name="connsiteX133" fmla="*/ 5457393 w 11269336"/>
              <a:gd name="connsiteY133" fmla="*/ 1986525 h 2323145"/>
              <a:gd name="connsiteX134" fmla="*/ 5447102 w 11269336"/>
              <a:gd name="connsiteY134" fmla="*/ 1998329 h 2323145"/>
              <a:gd name="connsiteX135" fmla="*/ 5159151 w 11269336"/>
              <a:gd name="connsiteY135" fmla="*/ 2029640 h 2323145"/>
              <a:gd name="connsiteX136" fmla="*/ 5041688 w 11269336"/>
              <a:gd name="connsiteY136" fmla="*/ 2022334 h 2323145"/>
              <a:gd name="connsiteX137" fmla="*/ 4860988 w 11269336"/>
              <a:gd name="connsiteY137" fmla="*/ 2135698 h 2323145"/>
              <a:gd name="connsiteX138" fmla="*/ 4807902 w 11269336"/>
              <a:gd name="connsiteY138" fmla="*/ 2138894 h 2323145"/>
              <a:gd name="connsiteX139" fmla="*/ 4765388 w 11269336"/>
              <a:gd name="connsiteY139" fmla="*/ 2162525 h 2323145"/>
              <a:gd name="connsiteX140" fmla="*/ 4745033 w 11269336"/>
              <a:gd name="connsiteY140" fmla="*/ 2158859 h 2323145"/>
              <a:gd name="connsiteX141" fmla="*/ 4741475 w 11269336"/>
              <a:gd name="connsiteY141" fmla="*/ 2157998 h 2323145"/>
              <a:gd name="connsiteX142" fmla="*/ 4728247 w 11269336"/>
              <a:gd name="connsiteY142" fmla="*/ 2159526 h 2323145"/>
              <a:gd name="connsiteX143" fmla="*/ 4723263 w 11269336"/>
              <a:gd name="connsiteY143" fmla="*/ 2153742 h 2323145"/>
              <a:gd name="connsiteX144" fmla="*/ 4702453 w 11269336"/>
              <a:gd name="connsiteY144" fmla="*/ 2151586 h 2323145"/>
              <a:gd name="connsiteX145" fmla="*/ 4678455 w 11269336"/>
              <a:gd name="connsiteY145" fmla="*/ 2156131 h 2323145"/>
              <a:gd name="connsiteX146" fmla="*/ 4593061 w 11269336"/>
              <a:gd name="connsiteY146" fmla="*/ 2171597 h 2323145"/>
              <a:gd name="connsiteX147" fmla="*/ 4579902 w 11269336"/>
              <a:gd name="connsiteY147" fmla="*/ 2177927 h 2323145"/>
              <a:gd name="connsiteX148" fmla="*/ 4533444 w 11269336"/>
              <a:gd name="connsiteY148" fmla="*/ 2181200 h 2323145"/>
              <a:gd name="connsiteX149" fmla="*/ 4492832 w 11269336"/>
              <a:gd name="connsiteY149" fmla="*/ 2188033 h 2323145"/>
              <a:gd name="connsiteX150" fmla="*/ 4467257 w 11269336"/>
              <a:gd name="connsiteY150" fmla="*/ 2196121 h 2323145"/>
              <a:gd name="connsiteX151" fmla="*/ 4459937 w 11269336"/>
              <a:gd name="connsiteY151" fmla="*/ 2195182 h 2323145"/>
              <a:gd name="connsiteX152" fmla="*/ 4433312 w 11269336"/>
              <a:gd name="connsiteY152" fmla="*/ 2199004 h 2323145"/>
              <a:gd name="connsiteX153" fmla="*/ 4420601 w 11269336"/>
              <a:gd name="connsiteY153" fmla="*/ 2205158 h 2323145"/>
              <a:gd name="connsiteX154" fmla="*/ 4405765 w 11269336"/>
              <a:gd name="connsiteY154" fmla="*/ 2199902 h 2323145"/>
              <a:gd name="connsiteX155" fmla="*/ 4401354 w 11269336"/>
              <a:gd name="connsiteY155" fmla="*/ 2194745 h 2323145"/>
              <a:gd name="connsiteX156" fmla="*/ 4383151 w 11269336"/>
              <a:gd name="connsiteY156" fmla="*/ 2201140 h 2323145"/>
              <a:gd name="connsiteX157" fmla="*/ 4366646 w 11269336"/>
              <a:gd name="connsiteY157" fmla="*/ 2198564 h 2323145"/>
              <a:gd name="connsiteX158" fmla="*/ 4354009 w 11269336"/>
              <a:gd name="connsiteY158" fmla="*/ 2204984 h 2323145"/>
              <a:gd name="connsiteX159" fmla="*/ 4348284 w 11269336"/>
              <a:gd name="connsiteY159" fmla="*/ 2205270 h 2323145"/>
              <a:gd name="connsiteX160" fmla="*/ 4333906 w 11269336"/>
              <a:gd name="connsiteY160" fmla="*/ 2205251 h 2323145"/>
              <a:gd name="connsiteX161" fmla="*/ 4308819 w 11269336"/>
              <a:gd name="connsiteY161" fmla="*/ 2203822 h 2323145"/>
              <a:gd name="connsiteX162" fmla="*/ 4301210 w 11269336"/>
              <a:gd name="connsiteY162" fmla="*/ 2204456 h 2323145"/>
              <a:gd name="connsiteX163" fmla="*/ 4283095 w 11269336"/>
              <a:gd name="connsiteY163" fmla="*/ 2198177 h 2323145"/>
              <a:gd name="connsiteX164" fmla="*/ 4250119 w 11269336"/>
              <a:gd name="connsiteY164" fmla="*/ 2196342 h 2323145"/>
              <a:gd name="connsiteX165" fmla="*/ 4189203 w 11269336"/>
              <a:gd name="connsiteY165" fmla="*/ 2178994 h 2323145"/>
              <a:gd name="connsiteX166" fmla="*/ 4154035 w 11269336"/>
              <a:gd name="connsiteY166" fmla="*/ 2171950 h 2323145"/>
              <a:gd name="connsiteX167" fmla="*/ 4129569 w 11269336"/>
              <a:gd name="connsiteY167" fmla="*/ 2163850 h 2323145"/>
              <a:gd name="connsiteX168" fmla="*/ 4061250 w 11269336"/>
              <a:gd name="connsiteY168" fmla="*/ 2159236 h 2323145"/>
              <a:gd name="connsiteX169" fmla="*/ 3945480 w 11269336"/>
              <a:gd name="connsiteY169" fmla="*/ 2158279 h 2323145"/>
              <a:gd name="connsiteX170" fmla="*/ 3921468 w 11269336"/>
              <a:gd name="connsiteY170" fmla="*/ 2156588 h 2323145"/>
              <a:gd name="connsiteX171" fmla="*/ 3903348 w 11269336"/>
              <a:gd name="connsiteY171" fmla="*/ 2149220 h 2323145"/>
              <a:gd name="connsiteX172" fmla="*/ 3901342 w 11269336"/>
              <a:gd name="connsiteY172" fmla="*/ 2142355 h 2323145"/>
              <a:gd name="connsiteX173" fmla="*/ 3888539 w 11269336"/>
              <a:gd name="connsiteY173" fmla="*/ 2140476 h 2323145"/>
              <a:gd name="connsiteX174" fmla="*/ 3885662 w 11269336"/>
              <a:gd name="connsiteY174" fmla="*/ 2138740 h 2323145"/>
              <a:gd name="connsiteX175" fmla="*/ 3868627 w 11269336"/>
              <a:gd name="connsiteY175" fmla="*/ 2130023 h 2323145"/>
              <a:gd name="connsiteX176" fmla="*/ 3819177 w 11269336"/>
              <a:gd name="connsiteY176" fmla="*/ 2142111 h 2323145"/>
              <a:gd name="connsiteX177" fmla="*/ 3769100 w 11269336"/>
              <a:gd name="connsiteY177" fmla="*/ 2131731 h 2323145"/>
              <a:gd name="connsiteX178" fmla="*/ 3562752 w 11269336"/>
              <a:gd name="connsiteY178" fmla="*/ 2131785 h 2323145"/>
              <a:gd name="connsiteX179" fmla="*/ 3541402 w 11269336"/>
              <a:gd name="connsiteY179" fmla="*/ 2106821 h 2323145"/>
              <a:gd name="connsiteX180" fmla="*/ 3365341 w 11269336"/>
              <a:gd name="connsiteY180" fmla="*/ 2077638 h 2323145"/>
              <a:gd name="connsiteX181" fmla="*/ 3170922 w 11269336"/>
              <a:gd name="connsiteY181" fmla="*/ 2115957 h 2323145"/>
              <a:gd name="connsiteX182" fmla="*/ 3156256 w 11269336"/>
              <a:gd name="connsiteY182" fmla="*/ 2124773 h 2323145"/>
              <a:gd name="connsiteX183" fmla="*/ 3140298 w 11269336"/>
              <a:gd name="connsiteY183" fmla="*/ 2129182 h 2323145"/>
              <a:gd name="connsiteX184" fmla="*/ 3138514 w 11269336"/>
              <a:gd name="connsiteY184" fmla="*/ 2128069 h 2323145"/>
              <a:gd name="connsiteX185" fmla="*/ 3120467 w 11269336"/>
              <a:gd name="connsiteY185" fmla="*/ 2128281 h 2323145"/>
              <a:gd name="connsiteX186" fmla="*/ 3116175 w 11269336"/>
              <a:gd name="connsiteY186" fmla="*/ 2131633 h 2323145"/>
              <a:gd name="connsiteX187" fmla="*/ 3103685 w 11269336"/>
              <a:gd name="connsiteY187" fmla="*/ 2132814 h 2323145"/>
              <a:gd name="connsiteX188" fmla="*/ 3078794 w 11269336"/>
              <a:gd name="connsiteY188" fmla="*/ 2137935 h 2323145"/>
              <a:gd name="connsiteX189" fmla="*/ 3074407 w 11269336"/>
              <a:gd name="connsiteY189" fmla="*/ 2136274 h 2323145"/>
              <a:gd name="connsiteX190" fmla="*/ 3037285 w 11269336"/>
              <a:gd name="connsiteY190" fmla="*/ 2139919 h 2323145"/>
              <a:gd name="connsiteX191" fmla="*/ 3036901 w 11269336"/>
              <a:gd name="connsiteY191" fmla="*/ 2138726 h 2323145"/>
              <a:gd name="connsiteX192" fmla="*/ 3026996 w 11269336"/>
              <a:gd name="connsiteY192" fmla="*/ 2134322 h 2323145"/>
              <a:gd name="connsiteX193" fmla="*/ 3007772 w 11269336"/>
              <a:gd name="connsiteY193" fmla="*/ 2128742 h 2323145"/>
              <a:gd name="connsiteX194" fmla="*/ 2965030 w 11269336"/>
              <a:gd name="connsiteY194" fmla="*/ 2100494 h 2323145"/>
              <a:gd name="connsiteX195" fmla="*/ 2926342 w 11269336"/>
              <a:gd name="connsiteY195" fmla="*/ 2104155 h 2323145"/>
              <a:gd name="connsiteX196" fmla="*/ 2918608 w 11269336"/>
              <a:gd name="connsiteY196" fmla="*/ 2104215 h 2323145"/>
              <a:gd name="connsiteX197" fmla="*/ 2918475 w 11269336"/>
              <a:gd name="connsiteY197" fmla="*/ 2103937 h 2323145"/>
              <a:gd name="connsiteX198" fmla="*/ 2910360 w 11269336"/>
              <a:gd name="connsiteY198" fmla="*/ 2103444 h 2323145"/>
              <a:gd name="connsiteX199" fmla="*/ 2904507 w 11269336"/>
              <a:gd name="connsiteY199" fmla="*/ 2104326 h 2323145"/>
              <a:gd name="connsiteX200" fmla="*/ 2889503 w 11269336"/>
              <a:gd name="connsiteY200" fmla="*/ 2104443 h 2323145"/>
              <a:gd name="connsiteX201" fmla="*/ 2884480 w 11269336"/>
              <a:gd name="connsiteY201" fmla="*/ 2102626 h 2323145"/>
              <a:gd name="connsiteX202" fmla="*/ 2882689 w 11269336"/>
              <a:gd name="connsiteY202" fmla="*/ 2099228 h 2323145"/>
              <a:gd name="connsiteX203" fmla="*/ 2881291 w 11269336"/>
              <a:gd name="connsiteY203" fmla="*/ 2099618 h 2323145"/>
              <a:gd name="connsiteX204" fmla="*/ 2853979 w 11269336"/>
              <a:gd name="connsiteY204" fmla="*/ 2090388 h 2323145"/>
              <a:gd name="connsiteX205" fmla="*/ 2791790 w 11269336"/>
              <a:gd name="connsiteY205" fmla="*/ 2080332 h 2323145"/>
              <a:gd name="connsiteX206" fmla="*/ 2755844 w 11269336"/>
              <a:gd name="connsiteY206" fmla="*/ 2078874 h 2323145"/>
              <a:gd name="connsiteX207" fmla="*/ 2657742 w 11269336"/>
              <a:gd name="connsiteY207" fmla="*/ 2070179 h 2323145"/>
              <a:gd name="connsiteX208" fmla="*/ 2559549 w 11269336"/>
              <a:gd name="connsiteY208" fmla="*/ 2057873 h 2323145"/>
              <a:gd name="connsiteX209" fmla="*/ 2512054 w 11269336"/>
              <a:gd name="connsiteY209" fmla="*/ 2031671 h 2323145"/>
              <a:gd name="connsiteX210" fmla="*/ 2506437 w 11269336"/>
              <a:gd name="connsiteY210" fmla="*/ 2030918 h 2323145"/>
              <a:gd name="connsiteX211" fmla="*/ 2491752 w 11269336"/>
              <a:gd name="connsiteY211" fmla="*/ 2033906 h 2323145"/>
              <a:gd name="connsiteX212" fmla="*/ 2486338 w 11269336"/>
              <a:gd name="connsiteY212" fmla="*/ 2035862 h 2323145"/>
              <a:gd name="connsiteX213" fmla="*/ 2478186 w 11269336"/>
              <a:gd name="connsiteY213" fmla="*/ 2036953 h 2323145"/>
              <a:gd name="connsiteX214" fmla="*/ 2477950 w 11269336"/>
              <a:gd name="connsiteY214" fmla="*/ 2036715 h 2323145"/>
              <a:gd name="connsiteX215" fmla="*/ 2470381 w 11269336"/>
              <a:gd name="connsiteY215" fmla="*/ 2038256 h 2323145"/>
              <a:gd name="connsiteX216" fmla="*/ 2433781 w 11269336"/>
              <a:gd name="connsiteY216" fmla="*/ 2049140 h 2323145"/>
              <a:gd name="connsiteX217" fmla="*/ 2381172 w 11269336"/>
              <a:gd name="connsiteY217" fmla="*/ 2030645 h 2323145"/>
              <a:gd name="connsiteX218" fmla="*/ 2360198 w 11269336"/>
              <a:gd name="connsiteY218" fmla="*/ 2029059 h 2323145"/>
              <a:gd name="connsiteX219" fmla="*/ 2348815 w 11269336"/>
              <a:gd name="connsiteY219" fmla="*/ 2026798 h 2323145"/>
              <a:gd name="connsiteX220" fmla="*/ 2347988 w 11269336"/>
              <a:gd name="connsiteY220" fmla="*/ 2025745 h 2323145"/>
              <a:gd name="connsiteX221" fmla="*/ 2312920 w 11269336"/>
              <a:gd name="connsiteY221" fmla="*/ 2036311 h 2323145"/>
              <a:gd name="connsiteX222" fmla="*/ 2307986 w 11269336"/>
              <a:gd name="connsiteY222" fmla="*/ 2035583 h 2323145"/>
              <a:gd name="connsiteX223" fmla="*/ 2285481 w 11269336"/>
              <a:gd name="connsiteY223" fmla="*/ 2045197 h 2323145"/>
              <a:gd name="connsiteX224" fmla="*/ 2273666 w 11269336"/>
              <a:gd name="connsiteY224" fmla="*/ 2048710 h 2323145"/>
              <a:gd name="connsiteX225" fmla="*/ 2270719 w 11269336"/>
              <a:gd name="connsiteY225" fmla="*/ 2052702 h 2323145"/>
              <a:gd name="connsiteX226" fmla="*/ 2253080 w 11269336"/>
              <a:gd name="connsiteY226" fmla="*/ 2056363 h 2323145"/>
              <a:gd name="connsiteX227" fmla="*/ 2250906 w 11269336"/>
              <a:gd name="connsiteY227" fmla="*/ 2055654 h 2323145"/>
              <a:gd name="connsiteX228" fmla="*/ 2236905 w 11269336"/>
              <a:gd name="connsiteY228" fmla="*/ 2062882 h 2323145"/>
              <a:gd name="connsiteX229" fmla="*/ 2225830 w 11269336"/>
              <a:gd name="connsiteY229" fmla="*/ 2074027 h 2323145"/>
              <a:gd name="connsiteX230" fmla="*/ 2073776 w 11269336"/>
              <a:gd name="connsiteY230" fmla="*/ 2089244 h 2323145"/>
              <a:gd name="connsiteX231" fmla="*/ 1948256 w 11269336"/>
              <a:gd name="connsiteY231" fmla="*/ 2146616 h 2323145"/>
              <a:gd name="connsiteX232" fmla="*/ 1865582 w 11269336"/>
              <a:gd name="connsiteY232" fmla="*/ 2153738 h 2323145"/>
              <a:gd name="connsiteX233" fmla="*/ 1835210 w 11269336"/>
              <a:gd name="connsiteY233" fmla="*/ 2134244 h 2323145"/>
              <a:gd name="connsiteX234" fmla="*/ 1632661 w 11269336"/>
              <a:gd name="connsiteY234" fmla="*/ 2173882 h 2323145"/>
              <a:gd name="connsiteX235" fmla="*/ 1579590 w 11269336"/>
              <a:gd name="connsiteY235" fmla="*/ 2173680 h 2323145"/>
              <a:gd name="connsiteX236" fmla="*/ 1535601 w 11269336"/>
              <a:gd name="connsiteY236" fmla="*/ 2194590 h 2323145"/>
              <a:gd name="connsiteX237" fmla="*/ 1515594 w 11269336"/>
              <a:gd name="connsiteY237" fmla="*/ 2189622 h 2323145"/>
              <a:gd name="connsiteX238" fmla="*/ 1512113 w 11269336"/>
              <a:gd name="connsiteY238" fmla="*/ 2188534 h 2323145"/>
              <a:gd name="connsiteX239" fmla="*/ 1498838 w 11269336"/>
              <a:gd name="connsiteY239" fmla="*/ 2189213 h 2323145"/>
              <a:gd name="connsiteX240" fmla="*/ 1494279 w 11269336"/>
              <a:gd name="connsiteY240" fmla="*/ 2183112 h 2323145"/>
              <a:gd name="connsiteX241" fmla="*/ 1473714 w 11269336"/>
              <a:gd name="connsiteY241" fmla="*/ 2179625 h 2323145"/>
              <a:gd name="connsiteX242" fmla="*/ 1449503 w 11269336"/>
              <a:gd name="connsiteY242" fmla="*/ 2182633 h 2323145"/>
              <a:gd name="connsiteX243" fmla="*/ 1266687 w 11269336"/>
              <a:gd name="connsiteY243" fmla="*/ 2212688 h 2323145"/>
              <a:gd name="connsiteX244" fmla="*/ 1239614 w 11269336"/>
              <a:gd name="connsiteY244" fmla="*/ 2209727 h 2323145"/>
              <a:gd name="connsiteX245" fmla="*/ 1202436 w 11269336"/>
              <a:gd name="connsiteY245" fmla="*/ 2209817 h 2323145"/>
              <a:gd name="connsiteX246" fmla="*/ 1136097 w 11269336"/>
              <a:gd name="connsiteY246" fmla="*/ 2205112 h 2323145"/>
              <a:gd name="connsiteX247" fmla="*/ 988232 w 11269336"/>
              <a:gd name="connsiteY247" fmla="*/ 2235635 h 2323145"/>
              <a:gd name="connsiteX248" fmla="*/ 981959 w 11269336"/>
              <a:gd name="connsiteY248" fmla="*/ 2231607 h 2323145"/>
              <a:gd name="connsiteX249" fmla="*/ 938600 w 11269336"/>
              <a:gd name="connsiteY249" fmla="*/ 2238113 h 2323145"/>
              <a:gd name="connsiteX250" fmla="*/ 791788 w 11269336"/>
              <a:gd name="connsiteY250" fmla="*/ 2293224 h 2323145"/>
              <a:gd name="connsiteX251" fmla="*/ 706914 w 11269336"/>
              <a:gd name="connsiteY251" fmla="*/ 2305046 h 2323145"/>
              <a:gd name="connsiteX252" fmla="*/ 675971 w 11269336"/>
              <a:gd name="connsiteY252" fmla="*/ 2304030 h 2323145"/>
              <a:gd name="connsiteX253" fmla="*/ 624180 w 11269336"/>
              <a:gd name="connsiteY253" fmla="*/ 2302650 h 2323145"/>
              <a:gd name="connsiteX254" fmla="*/ 583453 w 11269336"/>
              <a:gd name="connsiteY254" fmla="*/ 2288788 h 2323145"/>
              <a:gd name="connsiteX255" fmla="*/ 540946 w 11269336"/>
              <a:gd name="connsiteY255" fmla="*/ 2292721 h 2323145"/>
              <a:gd name="connsiteX256" fmla="*/ 533680 w 11269336"/>
              <a:gd name="connsiteY256" fmla="*/ 2310233 h 2323145"/>
              <a:gd name="connsiteX257" fmla="*/ 487366 w 11269336"/>
              <a:gd name="connsiteY257" fmla="*/ 2309053 h 2323145"/>
              <a:gd name="connsiteX258" fmla="*/ 416820 w 11269336"/>
              <a:gd name="connsiteY258" fmla="*/ 2305443 h 2323145"/>
              <a:gd name="connsiteX259" fmla="*/ 376805 w 11269336"/>
              <a:gd name="connsiteY259" fmla="*/ 2307647 h 2323145"/>
              <a:gd name="connsiteX260" fmla="*/ 266777 w 11269336"/>
              <a:gd name="connsiteY260" fmla="*/ 2309012 h 2323145"/>
              <a:gd name="connsiteX261" fmla="*/ 156013 w 11269336"/>
              <a:gd name="connsiteY261" fmla="*/ 2306832 h 2323145"/>
              <a:gd name="connsiteX262" fmla="*/ 87258 w 11269336"/>
              <a:gd name="connsiteY262" fmla="*/ 2285511 h 2323145"/>
              <a:gd name="connsiteX263" fmla="*/ 23798 w 11269336"/>
              <a:gd name="connsiteY263" fmla="*/ 2281822 h 2323145"/>
              <a:gd name="connsiteX264" fmla="*/ 0 w 11269336"/>
              <a:gd name="connsiteY264" fmla="*/ 2285369 h 2323145"/>
              <a:gd name="connsiteX265" fmla="*/ 0 w 11269336"/>
              <a:gd name="connsiteY265"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263254 w 11269336"/>
              <a:gd name="connsiteY20" fmla="*/ 645662 h 2323145"/>
              <a:gd name="connsiteX21" fmla="*/ 9028928 w 11269336"/>
              <a:gd name="connsiteY21" fmla="*/ 745350 h 2323145"/>
              <a:gd name="connsiteX22" fmla="*/ 8977138 w 11269336"/>
              <a:gd name="connsiteY22" fmla="*/ 774970 h 2323145"/>
              <a:gd name="connsiteX23" fmla="*/ 8947030 w 11269336"/>
              <a:gd name="connsiteY23" fmla="*/ 814934 h 2323145"/>
              <a:gd name="connsiteX24" fmla="*/ 8914746 w 11269336"/>
              <a:gd name="connsiteY24" fmla="*/ 826428 h 2323145"/>
              <a:gd name="connsiteX25" fmla="*/ 8917778 w 11269336"/>
              <a:gd name="connsiteY25" fmla="*/ 835198 h 2323145"/>
              <a:gd name="connsiteX26" fmla="*/ 8905560 w 11269336"/>
              <a:gd name="connsiteY26" fmla="*/ 838358 h 2323145"/>
              <a:gd name="connsiteX27" fmla="*/ 8897564 w 11269336"/>
              <a:gd name="connsiteY27" fmla="*/ 834287 h 2323145"/>
              <a:gd name="connsiteX28" fmla="*/ 8878040 w 11269336"/>
              <a:gd name="connsiteY28" fmla="*/ 844150 h 2323145"/>
              <a:gd name="connsiteX29" fmla="*/ 8882654 w 11269336"/>
              <a:gd name="connsiteY29" fmla="*/ 892768 h 2323145"/>
              <a:gd name="connsiteX30" fmla="*/ 8795998 w 11269336"/>
              <a:gd name="connsiteY30" fmla="*/ 863337 h 2323145"/>
              <a:gd name="connsiteX31" fmla="*/ 8776970 w 11269336"/>
              <a:gd name="connsiteY31" fmla="*/ 885177 h 2323145"/>
              <a:gd name="connsiteX32" fmla="*/ 8755719 w 11269336"/>
              <a:gd name="connsiteY32" fmla="*/ 889754 h 2323145"/>
              <a:gd name="connsiteX33" fmla="*/ 8743257 w 11269336"/>
              <a:gd name="connsiteY33" fmla="*/ 904723 h 2323145"/>
              <a:gd name="connsiteX34" fmla="*/ 8721366 w 11269336"/>
              <a:gd name="connsiteY34" fmla="*/ 904711 h 2323145"/>
              <a:gd name="connsiteX35" fmla="*/ 8678353 w 11269336"/>
              <a:gd name="connsiteY35" fmla="*/ 926318 h 2323145"/>
              <a:gd name="connsiteX36" fmla="*/ 8636849 w 11269336"/>
              <a:gd name="connsiteY36" fmla="*/ 937900 h 2323145"/>
              <a:gd name="connsiteX37" fmla="*/ 8620213 w 11269336"/>
              <a:gd name="connsiteY37" fmla="*/ 943068 h 2323145"/>
              <a:gd name="connsiteX38" fmla="*/ 8612581 w 11269336"/>
              <a:gd name="connsiteY38" fmla="*/ 952695 h 2323145"/>
              <a:gd name="connsiteX39" fmla="*/ 8589038 w 11269336"/>
              <a:gd name="connsiteY39" fmla="*/ 963892 h 2323145"/>
              <a:gd name="connsiteX40" fmla="*/ 8579950 w 11269336"/>
              <a:gd name="connsiteY40" fmla="*/ 960899 h 2323145"/>
              <a:gd name="connsiteX41" fmla="*/ 8579319 w 11269336"/>
              <a:gd name="connsiteY41" fmla="*/ 965630 h 2323145"/>
              <a:gd name="connsiteX42" fmla="*/ 8547429 w 11269336"/>
              <a:gd name="connsiteY42" fmla="*/ 984506 h 2323145"/>
              <a:gd name="connsiteX43" fmla="*/ 8478704 w 11269336"/>
              <a:gd name="connsiteY43" fmla="*/ 1025490 h 2323145"/>
              <a:gd name="connsiteX44" fmla="*/ 8461421 w 11269336"/>
              <a:gd name="connsiteY44" fmla="*/ 1035512 h 2323145"/>
              <a:gd name="connsiteX45" fmla="*/ 8445003 w 11269336"/>
              <a:gd name="connsiteY45" fmla="*/ 1036851 h 2323145"/>
              <a:gd name="connsiteX46" fmla="*/ 8357350 w 11269336"/>
              <a:gd name="connsiteY46" fmla="*/ 1060213 h 2323145"/>
              <a:gd name="connsiteX47" fmla="*/ 8335565 w 11269336"/>
              <a:gd name="connsiteY47" fmla="*/ 1061151 h 2323145"/>
              <a:gd name="connsiteX48" fmla="*/ 8325267 w 11269336"/>
              <a:gd name="connsiteY48" fmla="*/ 1055919 h 2323145"/>
              <a:gd name="connsiteX49" fmla="*/ 8293586 w 11269336"/>
              <a:gd name="connsiteY49" fmla="*/ 1076144 h 2323145"/>
              <a:gd name="connsiteX50" fmla="*/ 8242405 w 11269336"/>
              <a:gd name="connsiteY50" fmla="*/ 1095960 h 2323145"/>
              <a:gd name="connsiteX51" fmla="*/ 8197391 w 11269336"/>
              <a:gd name="connsiteY51" fmla="*/ 1107746 h 2323145"/>
              <a:gd name="connsiteX52" fmla="*/ 8081474 w 11269336"/>
              <a:gd name="connsiteY52" fmla="*/ 1130125 h 2323145"/>
              <a:gd name="connsiteX53" fmla="*/ 8053585 w 11269336"/>
              <a:gd name="connsiteY53" fmla="*/ 1129169 h 2323145"/>
              <a:gd name="connsiteX54" fmla="*/ 8038422 w 11269336"/>
              <a:gd name="connsiteY54" fmla="*/ 1119092 h 2323145"/>
              <a:gd name="connsiteX55" fmla="*/ 8029450 w 11269336"/>
              <a:gd name="connsiteY55" fmla="*/ 1125592 h 2323145"/>
              <a:gd name="connsiteX56" fmla="*/ 7959552 w 11269336"/>
              <a:gd name="connsiteY56" fmla="*/ 1140188 h 2323145"/>
              <a:gd name="connsiteX57" fmla="*/ 7914188 w 11269336"/>
              <a:gd name="connsiteY57" fmla="*/ 1150862 h 2323145"/>
              <a:gd name="connsiteX58" fmla="*/ 7914918 w 11269336"/>
              <a:gd name="connsiteY58" fmla="*/ 1168758 h 2323145"/>
              <a:gd name="connsiteX59" fmla="*/ 7875510 w 11269336"/>
              <a:gd name="connsiteY59" fmla="*/ 1183153 h 2323145"/>
              <a:gd name="connsiteX60" fmla="*/ 7829932 w 11269336"/>
              <a:gd name="connsiteY60" fmla="*/ 1180782 h 2323145"/>
              <a:gd name="connsiteX61" fmla="*/ 7779182 w 11269336"/>
              <a:gd name="connsiteY61" fmla="*/ 1192665 h 2323145"/>
              <a:gd name="connsiteX62" fmla="*/ 7748774 w 11269336"/>
              <a:gd name="connsiteY62" fmla="*/ 1199586 h 2323145"/>
              <a:gd name="connsiteX63" fmla="*/ 7671846 w 11269336"/>
              <a:gd name="connsiteY63" fmla="*/ 1231966 h 2323145"/>
              <a:gd name="connsiteX64" fmla="*/ 7554146 w 11269336"/>
              <a:gd name="connsiteY64" fmla="*/ 1319748 h 2323145"/>
              <a:gd name="connsiteX65" fmla="*/ 7515052 w 11269336"/>
              <a:gd name="connsiteY65" fmla="*/ 1336718 h 2323145"/>
              <a:gd name="connsiteX66" fmla="*/ 7507193 w 11269336"/>
              <a:gd name="connsiteY66" fmla="*/ 1334617 h 2323145"/>
              <a:gd name="connsiteX67" fmla="*/ 7461694 w 11269336"/>
              <a:gd name="connsiteY67" fmla="*/ 1375866 h 2323145"/>
              <a:gd name="connsiteX68" fmla="*/ 7377571 w 11269336"/>
              <a:gd name="connsiteY68" fmla="*/ 1400128 h 2323145"/>
              <a:gd name="connsiteX69" fmla="*/ 7311261 w 11269336"/>
              <a:gd name="connsiteY69" fmla="*/ 1412652 h 2323145"/>
              <a:gd name="connsiteX70" fmla="*/ 7275307 w 11269336"/>
              <a:gd name="connsiteY70" fmla="*/ 1422171 h 2323145"/>
              <a:gd name="connsiteX71" fmla="*/ 7247783 w 11269336"/>
              <a:gd name="connsiteY71" fmla="*/ 1426330 h 2323145"/>
              <a:gd name="connsiteX72" fmla="*/ 7185047 w 11269336"/>
              <a:gd name="connsiteY72" fmla="*/ 1451812 h 2323145"/>
              <a:gd name="connsiteX73" fmla="*/ 7084117 w 11269336"/>
              <a:gd name="connsiteY73" fmla="*/ 1500281 h 2323145"/>
              <a:gd name="connsiteX74" fmla="*/ 7062011 w 11269336"/>
              <a:gd name="connsiteY74" fmla="*/ 1509183 h 2323145"/>
              <a:gd name="connsiteX75" fmla="*/ 7040555 w 11269336"/>
              <a:gd name="connsiteY75" fmla="*/ 1511207 h 2323145"/>
              <a:gd name="connsiteX76" fmla="*/ 7033438 w 11269336"/>
              <a:gd name="connsiteY76" fmla="*/ 1506772 h 2323145"/>
              <a:gd name="connsiteX77" fmla="*/ 7020886 w 11269336"/>
              <a:gd name="connsiteY77" fmla="*/ 1510764 h 2323145"/>
              <a:gd name="connsiteX78" fmla="*/ 7017033 w 11269336"/>
              <a:gd name="connsiteY78" fmla="*/ 1510650 h 2323145"/>
              <a:gd name="connsiteX79" fmla="*/ 6995460 w 11269336"/>
              <a:gd name="connsiteY79" fmla="*/ 1511173 h 2323145"/>
              <a:gd name="connsiteX80" fmla="*/ 6962144 w 11269336"/>
              <a:gd name="connsiteY80" fmla="*/ 1541508 h 2323145"/>
              <a:gd name="connsiteX81" fmla="*/ 6910674 w 11269336"/>
              <a:gd name="connsiteY81" fmla="*/ 1554793 h 2323145"/>
              <a:gd name="connsiteX82" fmla="*/ 6732152 w 11269336"/>
              <a:gd name="connsiteY82" fmla="*/ 1642538 h 2323145"/>
              <a:gd name="connsiteX83" fmla="*/ 6694106 w 11269336"/>
              <a:gd name="connsiteY83" fmla="*/ 1632377 h 2323145"/>
              <a:gd name="connsiteX84" fmla="*/ 6617223 w 11269336"/>
              <a:gd name="connsiteY84" fmla="*/ 1659889 h 2323145"/>
              <a:gd name="connsiteX85" fmla="*/ 6521138 w 11269336"/>
              <a:gd name="connsiteY85" fmla="*/ 1744340 h 2323145"/>
              <a:gd name="connsiteX86" fmla="*/ 6380677 w 11269336"/>
              <a:gd name="connsiteY86" fmla="*/ 1796883 h 2323145"/>
              <a:gd name="connsiteX87" fmla="*/ 6374897 w 11269336"/>
              <a:gd name="connsiteY87" fmla="*/ 1809910 h 2323145"/>
              <a:gd name="connsiteX88" fmla="*/ 6364545 w 11269336"/>
              <a:gd name="connsiteY88" fmla="*/ 1820090 h 2323145"/>
              <a:gd name="connsiteX89" fmla="*/ 6362126 w 11269336"/>
              <a:gd name="connsiteY89" fmla="*/ 1819991 h 2323145"/>
              <a:gd name="connsiteX90" fmla="*/ 6346673 w 11269336"/>
              <a:gd name="connsiteY90" fmla="*/ 1827824 h 2323145"/>
              <a:gd name="connsiteX91" fmla="*/ 6345588 w 11269336"/>
              <a:gd name="connsiteY91" fmla="*/ 1832232 h 2323145"/>
              <a:gd name="connsiteX92" fmla="*/ 6335708 w 11269336"/>
              <a:gd name="connsiteY92" fmla="*/ 1838451 h 2323145"/>
              <a:gd name="connsiteX93" fmla="*/ 6318182 w 11269336"/>
              <a:gd name="connsiteY93" fmla="*/ 1852975 h 2323145"/>
              <a:gd name="connsiteX94" fmla="*/ 6313084 w 11269336"/>
              <a:gd name="connsiteY94" fmla="*/ 1853561 h 2323145"/>
              <a:gd name="connsiteX95" fmla="*/ 6283816 w 11269336"/>
              <a:gd name="connsiteY95" fmla="*/ 1872148 h 2323145"/>
              <a:gd name="connsiteX96" fmla="*/ 6282550 w 11269336"/>
              <a:gd name="connsiteY96" fmla="*/ 1871392 h 2323145"/>
              <a:gd name="connsiteX97" fmla="*/ 6270527 w 11269336"/>
              <a:gd name="connsiteY97" fmla="*/ 1872208 h 2323145"/>
              <a:gd name="connsiteX98" fmla="*/ 6249518 w 11269336"/>
              <a:gd name="connsiteY98" fmla="*/ 1876079 h 2323145"/>
              <a:gd name="connsiteX99" fmla="*/ 6190386 w 11269336"/>
              <a:gd name="connsiteY99" fmla="*/ 1872478 h 2323145"/>
              <a:gd name="connsiteX100" fmla="*/ 6159777 w 11269336"/>
              <a:gd name="connsiteY100" fmla="*/ 1891745 h 2323145"/>
              <a:gd name="connsiteX101" fmla="*/ 6153131 w 11269336"/>
              <a:gd name="connsiteY101" fmla="*/ 1895079 h 2323145"/>
              <a:gd name="connsiteX102" fmla="*/ 6152798 w 11269336"/>
              <a:gd name="connsiteY102" fmla="*/ 1894920 h 2323145"/>
              <a:gd name="connsiteX103" fmla="*/ 6145388 w 11269336"/>
              <a:gd name="connsiteY103" fmla="*/ 1897990 h 2323145"/>
              <a:gd name="connsiteX104" fmla="*/ 6141014 w 11269336"/>
              <a:gd name="connsiteY104" fmla="*/ 1901155 h 2323145"/>
              <a:gd name="connsiteX105" fmla="*/ 6128122 w 11269336"/>
              <a:gd name="connsiteY105" fmla="*/ 1907623 h 2323145"/>
              <a:gd name="connsiteX106" fmla="*/ 6122351 w 11269336"/>
              <a:gd name="connsiteY106" fmla="*/ 1908359 h 2323145"/>
              <a:gd name="connsiteX107" fmla="*/ 6064750 w 11269336"/>
              <a:gd name="connsiteY107" fmla="*/ 1896394 h 2323145"/>
              <a:gd name="connsiteX108" fmla="*/ 5964230 w 11269336"/>
              <a:gd name="connsiteY108" fmla="*/ 1910038 h 2323145"/>
              <a:gd name="connsiteX109" fmla="*/ 5865399 w 11269336"/>
              <a:gd name="connsiteY109" fmla="*/ 1926966 h 2323145"/>
              <a:gd name="connsiteX110" fmla="*/ 5829951 w 11269336"/>
              <a:gd name="connsiteY110" fmla="*/ 1934755 h 2323145"/>
              <a:gd name="connsiteX111" fmla="*/ 5765285 w 11269336"/>
              <a:gd name="connsiteY111" fmla="*/ 1941322 h 2323145"/>
              <a:gd name="connsiteX112" fmla="*/ 5734750 w 11269336"/>
              <a:gd name="connsiteY112" fmla="*/ 1939793 h 2323145"/>
              <a:gd name="connsiteX113" fmla="*/ 5733569 w 11269336"/>
              <a:gd name="connsiteY113" fmla="*/ 1940505 h 2323145"/>
              <a:gd name="connsiteX114" fmla="*/ 5730329 w 11269336"/>
              <a:gd name="connsiteY114" fmla="*/ 1937845 h 2323145"/>
              <a:gd name="connsiteX115" fmla="*/ 5724661 w 11269336"/>
              <a:gd name="connsiteY115" fmla="*/ 1937455 h 2323145"/>
              <a:gd name="connsiteX116" fmla="*/ 5710186 w 11269336"/>
              <a:gd name="connsiteY116" fmla="*/ 1941370 h 2323145"/>
              <a:gd name="connsiteX117" fmla="*/ 5704910 w 11269336"/>
              <a:gd name="connsiteY117" fmla="*/ 1943663 h 2323145"/>
              <a:gd name="connsiteX118" fmla="*/ 5696836 w 11269336"/>
              <a:gd name="connsiteY118" fmla="*/ 1945271 h 2323145"/>
              <a:gd name="connsiteX119" fmla="*/ 5696583 w 11269336"/>
              <a:gd name="connsiteY119" fmla="*/ 1945050 h 2323145"/>
              <a:gd name="connsiteX120" fmla="*/ 5689123 w 11269336"/>
              <a:gd name="connsiteY120" fmla="*/ 1947067 h 2323145"/>
              <a:gd name="connsiteX121" fmla="*/ 5653291 w 11269336"/>
              <a:gd name="connsiteY121" fmla="*/ 1960245 h 2323145"/>
              <a:gd name="connsiteX122" fmla="*/ 5599385 w 11269336"/>
              <a:gd name="connsiteY122" fmla="*/ 1945198 h 2323145"/>
              <a:gd name="connsiteX123" fmla="*/ 5578300 w 11269336"/>
              <a:gd name="connsiteY123" fmla="*/ 1944963 h 2323145"/>
              <a:gd name="connsiteX124" fmla="*/ 5566758 w 11269336"/>
              <a:gd name="connsiteY124" fmla="*/ 1943441 h 2323145"/>
              <a:gd name="connsiteX125" fmla="*/ 5565857 w 11269336"/>
              <a:gd name="connsiteY125" fmla="*/ 1942445 h 2323145"/>
              <a:gd name="connsiteX126" fmla="*/ 5531534 w 11269336"/>
              <a:gd name="connsiteY126" fmla="*/ 1955208 h 2323145"/>
              <a:gd name="connsiteX127" fmla="*/ 5526552 w 11269336"/>
              <a:gd name="connsiteY127" fmla="*/ 1954799 h 2323145"/>
              <a:gd name="connsiteX128" fmla="*/ 5504723 w 11269336"/>
              <a:gd name="connsiteY128" fmla="*/ 1965811 h 2323145"/>
              <a:gd name="connsiteX129" fmla="*/ 5493156 w 11269336"/>
              <a:gd name="connsiteY129" fmla="*/ 1970063 h 2323145"/>
              <a:gd name="connsiteX130" fmla="*/ 5490486 w 11269336"/>
              <a:gd name="connsiteY130" fmla="*/ 1974227 h 2323145"/>
              <a:gd name="connsiteX131" fmla="*/ 5473107 w 11269336"/>
              <a:gd name="connsiteY131" fmla="*/ 1979001 h 2323145"/>
              <a:gd name="connsiteX132" fmla="*/ 5470885 w 11269336"/>
              <a:gd name="connsiteY132" fmla="*/ 1978432 h 2323145"/>
              <a:gd name="connsiteX133" fmla="*/ 5457393 w 11269336"/>
              <a:gd name="connsiteY133" fmla="*/ 1986525 h 2323145"/>
              <a:gd name="connsiteX134" fmla="*/ 5447102 w 11269336"/>
              <a:gd name="connsiteY134" fmla="*/ 1998329 h 2323145"/>
              <a:gd name="connsiteX135" fmla="*/ 5159151 w 11269336"/>
              <a:gd name="connsiteY135" fmla="*/ 2029640 h 2323145"/>
              <a:gd name="connsiteX136" fmla="*/ 5041688 w 11269336"/>
              <a:gd name="connsiteY136" fmla="*/ 2022334 h 2323145"/>
              <a:gd name="connsiteX137" fmla="*/ 4860988 w 11269336"/>
              <a:gd name="connsiteY137" fmla="*/ 2135698 h 2323145"/>
              <a:gd name="connsiteX138" fmla="*/ 4807902 w 11269336"/>
              <a:gd name="connsiteY138" fmla="*/ 2138894 h 2323145"/>
              <a:gd name="connsiteX139" fmla="*/ 4765388 w 11269336"/>
              <a:gd name="connsiteY139" fmla="*/ 2162525 h 2323145"/>
              <a:gd name="connsiteX140" fmla="*/ 4745033 w 11269336"/>
              <a:gd name="connsiteY140" fmla="*/ 2158859 h 2323145"/>
              <a:gd name="connsiteX141" fmla="*/ 4741475 w 11269336"/>
              <a:gd name="connsiteY141" fmla="*/ 2157998 h 2323145"/>
              <a:gd name="connsiteX142" fmla="*/ 4728247 w 11269336"/>
              <a:gd name="connsiteY142" fmla="*/ 2159526 h 2323145"/>
              <a:gd name="connsiteX143" fmla="*/ 4723263 w 11269336"/>
              <a:gd name="connsiteY143" fmla="*/ 2153742 h 2323145"/>
              <a:gd name="connsiteX144" fmla="*/ 4702453 w 11269336"/>
              <a:gd name="connsiteY144" fmla="*/ 2151586 h 2323145"/>
              <a:gd name="connsiteX145" fmla="*/ 4678455 w 11269336"/>
              <a:gd name="connsiteY145" fmla="*/ 2156131 h 2323145"/>
              <a:gd name="connsiteX146" fmla="*/ 4593061 w 11269336"/>
              <a:gd name="connsiteY146" fmla="*/ 2171597 h 2323145"/>
              <a:gd name="connsiteX147" fmla="*/ 4579902 w 11269336"/>
              <a:gd name="connsiteY147" fmla="*/ 2177927 h 2323145"/>
              <a:gd name="connsiteX148" fmla="*/ 4533444 w 11269336"/>
              <a:gd name="connsiteY148" fmla="*/ 2181200 h 2323145"/>
              <a:gd name="connsiteX149" fmla="*/ 4492832 w 11269336"/>
              <a:gd name="connsiteY149" fmla="*/ 2188033 h 2323145"/>
              <a:gd name="connsiteX150" fmla="*/ 4467257 w 11269336"/>
              <a:gd name="connsiteY150" fmla="*/ 2196121 h 2323145"/>
              <a:gd name="connsiteX151" fmla="*/ 4459937 w 11269336"/>
              <a:gd name="connsiteY151" fmla="*/ 2195182 h 2323145"/>
              <a:gd name="connsiteX152" fmla="*/ 4433312 w 11269336"/>
              <a:gd name="connsiteY152" fmla="*/ 2199004 h 2323145"/>
              <a:gd name="connsiteX153" fmla="*/ 4420601 w 11269336"/>
              <a:gd name="connsiteY153" fmla="*/ 2205158 h 2323145"/>
              <a:gd name="connsiteX154" fmla="*/ 4405765 w 11269336"/>
              <a:gd name="connsiteY154" fmla="*/ 2199902 h 2323145"/>
              <a:gd name="connsiteX155" fmla="*/ 4401354 w 11269336"/>
              <a:gd name="connsiteY155" fmla="*/ 2194745 h 2323145"/>
              <a:gd name="connsiteX156" fmla="*/ 4383151 w 11269336"/>
              <a:gd name="connsiteY156" fmla="*/ 2201140 h 2323145"/>
              <a:gd name="connsiteX157" fmla="*/ 4366646 w 11269336"/>
              <a:gd name="connsiteY157" fmla="*/ 2198564 h 2323145"/>
              <a:gd name="connsiteX158" fmla="*/ 4354009 w 11269336"/>
              <a:gd name="connsiteY158" fmla="*/ 2204984 h 2323145"/>
              <a:gd name="connsiteX159" fmla="*/ 4348284 w 11269336"/>
              <a:gd name="connsiteY159" fmla="*/ 2205270 h 2323145"/>
              <a:gd name="connsiteX160" fmla="*/ 4333906 w 11269336"/>
              <a:gd name="connsiteY160" fmla="*/ 2205251 h 2323145"/>
              <a:gd name="connsiteX161" fmla="*/ 4308819 w 11269336"/>
              <a:gd name="connsiteY161" fmla="*/ 2203822 h 2323145"/>
              <a:gd name="connsiteX162" fmla="*/ 4301210 w 11269336"/>
              <a:gd name="connsiteY162" fmla="*/ 2204456 h 2323145"/>
              <a:gd name="connsiteX163" fmla="*/ 4283095 w 11269336"/>
              <a:gd name="connsiteY163" fmla="*/ 2198177 h 2323145"/>
              <a:gd name="connsiteX164" fmla="*/ 4250119 w 11269336"/>
              <a:gd name="connsiteY164" fmla="*/ 2196342 h 2323145"/>
              <a:gd name="connsiteX165" fmla="*/ 4189203 w 11269336"/>
              <a:gd name="connsiteY165" fmla="*/ 2178994 h 2323145"/>
              <a:gd name="connsiteX166" fmla="*/ 4154035 w 11269336"/>
              <a:gd name="connsiteY166" fmla="*/ 2171950 h 2323145"/>
              <a:gd name="connsiteX167" fmla="*/ 4129569 w 11269336"/>
              <a:gd name="connsiteY167" fmla="*/ 2163850 h 2323145"/>
              <a:gd name="connsiteX168" fmla="*/ 4061250 w 11269336"/>
              <a:gd name="connsiteY168" fmla="*/ 2159236 h 2323145"/>
              <a:gd name="connsiteX169" fmla="*/ 3945480 w 11269336"/>
              <a:gd name="connsiteY169" fmla="*/ 2158279 h 2323145"/>
              <a:gd name="connsiteX170" fmla="*/ 3921468 w 11269336"/>
              <a:gd name="connsiteY170" fmla="*/ 2156588 h 2323145"/>
              <a:gd name="connsiteX171" fmla="*/ 3903348 w 11269336"/>
              <a:gd name="connsiteY171" fmla="*/ 2149220 h 2323145"/>
              <a:gd name="connsiteX172" fmla="*/ 3901342 w 11269336"/>
              <a:gd name="connsiteY172" fmla="*/ 2142355 h 2323145"/>
              <a:gd name="connsiteX173" fmla="*/ 3888539 w 11269336"/>
              <a:gd name="connsiteY173" fmla="*/ 2140476 h 2323145"/>
              <a:gd name="connsiteX174" fmla="*/ 3885662 w 11269336"/>
              <a:gd name="connsiteY174" fmla="*/ 2138740 h 2323145"/>
              <a:gd name="connsiteX175" fmla="*/ 3868627 w 11269336"/>
              <a:gd name="connsiteY175" fmla="*/ 2130023 h 2323145"/>
              <a:gd name="connsiteX176" fmla="*/ 3819177 w 11269336"/>
              <a:gd name="connsiteY176" fmla="*/ 2142111 h 2323145"/>
              <a:gd name="connsiteX177" fmla="*/ 3769100 w 11269336"/>
              <a:gd name="connsiteY177" fmla="*/ 2131731 h 2323145"/>
              <a:gd name="connsiteX178" fmla="*/ 3562752 w 11269336"/>
              <a:gd name="connsiteY178" fmla="*/ 2131785 h 2323145"/>
              <a:gd name="connsiteX179" fmla="*/ 3541402 w 11269336"/>
              <a:gd name="connsiteY179" fmla="*/ 2106821 h 2323145"/>
              <a:gd name="connsiteX180" fmla="*/ 3365341 w 11269336"/>
              <a:gd name="connsiteY180" fmla="*/ 2077638 h 2323145"/>
              <a:gd name="connsiteX181" fmla="*/ 3170922 w 11269336"/>
              <a:gd name="connsiteY181" fmla="*/ 2115957 h 2323145"/>
              <a:gd name="connsiteX182" fmla="*/ 3156256 w 11269336"/>
              <a:gd name="connsiteY182" fmla="*/ 2124773 h 2323145"/>
              <a:gd name="connsiteX183" fmla="*/ 3140298 w 11269336"/>
              <a:gd name="connsiteY183" fmla="*/ 2129182 h 2323145"/>
              <a:gd name="connsiteX184" fmla="*/ 3138514 w 11269336"/>
              <a:gd name="connsiteY184" fmla="*/ 2128069 h 2323145"/>
              <a:gd name="connsiteX185" fmla="*/ 3120467 w 11269336"/>
              <a:gd name="connsiteY185" fmla="*/ 2128281 h 2323145"/>
              <a:gd name="connsiteX186" fmla="*/ 3116175 w 11269336"/>
              <a:gd name="connsiteY186" fmla="*/ 2131633 h 2323145"/>
              <a:gd name="connsiteX187" fmla="*/ 3103685 w 11269336"/>
              <a:gd name="connsiteY187" fmla="*/ 2132814 h 2323145"/>
              <a:gd name="connsiteX188" fmla="*/ 3078794 w 11269336"/>
              <a:gd name="connsiteY188" fmla="*/ 2137935 h 2323145"/>
              <a:gd name="connsiteX189" fmla="*/ 3074407 w 11269336"/>
              <a:gd name="connsiteY189" fmla="*/ 2136274 h 2323145"/>
              <a:gd name="connsiteX190" fmla="*/ 3037285 w 11269336"/>
              <a:gd name="connsiteY190" fmla="*/ 2139919 h 2323145"/>
              <a:gd name="connsiteX191" fmla="*/ 3036901 w 11269336"/>
              <a:gd name="connsiteY191" fmla="*/ 2138726 h 2323145"/>
              <a:gd name="connsiteX192" fmla="*/ 3026996 w 11269336"/>
              <a:gd name="connsiteY192" fmla="*/ 2134322 h 2323145"/>
              <a:gd name="connsiteX193" fmla="*/ 3007772 w 11269336"/>
              <a:gd name="connsiteY193" fmla="*/ 2128742 h 2323145"/>
              <a:gd name="connsiteX194" fmla="*/ 2965030 w 11269336"/>
              <a:gd name="connsiteY194" fmla="*/ 2100494 h 2323145"/>
              <a:gd name="connsiteX195" fmla="*/ 2926342 w 11269336"/>
              <a:gd name="connsiteY195" fmla="*/ 2104155 h 2323145"/>
              <a:gd name="connsiteX196" fmla="*/ 2918608 w 11269336"/>
              <a:gd name="connsiteY196" fmla="*/ 2104215 h 2323145"/>
              <a:gd name="connsiteX197" fmla="*/ 2918475 w 11269336"/>
              <a:gd name="connsiteY197" fmla="*/ 2103937 h 2323145"/>
              <a:gd name="connsiteX198" fmla="*/ 2910360 w 11269336"/>
              <a:gd name="connsiteY198" fmla="*/ 2103444 h 2323145"/>
              <a:gd name="connsiteX199" fmla="*/ 2904507 w 11269336"/>
              <a:gd name="connsiteY199" fmla="*/ 2104326 h 2323145"/>
              <a:gd name="connsiteX200" fmla="*/ 2889503 w 11269336"/>
              <a:gd name="connsiteY200" fmla="*/ 2104443 h 2323145"/>
              <a:gd name="connsiteX201" fmla="*/ 2884480 w 11269336"/>
              <a:gd name="connsiteY201" fmla="*/ 2102626 h 2323145"/>
              <a:gd name="connsiteX202" fmla="*/ 2882689 w 11269336"/>
              <a:gd name="connsiteY202" fmla="*/ 2099228 h 2323145"/>
              <a:gd name="connsiteX203" fmla="*/ 2881291 w 11269336"/>
              <a:gd name="connsiteY203" fmla="*/ 2099618 h 2323145"/>
              <a:gd name="connsiteX204" fmla="*/ 2853979 w 11269336"/>
              <a:gd name="connsiteY204" fmla="*/ 2090388 h 2323145"/>
              <a:gd name="connsiteX205" fmla="*/ 2791790 w 11269336"/>
              <a:gd name="connsiteY205" fmla="*/ 2080332 h 2323145"/>
              <a:gd name="connsiteX206" fmla="*/ 2755844 w 11269336"/>
              <a:gd name="connsiteY206" fmla="*/ 2078874 h 2323145"/>
              <a:gd name="connsiteX207" fmla="*/ 2657742 w 11269336"/>
              <a:gd name="connsiteY207" fmla="*/ 2070179 h 2323145"/>
              <a:gd name="connsiteX208" fmla="*/ 2559549 w 11269336"/>
              <a:gd name="connsiteY208" fmla="*/ 2057873 h 2323145"/>
              <a:gd name="connsiteX209" fmla="*/ 2512054 w 11269336"/>
              <a:gd name="connsiteY209" fmla="*/ 2031671 h 2323145"/>
              <a:gd name="connsiteX210" fmla="*/ 2506437 w 11269336"/>
              <a:gd name="connsiteY210" fmla="*/ 2030918 h 2323145"/>
              <a:gd name="connsiteX211" fmla="*/ 2491752 w 11269336"/>
              <a:gd name="connsiteY211" fmla="*/ 2033906 h 2323145"/>
              <a:gd name="connsiteX212" fmla="*/ 2486338 w 11269336"/>
              <a:gd name="connsiteY212" fmla="*/ 2035862 h 2323145"/>
              <a:gd name="connsiteX213" fmla="*/ 2478186 w 11269336"/>
              <a:gd name="connsiteY213" fmla="*/ 2036953 h 2323145"/>
              <a:gd name="connsiteX214" fmla="*/ 2477950 w 11269336"/>
              <a:gd name="connsiteY214" fmla="*/ 2036715 h 2323145"/>
              <a:gd name="connsiteX215" fmla="*/ 2470381 w 11269336"/>
              <a:gd name="connsiteY215" fmla="*/ 2038256 h 2323145"/>
              <a:gd name="connsiteX216" fmla="*/ 2433781 w 11269336"/>
              <a:gd name="connsiteY216" fmla="*/ 2049140 h 2323145"/>
              <a:gd name="connsiteX217" fmla="*/ 2381172 w 11269336"/>
              <a:gd name="connsiteY217" fmla="*/ 2030645 h 2323145"/>
              <a:gd name="connsiteX218" fmla="*/ 2360198 w 11269336"/>
              <a:gd name="connsiteY218" fmla="*/ 2029059 h 2323145"/>
              <a:gd name="connsiteX219" fmla="*/ 2348815 w 11269336"/>
              <a:gd name="connsiteY219" fmla="*/ 2026798 h 2323145"/>
              <a:gd name="connsiteX220" fmla="*/ 2347988 w 11269336"/>
              <a:gd name="connsiteY220" fmla="*/ 2025745 h 2323145"/>
              <a:gd name="connsiteX221" fmla="*/ 2312920 w 11269336"/>
              <a:gd name="connsiteY221" fmla="*/ 2036311 h 2323145"/>
              <a:gd name="connsiteX222" fmla="*/ 2307986 w 11269336"/>
              <a:gd name="connsiteY222" fmla="*/ 2035583 h 2323145"/>
              <a:gd name="connsiteX223" fmla="*/ 2285481 w 11269336"/>
              <a:gd name="connsiteY223" fmla="*/ 2045197 h 2323145"/>
              <a:gd name="connsiteX224" fmla="*/ 2273666 w 11269336"/>
              <a:gd name="connsiteY224" fmla="*/ 2048710 h 2323145"/>
              <a:gd name="connsiteX225" fmla="*/ 2270719 w 11269336"/>
              <a:gd name="connsiteY225" fmla="*/ 2052702 h 2323145"/>
              <a:gd name="connsiteX226" fmla="*/ 2253080 w 11269336"/>
              <a:gd name="connsiteY226" fmla="*/ 2056363 h 2323145"/>
              <a:gd name="connsiteX227" fmla="*/ 2250906 w 11269336"/>
              <a:gd name="connsiteY227" fmla="*/ 2055654 h 2323145"/>
              <a:gd name="connsiteX228" fmla="*/ 2236905 w 11269336"/>
              <a:gd name="connsiteY228" fmla="*/ 2062882 h 2323145"/>
              <a:gd name="connsiteX229" fmla="*/ 2225830 w 11269336"/>
              <a:gd name="connsiteY229" fmla="*/ 2074027 h 2323145"/>
              <a:gd name="connsiteX230" fmla="*/ 2073776 w 11269336"/>
              <a:gd name="connsiteY230" fmla="*/ 2089244 h 2323145"/>
              <a:gd name="connsiteX231" fmla="*/ 1948256 w 11269336"/>
              <a:gd name="connsiteY231" fmla="*/ 2146616 h 2323145"/>
              <a:gd name="connsiteX232" fmla="*/ 1865582 w 11269336"/>
              <a:gd name="connsiteY232" fmla="*/ 2153738 h 2323145"/>
              <a:gd name="connsiteX233" fmla="*/ 1835210 w 11269336"/>
              <a:gd name="connsiteY233" fmla="*/ 2134244 h 2323145"/>
              <a:gd name="connsiteX234" fmla="*/ 1632661 w 11269336"/>
              <a:gd name="connsiteY234" fmla="*/ 2173882 h 2323145"/>
              <a:gd name="connsiteX235" fmla="*/ 1579590 w 11269336"/>
              <a:gd name="connsiteY235" fmla="*/ 2173680 h 2323145"/>
              <a:gd name="connsiteX236" fmla="*/ 1535601 w 11269336"/>
              <a:gd name="connsiteY236" fmla="*/ 2194590 h 2323145"/>
              <a:gd name="connsiteX237" fmla="*/ 1515594 w 11269336"/>
              <a:gd name="connsiteY237" fmla="*/ 2189622 h 2323145"/>
              <a:gd name="connsiteX238" fmla="*/ 1512113 w 11269336"/>
              <a:gd name="connsiteY238" fmla="*/ 2188534 h 2323145"/>
              <a:gd name="connsiteX239" fmla="*/ 1498838 w 11269336"/>
              <a:gd name="connsiteY239" fmla="*/ 2189213 h 2323145"/>
              <a:gd name="connsiteX240" fmla="*/ 1494279 w 11269336"/>
              <a:gd name="connsiteY240" fmla="*/ 2183112 h 2323145"/>
              <a:gd name="connsiteX241" fmla="*/ 1473714 w 11269336"/>
              <a:gd name="connsiteY241" fmla="*/ 2179625 h 2323145"/>
              <a:gd name="connsiteX242" fmla="*/ 1449503 w 11269336"/>
              <a:gd name="connsiteY242" fmla="*/ 2182633 h 2323145"/>
              <a:gd name="connsiteX243" fmla="*/ 1266687 w 11269336"/>
              <a:gd name="connsiteY243" fmla="*/ 2212688 h 2323145"/>
              <a:gd name="connsiteX244" fmla="*/ 1239614 w 11269336"/>
              <a:gd name="connsiteY244" fmla="*/ 2209727 h 2323145"/>
              <a:gd name="connsiteX245" fmla="*/ 1202436 w 11269336"/>
              <a:gd name="connsiteY245" fmla="*/ 2209817 h 2323145"/>
              <a:gd name="connsiteX246" fmla="*/ 1136097 w 11269336"/>
              <a:gd name="connsiteY246" fmla="*/ 2205112 h 2323145"/>
              <a:gd name="connsiteX247" fmla="*/ 988232 w 11269336"/>
              <a:gd name="connsiteY247" fmla="*/ 2235635 h 2323145"/>
              <a:gd name="connsiteX248" fmla="*/ 981959 w 11269336"/>
              <a:gd name="connsiteY248" fmla="*/ 2231607 h 2323145"/>
              <a:gd name="connsiteX249" fmla="*/ 938600 w 11269336"/>
              <a:gd name="connsiteY249" fmla="*/ 2238113 h 2323145"/>
              <a:gd name="connsiteX250" fmla="*/ 791788 w 11269336"/>
              <a:gd name="connsiteY250" fmla="*/ 2293224 h 2323145"/>
              <a:gd name="connsiteX251" fmla="*/ 706914 w 11269336"/>
              <a:gd name="connsiteY251" fmla="*/ 2305046 h 2323145"/>
              <a:gd name="connsiteX252" fmla="*/ 675971 w 11269336"/>
              <a:gd name="connsiteY252" fmla="*/ 2304030 h 2323145"/>
              <a:gd name="connsiteX253" fmla="*/ 624180 w 11269336"/>
              <a:gd name="connsiteY253" fmla="*/ 2302650 h 2323145"/>
              <a:gd name="connsiteX254" fmla="*/ 583453 w 11269336"/>
              <a:gd name="connsiteY254" fmla="*/ 2288788 h 2323145"/>
              <a:gd name="connsiteX255" fmla="*/ 540946 w 11269336"/>
              <a:gd name="connsiteY255" fmla="*/ 2292721 h 2323145"/>
              <a:gd name="connsiteX256" fmla="*/ 533680 w 11269336"/>
              <a:gd name="connsiteY256" fmla="*/ 2310233 h 2323145"/>
              <a:gd name="connsiteX257" fmla="*/ 487366 w 11269336"/>
              <a:gd name="connsiteY257" fmla="*/ 2309053 h 2323145"/>
              <a:gd name="connsiteX258" fmla="*/ 416820 w 11269336"/>
              <a:gd name="connsiteY258" fmla="*/ 2305443 h 2323145"/>
              <a:gd name="connsiteX259" fmla="*/ 376805 w 11269336"/>
              <a:gd name="connsiteY259" fmla="*/ 2307647 h 2323145"/>
              <a:gd name="connsiteX260" fmla="*/ 266777 w 11269336"/>
              <a:gd name="connsiteY260" fmla="*/ 2309012 h 2323145"/>
              <a:gd name="connsiteX261" fmla="*/ 156013 w 11269336"/>
              <a:gd name="connsiteY261" fmla="*/ 2306832 h 2323145"/>
              <a:gd name="connsiteX262" fmla="*/ 87258 w 11269336"/>
              <a:gd name="connsiteY262" fmla="*/ 2285511 h 2323145"/>
              <a:gd name="connsiteX263" fmla="*/ 23798 w 11269336"/>
              <a:gd name="connsiteY263" fmla="*/ 2281822 h 2323145"/>
              <a:gd name="connsiteX264" fmla="*/ 0 w 11269336"/>
              <a:gd name="connsiteY264" fmla="*/ 2285369 h 2323145"/>
              <a:gd name="connsiteX265" fmla="*/ 0 w 11269336"/>
              <a:gd name="connsiteY265"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263254 w 11269336"/>
              <a:gd name="connsiteY20" fmla="*/ 645662 h 2323145"/>
              <a:gd name="connsiteX21" fmla="*/ 9162278 w 11269336"/>
              <a:gd name="connsiteY21" fmla="*/ 704724 h 2323145"/>
              <a:gd name="connsiteX22" fmla="*/ 8977138 w 11269336"/>
              <a:gd name="connsiteY22" fmla="*/ 774970 h 2323145"/>
              <a:gd name="connsiteX23" fmla="*/ 8947030 w 11269336"/>
              <a:gd name="connsiteY23" fmla="*/ 814934 h 2323145"/>
              <a:gd name="connsiteX24" fmla="*/ 8914746 w 11269336"/>
              <a:gd name="connsiteY24" fmla="*/ 826428 h 2323145"/>
              <a:gd name="connsiteX25" fmla="*/ 8917778 w 11269336"/>
              <a:gd name="connsiteY25" fmla="*/ 835198 h 2323145"/>
              <a:gd name="connsiteX26" fmla="*/ 8905560 w 11269336"/>
              <a:gd name="connsiteY26" fmla="*/ 838358 h 2323145"/>
              <a:gd name="connsiteX27" fmla="*/ 8897564 w 11269336"/>
              <a:gd name="connsiteY27" fmla="*/ 834287 h 2323145"/>
              <a:gd name="connsiteX28" fmla="*/ 8878040 w 11269336"/>
              <a:gd name="connsiteY28" fmla="*/ 844150 h 2323145"/>
              <a:gd name="connsiteX29" fmla="*/ 8882654 w 11269336"/>
              <a:gd name="connsiteY29" fmla="*/ 892768 h 2323145"/>
              <a:gd name="connsiteX30" fmla="*/ 8795998 w 11269336"/>
              <a:gd name="connsiteY30" fmla="*/ 863337 h 2323145"/>
              <a:gd name="connsiteX31" fmla="*/ 8776970 w 11269336"/>
              <a:gd name="connsiteY31" fmla="*/ 885177 h 2323145"/>
              <a:gd name="connsiteX32" fmla="*/ 8755719 w 11269336"/>
              <a:gd name="connsiteY32" fmla="*/ 889754 h 2323145"/>
              <a:gd name="connsiteX33" fmla="*/ 8743257 w 11269336"/>
              <a:gd name="connsiteY33" fmla="*/ 904723 h 2323145"/>
              <a:gd name="connsiteX34" fmla="*/ 8721366 w 11269336"/>
              <a:gd name="connsiteY34" fmla="*/ 904711 h 2323145"/>
              <a:gd name="connsiteX35" fmla="*/ 8678353 w 11269336"/>
              <a:gd name="connsiteY35" fmla="*/ 926318 h 2323145"/>
              <a:gd name="connsiteX36" fmla="*/ 8636849 w 11269336"/>
              <a:gd name="connsiteY36" fmla="*/ 937900 h 2323145"/>
              <a:gd name="connsiteX37" fmla="*/ 8620213 w 11269336"/>
              <a:gd name="connsiteY37" fmla="*/ 943068 h 2323145"/>
              <a:gd name="connsiteX38" fmla="*/ 8612581 w 11269336"/>
              <a:gd name="connsiteY38" fmla="*/ 952695 h 2323145"/>
              <a:gd name="connsiteX39" fmla="*/ 8589038 w 11269336"/>
              <a:gd name="connsiteY39" fmla="*/ 963892 h 2323145"/>
              <a:gd name="connsiteX40" fmla="*/ 8579950 w 11269336"/>
              <a:gd name="connsiteY40" fmla="*/ 960899 h 2323145"/>
              <a:gd name="connsiteX41" fmla="*/ 8579319 w 11269336"/>
              <a:gd name="connsiteY41" fmla="*/ 965630 h 2323145"/>
              <a:gd name="connsiteX42" fmla="*/ 8547429 w 11269336"/>
              <a:gd name="connsiteY42" fmla="*/ 984506 h 2323145"/>
              <a:gd name="connsiteX43" fmla="*/ 8478704 w 11269336"/>
              <a:gd name="connsiteY43" fmla="*/ 1025490 h 2323145"/>
              <a:gd name="connsiteX44" fmla="*/ 8461421 w 11269336"/>
              <a:gd name="connsiteY44" fmla="*/ 1035512 h 2323145"/>
              <a:gd name="connsiteX45" fmla="*/ 8445003 w 11269336"/>
              <a:gd name="connsiteY45" fmla="*/ 1036851 h 2323145"/>
              <a:gd name="connsiteX46" fmla="*/ 8357350 w 11269336"/>
              <a:gd name="connsiteY46" fmla="*/ 1060213 h 2323145"/>
              <a:gd name="connsiteX47" fmla="*/ 8335565 w 11269336"/>
              <a:gd name="connsiteY47" fmla="*/ 1061151 h 2323145"/>
              <a:gd name="connsiteX48" fmla="*/ 8325267 w 11269336"/>
              <a:gd name="connsiteY48" fmla="*/ 1055919 h 2323145"/>
              <a:gd name="connsiteX49" fmla="*/ 8293586 w 11269336"/>
              <a:gd name="connsiteY49" fmla="*/ 1076144 h 2323145"/>
              <a:gd name="connsiteX50" fmla="*/ 8242405 w 11269336"/>
              <a:gd name="connsiteY50" fmla="*/ 1095960 h 2323145"/>
              <a:gd name="connsiteX51" fmla="*/ 8197391 w 11269336"/>
              <a:gd name="connsiteY51" fmla="*/ 1107746 h 2323145"/>
              <a:gd name="connsiteX52" fmla="*/ 8081474 w 11269336"/>
              <a:gd name="connsiteY52" fmla="*/ 1130125 h 2323145"/>
              <a:gd name="connsiteX53" fmla="*/ 8053585 w 11269336"/>
              <a:gd name="connsiteY53" fmla="*/ 1129169 h 2323145"/>
              <a:gd name="connsiteX54" fmla="*/ 8038422 w 11269336"/>
              <a:gd name="connsiteY54" fmla="*/ 1119092 h 2323145"/>
              <a:gd name="connsiteX55" fmla="*/ 8029450 w 11269336"/>
              <a:gd name="connsiteY55" fmla="*/ 1125592 h 2323145"/>
              <a:gd name="connsiteX56" fmla="*/ 7959552 w 11269336"/>
              <a:gd name="connsiteY56" fmla="*/ 1140188 h 2323145"/>
              <a:gd name="connsiteX57" fmla="*/ 7914188 w 11269336"/>
              <a:gd name="connsiteY57" fmla="*/ 1150862 h 2323145"/>
              <a:gd name="connsiteX58" fmla="*/ 7914918 w 11269336"/>
              <a:gd name="connsiteY58" fmla="*/ 1168758 h 2323145"/>
              <a:gd name="connsiteX59" fmla="*/ 7875510 w 11269336"/>
              <a:gd name="connsiteY59" fmla="*/ 1183153 h 2323145"/>
              <a:gd name="connsiteX60" fmla="*/ 7829932 w 11269336"/>
              <a:gd name="connsiteY60" fmla="*/ 1180782 h 2323145"/>
              <a:gd name="connsiteX61" fmla="*/ 7779182 w 11269336"/>
              <a:gd name="connsiteY61" fmla="*/ 1192665 h 2323145"/>
              <a:gd name="connsiteX62" fmla="*/ 7748774 w 11269336"/>
              <a:gd name="connsiteY62" fmla="*/ 1199586 h 2323145"/>
              <a:gd name="connsiteX63" fmla="*/ 7671846 w 11269336"/>
              <a:gd name="connsiteY63" fmla="*/ 1231966 h 2323145"/>
              <a:gd name="connsiteX64" fmla="*/ 7554146 w 11269336"/>
              <a:gd name="connsiteY64" fmla="*/ 1319748 h 2323145"/>
              <a:gd name="connsiteX65" fmla="*/ 7515052 w 11269336"/>
              <a:gd name="connsiteY65" fmla="*/ 1336718 h 2323145"/>
              <a:gd name="connsiteX66" fmla="*/ 7507193 w 11269336"/>
              <a:gd name="connsiteY66" fmla="*/ 1334617 h 2323145"/>
              <a:gd name="connsiteX67" fmla="*/ 7461694 w 11269336"/>
              <a:gd name="connsiteY67" fmla="*/ 1375866 h 2323145"/>
              <a:gd name="connsiteX68" fmla="*/ 7377571 w 11269336"/>
              <a:gd name="connsiteY68" fmla="*/ 1400128 h 2323145"/>
              <a:gd name="connsiteX69" fmla="*/ 7311261 w 11269336"/>
              <a:gd name="connsiteY69" fmla="*/ 1412652 h 2323145"/>
              <a:gd name="connsiteX70" fmla="*/ 7275307 w 11269336"/>
              <a:gd name="connsiteY70" fmla="*/ 1422171 h 2323145"/>
              <a:gd name="connsiteX71" fmla="*/ 7247783 w 11269336"/>
              <a:gd name="connsiteY71" fmla="*/ 1426330 h 2323145"/>
              <a:gd name="connsiteX72" fmla="*/ 7185047 w 11269336"/>
              <a:gd name="connsiteY72" fmla="*/ 1451812 h 2323145"/>
              <a:gd name="connsiteX73" fmla="*/ 7084117 w 11269336"/>
              <a:gd name="connsiteY73" fmla="*/ 1500281 h 2323145"/>
              <a:gd name="connsiteX74" fmla="*/ 7062011 w 11269336"/>
              <a:gd name="connsiteY74" fmla="*/ 1509183 h 2323145"/>
              <a:gd name="connsiteX75" fmla="*/ 7040555 w 11269336"/>
              <a:gd name="connsiteY75" fmla="*/ 1511207 h 2323145"/>
              <a:gd name="connsiteX76" fmla="*/ 7033438 w 11269336"/>
              <a:gd name="connsiteY76" fmla="*/ 1506772 h 2323145"/>
              <a:gd name="connsiteX77" fmla="*/ 7020886 w 11269336"/>
              <a:gd name="connsiteY77" fmla="*/ 1510764 h 2323145"/>
              <a:gd name="connsiteX78" fmla="*/ 7017033 w 11269336"/>
              <a:gd name="connsiteY78" fmla="*/ 1510650 h 2323145"/>
              <a:gd name="connsiteX79" fmla="*/ 6995460 w 11269336"/>
              <a:gd name="connsiteY79" fmla="*/ 1511173 h 2323145"/>
              <a:gd name="connsiteX80" fmla="*/ 6962144 w 11269336"/>
              <a:gd name="connsiteY80" fmla="*/ 1541508 h 2323145"/>
              <a:gd name="connsiteX81" fmla="*/ 6910674 w 11269336"/>
              <a:gd name="connsiteY81" fmla="*/ 1554793 h 2323145"/>
              <a:gd name="connsiteX82" fmla="*/ 6732152 w 11269336"/>
              <a:gd name="connsiteY82" fmla="*/ 1642538 h 2323145"/>
              <a:gd name="connsiteX83" fmla="*/ 6694106 w 11269336"/>
              <a:gd name="connsiteY83" fmla="*/ 1632377 h 2323145"/>
              <a:gd name="connsiteX84" fmla="*/ 6617223 w 11269336"/>
              <a:gd name="connsiteY84" fmla="*/ 1659889 h 2323145"/>
              <a:gd name="connsiteX85" fmla="*/ 6521138 w 11269336"/>
              <a:gd name="connsiteY85" fmla="*/ 1744340 h 2323145"/>
              <a:gd name="connsiteX86" fmla="*/ 6380677 w 11269336"/>
              <a:gd name="connsiteY86" fmla="*/ 1796883 h 2323145"/>
              <a:gd name="connsiteX87" fmla="*/ 6374897 w 11269336"/>
              <a:gd name="connsiteY87" fmla="*/ 1809910 h 2323145"/>
              <a:gd name="connsiteX88" fmla="*/ 6364545 w 11269336"/>
              <a:gd name="connsiteY88" fmla="*/ 1820090 h 2323145"/>
              <a:gd name="connsiteX89" fmla="*/ 6362126 w 11269336"/>
              <a:gd name="connsiteY89" fmla="*/ 1819991 h 2323145"/>
              <a:gd name="connsiteX90" fmla="*/ 6346673 w 11269336"/>
              <a:gd name="connsiteY90" fmla="*/ 1827824 h 2323145"/>
              <a:gd name="connsiteX91" fmla="*/ 6345588 w 11269336"/>
              <a:gd name="connsiteY91" fmla="*/ 1832232 h 2323145"/>
              <a:gd name="connsiteX92" fmla="*/ 6335708 w 11269336"/>
              <a:gd name="connsiteY92" fmla="*/ 1838451 h 2323145"/>
              <a:gd name="connsiteX93" fmla="*/ 6318182 w 11269336"/>
              <a:gd name="connsiteY93" fmla="*/ 1852975 h 2323145"/>
              <a:gd name="connsiteX94" fmla="*/ 6313084 w 11269336"/>
              <a:gd name="connsiteY94" fmla="*/ 1853561 h 2323145"/>
              <a:gd name="connsiteX95" fmla="*/ 6283816 w 11269336"/>
              <a:gd name="connsiteY95" fmla="*/ 1872148 h 2323145"/>
              <a:gd name="connsiteX96" fmla="*/ 6282550 w 11269336"/>
              <a:gd name="connsiteY96" fmla="*/ 1871392 h 2323145"/>
              <a:gd name="connsiteX97" fmla="*/ 6270527 w 11269336"/>
              <a:gd name="connsiteY97" fmla="*/ 1872208 h 2323145"/>
              <a:gd name="connsiteX98" fmla="*/ 6249518 w 11269336"/>
              <a:gd name="connsiteY98" fmla="*/ 1876079 h 2323145"/>
              <a:gd name="connsiteX99" fmla="*/ 6190386 w 11269336"/>
              <a:gd name="connsiteY99" fmla="*/ 1872478 h 2323145"/>
              <a:gd name="connsiteX100" fmla="*/ 6159777 w 11269336"/>
              <a:gd name="connsiteY100" fmla="*/ 1891745 h 2323145"/>
              <a:gd name="connsiteX101" fmla="*/ 6153131 w 11269336"/>
              <a:gd name="connsiteY101" fmla="*/ 1895079 h 2323145"/>
              <a:gd name="connsiteX102" fmla="*/ 6152798 w 11269336"/>
              <a:gd name="connsiteY102" fmla="*/ 1894920 h 2323145"/>
              <a:gd name="connsiteX103" fmla="*/ 6145388 w 11269336"/>
              <a:gd name="connsiteY103" fmla="*/ 1897990 h 2323145"/>
              <a:gd name="connsiteX104" fmla="*/ 6141014 w 11269336"/>
              <a:gd name="connsiteY104" fmla="*/ 1901155 h 2323145"/>
              <a:gd name="connsiteX105" fmla="*/ 6128122 w 11269336"/>
              <a:gd name="connsiteY105" fmla="*/ 1907623 h 2323145"/>
              <a:gd name="connsiteX106" fmla="*/ 6122351 w 11269336"/>
              <a:gd name="connsiteY106" fmla="*/ 1908359 h 2323145"/>
              <a:gd name="connsiteX107" fmla="*/ 6064750 w 11269336"/>
              <a:gd name="connsiteY107" fmla="*/ 1896394 h 2323145"/>
              <a:gd name="connsiteX108" fmla="*/ 5964230 w 11269336"/>
              <a:gd name="connsiteY108" fmla="*/ 1910038 h 2323145"/>
              <a:gd name="connsiteX109" fmla="*/ 5865399 w 11269336"/>
              <a:gd name="connsiteY109" fmla="*/ 1926966 h 2323145"/>
              <a:gd name="connsiteX110" fmla="*/ 5829951 w 11269336"/>
              <a:gd name="connsiteY110" fmla="*/ 1934755 h 2323145"/>
              <a:gd name="connsiteX111" fmla="*/ 5765285 w 11269336"/>
              <a:gd name="connsiteY111" fmla="*/ 1941322 h 2323145"/>
              <a:gd name="connsiteX112" fmla="*/ 5734750 w 11269336"/>
              <a:gd name="connsiteY112" fmla="*/ 1939793 h 2323145"/>
              <a:gd name="connsiteX113" fmla="*/ 5733569 w 11269336"/>
              <a:gd name="connsiteY113" fmla="*/ 1940505 h 2323145"/>
              <a:gd name="connsiteX114" fmla="*/ 5730329 w 11269336"/>
              <a:gd name="connsiteY114" fmla="*/ 1937845 h 2323145"/>
              <a:gd name="connsiteX115" fmla="*/ 5724661 w 11269336"/>
              <a:gd name="connsiteY115" fmla="*/ 1937455 h 2323145"/>
              <a:gd name="connsiteX116" fmla="*/ 5710186 w 11269336"/>
              <a:gd name="connsiteY116" fmla="*/ 1941370 h 2323145"/>
              <a:gd name="connsiteX117" fmla="*/ 5704910 w 11269336"/>
              <a:gd name="connsiteY117" fmla="*/ 1943663 h 2323145"/>
              <a:gd name="connsiteX118" fmla="*/ 5696836 w 11269336"/>
              <a:gd name="connsiteY118" fmla="*/ 1945271 h 2323145"/>
              <a:gd name="connsiteX119" fmla="*/ 5696583 w 11269336"/>
              <a:gd name="connsiteY119" fmla="*/ 1945050 h 2323145"/>
              <a:gd name="connsiteX120" fmla="*/ 5689123 w 11269336"/>
              <a:gd name="connsiteY120" fmla="*/ 1947067 h 2323145"/>
              <a:gd name="connsiteX121" fmla="*/ 5653291 w 11269336"/>
              <a:gd name="connsiteY121" fmla="*/ 1960245 h 2323145"/>
              <a:gd name="connsiteX122" fmla="*/ 5599385 w 11269336"/>
              <a:gd name="connsiteY122" fmla="*/ 1945198 h 2323145"/>
              <a:gd name="connsiteX123" fmla="*/ 5578300 w 11269336"/>
              <a:gd name="connsiteY123" fmla="*/ 1944963 h 2323145"/>
              <a:gd name="connsiteX124" fmla="*/ 5566758 w 11269336"/>
              <a:gd name="connsiteY124" fmla="*/ 1943441 h 2323145"/>
              <a:gd name="connsiteX125" fmla="*/ 5565857 w 11269336"/>
              <a:gd name="connsiteY125" fmla="*/ 1942445 h 2323145"/>
              <a:gd name="connsiteX126" fmla="*/ 5531534 w 11269336"/>
              <a:gd name="connsiteY126" fmla="*/ 1955208 h 2323145"/>
              <a:gd name="connsiteX127" fmla="*/ 5526552 w 11269336"/>
              <a:gd name="connsiteY127" fmla="*/ 1954799 h 2323145"/>
              <a:gd name="connsiteX128" fmla="*/ 5504723 w 11269336"/>
              <a:gd name="connsiteY128" fmla="*/ 1965811 h 2323145"/>
              <a:gd name="connsiteX129" fmla="*/ 5493156 w 11269336"/>
              <a:gd name="connsiteY129" fmla="*/ 1970063 h 2323145"/>
              <a:gd name="connsiteX130" fmla="*/ 5490486 w 11269336"/>
              <a:gd name="connsiteY130" fmla="*/ 1974227 h 2323145"/>
              <a:gd name="connsiteX131" fmla="*/ 5473107 w 11269336"/>
              <a:gd name="connsiteY131" fmla="*/ 1979001 h 2323145"/>
              <a:gd name="connsiteX132" fmla="*/ 5470885 w 11269336"/>
              <a:gd name="connsiteY132" fmla="*/ 1978432 h 2323145"/>
              <a:gd name="connsiteX133" fmla="*/ 5457393 w 11269336"/>
              <a:gd name="connsiteY133" fmla="*/ 1986525 h 2323145"/>
              <a:gd name="connsiteX134" fmla="*/ 5447102 w 11269336"/>
              <a:gd name="connsiteY134" fmla="*/ 1998329 h 2323145"/>
              <a:gd name="connsiteX135" fmla="*/ 5159151 w 11269336"/>
              <a:gd name="connsiteY135" fmla="*/ 2029640 h 2323145"/>
              <a:gd name="connsiteX136" fmla="*/ 5041688 w 11269336"/>
              <a:gd name="connsiteY136" fmla="*/ 2022334 h 2323145"/>
              <a:gd name="connsiteX137" fmla="*/ 4860988 w 11269336"/>
              <a:gd name="connsiteY137" fmla="*/ 2135698 h 2323145"/>
              <a:gd name="connsiteX138" fmla="*/ 4807902 w 11269336"/>
              <a:gd name="connsiteY138" fmla="*/ 2138894 h 2323145"/>
              <a:gd name="connsiteX139" fmla="*/ 4765388 w 11269336"/>
              <a:gd name="connsiteY139" fmla="*/ 2162525 h 2323145"/>
              <a:gd name="connsiteX140" fmla="*/ 4745033 w 11269336"/>
              <a:gd name="connsiteY140" fmla="*/ 2158859 h 2323145"/>
              <a:gd name="connsiteX141" fmla="*/ 4741475 w 11269336"/>
              <a:gd name="connsiteY141" fmla="*/ 2157998 h 2323145"/>
              <a:gd name="connsiteX142" fmla="*/ 4728247 w 11269336"/>
              <a:gd name="connsiteY142" fmla="*/ 2159526 h 2323145"/>
              <a:gd name="connsiteX143" fmla="*/ 4723263 w 11269336"/>
              <a:gd name="connsiteY143" fmla="*/ 2153742 h 2323145"/>
              <a:gd name="connsiteX144" fmla="*/ 4702453 w 11269336"/>
              <a:gd name="connsiteY144" fmla="*/ 2151586 h 2323145"/>
              <a:gd name="connsiteX145" fmla="*/ 4678455 w 11269336"/>
              <a:gd name="connsiteY145" fmla="*/ 2156131 h 2323145"/>
              <a:gd name="connsiteX146" fmla="*/ 4593061 w 11269336"/>
              <a:gd name="connsiteY146" fmla="*/ 2171597 h 2323145"/>
              <a:gd name="connsiteX147" fmla="*/ 4579902 w 11269336"/>
              <a:gd name="connsiteY147" fmla="*/ 2177927 h 2323145"/>
              <a:gd name="connsiteX148" fmla="*/ 4533444 w 11269336"/>
              <a:gd name="connsiteY148" fmla="*/ 2181200 h 2323145"/>
              <a:gd name="connsiteX149" fmla="*/ 4492832 w 11269336"/>
              <a:gd name="connsiteY149" fmla="*/ 2188033 h 2323145"/>
              <a:gd name="connsiteX150" fmla="*/ 4467257 w 11269336"/>
              <a:gd name="connsiteY150" fmla="*/ 2196121 h 2323145"/>
              <a:gd name="connsiteX151" fmla="*/ 4459937 w 11269336"/>
              <a:gd name="connsiteY151" fmla="*/ 2195182 h 2323145"/>
              <a:gd name="connsiteX152" fmla="*/ 4433312 w 11269336"/>
              <a:gd name="connsiteY152" fmla="*/ 2199004 h 2323145"/>
              <a:gd name="connsiteX153" fmla="*/ 4420601 w 11269336"/>
              <a:gd name="connsiteY153" fmla="*/ 2205158 h 2323145"/>
              <a:gd name="connsiteX154" fmla="*/ 4405765 w 11269336"/>
              <a:gd name="connsiteY154" fmla="*/ 2199902 h 2323145"/>
              <a:gd name="connsiteX155" fmla="*/ 4401354 w 11269336"/>
              <a:gd name="connsiteY155" fmla="*/ 2194745 h 2323145"/>
              <a:gd name="connsiteX156" fmla="*/ 4383151 w 11269336"/>
              <a:gd name="connsiteY156" fmla="*/ 2201140 h 2323145"/>
              <a:gd name="connsiteX157" fmla="*/ 4366646 w 11269336"/>
              <a:gd name="connsiteY157" fmla="*/ 2198564 h 2323145"/>
              <a:gd name="connsiteX158" fmla="*/ 4354009 w 11269336"/>
              <a:gd name="connsiteY158" fmla="*/ 2204984 h 2323145"/>
              <a:gd name="connsiteX159" fmla="*/ 4348284 w 11269336"/>
              <a:gd name="connsiteY159" fmla="*/ 2205270 h 2323145"/>
              <a:gd name="connsiteX160" fmla="*/ 4333906 w 11269336"/>
              <a:gd name="connsiteY160" fmla="*/ 2205251 h 2323145"/>
              <a:gd name="connsiteX161" fmla="*/ 4308819 w 11269336"/>
              <a:gd name="connsiteY161" fmla="*/ 2203822 h 2323145"/>
              <a:gd name="connsiteX162" fmla="*/ 4301210 w 11269336"/>
              <a:gd name="connsiteY162" fmla="*/ 2204456 h 2323145"/>
              <a:gd name="connsiteX163" fmla="*/ 4283095 w 11269336"/>
              <a:gd name="connsiteY163" fmla="*/ 2198177 h 2323145"/>
              <a:gd name="connsiteX164" fmla="*/ 4250119 w 11269336"/>
              <a:gd name="connsiteY164" fmla="*/ 2196342 h 2323145"/>
              <a:gd name="connsiteX165" fmla="*/ 4189203 w 11269336"/>
              <a:gd name="connsiteY165" fmla="*/ 2178994 h 2323145"/>
              <a:gd name="connsiteX166" fmla="*/ 4154035 w 11269336"/>
              <a:gd name="connsiteY166" fmla="*/ 2171950 h 2323145"/>
              <a:gd name="connsiteX167" fmla="*/ 4129569 w 11269336"/>
              <a:gd name="connsiteY167" fmla="*/ 2163850 h 2323145"/>
              <a:gd name="connsiteX168" fmla="*/ 4061250 w 11269336"/>
              <a:gd name="connsiteY168" fmla="*/ 2159236 h 2323145"/>
              <a:gd name="connsiteX169" fmla="*/ 3945480 w 11269336"/>
              <a:gd name="connsiteY169" fmla="*/ 2158279 h 2323145"/>
              <a:gd name="connsiteX170" fmla="*/ 3921468 w 11269336"/>
              <a:gd name="connsiteY170" fmla="*/ 2156588 h 2323145"/>
              <a:gd name="connsiteX171" fmla="*/ 3903348 w 11269336"/>
              <a:gd name="connsiteY171" fmla="*/ 2149220 h 2323145"/>
              <a:gd name="connsiteX172" fmla="*/ 3901342 w 11269336"/>
              <a:gd name="connsiteY172" fmla="*/ 2142355 h 2323145"/>
              <a:gd name="connsiteX173" fmla="*/ 3888539 w 11269336"/>
              <a:gd name="connsiteY173" fmla="*/ 2140476 h 2323145"/>
              <a:gd name="connsiteX174" fmla="*/ 3885662 w 11269336"/>
              <a:gd name="connsiteY174" fmla="*/ 2138740 h 2323145"/>
              <a:gd name="connsiteX175" fmla="*/ 3868627 w 11269336"/>
              <a:gd name="connsiteY175" fmla="*/ 2130023 h 2323145"/>
              <a:gd name="connsiteX176" fmla="*/ 3819177 w 11269336"/>
              <a:gd name="connsiteY176" fmla="*/ 2142111 h 2323145"/>
              <a:gd name="connsiteX177" fmla="*/ 3769100 w 11269336"/>
              <a:gd name="connsiteY177" fmla="*/ 2131731 h 2323145"/>
              <a:gd name="connsiteX178" fmla="*/ 3562752 w 11269336"/>
              <a:gd name="connsiteY178" fmla="*/ 2131785 h 2323145"/>
              <a:gd name="connsiteX179" fmla="*/ 3541402 w 11269336"/>
              <a:gd name="connsiteY179" fmla="*/ 2106821 h 2323145"/>
              <a:gd name="connsiteX180" fmla="*/ 3365341 w 11269336"/>
              <a:gd name="connsiteY180" fmla="*/ 2077638 h 2323145"/>
              <a:gd name="connsiteX181" fmla="*/ 3170922 w 11269336"/>
              <a:gd name="connsiteY181" fmla="*/ 2115957 h 2323145"/>
              <a:gd name="connsiteX182" fmla="*/ 3156256 w 11269336"/>
              <a:gd name="connsiteY182" fmla="*/ 2124773 h 2323145"/>
              <a:gd name="connsiteX183" fmla="*/ 3140298 w 11269336"/>
              <a:gd name="connsiteY183" fmla="*/ 2129182 h 2323145"/>
              <a:gd name="connsiteX184" fmla="*/ 3138514 w 11269336"/>
              <a:gd name="connsiteY184" fmla="*/ 2128069 h 2323145"/>
              <a:gd name="connsiteX185" fmla="*/ 3120467 w 11269336"/>
              <a:gd name="connsiteY185" fmla="*/ 2128281 h 2323145"/>
              <a:gd name="connsiteX186" fmla="*/ 3116175 w 11269336"/>
              <a:gd name="connsiteY186" fmla="*/ 2131633 h 2323145"/>
              <a:gd name="connsiteX187" fmla="*/ 3103685 w 11269336"/>
              <a:gd name="connsiteY187" fmla="*/ 2132814 h 2323145"/>
              <a:gd name="connsiteX188" fmla="*/ 3078794 w 11269336"/>
              <a:gd name="connsiteY188" fmla="*/ 2137935 h 2323145"/>
              <a:gd name="connsiteX189" fmla="*/ 3074407 w 11269336"/>
              <a:gd name="connsiteY189" fmla="*/ 2136274 h 2323145"/>
              <a:gd name="connsiteX190" fmla="*/ 3037285 w 11269336"/>
              <a:gd name="connsiteY190" fmla="*/ 2139919 h 2323145"/>
              <a:gd name="connsiteX191" fmla="*/ 3036901 w 11269336"/>
              <a:gd name="connsiteY191" fmla="*/ 2138726 h 2323145"/>
              <a:gd name="connsiteX192" fmla="*/ 3026996 w 11269336"/>
              <a:gd name="connsiteY192" fmla="*/ 2134322 h 2323145"/>
              <a:gd name="connsiteX193" fmla="*/ 3007772 w 11269336"/>
              <a:gd name="connsiteY193" fmla="*/ 2128742 h 2323145"/>
              <a:gd name="connsiteX194" fmla="*/ 2965030 w 11269336"/>
              <a:gd name="connsiteY194" fmla="*/ 2100494 h 2323145"/>
              <a:gd name="connsiteX195" fmla="*/ 2926342 w 11269336"/>
              <a:gd name="connsiteY195" fmla="*/ 2104155 h 2323145"/>
              <a:gd name="connsiteX196" fmla="*/ 2918608 w 11269336"/>
              <a:gd name="connsiteY196" fmla="*/ 2104215 h 2323145"/>
              <a:gd name="connsiteX197" fmla="*/ 2918475 w 11269336"/>
              <a:gd name="connsiteY197" fmla="*/ 2103937 h 2323145"/>
              <a:gd name="connsiteX198" fmla="*/ 2910360 w 11269336"/>
              <a:gd name="connsiteY198" fmla="*/ 2103444 h 2323145"/>
              <a:gd name="connsiteX199" fmla="*/ 2904507 w 11269336"/>
              <a:gd name="connsiteY199" fmla="*/ 2104326 h 2323145"/>
              <a:gd name="connsiteX200" fmla="*/ 2889503 w 11269336"/>
              <a:gd name="connsiteY200" fmla="*/ 2104443 h 2323145"/>
              <a:gd name="connsiteX201" fmla="*/ 2884480 w 11269336"/>
              <a:gd name="connsiteY201" fmla="*/ 2102626 h 2323145"/>
              <a:gd name="connsiteX202" fmla="*/ 2882689 w 11269336"/>
              <a:gd name="connsiteY202" fmla="*/ 2099228 h 2323145"/>
              <a:gd name="connsiteX203" fmla="*/ 2881291 w 11269336"/>
              <a:gd name="connsiteY203" fmla="*/ 2099618 h 2323145"/>
              <a:gd name="connsiteX204" fmla="*/ 2853979 w 11269336"/>
              <a:gd name="connsiteY204" fmla="*/ 2090388 h 2323145"/>
              <a:gd name="connsiteX205" fmla="*/ 2791790 w 11269336"/>
              <a:gd name="connsiteY205" fmla="*/ 2080332 h 2323145"/>
              <a:gd name="connsiteX206" fmla="*/ 2755844 w 11269336"/>
              <a:gd name="connsiteY206" fmla="*/ 2078874 h 2323145"/>
              <a:gd name="connsiteX207" fmla="*/ 2657742 w 11269336"/>
              <a:gd name="connsiteY207" fmla="*/ 2070179 h 2323145"/>
              <a:gd name="connsiteX208" fmla="*/ 2559549 w 11269336"/>
              <a:gd name="connsiteY208" fmla="*/ 2057873 h 2323145"/>
              <a:gd name="connsiteX209" fmla="*/ 2512054 w 11269336"/>
              <a:gd name="connsiteY209" fmla="*/ 2031671 h 2323145"/>
              <a:gd name="connsiteX210" fmla="*/ 2506437 w 11269336"/>
              <a:gd name="connsiteY210" fmla="*/ 2030918 h 2323145"/>
              <a:gd name="connsiteX211" fmla="*/ 2491752 w 11269336"/>
              <a:gd name="connsiteY211" fmla="*/ 2033906 h 2323145"/>
              <a:gd name="connsiteX212" fmla="*/ 2486338 w 11269336"/>
              <a:gd name="connsiteY212" fmla="*/ 2035862 h 2323145"/>
              <a:gd name="connsiteX213" fmla="*/ 2478186 w 11269336"/>
              <a:gd name="connsiteY213" fmla="*/ 2036953 h 2323145"/>
              <a:gd name="connsiteX214" fmla="*/ 2477950 w 11269336"/>
              <a:gd name="connsiteY214" fmla="*/ 2036715 h 2323145"/>
              <a:gd name="connsiteX215" fmla="*/ 2470381 w 11269336"/>
              <a:gd name="connsiteY215" fmla="*/ 2038256 h 2323145"/>
              <a:gd name="connsiteX216" fmla="*/ 2433781 w 11269336"/>
              <a:gd name="connsiteY216" fmla="*/ 2049140 h 2323145"/>
              <a:gd name="connsiteX217" fmla="*/ 2381172 w 11269336"/>
              <a:gd name="connsiteY217" fmla="*/ 2030645 h 2323145"/>
              <a:gd name="connsiteX218" fmla="*/ 2360198 w 11269336"/>
              <a:gd name="connsiteY218" fmla="*/ 2029059 h 2323145"/>
              <a:gd name="connsiteX219" fmla="*/ 2348815 w 11269336"/>
              <a:gd name="connsiteY219" fmla="*/ 2026798 h 2323145"/>
              <a:gd name="connsiteX220" fmla="*/ 2347988 w 11269336"/>
              <a:gd name="connsiteY220" fmla="*/ 2025745 h 2323145"/>
              <a:gd name="connsiteX221" fmla="*/ 2312920 w 11269336"/>
              <a:gd name="connsiteY221" fmla="*/ 2036311 h 2323145"/>
              <a:gd name="connsiteX222" fmla="*/ 2307986 w 11269336"/>
              <a:gd name="connsiteY222" fmla="*/ 2035583 h 2323145"/>
              <a:gd name="connsiteX223" fmla="*/ 2285481 w 11269336"/>
              <a:gd name="connsiteY223" fmla="*/ 2045197 h 2323145"/>
              <a:gd name="connsiteX224" fmla="*/ 2273666 w 11269336"/>
              <a:gd name="connsiteY224" fmla="*/ 2048710 h 2323145"/>
              <a:gd name="connsiteX225" fmla="*/ 2270719 w 11269336"/>
              <a:gd name="connsiteY225" fmla="*/ 2052702 h 2323145"/>
              <a:gd name="connsiteX226" fmla="*/ 2253080 w 11269336"/>
              <a:gd name="connsiteY226" fmla="*/ 2056363 h 2323145"/>
              <a:gd name="connsiteX227" fmla="*/ 2250906 w 11269336"/>
              <a:gd name="connsiteY227" fmla="*/ 2055654 h 2323145"/>
              <a:gd name="connsiteX228" fmla="*/ 2236905 w 11269336"/>
              <a:gd name="connsiteY228" fmla="*/ 2062882 h 2323145"/>
              <a:gd name="connsiteX229" fmla="*/ 2225830 w 11269336"/>
              <a:gd name="connsiteY229" fmla="*/ 2074027 h 2323145"/>
              <a:gd name="connsiteX230" fmla="*/ 2073776 w 11269336"/>
              <a:gd name="connsiteY230" fmla="*/ 2089244 h 2323145"/>
              <a:gd name="connsiteX231" fmla="*/ 1948256 w 11269336"/>
              <a:gd name="connsiteY231" fmla="*/ 2146616 h 2323145"/>
              <a:gd name="connsiteX232" fmla="*/ 1865582 w 11269336"/>
              <a:gd name="connsiteY232" fmla="*/ 2153738 h 2323145"/>
              <a:gd name="connsiteX233" fmla="*/ 1835210 w 11269336"/>
              <a:gd name="connsiteY233" fmla="*/ 2134244 h 2323145"/>
              <a:gd name="connsiteX234" fmla="*/ 1632661 w 11269336"/>
              <a:gd name="connsiteY234" fmla="*/ 2173882 h 2323145"/>
              <a:gd name="connsiteX235" fmla="*/ 1579590 w 11269336"/>
              <a:gd name="connsiteY235" fmla="*/ 2173680 h 2323145"/>
              <a:gd name="connsiteX236" fmla="*/ 1535601 w 11269336"/>
              <a:gd name="connsiteY236" fmla="*/ 2194590 h 2323145"/>
              <a:gd name="connsiteX237" fmla="*/ 1515594 w 11269336"/>
              <a:gd name="connsiteY237" fmla="*/ 2189622 h 2323145"/>
              <a:gd name="connsiteX238" fmla="*/ 1512113 w 11269336"/>
              <a:gd name="connsiteY238" fmla="*/ 2188534 h 2323145"/>
              <a:gd name="connsiteX239" fmla="*/ 1498838 w 11269336"/>
              <a:gd name="connsiteY239" fmla="*/ 2189213 h 2323145"/>
              <a:gd name="connsiteX240" fmla="*/ 1494279 w 11269336"/>
              <a:gd name="connsiteY240" fmla="*/ 2183112 h 2323145"/>
              <a:gd name="connsiteX241" fmla="*/ 1473714 w 11269336"/>
              <a:gd name="connsiteY241" fmla="*/ 2179625 h 2323145"/>
              <a:gd name="connsiteX242" fmla="*/ 1449503 w 11269336"/>
              <a:gd name="connsiteY242" fmla="*/ 2182633 h 2323145"/>
              <a:gd name="connsiteX243" fmla="*/ 1266687 w 11269336"/>
              <a:gd name="connsiteY243" fmla="*/ 2212688 h 2323145"/>
              <a:gd name="connsiteX244" fmla="*/ 1239614 w 11269336"/>
              <a:gd name="connsiteY244" fmla="*/ 2209727 h 2323145"/>
              <a:gd name="connsiteX245" fmla="*/ 1202436 w 11269336"/>
              <a:gd name="connsiteY245" fmla="*/ 2209817 h 2323145"/>
              <a:gd name="connsiteX246" fmla="*/ 1136097 w 11269336"/>
              <a:gd name="connsiteY246" fmla="*/ 2205112 h 2323145"/>
              <a:gd name="connsiteX247" fmla="*/ 988232 w 11269336"/>
              <a:gd name="connsiteY247" fmla="*/ 2235635 h 2323145"/>
              <a:gd name="connsiteX248" fmla="*/ 981959 w 11269336"/>
              <a:gd name="connsiteY248" fmla="*/ 2231607 h 2323145"/>
              <a:gd name="connsiteX249" fmla="*/ 938600 w 11269336"/>
              <a:gd name="connsiteY249" fmla="*/ 2238113 h 2323145"/>
              <a:gd name="connsiteX250" fmla="*/ 791788 w 11269336"/>
              <a:gd name="connsiteY250" fmla="*/ 2293224 h 2323145"/>
              <a:gd name="connsiteX251" fmla="*/ 706914 w 11269336"/>
              <a:gd name="connsiteY251" fmla="*/ 2305046 h 2323145"/>
              <a:gd name="connsiteX252" fmla="*/ 675971 w 11269336"/>
              <a:gd name="connsiteY252" fmla="*/ 2304030 h 2323145"/>
              <a:gd name="connsiteX253" fmla="*/ 624180 w 11269336"/>
              <a:gd name="connsiteY253" fmla="*/ 2302650 h 2323145"/>
              <a:gd name="connsiteX254" fmla="*/ 583453 w 11269336"/>
              <a:gd name="connsiteY254" fmla="*/ 2288788 h 2323145"/>
              <a:gd name="connsiteX255" fmla="*/ 540946 w 11269336"/>
              <a:gd name="connsiteY255" fmla="*/ 2292721 h 2323145"/>
              <a:gd name="connsiteX256" fmla="*/ 533680 w 11269336"/>
              <a:gd name="connsiteY256" fmla="*/ 2310233 h 2323145"/>
              <a:gd name="connsiteX257" fmla="*/ 487366 w 11269336"/>
              <a:gd name="connsiteY257" fmla="*/ 2309053 h 2323145"/>
              <a:gd name="connsiteX258" fmla="*/ 416820 w 11269336"/>
              <a:gd name="connsiteY258" fmla="*/ 2305443 h 2323145"/>
              <a:gd name="connsiteX259" fmla="*/ 376805 w 11269336"/>
              <a:gd name="connsiteY259" fmla="*/ 2307647 h 2323145"/>
              <a:gd name="connsiteX260" fmla="*/ 266777 w 11269336"/>
              <a:gd name="connsiteY260" fmla="*/ 2309012 h 2323145"/>
              <a:gd name="connsiteX261" fmla="*/ 156013 w 11269336"/>
              <a:gd name="connsiteY261" fmla="*/ 2306832 h 2323145"/>
              <a:gd name="connsiteX262" fmla="*/ 87258 w 11269336"/>
              <a:gd name="connsiteY262" fmla="*/ 2285511 h 2323145"/>
              <a:gd name="connsiteX263" fmla="*/ 23798 w 11269336"/>
              <a:gd name="connsiteY263" fmla="*/ 2281822 h 2323145"/>
              <a:gd name="connsiteX264" fmla="*/ 0 w 11269336"/>
              <a:gd name="connsiteY264" fmla="*/ 2285369 h 2323145"/>
              <a:gd name="connsiteX265" fmla="*/ 0 w 11269336"/>
              <a:gd name="connsiteY265"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263254 w 11269336"/>
              <a:gd name="connsiteY20" fmla="*/ 645662 h 2323145"/>
              <a:gd name="connsiteX21" fmla="*/ 9162278 w 11269336"/>
              <a:gd name="connsiteY21" fmla="*/ 704724 h 2323145"/>
              <a:gd name="connsiteX22" fmla="*/ 8977138 w 11269336"/>
              <a:gd name="connsiteY22" fmla="*/ 774970 h 2323145"/>
              <a:gd name="connsiteX23" fmla="*/ 9070855 w 11269336"/>
              <a:gd name="connsiteY23" fmla="*/ 794621 h 2323145"/>
              <a:gd name="connsiteX24" fmla="*/ 8914746 w 11269336"/>
              <a:gd name="connsiteY24" fmla="*/ 826428 h 2323145"/>
              <a:gd name="connsiteX25" fmla="*/ 8917778 w 11269336"/>
              <a:gd name="connsiteY25" fmla="*/ 835198 h 2323145"/>
              <a:gd name="connsiteX26" fmla="*/ 8905560 w 11269336"/>
              <a:gd name="connsiteY26" fmla="*/ 838358 h 2323145"/>
              <a:gd name="connsiteX27" fmla="*/ 8897564 w 11269336"/>
              <a:gd name="connsiteY27" fmla="*/ 834287 h 2323145"/>
              <a:gd name="connsiteX28" fmla="*/ 8878040 w 11269336"/>
              <a:gd name="connsiteY28" fmla="*/ 844150 h 2323145"/>
              <a:gd name="connsiteX29" fmla="*/ 8882654 w 11269336"/>
              <a:gd name="connsiteY29" fmla="*/ 892768 h 2323145"/>
              <a:gd name="connsiteX30" fmla="*/ 8795998 w 11269336"/>
              <a:gd name="connsiteY30" fmla="*/ 863337 h 2323145"/>
              <a:gd name="connsiteX31" fmla="*/ 8776970 w 11269336"/>
              <a:gd name="connsiteY31" fmla="*/ 885177 h 2323145"/>
              <a:gd name="connsiteX32" fmla="*/ 8755719 w 11269336"/>
              <a:gd name="connsiteY32" fmla="*/ 889754 h 2323145"/>
              <a:gd name="connsiteX33" fmla="*/ 8743257 w 11269336"/>
              <a:gd name="connsiteY33" fmla="*/ 904723 h 2323145"/>
              <a:gd name="connsiteX34" fmla="*/ 8721366 w 11269336"/>
              <a:gd name="connsiteY34" fmla="*/ 904711 h 2323145"/>
              <a:gd name="connsiteX35" fmla="*/ 8678353 w 11269336"/>
              <a:gd name="connsiteY35" fmla="*/ 926318 h 2323145"/>
              <a:gd name="connsiteX36" fmla="*/ 8636849 w 11269336"/>
              <a:gd name="connsiteY36" fmla="*/ 937900 h 2323145"/>
              <a:gd name="connsiteX37" fmla="*/ 8620213 w 11269336"/>
              <a:gd name="connsiteY37" fmla="*/ 943068 h 2323145"/>
              <a:gd name="connsiteX38" fmla="*/ 8612581 w 11269336"/>
              <a:gd name="connsiteY38" fmla="*/ 952695 h 2323145"/>
              <a:gd name="connsiteX39" fmla="*/ 8589038 w 11269336"/>
              <a:gd name="connsiteY39" fmla="*/ 963892 h 2323145"/>
              <a:gd name="connsiteX40" fmla="*/ 8579950 w 11269336"/>
              <a:gd name="connsiteY40" fmla="*/ 960899 h 2323145"/>
              <a:gd name="connsiteX41" fmla="*/ 8579319 w 11269336"/>
              <a:gd name="connsiteY41" fmla="*/ 965630 h 2323145"/>
              <a:gd name="connsiteX42" fmla="*/ 8547429 w 11269336"/>
              <a:gd name="connsiteY42" fmla="*/ 984506 h 2323145"/>
              <a:gd name="connsiteX43" fmla="*/ 8478704 w 11269336"/>
              <a:gd name="connsiteY43" fmla="*/ 1025490 h 2323145"/>
              <a:gd name="connsiteX44" fmla="*/ 8461421 w 11269336"/>
              <a:gd name="connsiteY44" fmla="*/ 1035512 h 2323145"/>
              <a:gd name="connsiteX45" fmla="*/ 8445003 w 11269336"/>
              <a:gd name="connsiteY45" fmla="*/ 1036851 h 2323145"/>
              <a:gd name="connsiteX46" fmla="*/ 8357350 w 11269336"/>
              <a:gd name="connsiteY46" fmla="*/ 1060213 h 2323145"/>
              <a:gd name="connsiteX47" fmla="*/ 8335565 w 11269336"/>
              <a:gd name="connsiteY47" fmla="*/ 1061151 h 2323145"/>
              <a:gd name="connsiteX48" fmla="*/ 8325267 w 11269336"/>
              <a:gd name="connsiteY48" fmla="*/ 1055919 h 2323145"/>
              <a:gd name="connsiteX49" fmla="*/ 8293586 w 11269336"/>
              <a:gd name="connsiteY49" fmla="*/ 1076144 h 2323145"/>
              <a:gd name="connsiteX50" fmla="*/ 8242405 w 11269336"/>
              <a:gd name="connsiteY50" fmla="*/ 1095960 h 2323145"/>
              <a:gd name="connsiteX51" fmla="*/ 8197391 w 11269336"/>
              <a:gd name="connsiteY51" fmla="*/ 1107746 h 2323145"/>
              <a:gd name="connsiteX52" fmla="*/ 8081474 w 11269336"/>
              <a:gd name="connsiteY52" fmla="*/ 1130125 h 2323145"/>
              <a:gd name="connsiteX53" fmla="*/ 8053585 w 11269336"/>
              <a:gd name="connsiteY53" fmla="*/ 1129169 h 2323145"/>
              <a:gd name="connsiteX54" fmla="*/ 8038422 w 11269336"/>
              <a:gd name="connsiteY54" fmla="*/ 1119092 h 2323145"/>
              <a:gd name="connsiteX55" fmla="*/ 8029450 w 11269336"/>
              <a:gd name="connsiteY55" fmla="*/ 1125592 h 2323145"/>
              <a:gd name="connsiteX56" fmla="*/ 7959552 w 11269336"/>
              <a:gd name="connsiteY56" fmla="*/ 1140188 h 2323145"/>
              <a:gd name="connsiteX57" fmla="*/ 7914188 w 11269336"/>
              <a:gd name="connsiteY57" fmla="*/ 1150862 h 2323145"/>
              <a:gd name="connsiteX58" fmla="*/ 7914918 w 11269336"/>
              <a:gd name="connsiteY58" fmla="*/ 1168758 h 2323145"/>
              <a:gd name="connsiteX59" fmla="*/ 7875510 w 11269336"/>
              <a:gd name="connsiteY59" fmla="*/ 1183153 h 2323145"/>
              <a:gd name="connsiteX60" fmla="*/ 7829932 w 11269336"/>
              <a:gd name="connsiteY60" fmla="*/ 1180782 h 2323145"/>
              <a:gd name="connsiteX61" fmla="*/ 7779182 w 11269336"/>
              <a:gd name="connsiteY61" fmla="*/ 1192665 h 2323145"/>
              <a:gd name="connsiteX62" fmla="*/ 7748774 w 11269336"/>
              <a:gd name="connsiteY62" fmla="*/ 1199586 h 2323145"/>
              <a:gd name="connsiteX63" fmla="*/ 7671846 w 11269336"/>
              <a:gd name="connsiteY63" fmla="*/ 1231966 h 2323145"/>
              <a:gd name="connsiteX64" fmla="*/ 7554146 w 11269336"/>
              <a:gd name="connsiteY64" fmla="*/ 1319748 h 2323145"/>
              <a:gd name="connsiteX65" fmla="*/ 7515052 w 11269336"/>
              <a:gd name="connsiteY65" fmla="*/ 1336718 h 2323145"/>
              <a:gd name="connsiteX66" fmla="*/ 7507193 w 11269336"/>
              <a:gd name="connsiteY66" fmla="*/ 1334617 h 2323145"/>
              <a:gd name="connsiteX67" fmla="*/ 7461694 w 11269336"/>
              <a:gd name="connsiteY67" fmla="*/ 1375866 h 2323145"/>
              <a:gd name="connsiteX68" fmla="*/ 7377571 w 11269336"/>
              <a:gd name="connsiteY68" fmla="*/ 1400128 h 2323145"/>
              <a:gd name="connsiteX69" fmla="*/ 7311261 w 11269336"/>
              <a:gd name="connsiteY69" fmla="*/ 1412652 h 2323145"/>
              <a:gd name="connsiteX70" fmla="*/ 7275307 w 11269336"/>
              <a:gd name="connsiteY70" fmla="*/ 1422171 h 2323145"/>
              <a:gd name="connsiteX71" fmla="*/ 7247783 w 11269336"/>
              <a:gd name="connsiteY71" fmla="*/ 1426330 h 2323145"/>
              <a:gd name="connsiteX72" fmla="*/ 7185047 w 11269336"/>
              <a:gd name="connsiteY72" fmla="*/ 1451812 h 2323145"/>
              <a:gd name="connsiteX73" fmla="*/ 7084117 w 11269336"/>
              <a:gd name="connsiteY73" fmla="*/ 1500281 h 2323145"/>
              <a:gd name="connsiteX74" fmla="*/ 7062011 w 11269336"/>
              <a:gd name="connsiteY74" fmla="*/ 1509183 h 2323145"/>
              <a:gd name="connsiteX75" fmla="*/ 7040555 w 11269336"/>
              <a:gd name="connsiteY75" fmla="*/ 1511207 h 2323145"/>
              <a:gd name="connsiteX76" fmla="*/ 7033438 w 11269336"/>
              <a:gd name="connsiteY76" fmla="*/ 1506772 h 2323145"/>
              <a:gd name="connsiteX77" fmla="*/ 7020886 w 11269336"/>
              <a:gd name="connsiteY77" fmla="*/ 1510764 h 2323145"/>
              <a:gd name="connsiteX78" fmla="*/ 7017033 w 11269336"/>
              <a:gd name="connsiteY78" fmla="*/ 1510650 h 2323145"/>
              <a:gd name="connsiteX79" fmla="*/ 6995460 w 11269336"/>
              <a:gd name="connsiteY79" fmla="*/ 1511173 h 2323145"/>
              <a:gd name="connsiteX80" fmla="*/ 6962144 w 11269336"/>
              <a:gd name="connsiteY80" fmla="*/ 1541508 h 2323145"/>
              <a:gd name="connsiteX81" fmla="*/ 6910674 w 11269336"/>
              <a:gd name="connsiteY81" fmla="*/ 1554793 h 2323145"/>
              <a:gd name="connsiteX82" fmla="*/ 6732152 w 11269336"/>
              <a:gd name="connsiteY82" fmla="*/ 1642538 h 2323145"/>
              <a:gd name="connsiteX83" fmla="*/ 6694106 w 11269336"/>
              <a:gd name="connsiteY83" fmla="*/ 1632377 h 2323145"/>
              <a:gd name="connsiteX84" fmla="*/ 6617223 w 11269336"/>
              <a:gd name="connsiteY84" fmla="*/ 1659889 h 2323145"/>
              <a:gd name="connsiteX85" fmla="*/ 6521138 w 11269336"/>
              <a:gd name="connsiteY85" fmla="*/ 1744340 h 2323145"/>
              <a:gd name="connsiteX86" fmla="*/ 6380677 w 11269336"/>
              <a:gd name="connsiteY86" fmla="*/ 1796883 h 2323145"/>
              <a:gd name="connsiteX87" fmla="*/ 6374897 w 11269336"/>
              <a:gd name="connsiteY87" fmla="*/ 1809910 h 2323145"/>
              <a:gd name="connsiteX88" fmla="*/ 6364545 w 11269336"/>
              <a:gd name="connsiteY88" fmla="*/ 1820090 h 2323145"/>
              <a:gd name="connsiteX89" fmla="*/ 6362126 w 11269336"/>
              <a:gd name="connsiteY89" fmla="*/ 1819991 h 2323145"/>
              <a:gd name="connsiteX90" fmla="*/ 6346673 w 11269336"/>
              <a:gd name="connsiteY90" fmla="*/ 1827824 h 2323145"/>
              <a:gd name="connsiteX91" fmla="*/ 6345588 w 11269336"/>
              <a:gd name="connsiteY91" fmla="*/ 1832232 h 2323145"/>
              <a:gd name="connsiteX92" fmla="*/ 6335708 w 11269336"/>
              <a:gd name="connsiteY92" fmla="*/ 1838451 h 2323145"/>
              <a:gd name="connsiteX93" fmla="*/ 6318182 w 11269336"/>
              <a:gd name="connsiteY93" fmla="*/ 1852975 h 2323145"/>
              <a:gd name="connsiteX94" fmla="*/ 6313084 w 11269336"/>
              <a:gd name="connsiteY94" fmla="*/ 1853561 h 2323145"/>
              <a:gd name="connsiteX95" fmla="*/ 6283816 w 11269336"/>
              <a:gd name="connsiteY95" fmla="*/ 1872148 h 2323145"/>
              <a:gd name="connsiteX96" fmla="*/ 6282550 w 11269336"/>
              <a:gd name="connsiteY96" fmla="*/ 1871392 h 2323145"/>
              <a:gd name="connsiteX97" fmla="*/ 6270527 w 11269336"/>
              <a:gd name="connsiteY97" fmla="*/ 1872208 h 2323145"/>
              <a:gd name="connsiteX98" fmla="*/ 6249518 w 11269336"/>
              <a:gd name="connsiteY98" fmla="*/ 1876079 h 2323145"/>
              <a:gd name="connsiteX99" fmla="*/ 6190386 w 11269336"/>
              <a:gd name="connsiteY99" fmla="*/ 1872478 h 2323145"/>
              <a:gd name="connsiteX100" fmla="*/ 6159777 w 11269336"/>
              <a:gd name="connsiteY100" fmla="*/ 1891745 h 2323145"/>
              <a:gd name="connsiteX101" fmla="*/ 6153131 w 11269336"/>
              <a:gd name="connsiteY101" fmla="*/ 1895079 h 2323145"/>
              <a:gd name="connsiteX102" fmla="*/ 6152798 w 11269336"/>
              <a:gd name="connsiteY102" fmla="*/ 1894920 h 2323145"/>
              <a:gd name="connsiteX103" fmla="*/ 6145388 w 11269336"/>
              <a:gd name="connsiteY103" fmla="*/ 1897990 h 2323145"/>
              <a:gd name="connsiteX104" fmla="*/ 6141014 w 11269336"/>
              <a:gd name="connsiteY104" fmla="*/ 1901155 h 2323145"/>
              <a:gd name="connsiteX105" fmla="*/ 6128122 w 11269336"/>
              <a:gd name="connsiteY105" fmla="*/ 1907623 h 2323145"/>
              <a:gd name="connsiteX106" fmla="*/ 6122351 w 11269336"/>
              <a:gd name="connsiteY106" fmla="*/ 1908359 h 2323145"/>
              <a:gd name="connsiteX107" fmla="*/ 6064750 w 11269336"/>
              <a:gd name="connsiteY107" fmla="*/ 1896394 h 2323145"/>
              <a:gd name="connsiteX108" fmla="*/ 5964230 w 11269336"/>
              <a:gd name="connsiteY108" fmla="*/ 1910038 h 2323145"/>
              <a:gd name="connsiteX109" fmla="*/ 5865399 w 11269336"/>
              <a:gd name="connsiteY109" fmla="*/ 1926966 h 2323145"/>
              <a:gd name="connsiteX110" fmla="*/ 5829951 w 11269336"/>
              <a:gd name="connsiteY110" fmla="*/ 1934755 h 2323145"/>
              <a:gd name="connsiteX111" fmla="*/ 5765285 w 11269336"/>
              <a:gd name="connsiteY111" fmla="*/ 1941322 h 2323145"/>
              <a:gd name="connsiteX112" fmla="*/ 5734750 w 11269336"/>
              <a:gd name="connsiteY112" fmla="*/ 1939793 h 2323145"/>
              <a:gd name="connsiteX113" fmla="*/ 5733569 w 11269336"/>
              <a:gd name="connsiteY113" fmla="*/ 1940505 h 2323145"/>
              <a:gd name="connsiteX114" fmla="*/ 5730329 w 11269336"/>
              <a:gd name="connsiteY114" fmla="*/ 1937845 h 2323145"/>
              <a:gd name="connsiteX115" fmla="*/ 5724661 w 11269336"/>
              <a:gd name="connsiteY115" fmla="*/ 1937455 h 2323145"/>
              <a:gd name="connsiteX116" fmla="*/ 5710186 w 11269336"/>
              <a:gd name="connsiteY116" fmla="*/ 1941370 h 2323145"/>
              <a:gd name="connsiteX117" fmla="*/ 5704910 w 11269336"/>
              <a:gd name="connsiteY117" fmla="*/ 1943663 h 2323145"/>
              <a:gd name="connsiteX118" fmla="*/ 5696836 w 11269336"/>
              <a:gd name="connsiteY118" fmla="*/ 1945271 h 2323145"/>
              <a:gd name="connsiteX119" fmla="*/ 5696583 w 11269336"/>
              <a:gd name="connsiteY119" fmla="*/ 1945050 h 2323145"/>
              <a:gd name="connsiteX120" fmla="*/ 5689123 w 11269336"/>
              <a:gd name="connsiteY120" fmla="*/ 1947067 h 2323145"/>
              <a:gd name="connsiteX121" fmla="*/ 5653291 w 11269336"/>
              <a:gd name="connsiteY121" fmla="*/ 1960245 h 2323145"/>
              <a:gd name="connsiteX122" fmla="*/ 5599385 w 11269336"/>
              <a:gd name="connsiteY122" fmla="*/ 1945198 h 2323145"/>
              <a:gd name="connsiteX123" fmla="*/ 5578300 w 11269336"/>
              <a:gd name="connsiteY123" fmla="*/ 1944963 h 2323145"/>
              <a:gd name="connsiteX124" fmla="*/ 5566758 w 11269336"/>
              <a:gd name="connsiteY124" fmla="*/ 1943441 h 2323145"/>
              <a:gd name="connsiteX125" fmla="*/ 5565857 w 11269336"/>
              <a:gd name="connsiteY125" fmla="*/ 1942445 h 2323145"/>
              <a:gd name="connsiteX126" fmla="*/ 5531534 w 11269336"/>
              <a:gd name="connsiteY126" fmla="*/ 1955208 h 2323145"/>
              <a:gd name="connsiteX127" fmla="*/ 5526552 w 11269336"/>
              <a:gd name="connsiteY127" fmla="*/ 1954799 h 2323145"/>
              <a:gd name="connsiteX128" fmla="*/ 5504723 w 11269336"/>
              <a:gd name="connsiteY128" fmla="*/ 1965811 h 2323145"/>
              <a:gd name="connsiteX129" fmla="*/ 5493156 w 11269336"/>
              <a:gd name="connsiteY129" fmla="*/ 1970063 h 2323145"/>
              <a:gd name="connsiteX130" fmla="*/ 5490486 w 11269336"/>
              <a:gd name="connsiteY130" fmla="*/ 1974227 h 2323145"/>
              <a:gd name="connsiteX131" fmla="*/ 5473107 w 11269336"/>
              <a:gd name="connsiteY131" fmla="*/ 1979001 h 2323145"/>
              <a:gd name="connsiteX132" fmla="*/ 5470885 w 11269336"/>
              <a:gd name="connsiteY132" fmla="*/ 1978432 h 2323145"/>
              <a:gd name="connsiteX133" fmla="*/ 5457393 w 11269336"/>
              <a:gd name="connsiteY133" fmla="*/ 1986525 h 2323145"/>
              <a:gd name="connsiteX134" fmla="*/ 5447102 w 11269336"/>
              <a:gd name="connsiteY134" fmla="*/ 1998329 h 2323145"/>
              <a:gd name="connsiteX135" fmla="*/ 5159151 w 11269336"/>
              <a:gd name="connsiteY135" fmla="*/ 2029640 h 2323145"/>
              <a:gd name="connsiteX136" fmla="*/ 5041688 w 11269336"/>
              <a:gd name="connsiteY136" fmla="*/ 2022334 h 2323145"/>
              <a:gd name="connsiteX137" fmla="*/ 4860988 w 11269336"/>
              <a:gd name="connsiteY137" fmla="*/ 2135698 h 2323145"/>
              <a:gd name="connsiteX138" fmla="*/ 4807902 w 11269336"/>
              <a:gd name="connsiteY138" fmla="*/ 2138894 h 2323145"/>
              <a:gd name="connsiteX139" fmla="*/ 4765388 w 11269336"/>
              <a:gd name="connsiteY139" fmla="*/ 2162525 h 2323145"/>
              <a:gd name="connsiteX140" fmla="*/ 4745033 w 11269336"/>
              <a:gd name="connsiteY140" fmla="*/ 2158859 h 2323145"/>
              <a:gd name="connsiteX141" fmla="*/ 4741475 w 11269336"/>
              <a:gd name="connsiteY141" fmla="*/ 2157998 h 2323145"/>
              <a:gd name="connsiteX142" fmla="*/ 4728247 w 11269336"/>
              <a:gd name="connsiteY142" fmla="*/ 2159526 h 2323145"/>
              <a:gd name="connsiteX143" fmla="*/ 4723263 w 11269336"/>
              <a:gd name="connsiteY143" fmla="*/ 2153742 h 2323145"/>
              <a:gd name="connsiteX144" fmla="*/ 4702453 w 11269336"/>
              <a:gd name="connsiteY144" fmla="*/ 2151586 h 2323145"/>
              <a:gd name="connsiteX145" fmla="*/ 4678455 w 11269336"/>
              <a:gd name="connsiteY145" fmla="*/ 2156131 h 2323145"/>
              <a:gd name="connsiteX146" fmla="*/ 4593061 w 11269336"/>
              <a:gd name="connsiteY146" fmla="*/ 2171597 h 2323145"/>
              <a:gd name="connsiteX147" fmla="*/ 4579902 w 11269336"/>
              <a:gd name="connsiteY147" fmla="*/ 2177927 h 2323145"/>
              <a:gd name="connsiteX148" fmla="*/ 4533444 w 11269336"/>
              <a:gd name="connsiteY148" fmla="*/ 2181200 h 2323145"/>
              <a:gd name="connsiteX149" fmla="*/ 4492832 w 11269336"/>
              <a:gd name="connsiteY149" fmla="*/ 2188033 h 2323145"/>
              <a:gd name="connsiteX150" fmla="*/ 4467257 w 11269336"/>
              <a:gd name="connsiteY150" fmla="*/ 2196121 h 2323145"/>
              <a:gd name="connsiteX151" fmla="*/ 4459937 w 11269336"/>
              <a:gd name="connsiteY151" fmla="*/ 2195182 h 2323145"/>
              <a:gd name="connsiteX152" fmla="*/ 4433312 w 11269336"/>
              <a:gd name="connsiteY152" fmla="*/ 2199004 h 2323145"/>
              <a:gd name="connsiteX153" fmla="*/ 4420601 w 11269336"/>
              <a:gd name="connsiteY153" fmla="*/ 2205158 h 2323145"/>
              <a:gd name="connsiteX154" fmla="*/ 4405765 w 11269336"/>
              <a:gd name="connsiteY154" fmla="*/ 2199902 h 2323145"/>
              <a:gd name="connsiteX155" fmla="*/ 4401354 w 11269336"/>
              <a:gd name="connsiteY155" fmla="*/ 2194745 h 2323145"/>
              <a:gd name="connsiteX156" fmla="*/ 4383151 w 11269336"/>
              <a:gd name="connsiteY156" fmla="*/ 2201140 h 2323145"/>
              <a:gd name="connsiteX157" fmla="*/ 4366646 w 11269336"/>
              <a:gd name="connsiteY157" fmla="*/ 2198564 h 2323145"/>
              <a:gd name="connsiteX158" fmla="*/ 4354009 w 11269336"/>
              <a:gd name="connsiteY158" fmla="*/ 2204984 h 2323145"/>
              <a:gd name="connsiteX159" fmla="*/ 4348284 w 11269336"/>
              <a:gd name="connsiteY159" fmla="*/ 2205270 h 2323145"/>
              <a:gd name="connsiteX160" fmla="*/ 4333906 w 11269336"/>
              <a:gd name="connsiteY160" fmla="*/ 2205251 h 2323145"/>
              <a:gd name="connsiteX161" fmla="*/ 4308819 w 11269336"/>
              <a:gd name="connsiteY161" fmla="*/ 2203822 h 2323145"/>
              <a:gd name="connsiteX162" fmla="*/ 4301210 w 11269336"/>
              <a:gd name="connsiteY162" fmla="*/ 2204456 h 2323145"/>
              <a:gd name="connsiteX163" fmla="*/ 4283095 w 11269336"/>
              <a:gd name="connsiteY163" fmla="*/ 2198177 h 2323145"/>
              <a:gd name="connsiteX164" fmla="*/ 4250119 w 11269336"/>
              <a:gd name="connsiteY164" fmla="*/ 2196342 h 2323145"/>
              <a:gd name="connsiteX165" fmla="*/ 4189203 w 11269336"/>
              <a:gd name="connsiteY165" fmla="*/ 2178994 h 2323145"/>
              <a:gd name="connsiteX166" fmla="*/ 4154035 w 11269336"/>
              <a:gd name="connsiteY166" fmla="*/ 2171950 h 2323145"/>
              <a:gd name="connsiteX167" fmla="*/ 4129569 w 11269336"/>
              <a:gd name="connsiteY167" fmla="*/ 2163850 h 2323145"/>
              <a:gd name="connsiteX168" fmla="*/ 4061250 w 11269336"/>
              <a:gd name="connsiteY168" fmla="*/ 2159236 h 2323145"/>
              <a:gd name="connsiteX169" fmla="*/ 3945480 w 11269336"/>
              <a:gd name="connsiteY169" fmla="*/ 2158279 h 2323145"/>
              <a:gd name="connsiteX170" fmla="*/ 3921468 w 11269336"/>
              <a:gd name="connsiteY170" fmla="*/ 2156588 h 2323145"/>
              <a:gd name="connsiteX171" fmla="*/ 3903348 w 11269336"/>
              <a:gd name="connsiteY171" fmla="*/ 2149220 h 2323145"/>
              <a:gd name="connsiteX172" fmla="*/ 3901342 w 11269336"/>
              <a:gd name="connsiteY172" fmla="*/ 2142355 h 2323145"/>
              <a:gd name="connsiteX173" fmla="*/ 3888539 w 11269336"/>
              <a:gd name="connsiteY173" fmla="*/ 2140476 h 2323145"/>
              <a:gd name="connsiteX174" fmla="*/ 3885662 w 11269336"/>
              <a:gd name="connsiteY174" fmla="*/ 2138740 h 2323145"/>
              <a:gd name="connsiteX175" fmla="*/ 3868627 w 11269336"/>
              <a:gd name="connsiteY175" fmla="*/ 2130023 h 2323145"/>
              <a:gd name="connsiteX176" fmla="*/ 3819177 w 11269336"/>
              <a:gd name="connsiteY176" fmla="*/ 2142111 h 2323145"/>
              <a:gd name="connsiteX177" fmla="*/ 3769100 w 11269336"/>
              <a:gd name="connsiteY177" fmla="*/ 2131731 h 2323145"/>
              <a:gd name="connsiteX178" fmla="*/ 3562752 w 11269336"/>
              <a:gd name="connsiteY178" fmla="*/ 2131785 h 2323145"/>
              <a:gd name="connsiteX179" fmla="*/ 3541402 w 11269336"/>
              <a:gd name="connsiteY179" fmla="*/ 2106821 h 2323145"/>
              <a:gd name="connsiteX180" fmla="*/ 3365341 w 11269336"/>
              <a:gd name="connsiteY180" fmla="*/ 2077638 h 2323145"/>
              <a:gd name="connsiteX181" fmla="*/ 3170922 w 11269336"/>
              <a:gd name="connsiteY181" fmla="*/ 2115957 h 2323145"/>
              <a:gd name="connsiteX182" fmla="*/ 3156256 w 11269336"/>
              <a:gd name="connsiteY182" fmla="*/ 2124773 h 2323145"/>
              <a:gd name="connsiteX183" fmla="*/ 3140298 w 11269336"/>
              <a:gd name="connsiteY183" fmla="*/ 2129182 h 2323145"/>
              <a:gd name="connsiteX184" fmla="*/ 3138514 w 11269336"/>
              <a:gd name="connsiteY184" fmla="*/ 2128069 h 2323145"/>
              <a:gd name="connsiteX185" fmla="*/ 3120467 w 11269336"/>
              <a:gd name="connsiteY185" fmla="*/ 2128281 h 2323145"/>
              <a:gd name="connsiteX186" fmla="*/ 3116175 w 11269336"/>
              <a:gd name="connsiteY186" fmla="*/ 2131633 h 2323145"/>
              <a:gd name="connsiteX187" fmla="*/ 3103685 w 11269336"/>
              <a:gd name="connsiteY187" fmla="*/ 2132814 h 2323145"/>
              <a:gd name="connsiteX188" fmla="*/ 3078794 w 11269336"/>
              <a:gd name="connsiteY188" fmla="*/ 2137935 h 2323145"/>
              <a:gd name="connsiteX189" fmla="*/ 3074407 w 11269336"/>
              <a:gd name="connsiteY189" fmla="*/ 2136274 h 2323145"/>
              <a:gd name="connsiteX190" fmla="*/ 3037285 w 11269336"/>
              <a:gd name="connsiteY190" fmla="*/ 2139919 h 2323145"/>
              <a:gd name="connsiteX191" fmla="*/ 3036901 w 11269336"/>
              <a:gd name="connsiteY191" fmla="*/ 2138726 h 2323145"/>
              <a:gd name="connsiteX192" fmla="*/ 3026996 w 11269336"/>
              <a:gd name="connsiteY192" fmla="*/ 2134322 h 2323145"/>
              <a:gd name="connsiteX193" fmla="*/ 3007772 w 11269336"/>
              <a:gd name="connsiteY193" fmla="*/ 2128742 h 2323145"/>
              <a:gd name="connsiteX194" fmla="*/ 2965030 w 11269336"/>
              <a:gd name="connsiteY194" fmla="*/ 2100494 h 2323145"/>
              <a:gd name="connsiteX195" fmla="*/ 2926342 w 11269336"/>
              <a:gd name="connsiteY195" fmla="*/ 2104155 h 2323145"/>
              <a:gd name="connsiteX196" fmla="*/ 2918608 w 11269336"/>
              <a:gd name="connsiteY196" fmla="*/ 2104215 h 2323145"/>
              <a:gd name="connsiteX197" fmla="*/ 2918475 w 11269336"/>
              <a:gd name="connsiteY197" fmla="*/ 2103937 h 2323145"/>
              <a:gd name="connsiteX198" fmla="*/ 2910360 w 11269336"/>
              <a:gd name="connsiteY198" fmla="*/ 2103444 h 2323145"/>
              <a:gd name="connsiteX199" fmla="*/ 2904507 w 11269336"/>
              <a:gd name="connsiteY199" fmla="*/ 2104326 h 2323145"/>
              <a:gd name="connsiteX200" fmla="*/ 2889503 w 11269336"/>
              <a:gd name="connsiteY200" fmla="*/ 2104443 h 2323145"/>
              <a:gd name="connsiteX201" fmla="*/ 2884480 w 11269336"/>
              <a:gd name="connsiteY201" fmla="*/ 2102626 h 2323145"/>
              <a:gd name="connsiteX202" fmla="*/ 2882689 w 11269336"/>
              <a:gd name="connsiteY202" fmla="*/ 2099228 h 2323145"/>
              <a:gd name="connsiteX203" fmla="*/ 2881291 w 11269336"/>
              <a:gd name="connsiteY203" fmla="*/ 2099618 h 2323145"/>
              <a:gd name="connsiteX204" fmla="*/ 2853979 w 11269336"/>
              <a:gd name="connsiteY204" fmla="*/ 2090388 h 2323145"/>
              <a:gd name="connsiteX205" fmla="*/ 2791790 w 11269336"/>
              <a:gd name="connsiteY205" fmla="*/ 2080332 h 2323145"/>
              <a:gd name="connsiteX206" fmla="*/ 2755844 w 11269336"/>
              <a:gd name="connsiteY206" fmla="*/ 2078874 h 2323145"/>
              <a:gd name="connsiteX207" fmla="*/ 2657742 w 11269336"/>
              <a:gd name="connsiteY207" fmla="*/ 2070179 h 2323145"/>
              <a:gd name="connsiteX208" fmla="*/ 2559549 w 11269336"/>
              <a:gd name="connsiteY208" fmla="*/ 2057873 h 2323145"/>
              <a:gd name="connsiteX209" fmla="*/ 2512054 w 11269336"/>
              <a:gd name="connsiteY209" fmla="*/ 2031671 h 2323145"/>
              <a:gd name="connsiteX210" fmla="*/ 2506437 w 11269336"/>
              <a:gd name="connsiteY210" fmla="*/ 2030918 h 2323145"/>
              <a:gd name="connsiteX211" fmla="*/ 2491752 w 11269336"/>
              <a:gd name="connsiteY211" fmla="*/ 2033906 h 2323145"/>
              <a:gd name="connsiteX212" fmla="*/ 2486338 w 11269336"/>
              <a:gd name="connsiteY212" fmla="*/ 2035862 h 2323145"/>
              <a:gd name="connsiteX213" fmla="*/ 2478186 w 11269336"/>
              <a:gd name="connsiteY213" fmla="*/ 2036953 h 2323145"/>
              <a:gd name="connsiteX214" fmla="*/ 2477950 w 11269336"/>
              <a:gd name="connsiteY214" fmla="*/ 2036715 h 2323145"/>
              <a:gd name="connsiteX215" fmla="*/ 2470381 w 11269336"/>
              <a:gd name="connsiteY215" fmla="*/ 2038256 h 2323145"/>
              <a:gd name="connsiteX216" fmla="*/ 2433781 w 11269336"/>
              <a:gd name="connsiteY216" fmla="*/ 2049140 h 2323145"/>
              <a:gd name="connsiteX217" fmla="*/ 2381172 w 11269336"/>
              <a:gd name="connsiteY217" fmla="*/ 2030645 h 2323145"/>
              <a:gd name="connsiteX218" fmla="*/ 2360198 w 11269336"/>
              <a:gd name="connsiteY218" fmla="*/ 2029059 h 2323145"/>
              <a:gd name="connsiteX219" fmla="*/ 2348815 w 11269336"/>
              <a:gd name="connsiteY219" fmla="*/ 2026798 h 2323145"/>
              <a:gd name="connsiteX220" fmla="*/ 2347988 w 11269336"/>
              <a:gd name="connsiteY220" fmla="*/ 2025745 h 2323145"/>
              <a:gd name="connsiteX221" fmla="*/ 2312920 w 11269336"/>
              <a:gd name="connsiteY221" fmla="*/ 2036311 h 2323145"/>
              <a:gd name="connsiteX222" fmla="*/ 2307986 w 11269336"/>
              <a:gd name="connsiteY222" fmla="*/ 2035583 h 2323145"/>
              <a:gd name="connsiteX223" fmla="*/ 2285481 w 11269336"/>
              <a:gd name="connsiteY223" fmla="*/ 2045197 h 2323145"/>
              <a:gd name="connsiteX224" fmla="*/ 2273666 w 11269336"/>
              <a:gd name="connsiteY224" fmla="*/ 2048710 h 2323145"/>
              <a:gd name="connsiteX225" fmla="*/ 2270719 w 11269336"/>
              <a:gd name="connsiteY225" fmla="*/ 2052702 h 2323145"/>
              <a:gd name="connsiteX226" fmla="*/ 2253080 w 11269336"/>
              <a:gd name="connsiteY226" fmla="*/ 2056363 h 2323145"/>
              <a:gd name="connsiteX227" fmla="*/ 2250906 w 11269336"/>
              <a:gd name="connsiteY227" fmla="*/ 2055654 h 2323145"/>
              <a:gd name="connsiteX228" fmla="*/ 2236905 w 11269336"/>
              <a:gd name="connsiteY228" fmla="*/ 2062882 h 2323145"/>
              <a:gd name="connsiteX229" fmla="*/ 2225830 w 11269336"/>
              <a:gd name="connsiteY229" fmla="*/ 2074027 h 2323145"/>
              <a:gd name="connsiteX230" fmla="*/ 2073776 w 11269336"/>
              <a:gd name="connsiteY230" fmla="*/ 2089244 h 2323145"/>
              <a:gd name="connsiteX231" fmla="*/ 1948256 w 11269336"/>
              <a:gd name="connsiteY231" fmla="*/ 2146616 h 2323145"/>
              <a:gd name="connsiteX232" fmla="*/ 1865582 w 11269336"/>
              <a:gd name="connsiteY232" fmla="*/ 2153738 h 2323145"/>
              <a:gd name="connsiteX233" fmla="*/ 1835210 w 11269336"/>
              <a:gd name="connsiteY233" fmla="*/ 2134244 h 2323145"/>
              <a:gd name="connsiteX234" fmla="*/ 1632661 w 11269336"/>
              <a:gd name="connsiteY234" fmla="*/ 2173882 h 2323145"/>
              <a:gd name="connsiteX235" fmla="*/ 1579590 w 11269336"/>
              <a:gd name="connsiteY235" fmla="*/ 2173680 h 2323145"/>
              <a:gd name="connsiteX236" fmla="*/ 1535601 w 11269336"/>
              <a:gd name="connsiteY236" fmla="*/ 2194590 h 2323145"/>
              <a:gd name="connsiteX237" fmla="*/ 1515594 w 11269336"/>
              <a:gd name="connsiteY237" fmla="*/ 2189622 h 2323145"/>
              <a:gd name="connsiteX238" fmla="*/ 1512113 w 11269336"/>
              <a:gd name="connsiteY238" fmla="*/ 2188534 h 2323145"/>
              <a:gd name="connsiteX239" fmla="*/ 1498838 w 11269336"/>
              <a:gd name="connsiteY239" fmla="*/ 2189213 h 2323145"/>
              <a:gd name="connsiteX240" fmla="*/ 1494279 w 11269336"/>
              <a:gd name="connsiteY240" fmla="*/ 2183112 h 2323145"/>
              <a:gd name="connsiteX241" fmla="*/ 1473714 w 11269336"/>
              <a:gd name="connsiteY241" fmla="*/ 2179625 h 2323145"/>
              <a:gd name="connsiteX242" fmla="*/ 1449503 w 11269336"/>
              <a:gd name="connsiteY242" fmla="*/ 2182633 h 2323145"/>
              <a:gd name="connsiteX243" fmla="*/ 1266687 w 11269336"/>
              <a:gd name="connsiteY243" fmla="*/ 2212688 h 2323145"/>
              <a:gd name="connsiteX244" fmla="*/ 1239614 w 11269336"/>
              <a:gd name="connsiteY244" fmla="*/ 2209727 h 2323145"/>
              <a:gd name="connsiteX245" fmla="*/ 1202436 w 11269336"/>
              <a:gd name="connsiteY245" fmla="*/ 2209817 h 2323145"/>
              <a:gd name="connsiteX246" fmla="*/ 1136097 w 11269336"/>
              <a:gd name="connsiteY246" fmla="*/ 2205112 h 2323145"/>
              <a:gd name="connsiteX247" fmla="*/ 988232 w 11269336"/>
              <a:gd name="connsiteY247" fmla="*/ 2235635 h 2323145"/>
              <a:gd name="connsiteX248" fmla="*/ 981959 w 11269336"/>
              <a:gd name="connsiteY248" fmla="*/ 2231607 h 2323145"/>
              <a:gd name="connsiteX249" fmla="*/ 938600 w 11269336"/>
              <a:gd name="connsiteY249" fmla="*/ 2238113 h 2323145"/>
              <a:gd name="connsiteX250" fmla="*/ 791788 w 11269336"/>
              <a:gd name="connsiteY250" fmla="*/ 2293224 h 2323145"/>
              <a:gd name="connsiteX251" fmla="*/ 706914 w 11269336"/>
              <a:gd name="connsiteY251" fmla="*/ 2305046 h 2323145"/>
              <a:gd name="connsiteX252" fmla="*/ 675971 w 11269336"/>
              <a:gd name="connsiteY252" fmla="*/ 2304030 h 2323145"/>
              <a:gd name="connsiteX253" fmla="*/ 624180 w 11269336"/>
              <a:gd name="connsiteY253" fmla="*/ 2302650 h 2323145"/>
              <a:gd name="connsiteX254" fmla="*/ 583453 w 11269336"/>
              <a:gd name="connsiteY254" fmla="*/ 2288788 h 2323145"/>
              <a:gd name="connsiteX255" fmla="*/ 540946 w 11269336"/>
              <a:gd name="connsiteY255" fmla="*/ 2292721 h 2323145"/>
              <a:gd name="connsiteX256" fmla="*/ 533680 w 11269336"/>
              <a:gd name="connsiteY256" fmla="*/ 2310233 h 2323145"/>
              <a:gd name="connsiteX257" fmla="*/ 487366 w 11269336"/>
              <a:gd name="connsiteY257" fmla="*/ 2309053 h 2323145"/>
              <a:gd name="connsiteX258" fmla="*/ 416820 w 11269336"/>
              <a:gd name="connsiteY258" fmla="*/ 2305443 h 2323145"/>
              <a:gd name="connsiteX259" fmla="*/ 376805 w 11269336"/>
              <a:gd name="connsiteY259" fmla="*/ 2307647 h 2323145"/>
              <a:gd name="connsiteX260" fmla="*/ 266777 w 11269336"/>
              <a:gd name="connsiteY260" fmla="*/ 2309012 h 2323145"/>
              <a:gd name="connsiteX261" fmla="*/ 156013 w 11269336"/>
              <a:gd name="connsiteY261" fmla="*/ 2306832 h 2323145"/>
              <a:gd name="connsiteX262" fmla="*/ 87258 w 11269336"/>
              <a:gd name="connsiteY262" fmla="*/ 2285511 h 2323145"/>
              <a:gd name="connsiteX263" fmla="*/ 23798 w 11269336"/>
              <a:gd name="connsiteY263" fmla="*/ 2281822 h 2323145"/>
              <a:gd name="connsiteX264" fmla="*/ 0 w 11269336"/>
              <a:gd name="connsiteY264" fmla="*/ 2285369 h 2323145"/>
              <a:gd name="connsiteX265" fmla="*/ 0 w 11269336"/>
              <a:gd name="connsiteY265"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263254 w 11269336"/>
              <a:gd name="connsiteY20" fmla="*/ 645662 h 2323145"/>
              <a:gd name="connsiteX21" fmla="*/ 9162278 w 11269336"/>
              <a:gd name="connsiteY21" fmla="*/ 704724 h 2323145"/>
              <a:gd name="connsiteX22" fmla="*/ 8977138 w 11269336"/>
              <a:gd name="connsiteY22" fmla="*/ 774970 h 2323145"/>
              <a:gd name="connsiteX23" fmla="*/ 9070855 w 11269336"/>
              <a:gd name="connsiteY23" fmla="*/ 794621 h 2323145"/>
              <a:gd name="connsiteX24" fmla="*/ 8914746 w 11269336"/>
              <a:gd name="connsiteY24" fmla="*/ 826428 h 2323145"/>
              <a:gd name="connsiteX25" fmla="*/ 8917778 w 11269336"/>
              <a:gd name="connsiteY25" fmla="*/ 835198 h 2323145"/>
              <a:gd name="connsiteX26" fmla="*/ 8905560 w 11269336"/>
              <a:gd name="connsiteY26" fmla="*/ 838358 h 2323145"/>
              <a:gd name="connsiteX27" fmla="*/ 8897564 w 11269336"/>
              <a:gd name="connsiteY27" fmla="*/ 834287 h 2323145"/>
              <a:gd name="connsiteX28" fmla="*/ 8878040 w 11269336"/>
              <a:gd name="connsiteY28" fmla="*/ 844150 h 2323145"/>
              <a:gd name="connsiteX29" fmla="*/ 8795998 w 11269336"/>
              <a:gd name="connsiteY29" fmla="*/ 863337 h 2323145"/>
              <a:gd name="connsiteX30" fmla="*/ 8776970 w 11269336"/>
              <a:gd name="connsiteY30" fmla="*/ 885177 h 2323145"/>
              <a:gd name="connsiteX31" fmla="*/ 8755719 w 11269336"/>
              <a:gd name="connsiteY31" fmla="*/ 889754 h 2323145"/>
              <a:gd name="connsiteX32" fmla="*/ 8743257 w 11269336"/>
              <a:gd name="connsiteY32" fmla="*/ 904723 h 2323145"/>
              <a:gd name="connsiteX33" fmla="*/ 8721366 w 11269336"/>
              <a:gd name="connsiteY33" fmla="*/ 904711 h 2323145"/>
              <a:gd name="connsiteX34" fmla="*/ 8678353 w 11269336"/>
              <a:gd name="connsiteY34" fmla="*/ 926318 h 2323145"/>
              <a:gd name="connsiteX35" fmla="*/ 8636849 w 11269336"/>
              <a:gd name="connsiteY35" fmla="*/ 937900 h 2323145"/>
              <a:gd name="connsiteX36" fmla="*/ 8620213 w 11269336"/>
              <a:gd name="connsiteY36" fmla="*/ 943068 h 2323145"/>
              <a:gd name="connsiteX37" fmla="*/ 8612581 w 11269336"/>
              <a:gd name="connsiteY37" fmla="*/ 952695 h 2323145"/>
              <a:gd name="connsiteX38" fmla="*/ 8589038 w 11269336"/>
              <a:gd name="connsiteY38" fmla="*/ 963892 h 2323145"/>
              <a:gd name="connsiteX39" fmla="*/ 8579950 w 11269336"/>
              <a:gd name="connsiteY39" fmla="*/ 960899 h 2323145"/>
              <a:gd name="connsiteX40" fmla="*/ 8579319 w 11269336"/>
              <a:gd name="connsiteY40" fmla="*/ 965630 h 2323145"/>
              <a:gd name="connsiteX41" fmla="*/ 8547429 w 11269336"/>
              <a:gd name="connsiteY41" fmla="*/ 984506 h 2323145"/>
              <a:gd name="connsiteX42" fmla="*/ 8478704 w 11269336"/>
              <a:gd name="connsiteY42" fmla="*/ 1025490 h 2323145"/>
              <a:gd name="connsiteX43" fmla="*/ 8461421 w 11269336"/>
              <a:gd name="connsiteY43" fmla="*/ 1035512 h 2323145"/>
              <a:gd name="connsiteX44" fmla="*/ 8445003 w 11269336"/>
              <a:gd name="connsiteY44" fmla="*/ 1036851 h 2323145"/>
              <a:gd name="connsiteX45" fmla="*/ 8357350 w 11269336"/>
              <a:gd name="connsiteY45" fmla="*/ 1060213 h 2323145"/>
              <a:gd name="connsiteX46" fmla="*/ 8335565 w 11269336"/>
              <a:gd name="connsiteY46" fmla="*/ 1061151 h 2323145"/>
              <a:gd name="connsiteX47" fmla="*/ 8325267 w 11269336"/>
              <a:gd name="connsiteY47" fmla="*/ 1055919 h 2323145"/>
              <a:gd name="connsiteX48" fmla="*/ 8293586 w 11269336"/>
              <a:gd name="connsiteY48" fmla="*/ 1076144 h 2323145"/>
              <a:gd name="connsiteX49" fmla="*/ 8242405 w 11269336"/>
              <a:gd name="connsiteY49" fmla="*/ 1095960 h 2323145"/>
              <a:gd name="connsiteX50" fmla="*/ 8197391 w 11269336"/>
              <a:gd name="connsiteY50" fmla="*/ 1107746 h 2323145"/>
              <a:gd name="connsiteX51" fmla="*/ 8081474 w 11269336"/>
              <a:gd name="connsiteY51" fmla="*/ 1130125 h 2323145"/>
              <a:gd name="connsiteX52" fmla="*/ 8053585 w 11269336"/>
              <a:gd name="connsiteY52" fmla="*/ 1129169 h 2323145"/>
              <a:gd name="connsiteX53" fmla="*/ 8038422 w 11269336"/>
              <a:gd name="connsiteY53" fmla="*/ 1119092 h 2323145"/>
              <a:gd name="connsiteX54" fmla="*/ 8029450 w 11269336"/>
              <a:gd name="connsiteY54" fmla="*/ 1125592 h 2323145"/>
              <a:gd name="connsiteX55" fmla="*/ 7959552 w 11269336"/>
              <a:gd name="connsiteY55" fmla="*/ 1140188 h 2323145"/>
              <a:gd name="connsiteX56" fmla="*/ 7914188 w 11269336"/>
              <a:gd name="connsiteY56" fmla="*/ 1150862 h 2323145"/>
              <a:gd name="connsiteX57" fmla="*/ 7914918 w 11269336"/>
              <a:gd name="connsiteY57" fmla="*/ 1168758 h 2323145"/>
              <a:gd name="connsiteX58" fmla="*/ 7875510 w 11269336"/>
              <a:gd name="connsiteY58" fmla="*/ 1183153 h 2323145"/>
              <a:gd name="connsiteX59" fmla="*/ 7829932 w 11269336"/>
              <a:gd name="connsiteY59" fmla="*/ 1180782 h 2323145"/>
              <a:gd name="connsiteX60" fmla="*/ 7779182 w 11269336"/>
              <a:gd name="connsiteY60" fmla="*/ 1192665 h 2323145"/>
              <a:gd name="connsiteX61" fmla="*/ 7748774 w 11269336"/>
              <a:gd name="connsiteY61" fmla="*/ 1199586 h 2323145"/>
              <a:gd name="connsiteX62" fmla="*/ 7671846 w 11269336"/>
              <a:gd name="connsiteY62" fmla="*/ 1231966 h 2323145"/>
              <a:gd name="connsiteX63" fmla="*/ 7554146 w 11269336"/>
              <a:gd name="connsiteY63" fmla="*/ 1319748 h 2323145"/>
              <a:gd name="connsiteX64" fmla="*/ 7515052 w 11269336"/>
              <a:gd name="connsiteY64" fmla="*/ 1336718 h 2323145"/>
              <a:gd name="connsiteX65" fmla="*/ 7507193 w 11269336"/>
              <a:gd name="connsiteY65" fmla="*/ 1334617 h 2323145"/>
              <a:gd name="connsiteX66" fmla="*/ 7461694 w 11269336"/>
              <a:gd name="connsiteY66" fmla="*/ 1375866 h 2323145"/>
              <a:gd name="connsiteX67" fmla="*/ 7377571 w 11269336"/>
              <a:gd name="connsiteY67" fmla="*/ 1400128 h 2323145"/>
              <a:gd name="connsiteX68" fmla="*/ 7311261 w 11269336"/>
              <a:gd name="connsiteY68" fmla="*/ 1412652 h 2323145"/>
              <a:gd name="connsiteX69" fmla="*/ 7275307 w 11269336"/>
              <a:gd name="connsiteY69" fmla="*/ 1422171 h 2323145"/>
              <a:gd name="connsiteX70" fmla="*/ 7247783 w 11269336"/>
              <a:gd name="connsiteY70" fmla="*/ 1426330 h 2323145"/>
              <a:gd name="connsiteX71" fmla="*/ 7185047 w 11269336"/>
              <a:gd name="connsiteY71" fmla="*/ 1451812 h 2323145"/>
              <a:gd name="connsiteX72" fmla="*/ 7084117 w 11269336"/>
              <a:gd name="connsiteY72" fmla="*/ 1500281 h 2323145"/>
              <a:gd name="connsiteX73" fmla="*/ 7062011 w 11269336"/>
              <a:gd name="connsiteY73" fmla="*/ 1509183 h 2323145"/>
              <a:gd name="connsiteX74" fmla="*/ 7040555 w 11269336"/>
              <a:gd name="connsiteY74" fmla="*/ 1511207 h 2323145"/>
              <a:gd name="connsiteX75" fmla="*/ 7033438 w 11269336"/>
              <a:gd name="connsiteY75" fmla="*/ 1506772 h 2323145"/>
              <a:gd name="connsiteX76" fmla="*/ 7020886 w 11269336"/>
              <a:gd name="connsiteY76" fmla="*/ 1510764 h 2323145"/>
              <a:gd name="connsiteX77" fmla="*/ 7017033 w 11269336"/>
              <a:gd name="connsiteY77" fmla="*/ 1510650 h 2323145"/>
              <a:gd name="connsiteX78" fmla="*/ 6995460 w 11269336"/>
              <a:gd name="connsiteY78" fmla="*/ 1511173 h 2323145"/>
              <a:gd name="connsiteX79" fmla="*/ 6962144 w 11269336"/>
              <a:gd name="connsiteY79" fmla="*/ 1541508 h 2323145"/>
              <a:gd name="connsiteX80" fmla="*/ 6910674 w 11269336"/>
              <a:gd name="connsiteY80" fmla="*/ 1554793 h 2323145"/>
              <a:gd name="connsiteX81" fmla="*/ 6732152 w 11269336"/>
              <a:gd name="connsiteY81" fmla="*/ 1642538 h 2323145"/>
              <a:gd name="connsiteX82" fmla="*/ 6694106 w 11269336"/>
              <a:gd name="connsiteY82" fmla="*/ 1632377 h 2323145"/>
              <a:gd name="connsiteX83" fmla="*/ 6617223 w 11269336"/>
              <a:gd name="connsiteY83" fmla="*/ 1659889 h 2323145"/>
              <a:gd name="connsiteX84" fmla="*/ 6521138 w 11269336"/>
              <a:gd name="connsiteY84" fmla="*/ 1744340 h 2323145"/>
              <a:gd name="connsiteX85" fmla="*/ 6380677 w 11269336"/>
              <a:gd name="connsiteY85" fmla="*/ 1796883 h 2323145"/>
              <a:gd name="connsiteX86" fmla="*/ 6374897 w 11269336"/>
              <a:gd name="connsiteY86" fmla="*/ 1809910 h 2323145"/>
              <a:gd name="connsiteX87" fmla="*/ 6364545 w 11269336"/>
              <a:gd name="connsiteY87" fmla="*/ 1820090 h 2323145"/>
              <a:gd name="connsiteX88" fmla="*/ 6362126 w 11269336"/>
              <a:gd name="connsiteY88" fmla="*/ 1819991 h 2323145"/>
              <a:gd name="connsiteX89" fmla="*/ 6346673 w 11269336"/>
              <a:gd name="connsiteY89" fmla="*/ 1827824 h 2323145"/>
              <a:gd name="connsiteX90" fmla="*/ 6345588 w 11269336"/>
              <a:gd name="connsiteY90" fmla="*/ 1832232 h 2323145"/>
              <a:gd name="connsiteX91" fmla="*/ 6335708 w 11269336"/>
              <a:gd name="connsiteY91" fmla="*/ 1838451 h 2323145"/>
              <a:gd name="connsiteX92" fmla="*/ 6318182 w 11269336"/>
              <a:gd name="connsiteY92" fmla="*/ 1852975 h 2323145"/>
              <a:gd name="connsiteX93" fmla="*/ 6313084 w 11269336"/>
              <a:gd name="connsiteY93" fmla="*/ 1853561 h 2323145"/>
              <a:gd name="connsiteX94" fmla="*/ 6283816 w 11269336"/>
              <a:gd name="connsiteY94" fmla="*/ 1872148 h 2323145"/>
              <a:gd name="connsiteX95" fmla="*/ 6282550 w 11269336"/>
              <a:gd name="connsiteY95" fmla="*/ 1871392 h 2323145"/>
              <a:gd name="connsiteX96" fmla="*/ 6270527 w 11269336"/>
              <a:gd name="connsiteY96" fmla="*/ 1872208 h 2323145"/>
              <a:gd name="connsiteX97" fmla="*/ 6249518 w 11269336"/>
              <a:gd name="connsiteY97" fmla="*/ 1876079 h 2323145"/>
              <a:gd name="connsiteX98" fmla="*/ 6190386 w 11269336"/>
              <a:gd name="connsiteY98" fmla="*/ 1872478 h 2323145"/>
              <a:gd name="connsiteX99" fmla="*/ 6159777 w 11269336"/>
              <a:gd name="connsiteY99" fmla="*/ 1891745 h 2323145"/>
              <a:gd name="connsiteX100" fmla="*/ 6153131 w 11269336"/>
              <a:gd name="connsiteY100" fmla="*/ 1895079 h 2323145"/>
              <a:gd name="connsiteX101" fmla="*/ 6152798 w 11269336"/>
              <a:gd name="connsiteY101" fmla="*/ 1894920 h 2323145"/>
              <a:gd name="connsiteX102" fmla="*/ 6145388 w 11269336"/>
              <a:gd name="connsiteY102" fmla="*/ 1897990 h 2323145"/>
              <a:gd name="connsiteX103" fmla="*/ 6141014 w 11269336"/>
              <a:gd name="connsiteY103" fmla="*/ 1901155 h 2323145"/>
              <a:gd name="connsiteX104" fmla="*/ 6128122 w 11269336"/>
              <a:gd name="connsiteY104" fmla="*/ 1907623 h 2323145"/>
              <a:gd name="connsiteX105" fmla="*/ 6122351 w 11269336"/>
              <a:gd name="connsiteY105" fmla="*/ 1908359 h 2323145"/>
              <a:gd name="connsiteX106" fmla="*/ 6064750 w 11269336"/>
              <a:gd name="connsiteY106" fmla="*/ 1896394 h 2323145"/>
              <a:gd name="connsiteX107" fmla="*/ 5964230 w 11269336"/>
              <a:gd name="connsiteY107" fmla="*/ 1910038 h 2323145"/>
              <a:gd name="connsiteX108" fmla="*/ 5865399 w 11269336"/>
              <a:gd name="connsiteY108" fmla="*/ 1926966 h 2323145"/>
              <a:gd name="connsiteX109" fmla="*/ 5829951 w 11269336"/>
              <a:gd name="connsiteY109" fmla="*/ 1934755 h 2323145"/>
              <a:gd name="connsiteX110" fmla="*/ 5765285 w 11269336"/>
              <a:gd name="connsiteY110" fmla="*/ 1941322 h 2323145"/>
              <a:gd name="connsiteX111" fmla="*/ 5734750 w 11269336"/>
              <a:gd name="connsiteY111" fmla="*/ 1939793 h 2323145"/>
              <a:gd name="connsiteX112" fmla="*/ 5733569 w 11269336"/>
              <a:gd name="connsiteY112" fmla="*/ 1940505 h 2323145"/>
              <a:gd name="connsiteX113" fmla="*/ 5730329 w 11269336"/>
              <a:gd name="connsiteY113" fmla="*/ 1937845 h 2323145"/>
              <a:gd name="connsiteX114" fmla="*/ 5724661 w 11269336"/>
              <a:gd name="connsiteY114" fmla="*/ 1937455 h 2323145"/>
              <a:gd name="connsiteX115" fmla="*/ 5710186 w 11269336"/>
              <a:gd name="connsiteY115" fmla="*/ 1941370 h 2323145"/>
              <a:gd name="connsiteX116" fmla="*/ 5704910 w 11269336"/>
              <a:gd name="connsiteY116" fmla="*/ 1943663 h 2323145"/>
              <a:gd name="connsiteX117" fmla="*/ 5696836 w 11269336"/>
              <a:gd name="connsiteY117" fmla="*/ 1945271 h 2323145"/>
              <a:gd name="connsiteX118" fmla="*/ 5696583 w 11269336"/>
              <a:gd name="connsiteY118" fmla="*/ 1945050 h 2323145"/>
              <a:gd name="connsiteX119" fmla="*/ 5689123 w 11269336"/>
              <a:gd name="connsiteY119" fmla="*/ 1947067 h 2323145"/>
              <a:gd name="connsiteX120" fmla="*/ 5653291 w 11269336"/>
              <a:gd name="connsiteY120" fmla="*/ 1960245 h 2323145"/>
              <a:gd name="connsiteX121" fmla="*/ 5599385 w 11269336"/>
              <a:gd name="connsiteY121" fmla="*/ 1945198 h 2323145"/>
              <a:gd name="connsiteX122" fmla="*/ 5578300 w 11269336"/>
              <a:gd name="connsiteY122" fmla="*/ 1944963 h 2323145"/>
              <a:gd name="connsiteX123" fmla="*/ 5566758 w 11269336"/>
              <a:gd name="connsiteY123" fmla="*/ 1943441 h 2323145"/>
              <a:gd name="connsiteX124" fmla="*/ 5565857 w 11269336"/>
              <a:gd name="connsiteY124" fmla="*/ 1942445 h 2323145"/>
              <a:gd name="connsiteX125" fmla="*/ 5531534 w 11269336"/>
              <a:gd name="connsiteY125" fmla="*/ 1955208 h 2323145"/>
              <a:gd name="connsiteX126" fmla="*/ 5526552 w 11269336"/>
              <a:gd name="connsiteY126" fmla="*/ 1954799 h 2323145"/>
              <a:gd name="connsiteX127" fmla="*/ 5504723 w 11269336"/>
              <a:gd name="connsiteY127" fmla="*/ 1965811 h 2323145"/>
              <a:gd name="connsiteX128" fmla="*/ 5493156 w 11269336"/>
              <a:gd name="connsiteY128" fmla="*/ 1970063 h 2323145"/>
              <a:gd name="connsiteX129" fmla="*/ 5490486 w 11269336"/>
              <a:gd name="connsiteY129" fmla="*/ 1974227 h 2323145"/>
              <a:gd name="connsiteX130" fmla="*/ 5473107 w 11269336"/>
              <a:gd name="connsiteY130" fmla="*/ 1979001 h 2323145"/>
              <a:gd name="connsiteX131" fmla="*/ 5470885 w 11269336"/>
              <a:gd name="connsiteY131" fmla="*/ 1978432 h 2323145"/>
              <a:gd name="connsiteX132" fmla="*/ 5457393 w 11269336"/>
              <a:gd name="connsiteY132" fmla="*/ 1986525 h 2323145"/>
              <a:gd name="connsiteX133" fmla="*/ 5447102 w 11269336"/>
              <a:gd name="connsiteY133" fmla="*/ 1998329 h 2323145"/>
              <a:gd name="connsiteX134" fmla="*/ 5159151 w 11269336"/>
              <a:gd name="connsiteY134" fmla="*/ 2029640 h 2323145"/>
              <a:gd name="connsiteX135" fmla="*/ 5041688 w 11269336"/>
              <a:gd name="connsiteY135" fmla="*/ 2022334 h 2323145"/>
              <a:gd name="connsiteX136" fmla="*/ 4860988 w 11269336"/>
              <a:gd name="connsiteY136" fmla="*/ 2135698 h 2323145"/>
              <a:gd name="connsiteX137" fmla="*/ 4807902 w 11269336"/>
              <a:gd name="connsiteY137" fmla="*/ 2138894 h 2323145"/>
              <a:gd name="connsiteX138" fmla="*/ 4765388 w 11269336"/>
              <a:gd name="connsiteY138" fmla="*/ 2162525 h 2323145"/>
              <a:gd name="connsiteX139" fmla="*/ 4745033 w 11269336"/>
              <a:gd name="connsiteY139" fmla="*/ 2158859 h 2323145"/>
              <a:gd name="connsiteX140" fmla="*/ 4741475 w 11269336"/>
              <a:gd name="connsiteY140" fmla="*/ 2157998 h 2323145"/>
              <a:gd name="connsiteX141" fmla="*/ 4728247 w 11269336"/>
              <a:gd name="connsiteY141" fmla="*/ 2159526 h 2323145"/>
              <a:gd name="connsiteX142" fmla="*/ 4723263 w 11269336"/>
              <a:gd name="connsiteY142" fmla="*/ 2153742 h 2323145"/>
              <a:gd name="connsiteX143" fmla="*/ 4702453 w 11269336"/>
              <a:gd name="connsiteY143" fmla="*/ 2151586 h 2323145"/>
              <a:gd name="connsiteX144" fmla="*/ 4678455 w 11269336"/>
              <a:gd name="connsiteY144" fmla="*/ 2156131 h 2323145"/>
              <a:gd name="connsiteX145" fmla="*/ 4593061 w 11269336"/>
              <a:gd name="connsiteY145" fmla="*/ 2171597 h 2323145"/>
              <a:gd name="connsiteX146" fmla="*/ 4579902 w 11269336"/>
              <a:gd name="connsiteY146" fmla="*/ 2177927 h 2323145"/>
              <a:gd name="connsiteX147" fmla="*/ 4533444 w 11269336"/>
              <a:gd name="connsiteY147" fmla="*/ 2181200 h 2323145"/>
              <a:gd name="connsiteX148" fmla="*/ 4492832 w 11269336"/>
              <a:gd name="connsiteY148" fmla="*/ 2188033 h 2323145"/>
              <a:gd name="connsiteX149" fmla="*/ 4467257 w 11269336"/>
              <a:gd name="connsiteY149" fmla="*/ 2196121 h 2323145"/>
              <a:gd name="connsiteX150" fmla="*/ 4459937 w 11269336"/>
              <a:gd name="connsiteY150" fmla="*/ 2195182 h 2323145"/>
              <a:gd name="connsiteX151" fmla="*/ 4433312 w 11269336"/>
              <a:gd name="connsiteY151" fmla="*/ 2199004 h 2323145"/>
              <a:gd name="connsiteX152" fmla="*/ 4420601 w 11269336"/>
              <a:gd name="connsiteY152" fmla="*/ 2205158 h 2323145"/>
              <a:gd name="connsiteX153" fmla="*/ 4405765 w 11269336"/>
              <a:gd name="connsiteY153" fmla="*/ 2199902 h 2323145"/>
              <a:gd name="connsiteX154" fmla="*/ 4401354 w 11269336"/>
              <a:gd name="connsiteY154" fmla="*/ 2194745 h 2323145"/>
              <a:gd name="connsiteX155" fmla="*/ 4383151 w 11269336"/>
              <a:gd name="connsiteY155" fmla="*/ 2201140 h 2323145"/>
              <a:gd name="connsiteX156" fmla="*/ 4366646 w 11269336"/>
              <a:gd name="connsiteY156" fmla="*/ 2198564 h 2323145"/>
              <a:gd name="connsiteX157" fmla="*/ 4354009 w 11269336"/>
              <a:gd name="connsiteY157" fmla="*/ 2204984 h 2323145"/>
              <a:gd name="connsiteX158" fmla="*/ 4348284 w 11269336"/>
              <a:gd name="connsiteY158" fmla="*/ 2205270 h 2323145"/>
              <a:gd name="connsiteX159" fmla="*/ 4333906 w 11269336"/>
              <a:gd name="connsiteY159" fmla="*/ 2205251 h 2323145"/>
              <a:gd name="connsiteX160" fmla="*/ 4308819 w 11269336"/>
              <a:gd name="connsiteY160" fmla="*/ 2203822 h 2323145"/>
              <a:gd name="connsiteX161" fmla="*/ 4301210 w 11269336"/>
              <a:gd name="connsiteY161" fmla="*/ 2204456 h 2323145"/>
              <a:gd name="connsiteX162" fmla="*/ 4283095 w 11269336"/>
              <a:gd name="connsiteY162" fmla="*/ 2198177 h 2323145"/>
              <a:gd name="connsiteX163" fmla="*/ 4250119 w 11269336"/>
              <a:gd name="connsiteY163" fmla="*/ 2196342 h 2323145"/>
              <a:gd name="connsiteX164" fmla="*/ 4189203 w 11269336"/>
              <a:gd name="connsiteY164" fmla="*/ 2178994 h 2323145"/>
              <a:gd name="connsiteX165" fmla="*/ 4154035 w 11269336"/>
              <a:gd name="connsiteY165" fmla="*/ 2171950 h 2323145"/>
              <a:gd name="connsiteX166" fmla="*/ 4129569 w 11269336"/>
              <a:gd name="connsiteY166" fmla="*/ 2163850 h 2323145"/>
              <a:gd name="connsiteX167" fmla="*/ 4061250 w 11269336"/>
              <a:gd name="connsiteY167" fmla="*/ 2159236 h 2323145"/>
              <a:gd name="connsiteX168" fmla="*/ 3945480 w 11269336"/>
              <a:gd name="connsiteY168" fmla="*/ 2158279 h 2323145"/>
              <a:gd name="connsiteX169" fmla="*/ 3921468 w 11269336"/>
              <a:gd name="connsiteY169" fmla="*/ 2156588 h 2323145"/>
              <a:gd name="connsiteX170" fmla="*/ 3903348 w 11269336"/>
              <a:gd name="connsiteY170" fmla="*/ 2149220 h 2323145"/>
              <a:gd name="connsiteX171" fmla="*/ 3901342 w 11269336"/>
              <a:gd name="connsiteY171" fmla="*/ 2142355 h 2323145"/>
              <a:gd name="connsiteX172" fmla="*/ 3888539 w 11269336"/>
              <a:gd name="connsiteY172" fmla="*/ 2140476 h 2323145"/>
              <a:gd name="connsiteX173" fmla="*/ 3885662 w 11269336"/>
              <a:gd name="connsiteY173" fmla="*/ 2138740 h 2323145"/>
              <a:gd name="connsiteX174" fmla="*/ 3868627 w 11269336"/>
              <a:gd name="connsiteY174" fmla="*/ 2130023 h 2323145"/>
              <a:gd name="connsiteX175" fmla="*/ 3819177 w 11269336"/>
              <a:gd name="connsiteY175" fmla="*/ 2142111 h 2323145"/>
              <a:gd name="connsiteX176" fmla="*/ 3769100 w 11269336"/>
              <a:gd name="connsiteY176" fmla="*/ 2131731 h 2323145"/>
              <a:gd name="connsiteX177" fmla="*/ 3562752 w 11269336"/>
              <a:gd name="connsiteY177" fmla="*/ 2131785 h 2323145"/>
              <a:gd name="connsiteX178" fmla="*/ 3541402 w 11269336"/>
              <a:gd name="connsiteY178" fmla="*/ 2106821 h 2323145"/>
              <a:gd name="connsiteX179" fmla="*/ 3365341 w 11269336"/>
              <a:gd name="connsiteY179" fmla="*/ 2077638 h 2323145"/>
              <a:gd name="connsiteX180" fmla="*/ 3170922 w 11269336"/>
              <a:gd name="connsiteY180" fmla="*/ 2115957 h 2323145"/>
              <a:gd name="connsiteX181" fmla="*/ 3156256 w 11269336"/>
              <a:gd name="connsiteY181" fmla="*/ 2124773 h 2323145"/>
              <a:gd name="connsiteX182" fmla="*/ 3140298 w 11269336"/>
              <a:gd name="connsiteY182" fmla="*/ 2129182 h 2323145"/>
              <a:gd name="connsiteX183" fmla="*/ 3138514 w 11269336"/>
              <a:gd name="connsiteY183" fmla="*/ 2128069 h 2323145"/>
              <a:gd name="connsiteX184" fmla="*/ 3120467 w 11269336"/>
              <a:gd name="connsiteY184" fmla="*/ 2128281 h 2323145"/>
              <a:gd name="connsiteX185" fmla="*/ 3116175 w 11269336"/>
              <a:gd name="connsiteY185" fmla="*/ 2131633 h 2323145"/>
              <a:gd name="connsiteX186" fmla="*/ 3103685 w 11269336"/>
              <a:gd name="connsiteY186" fmla="*/ 2132814 h 2323145"/>
              <a:gd name="connsiteX187" fmla="*/ 3078794 w 11269336"/>
              <a:gd name="connsiteY187" fmla="*/ 2137935 h 2323145"/>
              <a:gd name="connsiteX188" fmla="*/ 3074407 w 11269336"/>
              <a:gd name="connsiteY188" fmla="*/ 2136274 h 2323145"/>
              <a:gd name="connsiteX189" fmla="*/ 3037285 w 11269336"/>
              <a:gd name="connsiteY189" fmla="*/ 2139919 h 2323145"/>
              <a:gd name="connsiteX190" fmla="*/ 3036901 w 11269336"/>
              <a:gd name="connsiteY190" fmla="*/ 2138726 h 2323145"/>
              <a:gd name="connsiteX191" fmla="*/ 3026996 w 11269336"/>
              <a:gd name="connsiteY191" fmla="*/ 2134322 h 2323145"/>
              <a:gd name="connsiteX192" fmla="*/ 3007772 w 11269336"/>
              <a:gd name="connsiteY192" fmla="*/ 2128742 h 2323145"/>
              <a:gd name="connsiteX193" fmla="*/ 2965030 w 11269336"/>
              <a:gd name="connsiteY193" fmla="*/ 2100494 h 2323145"/>
              <a:gd name="connsiteX194" fmla="*/ 2926342 w 11269336"/>
              <a:gd name="connsiteY194" fmla="*/ 2104155 h 2323145"/>
              <a:gd name="connsiteX195" fmla="*/ 2918608 w 11269336"/>
              <a:gd name="connsiteY195" fmla="*/ 2104215 h 2323145"/>
              <a:gd name="connsiteX196" fmla="*/ 2918475 w 11269336"/>
              <a:gd name="connsiteY196" fmla="*/ 2103937 h 2323145"/>
              <a:gd name="connsiteX197" fmla="*/ 2910360 w 11269336"/>
              <a:gd name="connsiteY197" fmla="*/ 2103444 h 2323145"/>
              <a:gd name="connsiteX198" fmla="*/ 2904507 w 11269336"/>
              <a:gd name="connsiteY198" fmla="*/ 2104326 h 2323145"/>
              <a:gd name="connsiteX199" fmla="*/ 2889503 w 11269336"/>
              <a:gd name="connsiteY199" fmla="*/ 2104443 h 2323145"/>
              <a:gd name="connsiteX200" fmla="*/ 2884480 w 11269336"/>
              <a:gd name="connsiteY200" fmla="*/ 2102626 h 2323145"/>
              <a:gd name="connsiteX201" fmla="*/ 2882689 w 11269336"/>
              <a:gd name="connsiteY201" fmla="*/ 2099228 h 2323145"/>
              <a:gd name="connsiteX202" fmla="*/ 2881291 w 11269336"/>
              <a:gd name="connsiteY202" fmla="*/ 2099618 h 2323145"/>
              <a:gd name="connsiteX203" fmla="*/ 2853979 w 11269336"/>
              <a:gd name="connsiteY203" fmla="*/ 2090388 h 2323145"/>
              <a:gd name="connsiteX204" fmla="*/ 2791790 w 11269336"/>
              <a:gd name="connsiteY204" fmla="*/ 2080332 h 2323145"/>
              <a:gd name="connsiteX205" fmla="*/ 2755844 w 11269336"/>
              <a:gd name="connsiteY205" fmla="*/ 2078874 h 2323145"/>
              <a:gd name="connsiteX206" fmla="*/ 2657742 w 11269336"/>
              <a:gd name="connsiteY206" fmla="*/ 2070179 h 2323145"/>
              <a:gd name="connsiteX207" fmla="*/ 2559549 w 11269336"/>
              <a:gd name="connsiteY207" fmla="*/ 2057873 h 2323145"/>
              <a:gd name="connsiteX208" fmla="*/ 2512054 w 11269336"/>
              <a:gd name="connsiteY208" fmla="*/ 2031671 h 2323145"/>
              <a:gd name="connsiteX209" fmla="*/ 2506437 w 11269336"/>
              <a:gd name="connsiteY209" fmla="*/ 2030918 h 2323145"/>
              <a:gd name="connsiteX210" fmla="*/ 2491752 w 11269336"/>
              <a:gd name="connsiteY210" fmla="*/ 2033906 h 2323145"/>
              <a:gd name="connsiteX211" fmla="*/ 2486338 w 11269336"/>
              <a:gd name="connsiteY211" fmla="*/ 2035862 h 2323145"/>
              <a:gd name="connsiteX212" fmla="*/ 2478186 w 11269336"/>
              <a:gd name="connsiteY212" fmla="*/ 2036953 h 2323145"/>
              <a:gd name="connsiteX213" fmla="*/ 2477950 w 11269336"/>
              <a:gd name="connsiteY213" fmla="*/ 2036715 h 2323145"/>
              <a:gd name="connsiteX214" fmla="*/ 2470381 w 11269336"/>
              <a:gd name="connsiteY214" fmla="*/ 2038256 h 2323145"/>
              <a:gd name="connsiteX215" fmla="*/ 2433781 w 11269336"/>
              <a:gd name="connsiteY215" fmla="*/ 2049140 h 2323145"/>
              <a:gd name="connsiteX216" fmla="*/ 2381172 w 11269336"/>
              <a:gd name="connsiteY216" fmla="*/ 2030645 h 2323145"/>
              <a:gd name="connsiteX217" fmla="*/ 2360198 w 11269336"/>
              <a:gd name="connsiteY217" fmla="*/ 2029059 h 2323145"/>
              <a:gd name="connsiteX218" fmla="*/ 2348815 w 11269336"/>
              <a:gd name="connsiteY218" fmla="*/ 2026798 h 2323145"/>
              <a:gd name="connsiteX219" fmla="*/ 2347988 w 11269336"/>
              <a:gd name="connsiteY219" fmla="*/ 2025745 h 2323145"/>
              <a:gd name="connsiteX220" fmla="*/ 2312920 w 11269336"/>
              <a:gd name="connsiteY220" fmla="*/ 2036311 h 2323145"/>
              <a:gd name="connsiteX221" fmla="*/ 2307986 w 11269336"/>
              <a:gd name="connsiteY221" fmla="*/ 2035583 h 2323145"/>
              <a:gd name="connsiteX222" fmla="*/ 2285481 w 11269336"/>
              <a:gd name="connsiteY222" fmla="*/ 2045197 h 2323145"/>
              <a:gd name="connsiteX223" fmla="*/ 2273666 w 11269336"/>
              <a:gd name="connsiteY223" fmla="*/ 2048710 h 2323145"/>
              <a:gd name="connsiteX224" fmla="*/ 2270719 w 11269336"/>
              <a:gd name="connsiteY224" fmla="*/ 2052702 h 2323145"/>
              <a:gd name="connsiteX225" fmla="*/ 2253080 w 11269336"/>
              <a:gd name="connsiteY225" fmla="*/ 2056363 h 2323145"/>
              <a:gd name="connsiteX226" fmla="*/ 2250906 w 11269336"/>
              <a:gd name="connsiteY226" fmla="*/ 2055654 h 2323145"/>
              <a:gd name="connsiteX227" fmla="*/ 2236905 w 11269336"/>
              <a:gd name="connsiteY227" fmla="*/ 2062882 h 2323145"/>
              <a:gd name="connsiteX228" fmla="*/ 2225830 w 11269336"/>
              <a:gd name="connsiteY228" fmla="*/ 2074027 h 2323145"/>
              <a:gd name="connsiteX229" fmla="*/ 2073776 w 11269336"/>
              <a:gd name="connsiteY229" fmla="*/ 2089244 h 2323145"/>
              <a:gd name="connsiteX230" fmla="*/ 1948256 w 11269336"/>
              <a:gd name="connsiteY230" fmla="*/ 2146616 h 2323145"/>
              <a:gd name="connsiteX231" fmla="*/ 1865582 w 11269336"/>
              <a:gd name="connsiteY231" fmla="*/ 2153738 h 2323145"/>
              <a:gd name="connsiteX232" fmla="*/ 1835210 w 11269336"/>
              <a:gd name="connsiteY232" fmla="*/ 2134244 h 2323145"/>
              <a:gd name="connsiteX233" fmla="*/ 1632661 w 11269336"/>
              <a:gd name="connsiteY233" fmla="*/ 2173882 h 2323145"/>
              <a:gd name="connsiteX234" fmla="*/ 1579590 w 11269336"/>
              <a:gd name="connsiteY234" fmla="*/ 2173680 h 2323145"/>
              <a:gd name="connsiteX235" fmla="*/ 1535601 w 11269336"/>
              <a:gd name="connsiteY235" fmla="*/ 2194590 h 2323145"/>
              <a:gd name="connsiteX236" fmla="*/ 1515594 w 11269336"/>
              <a:gd name="connsiteY236" fmla="*/ 2189622 h 2323145"/>
              <a:gd name="connsiteX237" fmla="*/ 1512113 w 11269336"/>
              <a:gd name="connsiteY237" fmla="*/ 2188534 h 2323145"/>
              <a:gd name="connsiteX238" fmla="*/ 1498838 w 11269336"/>
              <a:gd name="connsiteY238" fmla="*/ 2189213 h 2323145"/>
              <a:gd name="connsiteX239" fmla="*/ 1494279 w 11269336"/>
              <a:gd name="connsiteY239" fmla="*/ 2183112 h 2323145"/>
              <a:gd name="connsiteX240" fmla="*/ 1473714 w 11269336"/>
              <a:gd name="connsiteY240" fmla="*/ 2179625 h 2323145"/>
              <a:gd name="connsiteX241" fmla="*/ 1449503 w 11269336"/>
              <a:gd name="connsiteY241" fmla="*/ 2182633 h 2323145"/>
              <a:gd name="connsiteX242" fmla="*/ 1266687 w 11269336"/>
              <a:gd name="connsiteY242" fmla="*/ 2212688 h 2323145"/>
              <a:gd name="connsiteX243" fmla="*/ 1239614 w 11269336"/>
              <a:gd name="connsiteY243" fmla="*/ 2209727 h 2323145"/>
              <a:gd name="connsiteX244" fmla="*/ 1202436 w 11269336"/>
              <a:gd name="connsiteY244" fmla="*/ 2209817 h 2323145"/>
              <a:gd name="connsiteX245" fmla="*/ 1136097 w 11269336"/>
              <a:gd name="connsiteY245" fmla="*/ 2205112 h 2323145"/>
              <a:gd name="connsiteX246" fmla="*/ 988232 w 11269336"/>
              <a:gd name="connsiteY246" fmla="*/ 2235635 h 2323145"/>
              <a:gd name="connsiteX247" fmla="*/ 981959 w 11269336"/>
              <a:gd name="connsiteY247" fmla="*/ 2231607 h 2323145"/>
              <a:gd name="connsiteX248" fmla="*/ 938600 w 11269336"/>
              <a:gd name="connsiteY248" fmla="*/ 2238113 h 2323145"/>
              <a:gd name="connsiteX249" fmla="*/ 791788 w 11269336"/>
              <a:gd name="connsiteY249" fmla="*/ 2293224 h 2323145"/>
              <a:gd name="connsiteX250" fmla="*/ 706914 w 11269336"/>
              <a:gd name="connsiteY250" fmla="*/ 2305046 h 2323145"/>
              <a:gd name="connsiteX251" fmla="*/ 675971 w 11269336"/>
              <a:gd name="connsiteY251" fmla="*/ 2304030 h 2323145"/>
              <a:gd name="connsiteX252" fmla="*/ 624180 w 11269336"/>
              <a:gd name="connsiteY252" fmla="*/ 2302650 h 2323145"/>
              <a:gd name="connsiteX253" fmla="*/ 583453 w 11269336"/>
              <a:gd name="connsiteY253" fmla="*/ 2288788 h 2323145"/>
              <a:gd name="connsiteX254" fmla="*/ 540946 w 11269336"/>
              <a:gd name="connsiteY254" fmla="*/ 2292721 h 2323145"/>
              <a:gd name="connsiteX255" fmla="*/ 533680 w 11269336"/>
              <a:gd name="connsiteY255" fmla="*/ 2310233 h 2323145"/>
              <a:gd name="connsiteX256" fmla="*/ 487366 w 11269336"/>
              <a:gd name="connsiteY256" fmla="*/ 2309053 h 2323145"/>
              <a:gd name="connsiteX257" fmla="*/ 416820 w 11269336"/>
              <a:gd name="connsiteY257" fmla="*/ 2305443 h 2323145"/>
              <a:gd name="connsiteX258" fmla="*/ 376805 w 11269336"/>
              <a:gd name="connsiteY258" fmla="*/ 2307647 h 2323145"/>
              <a:gd name="connsiteX259" fmla="*/ 266777 w 11269336"/>
              <a:gd name="connsiteY259" fmla="*/ 2309012 h 2323145"/>
              <a:gd name="connsiteX260" fmla="*/ 156013 w 11269336"/>
              <a:gd name="connsiteY260" fmla="*/ 2306832 h 2323145"/>
              <a:gd name="connsiteX261" fmla="*/ 87258 w 11269336"/>
              <a:gd name="connsiteY261" fmla="*/ 2285511 h 2323145"/>
              <a:gd name="connsiteX262" fmla="*/ 23798 w 11269336"/>
              <a:gd name="connsiteY262" fmla="*/ 2281822 h 2323145"/>
              <a:gd name="connsiteX263" fmla="*/ 0 w 11269336"/>
              <a:gd name="connsiteY263" fmla="*/ 2285369 h 2323145"/>
              <a:gd name="connsiteX264" fmla="*/ 0 w 11269336"/>
              <a:gd name="connsiteY264"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263254 w 11269336"/>
              <a:gd name="connsiteY20" fmla="*/ 645662 h 2323145"/>
              <a:gd name="connsiteX21" fmla="*/ 9162278 w 11269336"/>
              <a:gd name="connsiteY21" fmla="*/ 704724 h 2323145"/>
              <a:gd name="connsiteX22" fmla="*/ 8977138 w 11269336"/>
              <a:gd name="connsiteY22" fmla="*/ 774970 h 2323145"/>
              <a:gd name="connsiteX23" fmla="*/ 8914746 w 11269336"/>
              <a:gd name="connsiteY23" fmla="*/ 826428 h 2323145"/>
              <a:gd name="connsiteX24" fmla="*/ 8917778 w 11269336"/>
              <a:gd name="connsiteY24" fmla="*/ 835198 h 2323145"/>
              <a:gd name="connsiteX25" fmla="*/ 8905560 w 11269336"/>
              <a:gd name="connsiteY25" fmla="*/ 838358 h 2323145"/>
              <a:gd name="connsiteX26" fmla="*/ 8897564 w 11269336"/>
              <a:gd name="connsiteY26" fmla="*/ 834287 h 2323145"/>
              <a:gd name="connsiteX27" fmla="*/ 8878040 w 11269336"/>
              <a:gd name="connsiteY27" fmla="*/ 844150 h 2323145"/>
              <a:gd name="connsiteX28" fmla="*/ 8795998 w 11269336"/>
              <a:gd name="connsiteY28" fmla="*/ 863337 h 2323145"/>
              <a:gd name="connsiteX29" fmla="*/ 8776970 w 11269336"/>
              <a:gd name="connsiteY29" fmla="*/ 885177 h 2323145"/>
              <a:gd name="connsiteX30" fmla="*/ 8755719 w 11269336"/>
              <a:gd name="connsiteY30" fmla="*/ 889754 h 2323145"/>
              <a:gd name="connsiteX31" fmla="*/ 8743257 w 11269336"/>
              <a:gd name="connsiteY31" fmla="*/ 904723 h 2323145"/>
              <a:gd name="connsiteX32" fmla="*/ 8721366 w 11269336"/>
              <a:gd name="connsiteY32" fmla="*/ 904711 h 2323145"/>
              <a:gd name="connsiteX33" fmla="*/ 8678353 w 11269336"/>
              <a:gd name="connsiteY33" fmla="*/ 926318 h 2323145"/>
              <a:gd name="connsiteX34" fmla="*/ 8636849 w 11269336"/>
              <a:gd name="connsiteY34" fmla="*/ 937900 h 2323145"/>
              <a:gd name="connsiteX35" fmla="*/ 8620213 w 11269336"/>
              <a:gd name="connsiteY35" fmla="*/ 943068 h 2323145"/>
              <a:gd name="connsiteX36" fmla="*/ 8612581 w 11269336"/>
              <a:gd name="connsiteY36" fmla="*/ 952695 h 2323145"/>
              <a:gd name="connsiteX37" fmla="*/ 8589038 w 11269336"/>
              <a:gd name="connsiteY37" fmla="*/ 963892 h 2323145"/>
              <a:gd name="connsiteX38" fmla="*/ 8579950 w 11269336"/>
              <a:gd name="connsiteY38" fmla="*/ 960899 h 2323145"/>
              <a:gd name="connsiteX39" fmla="*/ 8579319 w 11269336"/>
              <a:gd name="connsiteY39" fmla="*/ 965630 h 2323145"/>
              <a:gd name="connsiteX40" fmla="*/ 8547429 w 11269336"/>
              <a:gd name="connsiteY40" fmla="*/ 984506 h 2323145"/>
              <a:gd name="connsiteX41" fmla="*/ 8478704 w 11269336"/>
              <a:gd name="connsiteY41" fmla="*/ 1025490 h 2323145"/>
              <a:gd name="connsiteX42" fmla="*/ 8461421 w 11269336"/>
              <a:gd name="connsiteY42" fmla="*/ 1035512 h 2323145"/>
              <a:gd name="connsiteX43" fmla="*/ 8445003 w 11269336"/>
              <a:gd name="connsiteY43" fmla="*/ 1036851 h 2323145"/>
              <a:gd name="connsiteX44" fmla="*/ 8357350 w 11269336"/>
              <a:gd name="connsiteY44" fmla="*/ 1060213 h 2323145"/>
              <a:gd name="connsiteX45" fmla="*/ 8335565 w 11269336"/>
              <a:gd name="connsiteY45" fmla="*/ 1061151 h 2323145"/>
              <a:gd name="connsiteX46" fmla="*/ 8325267 w 11269336"/>
              <a:gd name="connsiteY46" fmla="*/ 1055919 h 2323145"/>
              <a:gd name="connsiteX47" fmla="*/ 8293586 w 11269336"/>
              <a:gd name="connsiteY47" fmla="*/ 1076144 h 2323145"/>
              <a:gd name="connsiteX48" fmla="*/ 8242405 w 11269336"/>
              <a:gd name="connsiteY48" fmla="*/ 1095960 h 2323145"/>
              <a:gd name="connsiteX49" fmla="*/ 8197391 w 11269336"/>
              <a:gd name="connsiteY49" fmla="*/ 1107746 h 2323145"/>
              <a:gd name="connsiteX50" fmla="*/ 8081474 w 11269336"/>
              <a:gd name="connsiteY50" fmla="*/ 1130125 h 2323145"/>
              <a:gd name="connsiteX51" fmla="*/ 8053585 w 11269336"/>
              <a:gd name="connsiteY51" fmla="*/ 1129169 h 2323145"/>
              <a:gd name="connsiteX52" fmla="*/ 8038422 w 11269336"/>
              <a:gd name="connsiteY52" fmla="*/ 1119092 h 2323145"/>
              <a:gd name="connsiteX53" fmla="*/ 8029450 w 11269336"/>
              <a:gd name="connsiteY53" fmla="*/ 1125592 h 2323145"/>
              <a:gd name="connsiteX54" fmla="*/ 7959552 w 11269336"/>
              <a:gd name="connsiteY54" fmla="*/ 1140188 h 2323145"/>
              <a:gd name="connsiteX55" fmla="*/ 7914188 w 11269336"/>
              <a:gd name="connsiteY55" fmla="*/ 1150862 h 2323145"/>
              <a:gd name="connsiteX56" fmla="*/ 7914918 w 11269336"/>
              <a:gd name="connsiteY56" fmla="*/ 1168758 h 2323145"/>
              <a:gd name="connsiteX57" fmla="*/ 7875510 w 11269336"/>
              <a:gd name="connsiteY57" fmla="*/ 1183153 h 2323145"/>
              <a:gd name="connsiteX58" fmla="*/ 7829932 w 11269336"/>
              <a:gd name="connsiteY58" fmla="*/ 1180782 h 2323145"/>
              <a:gd name="connsiteX59" fmla="*/ 7779182 w 11269336"/>
              <a:gd name="connsiteY59" fmla="*/ 1192665 h 2323145"/>
              <a:gd name="connsiteX60" fmla="*/ 7748774 w 11269336"/>
              <a:gd name="connsiteY60" fmla="*/ 1199586 h 2323145"/>
              <a:gd name="connsiteX61" fmla="*/ 7671846 w 11269336"/>
              <a:gd name="connsiteY61" fmla="*/ 1231966 h 2323145"/>
              <a:gd name="connsiteX62" fmla="*/ 7554146 w 11269336"/>
              <a:gd name="connsiteY62" fmla="*/ 1319748 h 2323145"/>
              <a:gd name="connsiteX63" fmla="*/ 7515052 w 11269336"/>
              <a:gd name="connsiteY63" fmla="*/ 1336718 h 2323145"/>
              <a:gd name="connsiteX64" fmla="*/ 7507193 w 11269336"/>
              <a:gd name="connsiteY64" fmla="*/ 1334617 h 2323145"/>
              <a:gd name="connsiteX65" fmla="*/ 7461694 w 11269336"/>
              <a:gd name="connsiteY65" fmla="*/ 1375866 h 2323145"/>
              <a:gd name="connsiteX66" fmla="*/ 7377571 w 11269336"/>
              <a:gd name="connsiteY66" fmla="*/ 1400128 h 2323145"/>
              <a:gd name="connsiteX67" fmla="*/ 7311261 w 11269336"/>
              <a:gd name="connsiteY67" fmla="*/ 1412652 h 2323145"/>
              <a:gd name="connsiteX68" fmla="*/ 7275307 w 11269336"/>
              <a:gd name="connsiteY68" fmla="*/ 1422171 h 2323145"/>
              <a:gd name="connsiteX69" fmla="*/ 7247783 w 11269336"/>
              <a:gd name="connsiteY69" fmla="*/ 1426330 h 2323145"/>
              <a:gd name="connsiteX70" fmla="*/ 7185047 w 11269336"/>
              <a:gd name="connsiteY70" fmla="*/ 1451812 h 2323145"/>
              <a:gd name="connsiteX71" fmla="*/ 7084117 w 11269336"/>
              <a:gd name="connsiteY71" fmla="*/ 1500281 h 2323145"/>
              <a:gd name="connsiteX72" fmla="*/ 7062011 w 11269336"/>
              <a:gd name="connsiteY72" fmla="*/ 1509183 h 2323145"/>
              <a:gd name="connsiteX73" fmla="*/ 7040555 w 11269336"/>
              <a:gd name="connsiteY73" fmla="*/ 1511207 h 2323145"/>
              <a:gd name="connsiteX74" fmla="*/ 7033438 w 11269336"/>
              <a:gd name="connsiteY74" fmla="*/ 1506772 h 2323145"/>
              <a:gd name="connsiteX75" fmla="*/ 7020886 w 11269336"/>
              <a:gd name="connsiteY75" fmla="*/ 1510764 h 2323145"/>
              <a:gd name="connsiteX76" fmla="*/ 7017033 w 11269336"/>
              <a:gd name="connsiteY76" fmla="*/ 1510650 h 2323145"/>
              <a:gd name="connsiteX77" fmla="*/ 6995460 w 11269336"/>
              <a:gd name="connsiteY77" fmla="*/ 1511173 h 2323145"/>
              <a:gd name="connsiteX78" fmla="*/ 6962144 w 11269336"/>
              <a:gd name="connsiteY78" fmla="*/ 1541508 h 2323145"/>
              <a:gd name="connsiteX79" fmla="*/ 6910674 w 11269336"/>
              <a:gd name="connsiteY79" fmla="*/ 1554793 h 2323145"/>
              <a:gd name="connsiteX80" fmla="*/ 6732152 w 11269336"/>
              <a:gd name="connsiteY80" fmla="*/ 1642538 h 2323145"/>
              <a:gd name="connsiteX81" fmla="*/ 6694106 w 11269336"/>
              <a:gd name="connsiteY81" fmla="*/ 1632377 h 2323145"/>
              <a:gd name="connsiteX82" fmla="*/ 6617223 w 11269336"/>
              <a:gd name="connsiteY82" fmla="*/ 1659889 h 2323145"/>
              <a:gd name="connsiteX83" fmla="*/ 6521138 w 11269336"/>
              <a:gd name="connsiteY83" fmla="*/ 1744340 h 2323145"/>
              <a:gd name="connsiteX84" fmla="*/ 6380677 w 11269336"/>
              <a:gd name="connsiteY84" fmla="*/ 1796883 h 2323145"/>
              <a:gd name="connsiteX85" fmla="*/ 6374897 w 11269336"/>
              <a:gd name="connsiteY85" fmla="*/ 1809910 h 2323145"/>
              <a:gd name="connsiteX86" fmla="*/ 6364545 w 11269336"/>
              <a:gd name="connsiteY86" fmla="*/ 1820090 h 2323145"/>
              <a:gd name="connsiteX87" fmla="*/ 6362126 w 11269336"/>
              <a:gd name="connsiteY87" fmla="*/ 1819991 h 2323145"/>
              <a:gd name="connsiteX88" fmla="*/ 6346673 w 11269336"/>
              <a:gd name="connsiteY88" fmla="*/ 1827824 h 2323145"/>
              <a:gd name="connsiteX89" fmla="*/ 6345588 w 11269336"/>
              <a:gd name="connsiteY89" fmla="*/ 1832232 h 2323145"/>
              <a:gd name="connsiteX90" fmla="*/ 6335708 w 11269336"/>
              <a:gd name="connsiteY90" fmla="*/ 1838451 h 2323145"/>
              <a:gd name="connsiteX91" fmla="*/ 6318182 w 11269336"/>
              <a:gd name="connsiteY91" fmla="*/ 1852975 h 2323145"/>
              <a:gd name="connsiteX92" fmla="*/ 6313084 w 11269336"/>
              <a:gd name="connsiteY92" fmla="*/ 1853561 h 2323145"/>
              <a:gd name="connsiteX93" fmla="*/ 6283816 w 11269336"/>
              <a:gd name="connsiteY93" fmla="*/ 1872148 h 2323145"/>
              <a:gd name="connsiteX94" fmla="*/ 6282550 w 11269336"/>
              <a:gd name="connsiteY94" fmla="*/ 1871392 h 2323145"/>
              <a:gd name="connsiteX95" fmla="*/ 6270527 w 11269336"/>
              <a:gd name="connsiteY95" fmla="*/ 1872208 h 2323145"/>
              <a:gd name="connsiteX96" fmla="*/ 6249518 w 11269336"/>
              <a:gd name="connsiteY96" fmla="*/ 1876079 h 2323145"/>
              <a:gd name="connsiteX97" fmla="*/ 6190386 w 11269336"/>
              <a:gd name="connsiteY97" fmla="*/ 1872478 h 2323145"/>
              <a:gd name="connsiteX98" fmla="*/ 6159777 w 11269336"/>
              <a:gd name="connsiteY98" fmla="*/ 1891745 h 2323145"/>
              <a:gd name="connsiteX99" fmla="*/ 6153131 w 11269336"/>
              <a:gd name="connsiteY99" fmla="*/ 1895079 h 2323145"/>
              <a:gd name="connsiteX100" fmla="*/ 6152798 w 11269336"/>
              <a:gd name="connsiteY100" fmla="*/ 1894920 h 2323145"/>
              <a:gd name="connsiteX101" fmla="*/ 6145388 w 11269336"/>
              <a:gd name="connsiteY101" fmla="*/ 1897990 h 2323145"/>
              <a:gd name="connsiteX102" fmla="*/ 6141014 w 11269336"/>
              <a:gd name="connsiteY102" fmla="*/ 1901155 h 2323145"/>
              <a:gd name="connsiteX103" fmla="*/ 6128122 w 11269336"/>
              <a:gd name="connsiteY103" fmla="*/ 1907623 h 2323145"/>
              <a:gd name="connsiteX104" fmla="*/ 6122351 w 11269336"/>
              <a:gd name="connsiteY104" fmla="*/ 1908359 h 2323145"/>
              <a:gd name="connsiteX105" fmla="*/ 6064750 w 11269336"/>
              <a:gd name="connsiteY105" fmla="*/ 1896394 h 2323145"/>
              <a:gd name="connsiteX106" fmla="*/ 5964230 w 11269336"/>
              <a:gd name="connsiteY106" fmla="*/ 1910038 h 2323145"/>
              <a:gd name="connsiteX107" fmla="*/ 5865399 w 11269336"/>
              <a:gd name="connsiteY107" fmla="*/ 1926966 h 2323145"/>
              <a:gd name="connsiteX108" fmla="*/ 5829951 w 11269336"/>
              <a:gd name="connsiteY108" fmla="*/ 1934755 h 2323145"/>
              <a:gd name="connsiteX109" fmla="*/ 5765285 w 11269336"/>
              <a:gd name="connsiteY109" fmla="*/ 1941322 h 2323145"/>
              <a:gd name="connsiteX110" fmla="*/ 5734750 w 11269336"/>
              <a:gd name="connsiteY110" fmla="*/ 1939793 h 2323145"/>
              <a:gd name="connsiteX111" fmla="*/ 5733569 w 11269336"/>
              <a:gd name="connsiteY111" fmla="*/ 1940505 h 2323145"/>
              <a:gd name="connsiteX112" fmla="*/ 5730329 w 11269336"/>
              <a:gd name="connsiteY112" fmla="*/ 1937845 h 2323145"/>
              <a:gd name="connsiteX113" fmla="*/ 5724661 w 11269336"/>
              <a:gd name="connsiteY113" fmla="*/ 1937455 h 2323145"/>
              <a:gd name="connsiteX114" fmla="*/ 5710186 w 11269336"/>
              <a:gd name="connsiteY114" fmla="*/ 1941370 h 2323145"/>
              <a:gd name="connsiteX115" fmla="*/ 5704910 w 11269336"/>
              <a:gd name="connsiteY115" fmla="*/ 1943663 h 2323145"/>
              <a:gd name="connsiteX116" fmla="*/ 5696836 w 11269336"/>
              <a:gd name="connsiteY116" fmla="*/ 1945271 h 2323145"/>
              <a:gd name="connsiteX117" fmla="*/ 5696583 w 11269336"/>
              <a:gd name="connsiteY117" fmla="*/ 1945050 h 2323145"/>
              <a:gd name="connsiteX118" fmla="*/ 5689123 w 11269336"/>
              <a:gd name="connsiteY118" fmla="*/ 1947067 h 2323145"/>
              <a:gd name="connsiteX119" fmla="*/ 5653291 w 11269336"/>
              <a:gd name="connsiteY119" fmla="*/ 1960245 h 2323145"/>
              <a:gd name="connsiteX120" fmla="*/ 5599385 w 11269336"/>
              <a:gd name="connsiteY120" fmla="*/ 1945198 h 2323145"/>
              <a:gd name="connsiteX121" fmla="*/ 5578300 w 11269336"/>
              <a:gd name="connsiteY121" fmla="*/ 1944963 h 2323145"/>
              <a:gd name="connsiteX122" fmla="*/ 5566758 w 11269336"/>
              <a:gd name="connsiteY122" fmla="*/ 1943441 h 2323145"/>
              <a:gd name="connsiteX123" fmla="*/ 5565857 w 11269336"/>
              <a:gd name="connsiteY123" fmla="*/ 1942445 h 2323145"/>
              <a:gd name="connsiteX124" fmla="*/ 5531534 w 11269336"/>
              <a:gd name="connsiteY124" fmla="*/ 1955208 h 2323145"/>
              <a:gd name="connsiteX125" fmla="*/ 5526552 w 11269336"/>
              <a:gd name="connsiteY125" fmla="*/ 1954799 h 2323145"/>
              <a:gd name="connsiteX126" fmla="*/ 5504723 w 11269336"/>
              <a:gd name="connsiteY126" fmla="*/ 1965811 h 2323145"/>
              <a:gd name="connsiteX127" fmla="*/ 5493156 w 11269336"/>
              <a:gd name="connsiteY127" fmla="*/ 1970063 h 2323145"/>
              <a:gd name="connsiteX128" fmla="*/ 5490486 w 11269336"/>
              <a:gd name="connsiteY128" fmla="*/ 1974227 h 2323145"/>
              <a:gd name="connsiteX129" fmla="*/ 5473107 w 11269336"/>
              <a:gd name="connsiteY129" fmla="*/ 1979001 h 2323145"/>
              <a:gd name="connsiteX130" fmla="*/ 5470885 w 11269336"/>
              <a:gd name="connsiteY130" fmla="*/ 1978432 h 2323145"/>
              <a:gd name="connsiteX131" fmla="*/ 5457393 w 11269336"/>
              <a:gd name="connsiteY131" fmla="*/ 1986525 h 2323145"/>
              <a:gd name="connsiteX132" fmla="*/ 5447102 w 11269336"/>
              <a:gd name="connsiteY132" fmla="*/ 1998329 h 2323145"/>
              <a:gd name="connsiteX133" fmla="*/ 5159151 w 11269336"/>
              <a:gd name="connsiteY133" fmla="*/ 2029640 h 2323145"/>
              <a:gd name="connsiteX134" fmla="*/ 5041688 w 11269336"/>
              <a:gd name="connsiteY134" fmla="*/ 2022334 h 2323145"/>
              <a:gd name="connsiteX135" fmla="*/ 4860988 w 11269336"/>
              <a:gd name="connsiteY135" fmla="*/ 2135698 h 2323145"/>
              <a:gd name="connsiteX136" fmla="*/ 4807902 w 11269336"/>
              <a:gd name="connsiteY136" fmla="*/ 2138894 h 2323145"/>
              <a:gd name="connsiteX137" fmla="*/ 4765388 w 11269336"/>
              <a:gd name="connsiteY137" fmla="*/ 2162525 h 2323145"/>
              <a:gd name="connsiteX138" fmla="*/ 4745033 w 11269336"/>
              <a:gd name="connsiteY138" fmla="*/ 2158859 h 2323145"/>
              <a:gd name="connsiteX139" fmla="*/ 4741475 w 11269336"/>
              <a:gd name="connsiteY139" fmla="*/ 2157998 h 2323145"/>
              <a:gd name="connsiteX140" fmla="*/ 4728247 w 11269336"/>
              <a:gd name="connsiteY140" fmla="*/ 2159526 h 2323145"/>
              <a:gd name="connsiteX141" fmla="*/ 4723263 w 11269336"/>
              <a:gd name="connsiteY141" fmla="*/ 2153742 h 2323145"/>
              <a:gd name="connsiteX142" fmla="*/ 4702453 w 11269336"/>
              <a:gd name="connsiteY142" fmla="*/ 2151586 h 2323145"/>
              <a:gd name="connsiteX143" fmla="*/ 4678455 w 11269336"/>
              <a:gd name="connsiteY143" fmla="*/ 2156131 h 2323145"/>
              <a:gd name="connsiteX144" fmla="*/ 4593061 w 11269336"/>
              <a:gd name="connsiteY144" fmla="*/ 2171597 h 2323145"/>
              <a:gd name="connsiteX145" fmla="*/ 4579902 w 11269336"/>
              <a:gd name="connsiteY145" fmla="*/ 2177927 h 2323145"/>
              <a:gd name="connsiteX146" fmla="*/ 4533444 w 11269336"/>
              <a:gd name="connsiteY146" fmla="*/ 2181200 h 2323145"/>
              <a:gd name="connsiteX147" fmla="*/ 4492832 w 11269336"/>
              <a:gd name="connsiteY147" fmla="*/ 2188033 h 2323145"/>
              <a:gd name="connsiteX148" fmla="*/ 4467257 w 11269336"/>
              <a:gd name="connsiteY148" fmla="*/ 2196121 h 2323145"/>
              <a:gd name="connsiteX149" fmla="*/ 4459937 w 11269336"/>
              <a:gd name="connsiteY149" fmla="*/ 2195182 h 2323145"/>
              <a:gd name="connsiteX150" fmla="*/ 4433312 w 11269336"/>
              <a:gd name="connsiteY150" fmla="*/ 2199004 h 2323145"/>
              <a:gd name="connsiteX151" fmla="*/ 4420601 w 11269336"/>
              <a:gd name="connsiteY151" fmla="*/ 2205158 h 2323145"/>
              <a:gd name="connsiteX152" fmla="*/ 4405765 w 11269336"/>
              <a:gd name="connsiteY152" fmla="*/ 2199902 h 2323145"/>
              <a:gd name="connsiteX153" fmla="*/ 4401354 w 11269336"/>
              <a:gd name="connsiteY153" fmla="*/ 2194745 h 2323145"/>
              <a:gd name="connsiteX154" fmla="*/ 4383151 w 11269336"/>
              <a:gd name="connsiteY154" fmla="*/ 2201140 h 2323145"/>
              <a:gd name="connsiteX155" fmla="*/ 4366646 w 11269336"/>
              <a:gd name="connsiteY155" fmla="*/ 2198564 h 2323145"/>
              <a:gd name="connsiteX156" fmla="*/ 4354009 w 11269336"/>
              <a:gd name="connsiteY156" fmla="*/ 2204984 h 2323145"/>
              <a:gd name="connsiteX157" fmla="*/ 4348284 w 11269336"/>
              <a:gd name="connsiteY157" fmla="*/ 2205270 h 2323145"/>
              <a:gd name="connsiteX158" fmla="*/ 4333906 w 11269336"/>
              <a:gd name="connsiteY158" fmla="*/ 2205251 h 2323145"/>
              <a:gd name="connsiteX159" fmla="*/ 4308819 w 11269336"/>
              <a:gd name="connsiteY159" fmla="*/ 2203822 h 2323145"/>
              <a:gd name="connsiteX160" fmla="*/ 4301210 w 11269336"/>
              <a:gd name="connsiteY160" fmla="*/ 2204456 h 2323145"/>
              <a:gd name="connsiteX161" fmla="*/ 4283095 w 11269336"/>
              <a:gd name="connsiteY161" fmla="*/ 2198177 h 2323145"/>
              <a:gd name="connsiteX162" fmla="*/ 4250119 w 11269336"/>
              <a:gd name="connsiteY162" fmla="*/ 2196342 h 2323145"/>
              <a:gd name="connsiteX163" fmla="*/ 4189203 w 11269336"/>
              <a:gd name="connsiteY163" fmla="*/ 2178994 h 2323145"/>
              <a:gd name="connsiteX164" fmla="*/ 4154035 w 11269336"/>
              <a:gd name="connsiteY164" fmla="*/ 2171950 h 2323145"/>
              <a:gd name="connsiteX165" fmla="*/ 4129569 w 11269336"/>
              <a:gd name="connsiteY165" fmla="*/ 2163850 h 2323145"/>
              <a:gd name="connsiteX166" fmla="*/ 4061250 w 11269336"/>
              <a:gd name="connsiteY166" fmla="*/ 2159236 h 2323145"/>
              <a:gd name="connsiteX167" fmla="*/ 3945480 w 11269336"/>
              <a:gd name="connsiteY167" fmla="*/ 2158279 h 2323145"/>
              <a:gd name="connsiteX168" fmla="*/ 3921468 w 11269336"/>
              <a:gd name="connsiteY168" fmla="*/ 2156588 h 2323145"/>
              <a:gd name="connsiteX169" fmla="*/ 3903348 w 11269336"/>
              <a:gd name="connsiteY169" fmla="*/ 2149220 h 2323145"/>
              <a:gd name="connsiteX170" fmla="*/ 3901342 w 11269336"/>
              <a:gd name="connsiteY170" fmla="*/ 2142355 h 2323145"/>
              <a:gd name="connsiteX171" fmla="*/ 3888539 w 11269336"/>
              <a:gd name="connsiteY171" fmla="*/ 2140476 h 2323145"/>
              <a:gd name="connsiteX172" fmla="*/ 3885662 w 11269336"/>
              <a:gd name="connsiteY172" fmla="*/ 2138740 h 2323145"/>
              <a:gd name="connsiteX173" fmla="*/ 3868627 w 11269336"/>
              <a:gd name="connsiteY173" fmla="*/ 2130023 h 2323145"/>
              <a:gd name="connsiteX174" fmla="*/ 3819177 w 11269336"/>
              <a:gd name="connsiteY174" fmla="*/ 2142111 h 2323145"/>
              <a:gd name="connsiteX175" fmla="*/ 3769100 w 11269336"/>
              <a:gd name="connsiteY175" fmla="*/ 2131731 h 2323145"/>
              <a:gd name="connsiteX176" fmla="*/ 3562752 w 11269336"/>
              <a:gd name="connsiteY176" fmla="*/ 2131785 h 2323145"/>
              <a:gd name="connsiteX177" fmla="*/ 3541402 w 11269336"/>
              <a:gd name="connsiteY177" fmla="*/ 2106821 h 2323145"/>
              <a:gd name="connsiteX178" fmla="*/ 3365341 w 11269336"/>
              <a:gd name="connsiteY178" fmla="*/ 2077638 h 2323145"/>
              <a:gd name="connsiteX179" fmla="*/ 3170922 w 11269336"/>
              <a:gd name="connsiteY179" fmla="*/ 2115957 h 2323145"/>
              <a:gd name="connsiteX180" fmla="*/ 3156256 w 11269336"/>
              <a:gd name="connsiteY180" fmla="*/ 2124773 h 2323145"/>
              <a:gd name="connsiteX181" fmla="*/ 3140298 w 11269336"/>
              <a:gd name="connsiteY181" fmla="*/ 2129182 h 2323145"/>
              <a:gd name="connsiteX182" fmla="*/ 3138514 w 11269336"/>
              <a:gd name="connsiteY182" fmla="*/ 2128069 h 2323145"/>
              <a:gd name="connsiteX183" fmla="*/ 3120467 w 11269336"/>
              <a:gd name="connsiteY183" fmla="*/ 2128281 h 2323145"/>
              <a:gd name="connsiteX184" fmla="*/ 3116175 w 11269336"/>
              <a:gd name="connsiteY184" fmla="*/ 2131633 h 2323145"/>
              <a:gd name="connsiteX185" fmla="*/ 3103685 w 11269336"/>
              <a:gd name="connsiteY185" fmla="*/ 2132814 h 2323145"/>
              <a:gd name="connsiteX186" fmla="*/ 3078794 w 11269336"/>
              <a:gd name="connsiteY186" fmla="*/ 2137935 h 2323145"/>
              <a:gd name="connsiteX187" fmla="*/ 3074407 w 11269336"/>
              <a:gd name="connsiteY187" fmla="*/ 2136274 h 2323145"/>
              <a:gd name="connsiteX188" fmla="*/ 3037285 w 11269336"/>
              <a:gd name="connsiteY188" fmla="*/ 2139919 h 2323145"/>
              <a:gd name="connsiteX189" fmla="*/ 3036901 w 11269336"/>
              <a:gd name="connsiteY189" fmla="*/ 2138726 h 2323145"/>
              <a:gd name="connsiteX190" fmla="*/ 3026996 w 11269336"/>
              <a:gd name="connsiteY190" fmla="*/ 2134322 h 2323145"/>
              <a:gd name="connsiteX191" fmla="*/ 3007772 w 11269336"/>
              <a:gd name="connsiteY191" fmla="*/ 2128742 h 2323145"/>
              <a:gd name="connsiteX192" fmla="*/ 2965030 w 11269336"/>
              <a:gd name="connsiteY192" fmla="*/ 2100494 h 2323145"/>
              <a:gd name="connsiteX193" fmla="*/ 2926342 w 11269336"/>
              <a:gd name="connsiteY193" fmla="*/ 2104155 h 2323145"/>
              <a:gd name="connsiteX194" fmla="*/ 2918608 w 11269336"/>
              <a:gd name="connsiteY194" fmla="*/ 2104215 h 2323145"/>
              <a:gd name="connsiteX195" fmla="*/ 2918475 w 11269336"/>
              <a:gd name="connsiteY195" fmla="*/ 2103937 h 2323145"/>
              <a:gd name="connsiteX196" fmla="*/ 2910360 w 11269336"/>
              <a:gd name="connsiteY196" fmla="*/ 2103444 h 2323145"/>
              <a:gd name="connsiteX197" fmla="*/ 2904507 w 11269336"/>
              <a:gd name="connsiteY197" fmla="*/ 2104326 h 2323145"/>
              <a:gd name="connsiteX198" fmla="*/ 2889503 w 11269336"/>
              <a:gd name="connsiteY198" fmla="*/ 2104443 h 2323145"/>
              <a:gd name="connsiteX199" fmla="*/ 2884480 w 11269336"/>
              <a:gd name="connsiteY199" fmla="*/ 2102626 h 2323145"/>
              <a:gd name="connsiteX200" fmla="*/ 2882689 w 11269336"/>
              <a:gd name="connsiteY200" fmla="*/ 2099228 h 2323145"/>
              <a:gd name="connsiteX201" fmla="*/ 2881291 w 11269336"/>
              <a:gd name="connsiteY201" fmla="*/ 2099618 h 2323145"/>
              <a:gd name="connsiteX202" fmla="*/ 2853979 w 11269336"/>
              <a:gd name="connsiteY202" fmla="*/ 2090388 h 2323145"/>
              <a:gd name="connsiteX203" fmla="*/ 2791790 w 11269336"/>
              <a:gd name="connsiteY203" fmla="*/ 2080332 h 2323145"/>
              <a:gd name="connsiteX204" fmla="*/ 2755844 w 11269336"/>
              <a:gd name="connsiteY204" fmla="*/ 2078874 h 2323145"/>
              <a:gd name="connsiteX205" fmla="*/ 2657742 w 11269336"/>
              <a:gd name="connsiteY205" fmla="*/ 2070179 h 2323145"/>
              <a:gd name="connsiteX206" fmla="*/ 2559549 w 11269336"/>
              <a:gd name="connsiteY206" fmla="*/ 2057873 h 2323145"/>
              <a:gd name="connsiteX207" fmla="*/ 2512054 w 11269336"/>
              <a:gd name="connsiteY207" fmla="*/ 2031671 h 2323145"/>
              <a:gd name="connsiteX208" fmla="*/ 2506437 w 11269336"/>
              <a:gd name="connsiteY208" fmla="*/ 2030918 h 2323145"/>
              <a:gd name="connsiteX209" fmla="*/ 2491752 w 11269336"/>
              <a:gd name="connsiteY209" fmla="*/ 2033906 h 2323145"/>
              <a:gd name="connsiteX210" fmla="*/ 2486338 w 11269336"/>
              <a:gd name="connsiteY210" fmla="*/ 2035862 h 2323145"/>
              <a:gd name="connsiteX211" fmla="*/ 2478186 w 11269336"/>
              <a:gd name="connsiteY211" fmla="*/ 2036953 h 2323145"/>
              <a:gd name="connsiteX212" fmla="*/ 2477950 w 11269336"/>
              <a:gd name="connsiteY212" fmla="*/ 2036715 h 2323145"/>
              <a:gd name="connsiteX213" fmla="*/ 2470381 w 11269336"/>
              <a:gd name="connsiteY213" fmla="*/ 2038256 h 2323145"/>
              <a:gd name="connsiteX214" fmla="*/ 2433781 w 11269336"/>
              <a:gd name="connsiteY214" fmla="*/ 2049140 h 2323145"/>
              <a:gd name="connsiteX215" fmla="*/ 2381172 w 11269336"/>
              <a:gd name="connsiteY215" fmla="*/ 2030645 h 2323145"/>
              <a:gd name="connsiteX216" fmla="*/ 2360198 w 11269336"/>
              <a:gd name="connsiteY216" fmla="*/ 2029059 h 2323145"/>
              <a:gd name="connsiteX217" fmla="*/ 2348815 w 11269336"/>
              <a:gd name="connsiteY217" fmla="*/ 2026798 h 2323145"/>
              <a:gd name="connsiteX218" fmla="*/ 2347988 w 11269336"/>
              <a:gd name="connsiteY218" fmla="*/ 2025745 h 2323145"/>
              <a:gd name="connsiteX219" fmla="*/ 2312920 w 11269336"/>
              <a:gd name="connsiteY219" fmla="*/ 2036311 h 2323145"/>
              <a:gd name="connsiteX220" fmla="*/ 2307986 w 11269336"/>
              <a:gd name="connsiteY220" fmla="*/ 2035583 h 2323145"/>
              <a:gd name="connsiteX221" fmla="*/ 2285481 w 11269336"/>
              <a:gd name="connsiteY221" fmla="*/ 2045197 h 2323145"/>
              <a:gd name="connsiteX222" fmla="*/ 2273666 w 11269336"/>
              <a:gd name="connsiteY222" fmla="*/ 2048710 h 2323145"/>
              <a:gd name="connsiteX223" fmla="*/ 2270719 w 11269336"/>
              <a:gd name="connsiteY223" fmla="*/ 2052702 h 2323145"/>
              <a:gd name="connsiteX224" fmla="*/ 2253080 w 11269336"/>
              <a:gd name="connsiteY224" fmla="*/ 2056363 h 2323145"/>
              <a:gd name="connsiteX225" fmla="*/ 2250906 w 11269336"/>
              <a:gd name="connsiteY225" fmla="*/ 2055654 h 2323145"/>
              <a:gd name="connsiteX226" fmla="*/ 2236905 w 11269336"/>
              <a:gd name="connsiteY226" fmla="*/ 2062882 h 2323145"/>
              <a:gd name="connsiteX227" fmla="*/ 2225830 w 11269336"/>
              <a:gd name="connsiteY227" fmla="*/ 2074027 h 2323145"/>
              <a:gd name="connsiteX228" fmla="*/ 2073776 w 11269336"/>
              <a:gd name="connsiteY228" fmla="*/ 2089244 h 2323145"/>
              <a:gd name="connsiteX229" fmla="*/ 1948256 w 11269336"/>
              <a:gd name="connsiteY229" fmla="*/ 2146616 h 2323145"/>
              <a:gd name="connsiteX230" fmla="*/ 1865582 w 11269336"/>
              <a:gd name="connsiteY230" fmla="*/ 2153738 h 2323145"/>
              <a:gd name="connsiteX231" fmla="*/ 1835210 w 11269336"/>
              <a:gd name="connsiteY231" fmla="*/ 2134244 h 2323145"/>
              <a:gd name="connsiteX232" fmla="*/ 1632661 w 11269336"/>
              <a:gd name="connsiteY232" fmla="*/ 2173882 h 2323145"/>
              <a:gd name="connsiteX233" fmla="*/ 1579590 w 11269336"/>
              <a:gd name="connsiteY233" fmla="*/ 2173680 h 2323145"/>
              <a:gd name="connsiteX234" fmla="*/ 1535601 w 11269336"/>
              <a:gd name="connsiteY234" fmla="*/ 2194590 h 2323145"/>
              <a:gd name="connsiteX235" fmla="*/ 1515594 w 11269336"/>
              <a:gd name="connsiteY235" fmla="*/ 2189622 h 2323145"/>
              <a:gd name="connsiteX236" fmla="*/ 1512113 w 11269336"/>
              <a:gd name="connsiteY236" fmla="*/ 2188534 h 2323145"/>
              <a:gd name="connsiteX237" fmla="*/ 1498838 w 11269336"/>
              <a:gd name="connsiteY237" fmla="*/ 2189213 h 2323145"/>
              <a:gd name="connsiteX238" fmla="*/ 1494279 w 11269336"/>
              <a:gd name="connsiteY238" fmla="*/ 2183112 h 2323145"/>
              <a:gd name="connsiteX239" fmla="*/ 1473714 w 11269336"/>
              <a:gd name="connsiteY239" fmla="*/ 2179625 h 2323145"/>
              <a:gd name="connsiteX240" fmla="*/ 1449503 w 11269336"/>
              <a:gd name="connsiteY240" fmla="*/ 2182633 h 2323145"/>
              <a:gd name="connsiteX241" fmla="*/ 1266687 w 11269336"/>
              <a:gd name="connsiteY241" fmla="*/ 2212688 h 2323145"/>
              <a:gd name="connsiteX242" fmla="*/ 1239614 w 11269336"/>
              <a:gd name="connsiteY242" fmla="*/ 2209727 h 2323145"/>
              <a:gd name="connsiteX243" fmla="*/ 1202436 w 11269336"/>
              <a:gd name="connsiteY243" fmla="*/ 2209817 h 2323145"/>
              <a:gd name="connsiteX244" fmla="*/ 1136097 w 11269336"/>
              <a:gd name="connsiteY244" fmla="*/ 2205112 h 2323145"/>
              <a:gd name="connsiteX245" fmla="*/ 988232 w 11269336"/>
              <a:gd name="connsiteY245" fmla="*/ 2235635 h 2323145"/>
              <a:gd name="connsiteX246" fmla="*/ 981959 w 11269336"/>
              <a:gd name="connsiteY246" fmla="*/ 2231607 h 2323145"/>
              <a:gd name="connsiteX247" fmla="*/ 938600 w 11269336"/>
              <a:gd name="connsiteY247" fmla="*/ 2238113 h 2323145"/>
              <a:gd name="connsiteX248" fmla="*/ 791788 w 11269336"/>
              <a:gd name="connsiteY248" fmla="*/ 2293224 h 2323145"/>
              <a:gd name="connsiteX249" fmla="*/ 706914 w 11269336"/>
              <a:gd name="connsiteY249" fmla="*/ 2305046 h 2323145"/>
              <a:gd name="connsiteX250" fmla="*/ 675971 w 11269336"/>
              <a:gd name="connsiteY250" fmla="*/ 2304030 h 2323145"/>
              <a:gd name="connsiteX251" fmla="*/ 624180 w 11269336"/>
              <a:gd name="connsiteY251" fmla="*/ 2302650 h 2323145"/>
              <a:gd name="connsiteX252" fmla="*/ 583453 w 11269336"/>
              <a:gd name="connsiteY252" fmla="*/ 2288788 h 2323145"/>
              <a:gd name="connsiteX253" fmla="*/ 540946 w 11269336"/>
              <a:gd name="connsiteY253" fmla="*/ 2292721 h 2323145"/>
              <a:gd name="connsiteX254" fmla="*/ 533680 w 11269336"/>
              <a:gd name="connsiteY254" fmla="*/ 2310233 h 2323145"/>
              <a:gd name="connsiteX255" fmla="*/ 487366 w 11269336"/>
              <a:gd name="connsiteY255" fmla="*/ 2309053 h 2323145"/>
              <a:gd name="connsiteX256" fmla="*/ 416820 w 11269336"/>
              <a:gd name="connsiteY256" fmla="*/ 2305443 h 2323145"/>
              <a:gd name="connsiteX257" fmla="*/ 376805 w 11269336"/>
              <a:gd name="connsiteY257" fmla="*/ 2307647 h 2323145"/>
              <a:gd name="connsiteX258" fmla="*/ 266777 w 11269336"/>
              <a:gd name="connsiteY258" fmla="*/ 2309012 h 2323145"/>
              <a:gd name="connsiteX259" fmla="*/ 156013 w 11269336"/>
              <a:gd name="connsiteY259" fmla="*/ 2306832 h 2323145"/>
              <a:gd name="connsiteX260" fmla="*/ 87258 w 11269336"/>
              <a:gd name="connsiteY260" fmla="*/ 2285511 h 2323145"/>
              <a:gd name="connsiteX261" fmla="*/ 23798 w 11269336"/>
              <a:gd name="connsiteY261" fmla="*/ 2281822 h 2323145"/>
              <a:gd name="connsiteX262" fmla="*/ 0 w 11269336"/>
              <a:gd name="connsiteY262" fmla="*/ 2285369 h 2323145"/>
              <a:gd name="connsiteX263" fmla="*/ 0 w 11269336"/>
              <a:gd name="connsiteY263"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263254 w 11269336"/>
              <a:gd name="connsiteY20" fmla="*/ 645662 h 2323145"/>
              <a:gd name="connsiteX21" fmla="*/ 9162278 w 11269336"/>
              <a:gd name="connsiteY21" fmla="*/ 704724 h 2323145"/>
              <a:gd name="connsiteX22" fmla="*/ 9062863 w 11269336"/>
              <a:gd name="connsiteY22" fmla="*/ 754656 h 2323145"/>
              <a:gd name="connsiteX23" fmla="*/ 8914746 w 11269336"/>
              <a:gd name="connsiteY23" fmla="*/ 826428 h 2323145"/>
              <a:gd name="connsiteX24" fmla="*/ 8917778 w 11269336"/>
              <a:gd name="connsiteY24" fmla="*/ 835198 h 2323145"/>
              <a:gd name="connsiteX25" fmla="*/ 8905560 w 11269336"/>
              <a:gd name="connsiteY25" fmla="*/ 838358 h 2323145"/>
              <a:gd name="connsiteX26" fmla="*/ 8897564 w 11269336"/>
              <a:gd name="connsiteY26" fmla="*/ 834287 h 2323145"/>
              <a:gd name="connsiteX27" fmla="*/ 8878040 w 11269336"/>
              <a:gd name="connsiteY27" fmla="*/ 844150 h 2323145"/>
              <a:gd name="connsiteX28" fmla="*/ 8795998 w 11269336"/>
              <a:gd name="connsiteY28" fmla="*/ 863337 h 2323145"/>
              <a:gd name="connsiteX29" fmla="*/ 8776970 w 11269336"/>
              <a:gd name="connsiteY29" fmla="*/ 885177 h 2323145"/>
              <a:gd name="connsiteX30" fmla="*/ 8755719 w 11269336"/>
              <a:gd name="connsiteY30" fmla="*/ 889754 h 2323145"/>
              <a:gd name="connsiteX31" fmla="*/ 8743257 w 11269336"/>
              <a:gd name="connsiteY31" fmla="*/ 904723 h 2323145"/>
              <a:gd name="connsiteX32" fmla="*/ 8721366 w 11269336"/>
              <a:gd name="connsiteY32" fmla="*/ 904711 h 2323145"/>
              <a:gd name="connsiteX33" fmla="*/ 8678353 w 11269336"/>
              <a:gd name="connsiteY33" fmla="*/ 926318 h 2323145"/>
              <a:gd name="connsiteX34" fmla="*/ 8636849 w 11269336"/>
              <a:gd name="connsiteY34" fmla="*/ 937900 h 2323145"/>
              <a:gd name="connsiteX35" fmla="*/ 8620213 w 11269336"/>
              <a:gd name="connsiteY35" fmla="*/ 943068 h 2323145"/>
              <a:gd name="connsiteX36" fmla="*/ 8612581 w 11269336"/>
              <a:gd name="connsiteY36" fmla="*/ 952695 h 2323145"/>
              <a:gd name="connsiteX37" fmla="*/ 8589038 w 11269336"/>
              <a:gd name="connsiteY37" fmla="*/ 963892 h 2323145"/>
              <a:gd name="connsiteX38" fmla="*/ 8579950 w 11269336"/>
              <a:gd name="connsiteY38" fmla="*/ 960899 h 2323145"/>
              <a:gd name="connsiteX39" fmla="*/ 8579319 w 11269336"/>
              <a:gd name="connsiteY39" fmla="*/ 965630 h 2323145"/>
              <a:gd name="connsiteX40" fmla="*/ 8547429 w 11269336"/>
              <a:gd name="connsiteY40" fmla="*/ 984506 h 2323145"/>
              <a:gd name="connsiteX41" fmla="*/ 8478704 w 11269336"/>
              <a:gd name="connsiteY41" fmla="*/ 1025490 h 2323145"/>
              <a:gd name="connsiteX42" fmla="*/ 8461421 w 11269336"/>
              <a:gd name="connsiteY42" fmla="*/ 1035512 h 2323145"/>
              <a:gd name="connsiteX43" fmla="*/ 8445003 w 11269336"/>
              <a:gd name="connsiteY43" fmla="*/ 1036851 h 2323145"/>
              <a:gd name="connsiteX44" fmla="*/ 8357350 w 11269336"/>
              <a:gd name="connsiteY44" fmla="*/ 1060213 h 2323145"/>
              <a:gd name="connsiteX45" fmla="*/ 8335565 w 11269336"/>
              <a:gd name="connsiteY45" fmla="*/ 1061151 h 2323145"/>
              <a:gd name="connsiteX46" fmla="*/ 8325267 w 11269336"/>
              <a:gd name="connsiteY46" fmla="*/ 1055919 h 2323145"/>
              <a:gd name="connsiteX47" fmla="*/ 8293586 w 11269336"/>
              <a:gd name="connsiteY47" fmla="*/ 1076144 h 2323145"/>
              <a:gd name="connsiteX48" fmla="*/ 8242405 w 11269336"/>
              <a:gd name="connsiteY48" fmla="*/ 1095960 h 2323145"/>
              <a:gd name="connsiteX49" fmla="*/ 8197391 w 11269336"/>
              <a:gd name="connsiteY49" fmla="*/ 1107746 h 2323145"/>
              <a:gd name="connsiteX50" fmla="*/ 8081474 w 11269336"/>
              <a:gd name="connsiteY50" fmla="*/ 1130125 h 2323145"/>
              <a:gd name="connsiteX51" fmla="*/ 8053585 w 11269336"/>
              <a:gd name="connsiteY51" fmla="*/ 1129169 h 2323145"/>
              <a:gd name="connsiteX52" fmla="*/ 8038422 w 11269336"/>
              <a:gd name="connsiteY52" fmla="*/ 1119092 h 2323145"/>
              <a:gd name="connsiteX53" fmla="*/ 8029450 w 11269336"/>
              <a:gd name="connsiteY53" fmla="*/ 1125592 h 2323145"/>
              <a:gd name="connsiteX54" fmla="*/ 7959552 w 11269336"/>
              <a:gd name="connsiteY54" fmla="*/ 1140188 h 2323145"/>
              <a:gd name="connsiteX55" fmla="*/ 7914188 w 11269336"/>
              <a:gd name="connsiteY55" fmla="*/ 1150862 h 2323145"/>
              <a:gd name="connsiteX56" fmla="*/ 7914918 w 11269336"/>
              <a:gd name="connsiteY56" fmla="*/ 1168758 h 2323145"/>
              <a:gd name="connsiteX57" fmla="*/ 7875510 w 11269336"/>
              <a:gd name="connsiteY57" fmla="*/ 1183153 h 2323145"/>
              <a:gd name="connsiteX58" fmla="*/ 7829932 w 11269336"/>
              <a:gd name="connsiteY58" fmla="*/ 1180782 h 2323145"/>
              <a:gd name="connsiteX59" fmla="*/ 7779182 w 11269336"/>
              <a:gd name="connsiteY59" fmla="*/ 1192665 h 2323145"/>
              <a:gd name="connsiteX60" fmla="*/ 7748774 w 11269336"/>
              <a:gd name="connsiteY60" fmla="*/ 1199586 h 2323145"/>
              <a:gd name="connsiteX61" fmla="*/ 7671846 w 11269336"/>
              <a:gd name="connsiteY61" fmla="*/ 1231966 h 2323145"/>
              <a:gd name="connsiteX62" fmla="*/ 7554146 w 11269336"/>
              <a:gd name="connsiteY62" fmla="*/ 1319748 h 2323145"/>
              <a:gd name="connsiteX63" fmla="*/ 7515052 w 11269336"/>
              <a:gd name="connsiteY63" fmla="*/ 1336718 h 2323145"/>
              <a:gd name="connsiteX64" fmla="*/ 7507193 w 11269336"/>
              <a:gd name="connsiteY64" fmla="*/ 1334617 h 2323145"/>
              <a:gd name="connsiteX65" fmla="*/ 7461694 w 11269336"/>
              <a:gd name="connsiteY65" fmla="*/ 1375866 h 2323145"/>
              <a:gd name="connsiteX66" fmla="*/ 7377571 w 11269336"/>
              <a:gd name="connsiteY66" fmla="*/ 1400128 h 2323145"/>
              <a:gd name="connsiteX67" fmla="*/ 7311261 w 11269336"/>
              <a:gd name="connsiteY67" fmla="*/ 1412652 h 2323145"/>
              <a:gd name="connsiteX68" fmla="*/ 7275307 w 11269336"/>
              <a:gd name="connsiteY68" fmla="*/ 1422171 h 2323145"/>
              <a:gd name="connsiteX69" fmla="*/ 7247783 w 11269336"/>
              <a:gd name="connsiteY69" fmla="*/ 1426330 h 2323145"/>
              <a:gd name="connsiteX70" fmla="*/ 7185047 w 11269336"/>
              <a:gd name="connsiteY70" fmla="*/ 1451812 h 2323145"/>
              <a:gd name="connsiteX71" fmla="*/ 7084117 w 11269336"/>
              <a:gd name="connsiteY71" fmla="*/ 1500281 h 2323145"/>
              <a:gd name="connsiteX72" fmla="*/ 7062011 w 11269336"/>
              <a:gd name="connsiteY72" fmla="*/ 1509183 h 2323145"/>
              <a:gd name="connsiteX73" fmla="*/ 7040555 w 11269336"/>
              <a:gd name="connsiteY73" fmla="*/ 1511207 h 2323145"/>
              <a:gd name="connsiteX74" fmla="*/ 7033438 w 11269336"/>
              <a:gd name="connsiteY74" fmla="*/ 1506772 h 2323145"/>
              <a:gd name="connsiteX75" fmla="*/ 7020886 w 11269336"/>
              <a:gd name="connsiteY75" fmla="*/ 1510764 h 2323145"/>
              <a:gd name="connsiteX76" fmla="*/ 7017033 w 11269336"/>
              <a:gd name="connsiteY76" fmla="*/ 1510650 h 2323145"/>
              <a:gd name="connsiteX77" fmla="*/ 6995460 w 11269336"/>
              <a:gd name="connsiteY77" fmla="*/ 1511173 h 2323145"/>
              <a:gd name="connsiteX78" fmla="*/ 6962144 w 11269336"/>
              <a:gd name="connsiteY78" fmla="*/ 1541508 h 2323145"/>
              <a:gd name="connsiteX79" fmla="*/ 6910674 w 11269336"/>
              <a:gd name="connsiteY79" fmla="*/ 1554793 h 2323145"/>
              <a:gd name="connsiteX80" fmla="*/ 6732152 w 11269336"/>
              <a:gd name="connsiteY80" fmla="*/ 1642538 h 2323145"/>
              <a:gd name="connsiteX81" fmla="*/ 6694106 w 11269336"/>
              <a:gd name="connsiteY81" fmla="*/ 1632377 h 2323145"/>
              <a:gd name="connsiteX82" fmla="*/ 6617223 w 11269336"/>
              <a:gd name="connsiteY82" fmla="*/ 1659889 h 2323145"/>
              <a:gd name="connsiteX83" fmla="*/ 6521138 w 11269336"/>
              <a:gd name="connsiteY83" fmla="*/ 1744340 h 2323145"/>
              <a:gd name="connsiteX84" fmla="*/ 6380677 w 11269336"/>
              <a:gd name="connsiteY84" fmla="*/ 1796883 h 2323145"/>
              <a:gd name="connsiteX85" fmla="*/ 6374897 w 11269336"/>
              <a:gd name="connsiteY85" fmla="*/ 1809910 h 2323145"/>
              <a:gd name="connsiteX86" fmla="*/ 6364545 w 11269336"/>
              <a:gd name="connsiteY86" fmla="*/ 1820090 h 2323145"/>
              <a:gd name="connsiteX87" fmla="*/ 6362126 w 11269336"/>
              <a:gd name="connsiteY87" fmla="*/ 1819991 h 2323145"/>
              <a:gd name="connsiteX88" fmla="*/ 6346673 w 11269336"/>
              <a:gd name="connsiteY88" fmla="*/ 1827824 h 2323145"/>
              <a:gd name="connsiteX89" fmla="*/ 6345588 w 11269336"/>
              <a:gd name="connsiteY89" fmla="*/ 1832232 h 2323145"/>
              <a:gd name="connsiteX90" fmla="*/ 6335708 w 11269336"/>
              <a:gd name="connsiteY90" fmla="*/ 1838451 h 2323145"/>
              <a:gd name="connsiteX91" fmla="*/ 6318182 w 11269336"/>
              <a:gd name="connsiteY91" fmla="*/ 1852975 h 2323145"/>
              <a:gd name="connsiteX92" fmla="*/ 6313084 w 11269336"/>
              <a:gd name="connsiteY92" fmla="*/ 1853561 h 2323145"/>
              <a:gd name="connsiteX93" fmla="*/ 6283816 w 11269336"/>
              <a:gd name="connsiteY93" fmla="*/ 1872148 h 2323145"/>
              <a:gd name="connsiteX94" fmla="*/ 6282550 w 11269336"/>
              <a:gd name="connsiteY94" fmla="*/ 1871392 h 2323145"/>
              <a:gd name="connsiteX95" fmla="*/ 6270527 w 11269336"/>
              <a:gd name="connsiteY95" fmla="*/ 1872208 h 2323145"/>
              <a:gd name="connsiteX96" fmla="*/ 6249518 w 11269336"/>
              <a:gd name="connsiteY96" fmla="*/ 1876079 h 2323145"/>
              <a:gd name="connsiteX97" fmla="*/ 6190386 w 11269336"/>
              <a:gd name="connsiteY97" fmla="*/ 1872478 h 2323145"/>
              <a:gd name="connsiteX98" fmla="*/ 6159777 w 11269336"/>
              <a:gd name="connsiteY98" fmla="*/ 1891745 h 2323145"/>
              <a:gd name="connsiteX99" fmla="*/ 6153131 w 11269336"/>
              <a:gd name="connsiteY99" fmla="*/ 1895079 h 2323145"/>
              <a:gd name="connsiteX100" fmla="*/ 6152798 w 11269336"/>
              <a:gd name="connsiteY100" fmla="*/ 1894920 h 2323145"/>
              <a:gd name="connsiteX101" fmla="*/ 6145388 w 11269336"/>
              <a:gd name="connsiteY101" fmla="*/ 1897990 h 2323145"/>
              <a:gd name="connsiteX102" fmla="*/ 6141014 w 11269336"/>
              <a:gd name="connsiteY102" fmla="*/ 1901155 h 2323145"/>
              <a:gd name="connsiteX103" fmla="*/ 6128122 w 11269336"/>
              <a:gd name="connsiteY103" fmla="*/ 1907623 h 2323145"/>
              <a:gd name="connsiteX104" fmla="*/ 6122351 w 11269336"/>
              <a:gd name="connsiteY104" fmla="*/ 1908359 h 2323145"/>
              <a:gd name="connsiteX105" fmla="*/ 6064750 w 11269336"/>
              <a:gd name="connsiteY105" fmla="*/ 1896394 h 2323145"/>
              <a:gd name="connsiteX106" fmla="*/ 5964230 w 11269336"/>
              <a:gd name="connsiteY106" fmla="*/ 1910038 h 2323145"/>
              <a:gd name="connsiteX107" fmla="*/ 5865399 w 11269336"/>
              <a:gd name="connsiteY107" fmla="*/ 1926966 h 2323145"/>
              <a:gd name="connsiteX108" fmla="*/ 5829951 w 11269336"/>
              <a:gd name="connsiteY108" fmla="*/ 1934755 h 2323145"/>
              <a:gd name="connsiteX109" fmla="*/ 5765285 w 11269336"/>
              <a:gd name="connsiteY109" fmla="*/ 1941322 h 2323145"/>
              <a:gd name="connsiteX110" fmla="*/ 5734750 w 11269336"/>
              <a:gd name="connsiteY110" fmla="*/ 1939793 h 2323145"/>
              <a:gd name="connsiteX111" fmla="*/ 5733569 w 11269336"/>
              <a:gd name="connsiteY111" fmla="*/ 1940505 h 2323145"/>
              <a:gd name="connsiteX112" fmla="*/ 5730329 w 11269336"/>
              <a:gd name="connsiteY112" fmla="*/ 1937845 h 2323145"/>
              <a:gd name="connsiteX113" fmla="*/ 5724661 w 11269336"/>
              <a:gd name="connsiteY113" fmla="*/ 1937455 h 2323145"/>
              <a:gd name="connsiteX114" fmla="*/ 5710186 w 11269336"/>
              <a:gd name="connsiteY114" fmla="*/ 1941370 h 2323145"/>
              <a:gd name="connsiteX115" fmla="*/ 5704910 w 11269336"/>
              <a:gd name="connsiteY115" fmla="*/ 1943663 h 2323145"/>
              <a:gd name="connsiteX116" fmla="*/ 5696836 w 11269336"/>
              <a:gd name="connsiteY116" fmla="*/ 1945271 h 2323145"/>
              <a:gd name="connsiteX117" fmla="*/ 5696583 w 11269336"/>
              <a:gd name="connsiteY117" fmla="*/ 1945050 h 2323145"/>
              <a:gd name="connsiteX118" fmla="*/ 5689123 w 11269336"/>
              <a:gd name="connsiteY118" fmla="*/ 1947067 h 2323145"/>
              <a:gd name="connsiteX119" fmla="*/ 5653291 w 11269336"/>
              <a:gd name="connsiteY119" fmla="*/ 1960245 h 2323145"/>
              <a:gd name="connsiteX120" fmla="*/ 5599385 w 11269336"/>
              <a:gd name="connsiteY120" fmla="*/ 1945198 h 2323145"/>
              <a:gd name="connsiteX121" fmla="*/ 5578300 w 11269336"/>
              <a:gd name="connsiteY121" fmla="*/ 1944963 h 2323145"/>
              <a:gd name="connsiteX122" fmla="*/ 5566758 w 11269336"/>
              <a:gd name="connsiteY122" fmla="*/ 1943441 h 2323145"/>
              <a:gd name="connsiteX123" fmla="*/ 5565857 w 11269336"/>
              <a:gd name="connsiteY123" fmla="*/ 1942445 h 2323145"/>
              <a:gd name="connsiteX124" fmla="*/ 5531534 w 11269336"/>
              <a:gd name="connsiteY124" fmla="*/ 1955208 h 2323145"/>
              <a:gd name="connsiteX125" fmla="*/ 5526552 w 11269336"/>
              <a:gd name="connsiteY125" fmla="*/ 1954799 h 2323145"/>
              <a:gd name="connsiteX126" fmla="*/ 5504723 w 11269336"/>
              <a:gd name="connsiteY126" fmla="*/ 1965811 h 2323145"/>
              <a:gd name="connsiteX127" fmla="*/ 5493156 w 11269336"/>
              <a:gd name="connsiteY127" fmla="*/ 1970063 h 2323145"/>
              <a:gd name="connsiteX128" fmla="*/ 5490486 w 11269336"/>
              <a:gd name="connsiteY128" fmla="*/ 1974227 h 2323145"/>
              <a:gd name="connsiteX129" fmla="*/ 5473107 w 11269336"/>
              <a:gd name="connsiteY129" fmla="*/ 1979001 h 2323145"/>
              <a:gd name="connsiteX130" fmla="*/ 5470885 w 11269336"/>
              <a:gd name="connsiteY130" fmla="*/ 1978432 h 2323145"/>
              <a:gd name="connsiteX131" fmla="*/ 5457393 w 11269336"/>
              <a:gd name="connsiteY131" fmla="*/ 1986525 h 2323145"/>
              <a:gd name="connsiteX132" fmla="*/ 5447102 w 11269336"/>
              <a:gd name="connsiteY132" fmla="*/ 1998329 h 2323145"/>
              <a:gd name="connsiteX133" fmla="*/ 5159151 w 11269336"/>
              <a:gd name="connsiteY133" fmla="*/ 2029640 h 2323145"/>
              <a:gd name="connsiteX134" fmla="*/ 5041688 w 11269336"/>
              <a:gd name="connsiteY134" fmla="*/ 2022334 h 2323145"/>
              <a:gd name="connsiteX135" fmla="*/ 4860988 w 11269336"/>
              <a:gd name="connsiteY135" fmla="*/ 2135698 h 2323145"/>
              <a:gd name="connsiteX136" fmla="*/ 4807902 w 11269336"/>
              <a:gd name="connsiteY136" fmla="*/ 2138894 h 2323145"/>
              <a:gd name="connsiteX137" fmla="*/ 4765388 w 11269336"/>
              <a:gd name="connsiteY137" fmla="*/ 2162525 h 2323145"/>
              <a:gd name="connsiteX138" fmla="*/ 4745033 w 11269336"/>
              <a:gd name="connsiteY138" fmla="*/ 2158859 h 2323145"/>
              <a:gd name="connsiteX139" fmla="*/ 4741475 w 11269336"/>
              <a:gd name="connsiteY139" fmla="*/ 2157998 h 2323145"/>
              <a:gd name="connsiteX140" fmla="*/ 4728247 w 11269336"/>
              <a:gd name="connsiteY140" fmla="*/ 2159526 h 2323145"/>
              <a:gd name="connsiteX141" fmla="*/ 4723263 w 11269336"/>
              <a:gd name="connsiteY141" fmla="*/ 2153742 h 2323145"/>
              <a:gd name="connsiteX142" fmla="*/ 4702453 w 11269336"/>
              <a:gd name="connsiteY142" fmla="*/ 2151586 h 2323145"/>
              <a:gd name="connsiteX143" fmla="*/ 4678455 w 11269336"/>
              <a:gd name="connsiteY143" fmla="*/ 2156131 h 2323145"/>
              <a:gd name="connsiteX144" fmla="*/ 4593061 w 11269336"/>
              <a:gd name="connsiteY144" fmla="*/ 2171597 h 2323145"/>
              <a:gd name="connsiteX145" fmla="*/ 4579902 w 11269336"/>
              <a:gd name="connsiteY145" fmla="*/ 2177927 h 2323145"/>
              <a:gd name="connsiteX146" fmla="*/ 4533444 w 11269336"/>
              <a:gd name="connsiteY146" fmla="*/ 2181200 h 2323145"/>
              <a:gd name="connsiteX147" fmla="*/ 4492832 w 11269336"/>
              <a:gd name="connsiteY147" fmla="*/ 2188033 h 2323145"/>
              <a:gd name="connsiteX148" fmla="*/ 4467257 w 11269336"/>
              <a:gd name="connsiteY148" fmla="*/ 2196121 h 2323145"/>
              <a:gd name="connsiteX149" fmla="*/ 4459937 w 11269336"/>
              <a:gd name="connsiteY149" fmla="*/ 2195182 h 2323145"/>
              <a:gd name="connsiteX150" fmla="*/ 4433312 w 11269336"/>
              <a:gd name="connsiteY150" fmla="*/ 2199004 h 2323145"/>
              <a:gd name="connsiteX151" fmla="*/ 4420601 w 11269336"/>
              <a:gd name="connsiteY151" fmla="*/ 2205158 h 2323145"/>
              <a:gd name="connsiteX152" fmla="*/ 4405765 w 11269336"/>
              <a:gd name="connsiteY152" fmla="*/ 2199902 h 2323145"/>
              <a:gd name="connsiteX153" fmla="*/ 4401354 w 11269336"/>
              <a:gd name="connsiteY153" fmla="*/ 2194745 h 2323145"/>
              <a:gd name="connsiteX154" fmla="*/ 4383151 w 11269336"/>
              <a:gd name="connsiteY154" fmla="*/ 2201140 h 2323145"/>
              <a:gd name="connsiteX155" fmla="*/ 4366646 w 11269336"/>
              <a:gd name="connsiteY155" fmla="*/ 2198564 h 2323145"/>
              <a:gd name="connsiteX156" fmla="*/ 4354009 w 11269336"/>
              <a:gd name="connsiteY156" fmla="*/ 2204984 h 2323145"/>
              <a:gd name="connsiteX157" fmla="*/ 4348284 w 11269336"/>
              <a:gd name="connsiteY157" fmla="*/ 2205270 h 2323145"/>
              <a:gd name="connsiteX158" fmla="*/ 4333906 w 11269336"/>
              <a:gd name="connsiteY158" fmla="*/ 2205251 h 2323145"/>
              <a:gd name="connsiteX159" fmla="*/ 4308819 w 11269336"/>
              <a:gd name="connsiteY159" fmla="*/ 2203822 h 2323145"/>
              <a:gd name="connsiteX160" fmla="*/ 4301210 w 11269336"/>
              <a:gd name="connsiteY160" fmla="*/ 2204456 h 2323145"/>
              <a:gd name="connsiteX161" fmla="*/ 4283095 w 11269336"/>
              <a:gd name="connsiteY161" fmla="*/ 2198177 h 2323145"/>
              <a:gd name="connsiteX162" fmla="*/ 4250119 w 11269336"/>
              <a:gd name="connsiteY162" fmla="*/ 2196342 h 2323145"/>
              <a:gd name="connsiteX163" fmla="*/ 4189203 w 11269336"/>
              <a:gd name="connsiteY163" fmla="*/ 2178994 h 2323145"/>
              <a:gd name="connsiteX164" fmla="*/ 4154035 w 11269336"/>
              <a:gd name="connsiteY164" fmla="*/ 2171950 h 2323145"/>
              <a:gd name="connsiteX165" fmla="*/ 4129569 w 11269336"/>
              <a:gd name="connsiteY165" fmla="*/ 2163850 h 2323145"/>
              <a:gd name="connsiteX166" fmla="*/ 4061250 w 11269336"/>
              <a:gd name="connsiteY166" fmla="*/ 2159236 h 2323145"/>
              <a:gd name="connsiteX167" fmla="*/ 3945480 w 11269336"/>
              <a:gd name="connsiteY167" fmla="*/ 2158279 h 2323145"/>
              <a:gd name="connsiteX168" fmla="*/ 3921468 w 11269336"/>
              <a:gd name="connsiteY168" fmla="*/ 2156588 h 2323145"/>
              <a:gd name="connsiteX169" fmla="*/ 3903348 w 11269336"/>
              <a:gd name="connsiteY169" fmla="*/ 2149220 h 2323145"/>
              <a:gd name="connsiteX170" fmla="*/ 3901342 w 11269336"/>
              <a:gd name="connsiteY170" fmla="*/ 2142355 h 2323145"/>
              <a:gd name="connsiteX171" fmla="*/ 3888539 w 11269336"/>
              <a:gd name="connsiteY171" fmla="*/ 2140476 h 2323145"/>
              <a:gd name="connsiteX172" fmla="*/ 3885662 w 11269336"/>
              <a:gd name="connsiteY172" fmla="*/ 2138740 h 2323145"/>
              <a:gd name="connsiteX173" fmla="*/ 3868627 w 11269336"/>
              <a:gd name="connsiteY173" fmla="*/ 2130023 h 2323145"/>
              <a:gd name="connsiteX174" fmla="*/ 3819177 w 11269336"/>
              <a:gd name="connsiteY174" fmla="*/ 2142111 h 2323145"/>
              <a:gd name="connsiteX175" fmla="*/ 3769100 w 11269336"/>
              <a:gd name="connsiteY175" fmla="*/ 2131731 h 2323145"/>
              <a:gd name="connsiteX176" fmla="*/ 3562752 w 11269336"/>
              <a:gd name="connsiteY176" fmla="*/ 2131785 h 2323145"/>
              <a:gd name="connsiteX177" fmla="*/ 3541402 w 11269336"/>
              <a:gd name="connsiteY177" fmla="*/ 2106821 h 2323145"/>
              <a:gd name="connsiteX178" fmla="*/ 3365341 w 11269336"/>
              <a:gd name="connsiteY178" fmla="*/ 2077638 h 2323145"/>
              <a:gd name="connsiteX179" fmla="*/ 3170922 w 11269336"/>
              <a:gd name="connsiteY179" fmla="*/ 2115957 h 2323145"/>
              <a:gd name="connsiteX180" fmla="*/ 3156256 w 11269336"/>
              <a:gd name="connsiteY180" fmla="*/ 2124773 h 2323145"/>
              <a:gd name="connsiteX181" fmla="*/ 3140298 w 11269336"/>
              <a:gd name="connsiteY181" fmla="*/ 2129182 h 2323145"/>
              <a:gd name="connsiteX182" fmla="*/ 3138514 w 11269336"/>
              <a:gd name="connsiteY182" fmla="*/ 2128069 h 2323145"/>
              <a:gd name="connsiteX183" fmla="*/ 3120467 w 11269336"/>
              <a:gd name="connsiteY183" fmla="*/ 2128281 h 2323145"/>
              <a:gd name="connsiteX184" fmla="*/ 3116175 w 11269336"/>
              <a:gd name="connsiteY184" fmla="*/ 2131633 h 2323145"/>
              <a:gd name="connsiteX185" fmla="*/ 3103685 w 11269336"/>
              <a:gd name="connsiteY185" fmla="*/ 2132814 h 2323145"/>
              <a:gd name="connsiteX186" fmla="*/ 3078794 w 11269336"/>
              <a:gd name="connsiteY186" fmla="*/ 2137935 h 2323145"/>
              <a:gd name="connsiteX187" fmla="*/ 3074407 w 11269336"/>
              <a:gd name="connsiteY187" fmla="*/ 2136274 h 2323145"/>
              <a:gd name="connsiteX188" fmla="*/ 3037285 w 11269336"/>
              <a:gd name="connsiteY188" fmla="*/ 2139919 h 2323145"/>
              <a:gd name="connsiteX189" fmla="*/ 3036901 w 11269336"/>
              <a:gd name="connsiteY189" fmla="*/ 2138726 h 2323145"/>
              <a:gd name="connsiteX190" fmla="*/ 3026996 w 11269336"/>
              <a:gd name="connsiteY190" fmla="*/ 2134322 h 2323145"/>
              <a:gd name="connsiteX191" fmla="*/ 3007772 w 11269336"/>
              <a:gd name="connsiteY191" fmla="*/ 2128742 h 2323145"/>
              <a:gd name="connsiteX192" fmla="*/ 2965030 w 11269336"/>
              <a:gd name="connsiteY192" fmla="*/ 2100494 h 2323145"/>
              <a:gd name="connsiteX193" fmla="*/ 2926342 w 11269336"/>
              <a:gd name="connsiteY193" fmla="*/ 2104155 h 2323145"/>
              <a:gd name="connsiteX194" fmla="*/ 2918608 w 11269336"/>
              <a:gd name="connsiteY194" fmla="*/ 2104215 h 2323145"/>
              <a:gd name="connsiteX195" fmla="*/ 2918475 w 11269336"/>
              <a:gd name="connsiteY195" fmla="*/ 2103937 h 2323145"/>
              <a:gd name="connsiteX196" fmla="*/ 2910360 w 11269336"/>
              <a:gd name="connsiteY196" fmla="*/ 2103444 h 2323145"/>
              <a:gd name="connsiteX197" fmla="*/ 2904507 w 11269336"/>
              <a:gd name="connsiteY197" fmla="*/ 2104326 h 2323145"/>
              <a:gd name="connsiteX198" fmla="*/ 2889503 w 11269336"/>
              <a:gd name="connsiteY198" fmla="*/ 2104443 h 2323145"/>
              <a:gd name="connsiteX199" fmla="*/ 2884480 w 11269336"/>
              <a:gd name="connsiteY199" fmla="*/ 2102626 h 2323145"/>
              <a:gd name="connsiteX200" fmla="*/ 2882689 w 11269336"/>
              <a:gd name="connsiteY200" fmla="*/ 2099228 h 2323145"/>
              <a:gd name="connsiteX201" fmla="*/ 2881291 w 11269336"/>
              <a:gd name="connsiteY201" fmla="*/ 2099618 h 2323145"/>
              <a:gd name="connsiteX202" fmla="*/ 2853979 w 11269336"/>
              <a:gd name="connsiteY202" fmla="*/ 2090388 h 2323145"/>
              <a:gd name="connsiteX203" fmla="*/ 2791790 w 11269336"/>
              <a:gd name="connsiteY203" fmla="*/ 2080332 h 2323145"/>
              <a:gd name="connsiteX204" fmla="*/ 2755844 w 11269336"/>
              <a:gd name="connsiteY204" fmla="*/ 2078874 h 2323145"/>
              <a:gd name="connsiteX205" fmla="*/ 2657742 w 11269336"/>
              <a:gd name="connsiteY205" fmla="*/ 2070179 h 2323145"/>
              <a:gd name="connsiteX206" fmla="*/ 2559549 w 11269336"/>
              <a:gd name="connsiteY206" fmla="*/ 2057873 h 2323145"/>
              <a:gd name="connsiteX207" fmla="*/ 2512054 w 11269336"/>
              <a:gd name="connsiteY207" fmla="*/ 2031671 h 2323145"/>
              <a:gd name="connsiteX208" fmla="*/ 2506437 w 11269336"/>
              <a:gd name="connsiteY208" fmla="*/ 2030918 h 2323145"/>
              <a:gd name="connsiteX209" fmla="*/ 2491752 w 11269336"/>
              <a:gd name="connsiteY209" fmla="*/ 2033906 h 2323145"/>
              <a:gd name="connsiteX210" fmla="*/ 2486338 w 11269336"/>
              <a:gd name="connsiteY210" fmla="*/ 2035862 h 2323145"/>
              <a:gd name="connsiteX211" fmla="*/ 2478186 w 11269336"/>
              <a:gd name="connsiteY211" fmla="*/ 2036953 h 2323145"/>
              <a:gd name="connsiteX212" fmla="*/ 2477950 w 11269336"/>
              <a:gd name="connsiteY212" fmla="*/ 2036715 h 2323145"/>
              <a:gd name="connsiteX213" fmla="*/ 2470381 w 11269336"/>
              <a:gd name="connsiteY213" fmla="*/ 2038256 h 2323145"/>
              <a:gd name="connsiteX214" fmla="*/ 2433781 w 11269336"/>
              <a:gd name="connsiteY214" fmla="*/ 2049140 h 2323145"/>
              <a:gd name="connsiteX215" fmla="*/ 2381172 w 11269336"/>
              <a:gd name="connsiteY215" fmla="*/ 2030645 h 2323145"/>
              <a:gd name="connsiteX216" fmla="*/ 2360198 w 11269336"/>
              <a:gd name="connsiteY216" fmla="*/ 2029059 h 2323145"/>
              <a:gd name="connsiteX217" fmla="*/ 2348815 w 11269336"/>
              <a:gd name="connsiteY217" fmla="*/ 2026798 h 2323145"/>
              <a:gd name="connsiteX218" fmla="*/ 2347988 w 11269336"/>
              <a:gd name="connsiteY218" fmla="*/ 2025745 h 2323145"/>
              <a:gd name="connsiteX219" fmla="*/ 2312920 w 11269336"/>
              <a:gd name="connsiteY219" fmla="*/ 2036311 h 2323145"/>
              <a:gd name="connsiteX220" fmla="*/ 2307986 w 11269336"/>
              <a:gd name="connsiteY220" fmla="*/ 2035583 h 2323145"/>
              <a:gd name="connsiteX221" fmla="*/ 2285481 w 11269336"/>
              <a:gd name="connsiteY221" fmla="*/ 2045197 h 2323145"/>
              <a:gd name="connsiteX222" fmla="*/ 2273666 w 11269336"/>
              <a:gd name="connsiteY222" fmla="*/ 2048710 h 2323145"/>
              <a:gd name="connsiteX223" fmla="*/ 2270719 w 11269336"/>
              <a:gd name="connsiteY223" fmla="*/ 2052702 h 2323145"/>
              <a:gd name="connsiteX224" fmla="*/ 2253080 w 11269336"/>
              <a:gd name="connsiteY224" fmla="*/ 2056363 h 2323145"/>
              <a:gd name="connsiteX225" fmla="*/ 2250906 w 11269336"/>
              <a:gd name="connsiteY225" fmla="*/ 2055654 h 2323145"/>
              <a:gd name="connsiteX226" fmla="*/ 2236905 w 11269336"/>
              <a:gd name="connsiteY226" fmla="*/ 2062882 h 2323145"/>
              <a:gd name="connsiteX227" fmla="*/ 2225830 w 11269336"/>
              <a:gd name="connsiteY227" fmla="*/ 2074027 h 2323145"/>
              <a:gd name="connsiteX228" fmla="*/ 2073776 w 11269336"/>
              <a:gd name="connsiteY228" fmla="*/ 2089244 h 2323145"/>
              <a:gd name="connsiteX229" fmla="*/ 1948256 w 11269336"/>
              <a:gd name="connsiteY229" fmla="*/ 2146616 h 2323145"/>
              <a:gd name="connsiteX230" fmla="*/ 1865582 w 11269336"/>
              <a:gd name="connsiteY230" fmla="*/ 2153738 h 2323145"/>
              <a:gd name="connsiteX231" fmla="*/ 1835210 w 11269336"/>
              <a:gd name="connsiteY231" fmla="*/ 2134244 h 2323145"/>
              <a:gd name="connsiteX232" fmla="*/ 1632661 w 11269336"/>
              <a:gd name="connsiteY232" fmla="*/ 2173882 h 2323145"/>
              <a:gd name="connsiteX233" fmla="*/ 1579590 w 11269336"/>
              <a:gd name="connsiteY233" fmla="*/ 2173680 h 2323145"/>
              <a:gd name="connsiteX234" fmla="*/ 1535601 w 11269336"/>
              <a:gd name="connsiteY234" fmla="*/ 2194590 h 2323145"/>
              <a:gd name="connsiteX235" fmla="*/ 1515594 w 11269336"/>
              <a:gd name="connsiteY235" fmla="*/ 2189622 h 2323145"/>
              <a:gd name="connsiteX236" fmla="*/ 1512113 w 11269336"/>
              <a:gd name="connsiteY236" fmla="*/ 2188534 h 2323145"/>
              <a:gd name="connsiteX237" fmla="*/ 1498838 w 11269336"/>
              <a:gd name="connsiteY237" fmla="*/ 2189213 h 2323145"/>
              <a:gd name="connsiteX238" fmla="*/ 1494279 w 11269336"/>
              <a:gd name="connsiteY238" fmla="*/ 2183112 h 2323145"/>
              <a:gd name="connsiteX239" fmla="*/ 1473714 w 11269336"/>
              <a:gd name="connsiteY239" fmla="*/ 2179625 h 2323145"/>
              <a:gd name="connsiteX240" fmla="*/ 1449503 w 11269336"/>
              <a:gd name="connsiteY240" fmla="*/ 2182633 h 2323145"/>
              <a:gd name="connsiteX241" fmla="*/ 1266687 w 11269336"/>
              <a:gd name="connsiteY241" fmla="*/ 2212688 h 2323145"/>
              <a:gd name="connsiteX242" fmla="*/ 1239614 w 11269336"/>
              <a:gd name="connsiteY242" fmla="*/ 2209727 h 2323145"/>
              <a:gd name="connsiteX243" fmla="*/ 1202436 w 11269336"/>
              <a:gd name="connsiteY243" fmla="*/ 2209817 h 2323145"/>
              <a:gd name="connsiteX244" fmla="*/ 1136097 w 11269336"/>
              <a:gd name="connsiteY244" fmla="*/ 2205112 h 2323145"/>
              <a:gd name="connsiteX245" fmla="*/ 988232 w 11269336"/>
              <a:gd name="connsiteY245" fmla="*/ 2235635 h 2323145"/>
              <a:gd name="connsiteX246" fmla="*/ 981959 w 11269336"/>
              <a:gd name="connsiteY246" fmla="*/ 2231607 h 2323145"/>
              <a:gd name="connsiteX247" fmla="*/ 938600 w 11269336"/>
              <a:gd name="connsiteY247" fmla="*/ 2238113 h 2323145"/>
              <a:gd name="connsiteX248" fmla="*/ 791788 w 11269336"/>
              <a:gd name="connsiteY248" fmla="*/ 2293224 h 2323145"/>
              <a:gd name="connsiteX249" fmla="*/ 706914 w 11269336"/>
              <a:gd name="connsiteY249" fmla="*/ 2305046 h 2323145"/>
              <a:gd name="connsiteX250" fmla="*/ 675971 w 11269336"/>
              <a:gd name="connsiteY250" fmla="*/ 2304030 h 2323145"/>
              <a:gd name="connsiteX251" fmla="*/ 624180 w 11269336"/>
              <a:gd name="connsiteY251" fmla="*/ 2302650 h 2323145"/>
              <a:gd name="connsiteX252" fmla="*/ 583453 w 11269336"/>
              <a:gd name="connsiteY252" fmla="*/ 2288788 h 2323145"/>
              <a:gd name="connsiteX253" fmla="*/ 540946 w 11269336"/>
              <a:gd name="connsiteY253" fmla="*/ 2292721 h 2323145"/>
              <a:gd name="connsiteX254" fmla="*/ 533680 w 11269336"/>
              <a:gd name="connsiteY254" fmla="*/ 2310233 h 2323145"/>
              <a:gd name="connsiteX255" fmla="*/ 487366 w 11269336"/>
              <a:gd name="connsiteY255" fmla="*/ 2309053 h 2323145"/>
              <a:gd name="connsiteX256" fmla="*/ 416820 w 11269336"/>
              <a:gd name="connsiteY256" fmla="*/ 2305443 h 2323145"/>
              <a:gd name="connsiteX257" fmla="*/ 376805 w 11269336"/>
              <a:gd name="connsiteY257" fmla="*/ 2307647 h 2323145"/>
              <a:gd name="connsiteX258" fmla="*/ 266777 w 11269336"/>
              <a:gd name="connsiteY258" fmla="*/ 2309012 h 2323145"/>
              <a:gd name="connsiteX259" fmla="*/ 156013 w 11269336"/>
              <a:gd name="connsiteY259" fmla="*/ 2306832 h 2323145"/>
              <a:gd name="connsiteX260" fmla="*/ 87258 w 11269336"/>
              <a:gd name="connsiteY260" fmla="*/ 2285511 h 2323145"/>
              <a:gd name="connsiteX261" fmla="*/ 23798 w 11269336"/>
              <a:gd name="connsiteY261" fmla="*/ 2281822 h 2323145"/>
              <a:gd name="connsiteX262" fmla="*/ 0 w 11269336"/>
              <a:gd name="connsiteY262" fmla="*/ 2285369 h 2323145"/>
              <a:gd name="connsiteX263" fmla="*/ 0 w 11269336"/>
              <a:gd name="connsiteY263"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41688 w 11269336"/>
              <a:gd name="connsiteY133" fmla="*/ 2022334 h 2323145"/>
              <a:gd name="connsiteX134" fmla="*/ 4860988 w 11269336"/>
              <a:gd name="connsiteY134" fmla="*/ 2135698 h 2323145"/>
              <a:gd name="connsiteX135" fmla="*/ 4807902 w 11269336"/>
              <a:gd name="connsiteY135" fmla="*/ 2138894 h 2323145"/>
              <a:gd name="connsiteX136" fmla="*/ 4765388 w 11269336"/>
              <a:gd name="connsiteY136" fmla="*/ 2162525 h 2323145"/>
              <a:gd name="connsiteX137" fmla="*/ 4745033 w 11269336"/>
              <a:gd name="connsiteY137" fmla="*/ 2158859 h 2323145"/>
              <a:gd name="connsiteX138" fmla="*/ 4741475 w 11269336"/>
              <a:gd name="connsiteY138" fmla="*/ 2157998 h 2323145"/>
              <a:gd name="connsiteX139" fmla="*/ 4728247 w 11269336"/>
              <a:gd name="connsiteY139" fmla="*/ 2159526 h 2323145"/>
              <a:gd name="connsiteX140" fmla="*/ 4723263 w 11269336"/>
              <a:gd name="connsiteY140" fmla="*/ 2153742 h 2323145"/>
              <a:gd name="connsiteX141" fmla="*/ 4702453 w 11269336"/>
              <a:gd name="connsiteY141" fmla="*/ 2151586 h 2323145"/>
              <a:gd name="connsiteX142" fmla="*/ 4678455 w 11269336"/>
              <a:gd name="connsiteY142" fmla="*/ 2156131 h 2323145"/>
              <a:gd name="connsiteX143" fmla="*/ 4593061 w 11269336"/>
              <a:gd name="connsiteY143" fmla="*/ 2171597 h 2323145"/>
              <a:gd name="connsiteX144" fmla="*/ 4579902 w 11269336"/>
              <a:gd name="connsiteY144" fmla="*/ 2177927 h 2323145"/>
              <a:gd name="connsiteX145" fmla="*/ 4533444 w 11269336"/>
              <a:gd name="connsiteY145" fmla="*/ 2181200 h 2323145"/>
              <a:gd name="connsiteX146" fmla="*/ 4492832 w 11269336"/>
              <a:gd name="connsiteY146" fmla="*/ 2188033 h 2323145"/>
              <a:gd name="connsiteX147" fmla="*/ 4467257 w 11269336"/>
              <a:gd name="connsiteY147" fmla="*/ 2196121 h 2323145"/>
              <a:gd name="connsiteX148" fmla="*/ 4459937 w 11269336"/>
              <a:gd name="connsiteY148" fmla="*/ 2195182 h 2323145"/>
              <a:gd name="connsiteX149" fmla="*/ 4433312 w 11269336"/>
              <a:gd name="connsiteY149" fmla="*/ 2199004 h 2323145"/>
              <a:gd name="connsiteX150" fmla="*/ 4420601 w 11269336"/>
              <a:gd name="connsiteY150" fmla="*/ 2205158 h 2323145"/>
              <a:gd name="connsiteX151" fmla="*/ 4405765 w 11269336"/>
              <a:gd name="connsiteY151" fmla="*/ 2199902 h 2323145"/>
              <a:gd name="connsiteX152" fmla="*/ 4401354 w 11269336"/>
              <a:gd name="connsiteY152" fmla="*/ 2194745 h 2323145"/>
              <a:gd name="connsiteX153" fmla="*/ 4383151 w 11269336"/>
              <a:gd name="connsiteY153" fmla="*/ 2201140 h 2323145"/>
              <a:gd name="connsiteX154" fmla="*/ 4366646 w 11269336"/>
              <a:gd name="connsiteY154" fmla="*/ 2198564 h 2323145"/>
              <a:gd name="connsiteX155" fmla="*/ 4354009 w 11269336"/>
              <a:gd name="connsiteY155" fmla="*/ 2204984 h 2323145"/>
              <a:gd name="connsiteX156" fmla="*/ 4348284 w 11269336"/>
              <a:gd name="connsiteY156" fmla="*/ 2205270 h 2323145"/>
              <a:gd name="connsiteX157" fmla="*/ 4333906 w 11269336"/>
              <a:gd name="connsiteY157" fmla="*/ 2205251 h 2323145"/>
              <a:gd name="connsiteX158" fmla="*/ 4308819 w 11269336"/>
              <a:gd name="connsiteY158" fmla="*/ 2203822 h 2323145"/>
              <a:gd name="connsiteX159" fmla="*/ 4301210 w 11269336"/>
              <a:gd name="connsiteY159" fmla="*/ 2204456 h 2323145"/>
              <a:gd name="connsiteX160" fmla="*/ 4283095 w 11269336"/>
              <a:gd name="connsiteY160" fmla="*/ 2198177 h 2323145"/>
              <a:gd name="connsiteX161" fmla="*/ 4250119 w 11269336"/>
              <a:gd name="connsiteY161" fmla="*/ 2196342 h 2323145"/>
              <a:gd name="connsiteX162" fmla="*/ 4189203 w 11269336"/>
              <a:gd name="connsiteY162" fmla="*/ 2178994 h 2323145"/>
              <a:gd name="connsiteX163" fmla="*/ 4154035 w 11269336"/>
              <a:gd name="connsiteY163" fmla="*/ 2171950 h 2323145"/>
              <a:gd name="connsiteX164" fmla="*/ 4129569 w 11269336"/>
              <a:gd name="connsiteY164" fmla="*/ 2163850 h 2323145"/>
              <a:gd name="connsiteX165" fmla="*/ 4061250 w 11269336"/>
              <a:gd name="connsiteY165" fmla="*/ 2159236 h 2323145"/>
              <a:gd name="connsiteX166" fmla="*/ 3945480 w 11269336"/>
              <a:gd name="connsiteY166" fmla="*/ 2158279 h 2323145"/>
              <a:gd name="connsiteX167" fmla="*/ 3921468 w 11269336"/>
              <a:gd name="connsiteY167" fmla="*/ 2156588 h 2323145"/>
              <a:gd name="connsiteX168" fmla="*/ 3903348 w 11269336"/>
              <a:gd name="connsiteY168" fmla="*/ 2149220 h 2323145"/>
              <a:gd name="connsiteX169" fmla="*/ 3901342 w 11269336"/>
              <a:gd name="connsiteY169" fmla="*/ 2142355 h 2323145"/>
              <a:gd name="connsiteX170" fmla="*/ 3888539 w 11269336"/>
              <a:gd name="connsiteY170" fmla="*/ 2140476 h 2323145"/>
              <a:gd name="connsiteX171" fmla="*/ 3885662 w 11269336"/>
              <a:gd name="connsiteY171" fmla="*/ 2138740 h 2323145"/>
              <a:gd name="connsiteX172" fmla="*/ 3868627 w 11269336"/>
              <a:gd name="connsiteY172" fmla="*/ 2130023 h 2323145"/>
              <a:gd name="connsiteX173" fmla="*/ 3819177 w 11269336"/>
              <a:gd name="connsiteY173" fmla="*/ 2142111 h 2323145"/>
              <a:gd name="connsiteX174" fmla="*/ 3769100 w 11269336"/>
              <a:gd name="connsiteY174" fmla="*/ 2131731 h 2323145"/>
              <a:gd name="connsiteX175" fmla="*/ 3562752 w 11269336"/>
              <a:gd name="connsiteY175" fmla="*/ 2131785 h 2323145"/>
              <a:gd name="connsiteX176" fmla="*/ 3541402 w 11269336"/>
              <a:gd name="connsiteY176" fmla="*/ 2106821 h 2323145"/>
              <a:gd name="connsiteX177" fmla="*/ 3365341 w 11269336"/>
              <a:gd name="connsiteY177" fmla="*/ 2077638 h 2323145"/>
              <a:gd name="connsiteX178" fmla="*/ 3170922 w 11269336"/>
              <a:gd name="connsiteY178" fmla="*/ 2115957 h 2323145"/>
              <a:gd name="connsiteX179" fmla="*/ 3156256 w 11269336"/>
              <a:gd name="connsiteY179" fmla="*/ 2124773 h 2323145"/>
              <a:gd name="connsiteX180" fmla="*/ 3140298 w 11269336"/>
              <a:gd name="connsiteY180" fmla="*/ 2129182 h 2323145"/>
              <a:gd name="connsiteX181" fmla="*/ 3138514 w 11269336"/>
              <a:gd name="connsiteY181" fmla="*/ 2128069 h 2323145"/>
              <a:gd name="connsiteX182" fmla="*/ 3120467 w 11269336"/>
              <a:gd name="connsiteY182" fmla="*/ 2128281 h 2323145"/>
              <a:gd name="connsiteX183" fmla="*/ 3116175 w 11269336"/>
              <a:gd name="connsiteY183" fmla="*/ 2131633 h 2323145"/>
              <a:gd name="connsiteX184" fmla="*/ 3103685 w 11269336"/>
              <a:gd name="connsiteY184" fmla="*/ 2132814 h 2323145"/>
              <a:gd name="connsiteX185" fmla="*/ 3078794 w 11269336"/>
              <a:gd name="connsiteY185" fmla="*/ 2137935 h 2323145"/>
              <a:gd name="connsiteX186" fmla="*/ 3074407 w 11269336"/>
              <a:gd name="connsiteY186" fmla="*/ 2136274 h 2323145"/>
              <a:gd name="connsiteX187" fmla="*/ 3037285 w 11269336"/>
              <a:gd name="connsiteY187" fmla="*/ 2139919 h 2323145"/>
              <a:gd name="connsiteX188" fmla="*/ 3036901 w 11269336"/>
              <a:gd name="connsiteY188" fmla="*/ 2138726 h 2323145"/>
              <a:gd name="connsiteX189" fmla="*/ 3026996 w 11269336"/>
              <a:gd name="connsiteY189" fmla="*/ 2134322 h 2323145"/>
              <a:gd name="connsiteX190" fmla="*/ 3007772 w 11269336"/>
              <a:gd name="connsiteY190" fmla="*/ 2128742 h 2323145"/>
              <a:gd name="connsiteX191" fmla="*/ 2965030 w 11269336"/>
              <a:gd name="connsiteY191" fmla="*/ 2100494 h 2323145"/>
              <a:gd name="connsiteX192" fmla="*/ 2926342 w 11269336"/>
              <a:gd name="connsiteY192" fmla="*/ 2104155 h 2323145"/>
              <a:gd name="connsiteX193" fmla="*/ 2918608 w 11269336"/>
              <a:gd name="connsiteY193" fmla="*/ 2104215 h 2323145"/>
              <a:gd name="connsiteX194" fmla="*/ 2918475 w 11269336"/>
              <a:gd name="connsiteY194" fmla="*/ 2103937 h 2323145"/>
              <a:gd name="connsiteX195" fmla="*/ 2910360 w 11269336"/>
              <a:gd name="connsiteY195" fmla="*/ 2103444 h 2323145"/>
              <a:gd name="connsiteX196" fmla="*/ 2904507 w 11269336"/>
              <a:gd name="connsiteY196" fmla="*/ 2104326 h 2323145"/>
              <a:gd name="connsiteX197" fmla="*/ 2889503 w 11269336"/>
              <a:gd name="connsiteY197" fmla="*/ 2104443 h 2323145"/>
              <a:gd name="connsiteX198" fmla="*/ 2884480 w 11269336"/>
              <a:gd name="connsiteY198" fmla="*/ 2102626 h 2323145"/>
              <a:gd name="connsiteX199" fmla="*/ 2882689 w 11269336"/>
              <a:gd name="connsiteY199" fmla="*/ 2099228 h 2323145"/>
              <a:gd name="connsiteX200" fmla="*/ 2881291 w 11269336"/>
              <a:gd name="connsiteY200" fmla="*/ 2099618 h 2323145"/>
              <a:gd name="connsiteX201" fmla="*/ 2853979 w 11269336"/>
              <a:gd name="connsiteY201" fmla="*/ 2090388 h 2323145"/>
              <a:gd name="connsiteX202" fmla="*/ 2791790 w 11269336"/>
              <a:gd name="connsiteY202" fmla="*/ 2080332 h 2323145"/>
              <a:gd name="connsiteX203" fmla="*/ 2755844 w 11269336"/>
              <a:gd name="connsiteY203" fmla="*/ 2078874 h 2323145"/>
              <a:gd name="connsiteX204" fmla="*/ 2657742 w 11269336"/>
              <a:gd name="connsiteY204" fmla="*/ 2070179 h 2323145"/>
              <a:gd name="connsiteX205" fmla="*/ 2559549 w 11269336"/>
              <a:gd name="connsiteY205" fmla="*/ 2057873 h 2323145"/>
              <a:gd name="connsiteX206" fmla="*/ 2512054 w 11269336"/>
              <a:gd name="connsiteY206" fmla="*/ 2031671 h 2323145"/>
              <a:gd name="connsiteX207" fmla="*/ 2506437 w 11269336"/>
              <a:gd name="connsiteY207" fmla="*/ 2030918 h 2323145"/>
              <a:gd name="connsiteX208" fmla="*/ 2491752 w 11269336"/>
              <a:gd name="connsiteY208" fmla="*/ 2033906 h 2323145"/>
              <a:gd name="connsiteX209" fmla="*/ 2486338 w 11269336"/>
              <a:gd name="connsiteY209" fmla="*/ 2035862 h 2323145"/>
              <a:gd name="connsiteX210" fmla="*/ 2478186 w 11269336"/>
              <a:gd name="connsiteY210" fmla="*/ 2036953 h 2323145"/>
              <a:gd name="connsiteX211" fmla="*/ 2477950 w 11269336"/>
              <a:gd name="connsiteY211" fmla="*/ 2036715 h 2323145"/>
              <a:gd name="connsiteX212" fmla="*/ 2470381 w 11269336"/>
              <a:gd name="connsiteY212" fmla="*/ 2038256 h 2323145"/>
              <a:gd name="connsiteX213" fmla="*/ 2433781 w 11269336"/>
              <a:gd name="connsiteY213" fmla="*/ 2049140 h 2323145"/>
              <a:gd name="connsiteX214" fmla="*/ 2381172 w 11269336"/>
              <a:gd name="connsiteY214" fmla="*/ 2030645 h 2323145"/>
              <a:gd name="connsiteX215" fmla="*/ 2360198 w 11269336"/>
              <a:gd name="connsiteY215" fmla="*/ 2029059 h 2323145"/>
              <a:gd name="connsiteX216" fmla="*/ 2348815 w 11269336"/>
              <a:gd name="connsiteY216" fmla="*/ 2026798 h 2323145"/>
              <a:gd name="connsiteX217" fmla="*/ 2347988 w 11269336"/>
              <a:gd name="connsiteY217" fmla="*/ 2025745 h 2323145"/>
              <a:gd name="connsiteX218" fmla="*/ 2312920 w 11269336"/>
              <a:gd name="connsiteY218" fmla="*/ 2036311 h 2323145"/>
              <a:gd name="connsiteX219" fmla="*/ 2307986 w 11269336"/>
              <a:gd name="connsiteY219" fmla="*/ 2035583 h 2323145"/>
              <a:gd name="connsiteX220" fmla="*/ 2285481 w 11269336"/>
              <a:gd name="connsiteY220" fmla="*/ 2045197 h 2323145"/>
              <a:gd name="connsiteX221" fmla="*/ 2273666 w 11269336"/>
              <a:gd name="connsiteY221" fmla="*/ 2048710 h 2323145"/>
              <a:gd name="connsiteX222" fmla="*/ 2270719 w 11269336"/>
              <a:gd name="connsiteY222" fmla="*/ 2052702 h 2323145"/>
              <a:gd name="connsiteX223" fmla="*/ 2253080 w 11269336"/>
              <a:gd name="connsiteY223" fmla="*/ 2056363 h 2323145"/>
              <a:gd name="connsiteX224" fmla="*/ 2250906 w 11269336"/>
              <a:gd name="connsiteY224" fmla="*/ 2055654 h 2323145"/>
              <a:gd name="connsiteX225" fmla="*/ 2236905 w 11269336"/>
              <a:gd name="connsiteY225" fmla="*/ 2062882 h 2323145"/>
              <a:gd name="connsiteX226" fmla="*/ 2225830 w 11269336"/>
              <a:gd name="connsiteY226" fmla="*/ 2074027 h 2323145"/>
              <a:gd name="connsiteX227" fmla="*/ 2073776 w 11269336"/>
              <a:gd name="connsiteY227" fmla="*/ 2089244 h 2323145"/>
              <a:gd name="connsiteX228" fmla="*/ 1948256 w 11269336"/>
              <a:gd name="connsiteY228" fmla="*/ 2146616 h 2323145"/>
              <a:gd name="connsiteX229" fmla="*/ 1865582 w 11269336"/>
              <a:gd name="connsiteY229" fmla="*/ 2153738 h 2323145"/>
              <a:gd name="connsiteX230" fmla="*/ 1835210 w 11269336"/>
              <a:gd name="connsiteY230" fmla="*/ 2134244 h 2323145"/>
              <a:gd name="connsiteX231" fmla="*/ 1632661 w 11269336"/>
              <a:gd name="connsiteY231" fmla="*/ 2173882 h 2323145"/>
              <a:gd name="connsiteX232" fmla="*/ 1579590 w 11269336"/>
              <a:gd name="connsiteY232" fmla="*/ 2173680 h 2323145"/>
              <a:gd name="connsiteX233" fmla="*/ 1535601 w 11269336"/>
              <a:gd name="connsiteY233" fmla="*/ 2194590 h 2323145"/>
              <a:gd name="connsiteX234" fmla="*/ 1515594 w 11269336"/>
              <a:gd name="connsiteY234" fmla="*/ 2189622 h 2323145"/>
              <a:gd name="connsiteX235" fmla="*/ 1512113 w 11269336"/>
              <a:gd name="connsiteY235" fmla="*/ 2188534 h 2323145"/>
              <a:gd name="connsiteX236" fmla="*/ 1498838 w 11269336"/>
              <a:gd name="connsiteY236" fmla="*/ 2189213 h 2323145"/>
              <a:gd name="connsiteX237" fmla="*/ 1494279 w 11269336"/>
              <a:gd name="connsiteY237" fmla="*/ 2183112 h 2323145"/>
              <a:gd name="connsiteX238" fmla="*/ 1473714 w 11269336"/>
              <a:gd name="connsiteY238" fmla="*/ 2179625 h 2323145"/>
              <a:gd name="connsiteX239" fmla="*/ 1449503 w 11269336"/>
              <a:gd name="connsiteY239" fmla="*/ 2182633 h 2323145"/>
              <a:gd name="connsiteX240" fmla="*/ 1266687 w 11269336"/>
              <a:gd name="connsiteY240" fmla="*/ 2212688 h 2323145"/>
              <a:gd name="connsiteX241" fmla="*/ 1239614 w 11269336"/>
              <a:gd name="connsiteY241" fmla="*/ 2209727 h 2323145"/>
              <a:gd name="connsiteX242" fmla="*/ 1202436 w 11269336"/>
              <a:gd name="connsiteY242" fmla="*/ 2209817 h 2323145"/>
              <a:gd name="connsiteX243" fmla="*/ 1136097 w 11269336"/>
              <a:gd name="connsiteY243" fmla="*/ 2205112 h 2323145"/>
              <a:gd name="connsiteX244" fmla="*/ 988232 w 11269336"/>
              <a:gd name="connsiteY244" fmla="*/ 2235635 h 2323145"/>
              <a:gd name="connsiteX245" fmla="*/ 981959 w 11269336"/>
              <a:gd name="connsiteY245" fmla="*/ 2231607 h 2323145"/>
              <a:gd name="connsiteX246" fmla="*/ 938600 w 11269336"/>
              <a:gd name="connsiteY246" fmla="*/ 2238113 h 2323145"/>
              <a:gd name="connsiteX247" fmla="*/ 791788 w 11269336"/>
              <a:gd name="connsiteY247" fmla="*/ 2293224 h 2323145"/>
              <a:gd name="connsiteX248" fmla="*/ 706914 w 11269336"/>
              <a:gd name="connsiteY248" fmla="*/ 2305046 h 2323145"/>
              <a:gd name="connsiteX249" fmla="*/ 675971 w 11269336"/>
              <a:gd name="connsiteY249" fmla="*/ 2304030 h 2323145"/>
              <a:gd name="connsiteX250" fmla="*/ 624180 w 11269336"/>
              <a:gd name="connsiteY250" fmla="*/ 2302650 h 2323145"/>
              <a:gd name="connsiteX251" fmla="*/ 583453 w 11269336"/>
              <a:gd name="connsiteY251" fmla="*/ 2288788 h 2323145"/>
              <a:gd name="connsiteX252" fmla="*/ 540946 w 11269336"/>
              <a:gd name="connsiteY252" fmla="*/ 2292721 h 2323145"/>
              <a:gd name="connsiteX253" fmla="*/ 533680 w 11269336"/>
              <a:gd name="connsiteY253" fmla="*/ 2310233 h 2323145"/>
              <a:gd name="connsiteX254" fmla="*/ 487366 w 11269336"/>
              <a:gd name="connsiteY254" fmla="*/ 2309053 h 2323145"/>
              <a:gd name="connsiteX255" fmla="*/ 416820 w 11269336"/>
              <a:gd name="connsiteY255" fmla="*/ 2305443 h 2323145"/>
              <a:gd name="connsiteX256" fmla="*/ 376805 w 11269336"/>
              <a:gd name="connsiteY256" fmla="*/ 2307647 h 2323145"/>
              <a:gd name="connsiteX257" fmla="*/ 266777 w 11269336"/>
              <a:gd name="connsiteY257" fmla="*/ 2309012 h 2323145"/>
              <a:gd name="connsiteX258" fmla="*/ 156013 w 11269336"/>
              <a:gd name="connsiteY258" fmla="*/ 2306832 h 2323145"/>
              <a:gd name="connsiteX259" fmla="*/ 87258 w 11269336"/>
              <a:gd name="connsiteY259" fmla="*/ 2285511 h 2323145"/>
              <a:gd name="connsiteX260" fmla="*/ 23798 w 11269336"/>
              <a:gd name="connsiteY260" fmla="*/ 2281822 h 2323145"/>
              <a:gd name="connsiteX261" fmla="*/ 0 w 11269336"/>
              <a:gd name="connsiteY261" fmla="*/ 2285369 h 2323145"/>
              <a:gd name="connsiteX262" fmla="*/ 0 w 11269336"/>
              <a:gd name="connsiteY262"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41688 w 11269336"/>
              <a:gd name="connsiteY133" fmla="*/ 2022334 h 2323145"/>
              <a:gd name="connsiteX134" fmla="*/ 4860988 w 11269336"/>
              <a:gd name="connsiteY134" fmla="*/ 2135698 h 2323145"/>
              <a:gd name="connsiteX135" fmla="*/ 4807902 w 11269336"/>
              <a:gd name="connsiteY135" fmla="*/ 2138894 h 2323145"/>
              <a:gd name="connsiteX136" fmla="*/ 4765388 w 11269336"/>
              <a:gd name="connsiteY136" fmla="*/ 2162525 h 2323145"/>
              <a:gd name="connsiteX137" fmla="*/ 4745033 w 11269336"/>
              <a:gd name="connsiteY137" fmla="*/ 2158859 h 2323145"/>
              <a:gd name="connsiteX138" fmla="*/ 4741475 w 11269336"/>
              <a:gd name="connsiteY138" fmla="*/ 2157998 h 2323145"/>
              <a:gd name="connsiteX139" fmla="*/ 4728247 w 11269336"/>
              <a:gd name="connsiteY139" fmla="*/ 2159526 h 2323145"/>
              <a:gd name="connsiteX140" fmla="*/ 4723263 w 11269336"/>
              <a:gd name="connsiteY140" fmla="*/ 2153742 h 2323145"/>
              <a:gd name="connsiteX141" fmla="*/ 4702453 w 11269336"/>
              <a:gd name="connsiteY141" fmla="*/ 2151586 h 2323145"/>
              <a:gd name="connsiteX142" fmla="*/ 4678455 w 11269336"/>
              <a:gd name="connsiteY142" fmla="*/ 2156131 h 2323145"/>
              <a:gd name="connsiteX143" fmla="*/ 4593061 w 11269336"/>
              <a:gd name="connsiteY143" fmla="*/ 2171597 h 2323145"/>
              <a:gd name="connsiteX144" fmla="*/ 4579902 w 11269336"/>
              <a:gd name="connsiteY144" fmla="*/ 2177927 h 2323145"/>
              <a:gd name="connsiteX145" fmla="*/ 4533444 w 11269336"/>
              <a:gd name="connsiteY145" fmla="*/ 2181200 h 2323145"/>
              <a:gd name="connsiteX146" fmla="*/ 4492832 w 11269336"/>
              <a:gd name="connsiteY146" fmla="*/ 2188033 h 2323145"/>
              <a:gd name="connsiteX147" fmla="*/ 4467257 w 11269336"/>
              <a:gd name="connsiteY147" fmla="*/ 2196121 h 2323145"/>
              <a:gd name="connsiteX148" fmla="*/ 4459937 w 11269336"/>
              <a:gd name="connsiteY148" fmla="*/ 2195182 h 2323145"/>
              <a:gd name="connsiteX149" fmla="*/ 4433312 w 11269336"/>
              <a:gd name="connsiteY149" fmla="*/ 2199004 h 2323145"/>
              <a:gd name="connsiteX150" fmla="*/ 4420601 w 11269336"/>
              <a:gd name="connsiteY150" fmla="*/ 2205158 h 2323145"/>
              <a:gd name="connsiteX151" fmla="*/ 4405765 w 11269336"/>
              <a:gd name="connsiteY151" fmla="*/ 2199902 h 2323145"/>
              <a:gd name="connsiteX152" fmla="*/ 4401354 w 11269336"/>
              <a:gd name="connsiteY152" fmla="*/ 2194745 h 2323145"/>
              <a:gd name="connsiteX153" fmla="*/ 4383151 w 11269336"/>
              <a:gd name="connsiteY153" fmla="*/ 2201140 h 2323145"/>
              <a:gd name="connsiteX154" fmla="*/ 4366646 w 11269336"/>
              <a:gd name="connsiteY154" fmla="*/ 2198564 h 2323145"/>
              <a:gd name="connsiteX155" fmla="*/ 4354009 w 11269336"/>
              <a:gd name="connsiteY155" fmla="*/ 2204984 h 2323145"/>
              <a:gd name="connsiteX156" fmla="*/ 4348284 w 11269336"/>
              <a:gd name="connsiteY156" fmla="*/ 2205270 h 2323145"/>
              <a:gd name="connsiteX157" fmla="*/ 4333906 w 11269336"/>
              <a:gd name="connsiteY157" fmla="*/ 2205251 h 2323145"/>
              <a:gd name="connsiteX158" fmla="*/ 4308819 w 11269336"/>
              <a:gd name="connsiteY158" fmla="*/ 2203822 h 2323145"/>
              <a:gd name="connsiteX159" fmla="*/ 4301210 w 11269336"/>
              <a:gd name="connsiteY159" fmla="*/ 2204456 h 2323145"/>
              <a:gd name="connsiteX160" fmla="*/ 4283095 w 11269336"/>
              <a:gd name="connsiteY160" fmla="*/ 2198177 h 2323145"/>
              <a:gd name="connsiteX161" fmla="*/ 4250119 w 11269336"/>
              <a:gd name="connsiteY161" fmla="*/ 2196342 h 2323145"/>
              <a:gd name="connsiteX162" fmla="*/ 4189203 w 11269336"/>
              <a:gd name="connsiteY162" fmla="*/ 2178994 h 2323145"/>
              <a:gd name="connsiteX163" fmla="*/ 4154035 w 11269336"/>
              <a:gd name="connsiteY163" fmla="*/ 2171950 h 2323145"/>
              <a:gd name="connsiteX164" fmla="*/ 4129569 w 11269336"/>
              <a:gd name="connsiteY164" fmla="*/ 2163850 h 2323145"/>
              <a:gd name="connsiteX165" fmla="*/ 4061250 w 11269336"/>
              <a:gd name="connsiteY165" fmla="*/ 2159236 h 2323145"/>
              <a:gd name="connsiteX166" fmla="*/ 3945480 w 11269336"/>
              <a:gd name="connsiteY166" fmla="*/ 2158279 h 2323145"/>
              <a:gd name="connsiteX167" fmla="*/ 3921468 w 11269336"/>
              <a:gd name="connsiteY167" fmla="*/ 2156588 h 2323145"/>
              <a:gd name="connsiteX168" fmla="*/ 3903348 w 11269336"/>
              <a:gd name="connsiteY168" fmla="*/ 2149220 h 2323145"/>
              <a:gd name="connsiteX169" fmla="*/ 3901342 w 11269336"/>
              <a:gd name="connsiteY169" fmla="*/ 2142355 h 2323145"/>
              <a:gd name="connsiteX170" fmla="*/ 3888539 w 11269336"/>
              <a:gd name="connsiteY170" fmla="*/ 2140476 h 2323145"/>
              <a:gd name="connsiteX171" fmla="*/ 3885662 w 11269336"/>
              <a:gd name="connsiteY171" fmla="*/ 2138740 h 2323145"/>
              <a:gd name="connsiteX172" fmla="*/ 3868627 w 11269336"/>
              <a:gd name="connsiteY172" fmla="*/ 2130023 h 2323145"/>
              <a:gd name="connsiteX173" fmla="*/ 3819177 w 11269336"/>
              <a:gd name="connsiteY173" fmla="*/ 2142111 h 2323145"/>
              <a:gd name="connsiteX174" fmla="*/ 3769100 w 11269336"/>
              <a:gd name="connsiteY174" fmla="*/ 2131731 h 2323145"/>
              <a:gd name="connsiteX175" fmla="*/ 3562752 w 11269336"/>
              <a:gd name="connsiteY175" fmla="*/ 2131785 h 2323145"/>
              <a:gd name="connsiteX176" fmla="*/ 3541402 w 11269336"/>
              <a:gd name="connsiteY176" fmla="*/ 2106821 h 2323145"/>
              <a:gd name="connsiteX177" fmla="*/ 3365341 w 11269336"/>
              <a:gd name="connsiteY177" fmla="*/ 2077638 h 2323145"/>
              <a:gd name="connsiteX178" fmla="*/ 3170922 w 11269336"/>
              <a:gd name="connsiteY178" fmla="*/ 2115957 h 2323145"/>
              <a:gd name="connsiteX179" fmla="*/ 3156256 w 11269336"/>
              <a:gd name="connsiteY179" fmla="*/ 2124773 h 2323145"/>
              <a:gd name="connsiteX180" fmla="*/ 3140298 w 11269336"/>
              <a:gd name="connsiteY180" fmla="*/ 2129182 h 2323145"/>
              <a:gd name="connsiteX181" fmla="*/ 3138514 w 11269336"/>
              <a:gd name="connsiteY181" fmla="*/ 2128069 h 2323145"/>
              <a:gd name="connsiteX182" fmla="*/ 3120467 w 11269336"/>
              <a:gd name="connsiteY182" fmla="*/ 2128281 h 2323145"/>
              <a:gd name="connsiteX183" fmla="*/ 3116175 w 11269336"/>
              <a:gd name="connsiteY183" fmla="*/ 2131633 h 2323145"/>
              <a:gd name="connsiteX184" fmla="*/ 3103685 w 11269336"/>
              <a:gd name="connsiteY184" fmla="*/ 2132814 h 2323145"/>
              <a:gd name="connsiteX185" fmla="*/ 3078794 w 11269336"/>
              <a:gd name="connsiteY185" fmla="*/ 2137935 h 2323145"/>
              <a:gd name="connsiteX186" fmla="*/ 3074407 w 11269336"/>
              <a:gd name="connsiteY186" fmla="*/ 2136274 h 2323145"/>
              <a:gd name="connsiteX187" fmla="*/ 3037285 w 11269336"/>
              <a:gd name="connsiteY187" fmla="*/ 2139919 h 2323145"/>
              <a:gd name="connsiteX188" fmla="*/ 3036901 w 11269336"/>
              <a:gd name="connsiteY188" fmla="*/ 2138726 h 2323145"/>
              <a:gd name="connsiteX189" fmla="*/ 3026996 w 11269336"/>
              <a:gd name="connsiteY189" fmla="*/ 2134322 h 2323145"/>
              <a:gd name="connsiteX190" fmla="*/ 3007772 w 11269336"/>
              <a:gd name="connsiteY190" fmla="*/ 2128742 h 2323145"/>
              <a:gd name="connsiteX191" fmla="*/ 2965030 w 11269336"/>
              <a:gd name="connsiteY191" fmla="*/ 2100494 h 2323145"/>
              <a:gd name="connsiteX192" fmla="*/ 2926342 w 11269336"/>
              <a:gd name="connsiteY192" fmla="*/ 2104155 h 2323145"/>
              <a:gd name="connsiteX193" fmla="*/ 2918608 w 11269336"/>
              <a:gd name="connsiteY193" fmla="*/ 2104215 h 2323145"/>
              <a:gd name="connsiteX194" fmla="*/ 2918475 w 11269336"/>
              <a:gd name="connsiteY194" fmla="*/ 2103937 h 2323145"/>
              <a:gd name="connsiteX195" fmla="*/ 2910360 w 11269336"/>
              <a:gd name="connsiteY195" fmla="*/ 2103444 h 2323145"/>
              <a:gd name="connsiteX196" fmla="*/ 2904507 w 11269336"/>
              <a:gd name="connsiteY196" fmla="*/ 2104326 h 2323145"/>
              <a:gd name="connsiteX197" fmla="*/ 2889503 w 11269336"/>
              <a:gd name="connsiteY197" fmla="*/ 2104443 h 2323145"/>
              <a:gd name="connsiteX198" fmla="*/ 2884480 w 11269336"/>
              <a:gd name="connsiteY198" fmla="*/ 2102626 h 2323145"/>
              <a:gd name="connsiteX199" fmla="*/ 2882689 w 11269336"/>
              <a:gd name="connsiteY199" fmla="*/ 2099228 h 2323145"/>
              <a:gd name="connsiteX200" fmla="*/ 2881291 w 11269336"/>
              <a:gd name="connsiteY200" fmla="*/ 2099618 h 2323145"/>
              <a:gd name="connsiteX201" fmla="*/ 2853979 w 11269336"/>
              <a:gd name="connsiteY201" fmla="*/ 2090388 h 2323145"/>
              <a:gd name="connsiteX202" fmla="*/ 2791790 w 11269336"/>
              <a:gd name="connsiteY202" fmla="*/ 2080332 h 2323145"/>
              <a:gd name="connsiteX203" fmla="*/ 2755844 w 11269336"/>
              <a:gd name="connsiteY203" fmla="*/ 2078874 h 2323145"/>
              <a:gd name="connsiteX204" fmla="*/ 2657742 w 11269336"/>
              <a:gd name="connsiteY204" fmla="*/ 2070179 h 2323145"/>
              <a:gd name="connsiteX205" fmla="*/ 2559549 w 11269336"/>
              <a:gd name="connsiteY205" fmla="*/ 2057873 h 2323145"/>
              <a:gd name="connsiteX206" fmla="*/ 2512054 w 11269336"/>
              <a:gd name="connsiteY206" fmla="*/ 2031671 h 2323145"/>
              <a:gd name="connsiteX207" fmla="*/ 2506437 w 11269336"/>
              <a:gd name="connsiteY207" fmla="*/ 2030918 h 2323145"/>
              <a:gd name="connsiteX208" fmla="*/ 2491752 w 11269336"/>
              <a:gd name="connsiteY208" fmla="*/ 2033906 h 2323145"/>
              <a:gd name="connsiteX209" fmla="*/ 2486338 w 11269336"/>
              <a:gd name="connsiteY209" fmla="*/ 2035862 h 2323145"/>
              <a:gd name="connsiteX210" fmla="*/ 2478186 w 11269336"/>
              <a:gd name="connsiteY210" fmla="*/ 2036953 h 2323145"/>
              <a:gd name="connsiteX211" fmla="*/ 2477950 w 11269336"/>
              <a:gd name="connsiteY211" fmla="*/ 2036715 h 2323145"/>
              <a:gd name="connsiteX212" fmla="*/ 2470381 w 11269336"/>
              <a:gd name="connsiteY212" fmla="*/ 2038256 h 2323145"/>
              <a:gd name="connsiteX213" fmla="*/ 2433781 w 11269336"/>
              <a:gd name="connsiteY213" fmla="*/ 2049140 h 2323145"/>
              <a:gd name="connsiteX214" fmla="*/ 2381172 w 11269336"/>
              <a:gd name="connsiteY214" fmla="*/ 2030645 h 2323145"/>
              <a:gd name="connsiteX215" fmla="*/ 2360198 w 11269336"/>
              <a:gd name="connsiteY215" fmla="*/ 2029059 h 2323145"/>
              <a:gd name="connsiteX216" fmla="*/ 2348815 w 11269336"/>
              <a:gd name="connsiteY216" fmla="*/ 2026798 h 2323145"/>
              <a:gd name="connsiteX217" fmla="*/ 2347988 w 11269336"/>
              <a:gd name="connsiteY217" fmla="*/ 2025745 h 2323145"/>
              <a:gd name="connsiteX218" fmla="*/ 2312920 w 11269336"/>
              <a:gd name="connsiteY218" fmla="*/ 2036311 h 2323145"/>
              <a:gd name="connsiteX219" fmla="*/ 2307986 w 11269336"/>
              <a:gd name="connsiteY219" fmla="*/ 2035583 h 2323145"/>
              <a:gd name="connsiteX220" fmla="*/ 2285481 w 11269336"/>
              <a:gd name="connsiteY220" fmla="*/ 2045197 h 2323145"/>
              <a:gd name="connsiteX221" fmla="*/ 2273666 w 11269336"/>
              <a:gd name="connsiteY221" fmla="*/ 2048710 h 2323145"/>
              <a:gd name="connsiteX222" fmla="*/ 2270719 w 11269336"/>
              <a:gd name="connsiteY222" fmla="*/ 2052702 h 2323145"/>
              <a:gd name="connsiteX223" fmla="*/ 2253080 w 11269336"/>
              <a:gd name="connsiteY223" fmla="*/ 2056363 h 2323145"/>
              <a:gd name="connsiteX224" fmla="*/ 2250906 w 11269336"/>
              <a:gd name="connsiteY224" fmla="*/ 2055654 h 2323145"/>
              <a:gd name="connsiteX225" fmla="*/ 2236905 w 11269336"/>
              <a:gd name="connsiteY225" fmla="*/ 2062882 h 2323145"/>
              <a:gd name="connsiteX226" fmla="*/ 2225830 w 11269336"/>
              <a:gd name="connsiteY226" fmla="*/ 2074027 h 2323145"/>
              <a:gd name="connsiteX227" fmla="*/ 2073776 w 11269336"/>
              <a:gd name="connsiteY227" fmla="*/ 2089244 h 2323145"/>
              <a:gd name="connsiteX228" fmla="*/ 1948256 w 11269336"/>
              <a:gd name="connsiteY228" fmla="*/ 2146616 h 2323145"/>
              <a:gd name="connsiteX229" fmla="*/ 1865582 w 11269336"/>
              <a:gd name="connsiteY229" fmla="*/ 2153738 h 2323145"/>
              <a:gd name="connsiteX230" fmla="*/ 1835210 w 11269336"/>
              <a:gd name="connsiteY230" fmla="*/ 2134244 h 2323145"/>
              <a:gd name="connsiteX231" fmla="*/ 1632661 w 11269336"/>
              <a:gd name="connsiteY231" fmla="*/ 2173882 h 2323145"/>
              <a:gd name="connsiteX232" fmla="*/ 1579590 w 11269336"/>
              <a:gd name="connsiteY232" fmla="*/ 2173680 h 2323145"/>
              <a:gd name="connsiteX233" fmla="*/ 1535601 w 11269336"/>
              <a:gd name="connsiteY233" fmla="*/ 2194590 h 2323145"/>
              <a:gd name="connsiteX234" fmla="*/ 1515594 w 11269336"/>
              <a:gd name="connsiteY234" fmla="*/ 2189622 h 2323145"/>
              <a:gd name="connsiteX235" fmla="*/ 1512113 w 11269336"/>
              <a:gd name="connsiteY235" fmla="*/ 2188534 h 2323145"/>
              <a:gd name="connsiteX236" fmla="*/ 1498838 w 11269336"/>
              <a:gd name="connsiteY236" fmla="*/ 2189213 h 2323145"/>
              <a:gd name="connsiteX237" fmla="*/ 1494279 w 11269336"/>
              <a:gd name="connsiteY237" fmla="*/ 2183112 h 2323145"/>
              <a:gd name="connsiteX238" fmla="*/ 1473714 w 11269336"/>
              <a:gd name="connsiteY238" fmla="*/ 2179625 h 2323145"/>
              <a:gd name="connsiteX239" fmla="*/ 1449503 w 11269336"/>
              <a:gd name="connsiteY239" fmla="*/ 2182633 h 2323145"/>
              <a:gd name="connsiteX240" fmla="*/ 1266687 w 11269336"/>
              <a:gd name="connsiteY240" fmla="*/ 2212688 h 2323145"/>
              <a:gd name="connsiteX241" fmla="*/ 1239614 w 11269336"/>
              <a:gd name="connsiteY241" fmla="*/ 2209727 h 2323145"/>
              <a:gd name="connsiteX242" fmla="*/ 1202436 w 11269336"/>
              <a:gd name="connsiteY242" fmla="*/ 2209817 h 2323145"/>
              <a:gd name="connsiteX243" fmla="*/ 1136097 w 11269336"/>
              <a:gd name="connsiteY243" fmla="*/ 2205112 h 2323145"/>
              <a:gd name="connsiteX244" fmla="*/ 988232 w 11269336"/>
              <a:gd name="connsiteY244" fmla="*/ 2235635 h 2323145"/>
              <a:gd name="connsiteX245" fmla="*/ 981959 w 11269336"/>
              <a:gd name="connsiteY245" fmla="*/ 2231607 h 2323145"/>
              <a:gd name="connsiteX246" fmla="*/ 938600 w 11269336"/>
              <a:gd name="connsiteY246" fmla="*/ 2238113 h 2323145"/>
              <a:gd name="connsiteX247" fmla="*/ 791788 w 11269336"/>
              <a:gd name="connsiteY247" fmla="*/ 2293224 h 2323145"/>
              <a:gd name="connsiteX248" fmla="*/ 706914 w 11269336"/>
              <a:gd name="connsiteY248" fmla="*/ 2305046 h 2323145"/>
              <a:gd name="connsiteX249" fmla="*/ 675971 w 11269336"/>
              <a:gd name="connsiteY249" fmla="*/ 2304030 h 2323145"/>
              <a:gd name="connsiteX250" fmla="*/ 624180 w 11269336"/>
              <a:gd name="connsiteY250" fmla="*/ 2302650 h 2323145"/>
              <a:gd name="connsiteX251" fmla="*/ 583453 w 11269336"/>
              <a:gd name="connsiteY251" fmla="*/ 2288788 h 2323145"/>
              <a:gd name="connsiteX252" fmla="*/ 540946 w 11269336"/>
              <a:gd name="connsiteY252" fmla="*/ 2292721 h 2323145"/>
              <a:gd name="connsiteX253" fmla="*/ 533680 w 11269336"/>
              <a:gd name="connsiteY253" fmla="*/ 2310233 h 2323145"/>
              <a:gd name="connsiteX254" fmla="*/ 487366 w 11269336"/>
              <a:gd name="connsiteY254" fmla="*/ 2309053 h 2323145"/>
              <a:gd name="connsiteX255" fmla="*/ 416820 w 11269336"/>
              <a:gd name="connsiteY255" fmla="*/ 2305443 h 2323145"/>
              <a:gd name="connsiteX256" fmla="*/ 376805 w 11269336"/>
              <a:gd name="connsiteY256" fmla="*/ 2307647 h 2323145"/>
              <a:gd name="connsiteX257" fmla="*/ 266777 w 11269336"/>
              <a:gd name="connsiteY257" fmla="*/ 2309012 h 2323145"/>
              <a:gd name="connsiteX258" fmla="*/ 156013 w 11269336"/>
              <a:gd name="connsiteY258" fmla="*/ 2306832 h 2323145"/>
              <a:gd name="connsiteX259" fmla="*/ 87258 w 11269336"/>
              <a:gd name="connsiteY259" fmla="*/ 2285511 h 2323145"/>
              <a:gd name="connsiteX260" fmla="*/ 23798 w 11269336"/>
              <a:gd name="connsiteY260" fmla="*/ 2281822 h 2323145"/>
              <a:gd name="connsiteX261" fmla="*/ 0 w 11269336"/>
              <a:gd name="connsiteY261" fmla="*/ 2285369 h 2323145"/>
              <a:gd name="connsiteX262" fmla="*/ 0 w 11269336"/>
              <a:gd name="connsiteY262"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807902 w 11269336"/>
              <a:gd name="connsiteY135" fmla="*/ 2138894 h 2323145"/>
              <a:gd name="connsiteX136" fmla="*/ 4765388 w 11269336"/>
              <a:gd name="connsiteY136" fmla="*/ 2162525 h 2323145"/>
              <a:gd name="connsiteX137" fmla="*/ 4745033 w 11269336"/>
              <a:gd name="connsiteY137" fmla="*/ 2158859 h 2323145"/>
              <a:gd name="connsiteX138" fmla="*/ 4741475 w 11269336"/>
              <a:gd name="connsiteY138" fmla="*/ 2157998 h 2323145"/>
              <a:gd name="connsiteX139" fmla="*/ 4728247 w 11269336"/>
              <a:gd name="connsiteY139" fmla="*/ 2159526 h 2323145"/>
              <a:gd name="connsiteX140" fmla="*/ 4723263 w 11269336"/>
              <a:gd name="connsiteY140" fmla="*/ 2153742 h 2323145"/>
              <a:gd name="connsiteX141" fmla="*/ 4702453 w 11269336"/>
              <a:gd name="connsiteY141" fmla="*/ 2151586 h 2323145"/>
              <a:gd name="connsiteX142" fmla="*/ 4678455 w 11269336"/>
              <a:gd name="connsiteY142" fmla="*/ 2156131 h 2323145"/>
              <a:gd name="connsiteX143" fmla="*/ 4593061 w 11269336"/>
              <a:gd name="connsiteY143" fmla="*/ 2171597 h 2323145"/>
              <a:gd name="connsiteX144" fmla="*/ 4579902 w 11269336"/>
              <a:gd name="connsiteY144" fmla="*/ 2177927 h 2323145"/>
              <a:gd name="connsiteX145" fmla="*/ 4533444 w 11269336"/>
              <a:gd name="connsiteY145" fmla="*/ 2181200 h 2323145"/>
              <a:gd name="connsiteX146" fmla="*/ 4492832 w 11269336"/>
              <a:gd name="connsiteY146" fmla="*/ 2188033 h 2323145"/>
              <a:gd name="connsiteX147" fmla="*/ 4467257 w 11269336"/>
              <a:gd name="connsiteY147" fmla="*/ 2196121 h 2323145"/>
              <a:gd name="connsiteX148" fmla="*/ 4459937 w 11269336"/>
              <a:gd name="connsiteY148" fmla="*/ 2195182 h 2323145"/>
              <a:gd name="connsiteX149" fmla="*/ 4433312 w 11269336"/>
              <a:gd name="connsiteY149" fmla="*/ 2199004 h 2323145"/>
              <a:gd name="connsiteX150" fmla="*/ 4420601 w 11269336"/>
              <a:gd name="connsiteY150" fmla="*/ 2205158 h 2323145"/>
              <a:gd name="connsiteX151" fmla="*/ 4405765 w 11269336"/>
              <a:gd name="connsiteY151" fmla="*/ 2199902 h 2323145"/>
              <a:gd name="connsiteX152" fmla="*/ 4401354 w 11269336"/>
              <a:gd name="connsiteY152" fmla="*/ 2194745 h 2323145"/>
              <a:gd name="connsiteX153" fmla="*/ 4383151 w 11269336"/>
              <a:gd name="connsiteY153" fmla="*/ 2201140 h 2323145"/>
              <a:gd name="connsiteX154" fmla="*/ 4366646 w 11269336"/>
              <a:gd name="connsiteY154" fmla="*/ 2198564 h 2323145"/>
              <a:gd name="connsiteX155" fmla="*/ 4354009 w 11269336"/>
              <a:gd name="connsiteY155" fmla="*/ 2204984 h 2323145"/>
              <a:gd name="connsiteX156" fmla="*/ 4348284 w 11269336"/>
              <a:gd name="connsiteY156" fmla="*/ 2205270 h 2323145"/>
              <a:gd name="connsiteX157" fmla="*/ 4333906 w 11269336"/>
              <a:gd name="connsiteY157" fmla="*/ 2205251 h 2323145"/>
              <a:gd name="connsiteX158" fmla="*/ 4308819 w 11269336"/>
              <a:gd name="connsiteY158" fmla="*/ 2203822 h 2323145"/>
              <a:gd name="connsiteX159" fmla="*/ 4301210 w 11269336"/>
              <a:gd name="connsiteY159" fmla="*/ 2204456 h 2323145"/>
              <a:gd name="connsiteX160" fmla="*/ 4283095 w 11269336"/>
              <a:gd name="connsiteY160" fmla="*/ 2198177 h 2323145"/>
              <a:gd name="connsiteX161" fmla="*/ 4250119 w 11269336"/>
              <a:gd name="connsiteY161" fmla="*/ 2196342 h 2323145"/>
              <a:gd name="connsiteX162" fmla="*/ 4189203 w 11269336"/>
              <a:gd name="connsiteY162" fmla="*/ 2178994 h 2323145"/>
              <a:gd name="connsiteX163" fmla="*/ 4154035 w 11269336"/>
              <a:gd name="connsiteY163" fmla="*/ 2171950 h 2323145"/>
              <a:gd name="connsiteX164" fmla="*/ 4129569 w 11269336"/>
              <a:gd name="connsiteY164" fmla="*/ 2163850 h 2323145"/>
              <a:gd name="connsiteX165" fmla="*/ 4061250 w 11269336"/>
              <a:gd name="connsiteY165" fmla="*/ 2159236 h 2323145"/>
              <a:gd name="connsiteX166" fmla="*/ 3945480 w 11269336"/>
              <a:gd name="connsiteY166" fmla="*/ 2158279 h 2323145"/>
              <a:gd name="connsiteX167" fmla="*/ 3921468 w 11269336"/>
              <a:gd name="connsiteY167" fmla="*/ 2156588 h 2323145"/>
              <a:gd name="connsiteX168" fmla="*/ 3903348 w 11269336"/>
              <a:gd name="connsiteY168" fmla="*/ 2149220 h 2323145"/>
              <a:gd name="connsiteX169" fmla="*/ 3901342 w 11269336"/>
              <a:gd name="connsiteY169" fmla="*/ 2142355 h 2323145"/>
              <a:gd name="connsiteX170" fmla="*/ 3888539 w 11269336"/>
              <a:gd name="connsiteY170" fmla="*/ 2140476 h 2323145"/>
              <a:gd name="connsiteX171" fmla="*/ 3885662 w 11269336"/>
              <a:gd name="connsiteY171" fmla="*/ 2138740 h 2323145"/>
              <a:gd name="connsiteX172" fmla="*/ 3868627 w 11269336"/>
              <a:gd name="connsiteY172" fmla="*/ 2130023 h 2323145"/>
              <a:gd name="connsiteX173" fmla="*/ 3819177 w 11269336"/>
              <a:gd name="connsiteY173" fmla="*/ 2142111 h 2323145"/>
              <a:gd name="connsiteX174" fmla="*/ 3769100 w 11269336"/>
              <a:gd name="connsiteY174" fmla="*/ 2131731 h 2323145"/>
              <a:gd name="connsiteX175" fmla="*/ 3562752 w 11269336"/>
              <a:gd name="connsiteY175" fmla="*/ 2131785 h 2323145"/>
              <a:gd name="connsiteX176" fmla="*/ 3541402 w 11269336"/>
              <a:gd name="connsiteY176" fmla="*/ 2106821 h 2323145"/>
              <a:gd name="connsiteX177" fmla="*/ 3365341 w 11269336"/>
              <a:gd name="connsiteY177" fmla="*/ 2077638 h 2323145"/>
              <a:gd name="connsiteX178" fmla="*/ 3170922 w 11269336"/>
              <a:gd name="connsiteY178" fmla="*/ 2115957 h 2323145"/>
              <a:gd name="connsiteX179" fmla="*/ 3156256 w 11269336"/>
              <a:gd name="connsiteY179" fmla="*/ 2124773 h 2323145"/>
              <a:gd name="connsiteX180" fmla="*/ 3140298 w 11269336"/>
              <a:gd name="connsiteY180" fmla="*/ 2129182 h 2323145"/>
              <a:gd name="connsiteX181" fmla="*/ 3138514 w 11269336"/>
              <a:gd name="connsiteY181" fmla="*/ 2128069 h 2323145"/>
              <a:gd name="connsiteX182" fmla="*/ 3120467 w 11269336"/>
              <a:gd name="connsiteY182" fmla="*/ 2128281 h 2323145"/>
              <a:gd name="connsiteX183" fmla="*/ 3116175 w 11269336"/>
              <a:gd name="connsiteY183" fmla="*/ 2131633 h 2323145"/>
              <a:gd name="connsiteX184" fmla="*/ 3103685 w 11269336"/>
              <a:gd name="connsiteY184" fmla="*/ 2132814 h 2323145"/>
              <a:gd name="connsiteX185" fmla="*/ 3078794 w 11269336"/>
              <a:gd name="connsiteY185" fmla="*/ 2137935 h 2323145"/>
              <a:gd name="connsiteX186" fmla="*/ 3074407 w 11269336"/>
              <a:gd name="connsiteY186" fmla="*/ 2136274 h 2323145"/>
              <a:gd name="connsiteX187" fmla="*/ 3037285 w 11269336"/>
              <a:gd name="connsiteY187" fmla="*/ 2139919 h 2323145"/>
              <a:gd name="connsiteX188" fmla="*/ 3036901 w 11269336"/>
              <a:gd name="connsiteY188" fmla="*/ 2138726 h 2323145"/>
              <a:gd name="connsiteX189" fmla="*/ 3026996 w 11269336"/>
              <a:gd name="connsiteY189" fmla="*/ 2134322 h 2323145"/>
              <a:gd name="connsiteX190" fmla="*/ 3007772 w 11269336"/>
              <a:gd name="connsiteY190" fmla="*/ 2128742 h 2323145"/>
              <a:gd name="connsiteX191" fmla="*/ 2965030 w 11269336"/>
              <a:gd name="connsiteY191" fmla="*/ 2100494 h 2323145"/>
              <a:gd name="connsiteX192" fmla="*/ 2926342 w 11269336"/>
              <a:gd name="connsiteY192" fmla="*/ 2104155 h 2323145"/>
              <a:gd name="connsiteX193" fmla="*/ 2918608 w 11269336"/>
              <a:gd name="connsiteY193" fmla="*/ 2104215 h 2323145"/>
              <a:gd name="connsiteX194" fmla="*/ 2918475 w 11269336"/>
              <a:gd name="connsiteY194" fmla="*/ 2103937 h 2323145"/>
              <a:gd name="connsiteX195" fmla="*/ 2910360 w 11269336"/>
              <a:gd name="connsiteY195" fmla="*/ 2103444 h 2323145"/>
              <a:gd name="connsiteX196" fmla="*/ 2904507 w 11269336"/>
              <a:gd name="connsiteY196" fmla="*/ 2104326 h 2323145"/>
              <a:gd name="connsiteX197" fmla="*/ 2889503 w 11269336"/>
              <a:gd name="connsiteY197" fmla="*/ 2104443 h 2323145"/>
              <a:gd name="connsiteX198" fmla="*/ 2884480 w 11269336"/>
              <a:gd name="connsiteY198" fmla="*/ 2102626 h 2323145"/>
              <a:gd name="connsiteX199" fmla="*/ 2882689 w 11269336"/>
              <a:gd name="connsiteY199" fmla="*/ 2099228 h 2323145"/>
              <a:gd name="connsiteX200" fmla="*/ 2881291 w 11269336"/>
              <a:gd name="connsiteY200" fmla="*/ 2099618 h 2323145"/>
              <a:gd name="connsiteX201" fmla="*/ 2853979 w 11269336"/>
              <a:gd name="connsiteY201" fmla="*/ 2090388 h 2323145"/>
              <a:gd name="connsiteX202" fmla="*/ 2791790 w 11269336"/>
              <a:gd name="connsiteY202" fmla="*/ 2080332 h 2323145"/>
              <a:gd name="connsiteX203" fmla="*/ 2755844 w 11269336"/>
              <a:gd name="connsiteY203" fmla="*/ 2078874 h 2323145"/>
              <a:gd name="connsiteX204" fmla="*/ 2657742 w 11269336"/>
              <a:gd name="connsiteY204" fmla="*/ 2070179 h 2323145"/>
              <a:gd name="connsiteX205" fmla="*/ 2559549 w 11269336"/>
              <a:gd name="connsiteY205" fmla="*/ 2057873 h 2323145"/>
              <a:gd name="connsiteX206" fmla="*/ 2512054 w 11269336"/>
              <a:gd name="connsiteY206" fmla="*/ 2031671 h 2323145"/>
              <a:gd name="connsiteX207" fmla="*/ 2506437 w 11269336"/>
              <a:gd name="connsiteY207" fmla="*/ 2030918 h 2323145"/>
              <a:gd name="connsiteX208" fmla="*/ 2491752 w 11269336"/>
              <a:gd name="connsiteY208" fmla="*/ 2033906 h 2323145"/>
              <a:gd name="connsiteX209" fmla="*/ 2486338 w 11269336"/>
              <a:gd name="connsiteY209" fmla="*/ 2035862 h 2323145"/>
              <a:gd name="connsiteX210" fmla="*/ 2478186 w 11269336"/>
              <a:gd name="connsiteY210" fmla="*/ 2036953 h 2323145"/>
              <a:gd name="connsiteX211" fmla="*/ 2477950 w 11269336"/>
              <a:gd name="connsiteY211" fmla="*/ 2036715 h 2323145"/>
              <a:gd name="connsiteX212" fmla="*/ 2470381 w 11269336"/>
              <a:gd name="connsiteY212" fmla="*/ 2038256 h 2323145"/>
              <a:gd name="connsiteX213" fmla="*/ 2433781 w 11269336"/>
              <a:gd name="connsiteY213" fmla="*/ 2049140 h 2323145"/>
              <a:gd name="connsiteX214" fmla="*/ 2381172 w 11269336"/>
              <a:gd name="connsiteY214" fmla="*/ 2030645 h 2323145"/>
              <a:gd name="connsiteX215" fmla="*/ 2360198 w 11269336"/>
              <a:gd name="connsiteY215" fmla="*/ 2029059 h 2323145"/>
              <a:gd name="connsiteX216" fmla="*/ 2348815 w 11269336"/>
              <a:gd name="connsiteY216" fmla="*/ 2026798 h 2323145"/>
              <a:gd name="connsiteX217" fmla="*/ 2347988 w 11269336"/>
              <a:gd name="connsiteY217" fmla="*/ 2025745 h 2323145"/>
              <a:gd name="connsiteX218" fmla="*/ 2312920 w 11269336"/>
              <a:gd name="connsiteY218" fmla="*/ 2036311 h 2323145"/>
              <a:gd name="connsiteX219" fmla="*/ 2307986 w 11269336"/>
              <a:gd name="connsiteY219" fmla="*/ 2035583 h 2323145"/>
              <a:gd name="connsiteX220" fmla="*/ 2285481 w 11269336"/>
              <a:gd name="connsiteY220" fmla="*/ 2045197 h 2323145"/>
              <a:gd name="connsiteX221" fmla="*/ 2273666 w 11269336"/>
              <a:gd name="connsiteY221" fmla="*/ 2048710 h 2323145"/>
              <a:gd name="connsiteX222" fmla="*/ 2270719 w 11269336"/>
              <a:gd name="connsiteY222" fmla="*/ 2052702 h 2323145"/>
              <a:gd name="connsiteX223" fmla="*/ 2253080 w 11269336"/>
              <a:gd name="connsiteY223" fmla="*/ 2056363 h 2323145"/>
              <a:gd name="connsiteX224" fmla="*/ 2250906 w 11269336"/>
              <a:gd name="connsiteY224" fmla="*/ 2055654 h 2323145"/>
              <a:gd name="connsiteX225" fmla="*/ 2236905 w 11269336"/>
              <a:gd name="connsiteY225" fmla="*/ 2062882 h 2323145"/>
              <a:gd name="connsiteX226" fmla="*/ 2225830 w 11269336"/>
              <a:gd name="connsiteY226" fmla="*/ 2074027 h 2323145"/>
              <a:gd name="connsiteX227" fmla="*/ 2073776 w 11269336"/>
              <a:gd name="connsiteY227" fmla="*/ 2089244 h 2323145"/>
              <a:gd name="connsiteX228" fmla="*/ 1948256 w 11269336"/>
              <a:gd name="connsiteY228" fmla="*/ 2146616 h 2323145"/>
              <a:gd name="connsiteX229" fmla="*/ 1865582 w 11269336"/>
              <a:gd name="connsiteY229" fmla="*/ 2153738 h 2323145"/>
              <a:gd name="connsiteX230" fmla="*/ 1835210 w 11269336"/>
              <a:gd name="connsiteY230" fmla="*/ 2134244 h 2323145"/>
              <a:gd name="connsiteX231" fmla="*/ 1632661 w 11269336"/>
              <a:gd name="connsiteY231" fmla="*/ 2173882 h 2323145"/>
              <a:gd name="connsiteX232" fmla="*/ 1579590 w 11269336"/>
              <a:gd name="connsiteY232" fmla="*/ 2173680 h 2323145"/>
              <a:gd name="connsiteX233" fmla="*/ 1535601 w 11269336"/>
              <a:gd name="connsiteY233" fmla="*/ 2194590 h 2323145"/>
              <a:gd name="connsiteX234" fmla="*/ 1515594 w 11269336"/>
              <a:gd name="connsiteY234" fmla="*/ 2189622 h 2323145"/>
              <a:gd name="connsiteX235" fmla="*/ 1512113 w 11269336"/>
              <a:gd name="connsiteY235" fmla="*/ 2188534 h 2323145"/>
              <a:gd name="connsiteX236" fmla="*/ 1498838 w 11269336"/>
              <a:gd name="connsiteY236" fmla="*/ 2189213 h 2323145"/>
              <a:gd name="connsiteX237" fmla="*/ 1494279 w 11269336"/>
              <a:gd name="connsiteY237" fmla="*/ 2183112 h 2323145"/>
              <a:gd name="connsiteX238" fmla="*/ 1473714 w 11269336"/>
              <a:gd name="connsiteY238" fmla="*/ 2179625 h 2323145"/>
              <a:gd name="connsiteX239" fmla="*/ 1449503 w 11269336"/>
              <a:gd name="connsiteY239" fmla="*/ 2182633 h 2323145"/>
              <a:gd name="connsiteX240" fmla="*/ 1266687 w 11269336"/>
              <a:gd name="connsiteY240" fmla="*/ 2212688 h 2323145"/>
              <a:gd name="connsiteX241" fmla="*/ 1239614 w 11269336"/>
              <a:gd name="connsiteY241" fmla="*/ 2209727 h 2323145"/>
              <a:gd name="connsiteX242" fmla="*/ 1202436 w 11269336"/>
              <a:gd name="connsiteY242" fmla="*/ 2209817 h 2323145"/>
              <a:gd name="connsiteX243" fmla="*/ 1136097 w 11269336"/>
              <a:gd name="connsiteY243" fmla="*/ 2205112 h 2323145"/>
              <a:gd name="connsiteX244" fmla="*/ 988232 w 11269336"/>
              <a:gd name="connsiteY244" fmla="*/ 2235635 h 2323145"/>
              <a:gd name="connsiteX245" fmla="*/ 981959 w 11269336"/>
              <a:gd name="connsiteY245" fmla="*/ 2231607 h 2323145"/>
              <a:gd name="connsiteX246" fmla="*/ 938600 w 11269336"/>
              <a:gd name="connsiteY246" fmla="*/ 2238113 h 2323145"/>
              <a:gd name="connsiteX247" fmla="*/ 791788 w 11269336"/>
              <a:gd name="connsiteY247" fmla="*/ 2293224 h 2323145"/>
              <a:gd name="connsiteX248" fmla="*/ 706914 w 11269336"/>
              <a:gd name="connsiteY248" fmla="*/ 2305046 h 2323145"/>
              <a:gd name="connsiteX249" fmla="*/ 675971 w 11269336"/>
              <a:gd name="connsiteY249" fmla="*/ 2304030 h 2323145"/>
              <a:gd name="connsiteX250" fmla="*/ 624180 w 11269336"/>
              <a:gd name="connsiteY250" fmla="*/ 2302650 h 2323145"/>
              <a:gd name="connsiteX251" fmla="*/ 583453 w 11269336"/>
              <a:gd name="connsiteY251" fmla="*/ 2288788 h 2323145"/>
              <a:gd name="connsiteX252" fmla="*/ 540946 w 11269336"/>
              <a:gd name="connsiteY252" fmla="*/ 2292721 h 2323145"/>
              <a:gd name="connsiteX253" fmla="*/ 533680 w 11269336"/>
              <a:gd name="connsiteY253" fmla="*/ 2310233 h 2323145"/>
              <a:gd name="connsiteX254" fmla="*/ 487366 w 11269336"/>
              <a:gd name="connsiteY254" fmla="*/ 2309053 h 2323145"/>
              <a:gd name="connsiteX255" fmla="*/ 416820 w 11269336"/>
              <a:gd name="connsiteY255" fmla="*/ 2305443 h 2323145"/>
              <a:gd name="connsiteX256" fmla="*/ 376805 w 11269336"/>
              <a:gd name="connsiteY256" fmla="*/ 2307647 h 2323145"/>
              <a:gd name="connsiteX257" fmla="*/ 266777 w 11269336"/>
              <a:gd name="connsiteY257" fmla="*/ 2309012 h 2323145"/>
              <a:gd name="connsiteX258" fmla="*/ 156013 w 11269336"/>
              <a:gd name="connsiteY258" fmla="*/ 2306832 h 2323145"/>
              <a:gd name="connsiteX259" fmla="*/ 87258 w 11269336"/>
              <a:gd name="connsiteY259" fmla="*/ 2285511 h 2323145"/>
              <a:gd name="connsiteX260" fmla="*/ 23798 w 11269336"/>
              <a:gd name="connsiteY260" fmla="*/ 2281822 h 2323145"/>
              <a:gd name="connsiteX261" fmla="*/ 0 w 11269336"/>
              <a:gd name="connsiteY261" fmla="*/ 2285369 h 2323145"/>
              <a:gd name="connsiteX262" fmla="*/ 0 w 11269336"/>
              <a:gd name="connsiteY262"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807902 w 11269336"/>
              <a:gd name="connsiteY135" fmla="*/ 2138894 h 2323145"/>
              <a:gd name="connsiteX136" fmla="*/ 4765388 w 11269336"/>
              <a:gd name="connsiteY136" fmla="*/ 2162525 h 2323145"/>
              <a:gd name="connsiteX137" fmla="*/ 4745033 w 11269336"/>
              <a:gd name="connsiteY137" fmla="*/ 2158859 h 2323145"/>
              <a:gd name="connsiteX138" fmla="*/ 4741475 w 11269336"/>
              <a:gd name="connsiteY138" fmla="*/ 2157998 h 2323145"/>
              <a:gd name="connsiteX139" fmla="*/ 4728247 w 11269336"/>
              <a:gd name="connsiteY139" fmla="*/ 2159526 h 2323145"/>
              <a:gd name="connsiteX140" fmla="*/ 4723263 w 11269336"/>
              <a:gd name="connsiteY140" fmla="*/ 2153742 h 2323145"/>
              <a:gd name="connsiteX141" fmla="*/ 4702453 w 11269336"/>
              <a:gd name="connsiteY141" fmla="*/ 2151586 h 2323145"/>
              <a:gd name="connsiteX142" fmla="*/ 4678455 w 11269336"/>
              <a:gd name="connsiteY142" fmla="*/ 2156131 h 2323145"/>
              <a:gd name="connsiteX143" fmla="*/ 4593061 w 11269336"/>
              <a:gd name="connsiteY143" fmla="*/ 2171597 h 2323145"/>
              <a:gd name="connsiteX144" fmla="*/ 4533444 w 11269336"/>
              <a:gd name="connsiteY144" fmla="*/ 2181200 h 2323145"/>
              <a:gd name="connsiteX145" fmla="*/ 4492832 w 11269336"/>
              <a:gd name="connsiteY145" fmla="*/ 2188033 h 2323145"/>
              <a:gd name="connsiteX146" fmla="*/ 4467257 w 11269336"/>
              <a:gd name="connsiteY146" fmla="*/ 2196121 h 2323145"/>
              <a:gd name="connsiteX147" fmla="*/ 4459937 w 11269336"/>
              <a:gd name="connsiteY147" fmla="*/ 2195182 h 2323145"/>
              <a:gd name="connsiteX148" fmla="*/ 4433312 w 11269336"/>
              <a:gd name="connsiteY148" fmla="*/ 2199004 h 2323145"/>
              <a:gd name="connsiteX149" fmla="*/ 4420601 w 11269336"/>
              <a:gd name="connsiteY149" fmla="*/ 2205158 h 2323145"/>
              <a:gd name="connsiteX150" fmla="*/ 4405765 w 11269336"/>
              <a:gd name="connsiteY150" fmla="*/ 2199902 h 2323145"/>
              <a:gd name="connsiteX151" fmla="*/ 4401354 w 11269336"/>
              <a:gd name="connsiteY151" fmla="*/ 2194745 h 2323145"/>
              <a:gd name="connsiteX152" fmla="*/ 4383151 w 11269336"/>
              <a:gd name="connsiteY152" fmla="*/ 2201140 h 2323145"/>
              <a:gd name="connsiteX153" fmla="*/ 4366646 w 11269336"/>
              <a:gd name="connsiteY153" fmla="*/ 2198564 h 2323145"/>
              <a:gd name="connsiteX154" fmla="*/ 4354009 w 11269336"/>
              <a:gd name="connsiteY154" fmla="*/ 2204984 h 2323145"/>
              <a:gd name="connsiteX155" fmla="*/ 4348284 w 11269336"/>
              <a:gd name="connsiteY155" fmla="*/ 2205270 h 2323145"/>
              <a:gd name="connsiteX156" fmla="*/ 4333906 w 11269336"/>
              <a:gd name="connsiteY156" fmla="*/ 2205251 h 2323145"/>
              <a:gd name="connsiteX157" fmla="*/ 4308819 w 11269336"/>
              <a:gd name="connsiteY157" fmla="*/ 2203822 h 2323145"/>
              <a:gd name="connsiteX158" fmla="*/ 4301210 w 11269336"/>
              <a:gd name="connsiteY158" fmla="*/ 2204456 h 2323145"/>
              <a:gd name="connsiteX159" fmla="*/ 4283095 w 11269336"/>
              <a:gd name="connsiteY159" fmla="*/ 2198177 h 2323145"/>
              <a:gd name="connsiteX160" fmla="*/ 4250119 w 11269336"/>
              <a:gd name="connsiteY160" fmla="*/ 2196342 h 2323145"/>
              <a:gd name="connsiteX161" fmla="*/ 4189203 w 11269336"/>
              <a:gd name="connsiteY161" fmla="*/ 2178994 h 2323145"/>
              <a:gd name="connsiteX162" fmla="*/ 4154035 w 11269336"/>
              <a:gd name="connsiteY162" fmla="*/ 2171950 h 2323145"/>
              <a:gd name="connsiteX163" fmla="*/ 4129569 w 11269336"/>
              <a:gd name="connsiteY163" fmla="*/ 2163850 h 2323145"/>
              <a:gd name="connsiteX164" fmla="*/ 4061250 w 11269336"/>
              <a:gd name="connsiteY164" fmla="*/ 2159236 h 2323145"/>
              <a:gd name="connsiteX165" fmla="*/ 3945480 w 11269336"/>
              <a:gd name="connsiteY165" fmla="*/ 2158279 h 2323145"/>
              <a:gd name="connsiteX166" fmla="*/ 3921468 w 11269336"/>
              <a:gd name="connsiteY166" fmla="*/ 2156588 h 2323145"/>
              <a:gd name="connsiteX167" fmla="*/ 3903348 w 11269336"/>
              <a:gd name="connsiteY167" fmla="*/ 2149220 h 2323145"/>
              <a:gd name="connsiteX168" fmla="*/ 3901342 w 11269336"/>
              <a:gd name="connsiteY168" fmla="*/ 2142355 h 2323145"/>
              <a:gd name="connsiteX169" fmla="*/ 3888539 w 11269336"/>
              <a:gd name="connsiteY169" fmla="*/ 2140476 h 2323145"/>
              <a:gd name="connsiteX170" fmla="*/ 3885662 w 11269336"/>
              <a:gd name="connsiteY170" fmla="*/ 2138740 h 2323145"/>
              <a:gd name="connsiteX171" fmla="*/ 3868627 w 11269336"/>
              <a:gd name="connsiteY171" fmla="*/ 2130023 h 2323145"/>
              <a:gd name="connsiteX172" fmla="*/ 3819177 w 11269336"/>
              <a:gd name="connsiteY172" fmla="*/ 2142111 h 2323145"/>
              <a:gd name="connsiteX173" fmla="*/ 3769100 w 11269336"/>
              <a:gd name="connsiteY173" fmla="*/ 2131731 h 2323145"/>
              <a:gd name="connsiteX174" fmla="*/ 3562752 w 11269336"/>
              <a:gd name="connsiteY174" fmla="*/ 2131785 h 2323145"/>
              <a:gd name="connsiteX175" fmla="*/ 3541402 w 11269336"/>
              <a:gd name="connsiteY175" fmla="*/ 2106821 h 2323145"/>
              <a:gd name="connsiteX176" fmla="*/ 3365341 w 11269336"/>
              <a:gd name="connsiteY176" fmla="*/ 2077638 h 2323145"/>
              <a:gd name="connsiteX177" fmla="*/ 3170922 w 11269336"/>
              <a:gd name="connsiteY177" fmla="*/ 2115957 h 2323145"/>
              <a:gd name="connsiteX178" fmla="*/ 3156256 w 11269336"/>
              <a:gd name="connsiteY178" fmla="*/ 2124773 h 2323145"/>
              <a:gd name="connsiteX179" fmla="*/ 3140298 w 11269336"/>
              <a:gd name="connsiteY179" fmla="*/ 2129182 h 2323145"/>
              <a:gd name="connsiteX180" fmla="*/ 3138514 w 11269336"/>
              <a:gd name="connsiteY180" fmla="*/ 2128069 h 2323145"/>
              <a:gd name="connsiteX181" fmla="*/ 3120467 w 11269336"/>
              <a:gd name="connsiteY181" fmla="*/ 2128281 h 2323145"/>
              <a:gd name="connsiteX182" fmla="*/ 3116175 w 11269336"/>
              <a:gd name="connsiteY182" fmla="*/ 2131633 h 2323145"/>
              <a:gd name="connsiteX183" fmla="*/ 3103685 w 11269336"/>
              <a:gd name="connsiteY183" fmla="*/ 2132814 h 2323145"/>
              <a:gd name="connsiteX184" fmla="*/ 3078794 w 11269336"/>
              <a:gd name="connsiteY184" fmla="*/ 2137935 h 2323145"/>
              <a:gd name="connsiteX185" fmla="*/ 3074407 w 11269336"/>
              <a:gd name="connsiteY185" fmla="*/ 2136274 h 2323145"/>
              <a:gd name="connsiteX186" fmla="*/ 3037285 w 11269336"/>
              <a:gd name="connsiteY186" fmla="*/ 2139919 h 2323145"/>
              <a:gd name="connsiteX187" fmla="*/ 3036901 w 11269336"/>
              <a:gd name="connsiteY187" fmla="*/ 2138726 h 2323145"/>
              <a:gd name="connsiteX188" fmla="*/ 3026996 w 11269336"/>
              <a:gd name="connsiteY188" fmla="*/ 2134322 h 2323145"/>
              <a:gd name="connsiteX189" fmla="*/ 3007772 w 11269336"/>
              <a:gd name="connsiteY189" fmla="*/ 2128742 h 2323145"/>
              <a:gd name="connsiteX190" fmla="*/ 2965030 w 11269336"/>
              <a:gd name="connsiteY190" fmla="*/ 2100494 h 2323145"/>
              <a:gd name="connsiteX191" fmla="*/ 2926342 w 11269336"/>
              <a:gd name="connsiteY191" fmla="*/ 2104155 h 2323145"/>
              <a:gd name="connsiteX192" fmla="*/ 2918608 w 11269336"/>
              <a:gd name="connsiteY192" fmla="*/ 2104215 h 2323145"/>
              <a:gd name="connsiteX193" fmla="*/ 2918475 w 11269336"/>
              <a:gd name="connsiteY193" fmla="*/ 2103937 h 2323145"/>
              <a:gd name="connsiteX194" fmla="*/ 2910360 w 11269336"/>
              <a:gd name="connsiteY194" fmla="*/ 2103444 h 2323145"/>
              <a:gd name="connsiteX195" fmla="*/ 2904507 w 11269336"/>
              <a:gd name="connsiteY195" fmla="*/ 2104326 h 2323145"/>
              <a:gd name="connsiteX196" fmla="*/ 2889503 w 11269336"/>
              <a:gd name="connsiteY196" fmla="*/ 2104443 h 2323145"/>
              <a:gd name="connsiteX197" fmla="*/ 2884480 w 11269336"/>
              <a:gd name="connsiteY197" fmla="*/ 2102626 h 2323145"/>
              <a:gd name="connsiteX198" fmla="*/ 2882689 w 11269336"/>
              <a:gd name="connsiteY198" fmla="*/ 2099228 h 2323145"/>
              <a:gd name="connsiteX199" fmla="*/ 2881291 w 11269336"/>
              <a:gd name="connsiteY199" fmla="*/ 2099618 h 2323145"/>
              <a:gd name="connsiteX200" fmla="*/ 2853979 w 11269336"/>
              <a:gd name="connsiteY200" fmla="*/ 2090388 h 2323145"/>
              <a:gd name="connsiteX201" fmla="*/ 2791790 w 11269336"/>
              <a:gd name="connsiteY201" fmla="*/ 2080332 h 2323145"/>
              <a:gd name="connsiteX202" fmla="*/ 2755844 w 11269336"/>
              <a:gd name="connsiteY202" fmla="*/ 2078874 h 2323145"/>
              <a:gd name="connsiteX203" fmla="*/ 2657742 w 11269336"/>
              <a:gd name="connsiteY203" fmla="*/ 2070179 h 2323145"/>
              <a:gd name="connsiteX204" fmla="*/ 2559549 w 11269336"/>
              <a:gd name="connsiteY204" fmla="*/ 2057873 h 2323145"/>
              <a:gd name="connsiteX205" fmla="*/ 2512054 w 11269336"/>
              <a:gd name="connsiteY205" fmla="*/ 2031671 h 2323145"/>
              <a:gd name="connsiteX206" fmla="*/ 2506437 w 11269336"/>
              <a:gd name="connsiteY206" fmla="*/ 2030918 h 2323145"/>
              <a:gd name="connsiteX207" fmla="*/ 2491752 w 11269336"/>
              <a:gd name="connsiteY207" fmla="*/ 2033906 h 2323145"/>
              <a:gd name="connsiteX208" fmla="*/ 2486338 w 11269336"/>
              <a:gd name="connsiteY208" fmla="*/ 2035862 h 2323145"/>
              <a:gd name="connsiteX209" fmla="*/ 2478186 w 11269336"/>
              <a:gd name="connsiteY209" fmla="*/ 2036953 h 2323145"/>
              <a:gd name="connsiteX210" fmla="*/ 2477950 w 11269336"/>
              <a:gd name="connsiteY210" fmla="*/ 2036715 h 2323145"/>
              <a:gd name="connsiteX211" fmla="*/ 2470381 w 11269336"/>
              <a:gd name="connsiteY211" fmla="*/ 2038256 h 2323145"/>
              <a:gd name="connsiteX212" fmla="*/ 2433781 w 11269336"/>
              <a:gd name="connsiteY212" fmla="*/ 2049140 h 2323145"/>
              <a:gd name="connsiteX213" fmla="*/ 2381172 w 11269336"/>
              <a:gd name="connsiteY213" fmla="*/ 2030645 h 2323145"/>
              <a:gd name="connsiteX214" fmla="*/ 2360198 w 11269336"/>
              <a:gd name="connsiteY214" fmla="*/ 2029059 h 2323145"/>
              <a:gd name="connsiteX215" fmla="*/ 2348815 w 11269336"/>
              <a:gd name="connsiteY215" fmla="*/ 2026798 h 2323145"/>
              <a:gd name="connsiteX216" fmla="*/ 2347988 w 11269336"/>
              <a:gd name="connsiteY216" fmla="*/ 2025745 h 2323145"/>
              <a:gd name="connsiteX217" fmla="*/ 2312920 w 11269336"/>
              <a:gd name="connsiteY217" fmla="*/ 2036311 h 2323145"/>
              <a:gd name="connsiteX218" fmla="*/ 2307986 w 11269336"/>
              <a:gd name="connsiteY218" fmla="*/ 2035583 h 2323145"/>
              <a:gd name="connsiteX219" fmla="*/ 2285481 w 11269336"/>
              <a:gd name="connsiteY219" fmla="*/ 2045197 h 2323145"/>
              <a:gd name="connsiteX220" fmla="*/ 2273666 w 11269336"/>
              <a:gd name="connsiteY220" fmla="*/ 2048710 h 2323145"/>
              <a:gd name="connsiteX221" fmla="*/ 2270719 w 11269336"/>
              <a:gd name="connsiteY221" fmla="*/ 2052702 h 2323145"/>
              <a:gd name="connsiteX222" fmla="*/ 2253080 w 11269336"/>
              <a:gd name="connsiteY222" fmla="*/ 2056363 h 2323145"/>
              <a:gd name="connsiteX223" fmla="*/ 2250906 w 11269336"/>
              <a:gd name="connsiteY223" fmla="*/ 2055654 h 2323145"/>
              <a:gd name="connsiteX224" fmla="*/ 2236905 w 11269336"/>
              <a:gd name="connsiteY224" fmla="*/ 2062882 h 2323145"/>
              <a:gd name="connsiteX225" fmla="*/ 2225830 w 11269336"/>
              <a:gd name="connsiteY225" fmla="*/ 2074027 h 2323145"/>
              <a:gd name="connsiteX226" fmla="*/ 2073776 w 11269336"/>
              <a:gd name="connsiteY226" fmla="*/ 2089244 h 2323145"/>
              <a:gd name="connsiteX227" fmla="*/ 1948256 w 11269336"/>
              <a:gd name="connsiteY227" fmla="*/ 2146616 h 2323145"/>
              <a:gd name="connsiteX228" fmla="*/ 1865582 w 11269336"/>
              <a:gd name="connsiteY228" fmla="*/ 2153738 h 2323145"/>
              <a:gd name="connsiteX229" fmla="*/ 1835210 w 11269336"/>
              <a:gd name="connsiteY229" fmla="*/ 2134244 h 2323145"/>
              <a:gd name="connsiteX230" fmla="*/ 1632661 w 11269336"/>
              <a:gd name="connsiteY230" fmla="*/ 2173882 h 2323145"/>
              <a:gd name="connsiteX231" fmla="*/ 1579590 w 11269336"/>
              <a:gd name="connsiteY231" fmla="*/ 2173680 h 2323145"/>
              <a:gd name="connsiteX232" fmla="*/ 1535601 w 11269336"/>
              <a:gd name="connsiteY232" fmla="*/ 2194590 h 2323145"/>
              <a:gd name="connsiteX233" fmla="*/ 1515594 w 11269336"/>
              <a:gd name="connsiteY233" fmla="*/ 2189622 h 2323145"/>
              <a:gd name="connsiteX234" fmla="*/ 1512113 w 11269336"/>
              <a:gd name="connsiteY234" fmla="*/ 2188534 h 2323145"/>
              <a:gd name="connsiteX235" fmla="*/ 1498838 w 11269336"/>
              <a:gd name="connsiteY235" fmla="*/ 2189213 h 2323145"/>
              <a:gd name="connsiteX236" fmla="*/ 1494279 w 11269336"/>
              <a:gd name="connsiteY236" fmla="*/ 2183112 h 2323145"/>
              <a:gd name="connsiteX237" fmla="*/ 1473714 w 11269336"/>
              <a:gd name="connsiteY237" fmla="*/ 2179625 h 2323145"/>
              <a:gd name="connsiteX238" fmla="*/ 1449503 w 11269336"/>
              <a:gd name="connsiteY238" fmla="*/ 2182633 h 2323145"/>
              <a:gd name="connsiteX239" fmla="*/ 1266687 w 11269336"/>
              <a:gd name="connsiteY239" fmla="*/ 2212688 h 2323145"/>
              <a:gd name="connsiteX240" fmla="*/ 1239614 w 11269336"/>
              <a:gd name="connsiteY240" fmla="*/ 2209727 h 2323145"/>
              <a:gd name="connsiteX241" fmla="*/ 1202436 w 11269336"/>
              <a:gd name="connsiteY241" fmla="*/ 2209817 h 2323145"/>
              <a:gd name="connsiteX242" fmla="*/ 1136097 w 11269336"/>
              <a:gd name="connsiteY242" fmla="*/ 2205112 h 2323145"/>
              <a:gd name="connsiteX243" fmla="*/ 988232 w 11269336"/>
              <a:gd name="connsiteY243" fmla="*/ 2235635 h 2323145"/>
              <a:gd name="connsiteX244" fmla="*/ 981959 w 11269336"/>
              <a:gd name="connsiteY244" fmla="*/ 2231607 h 2323145"/>
              <a:gd name="connsiteX245" fmla="*/ 938600 w 11269336"/>
              <a:gd name="connsiteY245" fmla="*/ 2238113 h 2323145"/>
              <a:gd name="connsiteX246" fmla="*/ 791788 w 11269336"/>
              <a:gd name="connsiteY246" fmla="*/ 2293224 h 2323145"/>
              <a:gd name="connsiteX247" fmla="*/ 706914 w 11269336"/>
              <a:gd name="connsiteY247" fmla="*/ 2305046 h 2323145"/>
              <a:gd name="connsiteX248" fmla="*/ 675971 w 11269336"/>
              <a:gd name="connsiteY248" fmla="*/ 2304030 h 2323145"/>
              <a:gd name="connsiteX249" fmla="*/ 624180 w 11269336"/>
              <a:gd name="connsiteY249" fmla="*/ 2302650 h 2323145"/>
              <a:gd name="connsiteX250" fmla="*/ 583453 w 11269336"/>
              <a:gd name="connsiteY250" fmla="*/ 2288788 h 2323145"/>
              <a:gd name="connsiteX251" fmla="*/ 540946 w 11269336"/>
              <a:gd name="connsiteY251" fmla="*/ 2292721 h 2323145"/>
              <a:gd name="connsiteX252" fmla="*/ 533680 w 11269336"/>
              <a:gd name="connsiteY252" fmla="*/ 2310233 h 2323145"/>
              <a:gd name="connsiteX253" fmla="*/ 487366 w 11269336"/>
              <a:gd name="connsiteY253" fmla="*/ 2309053 h 2323145"/>
              <a:gd name="connsiteX254" fmla="*/ 416820 w 11269336"/>
              <a:gd name="connsiteY254" fmla="*/ 2305443 h 2323145"/>
              <a:gd name="connsiteX255" fmla="*/ 376805 w 11269336"/>
              <a:gd name="connsiteY255" fmla="*/ 2307647 h 2323145"/>
              <a:gd name="connsiteX256" fmla="*/ 266777 w 11269336"/>
              <a:gd name="connsiteY256" fmla="*/ 2309012 h 2323145"/>
              <a:gd name="connsiteX257" fmla="*/ 156013 w 11269336"/>
              <a:gd name="connsiteY257" fmla="*/ 2306832 h 2323145"/>
              <a:gd name="connsiteX258" fmla="*/ 87258 w 11269336"/>
              <a:gd name="connsiteY258" fmla="*/ 2285511 h 2323145"/>
              <a:gd name="connsiteX259" fmla="*/ 23798 w 11269336"/>
              <a:gd name="connsiteY259" fmla="*/ 2281822 h 2323145"/>
              <a:gd name="connsiteX260" fmla="*/ 0 w 11269336"/>
              <a:gd name="connsiteY260" fmla="*/ 2285369 h 2323145"/>
              <a:gd name="connsiteX261" fmla="*/ 0 w 11269336"/>
              <a:gd name="connsiteY261"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807902 w 11269336"/>
              <a:gd name="connsiteY135" fmla="*/ 2138894 h 2323145"/>
              <a:gd name="connsiteX136" fmla="*/ 4765388 w 11269336"/>
              <a:gd name="connsiteY136" fmla="*/ 2162525 h 2323145"/>
              <a:gd name="connsiteX137" fmla="*/ 4745033 w 11269336"/>
              <a:gd name="connsiteY137" fmla="*/ 2158859 h 2323145"/>
              <a:gd name="connsiteX138" fmla="*/ 4741475 w 11269336"/>
              <a:gd name="connsiteY138" fmla="*/ 2157998 h 2323145"/>
              <a:gd name="connsiteX139" fmla="*/ 4728247 w 11269336"/>
              <a:gd name="connsiteY139" fmla="*/ 2159526 h 2323145"/>
              <a:gd name="connsiteX140" fmla="*/ 4723263 w 11269336"/>
              <a:gd name="connsiteY140" fmla="*/ 2153742 h 2323145"/>
              <a:gd name="connsiteX141" fmla="*/ 4702453 w 11269336"/>
              <a:gd name="connsiteY141" fmla="*/ 2151586 h 2323145"/>
              <a:gd name="connsiteX142" fmla="*/ 4593061 w 11269336"/>
              <a:gd name="connsiteY142" fmla="*/ 2171597 h 2323145"/>
              <a:gd name="connsiteX143" fmla="*/ 4533444 w 11269336"/>
              <a:gd name="connsiteY143" fmla="*/ 2181200 h 2323145"/>
              <a:gd name="connsiteX144" fmla="*/ 4492832 w 11269336"/>
              <a:gd name="connsiteY144" fmla="*/ 2188033 h 2323145"/>
              <a:gd name="connsiteX145" fmla="*/ 4467257 w 11269336"/>
              <a:gd name="connsiteY145" fmla="*/ 2196121 h 2323145"/>
              <a:gd name="connsiteX146" fmla="*/ 4459937 w 11269336"/>
              <a:gd name="connsiteY146" fmla="*/ 2195182 h 2323145"/>
              <a:gd name="connsiteX147" fmla="*/ 4433312 w 11269336"/>
              <a:gd name="connsiteY147" fmla="*/ 2199004 h 2323145"/>
              <a:gd name="connsiteX148" fmla="*/ 4420601 w 11269336"/>
              <a:gd name="connsiteY148" fmla="*/ 2205158 h 2323145"/>
              <a:gd name="connsiteX149" fmla="*/ 4405765 w 11269336"/>
              <a:gd name="connsiteY149" fmla="*/ 2199902 h 2323145"/>
              <a:gd name="connsiteX150" fmla="*/ 4401354 w 11269336"/>
              <a:gd name="connsiteY150" fmla="*/ 2194745 h 2323145"/>
              <a:gd name="connsiteX151" fmla="*/ 4383151 w 11269336"/>
              <a:gd name="connsiteY151" fmla="*/ 2201140 h 2323145"/>
              <a:gd name="connsiteX152" fmla="*/ 4366646 w 11269336"/>
              <a:gd name="connsiteY152" fmla="*/ 2198564 h 2323145"/>
              <a:gd name="connsiteX153" fmla="*/ 4354009 w 11269336"/>
              <a:gd name="connsiteY153" fmla="*/ 2204984 h 2323145"/>
              <a:gd name="connsiteX154" fmla="*/ 4348284 w 11269336"/>
              <a:gd name="connsiteY154" fmla="*/ 2205270 h 2323145"/>
              <a:gd name="connsiteX155" fmla="*/ 4333906 w 11269336"/>
              <a:gd name="connsiteY155" fmla="*/ 2205251 h 2323145"/>
              <a:gd name="connsiteX156" fmla="*/ 4308819 w 11269336"/>
              <a:gd name="connsiteY156" fmla="*/ 2203822 h 2323145"/>
              <a:gd name="connsiteX157" fmla="*/ 4301210 w 11269336"/>
              <a:gd name="connsiteY157" fmla="*/ 2204456 h 2323145"/>
              <a:gd name="connsiteX158" fmla="*/ 4283095 w 11269336"/>
              <a:gd name="connsiteY158" fmla="*/ 2198177 h 2323145"/>
              <a:gd name="connsiteX159" fmla="*/ 4250119 w 11269336"/>
              <a:gd name="connsiteY159" fmla="*/ 2196342 h 2323145"/>
              <a:gd name="connsiteX160" fmla="*/ 4189203 w 11269336"/>
              <a:gd name="connsiteY160" fmla="*/ 2178994 h 2323145"/>
              <a:gd name="connsiteX161" fmla="*/ 4154035 w 11269336"/>
              <a:gd name="connsiteY161" fmla="*/ 2171950 h 2323145"/>
              <a:gd name="connsiteX162" fmla="*/ 4129569 w 11269336"/>
              <a:gd name="connsiteY162" fmla="*/ 2163850 h 2323145"/>
              <a:gd name="connsiteX163" fmla="*/ 4061250 w 11269336"/>
              <a:gd name="connsiteY163" fmla="*/ 2159236 h 2323145"/>
              <a:gd name="connsiteX164" fmla="*/ 3945480 w 11269336"/>
              <a:gd name="connsiteY164" fmla="*/ 2158279 h 2323145"/>
              <a:gd name="connsiteX165" fmla="*/ 3921468 w 11269336"/>
              <a:gd name="connsiteY165" fmla="*/ 2156588 h 2323145"/>
              <a:gd name="connsiteX166" fmla="*/ 3903348 w 11269336"/>
              <a:gd name="connsiteY166" fmla="*/ 2149220 h 2323145"/>
              <a:gd name="connsiteX167" fmla="*/ 3901342 w 11269336"/>
              <a:gd name="connsiteY167" fmla="*/ 2142355 h 2323145"/>
              <a:gd name="connsiteX168" fmla="*/ 3888539 w 11269336"/>
              <a:gd name="connsiteY168" fmla="*/ 2140476 h 2323145"/>
              <a:gd name="connsiteX169" fmla="*/ 3885662 w 11269336"/>
              <a:gd name="connsiteY169" fmla="*/ 2138740 h 2323145"/>
              <a:gd name="connsiteX170" fmla="*/ 3868627 w 11269336"/>
              <a:gd name="connsiteY170" fmla="*/ 2130023 h 2323145"/>
              <a:gd name="connsiteX171" fmla="*/ 3819177 w 11269336"/>
              <a:gd name="connsiteY171" fmla="*/ 2142111 h 2323145"/>
              <a:gd name="connsiteX172" fmla="*/ 3769100 w 11269336"/>
              <a:gd name="connsiteY172" fmla="*/ 2131731 h 2323145"/>
              <a:gd name="connsiteX173" fmla="*/ 3562752 w 11269336"/>
              <a:gd name="connsiteY173" fmla="*/ 2131785 h 2323145"/>
              <a:gd name="connsiteX174" fmla="*/ 3541402 w 11269336"/>
              <a:gd name="connsiteY174" fmla="*/ 2106821 h 2323145"/>
              <a:gd name="connsiteX175" fmla="*/ 3365341 w 11269336"/>
              <a:gd name="connsiteY175" fmla="*/ 2077638 h 2323145"/>
              <a:gd name="connsiteX176" fmla="*/ 3170922 w 11269336"/>
              <a:gd name="connsiteY176" fmla="*/ 2115957 h 2323145"/>
              <a:gd name="connsiteX177" fmla="*/ 3156256 w 11269336"/>
              <a:gd name="connsiteY177" fmla="*/ 2124773 h 2323145"/>
              <a:gd name="connsiteX178" fmla="*/ 3140298 w 11269336"/>
              <a:gd name="connsiteY178" fmla="*/ 2129182 h 2323145"/>
              <a:gd name="connsiteX179" fmla="*/ 3138514 w 11269336"/>
              <a:gd name="connsiteY179" fmla="*/ 2128069 h 2323145"/>
              <a:gd name="connsiteX180" fmla="*/ 3120467 w 11269336"/>
              <a:gd name="connsiteY180" fmla="*/ 2128281 h 2323145"/>
              <a:gd name="connsiteX181" fmla="*/ 3116175 w 11269336"/>
              <a:gd name="connsiteY181" fmla="*/ 2131633 h 2323145"/>
              <a:gd name="connsiteX182" fmla="*/ 3103685 w 11269336"/>
              <a:gd name="connsiteY182" fmla="*/ 2132814 h 2323145"/>
              <a:gd name="connsiteX183" fmla="*/ 3078794 w 11269336"/>
              <a:gd name="connsiteY183" fmla="*/ 2137935 h 2323145"/>
              <a:gd name="connsiteX184" fmla="*/ 3074407 w 11269336"/>
              <a:gd name="connsiteY184" fmla="*/ 2136274 h 2323145"/>
              <a:gd name="connsiteX185" fmla="*/ 3037285 w 11269336"/>
              <a:gd name="connsiteY185" fmla="*/ 2139919 h 2323145"/>
              <a:gd name="connsiteX186" fmla="*/ 3036901 w 11269336"/>
              <a:gd name="connsiteY186" fmla="*/ 2138726 h 2323145"/>
              <a:gd name="connsiteX187" fmla="*/ 3026996 w 11269336"/>
              <a:gd name="connsiteY187" fmla="*/ 2134322 h 2323145"/>
              <a:gd name="connsiteX188" fmla="*/ 3007772 w 11269336"/>
              <a:gd name="connsiteY188" fmla="*/ 2128742 h 2323145"/>
              <a:gd name="connsiteX189" fmla="*/ 2965030 w 11269336"/>
              <a:gd name="connsiteY189" fmla="*/ 2100494 h 2323145"/>
              <a:gd name="connsiteX190" fmla="*/ 2926342 w 11269336"/>
              <a:gd name="connsiteY190" fmla="*/ 2104155 h 2323145"/>
              <a:gd name="connsiteX191" fmla="*/ 2918608 w 11269336"/>
              <a:gd name="connsiteY191" fmla="*/ 2104215 h 2323145"/>
              <a:gd name="connsiteX192" fmla="*/ 2918475 w 11269336"/>
              <a:gd name="connsiteY192" fmla="*/ 2103937 h 2323145"/>
              <a:gd name="connsiteX193" fmla="*/ 2910360 w 11269336"/>
              <a:gd name="connsiteY193" fmla="*/ 2103444 h 2323145"/>
              <a:gd name="connsiteX194" fmla="*/ 2904507 w 11269336"/>
              <a:gd name="connsiteY194" fmla="*/ 2104326 h 2323145"/>
              <a:gd name="connsiteX195" fmla="*/ 2889503 w 11269336"/>
              <a:gd name="connsiteY195" fmla="*/ 2104443 h 2323145"/>
              <a:gd name="connsiteX196" fmla="*/ 2884480 w 11269336"/>
              <a:gd name="connsiteY196" fmla="*/ 2102626 h 2323145"/>
              <a:gd name="connsiteX197" fmla="*/ 2882689 w 11269336"/>
              <a:gd name="connsiteY197" fmla="*/ 2099228 h 2323145"/>
              <a:gd name="connsiteX198" fmla="*/ 2881291 w 11269336"/>
              <a:gd name="connsiteY198" fmla="*/ 2099618 h 2323145"/>
              <a:gd name="connsiteX199" fmla="*/ 2853979 w 11269336"/>
              <a:gd name="connsiteY199" fmla="*/ 2090388 h 2323145"/>
              <a:gd name="connsiteX200" fmla="*/ 2791790 w 11269336"/>
              <a:gd name="connsiteY200" fmla="*/ 2080332 h 2323145"/>
              <a:gd name="connsiteX201" fmla="*/ 2755844 w 11269336"/>
              <a:gd name="connsiteY201" fmla="*/ 2078874 h 2323145"/>
              <a:gd name="connsiteX202" fmla="*/ 2657742 w 11269336"/>
              <a:gd name="connsiteY202" fmla="*/ 2070179 h 2323145"/>
              <a:gd name="connsiteX203" fmla="*/ 2559549 w 11269336"/>
              <a:gd name="connsiteY203" fmla="*/ 2057873 h 2323145"/>
              <a:gd name="connsiteX204" fmla="*/ 2512054 w 11269336"/>
              <a:gd name="connsiteY204" fmla="*/ 2031671 h 2323145"/>
              <a:gd name="connsiteX205" fmla="*/ 2506437 w 11269336"/>
              <a:gd name="connsiteY205" fmla="*/ 2030918 h 2323145"/>
              <a:gd name="connsiteX206" fmla="*/ 2491752 w 11269336"/>
              <a:gd name="connsiteY206" fmla="*/ 2033906 h 2323145"/>
              <a:gd name="connsiteX207" fmla="*/ 2486338 w 11269336"/>
              <a:gd name="connsiteY207" fmla="*/ 2035862 h 2323145"/>
              <a:gd name="connsiteX208" fmla="*/ 2478186 w 11269336"/>
              <a:gd name="connsiteY208" fmla="*/ 2036953 h 2323145"/>
              <a:gd name="connsiteX209" fmla="*/ 2477950 w 11269336"/>
              <a:gd name="connsiteY209" fmla="*/ 2036715 h 2323145"/>
              <a:gd name="connsiteX210" fmla="*/ 2470381 w 11269336"/>
              <a:gd name="connsiteY210" fmla="*/ 2038256 h 2323145"/>
              <a:gd name="connsiteX211" fmla="*/ 2433781 w 11269336"/>
              <a:gd name="connsiteY211" fmla="*/ 2049140 h 2323145"/>
              <a:gd name="connsiteX212" fmla="*/ 2381172 w 11269336"/>
              <a:gd name="connsiteY212" fmla="*/ 2030645 h 2323145"/>
              <a:gd name="connsiteX213" fmla="*/ 2360198 w 11269336"/>
              <a:gd name="connsiteY213" fmla="*/ 2029059 h 2323145"/>
              <a:gd name="connsiteX214" fmla="*/ 2348815 w 11269336"/>
              <a:gd name="connsiteY214" fmla="*/ 2026798 h 2323145"/>
              <a:gd name="connsiteX215" fmla="*/ 2347988 w 11269336"/>
              <a:gd name="connsiteY215" fmla="*/ 2025745 h 2323145"/>
              <a:gd name="connsiteX216" fmla="*/ 2312920 w 11269336"/>
              <a:gd name="connsiteY216" fmla="*/ 2036311 h 2323145"/>
              <a:gd name="connsiteX217" fmla="*/ 2307986 w 11269336"/>
              <a:gd name="connsiteY217" fmla="*/ 2035583 h 2323145"/>
              <a:gd name="connsiteX218" fmla="*/ 2285481 w 11269336"/>
              <a:gd name="connsiteY218" fmla="*/ 2045197 h 2323145"/>
              <a:gd name="connsiteX219" fmla="*/ 2273666 w 11269336"/>
              <a:gd name="connsiteY219" fmla="*/ 2048710 h 2323145"/>
              <a:gd name="connsiteX220" fmla="*/ 2270719 w 11269336"/>
              <a:gd name="connsiteY220" fmla="*/ 2052702 h 2323145"/>
              <a:gd name="connsiteX221" fmla="*/ 2253080 w 11269336"/>
              <a:gd name="connsiteY221" fmla="*/ 2056363 h 2323145"/>
              <a:gd name="connsiteX222" fmla="*/ 2250906 w 11269336"/>
              <a:gd name="connsiteY222" fmla="*/ 2055654 h 2323145"/>
              <a:gd name="connsiteX223" fmla="*/ 2236905 w 11269336"/>
              <a:gd name="connsiteY223" fmla="*/ 2062882 h 2323145"/>
              <a:gd name="connsiteX224" fmla="*/ 2225830 w 11269336"/>
              <a:gd name="connsiteY224" fmla="*/ 2074027 h 2323145"/>
              <a:gd name="connsiteX225" fmla="*/ 2073776 w 11269336"/>
              <a:gd name="connsiteY225" fmla="*/ 2089244 h 2323145"/>
              <a:gd name="connsiteX226" fmla="*/ 1948256 w 11269336"/>
              <a:gd name="connsiteY226" fmla="*/ 2146616 h 2323145"/>
              <a:gd name="connsiteX227" fmla="*/ 1865582 w 11269336"/>
              <a:gd name="connsiteY227" fmla="*/ 2153738 h 2323145"/>
              <a:gd name="connsiteX228" fmla="*/ 1835210 w 11269336"/>
              <a:gd name="connsiteY228" fmla="*/ 2134244 h 2323145"/>
              <a:gd name="connsiteX229" fmla="*/ 1632661 w 11269336"/>
              <a:gd name="connsiteY229" fmla="*/ 2173882 h 2323145"/>
              <a:gd name="connsiteX230" fmla="*/ 1579590 w 11269336"/>
              <a:gd name="connsiteY230" fmla="*/ 2173680 h 2323145"/>
              <a:gd name="connsiteX231" fmla="*/ 1535601 w 11269336"/>
              <a:gd name="connsiteY231" fmla="*/ 2194590 h 2323145"/>
              <a:gd name="connsiteX232" fmla="*/ 1515594 w 11269336"/>
              <a:gd name="connsiteY232" fmla="*/ 2189622 h 2323145"/>
              <a:gd name="connsiteX233" fmla="*/ 1512113 w 11269336"/>
              <a:gd name="connsiteY233" fmla="*/ 2188534 h 2323145"/>
              <a:gd name="connsiteX234" fmla="*/ 1498838 w 11269336"/>
              <a:gd name="connsiteY234" fmla="*/ 2189213 h 2323145"/>
              <a:gd name="connsiteX235" fmla="*/ 1494279 w 11269336"/>
              <a:gd name="connsiteY235" fmla="*/ 2183112 h 2323145"/>
              <a:gd name="connsiteX236" fmla="*/ 1473714 w 11269336"/>
              <a:gd name="connsiteY236" fmla="*/ 2179625 h 2323145"/>
              <a:gd name="connsiteX237" fmla="*/ 1449503 w 11269336"/>
              <a:gd name="connsiteY237" fmla="*/ 2182633 h 2323145"/>
              <a:gd name="connsiteX238" fmla="*/ 1266687 w 11269336"/>
              <a:gd name="connsiteY238" fmla="*/ 2212688 h 2323145"/>
              <a:gd name="connsiteX239" fmla="*/ 1239614 w 11269336"/>
              <a:gd name="connsiteY239" fmla="*/ 2209727 h 2323145"/>
              <a:gd name="connsiteX240" fmla="*/ 1202436 w 11269336"/>
              <a:gd name="connsiteY240" fmla="*/ 2209817 h 2323145"/>
              <a:gd name="connsiteX241" fmla="*/ 1136097 w 11269336"/>
              <a:gd name="connsiteY241" fmla="*/ 2205112 h 2323145"/>
              <a:gd name="connsiteX242" fmla="*/ 988232 w 11269336"/>
              <a:gd name="connsiteY242" fmla="*/ 2235635 h 2323145"/>
              <a:gd name="connsiteX243" fmla="*/ 981959 w 11269336"/>
              <a:gd name="connsiteY243" fmla="*/ 2231607 h 2323145"/>
              <a:gd name="connsiteX244" fmla="*/ 938600 w 11269336"/>
              <a:gd name="connsiteY244" fmla="*/ 2238113 h 2323145"/>
              <a:gd name="connsiteX245" fmla="*/ 791788 w 11269336"/>
              <a:gd name="connsiteY245" fmla="*/ 2293224 h 2323145"/>
              <a:gd name="connsiteX246" fmla="*/ 706914 w 11269336"/>
              <a:gd name="connsiteY246" fmla="*/ 2305046 h 2323145"/>
              <a:gd name="connsiteX247" fmla="*/ 675971 w 11269336"/>
              <a:gd name="connsiteY247" fmla="*/ 2304030 h 2323145"/>
              <a:gd name="connsiteX248" fmla="*/ 624180 w 11269336"/>
              <a:gd name="connsiteY248" fmla="*/ 2302650 h 2323145"/>
              <a:gd name="connsiteX249" fmla="*/ 583453 w 11269336"/>
              <a:gd name="connsiteY249" fmla="*/ 2288788 h 2323145"/>
              <a:gd name="connsiteX250" fmla="*/ 540946 w 11269336"/>
              <a:gd name="connsiteY250" fmla="*/ 2292721 h 2323145"/>
              <a:gd name="connsiteX251" fmla="*/ 533680 w 11269336"/>
              <a:gd name="connsiteY251" fmla="*/ 2310233 h 2323145"/>
              <a:gd name="connsiteX252" fmla="*/ 487366 w 11269336"/>
              <a:gd name="connsiteY252" fmla="*/ 2309053 h 2323145"/>
              <a:gd name="connsiteX253" fmla="*/ 416820 w 11269336"/>
              <a:gd name="connsiteY253" fmla="*/ 2305443 h 2323145"/>
              <a:gd name="connsiteX254" fmla="*/ 376805 w 11269336"/>
              <a:gd name="connsiteY254" fmla="*/ 2307647 h 2323145"/>
              <a:gd name="connsiteX255" fmla="*/ 266777 w 11269336"/>
              <a:gd name="connsiteY255" fmla="*/ 2309012 h 2323145"/>
              <a:gd name="connsiteX256" fmla="*/ 156013 w 11269336"/>
              <a:gd name="connsiteY256" fmla="*/ 2306832 h 2323145"/>
              <a:gd name="connsiteX257" fmla="*/ 87258 w 11269336"/>
              <a:gd name="connsiteY257" fmla="*/ 2285511 h 2323145"/>
              <a:gd name="connsiteX258" fmla="*/ 23798 w 11269336"/>
              <a:gd name="connsiteY258" fmla="*/ 2281822 h 2323145"/>
              <a:gd name="connsiteX259" fmla="*/ 0 w 11269336"/>
              <a:gd name="connsiteY259" fmla="*/ 2285369 h 2323145"/>
              <a:gd name="connsiteX260" fmla="*/ 0 w 11269336"/>
              <a:gd name="connsiteY260"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807902 w 11269336"/>
              <a:gd name="connsiteY135" fmla="*/ 2138894 h 2323145"/>
              <a:gd name="connsiteX136" fmla="*/ 4765388 w 11269336"/>
              <a:gd name="connsiteY136" fmla="*/ 2162525 h 2323145"/>
              <a:gd name="connsiteX137" fmla="*/ 4745033 w 11269336"/>
              <a:gd name="connsiteY137" fmla="*/ 2158859 h 2323145"/>
              <a:gd name="connsiteX138" fmla="*/ 4741475 w 11269336"/>
              <a:gd name="connsiteY138" fmla="*/ 2157998 h 2323145"/>
              <a:gd name="connsiteX139" fmla="*/ 4728247 w 11269336"/>
              <a:gd name="connsiteY139" fmla="*/ 2159526 h 2323145"/>
              <a:gd name="connsiteX140" fmla="*/ 4723263 w 11269336"/>
              <a:gd name="connsiteY140" fmla="*/ 2153742 h 2323145"/>
              <a:gd name="connsiteX141" fmla="*/ 4593061 w 11269336"/>
              <a:gd name="connsiteY141" fmla="*/ 2171597 h 2323145"/>
              <a:gd name="connsiteX142" fmla="*/ 4533444 w 11269336"/>
              <a:gd name="connsiteY142" fmla="*/ 2181200 h 2323145"/>
              <a:gd name="connsiteX143" fmla="*/ 4492832 w 11269336"/>
              <a:gd name="connsiteY143" fmla="*/ 2188033 h 2323145"/>
              <a:gd name="connsiteX144" fmla="*/ 4467257 w 11269336"/>
              <a:gd name="connsiteY144" fmla="*/ 2196121 h 2323145"/>
              <a:gd name="connsiteX145" fmla="*/ 4459937 w 11269336"/>
              <a:gd name="connsiteY145" fmla="*/ 2195182 h 2323145"/>
              <a:gd name="connsiteX146" fmla="*/ 4433312 w 11269336"/>
              <a:gd name="connsiteY146" fmla="*/ 2199004 h 2323145"/>
              <a:gd name="connsiteX147" fmla="*/ 4420601 w 11269336"/>
              <a:gd name="connsiteY147" fmla="*/ 2205158 h 2323145"/>
              <a:gd name="connsiteX148" fmla="*/ 4405765 w 11269336"/>
              <a:gd name="connsiteY148" fmla="*/ 2199902 h 2323145"/>
              <a:gd name="connsiteX149" fmla="*/ 4401354 w 11269336"/>
              <a:gd name="connsiteY149" fmla="*/ 2194745 h 2323145"/>
              <a:gd name="connsiteX150" fmla="*/ 4383151 w 11269336"/>
              <a:gd name="connsiteY150" fmla="*/ 2201140 h 2323145"/>
              <a:gd name="connsiteX151" fmla="*/ 4366646 w 11269336"/>
              <a:gd name="connsiteY151" fmla="*/ 2198564 h 2323145"/>
              <a:gd name="connsiteX152" fmla="*/ 4354009 w 11269336"/>
              <a:gd name="connsiteY152" fmla="*/ 2204984 h 2323145"/>
              <a:gd name="connsiteX153" fmla="*/ 4348284 w 11269336"/>
              <a:gd name="connsiteY153" fmla="*/ 2205270 h 2323145"/>
              <a:gd name="connsiteX154" fmla="*/ 4333906 w 11269336"/>
              <a:gd name="connsiteY154" fmla="*/ 2205251 h 2323145"/>
              <a:gd name="connsiteX155" fmla="*/ 4308819 w 11269336"/>
              <a:gd name="connsiteY155" fmla="*/ 2203822 h 2323145"/>
              <a:gd name="connsiteX156" fmla="*/ 4301210 w 11269336"/>
              <a:gd name="connsiteY156" fmla="*/ 2204456 h 2323145"/>
              <a:gd name="connsiteX157" fmla="*/ 4283095 w 11269336"/>
              <a:gd name="connsiteY157" fmla="*/ 2198177 h 2323145"/>
              <a:gd name="connsiteX158" fmla="*/ 4250119 w 11269336"/>
              <a:gd name="connsiteY158" fmla="*/ 2196342 h 2323145"/>
              <a:gd name="connsiteX159" fmla="*/ 4189203 w 11269336"/>
              <a:gd name="connsiteY159" fmla="*/ 2178994 h 2323145"/>
              <a:gd name="connsiteX160" fmla="*/ 4154035 w 11269336"/>
              <a:gd name="connsiteY160" fmla="*/ 2171950 h 2323145"/>
              <a:gd name="connsiteX161" fmla="*/ 4129569 w 11269336"/>
              <a:gd name="connsiteY161" fmla="*/ 2163850 h 2323145"/>
              <a:gd name="connsiteX162" fmla="*/ 4061250 w 11269336"/>
              <a:gd name="connsiteY162" fmla="*/ 2159236 h 2323145"/>
              <a:gd name="connsiteX163" fmla="*/ 3945480 w 11269336"/>
              <a:gd name="connsiteY163" fmla="*/ 2158279 h 2323145"/>
              <a:gd name="connsiteX164" fmla="*/ 3921468 w 11269336"/>
              <a:gd name="connsiteY164" fmla="*/ 2156588 h 2323145"/>
              <a:gd name="connsiteX165" fmla="*/ 3903348 w 11269336"/>
              <a:gd name="connsiteY165" fmla="*/ 2149220 h 2323145"/>
              <a:gd name="connsiteX166" fmla="*/ 3901342 w 11269336"/>
              <a:gd name="connsiteY166" fmla="*/ 2142355 h 2323145"/>
              <a:gd name="connsiteX167" fmla="*/ 3888539 w 11269336"/>
              <a:gd name="connsiteY167" fmla="*/ 2140476 h 2323145"/>
              <a:gd name="connsiteX168" fmla="*/ 3885662 w 11269336"/>
              <a:gd name="connsiteY168" fmla="*/ 2138740 h 2323145"/>
              <a:gd name="connsiteX169" fmla="*/ 3868627 w 11269336"/>
              <a:gd name="connsiteY169" fmla="*/ 2130023 h 2323145"/>
              <a:gd name="connsiteX170" fmla="*/ 3819177 w 11269336"/>
              <a:gd name="connsiteY170" fmla="*/ 2142111 h 2323145"/>
              <a:gd name="connsiteX171" fmla="*/ 3769100 w 11269336"/>
              <a:gd name="connsiteY171" fmla="*/ 2131731 h 2323145"/>
              <a:gd name="connsiteX172" fmla="*/ 3562752 w 11269336"/>
              <a:gd name="connsiteY172" fmla="*/ 2131785 h 2323145"/>
              <a:gd name="connsiteX173" fmla="*/ 3541402 w 11269336"/>
              <a:gd name="connsiteY173" fmla="*/ 2106821 h 2323145"/>
              <a:gd name="connsiteX174" fmla="*/ 3365341 w 11269336"/>
              <a:gd name="connsiteY174" fmla="*/ 2077638 h 2323145"/>
              <a:gd name="connsiteX175" fmla="*/ 3170922 w 11269336"/>
              <a:gd name="connsiteY175" fmla="*/ 2115957 h 2323145"/>
              <a:gd name="connsiteX176" fmla="*/ 3156256 w 11269336"/>
              <a:gd name="connsiteY176" fmla="*/ 2124773 h 2323145"/>
              <a:gd name="connsiteX177" fmla="*/ 3140298 w 11269336"/>
              <a:gd name="connsiteY177" fmla="*/ 2129182 h 2323145"/>
              <a:gd name="connsiteX178" fmla="*/ 3138514 w 11269336"/>
              <a:gd name="connsiteY178" fmla="*/ 2128069 h 2323145"/>
              <a:gd name="connsiteX179" fmla="*/ 3120467 w 11269336"/>
              <a:gd name="connsiteY179" fmla="*/ 2128281 h 2323145"/>
              <a:gd name="connsiteX180" fmla="*/ 3116175 w 11269336"/>
              <a:gd name="connsiteY180" fmla="*/ 2131633 h 2323145"/>
              <a:gd name="connsiteX181" fmla="*/ 3103685 w 11269336"/>
              <a:gd name="connsiteY181" fmla="*/ 2132814 h 2323145"/>
              <a:gd name="connsiteX182" fmla="*/ 3078794 w 11269336"/>
              <a:gd name="connsiteY182" fmla="*/ 2137935 h 2323145"/>
              <a:gd name="connsiteX183" fmla="*/ 3074407 w 11269336"/>
              <a:gd name="connsiteY183" fmla="*/ 2136274 h 2323145"/>
              <a:gd name="connsiteX184" fmla="*/ 3037285 w 11269336"/>
              <a:gd name="connsiteY184" fmla="*/ 2139919 h 2323145"/>
              <a:gd name="connsiteX185" fmla="*/ 3036901 w 11269336"/>
              <a:gd name="connsiteY185" fmla="*/ 2138726 h 2323145"/>
              <a:gd name="connsiteX186" fmla="*/ 3026996 w 11269336"/>
              <a:gd name="connsiteY186" fmla="*/ 2134322 h 2323145"/>
              <a:gd name="connsiteX187" fmla="*/ 3007772 w 11269336"/>
              <a:gd name="connsiteY187" fmla="*/ 2128742 h 2323145"/>
              <a:gd name="connsiteX188" fmla="*/ 2965030 w 11269336"/>
              <a:gd name="connsiteY188" fmla="*/ 2100494 h 2323145"/>
              <a:gd name="connsiteX189" fmla="*/ 2926342 w 11269336"/>
              <a:gd name="connsiteY189" fmla="*/ 2104155 h 2323145"/>
              <a:gd name="connsiteX190" fmla="*/ 2918608 w 11269336"/>
              <a:gd name="connsiteY190" fmla="*/ 2104215 h 2323145"/>
              <a:gd name="connsiteX191" fmla="*/ 2918475 w 11269336"/>
              <a:gd name="connsiteY191" fmla="*/ 2103937 h 2323145"/>
              <a:gd name="connsiteX192" fmla="*/ 2910360 w 11269336"/>
              <a:gd name="connsiteY192" fmla="*/ 2103444 h 2323145"/>
              <a:gd name="connsiteX193" fmla="*/ 2904507 w 11269336"/>
              <a:gd name="connsiteY193" fmla="*/ 2104326 h 2323145"/>
              <a:gd name="connsiteX194" fmla="*/ 2889503 w 11269336"/>
              <a:gd name="connsiteY194" fmla="*/ 2104443 h 2323145"/>
              <a:gd name="connsiteX195" fmla="*/ 2884480 w 11269336"/>
              <a:gd name="connsiteY195" fmla="*/ 2102626 h 2323145"/>
              <a:gd name="connsiteX196" fmla="*/ 2882689 w 11269336"/>
              <a:gd name="connsiteY196" fmla="*/ 2099228 h 2323145"/>
              <a:gd name="connsiteX197" fmla="*/ 2881291 w 11269336"/>
              <a:gd name="connsiteY197" fmla="*/ 2099618 h 2323145"/>
              <a:gd name="connsiteX198" fmla="*/ 2853979 w 11269336"/>
              <a:gd name="connsiteY198" fmla="*/ 2090388 h 2323145"/>
              <a:gd name="connsiteX199" fmla="*/ 2791790 w 11269336"/>
              <a:gd name="connsiteY199" fmla="*/ 2080332 h 2323145"/>
              <a:gd name="connsiteX200" fmla="*/ 2755844 w 11269336"/>
              <a:gd name="connsiteY200" fmla="*/ 2078874 h 2323145"/>
              <a:gd name="connsiteX201" fmla="*/ 2657742 w 11269336"/>
              <a:gd name="connsiteY201" fmla="*/ 2070179 h 2323145"/>
              <a:gd name="connsiteX202" fmla="*/ 2559549 w 11269336"/>
              <a:gd name="connsiteY202" fmla="*/ 2057873 h 2323145"/>
              <a:gd name="connsiteX203" fmla="*/ 2512054 w 11269336"/>
              <a:gd name="connsiteY203" fmla="*/ 2031671 h 2323145"/>
              <a:gd name="connsiteX204" fmla="*/ 2506437 w 11269336"/>
              <a:gd name="connsiteY204" fmla="*/ 2030918 h 2323145"/>
              <a:gd name="connsiteX205" fmla="*/ 2491752 w 11269336"/>
              <a:gd name="connsiteY205" fmla="*/ 2033906 h 2323145"/>
              <a:gd name="connsiteX206" fmla="*/ 2486338 w 11269336"/>
              <a:gd name="connsiteY206" fmla="*/ 2035862 h 2323145"/>
              <a:gd name="connsiteX207" fmla="*/ 2478186 w 11269336"/>
              <a:gd name="connsiteY207" fmla="*/ 2036953 h 2323145"/>
              <a:gd name="connsiteX208" fmla="*/ 2477950 w 11269336"/>
              <a:gd name="connsiteY208" fmla="*/ 2036715 h 2323145"/>
              <a:gd name="connsiteX209" fmla="*/ 2470381 w 11269336"/>
              <a:gd name="connsiteY209" fmla="*/ 2038256 h 2323145"/>
              <a:gd name="connsiteX210" fmla="*/ 2433781 w 11269336"/>
              <a:gd name="connsiteY210" fmla="*/ 2049140 h 2323145"/>
              <a:gd name="connsiteX211" fmla="*/ 2381172 w 11269336"/>
              <a:gd name="connsiteY211" fmla="*/ 2030645 h 2323145"/>
              <a:gd name="connsiteX212" fmla="*/ 2360198 w 11269336"/>
              <a:gd name="connsiteY212" fmla="*/ 2029059 h 2323145"/>
              <a:gd name="connsiteX213" fmla="*/ 2348815 w 11269336"/>
              <a:gd name="connsiteY213" fmla="*/ 2026798 h 2323145"/>
              <a:gd name="connsiteX214" fmla="*/ 2347988 w 11269336"/>
              <a:gd name="connsiteY214" fmla="*/ 2025745 h 2323145"/>
              <a:gd name="connsiteX215" fmla="*/ 2312920 w 11269336"/>
              <a:gd name="connsiteY215" fmla="*/ 2036311 h 2323145"/>
              <a:gd name="connsiteX216" fmla="*/ 2307986 w 11269336"/>
              <a:gd name="connsiteY216" fmla="*/ 2035583 h 2323145"/>
              <a:gd name="connsiteX217" fmla="*/ 2285481 w 11269336"/>
              <a:gd name="connsiteY217" fmla="*/ 2045197 h 2323145"/>
              <a:gd name="connsiteX218" fmla="*/ 2273666 w 11269336"/>
              <a:gd name="connsiteY218" fmla="*/ 2048710 h 2323145"/>
              <a:gd name="connsiteX219" fmla="*/ 2270719 w 11269336"/>
              <a:gd name="connsiteY219" fmla="*/ 2052702 h 2323145"/>
              <a:gd name="connsiteX220" fmla="*/ 2253080 w 11269336"/>
              <a:gd name="connsiteY220" fmla="*/ 2056363 h 2323145"/>
              <a:gd name="connsiteX221" fmla="*/ 2250906 w 11269336"/>
              <a:gd name="connsiteY221" fmla="*/ 2055654 h 2323145"/>
              <a:gd name="connsiteX222" fmla="*/ 2236905 w 11269336"/>
              <a:gd name="connsiteY222" fmla="*/ 2062882 h 2323145"/>
              <a:gd name="connsiteX223" fmla="*/ 2225830 w 11269336"/>
              <a:gd name="connsiteY223" fmla="*/ 2074027 h 2323145"/>
              <a:gd name="connsiteX224" fmla="*/ 2073776 w 11269336"/>
              <a:gd name="connsiteY224" fmla="*/ 2089244 h 2323145"/>
              <a:gd name="connsiteX225" fmla="*/ 1948256 w 11269336"/>
              <a:gd name="connsiteY225" fmla="*/ 2146616 h 2323145"/>
              <a:gd name="connsiteX226" fmla="*/ 1865582 w 11269336"/>
              <a:gd name="connsiteY226" fmla="*/ 2153738 h 2323145"/>
              <a:gd name="connsiteX227" fmla="*/ 1835210 w 11269336"/>
              <a:gd name="connsiteY227" fmla="*/ 2134244 h 2323145"/>
              <a:gd name="connsiteX228" fmla="*/ 1632661 w 11269336"/>
              <a:gd name="connsiteY228" fmla="*/ 2173882 h 2323145"/>
              <a:gd name="connsiteX229" fmla="*/ 1579590 w 11269336"/>
              <a:gd name="connsiteY229" fmla="*/ 2173680 h 2323145"/>
              <a:gd name="connsiteX230" fmla="*/ 1535601 w 11269336"/>
              <a:gd name="connsiteY230" fmla="*/ 2194590 h 2323145"/>
              <a:gd name="connsiteX231" fmla="*/ 1515594 w 11269336"/>
              <a:gd name="connsiteY231" fmla="*/ 2189622 h 2323145"/>
              <a:gd name="connsiteX232" fmla="*/ 1512113 w 11269336"/>
              <a:gd name="connsiteY232" fmla="*/ 2188534 h 2323145"/>
              <a:gd name="connsiteX233" fmla="*/ 1498838 w 11269336"/>
              <a:gd name="connsiteY233" fmla="*/ 2189213 h 2323145"/>
              <a:gd name="connsiteX234" fmla="*/ 1494279 w 11269336"/>
              <a:gd name="connsiteY234" fmla="*/ 2183112 h 2323145"/>
              <a:gd name="connsiteX235" fmla="*/ 1473714 w 11269336"/>
              <a:gd name="connsiteY235" fmla="*/ 2179625 h 2323145"/>
              <a:gd name="connsiteX236" fmla="*/ 1449503 w 11269336"/>
              <a:gd name="connsiteY236" fmla="*/ 2182633 h 2323145"/>
              <a:gd name="connsiteX237" fmla="*/ 1266687 w 11269336"/>
              <a:gd name="connsiteY237" fmla="*/ 2212688 h 2323145"/>
              <a:gd name="connsiteX238" fmla="*/ 1239614 w 11269336"/>
              <a:gd name="connsiteY238" fmla="*/ 2209727 h 2323145"/>
              <a:gd name="connsiteX239" fmla="*/ 1202436 w 11269336"/>
              <a:gd name="connsiteY239" fmla="*/ 2209817 h 2323145"/>
              <a:gd name="connsiteX240" fmla="*/ 1136097 w 11269336"/>
              <a:gd name="connsiteY240" fmla="*/ 2205112 h 2323145"/>
              <a:gd name="connsiteX241" fmla="*/ 988232 w 11269336"/>
              <a:gd name="connsiteY241" fmla="*/ 2235635 h 2323145"/>
              <a:gd name="connsiteX242" fmla="*/ 981959 w 11269336"/>
              <a:gd name="connsiteY242" fmla="*/ 2231607 h 2323145"/>
              <a:gd name="connsiteX243" fmla="*/ 938600 w 11269336"/>
              <a:gd name="connsiteY243" fmla="*/ 2238113 h 2323145"/>
              <a:gd name="connsiteX244" fmla="*/ 791788 w 11269336"/>
              <a:gd name="connsiteY244" fmla="*/ 2293224 h 2323145"/>
              <a:gd name="connsiteX245" fmla="*/ 706914 w 11269336"/>
              <a:gd name="connsiteY245" fmla="*/ 2305046 h 2323145"/>
              <a:gd name="connsiteX246" fmla="*/ 675971 w 11269336"/>
              <a:gd name="connsiteY246" fmla="*/ 2304030 h 2323145"/>
              <a:gd name="connsiteX247" fmla="*/ 624180 w 11269336"/>
              <a:gd name="connsiteY247" fmla="*/ 2302650 h 2323145"/>
              <a:gd name="connsiteX248" fmla="*/ 583453 w 11269336"/>
              <a:gd name="connsiteY248" fmla="*/ 2288788 h 2323145"/>
              <a:gd name="connsiteX249" fmla="*/ 540946 w 11269336"/>
              <a:gd name="connsiteY249" fmla="*/ 2292721 h 2323145"/>
              <a:gd name="connsiteX250" fmla="*/ 533680 w 11269336"/>
              <a:gd name="connsiteY250" fmla="*/ 2310233 h 2323145"/>
              <a:gd name="connsiteX251" fmla="*/ 487366 w 11269336"/>
              <a:gd name="connsiteY251" fmla="*/ 2309053 h 2323145"/>
              <a:gd name="connsiteX252" fmla="*/ 416820 w 11269336"/>
              <a:gd name="connsiteY252" fmla="*/ 2305443 h 2323145"/>
              <a:gd name="connsiteX253" fmla="*/ 376805 w 11269336"/>
              <a:gd name="connsiteY253" fmla="*/ 2307647 h 2323145"/>
              <a:gd name="connsiteX254" fmla="*/ 266777 w 11269336"/>
              <a:gd name="connsiteY254" fmla="*/ 2309012 h 2323145"/>
              <a:gd name="connsiteX255" fmla="*/ 156013 w 11269336"/>
              <a:gd name="connsiteY255" fmla="*/ 2306832 h 2323145"/>
              <a:gd name="connsiteX256" fmla="*/ 87258 w 11269336"/>
              <a:gd name="connsiteY256" fmla="*/ 2285511 h 2323145"/>
              <a:gd name="connsiteX257" fmla="*/ 23798 w 11269336"/>
              <a:gd name="connsiteY257" fmla="*/ 2281822 h 2323145"/>
              <a:gd name="connsiteX258" fmla="*/ 0 w 11269336"/>
              <a:gd name="connsiteY258" fmla="*/ 2285369 h 2323145"/>
              <a:gd name="connsiteX259" fmla="*/ 0 w 11269336"/>
              <a:gd name="connsiteY259"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533444 w 11269336"/>
              <a:gd name="connsiteY141" fmla="*/ 2181200 h 2323145"/>
              <a:gd name="connsiteX142" fmla="*/ 4492832 w 11269336"/>
              <a:gd name="connsiteY142" fmla="*/ 2188033 h 2323145"/>
              <a:gd name="connsiteX143" fmla="*/ 4467257 w 11269336"/>
              <a:gd name="connsiteY143" fmla="*/ 2196121 h 2323145"/>
              <a:gd name="connsiteX144" fmla="*/ 4459937 w 11269336"/>
              <a:gd name="connsiteY144" fmla="*/ 2195182 h 2323145"/>
              <a:gd name="connsiteX145" fmla="*/ 4433312 w 11269336"/>
              <a:gd name="connsiteY145" fmla="*/ 2199004 h 2323145"/>
              <a:gd name="connsiteX146" fmla="*/ 4420601 w 11269336"/>
              <a:gd name="connsiteY146" fmla="*/ 2205158 h 2323145"/>
              <a:gd name="connsiteX147" fmla="*/ 4405765 w 11269336"/>
              <a:gd name="connsiteY147" fmla="*/ 2199902 h 2323145"/>
              <a:gd name="connsiteX148" fmla="*/ 4401354 w 11269336"/>
              <a:gd name="connsiteY148" fmla="*/ 2194745 h 2323145"/>
              <a:gd name="connsiteX149" fmla="*/ 4383151 w 11269336"/>
              <a:gd name="connsiteY149" fmla="*/ 2201140 h 2323145"/>
              <a:gd name="connsiteX150" fmla="*/ 4366646 w 11269336"/>
              <a:gd name="connsiteY150" fmla="*/ 2198564 h 2323145"/>
              <a:gd name="connsiteX151" fmla="*/ 4354009 w 11269336"/>
              <a:gd name="connsiteY151" fmla="*/ 2204984 h 2323145"/>
              <a:gd name="connsiteX152" fmla="*/ 4348284 w 11269336"/>
              <a:gd name="connsiteY152" fmla="*/ 2205270 h 2323145"/>
              <a:gd name="connsiteX153" fmla="*/ 4333906 w 11269336"/>
              <a:gd name="connsiteY153" fmla="*/ 2205251 h 2323145"/>
              <a:gd name="connsiteX154" fmla="*/ 4308819 w 11269336"/>
              <a:gd name="connsiteY154" fmla="*/ 2203822 h 2323145"/>
              <a:gd name="connsiteX155" fmla="*/ 4301210 w 11269336"/>
              <a:gd name="connsiteY155" fmla="*/ 2204456 h 2323145"/>
              <a:gd name="connsiteX156" fmla="*/ 4283095 w 11269336"/>
              <a:gd name="connsiteY156" fmla="*/ 2198177 h 2323145"/>
              <a:gd name="connsiteX157" fmla="*/ 4250119 w 11269336"/>
              <a:gd name="connsiteY157" fmla="*/ 2196342 h 2323145"/>
              <a:gd name="connsiteX158" fmla="*/ 4189203 w 11269336"/>
              <a:gd name="connsiteY158" fmla="*/ 2178994 h 2323145"/>
              <a:gd name="connsiteX159" fmla="*/ 4154035 w 11269336"/>
              <a:gd name="connsiteY159" fmla="*/ 2171950 h 2323145"/>
              <a:gd name="connsiteX160" fmla="*/ 4129569 w 11269336"/>
              <a:gd name="connsiteY160" fmla="*/ 2163850 h 2323145"/>
              <a:gd name="connsiteX161" fmla="*/ 4061250 w 11269336"/>
              <a:gd name="connsiteY161" fmla="*/ 2159236 h 2323145"/>
              <a:gd name="connsiteX162" fmla="*/ 3945480 w 11269336"/>
              <a:gd name="connsiteY162" fmla="*/ 2158279 h 2323145"/>
              <a:gd name="connsiteX163" fmla="*/ 3921468 w 11269336"/>
              <a:gd name="connsiteY163" fmla="*/ 2156588 h 2323145"/>
              <a:gd name="connsiteX164" fmla="*/ 3903348 w 11269336"/>
              <a:gd name="connsiteY164" fmla="*/ 2149220 h 2323145"/>
              <a:gd name="connsiteX165" fmla="*/ 3901342 w 11269336"/>
              <a:gd name="connsiteY165" fmla="*/ 2142355 h 2323145"/>
              <a:gd name="connsiteX166" fmla="*/ 3888539 w 11269336"/>
              <a:gd name="connsiteY166" fmla="*/ 2140476 h 2323145"/>
              <a:gd name="connsiteX167" fmla="*/ 3885662 w 11269336"/>
              <a:gd name="connsiteY167" fmla="*/ 2138740 h 2323145"/>
              <a:gd name="connsiteX168" fmla="*/ 3868627 w 11269336"/>
              <a:gd name="connsiteY168" fmla="*/ 2130023 h 2323145"/>
              <a:gd name="connsiteX169" fmla="*/ 3819177 w 11269336"/>
              <a:gd name="connsiteY169" fmla="*/ 2142111 h 2323145"/>
              <a:gd name="connsiteX170" fmla="*/ 3769100 w 11269336"/>
              <a:gd name="connsiteY170" fmla="*/ 2131731 h 2323145"/>
              <a:gd name="connsiteX171" fmla="*/ 3562752 w 11269336"/>
              <a:gd name="connsiteY171" fmla="*/ 2131785 h 2323145"/>
              <a:gd name="connsiteX172" fmla="*/ 3541402 w 11269336"/>
              <a:gd name="connsiteY172" fmla="*/ 2106821 h 2323145"/>
              <a:gd name="connsiteX173" fmla="*/ 3365341 w 11269336"/>
              <a:gd name="connsiteY173" fmla="*/ 2077638 h 2323145"/>
              <a:gd name="connsiteX174" fmla="*/ 3170922 w 11269336"/>
              <a:gd name="connsiteY174" fmla="*/ 2115957 h 2323145"/>
              <a:gd name="connsiteX175" fmla="*/ 3156256 w 11269336"/>
              <a:gd name="connsiteY175" fmla="*/ 2124773 h 2323145"/>
              <a:gd name="connsiteX176" fmla="*/ 3140298 w 11269336"/>
              <a:gd name="connsiteY176" fmla="*/ 2129182 h 2323145"/>
              <a:gd name="connsiteX177" fmla="*/ 3138514 w 11269336"/>
              <a:gd name="connsiteY177" fmla="*/ 2128069 h 2323145"/>
              <a:gd name="connsiteX178" fmla="*/ 3120467 w 11269336"/>
              <a:gd name="connsiteY178" fmla="*/ 2128281 h 2323145"/>
              <a:gd name="connsiteX179" fmla="*/ 3116175 w 11269336"/>
              <a:gd name="connsiteY179" fmla="*/ 2131633 h 2323145"/>
              <a:gd name="connsiteX180" fmla="*/ 3103685 w 11269336"/>
              <a:gd name="connsiteY180" fmla="*/ 2132814 h 2323145"/>
              <a:gd name="connsiteX181" fmla="*/ 3078794 w 11269336"/>
              <a:gd name="connsiteY181" fmla="*/ 2137935 h 2323145"/>
              <a:gd name="connsiteX182" fmla="*/ 3074407 w 11269336"/>
              <a:gd name="connsiteY182" fmla="*/ 2136274 h 2323145"/>
              <a:gd name="connsiteX183" fmla="*/ 3037285 w 11269336"/>
              <a:gd name="connsiteY183" fmla="*/ 2139919 h 2323145"/>
              <a:gd name="connsiteX184" fmla="*/ 3036901 w 11269336"/>
              <a:gd name="connsiteY184" fmla="*/ 2138726 h 2323145"/>
              <a:gd name="connsiteX185" fmla="*/ 3026996 w 11269336"/>
              <a:gd name="connsiteY185" fmla="*/ 2134322 h 2323145"/>
              <a:gd name="connsiteX186" fmla="*/ 3007772 w 11269336"/>
              <a:gd name="connsiteY186" fmla="*/ 2128742 h 2323145"/>
              <a:gd name="connsiteX187" fmla="*/ 2965030 w 11269336"/>
              <a:gd name="connsiteY187" fmla="*/ 2100494 h 2323145"/>
              <a:gd name="connsiteX188" fmla="*/ 2926342 w 11269336"/>
              <a:gd name="connsiteY188" fmla="*/ 2104155 h 2323145"/>
              <a:gd name="connsiteX189" fmla="*/ 2918608 w 11269336"/>
              <a:gd name="connsiteY189" fmla="*/ 2104215 h 2323145"/>
              <a:gd name="connsiteX190" fmla="*/ 2918475 w 11269336"/>
              <a:gd name="connsiteY190" fmla="*/ 2103937 h 2323145"/>
              <a:gd name="connsiteX191" fmla="*/ 2910360 w 11269336"/>
              <a:gd name="connsiteY191" fmla="*/ 2103444 h 2323145"/>
              <a:gd name="connsiteX192" fmla="*/ 2904507 w 11269336"/>
              <a:gd name="connsiteY192" fmla="*/ 2104326 h 2323145"/>
              <a:gd name="connsiteX193" fmla="*/ 2889503 w 11269336"/>
              <a:gd name="connsiteY193" fmla="*/ 2104443 h 2323145"/>
              <a:gd name="connsiteX194" fmla="*/ 2884480 w 11269336"/>
              <a:gd name="connsiteY194" fmla="*/ 2102626 h 2323145"/>
              <a:gd name="connsiteX195" fmla="*/ 2882689 w 11269336"/>
              <a:gd name="connsiteY195" fmla="*/ 2099228 h 2323145"/>
              <a:gd name="connsiteX196" fmla="*/ 2881291 w 11269336"/>
              <a:gd name="connsiteY196" fmla="*/ 2099618 h 2323145"/>
              <a:gd name="connsiteX197" fmla="*/ 2853979 w 11269336"/>
              <a:gd name="connsiteY197" fmla="*/ 2090388 h 2323145"/>
              <a:gd name="connsiteX198" fmla="*/ 2791790 w 11269336"/>
              <a:gd name="connsiteY198" fmla="*/ 2080332 h 2323145"/>
              <a:gd name="connsiteX199" fmla="*/ 2755844 w 11269336"/>
              <a:gd name="connsiteY199" fmla="*/ 2078874 h 2323145"/>
              <a:gd name="connsiteX200" fmla="*/ 2657742 w 11269336"/>
              <a:gd name="connsiteY200" fmla="*/ 2070179 h 2323145"/>
              <a:gd name="connsiteX201" fmla="*/ 2559549 w 11269336"/>
              <a:gd name="connsiteY201" fmla="*/ 2057873 h 2323145"/>
              <a:gd name="connsiteX202" fmla="*/ 2512054 w 11269336"/>
              <a:gd name="connsiteY202" fmla="*/ 2031671 h 2323145"/>
              <a:gd name="connsiteX203" fmla="*/ 2506437 w 11269336"/>
              <a:gd name="connsiteY203" fmla="*/ 2030918 h 2323145"/>
              <a:gd name="connsiteX204" fmla="*/ 2491752 w 11269336"/>
              <a:gd name="connsiteY204" fmla="*/ 2033906 h 2323145"/>
              <a:gd name="connsiteX205" fmla="*/ 2486338 w 11269336"/>
              <a:gd name="connsiteY205" fmla="*/ 2035862 h 2323145"/>
              <a:gd name="connsiteX206" fmla="*/ 2478186 w 11269336"/>
              <a:gd name="connsiteY206" fmla="*/ 2036953 h 2323145"/>
              <a:gd name="connsiteX207" fmla="*/ 2477950 w 11269336"/>
              <a:gd name="connsiteY207" fmla="*/ 2036715 h 2323145"/>
              <a:gd name="connsiteX208" fmla="*/ 2470381 w 11269336"/>
              <a:gd name="connsiteY208" fmla="*/ 2038256 h 2323145"/>
              <a:gd name="connsiteX209" fmla="*/ 2433781 w 11269336"/>
              <a:gd name="connsiteY209" fmla="*/ 2049140 h 2323145"/>
              <a:gd name="connsiteX210" fmla="*/ 2381172 w 11269336"/>
              <a:gd name="connsiteY210" fmla="*/ 2030645 h 2323145"/>
              <a:gd name="connsiteX211" fmla="*/ 2360198 w 11269336"/>
              <a:gd name="connsiteY211" fmla="*/ 2029059 h 2323145"/>
              <a:gd name="connsiteX212" fmla="*/ 2348815 w 11269336"/>
              <a:gd name="connsiteY212" fmla="*/ 2026798 h 2323145"/>
              <a:gd name="connsiteX213" fmla="*/ 2347988 w 11269336"/>
              <a:gd name="connsiteY213" fmla="*/ 2025745 h 2323145"/>
              <a:gd name="connsiteX214" fmla="*/ 2312920 w 11269336"/>
              <a:gd name="connsiteY214" fmla="*/ 2036311 h 2323145"/>
              <a:gd name="connsiteX215" fmla="*/ 2307986 w 11269336"/>
              <a:gd name="connsiteY215" fmla="*/ 2035583 h 2323145"/>
              <a:gd name="connsiteX216" fmla="*/ 2285481 w 11269336"/>
              <a:gd name="connsiteY216" fmla="*/ 2045197 h 2323145"/>
              <a:gd name="connsiteX217" fmla="*/ 2273666 w 11269336"/>
              <a:gd name="connsiteY217" fmla="*/ 2048710 h 2323145"/>
              <a:gd name="connsiteX218" fmla="*/ 2270719 w 11269336"/>
              <a:gd name="connsiteY218" fmla="*/ 2052702 h 2323145"/>
              <a:gd name="connsiteX219" fmla="*/ 2253080 w 11269336"/>
              <a:gd name="connsiteY219" fmla="*/ 2056363 h 2323145"/>
              <a:gd name="connsiteX220" fmla="*/ 2250906 w 11269336"/>
              <a:gd name="connsiteY220" fmla="*/ 2055654 h 2323145"/>
              <a:gd name="connsiteX221" fmla="*/ 2236905 w 11269336"/>
              <a:gd name="connsiteY221" fmla="*/ 2062882 h 2323145"/>
              <a:gd name="connsiteX222" fmla="*/ 2225830 w 11269336"/>
              <a:gd name="connsiteY222" fmla="*/ 2074027 h 2323145"/>
              <a:gd name="connsiteX223" fmla="*/ 2073776 w 11269336"/>
              <a:gd name="connsiteY223" fmla="*/ 2089244 h 2323145"/>
              <a:gd name="connsiteX224" fmla="*/ 1948256 w 11269336"/>
              <a:gd name="connsiteY224" fmla="*/ 2146616 h 2323145"/>
              <a:gd name="connsiteX225" fmla="*/ 1865582 w 11269336"/>
              <a:gd name="connsiteY225" fmla="*/ 2153738 h 2323145"/>
              <a:gd name="connsiteX226" fmla="*/ 1835210 w 11269336"/>
              <a:gd name="connsiteY226" fmla="*/ 2134244 h 2323145"/>
              <a:gd name="connsiteX227" fmla="*/ 1632661 w 11269336"/>
              <a:gd name="connsiteY227" fmla="*/ 2173882 h 2323145"/>
              <a:gd name="connsiteX228" fmla="*/ 1579590 w 11269336"/>
              <a:gd name="connsiteY228" fmla="*/ 2173680 h 2323145"/>
              <a:gd name="connsiteX229" fmla="*/ 1535601 w 11269336"/>
              <a:gd name="connsiteY229" fmla="*/ 2194590 h 2323145"/>
              <a:gd name="connsiteX230" fmla="*/ 1515594 w 11269336"/>
              <a:gd name="connsiteY230" fmla="*/ 2189622 h 2323145"/>
              <a:gd name="connsiteX231" fmla="*/ 1512113 w 11269336"/>
              <a:gd name="connsiteY231" fmla="*/ 2188534 h 2323145"/>
              <a:gd name="connsiteX232" fmla="*/ 1498838 w 11269336"/>
              <a:gd name="connsiteY232" fmla="*/ 2189213 h 2323145"/>
              <a:gd name="connsiteX233" fmla="*/ 1494279 w 11269336"/>
              <a:gd name="connsiteY233" fmla="*/ 2183112 h 2323145"/>
              <a:gd name="connsiteX234" fmla="*/ 1473714 w 11269336"/>
              <a:gd name="connsiteY234" fmla="*/ 2179625 h 2323145"/>
              <a:gd name="connsiteX235" fmla="*/ 1449503 w 11269336"/>
              <a:gd name="connsiteY235" fmla="*/ 2182633 h 2323145"/>
              <a:gd name="connsiteX236" fmla="*/ 1266687 w 11269336"/>
              <a:gd name="connsiteY236" fmla="*/ 2212688 h 2323145"/>
              <a:gd name="connsiteX237" fmla="*/ 1239614 w 11269336"/>
              <a:gd name="connsiteY237" fmla="*/ 2209727 h 2323145"/>
              <a:gd name="connsiteX238" fmla="*/ 1202436 w 11269336"/>
              <a:gd name="connsiteY238" fmla="*/ 2209817 h 2323145"/>
              <a:gd name="connsiteX239" fmla="*/ 1136097 w 11269336"/>
              <a:gd name="connsiteY239" fmla="*/ 2205112 h 2323145"/>
              <a:gd name="connsiteX240" fmla="*/ 988232 w 11269336"/>
              <a:gd name="connsiteY240" fmla="*/ 2235635 h 2323145"/>
              <a:gd name="connsiteX241" fmla="*/ 981959 w 11269336"/>
              <a:gd name="connsiteY241" fmla="*/ 2231607 h 2323145"/>
              <a:gd name="connsiteX242" fmla="*/ 938600 w 11269336"/>
              <a:gd name="connsiteY242" fmla="*/ 2238113 h 2323145"/>
              <a:gd name="connsiteX243" fmla="*/ 791788 w 11269336"/>
              <a:gd name="connsiteY243" fmla="*/ 2293224 h 2323145"/>
              <a:gd name="connsiteX244" fmla="*/ 706914 w 11269336"/>
              <a:gd name="connsiteY244" fmla="*/ 2305046 h 2323145"/>
              <a:gd name="connsiteX245" fmla="*/ 675971 w 11269336"/>
              <a:gd name="connsiteY245" fmla="*/ 2304030 h 2323145"/>
              <a:gd name="connsiteX246" fmla="*/ 624180 w 11269336"/>
              <a:gd name="connsiteY246" fmla="*/ 2302650 h 2323145"/>
              <a:gd name="connsiteX247" fmla="*/ 583453 w 11269336"/>
              <a:gd name="connsiteY247" fmla="*/ 2288788 h 2323145"/>
              <a:gd name="connsiteX248" fmla="*/ 540946 w 11269336"/>
              <a:gd name="connsiteY248" fmla="*/ 2292721 h 2323145"/>
              <a:gd name="connsiteX249" fmla="*/ 533680 w 11269336"/>
              <a:gd name="connsiteY249" fmla="*/ 2310233 h 2323145"/>
              <a:gd name="connsiteX250" fmla="*/ 487366 w 11269336"/>
              <a:gd name="connsiteY250" fmla="*/ 2309053 h 2323145"/>
              <a:gd name="connsiteX251" fmla="*/ 416820 w 11269336"/>
              <a:gd name="connsiteY251" fmla="*/ 2305443 h 2323145"/>
              <a:gd name="connsiteX252" fmla="*/ 376805 w 11269336"/>
              <a:gd name="connsiteY252" fmla="*/ 2307647 h 2323145"/>
              <a:gd name="connsiteX253" fmla="*/ 266777 w 11269336"/>
              <a:gd name="connsiteY253" fmla="*/ 2309012 h 2323145"/>
              <a:gd name="connsiteX254" fmla="*/ 156013 w 11269336"/>
              <a:gd name="connsiteY254" fmla="*/ 2306832 h 2323145"/>
              <a:gd name="connsiteX255" fmla="*/ 87258 w 11269336"/>
              <a:gd name="connsiteY255" fmla="*/ 2285511 h 2323145"/>
              <a:gd name="connsiteX256" fmla="*/ 23798 w 11269336"/>
              <a:gd name="connsiteY256" fmla="*/ 2281822 h 2323145"/>
              <a:gd name="connsiteX257" fmla="*/ 0 w 11269336"/>
              <a:gd name="connsiteY257" fmla="*/ 2285369 h 2323145"/>
              <a:gd name="connsiteX258" fmla="*/ 0 w 11269336"/>
              <a:gd name="connsiteY258"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533444 w 11269336"/>
              <a:gd name="connsiteY141" fmla="*/ 2181200 h 2323145"/>
              <a:gd name="connsiteX142" fmla="*/ 4492832 w 11269336"/>
              <a:gd name="connsiteY142" fmla="*/ 2188033 h 2323145"/>
              <a:gd name="connsiteX143" fmla="*/ 4467257 w 11269336"/>
              <a:gd name="connsiteY143" fmla="*/ 2196121 h 2323145"/>
              <a:gd name="connsiteX144" fmla="*/ 4459937 w 11269336"/>
              <a:gd name="connsiteY144" fmla="*/ 2195182 h 2323145"/>
              <a:gd name="connsiteX145" fmla="*/ 4433312 w 11269336"/>
              <a:gd name="connsiteY145" fmla="*/ 2199004 h 2323145"/>
              <a:gd name="connsiteX146" fmla="*/ 4420601 w 11269336"/>
              <a:gd name="connsiteY146" fmla="*/ 2205158 h 2323145"/>
              <a:gd name="connsiteX147" fmla="*/ 4405765 w 11269336"/>
              <a:gd name="connsiteY147" fmla="*/ 2199902 h 2323145"/>
              <a:gd name="connsiteX148" fmla="*/ 4401354 w 11269336"/>
              <a:gd name="connsiteY148" fmla="*/ 2194745 h 2323145"/>
              <a:gd name="connsiteX149" fmla="*/ 4366646 w 11269336"/>
              <a:gd name="connsiteY149" fmla="*/ 2198564 h 2323145"/>
              <a:gd name="connsiteX150" fmla="*/ 4354009 w 11269336"/>
              <a:gd name="connsiteY150" fmla="*/ 2204984 h 2323145"/>
              <a:gd name="connsiteX151" fmla="*/ 4348284 w 11269336"/>
              <a:gd name="connsiteY151" fmla="*/ 2205270 h 2323145"/>
              <a:gd name="connsiteX152" fmla="*/ 4333906 w 11269336"/>
              <a:gd name="connsiteY152" fmla="*/ 2205251 h 2323145"/>
              <a:gd name="connsiteX153" fmla="*/ 4308819 w 11269336"/>
              <a:gd name="connsiteY153" fmla="*/ 2203822 h 2323145"/>
              <a:gd name="connsiteX154" fmla="*/ 4301210 w 11269336"/>
              <a:gd name="connsiteY154" fmla="*/ 2204456 h 2323145"/>
              <a:gd name="connsiteX155" fmla="*/ 4283095 w 11269336"/>
              <a:gd name="connsiteY155" fmla="*/ 2198177 h 2323145"/>
              <a:gd name="connsiteX156" fmla="*/ 4250119 w 11269336"/>
              <a:gd name="connsiteY156" fmla="*/ 2196342 h 2323145"/>
              <a:gd name="connsiteX157" fmla="*/ 4189203 w 11269336"/>
              <a:gd name="connsiteY157" fmla="*/ 2178994 h 2323145"/>
              <a:gd name="connsiteX158" fmla="*/ 4154035 w 11269336"/>
              <a:gd name="connsiteY158" fmla="*/ 2171950 h 2323145"/>
              <a:gd name="connsiteX159" fmla="*/ 4129569 w 11269336"/>
              <a:gd name="connsiteY159" fmla="*/ 2163850 h 2323145"/>
              <a:gd name="connsiteX160" fmla="*/ 4061250 w 11269336"/>
              <a:gd name="connsiteY160" fmla="*/ 2159236 h 2323145"/>
              <a:gd name="connsiteX161" fmla="*/ 3945480 w 11269336"/>
              <a:gd name="connsiteY161" fmla="*/ 2158279 h 2323145"/>
              <a:gd name="connsiteX162" fmla="*/ 3921468 w 11269336"/>
              <a:gd name="connsiteY162" fmla="*/ 2156588 h 2323145"/>
              <a:gd name="connsiteX163" fmla="*/ 3903348 w 11269336"/>
              <a:gd name="connsiteY163" fmla="*/ 2149220 h 2323145"/>
              <a:gd name="connsiteX164" fmla="*/ 3901342 w 11269336"/>
              <a:gd name="connsiteY164" fmla="*/ 2142355 h 2323145"/>
              <a:gd name="connsiteX165" fmla="*/ 3888539 w 11269336"/>
              <a:gd name="connsiteY165" fmla="*/ 2140476 h 2323145"/>
              <a:gd name="connsiteX166" fmla="*/ 3885662 w 11269336"/>
              <a:gd name="connsiteY166" fmla="*/ 2138740 h 2323145"/>
              <a:gd name="connsiteX167" fmla="*/ 3868627 w 11269336"/>
              <a:gd name="connsiteY167" fmla="*/ 2130023 h 2323145"/>
              <a:gd name="connsiteX168" fmla="*/ 3819177 w 11269336"/>
              <a:gd name="connsiteY168" fmla="*/ 2142111 h 2323145"/>
              <a:gd name="connsiteX169" fmla="*/ 3769100 w 11269336"/>
              <a:gd name="connsiteY169" fmla="*/ 2131731 h 2323145"/>
              <a:gd name="connsiteX170" fmla="*/ 3562752 w 11269336"/>
              <a:gd name="connsiteY170" fmla="*/ 2131785 h 2323145"/>
              <a:gd name="connsiteX171" fmla="*/ 3541402 w 11269336"/>
              <a:gd name="connsiteY171" fmla="*/ 2106821 h 2323145"/>
              <a:gd name="connsiteX172" fmla="*/ 3365341 w 11269336"/>
              <a:gd name="connsiteY172" fmla="*/ 2077638 h 2323145"/>
              <a:gd name="connsiteX173" fmla="*/ 3170922 w 11269336"/>
              <a:gd name="connsiteY173" fmla="*/ 2115957 h 2323145"/>
              <a:gd name="connsiteX174" fmla="*/ 3156256 w 11269336"/>
              <a:gd name="connsiteY174" fmla="*/ 2124773 h 2323145"/>
              <a:gd name="connsiteX175" fmla="*/ 3140298 w 11269336"/>
              <a:gd name="connsiteY175" fmla="*/ 2129182 h 2323145"/>
              <a:gd name="connsiteX176" fmla="*/ 3138514 w 11269336"/>
              <a:gd name="connsiteY176" fmla="*/ 2128069 h 2323145"/>
              <a:gd name="connsiteX177" fmla="*/ 3120467 w 11269336"/>
              <a:gd name="connsiteY177" fmla="*/ 2128281 h 2323145"/>
              <a:gd name="connsiteX178" fmla="*/ 3116175 w 11269336"/>
              <a:gd name="connsiteY178" fmla="*/ 2131633 h 2323145"/>
              <a:gd name="connsiteX179" fmla="*/ 3103685 w 11269336"/>
              <a:gd name="connsiteY179" fmla="*/ 2132814 h 2323145"/>
              <a:gd name="connsiteX180" fmla="*/ 3078794 w 11269336"/>
              <a:gd name="connsiteY180" fmla="*/ 2137935 h 2323145"/>
              <a:gd name="connsiteX181" fmla="*/ 3074407 w 11269336"/>
              <a:gd name="connsiteY181" fmla="*/ 2136274 h 2323145"/>
              <a:gd name="connsiteX182" fmla="*/ 3037285 w 11269336"/>
              <a:gd name="connsiteY182" fmla="*/ 2139919 h 2323145"/>
              <a:gd name="connsiteX183" fmla="*/ 3036901 w 11269336"/>
              <a:gd name="connsiteY183" fmla="*/ 2138726 h 2323145"/>
              <a:gd name="connsiteX184" fmla="*/ 3026996 w 11269336"/>
              <a:gd name="connsiteY184" fmla="*/ 2134322 h 2323145"/>
              <a:gd name="connsiteX185" fmla="*/ 3007772 w 11269336"/>
              <a:gd name="connsiteY185" fmla="*/ 2128742 h 2323145"/>
              <a:gd name="connsiteX186" fmla="*/ 2965030 w 11269336"/>
              <a:gd name="connsiteY186" fmla="*/ 2100494 h 2323145"/>
              <a:gd name="connsiteX187" fmla="*/ 2926342 w 11269336"/>
              <a:gd name="connsiteY187" fmla="*/ 2104155 h 2323145"/>
              <a:gd name="connsiteX188" fmla="*/ 2918608 w 11269336"/>
              <a:gd name="connsiteY188" fmla="*/ 2104215 h 2323145"/>
              <a:gd name="connsiteX189" fmla="*/ 2918475 w 11269336"/>
              <a:gd name="connsiteY189" fmla="*/ 2103937 h 2323145"/>
              <a:gd name="connsiteX190" fmla="*/ 2910360 w 11269336"/>
              <a:gd name="connsiteY190" fmla="*/ 2103444 h 2323145"/>
              <a:gd name="connsiteX191" fmla="*/ 2904507 w 11269336"/>
              <a:gd name="connsiteY191" fmla="*/ 2104326 h 2323145"/>
              <a:gd name="connsiteX192" fmla="*/ 2889503 w 11269336"/>
              <a:gd name="connsiteY192" fmla="*/ 2104443 h 2323145"/>
              <a:gd name="connsiteX193" fmla="*/ 2884480 w 11269336"/>
              <a:gd name="connsiteY193" fmla="*/ 2102626 h 2323145"/>
              <a:gd name="connsiteX194" fmla="*/ 2882689 w 11269336"/>
              <a:gd name="connsiteY194" fmla="*/ 2099228 h 2323145"/>
              <a:gd name="connsiteX195" fmla="*/ 2881291 w 11269336"/>
              <a:gd name="connsiteY195" fmla="*/ 2099618 h 2323145"/>
              <a:gd name="connsiteX196" fmla="*/ 2853979 w 11269336"/>
              <a:gd name="connsiteY196" fmla="*/ 2090388 h 2323145"/>
              <a:gd name="connsiteX197" fmla="*/ 2791790 w 11269336"/>
              <a:gd name="connsiteY197" fmla="*/ 2080332 h 2323145"/>
              <a:gd name="connsiteX198" fmla="*/ 2755844 w 11269336"/>
              <a:gd name="connsiteY198" fmla="*/ 2078874 h 2323145"/>
              <a:gd name="connsiteX199" fmla="*/ 2657742 w 11269336"/>
              <a:gd name="connsiteY199" fmla="*/ 2070179 h 2323145"/>
              <a:gd name="connsiteX200" fmla="*/ 2559549 w 11269336"/>
              <a:gd name="connsiteY200" fmla="*/ 2057873 h 2323145"/>
              <a:gd name="connsiteX201" fmla="*/ 2512054 w 11269336"/>
              <a:gd name="connsiteY201" fmla="*/ 2031671 h 2323145"/>
              <a:gd name="connsiteX202" fmla="*/ 2506437 w 11269336"/>
              <a:gd name="connsiteY202" fmla="*/ 2030918 h 2323145"/>
              <a:gd name="connsiteX203" fmla="*/ 2491752 w 11269336"/>
              <a:gd name="connsiteY203" fmla="*/ 2033906 h 2323145"/>
              <a:gd name="connsiteX204" fmla="*/ 2486338 w 11269336"/>
              <a:gd name="connsiteY204" fmla="*/ 2035862 h 2323145"/>
              <a:gd name="connsiteX205" fmla="*/ 2478186 w 11269336"/>
              <a:gd name="connsiteY205" fmla="*/ 2036953 h 2323145"/>
              <a:gd name="connsiteX206" fmla="*/ 2477950 w 11269336"/>
              <a:gd name="connsiteY206" fmla="*/ 2036715 h 2323145"/>
              <a:gd name="connsiteX207" fmla="*/ 2470381 w 11269336"/>
              <a:gd name="connsiteY207" fmla="*/ 2038256 h 2323145"/>
              <a:gd name="connsiteX208" fmla="*/ 2433781 w 11269336"/>
              <a:gd name="connsiteY208" fmla="*/ 2049140 h 2323145"/>
              <a:gd name="connsiteX209" fmla="*/ 2381172 w 11269336"/>
              <a:gd name="connsiteY209" fmla="*/ 2030645 h 2323145"/>
              <a:gd name="connsiteX210" fmla="*/ 2360198 w 11269336"/>
              <a:gd name="connsiteY210" fmla="*/ 2029059 h 2323145"/>
              <a:gd name="connsiteX211" fmla="*/ 2348815 w 11269336"/>
              <a:gd name="connsiteY211" fmla="*/ 2026798 h 2323145"/>
              <a:gd name="connsiteX212" fmla="*/ 2347988 w 11269336"/>
              <a:gd name="connsiteY212" fmla="*/ 2025745 h 2323145"/>
              <a:gd name="connsiteX213" fmla="*/ 2312920 w 11269336"/>
              <a:gd name="connsiteY213" fmla="*/ 2036311 h 2323145"/>
              <a:gd name="connsiteX214" fmla="*/ 2307986 w 11269336"/>
              <a:gd name="connsiteY214" fmla="*/ 2035583 h 2323145"/>
              <a:gd name="connsiteX215" fmla="*/ 2285481 w 11269336"/>
              <a:gd name="connsiteY215" fmla="*/ 2045197 h 2323145"/>
              <a:gd name="connsiteX216" fmla="*/ 2273666 w 11269336"/>
              <a:gd name="connsiteY216" fmla="*/ 2048710 h 2323145"/>
              <a:gd name="connsiteX217" fmla="*/ 2270719 w 11269336"/>
              <a:gd name="connsiteY217" fmla="*/ 2052702 h 2323145"/>
              <a:gd name="connsiteX218" fmla="*/ 2253080 w 11269336"/>
              <a:gd name="connsiteY218" fmla="*/ 2056363 h 2323145"/>
              <a:gd name="connsiteX219" fmla="*/ 2250906 w 11269336"/>
              <a:gd name="connsiteY219" fmla="*/ 2055654 h 2323145"/>
              <a:gd name="connsiteX220" fmla="*/ 2236905 w 11269336"/>
              <a:gd name="connsiteY220" fmla="*/ 2062882 h 2323145"/>
              <a:gd name="connsiteX221" fmla="*/ 2225830 w 11269336"/>
              <a:gd name="connsiteY221" fmla="*/ 2074027 h 2323145"/>
              <a:gd name="connsiteX222" fmla="*/ 2073776 w 11269336"/>
              <a:gd name="connsiteY222" fmla="*/ 2089244 h 2323145"/>
              <a:gd name="connsiteX223" fmla="*/ 1948256 w 11269336"/>
              <a:gd name="connsiteY223" fmla="*/ 2146616 h 2323145"/>
              <a:gd name="connsiteX224" fmla="*/ 1865582 w 11269336"/>
              <a:gd name="connsiteY224" fmla="*/ 2153738 h 2323145"/>
              <a:gd name="connsiteX225" fmla="*/ 1835210 w 11269336"/>
              <a:gd name="connsiteY225" fmla="*/ 2134244 h 2323145"/>
              <a:gd name="connsiteX226" fmla="*/ 1632661 w 11269336"/>
              <a:gd name="connsiteY226" fmla="*/ 2173882 h 2323145"/>
              <a:gd name="connsiteX227" fmla="*/ 1579590 w 11269336"/>
              <a:gd name="connsiteY227" fmla="*/ 2173680 h 2323145"/>
              <a:gd name="connsiteX228" fmla="*/ 1535601 w 11269336"/>
              <a:gd name="connsiteY228" fmla="*/ 2194590 h 2323145"/>
              <a:gd name="connsiteX229" fmla="*/ 1515594 w 11269336"/>
              <a:gd name="connsiteY229" fmla="*/ 2189622 h 2323145"/>
              <a:gd name="connsiteX230" fmla="*/ 1512113 w 11269336"/>
              <a:gd name="connsiteY230" fmla="*/ 2188534 h 2323145"/>
              <a:gd name="connsiteX231" fmla="*/ 1498838 w 11269336"/>
              <a:gd name="connsiteY231" fmla="*/ 2189213 h 2323145"/>
              <a:gd name="connsiteX232" fmla="*/ 1494279 w 11269336"/>
              <a:gd name="connsiteY232" fmla="*/ 2183112 h 2323145"/>
              <a:gd name="connsiteX233" fmla="*/ 1473714 w 11269336"/>
              <a:gd name="connsiteY233" fmla="*/ 2179625 h 2323145"/>
              <a:gd name="connsiteX234" fmla="*/ 1449503 w 11269336"/>
              <a:gd name="connsiteY234" fmla="*/ 2182633 h 2323145"/>
              <a:gd name="connsiteX235" fmla="*/ 1266687 w 11269336"/>
              <a:gd name="connsiteY235" fmla="*/ 2212688 h 2323145"/>
              <a:gd name="connsiteX236" fmla="*/ 1239614 w 11269336"/>
              <a:gd name="connsiteY236" fmla="*/ 2209727 h 2323145"/>
              <a:gd name="connsiteX237" fmla="*/ 1202436 w 11269336"/>
              <a:gd name="connsiteY237" fmla="*/ 2209817 h 2323145"/>
              <a:gd name="connsiteX238" fmla="*/ 1136097 w 11269336"/>
              <a:gd name="connsiteY238" fmla="*/ 2205112 h 2323145"/>
              <a:gd name="connsiteX239" fmla="*/ 988232 w 11269336"/>
              <a:gd name="connsiteY239" fmla="*/ 2235635 h 2323145"/>
              <a:gd name="connsiteX240" fmla="*/ 981959 w 11269336"/>
              <a:gd name="connsiteY240" fmla="*/ 2231607 h 2323145"/>
              <a:gd name="connsiteX241" fmla="*/ 938600 w 11269336"/>
              <a:gd name="connsiteY241" fmla="*/ 2238113 h 2323145"/>
              <a:gd name="connsiteX242" fmla="*/ 791788 w 11269336"/>
              <a:gd name="connsiteY242" fmla="*/ 2293224 h 2323145"/>
              <a:gd name="connsiteX243" fmla="*/ 706914 w 11269336"/>
              <a:gd name="connsiteY243" fmla="*/ 2305046 h 2323145"/>
              <a:gd name="connsiteX244" fmla="*/ 675971 w 11269336"/>
              <a:gd name="connsiteY244" fmla="*/ 2304030 h 2323145"/>
              <a:gd name="connsiteX245" fmla="*/ 624180 w 11269336"/>
              <a:gd name="connsiteY245" fmla="*/ 2302650 h 2323145"/>
              <a:gd name="connsiteX246" fmla="*/ 583453 w 11269336"/>
              <a:gd name="connsiteY246" fmla="*/ 2288788 h 2323145"/>
              <a:gd name="connsiteX247" fmla="*/ 540946 w 11269336"/>
              <a:gd name="connsiteY247" fmla="*/ 2292721 h 2323145"/>
              <a:gd name="connsiteX248" fmla="*/ 533680 w 11269336"/>
              <a:gd name="connsiteY248" fmla="*/ 2310233 h 2323145"/>
              <a:gd name="connsiteX249" fmla="*/ 487366 w 11269336"/>
              <a:gd name="connsiteY249" fmla="*/ 2309053 h 2323145"/>
              <a:gd name="connsiteX250" fmla="*/ 416820 w 11269336"/>
              <a:gd name="connsiteY250" fmla="*/ 2305443 h 2323145"/>
              <a:gd name="connsiteX251" fmla="*/ 376805 w 11269336"/>
              <a:gd name="connsiteY251" fmla="*/ 2307647 h 2323145"/>
              <a:gd name="connsiteX252" fmla="*/ 266777 w 11269336"/>
              <a:gd name="connsiteY252" fmla="*/ 2309012 h 2323145"/>
              <a:gd name="connsiteX253" fmla="*/ 156013 w 11269336"/>
              <a:gd name="connsiteY253" fmla="*/ 2306832 h 2323145"/>
              <a:gd name="connsiteX254" fmla="*/ 87258 w 11269336"/>
              <a:gd name="connsiteY254" fmla="*/ 2285511 h 2323145"/>
              <a:gd name="connsiteX255" fmla="*/ 23798 w 11269336"/>
              <a:gd name="connsiteY255" fmla="*/ 2281822 h 2323145"/>
              <a:gd name="connsiteX256" fmla="*/ 0 w 11269336"/>
              <a:gd name="connsiteY256" fmla="*/ 2285369 h 2323145"/>
              <a:gd name="connsiteX257" fmla="*/ 0 w 11269336"/>
              <a:gd name="connsiteY257"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533444 w 11269336"/>
              <a:gd name="connsiteY141" fmla="*/ 2181200 h 2323145"/>
              <a:gd name="connsiteX142" fmla="*/ 4492832 w 11269336"/>
              <a:gd name="connsiteY142" fmla="*/ 2188033 h 2323145"/>
              <a:gd name="connsiteX143" fmla="*/ 4467257 w 11269336"/>
              <a:gd name="connsiteY143" fmla="*/ 2196121 h 2323145"/>
              <a:gd name="connsiteX144" fmla="*/ 4459937 w 11269336"/>
              <a:gd name="connsiteY144" fmla="*/ 2195182 h 2323145"/>
              <a:gd name="connsiteX145" fmla="*/ 4433312 w 11269336"/>
              <a:gd name="connsiteY145" fmla="*/ 2199004 h 2323145"/>
              <a:gd name="connsiteX146" fmla="*/ 4405765 w 11269336"/>
              <a:gd name="connsiteY146" fmla="*/ 2199902 h 2323145"/>
              <a:gd name="connsiteX147" fmla="*/ 4401354 w 11269336"/>
              <a:gd name="connsiteY147" fmla="*/ 2194745 h 2323145"/>
              <a:gd name="connsiteX148" fmla="*/ 4366646 w 11269336"/>
              <a:gd name="connsiteY148" fmla="*/ 2198564 h 2323145"/>
              <a:gd name="connsiteX149" fmla="*/ 4354009 w 11269336"/>
              <a:gd name="connsiteY149" fmla="*/ 2204984 h 2323145"/>
              <a:gd name="connsiteX150" fmla="*/ 4348284 w 11269336"/>
              <a:gd name="connsiteY150" fmla="*/ 2205270 h 2323145"/>
              <a:gd name="connsiteX151" fmla="*/ 4333906 w 11269336"/>
              <a:gd name="connsiteY151" fmla="*/ 2205251 h 2323145"/>
              <a:gd name="connsiteX152" fmla="*/ 4308819 w 11269336"/>
              <a:gd name="connsiteY152" fmla="*/ 2203822 h 2323145"/>
              <a:gd name="connsiteX153" fmla="*/ 4301210 w 11269336"/>
              <a:gd name="connsiteY153" fmla="*/ 2204456 h 2323145"/>
              <a:gd name="connsiteX154" fmla="*/ 4283095 w 11269336"/>
              <a:gd name="connsiteY154" fmla="*/ 2198177 h 2323145"/>
              <a:gd name="connsiteX155" fmla="*/ 4250119 w 11269336"/>
              <a:gd name="connsiteY155" fmla="*/ 2196342 h 2323145"/>
              <a:gd name="connsiteX156" fmla="*/ 4189203 w 11269336"/>
              <a:gd name="connsiteY156" fmla="*/ 2178994 h 2323145"/>
              <a:gd name="connsiteX157" fmla="*/ 4154035 w 11269336"/>
              <a:gd name="connsiteY157" fmla="*/ 2171950 h 2323145"/>
              <a:gd name="connsiteX158" fmla="*/ 4129569 w 11269336"/>
              <a:gd name="connsiteY158" fmla="*/ 2163850 h 2323145"/>
              <a:gd name="connsiteX159" fmla="*/ 4061250 w 11269336"/>
              <a:gd name="connsiteY159" fmla="*/ 2159236 h 2323145"/>
              <a:gd name="connsiteX160" fmla="*/ 3945480 w 11269336"/>
              <a:gd name="connsiteY160" fmla="*/ 2158279 h 2323145"/>
              <a:gd name="connsiteX161" fmla="*/ 3921468 w 11269336"/>
              <a:gd name="connsiteY161" fmla="*/ 2156588 h 2323145"/>
              <a:gd name="connsiteX162" fmla="*/ 3903348 w 11269336"/>
              <a:gd name="connsiteY162" fmla="*/ 2149220 h 2323145"/>
              <a:gd name="connsiteX163" fmla="*/ 3901342 w 11269336"/>
              <a:gd name="connsiteY163" fmla="*/ 2142355 h 2323145"/>
              <a:gd name="connsiteX164" fmla="*/ 3888539 w 11269336"/>
              <a:gd name="connsiteY164" fmla="*/ 2140476 h 2323145"/>
              <a:gd name="connsiteX165" fmla="*/ 3885662 w 11269336"/>
              <a:gd name="connsiteY165" fmla="*/ 2138740 h 2323145"/>
              <a:gd name="connsiteX166" fmla="*/ 3868627 w 11269336"/>
              <a:gd name="connsiteY166" fmla="*/ 2130023 h 2323145"/>
              <a:gd name="connsiteX167" fmla="*/ 3819177 w 11269336"/>
              <a:gd name="connsiteY167" fmla="*/ 2142111 h 2323145"/>
              <a:gd name="connsiteX168" fmla="*/ 3769100 w 11269336"/>
              <a:gd name="connsiteY168" fmla="*/ 2131731 h 2323145"/>
              <a:gd name="connsiteX169" fmla="*/ 3562752 w 11269336"/>
              <a:gd name="connsiteY169" fmla="*/ 2131785 h 2323145"/>
              <a:gd name="connsiteX170" fmla="*/ 3541402 w 11269336"/>
              <a:gd name="connsiteY170" fmla="*/ 2106821 h 2323145"/>
              <a:gd name="connsiteX171" fmla="*/ 3365341 w 11269336"/>
              <a:gd name="connsiteY171" fmla="*/ 2077638 h 2323145"/>
              <a:gd name="connsiteX172" fmla="*/ 3170922 w 11269336"/>
              <a:gd name="connsiteY172" fmla="*/ 2115957 h 2323145"/>
              <a:gd name="connsiteX173" fmla="*/ 3156256 w 11269336"/>
              <a:gd name="connsiteY173" fmla="*/ 2124773 h 2323145"/>
              <a:gd name="connsiteX174" fmla="*/ 3140298 w 11269336"/>
              <a:gd name="connsiteY174" fmla="*/ 2129182 h 2323145"/>
              <a:gd name="connsiteX175" fmla="*/ 3138514 w 11269336"/>
              <a:gd name="connsiteY175" fmla="*/ 2128069 h 2323145"/>
              <a:gd name="connsiteX176" fmla="*/ 3120467 w 11269336"/>
              <a:gd name="connsiteY176" fmla="*/ 2128281 h 2323145"/>
              <a:gd name="connsiteX177" fmla="*/ 3116175 w 11269336"/>
              <a:gd name="connsiteY177" fmla="*/ 2131633 h 2323145"/>
              <a:gd name="connsiteX178" fmla="*/ 3103685 w 11269336"/>
              <a:gd name="connsiteY178" fmla="*/ 2132814 h 2323145"/>
              <a:gd name="connsiteX179" fmla="*/ 3078794 w 11269336"/>
              <a:gd name="connsiteY179" fmla="*/ 2137935 h 2323145"/>
              <a:gd name="connsiteX180" fmla="*/ 3074407 w 11269336"/>
              <a:gd name="connsiteY180" fmla="*/ 2136274 h 2323145"/>
              <a:gd name="connsiteX181" fmla="*/ 3037285 w 11269336"/>
              <a:gd name="connsiteY181" fmla="*/ 2139919 h 2323145"/>
              <a:gd name="connsiteX182" fmla="*/ 3036901 w 11269336"/>
              <a:gd name="connsiteY182" fmla="*/ 2138726 h 2323145"/>
              <a:gd name="connsiteX183" fmla="*/ 3026996 w 11269336"/>
              <a:gd name="connsiteY183" fmla="*/ 2134322 h 2323145"/>
              <a:gd name="connsiteX184" fmla="*/ 3007772 w 11269336"/>
              <a:gd name="connsiteY184" fmla="*/ 2128742 h 2323145"/>
              <a:gd name="connsiteX185" fmla="*/ 2965030 w 11269336"/>
              <a:gd name="connsiteY185" fmla="*/ 2100494 h 2323145"/>
              <a:gd name="connsiteX186" fmla="*/ 2926342 w 11269336"/>
              <a:gd name="connsiteY186" fmla="*/ 2104155 h 2323145"/>
              <a:gd name="connsiteX187" fmla="*/ 2918608 w 11269336"/>
              <a:gd name="connsiteY187" fmla="*/ 2104215 h 2323145"/>
              <a:gd name="connsiteX188" fmla="*/ 2918475 w 11269336"/>
              <a:gd name="connsiteY188" fmla="*/ 2103937 h 2323145"/>
              <a:gd name="connsiteX189" fmla="*/ 2910360 w 11269336"/>
              <a:gd name="connsiteY189" fmla="*/ 2103444 h 2323145"/>
              <a:gd name="connsiteX190" fmla="*/ 2904507 w 11269336"/>
              <a:gd name="connsiteY190" fmla="*/ 2104326 h 2323145"/>
              <a:gd name="connsiteX191" fmla="*/ 2889503 w 11269336"/>
              <a:gd name="connsiteY191" fmla="*/ 2104443 h 2323145"/>
              <a:gd name="connsiteX192" fmla="*/ 2884480 w 11269336"/>
              <a:gd name="connsiteY192" fmla="*/ 2102626 h 2323145"/>
              <a:gd name="connsiteX193" fmla="*/ 2882689 w 11269336"/>
              <a:gd name="connsiteY193" fmla="*/ 2099228 h 2323145"/>
              <a:gd name="connsiteX194" fmla="*/ 2881291 w 11269336"/>
              <a:gd name="connsiteY194" fmla="*/ 2099618 h 2323145"/>
              <a:gd name="connsiteX195" fmla="*/ 2853979 w 11269336"/>
              <a:gd name="connsiteY195" fmla="*/ 2090388 h 2323145"/>
              <a:gd name="connsiteX196" fmla="*/ 2791790 w 11269336"/>
              <a:gd name="connsiteY196" fmla="*/ 2080332 h 2323145"/>
              <a:gd name="connsiteX197" fmla="*/ 2755844 w 11269336"/>
              <a:gd name="connsiteY197" fmla="*/ 2078874 h 2323145"/>
              <a:gd name="connsiteX198" fmla="*/ 2657742 w 11269336"/>
              <a:gd name="connsiteY198" fmla="*/ 2070179 h 2323145"/>
              <a:gd name="connsiteX199" fmla="*/ 2559549 w 11269336"/>
              <a:gd name="connsiteY199" fmla="*/ 2057873 h 2323145"/>
              <a:gd name="connsiteX200" fmla="*/ 2512054 w 11269336"/>
              <a:gd name="connsiteY200" fmla="*/ 2031671 h 2323145"/>
              <a:gd name="connsiteX201" fmla="*/ 2506437 w 11269336"/>
              <a:gd name="connsiteY201" fmla="*/ 2030918 h 2323145"/>
              <a:gd name="connsiteX202" fmla="*/ 2491752 w 11269336"/>
              <a:gd name="connsiteY202" fmla="*/ 2033906 h 2323145"/>
              <a:gd name="connsiteX203" fmla="*/ 2486338 w 11269336"/>
              <a:gd name="connsiteY203" fmla="*/ 2035862 h 2323145"/>
              <a:gd name="connsiteX204" fmla="*/ 2478186 w 11269336"/>
              <a:gd name="connsiteY204" fmla="*/ 2036953 h 2323145"/>
              <a:gd name="connsiteX205" fmla="*/ 2477950 w 11269336"/>
              <a:gd name="connsiteY205" fmla="*/ 2036715 h 2323145"/>
              <a:gd name="connsiteX206" fmla="*/ 2470381 w 11269336"/>
              <a:gd name="connsiteY206" fmla="*/ 2038256 h 2323145"/>
              <a:gd name="connsiteX207" fmla="*/ 2433781 w 11269336"/>
              <a:gd name="connsiteY207" fmla="*/ 2049140 h 2323145"/>
              <a:gd name="connsiteX208" fmla="*/ 2381172 w 11269336"/>
              <a:gd name="connsiteY208" fmla="*/ 2030645 h 2323145"/>
              <a:gd name="connsiteX209" fmla="*/ 2360198 w 11269336"/>
              <a:gd name="connsiteY209" fmla="*/ 2029059 h 2323145"/>
              <a:gd name="connsiteX210" fmla="*/ 2348815 w 11269336"/>
              <a:gd name="connsiteY210" fmla="*/ 2026798 h 2323145"/>
              <a:gd name="connsiteX211" fmla="*/ 2347988 w 11269336"/>
              <a:gd name="connsiteY211" fmla="*/ 2025745 h 2323145"/>
              <a:gd name="connsiteX212" fmla="*/ 2312920 w 11269336"/>
              <a:gd name="connsiteY212" fmla="*/ 2036311 h 2323145"/>
              <a:gd name="connsiteX213" fmla="*/ 2307986 w 11269336"/>
              <a:gd name="connsiteY213" fmla="*/ 2035583 h 2323145"/>
              <a:gd name="connsiteX214" fmla="*/ 2285481 w 11269336"/>
              <a:gd name="connsiteY214" fmla="*/ 2045197 h 2323145"/>
              <a:gd name="connsiteX215" fmla="*/ 2273666 w 11269336"/>
              <a:gd name="connsiteY215" fmla="*/ 2048710 h 2323145"/>
              <a:gd name="connsiteX216" fmla="*/ 2270719 w 11269336"/>
              <a:gd name="connsiteY216" fmla="*/ 2052702 h 2323145"/>
              <a:gd name="connsiteX217" fmla="*/ 2253080 w 11269336"/>
              <a:gd name="connsiteY217" fmla="*/ 2056363 h 2323145"/>
              <a:gd name="connsiteX218" fmla="*/ 2250906 w 11269336"/>
              <a:gd name="connsiteY218" fmla="*/ 2055654 h 2323145"/>
              <a:gd name="connsiteX219" fmla="*/ 2236905 w 11269336"/>
              <a:gd name="connsiteY219" fmla="*/ 2062882 h 2323145"/>
              <a:gd name="connsiteX220" fmla="*/ 2225830 w 11269336"/>
              <a:gd name="connsiteY220" fmla="*/ 2074027 h 2323145"/>
              <a:gd name="connsiteX221" fmla="*/ 2073776 w 11269336"/>
              <a:gd name="connsiteY221" fmla="*/ 2089244 h 2323145"/>
              <a:gd name="connsiteX222" fmla="*/ 1948256 w 11269336"/>
              <a:gd name="connsiteY222" fmla="*/ 2146616 h 2323145"/>
              <a:gd name="connsiteX223" fmla="*/ 1865582 w 11269336"/>
              <a:gd name="connsiteY223" fmla="*/ 2153738 h 2323145"/>
              <a:gd name="connsiteX224" fmla="*/ 1835210 w 11269336"/>
              <a:gd name="connsiteY224" fmla="*/ 2134244 h 2323145"/>
              <a:gd name="connsiteX225" fmla="*/ 1632661 w 11269336"/>
              <a:gd name="connsiteY225" fmla="*/ 2173882 h 2323145"/>
              <a:gd name="connsiteX226" fmla="*/ 1579590 w 11269336"/>
              <a:gd name="connsiteY226" fmla="*/ 2173680 h 2323145"/>
              <a:gd name="connsiteX227" fmla="*/ 1535601 w 11269336"/>
              <a:gd name="connsiteY227" fmla="*/ 2194590 h 2323145"/>
              <a:gd name="connsiteX228" fmla="*/ 1515594 w 11269336"/>
              <a:gd name="connsiteY228" fmla="*/ 2189622 h 2323145"/>
              <a:gd name="connsiteX229" fmla="*/ 1512113 w 11269336"/>
              <a:gd name="connsiteY229" fmla="*/ 2188534 h 2323145"/>
              <a:gd name="connsiteX230" fmla="*/ 1498838 w 11269336"/>
              <a:gd name="connsiteY230" fmla="*/ 2189213 h 2323145"/>
              <a:gd name="connsiteX231" fmla="*/ 1494279 w 11269336"/>
              <a:gd name="connsiteY231" fmla="*/ 2183112 h 2323145"/>
              <a:gd name="connsiteX232" fmla="*/ 1473714 w 11269336"/>
              <a:gd name="connsiteY232" fmla="*/ 2179625 h 2323145"/>
              <a:gd name="connsiteX233" fmla="*/ 1449503 w 11269336"/>
              <a:gd name="connsiteY233" fmla="*/ 2182633 h 2323145"/>
              <a:gd name="connsiteX234" fmla="*/ 1266687 w 11269336"/>
              <a:gd name="connsiteY234" fmla="*/ 2212688 h 2323145"/>
              <a:gd name="connsiteX235" fmla="*/ 1239614 w 11269336"/>
              <a:gd name="connsiteY235" fmla="*/ 2209727 h 2323145"/>
              <a:gd name="connsiteX236" fmla="*/ 1202436 w 11269336"/>
              <a:gd name="connsiteY236" fmla="*/ 2209817 h 2323145"/>
              <a:gd name="connsiteX237" fmla="*/ 1136097 w 11269336"/>
              <a:gd name="connsiteY237" fmla="*/ 2205112 h 2323145"/>
              <a:gd name="connsiteX238" fmla="*/ 988232 w 11269336"/>
              <a:gd name="connsiteY238" fmla="*/ 2235635 h 2323145"/>
              <a:gd name="connsiteX239" fmla="*/ 981959 w 11269336"/>
              <a:gd name="connsiteY239" fmla="*/ 2231607 h 2323145"/>
              <a:gd name="connsiteX240" fmla="*/ 938600 w 11269336"/>
              <a:gd name="connsiteY240" fmla="*/ 2238113 h 2323145"/>
              <a:gd name="connsiteX241" fmla="*/ 791788 w 11269336"/>
              <a:gd name="connsiteY241" fmla="*/ 2293224 h 2323145"/>
              <a:gd name="connsiteX242" fmla="*/ 706914 w 11269336"/>
              <a:gd name="connsiteY242" fmla="*/ 2305046 h 2323145"/>
              <a:gd name="connsiteX243" fmla="*/ 675971 w 11269336"/>
              <a:gd name="connsiteY243" fmla="*/ 2304030 h 2323145"/>
              <a:gd name="connsiteX244" fmla="*/ 624180 w 11269336"/>
              <a:gd name="connsiteY244" fmla="*/ 2302650 h 2323145"/>
              <a:gd name="connsiteX245" fmla="*/ 583453 w 11269336"/>
              <a:gd name="connsiteY245" fmla="*/ 2288788 h 2323145"/>
              <a:gd name="connsiteX246" fmla="*/ 540946 w 11269336"/>
              <a:gd name="connsiteY246" fmla="*/ 2292721 h 2323145"/>
              <a:gd name="connsiteX247" fmla="*/ 533680 w 11269336"/>
              <a:gd name="connsiteY247" fmla="*/ 2310233 h 2323145"/>
              <a:gd name="connsiteX248" fmla="*/ 487366 w 11269336"/>
              <a:gd name="connsiteY248" fmla="*/ 2309053 h 2323145"/>
              <a:gd name="connsiteX249" fmla="*/ 416820 w 11269336"/>
              <a:gd name="connsiteY249" fmla="*/ 2305443 h 2323145"/>
              <a:gd name="connsiteX250" fmla="*/ 376805 w 11269336"/>
              <a:gd name="connsiteY250" fmla="*/ 2307647 h 2323145"/>
              <a:gd name="connsiteX251" fmla="*/ 266777 w 11269336"/>
              <a:gd name="connsiteY251" fmla="*/ 2309012 h 2323145"/>
              <a:gd name="connsiteX252" fmla="*/ 156013 w 11269336"/>
              <a:gd name="connsiteY252" fmla="*/ 2306832 h 2323145"/>
              <a:gd name="connsiteX253" fmla="*/ 87258 w 11269336"/>
              <a:gd name="connsiteY253" fmla="*/ 2285511 h 2323145"/>
              <a:gd name="connsiteX254" fmla="*/ 23798 w 11269336"/>
              <a:gd name="connsiteY254" fmla="*/ 2281822 h 2323145"/>
              <a:gd name="connsiteX255" fmla="*/ 0 w 11269336"/>
              <a:gd name="connsiteY255" fmla="*/ 2285369 h 2323145"/>
              <a:gd name="connsiteX256" fmla="*/ 0 w 11269336"/>
              <a:gd name="connsiteY256"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533444 w 11269336"/>
              <a:gd name="connsiteY141" fmla="*/ 2181200 h 2323145"/>
              <a:gd name="connsiteX142" fmla="*/ 4492832 w 11269336"/>
              <a:gd name="connsiteY142" fmla="*/ 2188033 h 2323145"/>
              <a:gd name="connsiteX143" fmla="*/ 4467257 w 11269336"/>
              <a:gd name="connsiteY143" fmla="*/ 2196121 h 2323145"/>
              <a:gd name="connsiteX144" fmla="*/ 4459937 w 11269336"/>
              <a:gd name="connsiteY144" fmla="*/ 2195182 h 2323145"/>
              <a:gd name="connsiteX145" fmla="*/ 4405765 w 11269336"/>
              <a:gd name="connsiteY145" fmla="*/ 2199902 h 2323145"/>
              <a:gd name="connsiteX146" fmla="*/ 4401354 w 11269336"/>
              <a:gd name="connsiteY146" fmla="*/ 2194745 h 2323145"/>
              <a:gd name="connsiteX147" fmla="*/ 4366646 w 11269336"/>
              <a:gd name="connsiteY147" fmla="*/ 2198564 h 2323145"/>
              <a:gd name="connsiteX148" fmla="*/ 4354009 w 11269336"/>
              <a:gd name="connsiteY148" fmla="*/ 2204984 h 2323145"/>
              <a:gd name="connsiteX149" fmla="*/ 4348284 w 11269336"/>
              <a:gd name="connsiteY149" fmla="*/ 2205270 h 2323145"/>
              <a:gd name="connsiteX150" fmla="*/ 4333906 w 11269336"/>
              <a:gd name="connsiteY150" fmla="*/ 2205251 h 2323145"/>
              <a:gd name="connsiteX151" fmla="*/ 4308819 w 11269336"/>
              <a:gd name="connsiteY151" fmla="*/ 2203822 h 2323145"/>
              <a:gd name="connsiteX152" fmla="*/ 4301210 w 11269336"/>
              <a:gd name="connsiteY152" fmla="*/ 2204456 h 2323145"/>
              <a:gd name="connsiteX153" fmla="*/ 4283095 w 11269336"/>
              <a:gd name="connsiteY153" fmla="*/ 2198177 h 2323145"/>
              <a:gd name="connsiteX154" fmla="*/ 4250119 w 11269336"/>
              <a:gd name="connsiteY154" fmla="*/ 2196342 h 2323145"/>
              <a:gd name="connsiteX155" fmla="*/ 4189203 w 11269336"/>
              <a:gd name="connsiteY155" fmla="*/ 2178994 h 2323145"/>
              <a:gd name="connsiteX156" fmla="*/ 4154035 w 11269336"/>
              <a:gd name="connsiteY156" fmla="*/ 2171950 h 2323145"/>
              <a:gd name="connsiteX157" fmla="*/ 4129569 w 11269336"/>
              <a:gd name="connsiteY157" fmla="*/ 2163850 h 2323145"/>
              <a:gd name="connsiteX158" fmla="*/ 4061250 w 11269336"/>
              <a:gd name="connsiteY158" fmla="*/ 2159236 h 2323145"/>
              <a:gd name="connsiteX159" fmla="*/ 3945480 w 11269336"/>
              <a:gd name="connsiteY159" fmla="*/ 2158279 h 2323145"/>
              <a:gd name="connsiteX160" fmla="*/ 3921468 w 11269336"/>
              <a:gd name="connsiteY160" fmla="*/ 2156588 h 2323145"/>
              <a:gd name="connsiteX161" fmla="*/ 3903348 w 11269336"/>
              <a:gd name="connsiteY161" fmla="*/ 2149220 h 2323145"/>
              <a:gd name="connsiteX162" fmla="*/ 3901342 w 11269336"/>
              <a:gd name="connsiteY162" fmla="*/ 2142355 h 2323145"/>
              <a:gd name="connsiteX163" fmla="*/ 3888539 w 11269336"/>
              <a:gd name="connsiteY163" fmla="*/ 2140476 h 2323145"/>
              <a:gd name="connsiteX164" fmla="*/ 3885662 w 11269336"/>
              <a:gd name="connsiteY164" fmla="*/ 2138740 h 2323145"/>
              <a:gd name="connsiteX165" fmla="*/ 3868627 w 11269336"/>
              <a:gd name="connsiteY165" fmla="*/ 2130023 h 2323145"/>
              <a:gd name="connsiteX166" fmla="*/ 3819177 w 11269336"/>
              <a:gd name="connsiteY166" fmla="*/ 2142111 h 2323145"/>
              <a:gd name="connsiteX167" fmla="*/ 3769100 w 11269336"/>
              <a:gd name="connsiteY167" fmla="*/ 2131731 h 2323145"/>
              <a:gd name="connsiteX168" fmla="*/ 3562752 w 11269336"/>
              <a:gd name="connsiteY168" fmla="*/ 2131785 h 2323145"/>
              <a:gd name="connsiteX169" fmla="*/ 3541402 w 11269336"/>
              <a:gd name="connsiteY169" fmla="*/ 2106821 h 2323145"/>
              <a:gd name="connsiteX170" fmla="*/ 3365341 w 11269336"/>
              <a:gd name="connsiteY170" fmla="*/ 2077638 h 2323145"/>
              <a:gd name="connsiteX171" fmla="*/ 3170922 w 11269336"/>
              <a:gd name="connsiteY171" fmla="*/ 2115957 h 2323145"/>
              <a:gd name="connsiteX172" fmla="*/ 3156256 w 11269336"/>
              <a:gd name="connsiteY172" fmla="*/ 2124773 h 2323145"/>
              <a:gd name="connsiteX173" fmla="*/ 3140298 w 11269336"/>
              <a:gd name="connsiteY173" fmla="*/ 2129182 h 2323145"/>
              <a:gd name="connsiteX174" fmla="*/ 3138514 w 11269336"/>
              <a:gd name="connsiteY174" fmla="*/ 2128069 h 2323145"/>
              <a:gd name="connsiteX175" fmla="*/ 3120467 w 11269336"/>
              <a:gd name="connsiteY175" fmla="*/ 2128281 h 2323145"/>
              <a:gd name="connsiteX176" fmla="*/ 3116175 w 11269336"/>
              <a:gd name="connsiteY176" fmla="*/ 2131633 h 2323145"/>
              <a:gd name="connsiteX177" fmla="*/ 3103685 w 11269336"/>
              <a:gd name="connsiteY177" fmla="*/ 2132814 h 2323145"/>
              <a:gd name="connsiteX178" fmla="*/ 3078794 w 11269336"/>
              <a:gd name="connsiteY178" fmla="*/ 2137935 h 2323145"/>
              <a:gd name="connsiteX179" fmla="*/ 3074407 w 11269336"/>
              <a:gd name="connsiteY179" fmla="*/ 2136274 h 2323145"/>
              <a:gd name="connsiteX180" fmla="*/ 3037285 w 11269336"/>
              <a:gd name="connsiteY180" fmla="*/ 2139919 h 2323145"/>
              <a:gd name="connsiteX181" fmla="*/ 3036901 w 11269336"/>
              <a:gd name="connsiteY181" fmla="*/ 2138726 h 2323145"/>
              <a:gd name="connsiteX182" fmla="*/ 3026996 w 11269336"/>
              <a:gd name="connsiteY182" fmla="*/ 2134322 h 2323145"/>
              <a:gd name="connsiteX183" fmla="*/ 3007772 w 11269336"/>
              <a:gd name="connsiteY183" fmla="*/ 2128742 h 2323145"/>
              <a:gd name="connsiteX184" fmla="*/ 2965030 w 11269336"/>
              <a:gd name="connsiteY184" fmla="*/ 2100494 h 2323145"/>
              <a:gd name="connsiteX185" fmla="*/ 2926342 w 11269336"/>
              <a:gd name="connsiteY185" fmla="*/ 2104155 h 2323145"/>
              <a:gd name="connsiteX186" fmla="*/ 2918608 w 11269336"/>
              <a:gd name="connsiteY186" fmla="*/ 2104215 h 2323145"/>
              <a:gd name="connsiteX187" fmla="*/ 2918475 w 11269336"/>
              <a:gd name="connsiteY187" fmla="*/ 2103937 h 2323145"/>
              <a:gd name="connsiteX188" fmla="*/ 2910360 w 11269336"/>
              <a:gd name="connsiteY188" fmla="*/ 2103444 h 2323145"/>
              <a:gd name="connsiteX189" fmla="*/ 2904507 w 11269336"/>
              <a:gd name="connsiteY189" fmla="*/ 2104326 h 2323145"/>
              <a:gd name="connsiteX190" fmla="*/ 2889503 w 11269336"/>
              <a:gd name="connsiteY190" fmla="*/ 2104443 h 2323145"/>
              <a:gd name="connsiteX191" fmla="*/ 2884480 w 11269336"/>
              <a:gd name="connsiteY191" fmla="*/ 2102626 h 2323145"/>
              <a:gd name="connsiteX192" fmla="*/ 2882689 w 11269336"/>
              <a:gd name="connsiteY192" fmla="*/ 2099228 h 2323145"/>
              <a:gd name="connsiteX193" fmla="*/ 2881291 w 11269336"/>
              <a:gd name="connsiteY193" fmla="*/ 2099618 h 2323145"/>
              <a:gd name="connsiteX194" fmla="*/ 2853979 w 11269336"/>
              <a:gd name="connsiteY194" fmla="*/ 2090388 h 2323145"/>
              <a:gd name="connsiteX195" fmla="*/ 2791790 w 11269336"/>
              <a:gd name="connsiteY195" fmla="*/ 2080332 h 2323145"/>
              <a:gd name="connsiteX196" fmla="*/ 2755844 w 11269336"/>
              <a:gd name="connsiteY196" fmla="*/ 2078874 h 2323145"/>
              <a:gd name="connsiteX197" fmla="*/ 2657742 w 11269336"/>
              <a:gd name="connsiteY197" fmla="*/ 2070179 h 2323145"/>
              <a:gd name="connsiteX198" fmla="*/ 2559549 w 11269336"/>
              <a:gd name="connsiteY198" fmla="*/ 2057873 h 2323145"/>
              <a:gd name="connsiteX199" fmla="*/ 2512054 w 11269336"/>
              <a:gd name="connsiteY199" fmla="*/ 2031671 h 2323145"/>
              <a:gd name="connsiteX200" fmla="*/ 2506437 w 11269336"/>
              <a:gd name="connsiteY200" fmla="*/ 2030918 h 2323145"/>
              <a:gd name="connsiteX201" fmla="*/ 2491752 w 11269336"/>
              <a:gd name="connsiteY201" fmla="*/ 2033906 h 2323145"/>
              <a:gd name="connsiteX202" fmla="*/ 2486338 w 11269336"/>
              <a:gd name="connsiteY202" fmla="*/ 2035862 h 2323145"/>
              <a:gd name="connsiteX203" fmla="*/ 2478186 w 11269336"/>
              <a:gd name="connsiteY203" fmla="*/ 2036953 h 2323145"/>
              <a:gd name="connsiteX204" fmla="*/ 2477950 w 11269336"/>
              <a:gd name="connsiteY204" fmla="*/ 2036715 h 2323145"/>
              <a:gd name="connsiteX205" fmla="*/ 2470381 w 11269336"/>
              <a:gd name="connsiteY205" fmla="*/ 2038256 h 2323145"/>
              <a:gd name="connsiteX206" fmla="*/ 2433781 w 11269336"/>
              <a:gd name="connsiteY206" fmla="*/ 2049140 h 2323145"/>
              <a:gd name="connsiteX207" fmla="*/ 2381172 w 11269336"/>
              <a:gd name="connsiteY207" fmla="*/ 2030645 h 2323145"/>
              <a:gd name="connsiteX208" fmla="*/ 2360198 w 11269336"/>
              <a:gd name="connsiteY208" fmla="*/ 2029059 h 2323145"/>
              <a:gd name="connsiteX209" fmla="*/ 2348815 w 11269336"/>
              <a:gd name="connsiteY209" fmla="*/ 2026798 h 2323145"/>
              <a:gd name="connsiteX210" fmla="*/ 2347988 w 11269336"/>
              <a:gd name="connsiteY210" fmla="*/ 2025745 h 2323145"/>
              <a:gd name="connsiteX211" fmla="*/ 2312920 w 11269336"/>
              <a:gd name="connsiteY211" fmla="*/ 2036311 h 2323145"/>
              <a:gd name="connsiteX212" fmla="*/ 2307986 w 11269336"/>
              <a:gd name="connsiteY212" fmla="*/ 2035583 h 2323145"/>
              <a:gd name="connsiteX213" fmla="*/ 2285481 w 11269336"/>
              <a:gd name="connsiteY213" fmla="*/ 2045197 h 2323145"/>
              <a:gd name="connsiteX214" fmla="*/ 2273666 w 11269336"/>
              <a:gd name="connsiteY214" fmla="*/ 2048710 h 2323145"/>
              <a:gd name="connsiteX215" fmla="*/ 2270719 w 11269336"/>
              <a:gd name="connsiteY215" fmla="*/ 2052702 h 2323145"/>
              <a:gd name="connsiteX216" fmla="*/ 2253080 w 11269336"/>
              <a:gd name="connsiteY216" fmla="*/ 2056363 h 2323145"/>
              <a:gd name="connsiteX217" fmla="*/ 2250906 w 11269336"/>
              <a:gd name="connsiteY217" fmla="*/ 2055654 h 2323145"/>
              <a:gd name="connsiteX218" fmla="*/ 2236905 w 11269336"/>
              <a:gd name="connsiteY218" fmla="*/ 2062882 h 2323145"/>
              <a:gd name="connsiteX219" fmla="*/ 2225830 w 11269336"/>
              <a:gd name="connsiteY219" fmla="*/ 2074027 h 2323145"/>
              <a:gd name="connsiteX220" fmla="*/ 2073776 w 11269336"/>
              <a:gd name="connsiteY220" fmla="*/ 2089244 h 2323145"/>
              <a:gd name="connsiteX221" fmla="*/ 1948256 w 11269336"/>
              <a:gd name="connsiteY221" fmla="*/ 2146616 h 2323145"/>
              <a:gd name="connsiteX222" fmla="*/ 1865582 w 11269336"/>
              <a:gd name="connsiteY222" fmla="*/ 2153738 h 2323145"/>
              <a:gd name="connsiteX223" fmla="*/ 1835210 w 11269336"/>
              <a:gd name="connsiteY223" fmla="*/ 2134244 h 2323145"/>
              <a:gd name="connsiteX224" fmla="*/ 1632661 w 11269336"/>
              <a:gd name="connsiteY224" fmla="*/ 2173882 h 2323145"/>
              <a:gd name="connsiteX225" fmla="*/ 1579590 w 11269336"/>
              <a:gd name="connsiteY225" fmla="*/ 2173680 h 2323145"/>
              <a:gd name="connsiteX226" fmla="*/ 1535601 w 11269336"/>
              <a:gd name="connsiteY226" fmla="*/ 2194590 h 2323145"/>
              <a:gd name="connsiteX227" fmla="*/ 1515594 w 11269336"/>
              <a:gd name="connsiteY227" fmla="*/ 2189622 h 2323145"/>
              <a:gd name="connsiteX228" fmla="*/ 1512113 w 11269336"/>
              <a:gd name="connsiteY228" fmla="*/ 2188534 h 2323145"/>
              <a:gd name="connsiteX229" fmla="*/ 1498838 w 11269336"/>
              <a:gd name="connsiteY229" fmla="*/ 2189213 h 2323145"/>
              <a:gd name="connsiteX230" fmla="*/ 1494279 w 11269336"/>
              <a:gd name="connsiteY230" fmla="*/ 2183112 h 2323145"/>
              <a:gd name="connsiteX231" fmla="*/ 1473714 w 11269336"/>
              <a:gd name="connsiteY231" fmla="*/ 2179625 h 2323145"/>
              <a:gd name="connsiteX232" fmla="*/ 1449503 w 11269336"/>
              <a:gd name="connsiteY232" fmla="*/ 2182633 h 2323145"/>
              <a:gd name="connsiteX233" fmla="*/ 1266687 w 11269336"/>
              <a:gd name="connsiteY233" fmla="*/ 2212688 h 2323145"/>
              <a:gd name="connsiteX234" fmla="*/ 1239614 w 11269336"/>
              <a:gd name="connsiteY234" fmla="*/ 2209727 h 2323145"/>
              <a:gd name="connsiteX235" fmla="*/ 1202436 w 11269336"/>
              <a:gd name="connsiteY235" fmla="*/ 2209817 h 2323145"/>
              <a:gd name="connsiteX236" fmla="*/ 1136097 w 11269336"/>
              <a:gd name="connsiteY236" fmla="*/ 2205112 h 2323145"/>
              <a:gd name="connsiteX237" fmla="*/ 988232 w 11269336"/>
              <a:gd name="connsiteY237" fmla="*/ 2235635 h 2323145"/>
              <a:gd name="connsiteX238" fmla="*/ 981959 w 11269336"/>
              <a:gd name="connsiteY238" fmla="*/ 2231607 h 2323145"/>
              <a:gd name="connsiteX239" fmla="*/ 938600 w 11269336"/>
              <a:gd name="connsiteY239" fmla="*/ 2238113 h 2323145"/>
              <a:gd name="connsiteX240" fmla="*/ 791788 w 11269336"/>
              <a:gd name="connsiteY240" fmla="*/ 2293224 h 2323145"/>
              <a:gd name="connsiteX241" fmla="*/ 706914 w 11269336"/>
              <a:gd name="connsiteY241" fmla="*/ 2305046 h 2323145"/>
              <a:gd name="connsiteX242" fmla="*/ 675971 w 11269336"/>
              <a:gd name="connsiteY242" fmla="*/ 2304030 h 2323145"/>
              <a:gd name="connsiteX243" fmla="*/ 624180 w 11269336"/>
              <a:gd name="connsiteY243" fmla="*/ 2302650 h 2323145"/>
              <a:gd name="connsiteX244" fmla="*/ 583453 w 11269336"/>
              <a:gd name="connsiteY244" fmla="*/ 2288788 h 2323145"/>
              <a:gd name="connsiteX245" fmla="*/ 540946 w 11269336"/>
              <a:gd name="connsiteY245" fmla="*/ 2292721 h 2323145"/>
              <a:gd name="connsiteX246" fmla="*/ 533680 w 11269336"/>
              <a:gd name="connsiteY246" fmla="*/ 2310233 h 2323145"/>
              <a:gd name="connsiteX247" fmla="*/ 487366 w 11269336"/>
              <a:gd name="connsiteY247" fmla="*/ 2309053 h 2323145"/>
              <a:gd name="connsiteX248" fmla="*/ 416820 w 11269336"/>
              <a:gd name="connsiteY248" fmla="*/ 2305443 h 2323145"/>
              <a:gd name="connsiteX249" fmla="*/ 376805 w 11269336"/>
              <a:gd name="connsiteY249" fmla="*/ 2307647 h 2323145"/>
              <a:gd name="connsiteX250" fmla="*/ 266777 w 11269336"/>
              <a:gd name="connsiteY250" fmla="*/ 2309012 h 2323145"/>
              <a:gd name="connsiteX251" fmla="*/ 156013 w 11269336"/>
              <a:gd name="connsiteY251" fmla="*/ 2306832 h 2323145"/>
              <a:gd name="connsiteX252" fmla="*/ 87258 w 11269336"/>
              <a:gd name="connsiteY252" fmla="*/ 2285511 h 2323145"/>
              <a:gd name="connsiteX253" fmla="*/ 23798 w 11269336"/>
              <a:gd name="connsiteY253" fmla="*/ 2281822 h 2323145"/>
              <a:gd name="connsiteX254" fmla="*/ 0 w 11269336"/>
              <a:gd name="connsiteY254" fmla="*/ 2285369 h 2323145"/>
              <a:gd name="connsiteX255" fmla="*/ 0 w 11269336"/>
              <a:gd name="connsiteY255"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533444 w 11269336"/>
              <a:gd name="connsiteY141" fmla="*/ 2181200 h 2323145"/>
              <a:gd name="connsiteX142" fmla="*/ 4492832 w 11269336"/>
              <a:gd name="connsiteY142" fmla="*/ 2188033 h 2323145"/>
              <a:gd name="connsiteX143" fmla="*/ 4467257 w 11269336"/>
              <a:gd name="connsiteY143" fmla="*/ 2196121 h 2323145"/>
              <a:gd name="connsiteX144" fmla="*/ 4405765 w 11269336"/>
              <a:gd name="connsiteY144" fmla="*/ 2199902 h 2323145"/>
              <a:gd name="connsiteX145" fmla="*/ 4401354 w 11269336"/>
              <a:gd name="connsiteY145" fmla="*/ 2194745 h 2323145"/>
              <a:gd name="connsiteX146" fmla="*/ 4366646 w 11269336"/>
              <a:gd name="connsiteY146" fmla="*/ 2198564 h 2323145"/>
              <a:gd name="connsiteX147" fmla="*/ 4354009 w 11269336"/>
              <a:gd name="connsiteY147" fmla="*/ 2204984 h 2323145"/>
              <a:gd name="connsiteX148" fmla="*/ 4348284 w 11269336"/>
              <a:gd name="connsiteY148" fmla="*/ 2205270 h 2323145"/>
              <a:gd name="connsiteX149" fmla="*/ 4333906 w 11269336"/>
              <a:gd name="connsiteY149" fmla="*/ 2205251 h 2323145"/>
              <a:gd name="connsiteX150" fmla="*/ 4308819 w 11269336"/>
              <a:gd name="connsiteY150" fmla="*/ 2203822 h 2323145"/>
              <a:gd name="connsiteX151" fmla="*/ 4301210 w 11269336"/>
              <a:gd name="connsiteY151" fmla="*/ 2204456 h 2323145"/>
              <a:gd name="connsiteX152" fmla="*/ 4283095 w 11269336"/>
              <a:gd name="connsiteY152" fmla="*/ 2198177 h 2323145"/>
              <a:gd name="connsiteX153" fmla="*/ 4250119 w 11269336"/>
              <a:gd name="connsiteY153" fmla="*/ 2196342 h 2323145"/>
              <a:gd name="connsiteX154" fmla="*/ 4189203 w 11269336"/>
              <a:gd name="connsiteY154" fmla="*/ 2178994 h 2323145"/>
              <a:gd name="connsiteX155" fmla="*/ 4154035 w 11269336"/>
              <a:gd name="connsiteY155" fmla="*/ 2171950 h 2323145"/>
              <a:gd name="connsiteX156" fmla="*/ 4129569 w 11269336"/>
              <a:gd name="connsiteY156" fmla="*/ 2163850 h 2323145"/>
              <a:gd name="connsiteX157" fmla="*/ 4061250 w 11269336"/>
              <a:gd name="connsiteY157" fmla="*/ 2159236 h 2323145"/>
              <a:gd name="connsiteX158" fmla="*/ 3945480 w 11269336"/>
              <a:gd name="connsiteY158" fmla="*/ 2158279 h 2323145"/>
              <a:gd name="connsiteX159" fmla="*/ 3921468 w 11269336"/>
              <a:gd name="connsiteY159" fmla="*/ 2156588 h 2323145"/>
              <a:gd name="connsiteX160" fmla="*/ 3903348 w 11269336"/>
              <a:gd name="connsiteY160" fmla="*/ 2149220 h 2323145"/>
              <a:gd name="connsiteX161" fmla="*/ 3901342 w 11269336"/>
              <a:gd name="connsiteY161" fmla="*/ 2142355 h 2323145"/>
              <a:gd name="connsiteX162" fmla="*/ 3888539 w 11269336"/>
              <a:gd name="connsiteY162" fmla="*/ 2140476 h 2323145"/>
              <a:gd name="connsiteX163" fmla="*/ 3885662 w 11269336"/>
              <a:gd name="connsiteY163" fmla="*/ 2138740 h 2323145"/>
              <a:gd name="connsiteX164" fmla="*/ 3868627 w 11269336"/>
              <a:gd name="connsiteY164" fmla="*/ 2130023 h 2323145"/>
              <a:gd name="connsiteX165" fmla="*/ 3819177 w 11269336"/>
              <a:gd name="connsiteY165" fmla="*/ 2142111 h 2323145"/>
              <a:gd name="connsiteX166" fmla="*/ 3769100 w 11269336"/>
              <a:gd name="connsiteY166" fmla="*/ 2131731 h 2323145"/>
              <a:gd name="connsiteX167" fmla="*/ 3562752 w 11269336"/>
              <a:gd name="connsiteY167" fmla="*/ 2131785 h 2323145"/>
              <a:gd name="connsiteX168" fmla="*/ 3541402 w 11269336"/>
              <a:gd name="connsiteY168" fmla="*/ 2106821 h 2323145"/>
              <a:gd name="connsiteX169" fmla="*/ 3365341 w 11269336"/>
              <a:gd name="connsiteY169" fmla="*/ 2077638 h 2323145"/>
              <a:gd name="connsiteX170" fmla="*/ 3170922 w 11269336"/>
              <a:gd name="connsiteY170" fmla="*/ 2115957 h 2323145"/>
              <a:gd name="connsiteX171" fmla="*/ 3156256 w 11269336"/>
              <a:gd name="connsiteY171" fmla="*/ 2124773 h 2323145"/>
              <a:gd name="connsiteX172" fmla="*/ 3140298 w 11269336"/>
              <a:gd name="connsiteY172" fmla="*/ 2129182 h 2323145"/>
              <a:gd name="connsiteX173" fmla="*/ 3138514 w 11269336"/>
              <a:gd name="connsiteY173" fmla="*/ 2128069 h 2323145"/>
              <a:gd name="connsiteX174" fmla="*/ 3120467 w 11269336"/>
              <a:gd name="connsiteY174" fmla="*/ 2128281 h 2323145"/>
              <a:gd name="connsiteX175" fmla="*/ 3116175 w 11269336"/>
              <a:gd name="connsiteY175" fmla="*/ 2131633 h 2323145"/>
              <a:gd name="connsiteX176" fmla="*/ 3103685 w 11269336"/>
              <a:gd name="connsiteY176" fmla="*/ 2132814 h 2323145"/>
              <a:gd name="connsiteX177" fmla="*/ 3078794 w 11269336"/>
              <a:gd name="connsiteY177" fmla="*/ 2137935 h 2323145"/>
              <a:gd name="connsiteX178" fmla="*/ 3074407 w 11269336"/>
              <a:gd name="connsiteY178" fmla="*/ 2136274 h 2323145"/>
              <a:gd name="connsiteX179" fmla="*/ 3037285 w 11269336"/>
              <a:gd name="connsiteY179" fmla="*/ 2139919 h 2323145"/>
              <a:gd name="connsiteX180" fmla="*/ 3036901 w 11269336"/>
              <a:gd name="connsiteY180" fmla="*/ 2138726 h 2323145"/>
              <a:gd name="connsiteX181" fmla="*/ 3026996 w 11269336"/>
              <a:gd name="connsiteY181" fmla="*/ 2134322 h 2323145"/>
              <a:gd name="connsiteX182" fmla="*/ 3007772 w 11269336"/>
              <a:gd name="connsiteY182" fmla="*/ 2128742 h 2323145"/>
              <a:gd name="connsiteX183" fmla="*/ 2965030 w 11269336"/>
              <a:gd name="connsiteY183" fmla="*/ 2100494 h 2323145"/>
              <a:gd name="connsiteX184" fmla="*/ 2926342 w 11269336"/>
              <a:gd name="connsiteY184" fmla="*/ 2104155 h 2323145"/>
              <a:gd name="connsiteX185" fmla="*/ 2918608 w 11269336"/>
              <a:gd name="connsiteY185" fmla="*/ 2104215 h 2323145"/>
              <a:gd name="connsiteX186" fmla="*/ 2918475 w 11269336"/>
              <a:gd name="connsiteY186" fmla="*/ 2103937 h 2323145"/>
              <a:gd name="connsiteX187" fmla="*/ 2910360 w 11269336"/>
              <a:gd name="connsiteY187" fmla="*/ 2103444 h 2323145"/>
              <a:gd name="connsiteX188" fmla="*/ 2904507 w 11269336"/>
              <a:gd name="connsiteY188" fmla="*/ 2104326 h 2323145"/>
              <a:gd name="connsiteX189" fmla="*/ 2889503 w 11269336"/>
              <a:gd name="connsiteY189" fmla="*/ 2104443 h 2323145"/>
              <a:gd name="connsiteX190" fmla="*/ 2884480 w 11269336"/>
              <a:gd name="connsiteY190" fmla="*/ 2102626 h 2323145"/>
              <a:gd name="connsiteX191" fmla="*/ 2882689 w 11269336"/>
              <a:gd name="connsiteY191" fmla="*/ 2099228 h 2323145"/>
              <a:gd name="connsiteX192" fmla="*/ 2881291 w 11269336"/>
              <a:gd name="connsiteY192" fmla="*/ 2099618 h 2323145"/>
              <a:gd name="connsiteX193" fmla="*/ 2853979 w 11269336"/>
              <a:gd name="connsiteY193" fmla="*/ 2090388 h 2323145"/>
              <a:gd name="connsiteX194" fmla="*/ 2791790 w 11269336"/>
              <a:gd name="connsiteY194" fmla="*/ 2080332 h 2323145"/>
              <a:gd name="connsiteX195" fmla="*/ 2755844 w 11269336"/>
              <a:gd name="connsiteY195" fmla="*/ 2078874 h 2323145"/>
              <a:gd name="connsiteX196" fmla="*/ 2657742 w 11269336"/>
              <a:gd name="connsiteY196" fmla="*/ 2070179 h 2323145"/>
              <a:gd name="connsiteX197" fmla="*/ 2559549 w 11269336"/>
              <a:gd name="connsiteY197" fmla="*/ 2057873 h 2323145"/>
              <a:gd name="connsiteX198" fmla="*/ 2512054 w 11269336"/>
              <a:gd name="connsiteY198" fmla="*/ 2031671 h 2323145"/>
              <a:gd name="connsiteX199" fmla="*/ 2506437 w 11269336"/>
              <a:gd name="connsiteY199" fmla="*/ 2030918 h 2323145"/>
              <a:gd name="connsiteX200" fmla="*/ 2491752 w 11269336"/>
              <a:gd name="connsiteY200" fmla="*/ 2033906 h 2323145"/>
              <a:gd name="connsiteX201" fmla="*/ 2486338 w 11269336"/>
              <a:gd name="connsiteY201" fmla="*/ 2035862 h 2323145"/>
              <a:gd name="connsiteX202" fmla="*/ 2478186 w 11269336"/>
              <a:gd name="connsiteY202" fmla="*/ 2036953 h 2323145"/>
              <a:gd name="connsiteX203" fmla="*/ 2477950 w 11269336"/>
              <a:gd name="connsiteY203" fmla="*/ 2036715 h 2323145"/>
              <a:gd name="connsiteX204" fmla="*/ 2470381 w 11269336"/>
              <a:gd name="connsiteY204" fmla="*/ 2038256 h 2323145"/>
              <a:gd name="connsiteX205" fmla="*/ 2433781 w 11269336"/>
              <a:gd name="connsiteY205" fmla="*/ 2049140 h 2323145"/>
              <a:gd name="connsiteX206" fmla="*/ 2381172 w 11269336"/>
              <a:gd name="connsiteY206" fmla="*/ 2030645 h 2323145"/>
              <a:gd name="connsiteX207" fmla="*/ 2360198 w 11269336"/>
              <a:gd name="connsiteY207" fmla="*/ 2029059 h 2323145"/>
              <a:gd name="connsiteX208" fmla="*/ 2348815 w 11269336"/>
              <a:gd name="connsiteY208" fmla="*/ 2026798 h 2323145"/>
              <a:gd name="connsiteX209" fmla="*/ 2347988 w 11269336"/>
              <a:gd name="connsiteY209" fmla="*/ 2025745 h 2323145"/>
              <a:gd name="connsiteX210" fmla="*/ 2312920 w 11269336"/>
              <a:gd name="connsiteY210" fmla="*/ 2036311 h 2323145"/>
              <a:gd name="connsiteX211" fmla="*/ 2307986 w 11269336"/>
              <a:gd name="connsiteY211" fmla="*/ 2035583 h 2323145"/>
              <a:gd name="connsiteX212" fmla="*/ 2285481 w 11269336"/>
              <a:gd name="connsiteY212" fmla="*/ 2045197 h 2323145"/>
              <a:gd name="connsiteX213" fmla="*/ 2273666 w 11269336"/>
              <a:gd name="connsiteY213" fmla="*/ 2048710 h 2323145"/>
              <a:gd name="connsiteX214" fmla="*/ 2270719 w 11269336"/>
              <a:gd name="connsiteY214" fmla="*/ 2052702 h 2323145"/>
              <a:gd name="connsiteX215" fmla="*/ 2253080 w 11269336"/>
              <a:gd name="connsiteY215" fmla="*/ 2056363 h 2323145"/>
              <a:gd name="connsiteX216" fmla="*/ 2250906 w 11269336"/>
              <a:gd name="connsiteY216" fmla="*/ 2055654 h 2323145"/>
              <a:gd name="connsiteX217" fmla="*/ 2236905 w 11269336"/>
              <a:gd name="connsiteY217" fmla="*/ 2062882 h 2323145"/>
              <a:gd name="connsiteX218" fmla="*/ 2225830 w 11269336"/>
              <a:gd name="connsiteY218" fmla="*/ 2074027 h 2323145"/>
              <a:gd name="connsiteX219" fmla="*/ 2073776 w 11269336"/>
              <a:gd name="connsiteY219" fmla="*/ 2089244 h 2323145"/>
              <a:gd name="connsiteX220" fmla="*/ 1948256 w 11269336"/>
              <a:gd name="connsiteY220" fmla="*/ 2146616 h 2323145"/>
              <a:gd name="connsiteX221" fmla="*/ 1865582 w 11269336"/>
              <a:gd name="connsiteY221" fmla="*/ 2153738 h 2323145"/>
              <a:gd name="connsiteX222" fmla="*/ 1835210 w 11269336"/>
              <a:gd name="connsiteY222" fmla="*/ 2134244 h 2323145"/>
              <a:gd name="connsiteX223" fmla="*/ 1632661 w 11269336"/>
              <a:gd name="connsiteY223" fmla="*/ 2173882 h 2323145"/>
              <a:gd name="connsiteX224" fmla="*/ 1579590 w 11269336"/>
              <a:gd name="connsiteY224" fmla="*/ 2173680 h 2323145"/>
              <a:gd name="connsiteX225" fmla="*/ 1535601 w 11269336"/>
              <a:gd name="connsiteY225" fmla="*/ 2194590 h 2323145"/>
              <a:gd name="connsiteX226" fmla="*/ 1515594 w 11269336"/>
              <a:gd name="connsiteY226" fmla="*/ 2189622 h 2323145"/>
              <a:gd name="connsiteX227" fmla="*/ 1512113 w 11269336"/>
              <a:gd name="connsiteY227" fmla="*/ 2188534 h 2323145"/>
              <a:gd name="connsiteX228" fmla="*/ 1498838 w 11269336"/>
              <a:gd name="connsiteY228" fmla="*/ 2189213 h 2323145"/>
              <a:gd name="connsiteX229" fmla="*/ 1494279 w 11269336"/>
              <a:gd name="connsiteY229" fmla="*/ 2183112 h 2323145"/>
              <a:gd name="connsiteX230" fmla="*/ 1473714 w 11269336"/>
              <a:gd name="connsiteY230" fmla="*/ 2179625 h 2323145"/>
              <a:gd name="connsiteX231" fmla="*/ 1449503 w 11269336"/>
              <a:gd name="connsiteY231" fmla="*/ 2182633 h 2323145"/>
              <a:gd name="connsiteX232" fmla="*/ 1266687 w 11269336"/>
              <a:gd name="connsiteY232" fmla="*/ 2212688 h 2323145"/>
              <a:gd name="connsiteX233" fmla="*/ 1239614 w 11269336"/>
              <a:gd name="connsiteY233" fmla="*/ 2209727 h 2323145"/>
              <a:gd name="connsiteX234" fmla="*/ 1202436 w 11269336"/>
              <a:gd name="connsiteY234" fmla="*/ 2209817 h 2323145"/>
              <a:gd name="connsiteX235" fmla="*/ 1136097 w 11269336"/>
              <a:gd name="connsiteY235" fmla="*/ 2205112 h 2323145"/>
              <a:gd name="connsiteX236" fmla="*/ 988232 w 11269336"/>
              <a:gd name="connsiteY236" fmla="*/ 2235635 h 2323145"/>
              <a:gd name="connsiteX237" fmla="*/ 981959 w 11269336"/>
              <a:gd name="connsiteY237" fmla="*/ 2231607 h 2323145"/>
              <a:gd name="connsiteX238" fmla="*/ 938600 w 11269336"/>
              <a:gd name="connsiteY238" fmla="*/ 2238113 h 2323145"/>
              <a:gd name="connsiteX239" fmla="*/ 791788 w 11269336"/>
              <a:gd name="connsiteY239" fmla="*/ 2293224 h 2323145"/>
              <a:gd name="connsiteX240" fmla="*/ 706914 w 11269336"/>
              <a:gd name="connsiteY240" fmla="*/ 2305046 h 2323145"/>
              <a:gd name="connsiteX241" fmla="*/ 675971 w 11269336"/>
              <a:gd name="connsiteY241" fmla="*/ 2304030 h 2323145"/>
              <a:gd name="connsiteX242" fmla="*/ 624180 w 11269336"/>
              <a:gd name="connsiteY242" fmla="*/ 2302650 h 2323145"/>
              <a:gd name="connsiteX243" fmla="*/ 583453 w 11269336"/>
              <a:gd name="connsiteY243" fmla="*/ 2288788 h 2323145"/>
              <a:gd name="connsiteX244" fmla="*/ 540946 w 11269336"/>
              <a:gd name="connsiteY244" fmla="*/ 2292721 h 2323145"/>
              <a:gd name="connsiteX245" fmla="*/ 533680 w 11269336"/>
              <a:gd name="connsiteY245" fmla="*/ 2310233 h 2323145"/>
              <a:gd name="connsiteX246" fmla="*/ 487366 w 11269336"/>
              <a:gd name="connsiteY246" fmla="*/ 2309053 h 2323145"/>
              <a:gd name="connsiteX247" fmla="*/ 416820 w 11269336"/>
              <a:gd name="connsiteY247" fmla="*/ 2305443 h 2323145"/>
              <a:gd name="connsiteX248" fmla="*/ 376805 w 11269336"/>
              <a:gd name="connsiteY248" fmla="*/ 2307647 h 2323145"/>
              <a:gd name="connsiteX249" fmla="*/ 266777 w 11269336"/>
              <a:gd name="connsiteY249" fmla="*/ 2309012 h 2323145"/>
              <a:gd name="connsiteX250" fmla="*/ 156013 w 11269336"/>
              <a:gd name="connsiteY250" fmla="*/ 2306832 h 2323145"/>
              <a:gd name="connsiteX251" fmla="*/ 87258 w 11269336"/>
              <a:gd name="connsiteY251" fmla="*/ 2285511 h 2323145"/>
              <a:gd name="connsiteX252" fmla="*/ 23798 w 11269336"/>
              <a:gd name="connsiteY252" fmla="*/ 2281822 h 2323145"/>
              <a:gd name="connsiteX253" fmla="*/ 0 w 11269336"/>
              <a:gd name="connsiteY253" fmla="*/ 2285369 h 2323145"/>
              <a:gd name="connsiteX254" fmla="*/ 0 w 11269336"/>
              <a:gd name="connsiteY254"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533444 w 11269336"/>
              <a:gd name="connsiteY141" fmla="*/ 2181200 h 2323145"/>
              <a:gd name="connsiteX142" fmla="*/ 4467257 w 11269336"/>
              <a:gd name="connsiteY142" fmla="*/ 2196121 h 2323145"/>
              <a:gd name="connsiteX143" fmla="*/ 4405765 w 11269336"/>
              <a:gd name="connsiteY143" fmla="*/ 2199902 h 2323145"/>
              <a:gd name="connsiteX144" fmla="*/ 4401354 w 11269336"/>
              <a:gd name="connsiteY144" fmla="*/ 2194745 h 2323145"/>
              <a:gd name="connsiteX145" fmla="*/ 4366646 w 11269336"/>
              <a:gd name="connsiteY145" fmla="*/ 2198564 h 2323145"/>
              <a:gd name="connsiteX146" fmla="*/ 4354009 w 11269336"/>
              <a:gd name="connsiteY146" fmla="*/ 2204984 h 2323145"/>
              <a:gd name="connsiteX147" fmla="*/ 4348284 w 11269336"/>
              <a:gd name="connsiteY147" fmla="*/ 2205270 h 2323145"/>
              <a:gd name="connsiteX148" fmla="*/ 4333906 w 11269336"/>
              <a:gd name="connsiteY148" fmla="*/ 2205251 h 2323145"/>
              <a:gd name="connsiteX149" fmla="*/ 4308819 w 11269336"/>
              <a:gd name="connsiteY149" fmla="*/ 2203822 h 2323145"/>
              <a:gd name="connsiteX150" fmla="*/ 4301210 w 11269336"/>
              <a:gd name="connsiteY150" fmla="*/ 2204456 h 2323145"/>
              <a:gd name="connsiteX151" fmla="*/ 4283095 w 11269336"/>
              <a:gd name="connsiteY151" fmla="*/ 2198177 h 2323145"/>
              <a:gd name="connsiteX152" fmla="*/ 4250119 w 11269336"/>
              <a:gd name="connsiteY152" fmla="*/ 2196342 h 2323145"/>
              <a:gd name="connsiteX153" fmla="*/ 4189203 w 11269336"/>
              <a:gd name="connsiteY153" fmla="*/ 2178994 h 2323145"/>
              <a:gd name="connsiteX154" fmla="*/ 4154035 w 11269336"/>
              <a:gd name="connsiteY154" fmla="*/ 2171950 h 2323145"/>
              <a:gd name="connsiteX155" fmla="*/ 4129569 w 11269336"/>
              <a:gd name="connsiteY155" fmla="*/ 2163850 h 2323145"/>
              <a:gd name="connsiteX156" fmla="*/ 4061250 w 11269336"/>
              <a:gd name="connsiteY156" fmla="*/ 2159236 h 2323145"/>
              <a:gd name="connsiteX157" fmla="*/ 3945480 w 11269336"/>
              <a:gd name="connsiteY157" fmla="*/ 2158279 h 2323145"/>
              <a:gd name="connsiteX158" fmla="*/ 3921468 w 11269336"/>
              <a:gd name="connsiteY158" fmla="*/ 2156588 h 2323145"/>
              <a:gd name="connsiteX159" fmla="*/ 3903348 w 11269336"/>
              <a:gd name="connsiteY159" fmla="*/ 2149220 h 2323145"/>
              <a:gd name="connsiteX160" fmla="*/ 3901342 w 11269336"/>
              <a:gd name="connsiteY160" fmla="*/ 2142355 h 2323145"/>
              <a:gd name="connsiteX161" fmla="*/ 3888539 w 11269336"/>
              <a:gd name="connsiteY161" fmla="*/ 2140476 h 2323145"/>
              <a:gd name="connsiteX162" fmla="*/ 3885662 w 11269336"/>
              <a:gd name="connsiteY162" fmla="*/ 2138740 h 2323145"/>
              <a:gd name="connsiteX163" fmla="*/ 3868627 w 11269336"/>
              <a:gd name="connsiteY163" fmla="*/ 2130023 h 2323145"/>
              <a:gd name="connsiteX164" fmla="*/ 3819177 w 11269336"/>
              <a:gd name="connsiteY164" fmla="*/ 2142111 h 2323145"/>
              <a:gd name="connsiteX165" fmla="*/ 3769100 w 11269336"/>
              <a:gd name="connsiteY165" fmla="*/ 2131731 h 2323145"/>
              <a:gd name="connsiteX166" fmla="*/ 3562752 w 11269336"/>
              <a:gd name="connsiteY166" fmla="*/ 2131785 h 2323145"/>
              <a:gd name="connsiteX167" fmla="*/ 3541402 w 11269336"/>
              <a:gd name="connsiteY167" fmla="*/ 2106821 h 2323145"/>
              <a:gd name="connsiteX168" fmla="*/ 3365341 w 11269336"/>
              <a:gd name="connsiteY168" fmla="*/ 2077638 h 2323145"/>
              <a:gd name="connsiteX169" fmla="*/ 3170922 w 11269336"/>
              <a:gd name="connsiteY169" fmla="*/ 2115957 h 2323145"/>
              <a:gd name="connsiteX170" fmla="*/ 3156256 w 11269336"/>
              <a:gd name="connsiteY170" fmla="*/ 2124773 h 2323145"/>
              <a:gd name="connsiteX171" fmla="*/ 3140298 w 11269336"/>
              <a:gd name="connsiteY171" fmla="*/ 2129182 h 2323145"/>
              <a:gd name="connsiteX172" fmla="*/ 3138514 w 11269336"/>
              <a:gd name="connsiteY172" fmla="*/ 2128069 h 2323145"/>
              <a:gd name="connsiteX173" fmla="*/ 3120467 w 11269336"/>
              <a:gd name="connsiteY173" fmla="*/ 2128281 h 2323145"/>
              <a:gd name="connsiteX174" fmla="*/ 3116175 w 11269336"/>
              <a:gd name="connsiteY174" fmla="*/ 2131633 h 2323145"/>
              <a:gd name="connsiteX175" fmla="*/ 3103685 w 11269336"/>
              <a:gd name="connsiteY175" fmla="*/ 2132814 h 2323145"/>
              <a:gd name="connsiteX176" fmla="*/ 3078794 w 11269336"/>
              <a:gd name="connsiteY176" fmla="*/ 2137935 h 2323145"/>
              <a:gd name="connsiteX177" fmla="*/ 3074407 w 11269336"/>
              <a:gd name="connsiteY177" fmla="*/ 2136274 h 2323145"/>
              <a:gd name="connsiteX178" fmla="*/ 3037285 w 11269336"/>
              <a:gd name="connsiteY178" fmla="*/ 2139919 h 2323145"/>
              <a:gd name="connsiteX179" fmla="*/ 3036901 w 11269336"/>
              <a:gd name="connsiteY179" fmla="*/ 2138726 h 2323145"/>
              <a:gd name="connsiteX180" fmla="*/ 3026996 w 11269336"/>
              <a:gd name="connsiteY180" fmla="*/ 2134322 h 2323145"/>
              <a:gd name="connsiteX181" fmla="*/ 3007772 w 11269336"/>
              <a:gd name="connsiteY181" fmla="*/ 2128742 h 2323145"/>
              <a:gd name="connsiteX182" fmla="*/ 2965030 w 11269336"/>
              <a:gd name="connsiteY182" fmla="*/ 2100494 h 2323145"/>
              <a:gd name="connsiteX183" fmla="*/ 2926342 w 11269336"/>
              <a:gd name="connsiteY183" fmla="*/ 2104155 h 2323145"/>
              <a:gd name="connsiteX184" fmla="*/ 2918608 w 11269336"/>
              <a:gd name="connsiteY184" fmla="*/ 2104215 h 2323145"/>
              <a:gd name="connsiteX185" fmla="*/ 2918475 w 11269336"/>
              <a:gd name="connsiteY185" fmla="*/ 2103937 h 2323145"/>
              <a:gd name="connsiteX186" fmla="*/ 2910360 w 11269336"/>
              <a:gd name="connsiteY186" fmla="*/ 2103444 h 2323145"/>
              <a:gd name="connsiteX187" fmla="*/ 2904507 w 11269336"/>
              <a:gd name="connsiteY187" fmla="*/ 2104326 h 2323145"/>
              <a:gd name="connsiteX188" fmla="*/ 2889503 w 11269336"/>
              <a:gd name="connsiteY188" fmla="*/ 2104443 h 2323145"/>
              <a:gd name="connsiteX189" fmla="*/ 2884480 w 11269336"/>
              <a:gd name="connsiteY189" fmla="*/ 2102626 h 2323145"/>
              <a:gd name="connsiteX190" fmla="*/ 2882689 w 11269336"/>
              <a:gd name="connsiteY190" fmla="*/ 2099228 h 2323145"/>
              <a:gd name="connsiteX191" fmla="*/ 2881291 w 11269336"/>
              <a:gd name="connsiteY191" fmla="*/ 2099618 h 2323145"/>
              <a:gd name="connsiteX192" fmla="*/ 2853979 w 11269336"/>
              <a:gd name="connsiteY192" fmla="*/ 2090388 h 2323145"/>
              <a:gd name="connsiteX193" fmla="*/ 2791790 w 11269336"/>
              <a:gd name="connsiteY193" fmla="*/ 2080332 h 2323145"/>
              <a:gd name="connsiteX194" fmla="*/ 2755844 w 11269336"/>
              <a:gd name="connsiteY194" fmla="*/ 2078874 h 2323145"/>
              <a:gd name="connsiteX195" fmla="*/ 2657742 w 11269336"/>
              <a:gd name="connsiteY195" fmla="*/ 2070179 h 2323145"/>
              <a:gd name="connsiteX196" fmla="*/ 2559549 w 11269336"/>
              <a:gd name="connsiteY196" fmla="*/ 2057873 h 2323145"/>
              <a:gd name="connsiteX197" fmla="*/ 2512054 w 11269336"/>
              <a:gd name="connsiteY197" fmla="*/ 2031671 h 2323145"/>
              <a:gd name="connsiteX198" fmla="*/ 2506437 w 11269336"/>
              <a:gd name="connsiteY198" fmla="*/ 2030918 h 2323145"/>
              <a:gd name="connsiteX199" fmla="*/ 2491752 w 11269336"/>
              <a:gd name="connsiteY199" fmla="*/ 2033906 h 2323145"/>
              <a:gd name="connsiteX200" fmla="*/ 2486338 w 11269336"/>
              <a:gd name="connsiteY200" fmla="*/ 2035862 h 2323145"/>
              <a:gd name="connsiteX201" fmla="*/ 2478186 w 11269336"/>
              <a:gd name="connsiteY201" fmla="*/ 2036953 h 2323145"/>
              <a:gd name="connsiteX202" fmla="*/ 2477950 w 11269336"/>
              <a:gd name="connsiteY202" fmla="*/ 2036715 h 2323145"/>
              <a:gd name="connsiteX203" fmla="*/ 2470381 w 11269336"/>
              <a:gd name="connsiteY203" fmla="*/ 2038256 h 2323145"/>
              <a:gd name="connsiteX204" fmla="*/ 2433781 w 11269336"/>
              <a:gd name="connsiteY204" fmla="*/ 2049140 h 2323145"/>
              <a:gd name="connsiteX205" fmla="*/ 2381172 w 11269336"/>
              <a:gd name="connsiteY205" fmla="*/ 2030645 h 2323145"/>
              <a:gd name="connsiteX206" fmla="*/ 2360198 w 11269336"/>
              <a:gd name="connsiteY206" fmla="*/ 2029059 h 2323145"/>
              <a:gd name="connsiteX207" fmla="*/ 2348815 w 11269336"/>
              <a:gd name="connsiteY207" fmla="*/ 2026798 h 2323145"/>
              <a:gd name="connsiteX208" fmla="*/ 2347988 w 11269336"/>
              <a:gd name="connsiteY208" fmla="*/ 2025745 h 2323145"/>
              <a:gd name="connsiteX209" fmla="*/ 2312920 w 11269336"/>
              <a:gd name="connsiteY209" fmla="*/ 2036311 h 2323145"/>
              <a:gd name="connsiteX210" fmla="*/ 2307986 w 11269336"/>
              <a:gd name="connsiteY210" fmla="*/ 2035583 h 2323145"/>
              <a:gd name="connsiteX211" fmla="*/ 2285481 w 11269336"/>
              <a:gd name="connsiteY211" fmla="*/ 2045197 h 2323145"/>
              <a:gd name="connsiteX212" fmla="*/ 2273666 w 11269336"/>
              <a:gd name="connsiteY212" fmla="*/ 2048710 h 2323145"/>
              <a:gd name="connsiteX213" fmla="*/ 2270719 w 11269336"/>
              <a:gd name="connsiteY213" fmla="*/ 2052702 h 2323145"/>
              <a:gd name="connsiteX214" fmla="*/ 2253080 w 11269336"/>
              <a:gd name="connsiteY214" fmla="*/ 2056363 h 2323145"/>
              <a:gd name="connsiteX215" fmla="*/ 2250906 w 11269336"/>
              <a:gd name="connsiteY215" fmla="*/ 2055654 h 2323145"/>
              <a:gd name="connsiteX216" fmla="*/ 2236905 w 11269336"/>
              <a:gd name="connsiteY216" fmla="*/ 2062882 h 2323145"/>
              <a:gd name="connsiteX217" fmla="*/ 2225830 w 11269336"/>
              <a:gd name="connsiteY217" fmla="*/ 2074027 h 2323145"/>
              <a:gd name="connsiteX218" fmla="*/ 2073776 w 11269336"/>
              <a:gd name="connsiteY218" fmla="*/ 2089244 h 2323145"/>
              <a:gd name="connsiteX219" fmla="*/ 1948256 w 11269336"/>
              <a:gd name="connsiteY219" fmla="*/ 2146616 h 2323145"/>
              <a:gd name="connsiteX220" fmla="*/ 1865582 w 11269336"/>
              <a:gd name="connsiteY220" fmla="*/ 2153738 h 2323145"/>
              <a:gd name="connsiteX221" fmla="*/ 1835210 w 11269336"/>
              <a:gd name="connsiteY221" fmla="*/ 2134244 h 2323145"/>
              <a:gd name="connsiteX222" fmla="*/ 1632661 w 11269336"/>
              <a:gd name="connsiteY222" fmla="*/ 2173882 h 2323145"/>
              <a:gd name="connsiteX223" fmla="*/ 1579590 w 11269336"/>
              <a:gd name="connsiteY223" fmla="*/ 2173680 h 2323145"/>
              <a:gd name="connsiteX224" fmla="*/ 1535601 w 11269336"/>
              <a:gd name="connsiteY224" fmla="*/ 2194590 h 2323145"/>
              <a:gd name="connsiteX225" fmla="*/ 1515594 w 11269336"/>
              <a:gd name="connsiteY225" fmla="*/ 2189622 h 2323145"/>
              <a:gd name="connsiteX226" fmla="*/ 1512113 w 11269336"/>
              <a:gd name="connsiteY226" fmla="*/ 2188534 h 2323145"/>
              <a:gd name="connsiteX227" fmla="*/ 1498838 w 11269336"/>
              <a:gd name="connsiteY227" fmla="*/ 2189213 h 2323145"/>
              <a:gd name="connsiteX228" fmla="*/ 1494279 w 11269336"/>
              <a:gd name="connsiteY228" fmla="*/ 2183112 h 2323145"/>
              <a:gd name="connsiteX229" fmla="*/ 1473714 w 11269336"/>
              <a:gd name="connsiteY229" fmla="*/ 2179625 h 2323145"/>
              <a:gd name="connsiteX230" fmla="*/ 1449503 w 11269336"/>
              <a:gd name="connsiteY230" fmla="*/ 2182633 h 2323145"/>
              <a:gd name="connsiteX231" fmla="*/ 1266687 w 11269336"/>
              <a:gd name="connsiteY231" fmla="*/ 2212688 h 2323145"/>
              <a:gd name="connsiteX232" fmla="*/ 1239614 w 11269336"/>
              <a:gd name="connsiteY232" fmla="*/ 2209727 h 2323145"/>
              <a:gd name="connsiteX233" fmla="*/ 1202436 w 11269336"/>
              <a:gd name="connsiteY233" fmla="*/ 2209817 h 2323145"/>
              <a:gd name="connsiteX234" fmla="*/ 1136097 w 11269336"/>
              <a:gd name="connsiteY234" fmla="*/ 2205112 h 2323145"/>
              <a:gd name="connsiteX235" fmla="*/ 988232 w 11269336"/>
              <a:gd name="connsiteY235" fmla="*/ 2235635 h 2323145"/>
              <a:gd name="connsiteX236" fmla="*/ 981959 w 11269336"/>
              <a:gd name="connsiteY236" fmla="*/ 2231607 h 2323145"/>
              <a:gd name="connsiteX237" fmla="*/ 938600 w 11269336"/>
              <a:gd name="connsiteY237" fmla="*/ 2238113 h 2323145"/>
              <a:gd name="connsiteX238" fmla="*/ 791788 w 11269336"/>
              <a:gd name="connsiteY238" fmla="*/ 2293224 h 2323145"/>
              <a:gd name="connsiteX239" fmla="*/ 706914 w 11269336"/>
              <a:gd name="connsiteY239" fmla="*/ 2305046 h 2323145"/>
              <a:gd name="connsiteX240" fmla="*/ 675971 w 11269336"/>
              <a:gd name="connsiteY240" fmla="*/ 2304030 h 2323145"/>
              <a:gd name="connsiteX241" fmla="*/ 624180 w 11269336"/>
              <a:gd name="connsiteY241" fmla="*/ 2302650 h 2323145"/>
              <a:gd name="connsiteX242" fmla="*/ 583453 w 11269336"/>
              <a:gd name="connsiteY242" fmla="*/ 2288788 h 2323145"/>
              <a:gd name="connsiteX243" fmla="*/ 540946 w 11269336"/>
              <a:gd name="connsiteY243" fmla="*/ 2292721 h 2323145"/>
              <a:gd name="connsiteX244" fmla="*/ 533680 w 11269336"/>
              <a:gd name="connsiteY244" fmla="*/ 2310233 h 2323145"/>
              <a:gd name="connsiteX245" fmla="*/ 487366 w 11269336"/>
              <a:gd name="connsiteY245" fmla="*/ 2309053 h 2323145"/>
              <a:gd name="connsiteX246" fmla="*/ 416820 w 11269336"/>
              <a:gd name="connsiteY246" fmla="*/ 2305443 h 2323145"/>
              <a:gd name="connsiteX247" fmla="*/ 376805 w 11269336"/>
              <a:gd name="connsiteY247" fmla="*/ 2307647 h 2323145"/>
              <a:gd name="connsiteX248" fmla="*/ 266777 w 11269336"/>
              <a:gd name="connsiteY248" fmla="*/ 2309012 h 2323145"/>
              <a:gd name="connsiteX249" fmla="*/ 156013 w 11269336"/>
              <a:gd name="connsiteY249" fmla="*/ 2306832 h 2323145"/>
              <a:gd name="connsiteX250" fmla="*/ 87258 w 11269336"/>
              <a:gd name="connsiteY250" fmla="*/ 2285511 h 2323145"/>
              <a:gd name="connsiteX251" fmla="*/ 23798 w 11269336"/>
              <a:gd name="connsiteY251" fmla="*/ 2281822 h 2323145"/>
              <a:gd name="connsiteX252" fmla="*/ 0 w 11269336"/>
              <a:gd name="connsiteY252" fmla="*/ 2285369 h 2323145"/>
              <a:gd name="connsiteX253" fmla="*/ 0 w 11269336"/>
              <a:gd name="connsiteY253"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467257 w 11269336"/>
              <a:gd name="connsiteY141" fmla="*/ 2196121 h 2323145"/>
              <a:gd name="connsiteX142" fmla="*/ 4405765 w 11269336"/>
              <a:gd name="connsiteY142" fmla="*/ 2199902 h 2323145"/>
              <a:gd name="connsiteX143" fmla="*/ 4401354 w 11269336"/>
              <a:gd name="connsiteY143" fmla="*/ 2194745 h 2323145"/>
              <a:gd name="connsiteX144" fmla="*/ 4366646 w 11269336"/>
              <a:gd name="connsiteY144" fmla="*/ 2198564 h 2323145"/>
              <a:gd name="connsiteX145" fmla="*/ 4354009 w 11269336"/>
              <a:gd name="connsiteY145" fmla="*/ 2204984 h 2323145"/>
              <a:gd name="connsiteX146" fmla="*/ 4348284 w 11269336"/>
              <a:gd name="connsiteY146" fmla="*/ 2205270 h 2323145"/>
              <a:gd name="connsiteX147" fmla="*/ 4333906 w 11269336"/>
              <a:gd name="connsiteY147" fmla="*/ 2205251 h 2323145"/>
              <a:gd name="connsiteX148" fmla="*/ 4308819 w 11269336"/>
              <a:gd name="connsiteY148" fmla="*/ 2203822 h 2323145"/>
              <a:gd name="connsiteX149" fmla="*/ 4301210 w 11269336"/>
              <a:gd name="connsiteY149" fmla="*/ 2204456 h 2323145"/>
              <a:gd name="connsiteX150" fmla="*/ 4283095 w 11269336"/>
              <a:gd name="connsiteY150" fmla="*/ 2198177 h 2323145"/>
              <a:gd name="connsiteX151" fmla="*/ 4250119 w 11269336"/>
              <a:gd name="connsiteY151" fmla="*/ 2196342 h 2323145"/>
              <a:gd name="connsiteX152" fmla="*/ 4189203 w 11269336"/>
              <a:gd name="connsiteY152" fmla="*/ 2178994 h 2323145"/>
              <a:gd name="connsiteX153" fmla="*/ 4154035 w 11269336"/>
              <a:gd name="connsiteY153" fmla="*/ 2171950 h 2323145"/>
              <a:gd name="connsiteX154" fmla="*/ 4129569 w 11269336"/>
              <a:gd name="connsiteY154" fmla="*/ 2163850 h 2323145"/>
              <a:gd name="connsiteX155" fmla="*/ 4061250 w 11269336"/>
              <a:gd name="connsiteY155" fmla="*/ 2159236 h 2323145"/>
              <a:gd name="connsiteX156" fmla="*/ 3945480 w 11269336"/>
              <a:gd name="connsiteY156" fmla="*/ 2158279 h 2323145"/>
              <a:gd name="connsiteX157" fmla="*/ 3921468 w 11269336"/>
              <a:gd name="connsiteY157" fmla="*/ 2156588 h 2323145"/>
              <a:gd name="connsiteX158" fmla="*/ 3903348 w 11269336"/>
              <a:gd name="connsiteY158" fmla="*/ 2149220 h 2323145"/>
              <a:gd name="connsiteX159" fmla="*/ 3901342 w 11269336"/>
              <a:gd name="connsiteY159" fmla="*/ 2142355 h 2323145"/>
              <a:gd name="connsiteX160" fmla="*/ 3888539 w 11269336"/>
              <a:gd name="connsiteY160" fmla="*/ 2140476 h 2323145"/>
              <a:gd name="connsiteX161" fmla="*/ 3885662 w 11269336"/>
              <a:gd name="connsiteY161" fmla="*/ 2138740 h 2323145"/>
              <a:gd name="connsiteX162" fmla="*/ 3868627 w 11269336"/>
              <a:gd name="connsiteY162" fmla="*/ 2130023 h 2323145"/>
              <a:gd name="connsiteX163" fmla="*/ 3819177 w 11269336"/>
              <a:gd name="connsiteY163" fmla="*/ 2142111 h 2323145"/>
              <a:gd name="connsiteX164" fmla="*/ 3769100 w 11269336"/>
              <a:gd name="connsiteY164" fmla="*/ 2131731 h 2323145"/>
              <a:gd name="connsiteX165" fmla="*/ 3562752 w 11269336"/>
              <a:gd name="connsiteY165" fmla="*/ 2131785 h 2323145"/>
              <a:gd name="connsiteX166" fmla="*/ 3541402 w 11269336"/>
              <a:gd name="connsiteY166" fmla="*/ 2106821 h 2323145"/>
              <a:gd name="connsiteX167" fmla="*/ 3365341 w 11269336"/>
              <a:gd name="connsiteY167" fmla="*/ 2077638 h 2323145"/>
              <a:gd name="connsiteX168" fmla="*/ 3170922 w 11269336"/>
              <a:gd name="connsiteY168" fmla="*/ 2115957 h 2323145"/>
              <a:gd name="connsiteX169" fmla="*/ 3156256 w 11269336"/>
              <a:gd name="connsiteY169" fmla="*/ 2124773 h 2323145"/>
              <a:gd name="connsiteX170" fmla="*/ 3140298 w 11269336"/>
              <a:gd name="connsiteY170" fmla="*/ 2129182 h 2323145"/>
              <a:gd name="connsiteX171" fmla="*/ 3138514 w 11269336"/>
              <a:gd name="connsiteY171" fmla="*/ 2128069 h 2323145"/>
              <a:gd name="connsiteX172" fmla="*/ 3120467 w 11269336"/>
              <a:gd name="connsiteY172" fmla="*/ 2128281 h 2323145"/>
              <a:gd name="connsiteX173" fmla="*/ 3116175 w 11269336"/>
              <a:gd name="connsiteY173" fmla="*/ 2131633 h 2323145"/>
              <a:gd name="connsiteX174" fmla="*/ 3103685 w 11269336"/>
              <a:gd name="connsiteY174" fmla="*/ 2132814 h 2323145"/>
              <a:gd name="connsiteX175" fmla="*/ 3078794 w 11269336"/>
              <a:gd name="connsiteY175" fmla="*/ 2137935 h 2323145"/>
              <a:gd name="connsiteX176" fmla="*/ 3074407 w 11269336"/>
              <a:gd name="connsiteY176" fmla="*/ 2136274 h 2323145"/>
              <a:gd name="connsiteX177" fmla="*/ 3037285 w 11269336"/>
              <a:gd name="connsiteY177" fmla="*/ 2139919 h 2323145"/>
              <a:gd name="connsiteX178" fmla="*/ 3036901 w 11269336"/>
              <a:gd name="connsiteY178" fmla="*/ 2138726 h 2323145"/>
              <a:gd name="connsiteX179" fmla="*/ 3026996 w 11269336"/>
              <a:gd name="connsiteY179" fmla="*/ 2134322 h 2323145"/>
              <a:gd name="connsiteX180" fmla="*/ 3007772 w 11269336"/>
              <a:gd name="connsiteY180" fmla="*/ 2128742 h 2323145"/>
              <a:gd name="connsiteX181" fmla="*/ 2965030 w 11269336"/>
              <a:gd name="connsiteY181" fmla="*/ 2100494 h 2323145"/>
              <a:gd name="connsiteX182" fmla="*/ 2926342 w 11269336"/>
              <a:gd name="connsiteY182" fmla="*/ 2104155 h 2323145"/>
              <a:gd name="connsiteX183" fmla="*/ 2918608 w 11269336"/>
              <a:gd name="connsiteY183" fmla="*/ 2104215 h 2323145"/>
              <a:gd name="connsiteX184" fmla="*/ 2918475 w 11269336"/>
              <a:gd name="connsiteY184" fmla="*/ 2103937 h 2323145"/>
              <a:gd name="connsiteX185" fmla="*/ 2910360 w 11269336"/>
              <a:gd name="connsiteY185" fmla="*/ 2103444 h 2323145"/>
              <a:gd name="connsiteX186" fmla="*/ 2904507 w 11269336"/>
              <a:gd name="connsiteY186" fmla="*/ 2104326 h 2323145"/>
              <a:gd name="connsiteX187" fmla="*/ 2889503 w 11269336"/>
              <a:gd name="connsiteY187" fmla="*/ 2104443 h 2323145"/>
              <a:gd name="connsiteX188" fmla="*/ 2884480 w 11269336"/>
              <a:gd name="connsiteY188" fmla="*/ 2102626 h 2323145"/>
              <a:gd name="connsiteX189" fmla="*/ 2882689 w 11269336"/>
              <a:gd name="connsiteY189" fmla="*/ 2099228 h 2323145"/>
              <a:gd name="connsiteX190" fmla="*/ 2881291 w 11269336"/>
              <a:gd name="connsiteY190" fmla="*/ 2099618 h 2323145"/>
              <a:gd name="connsiteX191" fmla="*/ 2853979 w 11269336"/>
              <a:gd name="connsiteY191" fmla="*/ 2090388 h 2323145"/>
              <a:gd name="connsiteX192" fmla="*/ 2791790 w 11269336"/>
              <a:gd name="connsiteY192" fmla="*/ 2080332 h 2323145"/>
              <a:gd name="connsiteX193" fmla="*/ 2755844 w 11269336"/>
              <a:gd name="connsiteY193" fmla="*/ 2078874 h 2323145"/>
              <a:gd name="connsiteX194" fmla="*/ 2657742 w 11269336"/>
              <a:gd name="connsiteY194" fmla="*/ 2070179 h 2323145"/>
              <a:gd name="connsiteX195" fmla="*/ 2559549 w 11269336"/>
              <a:gd name="connsiteY195" fmla="*/ 2057873 h 2323145"/>
              <a:gd name="connsiteX196" fmla="*/ 2512054 w 11269336"/>
              <a:gd name="connsiteY196" fmla="*/ 2031671 h 2323145"/>
              <a:gd name="connsiteX197" fmla="*/ 2506437 w 11269336"/>
              <a:gd name="connsiteY197" fmla="*/ 2030918 h 2323145"/>
              <a:gd name="connsiteX198" fmla="*/ 2491752 w 11269336"/>
              <a:gd name="connsiteY198" fmla="*/ 2033906 h 2323145"/>
              <a:gd name="connsiteX199" fmla="*/ 2486338 w 11269336"/>
              <a:gd name="connsiteY199" fmla="*/ 2035862 h 2323145"/>
              <a:gd name="connsiteX200" fmla="*/ 2478186 w 11269336"/>
              <a:gd name="connsiteY200" fmla="*/ 2036953 h 2323145"/>
              <a:gd name="connsiteX201" fmla="*/ 2477950 w 11269336"/>
              <a:gd name="connsiteY201" fmla="*/ 2036715 h 2323145"/>
              <a:gd name="connsiteX202" fmla="*/ 2470381 w 11269336"/>
              <a:gd name="connsiteY202" fmla="*/ 2038256 h 2323145"/>
              <a:gd name="connsiteX203" fmla="*/ 2433781 w 11269336"/>
              <a:gd name="connsiteY203" fmla="*/ 2049140 h 2323145"/>
              <a:gd name="connsiteX204" fmla="*/ 2381172 w 11269336"/>
              <a:gd name="connsiteY204" fmla="*/ 2030645 h 2323145"/>
              <a:gd name="connsiteX205" fmla="*/ 2360198 w 11269336"/>
              <a:gd name="connsiteY205" fmla="*/ 2029059 h 2323145"/>
              <a:gd name="connsiteX206" fmla="*/ 2348815 w 11269336"/>
              <a:gd name="connsiteY206" fmla="*/ 2026798 h 2323145"/>
              <a:gd name="connsiteX207" fmla="*/ 2347988 w 11269336"/>
              <a:gd name="connsiteY207" fmla="*/ 2025745 h 2323145"/>
              <a:gd name="connsiteX208" fmla="*/ 2312920 w 11269336"/>
              <a:gd name="connsiteY208" fmla="*/ 2036311 h 2323145"/>
              <a:gd name="connsiteX209" fmla="*/ 2307986 w 11269336"/>
              <a:gd name="connsiteY209" fmla="*/ 2035583 h 2323145"/>
              <a:gd name="connsiteX210" fmla="*/ 2285481 w 11269336"/>
              <a:gd name="connsiteY210" fmla="*/ 2045197 h 2323145"/>
              <a:gd name="connsiteX211" fmla="*/ 2273666 w 11269336"/>
              <a:gd name="connsiteY211" fmla="*/ 2048710 h 2323145"/>
              <a:gd name="connsiteX212" fmla="*/ 2270719 w 11269336"/>
              <a:gd name="connsiteY212" fmla="*/ 2052702 h 2323145"/>
              <a:gd name="connsiteX213" fmla="*/ 2253080 w 11269336"/>
              <a:gd name="connsiteY213" fmla="*/ 2056363 h 2323145"/>
              <a:gd name="connsiteX214" fmla="*/ 2250906 w 11269336"/>
              <a:gd name="connsiteY214" fmla="*/ 2055654 h 2323145"/>
              <a:gd name="connsiteX215" fmla="*/ 2236905 w 11269336"/>
              <a:gd name="connsiteY215" fmla="*/ 2062882 h 2323145"/>
              <a:gd name="connsiteX216" fmla="*/ 2225830 w 11269336"/>
              <a:gd name="connsiteY216" fmla="*/ 2074027 h 2323145"/>
              <a:gd name="connsiteX217" fmla="*/ 2073776 w 11269336"/>
              <a:gd name="connsiteY217" fmla="*/ 2089244 h 2323145"/>
              <a:gd name="connsiteX218" fmla="*/ 1948256 w 11269336"/>
              <a:gd name="connsiteY218" fmla="*/ 2146616 h 2323145"/>
              <a:gd name="connsiteX219" fmla="*/ 1865582 w 11269336"/>
              <a:gd name="connsiteY219" fmla="*/ 2153738 h 2323145"/>
              <a:gd name="connsiteX220" fmla="*/ 1835210 w 11269336"/>
              <a:gd name="connsiteY220" fmla="*/ 2134244 h 2323145"/>
              <a:gd name="connsiteX221" fmla="*/ 1632661 w 11269336"/>
              <a:gd name="connsiteY221" fmla="*/ 2173882 h 2323145"/>
              <a:gd name="connsiteX222" fmla="*/ 1579590 w 11269336"/>
              <a:gd name="connsiteY222" fmla="*/ 2173680 h 2323145"/>
              <a:gd name="connsiteX223" fmla="*/ 1535601 w 11269336"/>
              <a:gd name="connsiteY223" fmla="*/ 2194590 h 2323145"/>
              <a:gd name="connsiteX224" fmla="*/ 1515594 w 11269336"/>
              <a:gd name="connsiteY224" fmla="*/ 2189622 h 2323145"/>
              <a:gd name="connsiteX225" fmla="*/ 1512113 w 11269336"/>
              <a:gd name="connsiteY225" fmla="*/ 2188534 h 2323145"/>
              <a:gd name="connsiteX226" fmla="*/ 1498838 w 11269336"/>
              <a:gd name="connsiteY226" fmla="*/ 2189213 h 2323145"/>
              <a:gd name="connsiteX227" fmla="*/ 1494279 w 11269336"/>
              <a:gd name="connsiteY227" fmla="*/ 2183112 h 2323145"/>
              <a:gd name="connsiteX228" fmla="*/ 1473714 w 11269336"/>
              <a:gd name="connsiteY228" fmla="*/ 2179625 h 2323145"/>
              <a:gd name="connsiteX229" fmla="*/ 1449503 w 11269336"/>
              <a:gd name="connsiteY229" fmla="*/ 2182633 h 2323145"/>
              <a:gd name="connsiteX230" fmla="*/ 1266687 w 11269336"/>
              <a:gd name="connsiteY230" fmla="*/ 2212688 h 2323145"/>
              <a:gd name="connsiteX231" fmla="*/ 1239614 w 11269336"/>
              <a:gd name="connsiteY231" fmla="*/ 2209727 h 2323145"/>
              <a:gd name="connsiteX232" fmla="*/ 1202436 w 11269336"/>
              <a:gd name="connsiteY232" fmla="*/ 2209817 h 2323145"/>
              <a:gd name="connsiteX233" fmla="*/ 1136097 w 11269336"/>
              <a:gd name="connsiteY233" fmla="*/ 2205112 h 2323145"/>
              <a:gd name="connsiteX234" fmla="*/ 988232 w 11269336"/>
              <a:gd name="connsiteY234" fmla="*/ 2235635 h 2323145"/>
              <a:gd name="connsiteX235" fmla="*/ 981959 w 11269336"/>
              <a:gd name="connsiteY235" fmla="*/ 2231607 h 2323145"/>
              <a:gd name="connsiteX236" fmla="*/ 938600 w 11269336"/>
              <a:gd name="connsiteY236" fmla="*/ 2238113 h 2323145"/>
              <a:gd name="connsiteX237" fmla="*/ 791788 w 11269336"/>
              <a:gd name="connsiteY237" fmla="*/ 2293224 h 2323145"/>
              <a:gd name="connsiteX238" fmla="*/ 706914 w 11269336"/>
              <a:gd name="connsiteY238" fmla="*/ 2305046 h 2323145"/>
              <a:gd name="connsiteX239" fmla="*/ 675971 w 11269336"/>
              <a:gd name="connsiteY239" fmla="*/ 2304030 h 2323145"/>
              <a:gd name="connsiteX240" fmla="*/ 624180 w 11269336"/>
              <a:gd name="connsiteY240" fmla="*/ 2302650 h 2323145"/>
              <a:gd name="connsiteX241" fmla="*/ 583453 w 11269336"/>
              <a:gd name="connsiteY241" fmla="*/ 2288788 h 2323145"/>
              <a:gd name="connsiteX242" fmla="*/ 540946 w 11269336"/>
              <a:gd name="connsiteY242" fmla="*/ 2292721 h 2323145"/>
              <a:gd name="connsiteX243" fmla="*/ 533680 w 11269336"/>
              <a:gd name="connsiteY243" fmla="*/ 2310233 h 2323145"/>
              <a:gd name="connsiteX244" fmla="*/ 487366 w 11269336"/>
              <a:gd name="connsiteY244" fmla="*/ 2309053 h 2323145"/>
              <a:gd name="connsiteX245" fmla="*/ 416820 w 11269336"/>
              <a:gd name="connsiteY245" fmla="*/ 2305443 h 2323145"/>
              <a:gd name="connsiteX246" fmla="*/ 376805 w 11269336"/>
              <a:gd name="connsiteY246" fmla="*/ 2307647 h 2323145"/>
              <a:gd name="connsiteX247" fmla="*/ 266777 w 11269336"/>
              <a:gd name="connsiteY247" fmla="*/ 2309012 h 2323145"/>
              <a:gd name="connsiteX248" fmla="*/ 156013 w 11269336"/>
              <a:gd name="connsiteY248" fmla="*/ 2306832 h 2323145"/>
              <a:gd name="connsiteX249" fmla="*/ 87258 w 11269336"/>
              <a:gd name="connsiteY249" fmla="*/ 2285511 h 2323145"/>
              <a:gd name="connsiteX250" fmla="*/ 23798 w 11269336"/>
              <a:gd name="connsiteY250" fmla="*/ 2281822 h 2323145"/>
              <a:gd name="connsiteX251" fmla="*/ 0 w 11269336"/>
              <a:gd name="connsiteY251" fmla="*/ 2285369 h 2323145"/>
              <a:gd name="connsiteX252" fmla="*/ 0 w 11269336"/>
              <a:gd name="connsiteY252"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405765 w 11269336"/>
              <a:gd name="connsiteY141" fmla="*/ 2199902 h 2323145"/>
              <a:gd name="connsiteX142" fmla="*/ 4401354 w 11269336"/>
              <a:gd name="connsiteY142" fmla="*/ 2194745 h 2323145"/>
              <a:gd name="connsiteX143" fmla="*/ 4366646 w 11269336"/>
              <a:gd name="connsiteY143" fmla="*/ 2198564 h 2323145"/>
              <a:gd name="connsiteX144" fmla="*/ 4354009 w 11269336"/>
              <a:gd name="connsiteY144" fmla="*/ 2204984 h 2323145"/>
              <a:gd name="connsiteX145" fmla="*/ 4348284 w 11269336"/>
              <a:gd name="connsiteY145" fmla="*/ 2205270 h 2323145"/>
              <a:gd name="connsiteX146" fmla="*/ 4333906 w 11269336"/>
              <a:gd name="connsiteY146" fmla="*/ 2205251 h 2323145"/>
              <a:gd name="connsiteX147" fmla="*/ 4308819 w 11269336"/>
              <a:gd name="connsiteY147" fmla="*/ 2203822 h 2323145"/>
              <a:gd name="connsiteX148" fmla="*/ 4301210 w 11269336"/>
              <a:gd name="connsiteY148" fmla="*/ 2204456 h 2323145"/>
              <a:gd name="connsiteX149" fmla="*/ 4283095 w 11269336"/>
              <a:gd name="connsiteY149" fmla="*/ 2198177 h 2323145"/>
              <a:gd name="connsiteX150" fmla="*/ 4250119 w 11269336"/>
              <a:gd name="connsiteY150" fmla="*/ 2196342 h 2323145"/>
              <a:gd name="connsiteX151" fmla="*/ 4189203 w 11269336"/>
              <a:gd name="connsiteY151" fmla="*/ 2178994 h 2323145"/>
              <a:gd name="connsiteX152" fmla="*/ 4154035 w 11269336"/>
              <a:gd name="connsiteY152" fmla="*/ 2171950 h 2323145"/>
              <a:gd name="connsiteX153" fmla="*/ 4129569 w 11269336"/>
              <a:gd name="connsiteY153" fmla="*/ 2163850 h 2323145"/>
              <a:gd name="connsiteX154" fmla="*/ 4061250 w 11269336"/>
              <a:gd name="connsiteY154" fmla="*/ 2159236 h 2323145"/>
              <a:gd name="connsiteX155" fmla="*/ 3945480 w 11269336"/>
              <a:gd name="connsiteY155" fmla="*/ 2158279 h 2323145"/>
              <a:gd name="connsiteX156" fmla="*/ 3921468 w 11269336"/>
              <a:gd name="connsiteY156" fmla="*/ 2156588 h 2323145"/>
              <a:gd name="connsiteX157" fmla="*/ 3903348 w 11269336"/>
              <a:gd name="connsiteY157" fmla="*/ 2149220 h 2323145"/>
              <a:gd name="connsiteX158" fmla="*/ 3901342 w 11269336"/>
              <a:gd name="connsiteY158" fmla="*/ 2142355 h 2323145"/>
              <a:gd name="connsiteX159" fmla="*/ 3888539 w 11269336"/>
              <a:gd name="connsiteY159" fmla="*/ 2140476 h 2323145"/>
              <a:gd name="connsiteX160" fmla="*/ 3885662 w 11269336"/>
              <a:gd name="connsiteY160" fmla="*/ 2138740 h 2323145"/>
              <a:gd name="connsiteX161" fmla="*/ 3868627 w 11269336"/>
              <a:gd name="connsiteY161" fmla="*/ 2130023 h 2323145"/>
              <a:gd name="connsiteX162" fmla="*/ 3819177 w 11269336"/>
              <a:gd name="connsiteY162" fmla="*/ 2142111 h 2323145"/>
              <a:gd name="connsiteX163" fmla="*/ 3769100 w 11269336"/>
              <a:gd name="connsiteY163" fmla="*/ 2131731 h 2323145"/>
              <a:gd name="connsiteX164" fmla="*/ 3562752 w 11269336"/>
              <a:gd name="connsiteY164" fmla="*/ 2131785 h 2323145"/>
              <a:gd name="connsiteX165" fmla="*/ 3541402 w 11269336"/>
              <a:gd name="connsiteY165" fmla="*/ 2106821 h 2323145"/>
              <a:gd name="connsiteX166" fmla="*/ 3365341 w 11269336"/>
              <a:gd name="connsiteY166" fmla="*/ 2077638 h 2323145"/>
              <a:gd name="connsiteX167" fmla="*/ 3170922 w 11269336"/>
              <a:gd name="connsiteY167" fmla="*/ 2115957 h 2323145"/>
              <a:gd name="connsiteX168" fmla="*/ 3156256 w 11269336"/>
              <a:gd name="connsiteY168" fmla="*/ 2124773 h 2323145"/>
              <a:gd name="connsiteX169" fmla="*/ 3140298 w 11269336"/>
              <a:gd name="connsiteY169" fmla="*/ 2129182 h 2323145"/>
              <a:gd name="connsiteX170" fmla="*/ 3138514 w 11269336"/>
              <a:gd name="connsiteY170" fmla="*/ 2128069 h 2323145"/>
              <a:gd name="connsiteX171" fmla="*/ 3120467 w 11269336"/>
              <a:gd name="connsiteY171" fmla="*/ 2128281 h 2323145"/>
              <a:gd name="connsiteX172" fmla="*/ 3116175 w 11269336"/>
              <a:gd name="connsiteY172" fmla="*/ 2131633 h 2323145"/>
              <a:gd name="connsiteX173" fmla="*/ 3103685 w 11269336"/>
              <a:gd name="connsiteY173" fmla="*/ 2132814 h 2323145"/>
              <a:gd name="connsiteX174" fmla="*/ 3078794 w 11269336"/>
              <a:gd name="connsiteY174" fmla="*/ 2137935 h 2323145"/>
              <a:gd name="connsiteX175" fmla="*/ 3074407 w 11269336"/>
              <a:gd name="connsiteY175" fmla="*/ 2136274 h 2323145"/>
              <a:gd name="connsiteX176" fmla="*/ 3037285 w 11269336"/>
              <a:gd name="connsiteY176" fmla="*/ 2139919 h 2323145"/>
              <a:gd name="connsiteX177" fmla="*/ 3036901 w 11269336"/>
              <a:gd name="connsiteY177" fmla="*/ 2138726 h 2323145"/>
              <a:gd name="connsiteX178" fmla="*/ 3026996 w 11269336"/>
              <a:gd name="connsiteY178" fmla="*/ 2134322 h 2323145"/>
              <a:gd name="connsiteX179" fmla="*/ 3007772 w 11269336"/>
              <a:gd name="connsiteY179" fmla="*/ 2128742 h 2323145"/>
              <a:gd name="connsiteX180" fmla="*/ 2965030 w 11269336"/>
              <a:gd name="connsiteY180" fmla="*/ 2100494 h 2323145"/>
              <a:gd name="connsiteX181" fmla="*/ 2926342 w 11269336"/>
              <a:gd name="connsiteY181" fmla="*/ 2104155 h 2323145"/>
              <a:gd name="connsiteX182" fmla="*/ 2918608 w 11269336"/>
              <a:gd name="connsiteY182" fmla="*/ 2104215 h 2323145"/>
              <a:gd name="connsiteX183" fmla="*/ 2918475 w 11269336"/>
              <a:gd name="connsiteY183" fmla="*/ 2103937 h 2323145"/>
              <a:gd name="connsiteX184" fmla="*/ 2910360 w 11269336"/>
              <a:gd name="connsiteY184" fmla="*/ 2103444 h 2323145"/>
              <a:gd name="connsiteX185" fmla="*/ 2904507 w 11269336"/>
              <a:gd name="connsiteY185" fmla="*/ 2104326 h 2323145"/>
              <a:gd name="connsiteX186" fmla="*/ 2889503 w 11269336"/>
              <a:gd name="connsiteY186" fmla="*/ 2104443 h 2323145"/>
              <a:gd name="connsiteX187" fmla="*/ 2884480 w 11269336"/>
              <a:gd name="connsiteY187" fmla="*/ 2102626 h 2323145"/>
              <a:gd name="connsiteX188" fmla="*/ 2882689 w 11269336"/>
              <a:gd name="connsiteY188" fmla="*/ 2099228 h 2323145"/>
              <a:gd name="connsiteX189" fmla="*/ 2881291 w 11269336"/>
              <a:gd name="connsiteY189" fmla="*/ 2099618 h 2323145"/>
              <a:gd name="connsiteX190" fmla="*/ 2853979 w 11269336"/>
              <a:gd name="connsiteY190" fmla="*/ 2090388 h 2323145"/>
              <a:gd name="connsiteX191" fmla="*/ 2791790 w 11269336"/>
              <a:gd name="connsiteY191" fmla="*/ 2080332 h 2323145"/>
              <a:gd name="connsiteX192" fmla="*/ 2755844 w 11269336"/>
              <a:gd name="connsiteY192" fmla="*/ 2078874 h 2323145"/>
              <a:gd name="connsiteX193" fmla="*/ 2657742 w 11269336"/>
              <a:gd name="connsiteY193" fmla="*/ 2070179 h 2323145"/>
              <a:gd name="connsiteX194" fmla="*/ 2559549 w 11269336"/>
              <a:gd name="connsiteY194" fmla="*/ 2057873 h 2323145"/>
              <a:gd name="connsiteX195" fmla="*/ 2512054 w 11269336"/>
              <a:gd name="connsiteY195" fmla="*/ 2031671 h 2323145"/>
              <a:gd name="connsiteX196" fmla="*/ 2506437 w 11269336"/>
              <a:gd name="connsiteY196" fmla="*/ 2030918 h 2323145"/>
              <a:gd name="connsiteX197" fmla="*/ 2491752 w 11269336"/>
              <a:gd name="connsiteY197" fmla="*/ 2033906 h 2323145"/>
              <a:gd name="connsiteX198" fmla="*/ 2486338 w 11269336"/>
              <a:gd name="connsiteY198" fmla="*/ 2035862 h 2323145"/>
              <a:gd name="connsiteX199" fmla="*/ 2478186 w 11269336"/>
              <a:gd name="connsiteY199" fmla="*/ 2036953 h 2323145"/>
              <a:gd name="connsiteX200" fmla="*/ 2477950 w 11269336"/>
              <a:gd name="connsiteY200" fmla="*/ 2036715 h 2323145"/>
              <a:gd name="connsiteX201" fmla="*/ 2470381 w 11269336"/>
              <a:gd name="connsiteY201" fmla="*/ 2038256 h 2323145"/>
              <a:gd name="connsiteX202" fmla="*/ 2433781 w 11269336"/>
              <a:gd name="connsiteY202" fmla="*/ 2049140 h 2323145"/>
              <a:gd name="connsiteX203" fmla="*/ 2381172 w 11269336"/>
              <a:gd name="connsiteY203" fmla="*/ 2030645 h 2323145"/>
              <a:gd name="connsiteX204" fmla="*/ 2360198 w 11269336"/>
              <a:gd name="connsiteY204" fmla="*/ 2029059 h 2323145"/>
              <a:gd name="connsiteX205" fmla="*/ 2348815 w 11269336"/>
              <a:gd name="connsiteY205" fmla="*/ 2026798 h 2323145"/>
              <a:gd name="connsiteX206" fmla="*/ 2347988 w 11269336"/>
              <a:gd name="connsiteY206" fmla="*/ 2025745 h 2323145"/>
              <a:gd name="connsiteX207" fmla="*/ 2312920 w 11269336"/>
              <a:gd name="connsiteY207" fmla="*/ 2036311 h 2323145"/>
              <a:gd name="connsiteX208" fmla="*/ 2307986 w 11269336"/>
              <a:gd name="connsiteY208" fmla="*/ 2035583 h 2323145"/>
              <a:gd name="connsiteX209" fmla="*/ 2285481 w 11269336"/>
              <a:gd name="connsiteY209" fmla="*/ 2045197 h 2323145"/>
              <a:gd name="connsiteX210" fmla="*/ 2273666 w 11269336"/>
              <a:gd name="connsiteY210" fmla="*/ 2048710 h 2323145"/>
              <a:gd name="connsiteX211" fmla="*/ 2270719 w 11269336"/>
              <a:gd name="connsiteY211" fmla="*/ 2052702 h 2323145"/>
              <a:gd name="connsiteX212" fmla="*/ 2253080 w 11269336"/>
              <a:gd name="connsiteY212" fmla="*/ 2056363 h 2323145"/>
              <a:gd name="connsiteX213" fmla="*/ 2250906 w 11269336"/>
              <a:gd name="connsiteY213" fmla="*/ 2055654 h 2323145"/>
              <a:gd name="connsiteX214" fmla="*/ 2236905 w 11269336"/>
              <a:gd name="connsiteY214" fmla="*/ 2062882 h 2323145"/>
              <a:gd name="connsiteX215" fmla="*/ 2225830 w 11269336"/>
              <a:gd name="connsiteY215" fmla="*/ 2074027 h 2323145"/>
              <a:gd name="connsiteX216" fmla="*/ 2073776 w 11269336"/>
              <a:gd name="connsiteY216" fmla="*/ 2089244 h 2323145"/>
              <a:gd name="connsiteX217" fmla="*/ 1948256 w 11269336"/>
              <a:gd name="connsiteY217" fmla="*/ 2146616 h 2323145"/>
              <a:gd name="connsiteX218" fmla="*/ 1865582 w 11269336"/>
              <a:gd name="connsiteY218" fmla="*/ 2153738 h 2323145"/>
              <a:gd name="connsiteX219" fmla="*/ 1835210 w 11269336"/>
              <a:gd name="connsiteY219" fmla="*/ 2134244 h 2323145"/>
              <a:gd name="connsiteX220" fmla="*/ 1632661 w 11269336"/>
              <a:gd name="connsiteY220" fmla="*/ 2173882 h 2323145"/>
              <a:gd name="connsiteX221" fmla="*/ 1579590 w 11269336"/>
              <a:gd name="connsiteY221" fmla="*/ 2173680 h 2323145"/>
              <a:gd name="connsiteX222" fmla="*/ 1535601 w 11269336"/>
              <a:gd name="connsiteY222" fmla="*/ 2194590 h 2323145"/>
              <a:gd name="connsiteX223" fmla="*/ 1515594 w 11269336"/>
              <a:gd name="connsiteY223" fmla="*/ 2189622 h 2323145"/>
              <a:gd name="connsiteX224" fmla="*/ 1512113 w 11269336"/>
              <a:gd name="connsiteY224" fmla="*/ 2188534 h 2323145"/>
              <a:gd name="connsiteX225" fmla="*/ 1498838 w 11269336"/>
              <a:gd name="connsiteY225" fmla="*/ 2189213 h 2323145"/>
              <a:gd name="connsiteX226" fmla="*/ 1494279 w 11269336"/>
              <a:gd name="connsiteY226" fmla="*/ 2183112 h 2323145"/>
              <a:gd name="connsiteX227" fmla="*/ 1473714 w 11269336"/>
              <a:gd name="connsiteY227" fmla="*/ 2179625 h 2323145"/>
              <a:gd name="connsiteX228" fmla="*/ 1449503 w 11269336"/>
              <a:gd name="connsiteY228" fmla="*/ 2182633 h 2323145"/>
              <a:gd name="connsiteX229" fmla="*/ 1266687 w 11269336"/>
              <a:gd name="connsiteY229" fmla="*/ 2212688 h 2323145"/>
              <a:gd name="connsiteX230" fmla="*/ 1239614 w 11269336"/>
              <a:gd name="connsiteY230" fmla="*/ 2209727 h 2323145"/>
              <a:gd name="connsiteX231" fmla="*/ 1202436 w 11269336"/>
              <a:gd name="connsiteY231" fmla="*/ 2209817 h 2323145"/>
              <a:gd name="connsiteX232" fmla="*/ 1136097 w 11269336"/>
              <a:gd name="connsiteY232" fmla="*/ 2205112 h 2323145"/>
              <a:gd name="connsiteX233" fmla="*/ 988232 w 11269336"/>
              <a:gd name="connsiteY233" fmla="*/ 2235635 h 2323145"/>
              <a:gd name="connsiteX234" fmla="*/ 981959 w 11269336"/>
              <a:gd name="connsiteY234" fmla="*/ 2231607 h 2323145"/>
              <a:gd name="connsiteX235" fmla="*/ 938600 w 11269336"/>
              <a:gd name="connsiteY235" fmla="*/ 2238113 h 2323145"/>
              <a:gd name="connsiteX236" fmla="*/ 791788 w 11269336"/>
              <a:gd name="connsiteY236" fmla="*/ 2293224 h 2323145"/>
              <a:gd name="connsiteX237" fmla="*/ 706914 w 11269336"/>
              <a:gd name="connsiteY237" fmla="*/ 2305046 h 2323145"/>
              <a:gd name="connsiteX238" fmla="*/ 675971 w 11269336"/>
              <a:gd name="connsiteY238" fmla="*/ 2304030 h 2323145"/>
              <a:gd name="connsiteX239" fmla="*/ 624180 w 11269336"/>
              <a:gd name="connsiteY239" fmla="*/ 2302650 h 2323145"/>
              <a:gd name="connsiteX240" fmla="*/ 583453 w 11269336"/>
              <a:gd name="connsiteY240" fmla="*/ 2288788 h 2323145"/>
              <a:gd name="connsiteX241" fmla="*/ 540946 w 11269336"/>
              <a:gd name="connsiteY241" fmla="*/ 2292721 h 2323145"/>
              <a:gd name="connsiteX242" fmla="*/ 533680 w 11269336"/>
              <a:gd name="connsiteY242" fmla="*/ 2310233 h 2323145"/>
              <a:gd name="connsiteX243" fmla="*/ 487366 w 11269336"/>
              <a:gd name="connsiteY243" fmla="*/ 2309053 h 2323145"/>
              <a:gd name="connsiteX244" fmla="*/ 416820 w 11269336"/>
              <a:gd name="connsiteY244" fmla="*/ 2305443 h 2323145"/>
              <a:gd name="connsiteX245" fmla="*/ 376805 w 11269336"/>
              <a:gd name="connsiteY245" fmla="*/ 2307647 h 2323145"/>
              <a:gd name="connsiteX246" fmla="*/ 266777 w 11269336"/>
              <a:gd name="connsiteY246" fmla="*/ 2309012 h 2323145"/>
              <a:gd name="connsiteX247" fmla="*/ 156013 w 11269336"/>
              <a:gd name="connsiteY247" fmla="*/ 2306832 h 2323145"/>
              <a:gd name="connsiteX248" fmla="*/ 87258 w 11269336"/>
              <a:gd name="connsiteY248" fmla="*/ 2285511 h 2323145"/>
              <a:gd name="connsiteX249" fmla="*/ 23798 w 11269336"/>
              <a:gd name="connsiteY249" fmla="*/ 2281822 h 2323145"/>
              <a:gd name="connsiteX250" fmla="*/ 0 w 11269336"/>
              <a:gd name="connsiteY250" fmla="*/ 2285369 h 2323145"/>
              <a:gd name="connsiteX251" fmla="*/ 0 w 11269336"/>
              <a:gd name="connsiteY251" fmla="*/ 0 h 23231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Lst>
            <a:rect l="l" t="t" r="r" b="b"/>
            <a:pathLst>
              <a:path w="11269336" h="2323145">
                <a:moveTo>
                  <a:pt x="0" y="0"/>
                </a:moveTo>
                <a:lnTo>
                  <a:pt x="11269336" y="0"/>
                </a:lnTo>
                <a:lnTo>
                  <a:pt x="11268645" y="511"/>
                </a:lnTo>
                <a:cubicBezTo>
                  <a:pt x="11257520" y="14091"/>
                  <a:pt x="11248967" y="32073"/>
                  <a:pt x="11230739" y="37096"/>
                </a:cubicBezTo>
                <a:cubicBezTo>
                  <a:pt x="11194283" y="47141"/>
                  <a:pt x="11124351" y="55013"/>
                  <a:pt x="11082485" y="78590"/>
                </a:cubicBezTo>
                <a:cubicBezTo>
                  <a:pt x="11064655" y="69818"/>
                  <a:pt x="11049588" y="97621"/>
                  <a:pt x="11031776" y="79197"/>
                </a:cubicBezTo>
                <a:cubicBezTo>
                  <a:pt x="11016683" y="85023"/>
                  <a:pt x="11009945" y="92832"/>
                  <a:pt x="10995894" y="83459"/>
                </a:cubicBezTo>
                <a:cubicBezTo>
                  <a:pt x="10971843" y="134740"/>
                  <a:pt x="10888992" y="106042"/>
                  <a:pt x="10861177" y="147419"/>
                </a:cubicBezTo>
                <a:cubicBezTo>
                  <a:pt x="10850370" y="129415"/>
                  <a:pt x="10807086" y="138624"/>
                  <a:pt x="10782732" y="135645"/>
                </a:cubicBezTo>
                <a:cubicBezTo>
                  <a:pt x="10869014" y="196205"/>
                  <a:pt x="10693356" y="147304"/>
                  <a:pt x="10660773" y="179312"/>
                </a:cubicBezTo>
                <a:cubicBezTo>
                  <a:pt x="10667385" y="121467"/>
                  <a:pt x="10595265" y="182241"/>
                  <a:pt x="10564442" y="160738"/>
                </a:cubicBezTo>
                <a:cubicBezTo>
                  <a:pt x="10544419" y="190949"/>
                  <a:pt x="10518436" y="167191"/>
                  <a:pt x="10490200" y="183533"/>
                </a:cubicBezTo>
                <a:cubicBezTo>
                  <a:pt x="10423905" y="202688"/>
                  <a:pt x="10362764" y="244779"/>
                  <a:pt x="10271351" y="243104"/>
                </a:cubicBezTo>
                <a:cubicBezTo>
                  <a:pt x="10247818" y="329775"/>
                  <a:pt x="10135674" y="303068"/>
                  <a:pt x="10061033" y="364937"/>
                </a:cubicBezTo>
                <a:cubicBezTo>
                  <a:pt x="10014289" y="383940"/>
                  <a:pt x="9930032" y="360289"/>
                  <a:pt x="9921770" y="406154"/>
                </a:cubicBezTo>
                <a:cubicBezTo>
                  <a:pt x="9894276" y="384665"/>
                  <a:pt x="9881945" y="430851"/>
                  <a:pt x="9858388" y="439489"/>
                </a:cubicBezTo>
                <a:cubicBezTo>
                  <a:pt x="9835642" y="426888"/>
                  <a:pt x="9828901" y="443125"/>
                  <a:pt x="9811914" y="449865"/>
                </a:cubicBezTo>
                <a:cubicBezTo>
                  <a:pt x="9801869" y="441287"/>
                  <a:pt x="9787055" y="444835"/>
                  <a:pt x="9784394" y="457816"/>
                </a:cubicBezTo>
                <a:cubicBezTo>
                  <a:pt x="9797169" y="483924"/>
                  <a:pt x="9656844" y="450179"/>
                  <a:pt x="9656836" y="469967"/>
                </a:cubicBezTo>
                <a:cubicBezTo>
                  <a:pt x="9589537" y="485301"/>
                  <a:pt x="9662097" y="527310"/>
                  <a:pt x="9561575" y="559978"/>
                </a:cubicBezTo>
                <a:cubicBezTo>
                  <a:pt x="9479149" y="599104"/>
                  <a:pt x="9215234" y="670585"/>
                  <a:pt x="9162278" y="704724"/>
                </a:cubicBezTo>
                <a:cubicBezTo>
                  <a:pt x="9173017" y="730567"/>
                  <a:pt x="9063215" y="727685"/>
                  <a:pt x="9062863" y="754656"/>
                </a:cubicBezTo>
                <a:cubicBezTo>
                  <a:pt x="9021608" y="774940"/>
                  <a:pt x="8924639" y="816390"/>
                  <a:pt x="8914746" y="826428"/>
                </a:cubicBezTo>
                <a:lnTo>
                  <a:pt x="8917778" y="835198"/>
                </a:lnTo>
                <a:lnTo>
                  <a:pt x="8905560" y="838358"/>
                </a:lnTo>
                <a:lnTo>
                  <a:pt x="8897564" y="834287"/>
                </a:lnTo>
                <a:lnTo>
                  <a:pt x="8878040" y="844150"/>
                </a:lnTo>
                <a:cubicBezTo>
                  <a:pt x="8861112" y="848992"/>
                  <a:pt x="8812843" y="856499"/>
                  <a:pt x="8795998" y="863337"/>
                </a:cubicBezTo>
                <a:cubicBezTo>
                  <a:pt x="8792888" y="873975"/>
                  <a:pt x="8786153" y="880792"/>
                  <a:pt x="8776970" y="885177"/>
                </a:cubicBezTo>
                <a:lnTo>
                  <a:pt x="8755719" y="889754"/>
                </a:lnTo>
                <a:lnTo>
                  <a:pt x="8743257" y="904723"/>
                </a:lnTo>
                <a:cubicBezTo>
                  <a:pt x="8737642" y="908108"/>
                  <a:pt x="8730651" y="908759"/>
                  <a:pt x="8721366" y="904711"/>
                </a:cubicBezTo>
                <a:cubicBezTo>
                  <a:pt x="8711895" y="915873"/>
                  <a:pt x="8676250" y="900745"/>
                  <a:pt x="8678353" y="926318"/>
                </a:cubicBezTo>
                <a:cubicBezTo>
                  <a:pt x="8658506" y="928813"/>
                  <a:pt x="8647569" y="933735"/>
                  <a:pt x="8636849" y="937900"/>
                </a:cubicBezTo>
                <a:lnTo>
                  <a:pt x="8620213" y="943068"/>
                </a:lnTo>
                <a:lnTo>
                  <a:pt x="8612581" y="952695"/>
                </a:lnTo>
                <a:cubicBezTo>
                  <a:pt x="8605836" y="959769"/>
                  <a:pt x="8598255" y="964412"/>
                  <a:pt x="8589038" y="963892"/>
                </a:cubicBezTo>
                <a:lnTo>
                  <a:pt x="8579950" y="960899"/>
                </a:lnTo>
                <a:cubicBezTo>
                  <a:pt x="8579740" y="962476"/>
                  <a:pt x="8579529" y="964053"/>
                  <a:pt x="8579319" y="965630"/>
                </a:cubicBezTo>
                <a:cubicBezTo>
                  <a:pt x="8579138" y="972972"/>
                  <a:pt x="8576531" y="980010"/>
                  <a:pt x="8547429" y="984506"/>
                </a:cubicBezTo>
                <a:cubicBezTo>
                  <a:pt x="8529238" y="1001725"/>
                  <a:pt x="8505565" y="1015840"/>
                  <a:pt x="8478704" y="1025490"/>
                </a:cubicBezTo>
                <a:cubicBezTo>
                  <a:pt x="8473109" y="1019545"/>
                  <a:pt x="8465819" y="1032194"/>
                  <a:pt x="8461421" y="1035512"/>
                </a:cubicBezTo>
                <a:cubicBezTo>
                  <a:pt x="8459739" y="1031087"/>
                  <a:pt x="8447663" y="1032074"/>
                  <a:pt x="8445003" y="1036851"/>
                </a:cubicBezTo>
                <a:cubicBezTo>
                  <a:pt x="8366593" y="1075951"/>
                  <a:pt x="8398773" y="1021402"/>
                  <a:pt x="8357350" y="1060213"/>
                </a:cubicBezTo>
                <a:cubicBezTo>
                  <a:pt x="8349366" y="1063843"/>
                  <a:pt x="8342208" y="1063367"/>
                  <a:pt x="8335565" y="1061151"/>
                </a:cubicBezTo>
                <a:lnTo>
                  <a:pt x="8325267" y="1055919"/>
                </a:lnTo>
                <a:lnTo>
                  <a:pt x="8293586" y="1076144"/>
                </a:lnTo>
                <a:cubicBezTo>
                  <a:pt x="8277595" y="1084193"/>
                  <a:pt x="8260401" y="1090863"/>
                  <a:pt x="8242405" y="1095960"/>
                </a:cubicBezTo>
                <a:cubicBezTo>
                  <a:pt x="8226373" y="1101227"/>
                  <a:pt x="8224213" y="1102052"/>
                  <a:pt x="8197391" y="1107746"/>
                </a:cubicBezTo>
                <a:cubicBezTo>
                  <a:pt x="8090266" y="1152133"/>
                  <a:pt x="8141491" y="1082372"/>
                  <a:pt x="8081474" y="1130125"/>
                </a:cubicBezTo>
                <a:cubicBezTo>
                  <a:pt x="8070634" y="1134173"/>
                  <a:pt x="8061619" y="1132810"/>
                  <a:pt x="8053585" y="1129169"/>
                </a:cubicBezTo>
                <a:lnTo>
                  <a:pt x="8038422" y="1119092"/>
                </a:lnTo>
                <a:lnTo>
                  <a:pt x="8029450" y="1125592"/>
                </a:lnTo>
                <a:cubicBezTo>
                  <a:pt x="7992226" y="1133484"/>
                  <a:pt x="7978616" y="1122765"/>
                  <a:pt x="7959552" y="1140188"/>
                </a:cubicBezTo>
                <a:cubicBezTo>
                  <a:pt x="7922008" y="1119572"/>
                  <a:pt x="7937737" y="1141786"/>
                  <a:pt x="7914188" y="1150862"/>
                </a:cubicBezTo>
                <a:cubicBezTo>
                  <a:pt x="7896037" y="1160155"/>
                  <a:pt x="7933463" y="1163411"/>
                  <a:pt x="7914918" y="1168758"/>
                </a:cubicBezTo>
                <a:cubicBezTo>
                  <a:pt x="7893102" y="1165887"/>
                  <a:pt x="7898453" y="1187420"/>
                  <a:pt x="7875510" y="1183153"/>
                </a:cubicBezTo>
                <a:cubicBezTo>
                  <a:pt x="7877354" y="1165743"/>
                  <a:pt x="7834286" y="1194789"/>
                  <a:pt x="7829932" y="1180782"/>
                </a:cubicBezTo>
                <a:cubicBezTo>
                  <a:pt x="7816047" y="1204874"/>
                  <a:pt x="7801901" y="1181513"/>
                  <a:pt x="7779182" y="1192665"/>
                </a:cubicBezTo>
                <a:cubicBezTo>
                  <a:pt x="7769446" y="1202686"/>
                  <a:pt x="7761564" y="1205661"/>
                  <a:pt x="7748774" y="1199586"/>
                </a:cubicBezTo>
                <a:cubicBezTo>
                  <a:pt x="7704339" y="1247771"/>
                  <a:pt x="7717626" y="1207638"/>
                  <a:pt x="7671846" y="1231966"/>
                </a:cubicBezTo>
                <a:cubicBezTo>
                  <a:pt x="7632956" y="1255682"/>
                  <a:pt x="7587383" y="1275180"/>
                  <a:pt x="7554146" y="1319748"/>
                </a:cubicBezTo>
                <a:cubicBezTo>
                  <a:pt x="7548775" y="1331557"/>
                  <a:pt x="7531272" y="1339155"/>
                  <a:pt x="7515052" y="1336718"/>
                </a:cubicBezTo>
                <a:cubicBezTo>
                  <a:pt x="7512260" y="1336298"/>
                  <a:pt x="7509613" y="1335590"/>
                  <a:pt x="7507193" y="1334617"/>
                </a:cubicBezTo>
                <a:cubicBezTo>
                  <a:pt x="7488273" y="1365207"/>
                  <a:pt x="7468925" y="1356298"/>
                  <a:pt x="7461694" y="1375866"/>
                </a:cubicBezTo>
                <a:cubicBezTo>
                  <a:pt x="7422434" y="1391917"/>
                  <a:pt x="7384603" y="1382819"/>
                  <a:pt x="7377571" y="1400128"/>
                </a:cubicBezTo>
                <a:cubicBezTo>
                  <a:pt x="7356236" y="1403926"/>
                  <a:pt x="7322509" y="1393138"/>
                  <a:pt x="7311261" y="1412652"/>
                </a:cubicBezTo>
                <a:cubicBezTo>
                  <a:pt x="7305349" y="1400071"/>
                  <a:pt x="7289966" y="1428039"/>
                  <a:pt x="7275307" y="1422171"/>
                </a:cubicBezTo>
                <a:cubicBezTo>
                  <a:pt x="7264529" y="1416601"/>
                  <a:pt x="7257348" y="1423786"/>
                  <a:pt x="7247783" y="1426330"/>
                </a:cubicBezTo>
                <a:cubicBezTo>
                  <a:pt x="7233839" y="1423056"/>
                  <a:pt x="7194363" y="1442037"/>
                  <a:pt x="7185047" y="1451812"/>
                </a:cubicBezTo>
                <a:cubicBezTo>
                  <a:pt x="7164447" y="1483396"/>
                  <a:pt x="7101577" y="1475742"/>
                  <a:pt x="7084117" y="1500281"/>
                </a:cubicBezTo>
                <a:cubicBezTo>
                  <a:pt x="7076899" y="1504821"/>
                  <a:pt x="7069494" y="1507565"/>
                  <a:pt x="7062011" y="1509183"/>
                </a:cubicBezTo>
                <a:lnTo>
                  <a:pt x="7040555" y="1511207"/>
                </a:lnTo>
                <a:lnTo>
                  <a:pt x="7033438" y="1506772"/>
                </a:lnTo>
                <a:lnTo>
                  <a:pt x="7020886" y="1510764"/>
                </a:lnTo>
                <a:lnTo>
                  <a:pt x="7017033" y="1510650"/>
                </a:lnTo>
                <a:lnTo>
                  <a:pt x="6995460" y="1511173"/>
                </a:lnTo>
                <a:cubicBezTo>
                  <a:pt x="7010208" y="1537643"/>
                  <a:pt x="6938512" y="1522467"/>
                  <a:pt x="6962144" y="1541508"/>
                </a:cubicBezTo>
                <a:cubicBezTo>
                  <a:pt x="6926351" y="1550586"/>
                  <a:pt x="6958236" y="1566326"/>
                  <a:pt x="6910674" y="1554793"/>
                </a:cubicBezTo>
                <a:cubicBezTo>
                  <a:pt x="6859225" y="1589274"/>
                  <a:pt x="6769015" y="1598548"/>
                  <a:pt x="6732152" y="1642538"/>
                </a:cubicBezTo>
                <a:cubicBezTo>
                  <a:pt x="6734901" y="1628031"/>
                  <a:pt x="6709146" y="1622413"/>
                  <a:pt x="6694106" y="1632377"/>
                </a:cubicBezTo>
                <a:cubicBezTo>
                  <a:pt x="6702628" y="1575914"/>
                  <a:pt x="6638899" y="1692862"/>
                  <a:pt x="6617223" y="1659889"/>
                </a:cubicBezTo>
                <a:cubicBezTo>
                  <a:pt x="6623246" y="1693349"/>
                  <a:pt x="6561228" y="1764690"/>
                  <a:pt x="6521138" y="1744340"/>
                </a:cubicBezTo>
                <a:cubicBezTo>
                  <a:pt x="6469831" y="1761656"/>
                  <a:pt x="6438109" y="1796731"/>
                  <a:pt x="6380677" y="1796883"/>
                </a:cubicBezTo>
                <a:cubicBezTo>
                  <a:pt x="6379865" y="1801686"/>
                  <a:pt x="6377810" y="1805986"/>
                  <a:pt x="6374897" y="1809910"/>
                </a:cubicBezTo>
                <a:lnTo>
                  <a:pt x="6364545" y="1820090"/>
                </a:lnTo>
                <a:lnTo>
                  <a:pt x="6362126" y="1819991"/>
                </a:lnTo>
                <a:cubicBezTo>
                  <a:pt x="6353055" y="1821720"/>
                  <a:pt x="6348796" y="1824537"/>
                  <a:pt x="6346673" y="1827824"/>
                </a:cubicBezTo>
                <a:lnTo>
                  <a:pt x="6345588" y="1832232"/>
                </a:lnTo>
                <a:lnTo>
                  <a:pt x="6335708" y="1838451"/>
                </a:lnTo>
                <a:lnTo>
                  <a:pt x="6318182" y="1852975"/>
                </a:lnTo>
                <a:lnTo>
                  <a:pt x="6313084" y="1853561"/>
                </a:lnTo>
                <a:lnTo>
                  <a:pt x="6283816" y="1872148"/>
                </a:lnTo>
                <a:lnTo>
                  <a:pt x="6282550" y="1871392"/>
                </a:lnTo>
                <a:cubicBezTo>
                  <a:pt x="6279041" y="1870121"/>
                  <a:pt x="6275192" y="1869982"/>
                  <a:pt x="6270527" y="1872208"/>
                </a:cubicBezTo>
                <a:cubicBezTo>
                  <a:pt x="6265029" y="1853962"/>
                  <a:pt x="6262790" y="1867903"/>
                  <a:pt x="6249518" y="1876079"/>
                </a:cubicBezTo>
                <a:cubicBezTo>
                  <a:pt x="6238019" y="1849564"/>
                  <a:pt x="6207959" y="1881750"/>
                  <a:pt x="6190386" y="1872478"/>
                </a:cubicBezTo>
                <a:cubicBezTo>
                  <a:pt x="6180893" y="1879083"/>
                  <a:pt x="6170646" y="1885584"/>
                  <a:pt x="6159777" y="1891745"/>
                </a:cubicBezTo>
                <a:lnTo>
                  <a:pt x="6153131" y="1895079"/>
                </a:lnTo>
                <a:lnTo>
                  <a:pt x="6152798" y="1894920"/>
                </a:lnTo>
                <a:cubicBezTo>
                  <a:pt x="6150925" y="1895166"/>
                  <a:pt x="6148578" y="1896082"/>
                  <a:pt x="6145388" y="1897990"/>
                </a:cubicBezTo>
                <a:lnTo>
                  <a:pt x="6141014" y="1901155"/>
                </a:lnTo>
                <a:lnTo>
                  <a:pt x="6128122" y="1907623"/>
                </a:lnTo>
                <a:lnTo>
                  <a:pt x="6122351" y="1908359"/>
                </a:lnTo>
                <a:cubicBezTo>
                  <a:pt x="6099508" y="1905910"/>
                  <a:pt x="6088334" y="1869006"/>
                  <a:pt x="6064750" y="1896394"/>
                </a:cubicBezTo>
                <a:cubicBezTo>
                  <a:pt x="6025977" y="1903785"/>
                  <a:pt x="5997095" y="1889190"/>
                  <a:pt x="5964230" y="1910038"/>
                </a:cubicBezTo>
                <a:cubicBezTo>
                  <a:pt x="5927910" y="1916874"/>
                  <a:pt x="5894873" y="1914928"/>
                  <a:pt x="5865399" y="1926966"/>
                </a:cubicBezTo>
                <a:cubicBezTo>
                  <a:pt x="5851644" y="1923038"/>
                  <a:pt x="5839380" y="1922808"/>
                  <a:pt x="5829951" y="1934755"/>
                </a:cubicBezTo>
                <a:cubicBezTo>
                  <a:pt x="5795498" y="1938369"/>
                  <a:pt x="5784532" y="1926246"/>
                  <a:pt x="5765285" y="1941322"/>
                </a:cubicBezTo>
                <a:cubicBezTo>
                  <a:pt x="5741789" y="1922874"/>
                  <a:pt x="5742385" y="1931607"/>
                  <a:pt x="5734750" y="1939793"/>
                </a:cubicBezTo>
                <a:lnTo>
                  <a:pt x="5733569" y="1940505"/>
                </a:lnTo>
                <a:lnTo>
                  <a:pt x="5730329" y="1937845"/>
                </a:lnTo>
                <a:lnTo>
                  <a:pt x="5724661" y="1937455"/>
                </a:lnTo>
                <a:lnTo>
                  <a:pt x="5710186" y="1941370"/>
                </a:lnTo>
                <a:lnTo>
                  <a:pt x="5704910" y="1943663"/>
                </a:lnTo>
                <a:cubicBezTo>
                  <a:pt x="5701213" y="1944937"/>
                  <a:pt x="5698678" y="1945391"/>
                  <a:pt x="5696836" y="1945271"/>
                </a:cubicBezTo>
                <a:lnTo>
                  <a:pt x="5696583" y="1945050"/>
                </a:lnTo>
                <a:lnTo>
                  <a:pt x="5689123" y="1947067"/>
                </a:lnTo>
                <a:cubicBezTo>
                  <a:pt x="5676655" y="1951072"/>
                  <a:pt x="5664639" y="1955533"/>
                  <a:pt x="5653291" y="1960245"/>
                </a:cubicBezTo>
                <a:cubicBezTo>
                  <a:pt x="5640346" y="1947636"/>
                  <a:pt x="5600180" y="1973739"/>
                  <a:pt x="5599385" y="1945198"/>
                </a:cubicBezTo>
                <a:cubicBezTo>
                  <a:pt x="5583913" y="1950736"/>
                  <a:pt x="5576590" y="1964134"/>
                  <a:pt x="5578300" y="1944963"/>
                </a:cubicBezTo>
                <a:cubicBezTo>
                  <a:pt x="5573104" y="1946266"/>
                  <a:pt x="5569560" y="1945382"/>
                  <a:pt x="5566758" y="1943441"/>
                </a:cubicBezTo>
                <a:lnTo>
                  <a:pt x="5565857" y="1942445"/>
                </a:lnTo>
                <a:lnTo>
                  <a:pt x="5531534" y="1955208"/>
                </a:lnTo>
                <a:lnTo>
                  <a:pt x="5526552" y="1954799"/>
                </a:lnTo>
                <a:lnTo>
                  <a:pt x="5504723" y="1965811"/>
                </a:lnTo>
                <a:lnTo>
                  <a:pt x="5493156" y="1970063"/>
                </a:lnTo>
                <a:lnTo>
                  <a:pt x="5490486" y="1974227"/>
                </a:lnTo>
                <a:cubicBezTo>
                  <a:pt x="5487271" y="1977077"/>
                  <a:pt x="5482233" y="1979045"/>
                  <a:pt x="5473107" y="1979001"/>
                </a:cubicBezTo>
                <a:lnTo>
                  <a:pt x="5470885" y="1978432"/>
                </a:lnTo>
                <a:lnTo>
                  <a:pt x="5457393" y="1986525"/>
                </a:lnTo>
                <a:cubicBezTo>
                  <a:pt x="5453194" y="1989853"/>
                  <a:pt x="5449663" y="1993721"/>
                  <a:pt x="5447102" y="1998329"/>
                </a:cubicBezTo>
                <a:cubicBezTo>
                  <a:pt x="5386283" y="2017364"/>
                  <a:pt x="5223545" y="2015483"/>
                  <a:pt x="5159151" y="2029640"/>
                </a:cubicBezTo>
                <a:cubicBezTo>
                  <a:pt x="5141359" y="2036610"/>
                  <a:pt x="5090827" y="2076822"/>
                  <a:pt x="5098838" y="2062961"/>
                </a:cubicBezTo>
                <a:cubicBezTo>
                  <a:pt x="5047883" y="2099457"/>
                  <a:pt x="4922007" y="2111466"/>
                  <a:pt x="4860988" y="2135698"/>
                </a:cubicBezTo>
                <a:cubicBezTo>
                  <a:pt x="4805413" y="2152292"/>
                  <a:pt x="4784714" y="2158665"/>
                  <a:pt x="4765388" y="2162525"/>
                </a:cubicBezTo>
                <a:cubicBezTo>
                  <a:pt x="4758560" y="2161978"/>
                  <a:pt x="4751823" y="2160531"/>
                  <a:pt x="4745033" y="2158859"/>
                </a:cubicBezTo>
                <a:lnTo>
                  <a:pt x="4741475" y="2157998"/>
                </a:lnTo>
                <a:lnTo>
                  <a:pt x="4728247" y="2159526"/>
                </a:lnTo>
                <a:lnTo>
                  <a:pt x="4723263" y="2153742"/>
                </a:lnTo>
                <a:lnTo>
                  <a:pt x="4593061" y="2171597"/>
                </a:lnTo>
                <a:lnTo>
                  <a:pt x="4405765" y="2199902"/>
                </a:lnTo>
                <a:cubicBezTo>
                  <a:pt x="4403942" y="2198353"/>
                  <a:pt x="4402457" y="2196614"/>
                  <a:pt x="4401354" y="2194745"/>
                </a:cubicBezTo>
                <a:lnTo>
                  <a:pt x="4366646" y="2198564"/>
                </a:lnTo>
                <a:lnTo>
                  <a:pt x="4354009" y="2204984"/>
                </a:lnTo>
                <a:lnTo>
                  <a:pt x="4348284" y="2205270"/>
                </a:lnTo>
                <a:lnTo>
                  <a:pt x="4333906" y="2205251"/>
                </a:lnTo>
                <a:cubicBezTo>
                  <a:pt x="4326429" y="2204713"/>
                  <a:pt x="4318024" y="2203940"/>
                  <a:pt x="4308819" y="2203822"/>
                </a:cubicBezTo>
                <a:lnTo>
                  <a:pt x="4301210" y="2204456"/>
                </a:lnTo>
                <a:lnTo>
                  <a:pt x="4283095" y="2198177"/>
                </a:lnTo>
                <a:cubicBezTo>
                  <a:pt x="4269863" y="2193337"/>
                  <a:pt x="4259612" y="2190345"/>
                  <a:pt x="4250119" y="2196342"/>
                </a:cubicBezTo>
                <a:cubicBezTo>
                  <a:pt x="4230702" y="2190559"/>
                  <a:pt x="4213171" y="2166890"/>
                  <a:pt x="4189203" y="2178994"/>
                </a:cubicBezTo>
                <a:cubicBezTo>
                  <a:pt x="4194512" y="2165594"/>
                  <a:pt x="4160734" y="2183257"/>
                  <a:pt x="4154035" y="2171950"/>
                </a:cubicBezTo>
                <a:cubicBezTo>
                  <a:pt x="4150098" y="2162547"/>
                  <a:pt x="4138934" y="2165714"/>
                  <a:pt x="4129569" y="2163850"/>
                </a:cubicBezTo>
                <a:cubicBezTo>
                  <a:pt x="4121391" y="2155090"/>
                  <a:pt x="4076089" y="2154737"/>
                  <a:pt x="4061250" y="2159236"/>
                </a:cubicBezTo>
                <a:cubicBezTo>
                  <a:pt x="4020618" y="2177811"/>
                  <a:pt x="3978175" y="2144465"/>
                  <a:pt x="3945480" y="2158279"/>
                </a:cubicBezTo>
                <a:cubicBezTo>
                  <a:pt x="3936362" y="2159139"/>
                  <a:pt x="3928502" y="2158369"/>
                  <a:pt x="3921468" y="2156588"/>
                </a:cubicBezTo>
                <a:lnTo>
                  <a:pt x="3903348" y="2149220"/>
                </a:lnTo>
                <a:lnTo>
                  <a:pt x="3901342" y="2142355"/>
                </a:lnTo>
                <a:lnTo>
                  <a:pt x="3888539" y="2140476"/>
                </a:lnTo>
                <a:lnTo>
                  <a:pt x="3885662" y="2138740"/>
                </a:lnTo>
                <a:cubicBezTo>
                  <a:pt x="3880178" y="2135398"/>
                  <a:pt x="3874645" y="2132286"/>
                  <a:pt x="3868627" y="2130023"/>
                </a:cubicBezTo>
                <a:cubicBezTo>
                  <a:pt x="3859240" y="2159198"/>
                  <a:pt x="3815892" y="2115590"/>
                  <a:pt x="3819177" y="2142111"/>
                </a:cubicBezTo>
                <a:cubicBezTo>
                  <a:pt x="3784478" y="2134756"/>
                  <a:pt x="3796708" y="2161930"/>
                  <a:pt x="3769100" y="2131731"/>
                </a:cubicBezTo>
                <a:cubicBezTo>
                  <a:pt x="3702423" y="2139704"/>
                  <a:pt x="3625642" y="2109386"/>
                  <a:pt x="3562752" y="2131785"/>
                </a:cubicBezTo>
                <a:cubicBezTo>
                  <a:pt x="3576244" y="2120400"/>
                  <a:pt x="3560801" y="2104591"/>
                  <a:pt x="3541402" y="2106821"/>
                </a:cubicBezTo>
                <a:cubicBezTo>
                  <a:pt x="3592232" y="2061584"/>
                  <a:pt x="3356194" y="2115384"/>
                  <a:pt x="3365341" y="2077638"/>
                </a:cubicBezTo>
                <a:cubicBezTo>
                  <a:pt x="3303594" y="2079161"/>
                  <a:pt x="3221644" y="2111487"/>
                  <a:pt x="3170922" y="2115957"/>
                </a:cubicBezTo>
                <a:cubicBezTo>
                  <a:pt x="3166532" y="2119769"/>
                  <a:pt x="3161579" y="2122617"/>
                  <a:pt x="3156256" y="2124773"/>
                </a:cubicBezTo>
                <a:lnTo>
                  <a:pt x="3140298" y="2129182"/>
                </a:lnTo>
                <a:lnTo>
                  <a:pt x="3138514" y="2128069"/>
                </a:lnTo>
                <a:cubicBezTo>
                  <a:pt x="3130169" y="2125710"/>
                  <a:pt x="3124679" y="2126336"/>
                  <a:pt x="3120467" y="2128281"/>
                </a:cubicBezTo>
                <a:lnTo>
                  <a:pt x="3116175" y="2131633"/>
                </a:lnTo>
                <a:lnTo>
                  <a:pt x="3103685" y="2132814"/>
                </a:lnTo>
                <a:lnTo>
                  <a:pt x="3078794" y="2137935"/>
                </a:lnTo>
                <a:lnTo>
                  <a:pt x="3074407" y="2136274"/>
                </a:lnTo>
                <a:lnTo>
                  <a:pt x="3037285" y="2139919"/>
                </a:lnTo>
                <a:lnTo>
                  <a:pt x="3036901" y="2138726"/>
                </a:lnTo>
                <a:cubicBezTo>
                  <a:pt x="3035193" y="2136135"/>
                  <a:pt x="3032337" y="2134379"/>
                  <a:pt x="3026996" y="2134322"/>
                </a:cubicBezTo>
                <a:cubicBezTo>
                  <a:pt x="3037063" y="2116196"/>
                  <a:pt x="3024412" y="2127308"/>
                  <a:pt x="3007772" y="2128742"/>
                </a:cubicBezTo>
                <a:cubicBezTo>
                  <a:pt x="3019697" y="2100910"/>
                  <a:pt x="2971305" y="2115987"/>
                  <a:pt x="2965030" y="2100494"/>
                </a:cubicBezTo>
                <a:cubicBezTo>
                  <a:pt x="2952539" y="2102174"/>
                  <a:pt x="2939545" y="2103445"/>
                  <a:pt x="2926342" y="2104155"/>
                </a:cubicBezTo>
                <a:lnTo>
                  <a:pt x="2918608" y="2104215"/>
                </a:lnTo>
                <a:cubicBezTo>
                  <a:pt x="2918564" y="2104122"/>
                  <a:pt x="2918519" y="2104030"/>
                  <a:pt x="2918475" y="2103937"/>
                </a:cubicBezTo>
                <a:cubicBezTo>
                  <a:pt x="2916840" y="2103354"/>
                  <a:pt x="2914314" y="2103149"/>
                  <a:pt x="2910360" y="2103444"/>
                </a:cubicBezTo>
                <a:lnTo>
                  <a:pt x="2904507" y="2104326"/>
                </a:lnTo>
                <a:lnTo>
                  <a:pt x="2889503" y="2104443"/>
                </a:lnTo>
                <a:lnTo>
                  <a:pt x="2884480" y="2102626"/>
                </a:lnTo>
                <a:lnTo>
                  <a:pt x="2882689" y="2099228"/>
                </a:lnTo>
                <a:lnTo>
                  <a:pt x="2881291" y="2099618"/>
                </a:lnTo>
                <a:cubicBezTo>
                  <a:pt x="2870663" y="2105606"/>
                  <a:pt x="2867338" y="2114210"/>
                  <a:pt x="2853979" y="2090388"/>
                </a:cubicBezTo>
                <a:cubicBezTo>
                  <a:pt x="2829652" y="2100099"/>
                  <a:pt x="2824975" y="2085577"/>
                  <a:pt x="2791790" y="2080332"/>
                </a:cubicBezTo>
                <a:cubicBezTo>
                  <a:pt x="2777850" y="2089504"/>
                  <a:pt x="2766709" y="2086170"/>
                  <a:pt x="2755844" y="2078874"/>
                </a:cubicBezTo>
                <a:cubicBezTo>
                  <a:pt x="2723488" y="2083049"/>
                  <a:pt x="2694065" y="2072780"/>
                  <a:pt x="2657742" y="2070179"/>
                </a:cubicBezTo>
                <a:cubicBezTo>
                  <a:pt x="2618372" y="2082020"/>
                  <a:pt x="2598368" y="2060559"/>
                  <a:pt x="2559549" y="2057873"/>
                </a:cubicBezTo>
                <a:cubicBezTo>
                  <a:pt x="2525789" y="2078403"/>
                  <a:pt x="2531908" y="2039838"/>
                  <a:pt x="2512054" y="2031671"/>
                </a:cubicBezTo>
                <a:lnTo>
                  <a:pt x="2506437" y="2030918"/>
                </a:lnTo>
                <a:lnTo>
                  <a:pt x="2491752" y="2033906"/>
                </a:lnTo>
                <a:lnTo>
                  <a:pt x="2486338" y="2035862"/>
                </a:lnTo>
                <a:cubicBezTo>
                  <a:pt x="2482568" y="2036899"/>
                  <a:pt x="2480011" y="2037191"/>
                  <a:pt x="2478186" y="2036953"/>
                </a:cubicBezTo>
                <a:lnTo>
                  <a:pt x="2477950" y="2036715"/>
                </a:lnTo>
                <a:lnTo>
                  <a:pt x="2470381" y="2038256"/>
                </a:lnTo>
                <a:cubicBezTo>
                  <a:pt x="2457686" y="2041461"/>
                  <a:pt x="2445410" y="2045155"/>
                  <a:pt x="2433781" y="2049140"/>
                </a:cubicBezTo>
                <a:cubicBezTo>
                  <a:pt x="2421781" y="2035703"/>
                  <a:pt x="2379959" y="2059234"/>
                  <a:pt x="2381172" y="2030645"/>
                </a:cubicBezTo>
                <a:cubicBezTo>
                  <a:pt x="2365380" y="2035192"/>
                  <a:pt x="2357148" y="2048120"/>
                  <a:pt x="2360198" y="2029059"/>
                </a:cubicBezTo>
                <a:cubicBezTo>
                  <a:pt x="2354933" y="2030031"/>
                  <a:pt x="2351467" y="2028919"/>
                  <a:pt x="2348815" y="2026798"/>
                </a:cubicBezTo>
                <a:lnTo>
                  <a:pt x="2347988" y="2025745"/>
                </a:lnTo>
                <a:lnTo>
                  <a:pt x="2312920" y="2036311"/>
                </a:lnTo>
                <a:lnTo>
                  <a:pt x="2307986" y="2035583"/>
                </a:lnTo>
                <a:lnTo>
                  <a:pt x="2285481" y="2045197"/>
                </a:lnTo>
                <a:lnTo>
                  <a:pt x="2273666" y="2048710"/>
                </a:lnTo>
                <a:lnTo>
                  <a:pt x="2270719" y="2052702"/>
                </a:lnTo>
                <a:cubicBezTo>
                  <a:pt x="2267315" y="2055347"/>
                  <a:pt x="2262161" y="2056992"/>
                  <a:pt x="2253080" y="2056363"/>
                </a:cubicBezTo>
                <a:lnTo>
                  <a:pt x="2250906" y="2055654"/>
                </a:lnTo>
                <a:lnTo>
                  <a:pt x="2236905" y="2062882"/>
                </a:lnTo>
                <a:cubicBezTo>
                  <a:pt x="2232493" y="2065942"/>
                  <a:pt x="2228705" y="2069583"/>
                  <a:pt x="2225830" y="2074027"/>
                </a:cubicBezTo>
                <a:cubicBezTo>
                  <a:pt x="2173117" y="2059597"/>
                  <a:pt x="2128486" y="2085502"/>
                  <a:pt x="2073776" y="2089244"/>
                </a:cubicBezTo>
                <a:cubicBezTo>
                  <a:pt x="2046050" y="2059365"/>
                  <a:pt x="1957570" y="2112693"/>
                  <a:pt x="1948256" y="2146616"/>
                </a:cubicBezTo>
                <a:cubicBezTo>
                  <a:pt x="1943005" y="2109192"/>
                  <a:pt x="1832736" y="2206239"/>
                  <a:pt x="1865582" y="2153738"/>
                </a:cubicBezTo>
                <a:cubicBezTo>
                  <a:pt x="1847376" y="2159567"/>
                  <a:pt x="1826258" y="2147592"/>
                  <a:pt x="1835210" y="2134244"/>
                </a:cubicBezTo>
                <a:cubicBezTo>
                  <a:pt x="1781916" y="2167476"/>
                  <a:pt x="1695112" y="2153556"/>
                  <a:pt x="1632661" y="2173882"/>
                </a:cubicBezTo>
                <a:cubicBezTo>
                  <a:pt x="1594177" y="2150642"/>
                  <a:pt x="1616426" y="2173975"/>
                  <a:pt x="1579590" y="2173680"/>
                </a:cubicBezTo>
                <a:cubicBezTo>
                  <a:pt x="1592812" y="2198112"/>
                  <a:pt x="1533818" y="2165220"/>
                  <a:pt x="1535601" y="2194590"/>
                </a:cubicBezTo>
                <a:cubicBezTo>
                  <a:pt x="1528840" y="2193608"/>
                  <a:pt x="1522236" y="2191728"/>
                  <a:pt x="1515594" y="2189622"/>
                </a:cubicBezTo>
                <a:lnTo>
                  <a:pt x="1512113" y="2188534"/>
                </a:lnTo>
                <a:lnTo>
                  <a:pt x="1498838" y="2189213"/>
                </a:lnTo>
                <a:lnTo>
                  <a:pt x="1494279" y="2183112"/>
                </a:lnTo>
                <a:lnTo>
                  <a:pt x="1473714" y="2179625"/>
                </a:lnTo>
                <a:cubicBezTo>
                  <a:pt x="1466138" y="2179292"/>
                  <a:pt x="1458132" y="2180071"/>
                  <a:pt x="1449503" y="2182633"/>
                </a:cubicBezTo>
                <a:lnTo>
                  <a:pt x="1266687" y="2212688"/>
                </a:lnTo>
                <a:cubicBezTo>
                  <a:pt x="1256792" y="2212722"/>
                  <a:pt x="1247024" y="2217857"/>
                  <a:pt x="1239614" y="2209727"/>
                </a:cubicBezTo>
                <a:cubicBezTo>
                  <a:pt x="1228778" y="2200326"/>
                  <a:pt x="1202276" y="2223497"/>
                  <a:pt x="1202436" y="2209817"/>
                </a:cubicBezTo>
                <a:cubicBezTo>
                  <a:pt x="1183471" y="2225854"/>
                  <a:pt x="1157340" y="2206849"/>
                  <a:pt x="1136097" y="2205112"/>
                </a:cubicBezTo>
                <a:cubicBezTo>
                  <a:pt x="1100396" y="2209415"/>
                  <a:pt x="1013922" y="2231219"/>
                  <a:pt x="988232" y="2235635"/>
                </a:cubicBezTo>
                <a:cubicBezTo>
                  <a:pt x="986445" y="2234079"/>
                  <a:pt x="984332" y="2232722"/>
                  <a:pt x="981959" y="2231607"/>
                </a:cubicBezTo>
                <a:cubicBezTo>
                  <a:pt x="968170" y="2225130"/>
                  <a:pt x="948759" y="2228043"/>
                  <a:pt x="938600" y="2238113"/>
                </a:cubicBezTo>
                <a:cubicBezTo>
                  <a:pt x="888371" y="2272824"/>
                  <a:pt x="837950" y="2280135"/>
                  <a:pt x="791788" y="2293224"/>
                </a:cubicBezTo>
                <a:cubicBezTo>
                  <a:pt x="739035" y="2305159"/>
                  <a:pt x="769009" y="2269676"/>
                  <a:pt x="706914" y="2305046"/>
                </a:cubicBezTo>
                <a:cubicBezTo>
                  <a:pt x="697882" y="2295919"/>
                  <a:pt x="689339" y="2296797"/>
                  <a:pt x="675971" y="2304030"/>
                </a:cubicBezTo>
                <a:cubicBezTo>
                  <a:pt x="650201" y="2309060"/>
                  <a:pt x="647591" y="2282853"/>
                  <a:pt x="624180" y="2302650"/>
                </a:cubicBezTo>
                <a:cubicBezTo>
                  <a:pt x="626400" y="2287987"/>
                  <a:pt x="574045" y="2305175"/>
                  <a:pt x="583453" y="2288788"/>
                </a:cubicBezTo>
                <a:cubicBezTo>
                  <a:pt x="564313" y="2278832"/>
                  <a:pt x="559671" y="2301039"/>
                  <a:pt x="540946" y="2292721"/>
                </a:cubicBezTo>
                <a:cubicBezTo>
                  <a:pt x="521576" y="2293191"/>
                  <a:pt x="554439" y="2305843"/>
                  <a:pt x="533680" y="2310233"/>
                </a:cubicBezTo>
                <a:cubicBezTo>
                  <a:pt x="508069" y="2313043"/>
                  <a:pt x="512638" y="2338541"/>
                  <a:pt x="487366" y="2309053"/>
                </a:cubicBezTo>
                <a:cubicBezTo>
                  <a:pt x="462164" y="2321083"/>
                  <a:pt x="454441" y="2307251"/>
                  <a:pt x="416820" y="2305443"/>
                </a:cubicBezTo>
                <a:cubicBezTo>
                  <a:pt x="403012" y="2315890"/>
                  <a:pt x="390105" y="2313733"/>
                  <a:pt x="376805" y="2307647"/>
                </a:cubicBezTo>
                <a:cubicBezTo>
                  <a:pt x="341751" y="2315035"/>
                  <a:pt x="307408" y="2307897"/>
                  <a:pt x="266777" y="2309012"/>
                </a:cubicBezTo>
                <a:cubicBezTo>
                  <a:pt x="225310" y="2324664"/>
                  <a:pt x="199419" y="2305548"/>
                  <a:pt x="156013" y="2306832"/>
                </a:cubicBezTo>
                <a:cubicBezTo>
                  <a:pt x="117457" y="2333851"/>
                  <a:pt x="122965" y="2279562"/>
                  <a:pt x="87258" y="2285511"/>
                </a:cubicBezTo>
                <a:cubicBezTo>
                  <a:pt x="38977" y="2309189"/>
                  <a:pt x="74043" y="2277969"/>
                  <a:pt x="23798" y="2281822"/>
                </a:cubicBezTo>
                <a:lnTo>
                  <a:pt x="0" y="2285369"/>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2"/>
              </a:solidFill>
            </a:endParaRPr>
          </a:p>
        </p:txBody>
      </p:sp>
      <p:pic>
        <p:nvPicPr>
          <p:cNvPr id="5" name="Content Placeholder 4">
            <a:extLst>
              <a:ext uri="{FF2B5EF4-FFF2-40B4-BE49-F238E27FC236}">
                <a16:creationId xmlns:a16="http://schemas.microsoft.com/office/drawing/2014/main" id="{181C5CA5-E437-FF2C-394F-DC27D724D51D}"/>
              </a:ext>
            </a:extLst>
          </p:cNvPr>
          <p:cNvPicPr>
            <a:picLocks noGrp="1" noChangeAspect="1"/>
          </p:cNvPicPr>
          <p:nvPr>
            <p:ph idx="1"/>
          </p:nvPr>
        </p:nvPicPr>
        <p:blipFill>
          <a:blip r:embed="rId5"/>
          <a:stretch>
            <a:fillRect/>
          </a:stretch>
        </p:blipFill>
        <p:spPr>
          <a:xfrm>
            <a:off x="1357341" y="780264"/>
            <a:ext cx="8191063" cy="5474934"/>
          </a:xfrm>
          <a:prstGeom prst="rect">
            <a:avLst/>
          </a:prstGeom>
        </p:spPr>
      </p:pic>
      <p:sp>
        <p:nvSpPr>
          <p:cNvPr id="18" name="Freeform: Shape 17">
            <a:extLst>
              <a:ext uri="{FF2B5EF4-FFF2-40B4-BE49-F238E27FC236}">
                <a16:creationId xmlns:a16="http://schemas.microsoft.com/office/drawing/2014/main" id="{DEB62645-D4DA-4E99-8344-B1536F63D1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7088" y="6277971"/>
            <a:ext cx="6884912" cy="580030"/>
          </a:xfrm>
          <a:custGeom>
            <a:avLst/>
            <a:gdLst>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127968 w 6884912"/>
              <a:gd name="connsiteY58" fmla="*/ 287613 h 1161397"/>
              <a:gd name="connsiteX59" fmla="*/ 3222191 w 6884912"/>
              <a:gd name="connsiteY59" fmla="*/ 307887 h 1161397"/>
              <a:gd name="connsiteX60" fmla="*/ 3227953 w 6884912"/>
              <a:gd name="connsiteY60" fmla="*/ 297650 h 1161397"/>
              <a:gd name="connsiteX61" fmla="*/ 3287859 w 6884912"/>
              <a:gd name="connsiteY61" fmla="*/ 287558 h 1161397"/>
              <a:gd name="connsiteX62" fmla="*/ 3510042 w 6884912"/>
              <a:gd name="connsiteY62" fmla="*/ 311820 h 1161397"/>
              <a:gd name="connsiteX63" fmla="*/ 3626773 w 6884912"/>
              <a:gd name="connsiteY63" fmla="*/ 290452 h 1161397"/>
              <a:gd name="connsiteX64" fmla="*/ 3666217 w 6884912"/>
              <a:gd name="connsiteY64" fmla="*/ 273255 h 1161397"/>
              <a:gd name="connsiteX65" fmla="*/ 3732427 w 6884912"/>
              <a:gd name="connsiteY65" fmla="*/ 245039 h 1161397"/>
              <a:gd name="connsiteX66" fmla="*/ 3777022 w 6884912"/>
              <a:gd name="connsiteY66" fmla="*/ 200276 h 1161397"/>
              <a:gd name="connsiteX67" fmla="*/ 3791246 w 6884912"/>
              <a:gd name="connsiteY67" fmla="*/ 189996 h 1161397"/>
              <a:gd name="connsiteX68" fmla="*/ 3819864 w 6884912"/>
              <a:gd name="connsiteY68" fmla="*/ 194605 h 1161397"/>
              <a:gd name="connsiteX69" fmla="*/ 3830398 w 6884912"/>
              <a:gd name="connsiteY69" fmla="*/ 188383 h 1161397"/>
              <a:gd name="connsiteX70" fmla="*/ 3834360 w 6884912"/>
              <a:gd name="connsiteY70" fmla="*/ 188992 h 1161397"/>
              <a:gd name="connsiteX71" fmla="*/ 3843715 w 6884912"/>
              <a:gd name="connsiteY71" fmla="*/ 188752 h 1161397"/>
              <a:gd name="connsiteX72" fmla="*/ 3842609 w 6884912"/>
              <a:gd name="connsiteY72" fmla="*/ 197386 h 1161397"/>
              <a:gd name="connsiteX73" fmla="*/ 3853961 w 6884912"/>
              <a:gd name="connsiteY73" fmla="*/ 213380 h 1161397"/>
              <a:gd name="connsiteX74" fmla="*/ 3907640 w 6884912"/>
              <a:gd name="connsiteY74" fmla="*/ 207568 h 1161397"/>
              <a:gd name="connsiteX75" fmla="*/ 3910449 w 6884912"/>
              <a:gd name="connsiteY75" fmla="*/ 197808 h 1161397"/>
              <a:gd name="connsiteX76" fmla="*/ 3917197 w 6884912"/>
              <a:gd name="connsiteY76" fmla="*/ 196121 h 1161397"/>
              <a:gd name="connsiteX77" fmla="*/ 3922400 w 6884912"/>
              <a:gd name="connsiteY77" fmla="*/ 205056 h 1161397"/>
              <a:gd name="connsiteX78" fmla="*/ 4013061 w 6884912"/>
              <a:gd name="connsiteY78" fmla="*/ 224874 h 1161397"/>
              <a:gd name="connsiteX79" fmla="*/ 4134285 w 6884912"/>
              <a:gd name="connsiteY79" fmla="*/ 235592 h 1161397"/>
              <a:gd name="connsiteX80" fmla="*/ 4220717 w 6884912"/>
              <a:gd name="connsiteY80" fmla="*/ 192946 h 1161397"/>
              <a:gd name="connsiteX81" fmla="*/ 4228802 w 6884912"/>
              <a:gd name="connsiteY81" fmla="*/ 201468 h 1161397"/>
              <a:gd name="connsiteX82" fmla="*/ 4289361 w 6884912"/>
              <a:gd name="connsiteY82" fmla="*/ 196642 h 1161397"/>
              <a:gd name="connsiteX83" fmla="*/ 4498913 w 6884912"/>
              <a:gd name="connsiteY83" fmla="*/ 118915 h 1161397"/>
              <a:gd name="connsiteX84" fmla="*/ 4617330 w 6884912"/>
              <a:gd name="connsiteY84" fmla="*/ 111163 h 1161397"/>
              <a:gd name="connsiteX85" fmla="*/ 4659778 w 6884912"/>
              <a:gd name="connsiteY85" fmla="*/ 118219 h 1161397"/>
              <a:gd name="connsiteX86" fmla="*/ 4730870 w 6884912"/>
              <a:gd name="connsiteY86" fmla="*/ 129432 h 1161397"/>
              <a:gd name="connsiteX87" fmla="*/ 4785037 w 6884912"/>
              <a:gd name="connsiteY87" fmla="*/ 161964 h 1161397"/>
              <a:gd name="connsiteX88" fmla="*/ 4844073 w 6884912"/>
              <a:gd name="connsiteY88" fmla="*/ 161768 h 1161397"/>
              <a:gd name="connsiteX89" fmla="*/ 4856454 w 6884912"/>
              <a:gd name="connsiteY89" fmla="*/ 130488 h 1161397"/>
              <a:gd name="connsiteX90" fmla="*/ 4920038 w 6884912"/>
              <a:gd name="connsiteY90" fmla="*/ 140418 h 1161397"/>
              <a:gd name="connsiteX91" fmla="*/ 5016639 w 6884912"/>
              <a:gd name="connsiteY91" fmla="*/ 158905 h 1161397"/>
              <a:gd name="connsiteX92" fmla="*/ 5072009 w 6884912"/>
              <a:gd name="connsiteY92" fmla="*/ 161502 h 1161397"/>
              <a:gd name="connsiteX93" fmla="*/ 5223626 w 6884912"/>
              <a:gd name="connsiteY93" fmla="*/ 177356 h 1161397"/>
              <a:gd name="connsiteX94" fmla="*/ 5375773 w 6884912"/>
              <a:gd name="connsiteY94" fmla="*/ 199913 h 1161397"/>
              <a:gd name="connsiteX95" fmla="*/ 5467502 w 6884912"/>
              <a:gd name="connsiteY95" fmla="*/ 250963 h 1161397"/>
              <a:gd name="connsiteX96" fmla="*/ 5592395 w 6884912"/>
              <a:gd name="connsiteY96" fmla="*/ 265434 h 1161397"/>
              <a:gd name="connsiteX97" fmla="*/ 5613532 w 6884912"/>
              <a:gd name="connsiteY97" fmla="*/ 273379 h 1161397"/>
              <a:gd name="connsiteX98" fmla="*/ 5642173 w 6884912"/>
              <a:gd name="connsiteY98" fmla="*/ 266904 h 1161397"/>
              <a:gd name="connsiteX99" fmla="*/ 5756910 w 6884912"/>
              <a:gd name="connsiteY99" fmla="*/ 239211 h 1161397"/>
              <a:gd name="connsiteX100" fmla="*/ 5846667 w 6884912"/>
              <a:gd name="connsiteY100" fmla="*/ 201786 h 1161397"/>
              <a:gd name="connsiteX101" fmla="*/ 5960732 w 6884912"/>
              <a:gd name="connsiteY101" fmla="*/ 220708 h 1161397"/>
              <a:gd name="connsiteX102" fmla="*/ 6029542 w 6884912"/>
              <a:gd name="connsiteY102" fmla="*/ 210339 h 1161397"/>
              <a:gd name="connsiteX103" fmla="*/ 6141123 w 6884912"/>
              <a:gd name="connsiteY103" fmla="*/ 159923 h 1161397"/>
              <a:gd name="connsiteX104" fmla="*/ 6290640 w 6884912"/>
              <a:gd name="connsiteY104" fmla="*/ 167441 h 1161397"/>
              <a:gd name="connsiteX105" fmla="*/ 6322806 w 6884912"/>
              <a:gd name="connsiteY105" fmla="*/ 213293 h 1161397"/>
              <a:gd name="connsiteX106" fmla="*/ 6364914 w 6884912"/>
              <a:gd name="connsiteY106" fmla="*/ 240140 h 1161397"/>
              <a:gd name="connsiteX107" fmla="*/ 6380420 w 6884912"/>
              <a:gd name="connsiteY107" fmla="*/ 173195 h 1161397"/>
              <a:gd name="connsiteX108" fmla="*/ 6507891 w 6884912"/>
              <a:gd name="connsiteY108" fmla="*/ 118474 h 1161397"/>
              <a:gd name="connsiteX109" fmla="*/ 6571807 w 6884912"/>
              <a:gd name="connsiteY109" fmla="*/ 98636 h 1161397"/>
              <a:gd name="connsiteX110" fmla="*/ 6671880 w 6884912"/>
              <a:gd name="connsiteY110" fmla="*/ 82931 h 1161397"/>
              <a:gd name="connsiteX111" fmla="*/ 6702266 w 6884912"/>
              <a:gd name="connsiteY111" fmla="*/ 75470 h 1161397"/>
              <a:gd name="connsiteX112" fmla="*/ 6845802 w 6884912"/>
              <a:gd name="connsiteY112" fmla="*/ 24496 h 1161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Lst>
            <a:rect l="l" t="t" r="r" b="b"/>
            <a:pathLst>
              <a:path w="6884912" h="1161397">
                <a:moveTo>
                  <a:pt x="6884912" y="0"/>
                </a:moveTo>
                <a:lnTo>
                  <a:pt x="6884912" y="1161397"/>
                </a:lnTo>
                <a:lnTo>
                  <a:pt x="0" y="1161397"/>
                </a:lnTo>
                <a:lnTo>
                  <a:pt x="27135" y="1147460"/>
                </a:lnTo>
                <a:cubicBezTo>
                  <a:pt x="57431" y="1167048"/>
                  <a:pt x="61886" y="1135904"/>
                  <a:pt x="115388" y="1159043"/>
                </a:cubicBezTo>
                <a:cubicBezTo>
                  <a:pt x="116121" y="1155340"/>
                  <a:pt x="117370" y="1151777"/>
                  <a:pt x="119094" y="1148463"/>
                </a:cubicBezTo>
                <a:cubicBezTo>
                  <a:pt x="129121" y="1129214"/>
                  <a:pt x="152727" y="1122391"/>
                  <a:pt x="171824" y="1133224"/>
                </a:cubicBezTo>
                <a:cubicBezTo>
                  <a:pt x="254344" y="1161369"/>
                  <a:pt x="315458" y="1143220"/>
                  <a:pt x="376455" y="1137381"/>
                </a:cubicBezTo>
                <a:cubicBezTo>
                  <a:pt x="443775" y="1125614"/>
                  <a:pt x="382885" y="1083927"/>
                  <a:pt x="478946" y="1106011"/>
                </a:cubicBezTo>
                <a:cubicBezTo>
                  <a:pt x="481662" y="1085172"/>
                  <a:pt x="491731" y="1081489"/>
                  <a:pt x="512111" y="1085599"/>
                </a:cubicBezTo>
                <a:cubicBezTo>
                  <a:pt x="544368" y="1078502"/>
                  <a:pt x="526559" y="1032754"/>
                  <a:pt x="567875" y="1051976"/>
                </a:cubicBezTo>
                <a:cubicBezTo>
                  <a:pt x="553871" y="1028602"/>
                  <a:pt x="624901" y="1025930"/>
                  <a:pt x="601644" y="1003997"/>
                </a:cubicBezTo>
                <a:cubicBezTo>
                  <a:pt x="614803" y="975652"/>
                  <a:pt x="637415" y="1010272"/>
                  <a:pt x="651408" y="984938"/>
                </a:cubicBezTo>
                <a:cubicBezTo>
                  <a:pt x="673042" y="974024"/>
                  <a:pt x="646948" y="1015207"/>
                  <a:pt x="673197" y="1010060"/>
                </a:cubicBezTo>
                <a:cubicBezTo>
                  <a:pt x="703527" y="999318"/>
                  <a:pt x="718626" y="1045053"/>
                  <a:pt x="723108" y="980081"/>
                </a:cubicBezTo>
                <a:cubicBezTo>
                  <a:pt x="760262" y="985126"/>
                  <a:pt x="757827" y="957145"/>
                  <a:pt x="797699" y="931362"/>
                </a:cubicBezTo>
                <a:cubicBezTo>
                  <a:pt x="821097" y="940623"/>
                  <a:pt x="833565" y="929189"/>
                  <a:pt x="843359" y="910894"/>
                </a:cubicBezTo>
                <a:cubicBezTo>
                  <a:pt x="887668" y="902160"/>
                  <a:pt x="919738" y="869376"/>
                  <a:pt x="965215" y="846701"/>
                </a:cubicBezTo>
                <a:cubicBezTo>
                  <a:pt x="1023081" y="848019"/>
                  <a:pt x="1036422" y="800154"/>
                  <a:pt x="1085080" y="776086"/>
                </a:cubicBezTo>
                <a:cubicBezTo>
                  <a:pt x="1140763" y="795544"/>
                  <a:pt x="1110309" y="730471"/>
                  <a:pt x="1131224" y="706160"/>
                </a:cubicBezTo>
                <a:lnTo>
                  <a:pt x="1138051" y="702034"/>
                </a:lnTo>
                <a:lnTo>
                  <a:pt x="1158800" y="700004"/>
                </a:lnTo>
                <a:lnTo>
                  <a:pt x="1166947" y="700762"/>
                </a:lnTo>
                <a:cubicBezTo>
                  <a:pt x="1172432" y="700717"/>
                  <a:pt x="1175913" y="699961"/>
                  <a:pt x="1178135" y="698631"/>
                </a:cubicBezTo>
                <a:lnTo>
                  <a:pt x="1178301" y="698094"/>
                </a:lnTo>
                <a:lnTo>
                  <a:pt x="1188995" y="697048"/>
                </a:lnTo>
                <a:cubicBezTo>
                  <a:pt x="1207294" y="696390"/>
                  <a:pt x="1225337" y="696802"/>
                  <a:pt x="1242716" y="698052"/>
                </a:cubicBezTo>
                <a:cubicBezTo>
                  <a:pt x="1250387" y="668345"/>
                  <a:pt x="1318259" y="689091"/>
                  <a:pt x="1299977" y="639196"/>
                </a:cubicBezTo>
                <a:cubicBezTo>
                  <a:pt x="1323072" y="639367"/>
                  <a:pt x="1341279" y="658105"/>
                  <a:pt x="1326190" y="625955"/>
                </a:cubicBezTo>
                <a:cubicBezTo>
                  <a:pt x="1333572" y="625050"/>
                  <a:pt x="1337406" y="621362"/>
                  <a:pt x="1339600" y="616295"/>
                </a:cubicBezTo>
                <a:lnTo>
                  <a:pt x="1340054" y="614022"/>
                </a:lnTo>
                <a:lnTo>
                  <a:pt x="1391606" y="615229"/>
                </a:lnTo>
                <a:lnTo>
                  <a:pt x="1397565" y="611490"/>
                </a:lnTo>
                <a:lnTo>
                  <a:pt x="1432302" y="617267"/>
                </a:lnTo>
                <a:lnTo>
                  <a:pt x="1449644" y="617591"/>
                </a:lnTo>
                <a:lnTo>
                  <a:pt x="1455793" y="623174"/>
                </a:lnTo>
                <a:cubicBezTo>
                  <a:pt x="1461744" y="626151"/>
                  <a:pt x="1469373" y="626493"/>
                  <a:pt x="1480758" y="620863"/>
                </a:cubicBezTo>
                <a:lnTo>
                  <a:pt x="1483154" y="618527"/>
                </a:lnTo>
                <a:lnTo>
                  <a:pt x="1505495" y="624325"/>
                </a:lnTo>
                <a:cubicBezTo>
                  <a:pt x="1512992" y="627532"/>
                  <a:pt x="1520025" y="632078"/>
                  <a:pt x="1526340" y="638496"/>
                </a:cubicBezTo>
                <a:cubicBezTo>
                  <a:pt x="1586113" y="586768"/>
                  <a:pt x="1659006" y="610309"/>
                  <a:pt x="1731986" y="589682"/>
                </a:cubicBezTo>
                <a:cubicBezTo>
                  <a:pt x="1750397" y="523106"/>
                  <a:pt x="1896056" y="573257"/>
                  <a:pt x="1927935" y="628540"/>
                </a:cubicBezTo>
                <a:cubicBezTo>
                  <a:pt x="1912854" y="559823"/>
                  <a:pt x="2112261" y="676347"/>
                  <a:pt x="2039075" y="599964"/>
                </a:cubicBezTo>
                <a:cubicBezTo>
                  <a:pt x="2066036" y="601198"/>
                  <a:pt x="2086366" y="569532"/>
                  <a:pt x="2066980" y="550413"/>
                </a:cubicBezTo>
                <a:cubicBezTo>
                  <a:pt x="2155364" y="582582"/>
                  <a:pt x="2259548" y="514786"/>
                  <a:pt x="2352236" y="519602"/>
                </a:cubicBezTo>
                <a:cubicBezTo>
                  <a:pt x="2388450" y="459394"/>
                  <a:pt x="2373298" y="511682"/>
                  <a:pt x="2420791" y="492826"/>
                </a:cubicBezTo>
                <a:cubicBezTo>
                  <a:pt x="2417962" y="542563"/>
                  <a:pt x="2475071" y="455098"/>
                  <a:pt x="2489932" y="507864"/>
                </a:cubicBezTo>
                <a:cubicBezTo>
                  <a:pt x="2498105" y="502761"/>
                  <a:pt x="2505553" y="496153"/>
                  <a:pt x="2512917" y="489127"/>
                </a:cubicBezTo>
                <a:lnTo>
                  <a:pt x="2516783" y="485473"/>
                </a:lnTo>
                <a:lnTo>
                  <a:pt x="2534360" y="480064"/>
                </a:lnTo>
                <a:lnTo>
                  <a:pt x="2536691" y="467018"/>
                </a:lnTo>
                <a:lnTo>
                  <a:pt x="2561265" y="450623"/>
                </a:lnTo>
                <a:cubicBezTo>
                  <a:pt x="2570872" y="446262"/>
                  <a:pt x="2581686" y="443655"/>
                  <a:pt x="2594349" y="443884"/>
                </a:cubicBezTo>
                <a:cubicBezTo>
                  <a:pt x="2640435" y="464638"/>
                  <a:pt x="2696955" y="396361"/>
                  <a:pt x="2754324" y="424766"/>
                </a:cubicBezTo>
                <a:cubicBezTo>
                  <a:pt x="2775130" y="430896"/>
                  <a:pt x="2837731" y="423458"/>
                  <a:pt x="2848470" y="405966"/>
                </a:cubicBezTo>
                <a:cubicBezTo>
                  <a:pt x="2861295" y="401100"/>
                  <a:pt x="2876936" y="405309"/>
                  <a:pt x="2881772" y="387260"/>
                </a:cubicBezTo>
                <a:cubicBezTo>
                  <a:pt x="2890299" y="365261"/>
                  <a:pt x="2938134" y="392997"/>
                  <a:pt x="2929932" y="368912"/>
                </a:cubicBezTo>
                <a:cubicBezTo>
                  <a:pt x="2963844" y="387799"/>
                  <a:pt x="2986550" y="341223"/>
                  <a:pt x="3013020" y="327578"/>
                </a:cubicBezTo>
                <a:cubicBezTo>
                  <a:pt x="3040041" y="346996"/>
                  <a:pt x="3068934" y="299222"/>
                  <a:pt x="3127968" y="287613"/>
                </a:cubicBezTo>
                <a:cubicBezTo>
                  <a:pt x="3157770" y="310215"/>
                  <a:pt x="3167695" y="279445"/>
                  <a:pt x="3222191" y="307887"/>
                </a:cubicBezTo>
                <a:cubicBezTo>
                  <a:pt x="3223593" y="304249"/>
                  <a:pt x="3225533" y="300801"/>
                  <a:pt x="3227953" y="297650"/>
                </a:cubicBezTo>
                <a:cubicBezTo>
                  <a:pt x="3242008" y="279345"/>
                  <a:pt x="3268831" y="274825"/>
                  <a:pt x="3287859" y="287558"/>
                </a:cubicBezTo>
                <a:cubicBezTo>
                  <a:pt x="3373144" y="323866"/>
                  <a:pt x="3442657" y="311681"/>
                  <a:pt x="3510042" y="311820"/>
                </a:cubicBezTo>
                <a:cubicBezTo>
                  <a:pt x="3585274" y="306641"/>
                  <a:pt x="3525753" y="258887"/>
                  <a:pt x="3626773" y="290452"/>
                </a:cubicBezTo>
                <a:cubicBezTo>
                  <a:pt x="3633124" y="269835"/>
                  <a:pt x="3644693" y="267134"/>
                  <a:pt x="3666217" y="273255"/>
                </a:cubicBezTo>
                <a:cubicBezTo>
                  <a:pt x="3702502" y="269310"/>
                  <a:pt x="3690563" y="221720"/>
                  <a:pt x="3732427" y="245039"/>
                </a:cubicBezTo>
                <a:cubicBezTo>
                  <a:pt x="3720985" y="220241"/>
                  <a:pt x="3798776" y="224539"/>
                  <a:pt x="3777022" y="200276"/>
                </a:cubicBezTo>
                <a:cubicBezTo>
                  <a:pt x="3781759" y="193499"/>
                  <a:pt x="3786499" y="190723"/>
                  <a:pt x="3791246" y="189996"/>
                </a:cubicBezTo>
                <a:cubicBezTo>
                  <a:pt x="3800740" y="188542"/>
                  <a:pt x="3810265" y="195284"/>
                  <a:pt x="3819864" y="194605"/>
                </a:cubicBezTo>
                <a:lnTo>
                  <a:pt x="3830398" y="188383"/>
                </a:lnTo>
                <a:lnTo>
                  <a:pt x="3834360" y="188992"/>
                </a:lnTo>
                <a:lnTo>
                  <a:pt x="3843715" y="188752"/>
                </a:lnTo>
                <a:lnTo>
                  <a:pt x="3842609" y="197386"/>
                </a:lnTo>
                <a:cubicBezTo>
                  <a:pt x="3840673" y="205638"/>
                  <a:pt x="3839248" y="214671"/>
                  <a:pt x="3853961" y="213380"/>
                </a:cubicBezTo>
                <a:cubicBezTo>
                  <a:pt x="3884396" y="206569"/>
                  <a:pt x="3895082" y="241941"/>
                  <a:pt x="3907640" y="207568"/>
                </a:cubicBezTo>
                <a:lnTo>
                  <a:pt x="3910449" y="197808"/>
                </a:lnTo>
                <a:lnTo>
                  <a:pt x="3917197" y="196121"/>
                </a:lnTo>
                <a:cubicBezTo>
                  <a:pt x="3920833" y="196372"/>
                  <a:pt x="3922919" y="198717"/>
                  <a:pt x="3922400" y="205056"/>
                </a:cubicBezTo>
                <a:cubicBezTo>
                  <a:pt x="3950680" y="178467"/>
                  <a:pt x="3984062" y="218098"/>
                  <a:pt x="4013061" y="224874"/>
                </a:cubicBezTo>
                <a:cubicBezTo>
                  <a:pt x="4034530" y="199451"/>
                  <a:pt x="4074202" y="238734"/>
                  <a:pt x="4134285" y="235592"/>
                </a:cubicBezTo>
                <a:cubicBezTo>
                  <a:pt x="4157674" y="206403"/>
                  <a:pt x="4174806" y="233822"/>
                  <a:pt x="4220717" y="192946"/>
                </a:cubicBezTo>
                <a:cubicBezTo>
                  <a:pt x="4222964" y="196132"/>
                  <a:pt x="4225687" y="199002"/>
                  <a:pt x="4228802" y="201468"/>
                </a:cubicBezTo>
                <a:cubicBezTo>
                  <a:pt x="4246898" y="215792"/>
                  <a:pt x="4274013" y="213632"/>
                  <a:pt x="4289361" y="196642"/>
                </a:cubicBezTo>
                <a:cubicBezTo>
                  <a:pt x="4363212" y="140627"/>
                  <a:pt x="4433598" y="135488"/>
                  <a:pt x="4498913" y="118915"/>
                </a:cubicBezTo>
                <a:cubicBezTo>
                  <a:pt x="4573135" y="105586"/>
                  <a:pt x="4527062" y="166416"/>
                  <a:pt x="4617330" y="111163"/>
                </a:cubicBezTo>
                <a:cubicBezTo>
                  <a:pt x="4628518" y="129608"/>
                  <a:pt x="4640397" y="129405"/>
                  <a:pt x="4659778" y="118219"/>
                </a:cubicBezTo>
                <a:cubicBezTo>
                  <a:pt x="4695929" y="113193"/>
                  <a:pt x="4695958" y="162259"/>
                  <a:pt x="4730870" y="129432"/>
                </a:cubicBezTo>
                <a:cubicBezTo>
                  <a:pt x="4725822" y="156271"/>
                  <a:pt x="4800214" y="133127"/>
                  <a:pt x="4785037" y="161964"/>
                </a:cubicBezTo>
                <a:cubicBezTo>
                  <a:pt x="4810025" y="183633"/>
                  <a:pt x="4819434" y="143205"/>
                  <a:pt x="4844073" y="161768"/>
                </a:cubicBezTo>
                <a:cubicBezTo>
                  <a:pt x="4870797" y="164132"/>
                  <a:pt x="4827288" y="135164"/>
                  <a:pt x="4856454" y="130488"/>
                </a:cubicBezTo>
                <a:cubicBezTo>
                  <a:pt x="4892086" y="129553"/>
                  <a:pt x="4889263" y="81477"/>
                  <a:pt x="4920038" y="140418"/>
                </a:cubicBezTo>
                <a:cubicBezTo>
                  <a:pt x="4956358" y="122308"/>
                  <a:pt x="4965108" y="149263"/>
                  <a:pt x="5016639" y="158905"/>
                </a:cubicBezTo>
                <a:cubicBezTo>
                  <a:pt x="5037063" y="141828"/>
                  <a:pt x="5054534" y="147986"/>
                  <a:pt x="5072009" y="161502"/>
                </a:cubicBezTo>
                <a:cubicBezTo>
                  <a:pt x="5121260" y="153653"/>
                  <a:pt x="5167555" y="172635"/>
                  <a:pt x="5223626" y="177356"/>
                </a:cubicBezTo>
                <a:cubicBezTo>
                  <a:pt x="5282824" y="155243"/>
                  <a:pt x="5315859" y="195041"/>
                  <a:pt x="5375773" y="199913"/>
                </a:cubicBezTo>
                <a:cubicBezTo>
                  <a:pt x="5432511" y="156218"/>
                  <a:pt x="5417550" y="256036"/>
                  <a:pt x="5467502" y="250963"/>
                </a:cubicBezTo>
                <a:cubicBezTo>
                  <a:pt x="5547124" y="209975"/>
                  <a:pt x="5467171" y="283839"/>
                  <a:pt x="5592395" y="265434"/>
                </a:cubicBezTo>
                <a:cubicBezTo>
                  <a:pt x="5599201" y="258867"/>
                  <a:pt x="5614752" y="264706"/>
                  <a:pt x="5613532" y="273379"/>
                </a:cubicBezTo>
                <a:cubicBezTo>
                  <a:pt x="5621390" y="270408"/>
                  <a:pt x="5639720" y="253173"/>
                  <a:pt x="5642173" y="266904"/>
                </a:cubicBezTo>
                <a:cubicBezTo>
                  <a:pt x="5682296" y="267049"/>
                  <a:pt x="5721812" y="257513"/>
                  <a:pt x="5756910" y="239211"/>
                </a:cubicBezTo>
                <a:cubicBezTo>
                  <a:pt x="5834998" y="260050"/>
                  <a:pt x="5790596" y="197229"/>
                  <a:pt x="5846667" y="201786"/>
                </a:cubicBezTo>
                <a:cubicBezTo>
                  <a:pt x="5892444" y="227312"/>
                  <a:pt x="5908324" y="204527"/>
                  <a:pt x="5960732" y="220708"/>
                </a:cubicBezTo>
                <a:cubicBezTo>
                  <a:pt x="5977124" y="175349"/>
                  <a:pt x="6009640" y="223654"/>
                  <a:pt x="6029542" y="210339"/>
                </a:cubicBezTo>
                <a:cubicBezTo>
                  <a:pt x="6063108" y="261420"/>
                  <a:pt x="6107411" y="160034"/>
                  <a:pt x="6141123" y="159923"/>
                </a:cubicBezTo>
                <a:cubicBezTo>
                  <a:pt x="6198068" y="167749"/>
                  <a:pt x="6260628" y="219715"/>
                  <a:pt x="6290640" y="167441"/>
                </a:cubicBezTo>
                <a:cubicBezTo>
                  <a:pt x="6295193" y="188689"/>
                  <a:pt x="6290494" y="217816"/>
                  <a:pt x="6322806" y="213293"/>
                </a:cubicBezTo>
                <a:cubicBezTo>
                  <a:pt x="6335911" y="223881"/>
                  <a:pt x="6338726" y="256581"/>
                  <a:pt x="6364914" y="240140"/>
                </a:cubicBezTo>
                <a:cubicBezTo>
                  <a:pt x="6331888" y="211628"/>
                  <a:pt x="6385856" y="207033"/>
                  <a:pt x="6380420" y="173195"/>
                </a:cubicBezTo>
                <a:cubicBezTo>
                  <a:pt x="6420580" y="151473"/>
                  <a:pt x="6513519" y="179296"/>
                  <a:pt x="6507891" y="118474"/>
                </a:cubicBezTo>
                <a:cubicBezTo>
                  <a:pt x="6519398" y="82452"/>
                  <a:pt x="6571830" y="137398"/>
                  <a:pt x="6571807" y="98636"/>
                </a:cubicBezTo>
                <a:cubicBezTo>
                  <a:pt x="6594702" y="123421"/>
                  <a:pt x="6634676" y="82071"/>
                  <a:pt x="6671880" y="82931"/>
                </a:cubicBezTo>
                <a:cubicBezTo>
                  <a:pt x="6678855" y="65407"/>
                  <a:pt x="6687415" y="66196"/>
                  <a:pt x="6702266" y="75470"/>
                </a:cubicBezTo>
                <a:cubicBezTo>
                  <a:pt x="6747004" y="78450"/>
                  <a:pt x="6798307" y="53072"/>
                  <a:pt x="6845802" y="24496"/>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310418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375B155C-7DB7-0DF7-C0E9-624A33D4DE65}"/>
              </a:ext>
            </a:extLst>
          </p:cNvPr>
          <p:cNvPicPr>
            <a:picLocks noGrp="1" noChangeAspect="1"/>
          </p:cNvPicPr>
          <p:nvPr>
            <p:ph idx="1"/>
          </p:nvPr>
        </p:nvPicPr>
        <p:blipFill>
          <a:blip r:embed="rId2"/>
          <a:stretch>
            <a:fillRect/>
          </a:stretch>
        </p:blipFill>
        <p:spPr>
          <a:xfrm>
            <a:off x="1531620" y="288141"/>
            <a:ext cx="7917681" cy="5955179"/>
          </a:xfrm>
        </p:spPr>
      </p:pic>
    </p:spTree>
    <p:extLst>
      <p:ext uri="{BB962C8B-B14F-4D97-AF65-F5344CB8AC3E}">
        <p14:creationId xmlns:p14="http://schemas.microsoft.com/office/powerpoint/2010/main" val="28805759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7B531D28-E80C-D321-1D1C-44029747464A}"/>
              </a:ext>
            </a:extLst>
          </p:cNvPr>
          <p:cNvPicPr>
            <a:picLocks noGrp="1" noChangeAspect="1"/>
          </p:cNvPicPr>
          <p:nvPr>
            <p:ph idx="1"/>
          </p:nvPr>
        </p:nvPicPr>
        <p:blipFill>
          <a:blip r:embed="rId3"/>
          <a:stretch>
            <a:fillRect/>
          </a:stretch>
        </p:blipFill>
        <p:spPr>
          <a:xfrm>
            <a:off x="2370667" y="270934"/>
            <a:ext cx="6294141" cy="5788773"/>
          </a:xfrm>
        </p:spPr>
      </p:pic>
    </p:spTree>
    <p:extLst>
      <p:ext uri="{BB962C8B-B14F-4D97-AF65-F5344CB8AC3E}">
        <p14:creationId xmlns:p14="http://schemas.microsoft.com/office/powerpoint/2010/main" val="13757396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3" name="Picture 22">
            <a:extLst>
              <a:ext uri="{FF2B5EF4-FFF2-40B4-BE49-F238E27FC236}">
                <a16:creationId xmlns:a16="http://schemas.microsoft.com/office/drawing/2014/main" id="{DEB2E8C4-C3E7-4048-A43D-9859510CFA9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0905744" y="0"/>
            <a:ext cx="1286256" cy="6858000"/>
          </a:xfrm>
          <a:prstGeom prst="rect">
            <a:avLst/>
          </a:prstGeom>
        </p:spPr>
      </p:pic>
      <mc:AlternateContent xmlns:mc="http://schemas.openxmlformats.org/markup-compatibility/2006" xmlns:p14="http://schemas.microsoft.com/office/powerpoint/2010/main">
        <mc:Choice Requires="p14">
          <p:contentPart p14:bwMode="auto" r:id="rId4">
            <p14:nvContentPartPr>
              <p14:cNvPr id="25" name="Ink 24">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12490710" y="6342652"/>
              <a:ext cx="360" cy="360"/>
            </p14:xfrm>
          </p:contentPart>
        </mc:Choice>
        <mc:Fallback xmlns="">
          <p:pic>
            <p:nvPicPr>
              <p:cNvPr id="25" name="Ink 24">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5"/>
              <a:stretch>
                <a:fillRect/>
              </a:stretch>
            </p:blipFill>
            <p:spPr>
              <a:xfrm>
                <a:off x="12481710" y="6333652"/>
                <a:ext cx="18000" cy="18000"/>
              </a:xfrm>
              <a:prstGeom prst="rect">
                <a:avLst/>
              </a:prstGeom>
            </p:spPr>
          </p:pic>
        </mc:Fallback>
      </mc:AlternateContent>
      <p:sp useBgFill="1">
        <p:nvSpPr>
          <p:cNvPr id="27" name="Rectangle 26">
            <a:extLst>
              <a:ext uri="{FF2B5EF4-FFF2-40B4-BE49-F238E27FC236}">
                <a16:creationId xmlns:a16="http://schemas.microsoft.com/office/drawing/2014/main" id="{E914257E-1E2A-4AC7-89EC-1FB65C9C0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28">
            <a:extLst>
              <a:ext uri="{FF2B5EF4-FFF2-40B4-BE49-F238E27FC236}">
                <a16:creationId xmlns:a16="http://schemas.microsoft.com/office/drawing/2014/main" id="{03E1C8F1-97F5-489C-8308-958F096572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1269336" cy="2008639"/>
          </a:xfrm>
          <a:custGeom>
            <a:avLst/>
            <a:gdLst>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296127 w 11269336"/>
              <a:gd name="connsiteY139" fmla="*/ 2023208 h 2323145"/>
              <a:gd name="connsiteX140" fmla="*/ 5174645 w 11269336"/>
              <a:gd name="connsiteY140" fmla="*/ 2088358 h 2323145"/>
              <a:gd name="connsiteX141" fmla="*/ 5092476 w 11269336"/>
              <a:gd name="connsiteY141" fmla="*/ 2100737 h 2323145"/>
              <a:gd name="connsiteX142" fmla="*/ 5060738 w 11269336"/>
              <a:gd name="connsiteY142" fmla="*/ 2083274 h 2323145"/>
              <a:gd name="connsiteX143" fmla="*/ 4860988 w 11269336"/>
              <a:gd name="connsiteY143" fmla="*/ 2135698 h 2323145"/>
              <a:gd name="connsiteX144" fmla="*/ 4807902 w 11269336"/>
              <a:gd name="connsiteY144" fmla="*/ 2138894 h 2323145"/>
              <a:gd name="connsiteX145" fmla="*/ 4765388 w 11269336"/>
              <a:gd name="connsiteY145" fmla="*/ 2162525 h 2323145"/>
              <a:gd name="connsiteX146" fmla="*/ 4745033 w 11269336"/>
              <a:gd name="connsiteY146" fmla="*/ 2158859 h 2323145"/>
              <a:gd name="connsiteX147" fmla="*/ 4741475 w 11269336"/>
              <a:gd name="connsiteY147" fmla="*/ 2157998 h 2323145"/>
              <a:gd name="connsiteX148" fmla="*/ 4728247 w 11269336"/>
              <a:gd name="connsiteY148" fmla="*/ 2159526 h 2323145"/>
              <a:gd name="connsiteX149" fmla="*/ 4723263 w 11269336"/>
              <a:gd name="connsiteY149" fmla="*/ 2153742 h 2323145"/>
              <a:gd name="connsiteX150" fmla="*/ 4702453 w 11269336"/>
              <a:gd name="connsiteY150" fmla="*/ 2151586 h 2323145"/>
              <a:gd name="connsiteX151" fmla="*/ 4678455 w 11269336"/>
              <a:gd name="connsiteY151" fmla="*/ 2156131 h 2323145"/>
              <a:gd name="connsiteX152" fmla="*/ 4593061 w 11269336"/>
              <a:gd name="connsiteY152" fmla="*/ 2171597 h 2323145"/>
              <a:gd name="connsiteX153" fmla="*/ 4579902 w 11269336"/>
              <a:gd name="connsiteY153" fmla="*/ 2177927 h 2323145"/>
              <a:gd name="connsiteX154" fmla="*/ 4533444 w 11269336"/>
              <a:gd name="connsiteY154" fmla="*/ 2181200 h 2323145"/>
              <a:gd name="connsiteX155" fmla="*/ 4492832 w 11269336"/>
              <a:gd name="connsiteY155" fmla="*/ 2188033 h 2323145"/>
              <a:gd name="connsiteX156" fmla="*/ 4467257 w 11269336"/>
              <a:gd name="connsiteY156" fmla="*/ 2196121 h 2323145"/>
              <a:gd name="connsiteX157" fmla="*/ 4459937 w 11269336"/>
              <a:gd name="connsiteY157" fmla="*/ 2195182 h 2323145"/>
              <a:gd name="connsiteX158" fmla="*/ 4433312 w 11269336"/>
              <a:gd name="connsiteY158" fmla="*/ 2199004 h 2323145"/>
              <a:gd name="connsiteX159" fmla="*/ 4420601 w 11269336"/>
              <a:gd name="connsiteY159" fmla="*/ 2205158 h 2323145"/>
              <a:gd name="connsiteX160" fmla="*/ 4405765 w 11269336"/>
              <a:gd name="connsiteY160" fmla="*/ 2199902 h 2323145"/>
              <a:gd name="connsiteX161" fmla="*/ 4401354 w 11269336"/>
              <a:gd name="connsiteY161" fmla="*/ 2194745 h 2323145"/>
              <a:gd name="connsiteX162" fmla="*/ 4383151 w 11269336"/>
              <a:gd name="connsiteY162" fmla="*/ 2201140 h 2323145"/>
              <a:gd name="connsiteX163" fmla="*/ 4366646 w 11269336"/>
              <a:gd name="connsiteY163" fmla="*/ 2198564 h 2323145"/>
              <a:gd name="connsiteX164" fmla="*/ 4354009 w 11269336"/>
              <a:gd name="connsiteY164" fmla="*/ 2204984 h 2323145"/>
              <a:gd name="connsiteX165" fmla="*/ 4348284 w 11269336"/>
              <a:gd name="connsiteY165" fmla="*/ 2205270 h 2323145"/>
              <a:gd name="connsiteX166" fmla="*/ 4333906 w 11269336"/>
              <a:gd name="connsiteY166" fmla="*/ 2205251 h 2323145"/>
              <a:gd name="connsiteX167" fmla="*/ 4308819 w 11269336"/>
              <a:gd name="connsiteY167" fmla="*/ 2203822 h 2323145"/>
              <a:gd name="connsiteX168" fmla="*/ 4301210 w 11269336"/>
              <a:gd name="connsiteY168" fmla="*/ 2204456 h 2323145"/>
              <a:gd name="connsiteX169" fmla="*/ 4283095 w 11269336"/>
              <a:gd name="connsiteY169" fmla="*/ 2198177 h 2323145"/>
              <a:gd name="connsiteX170" fmla="*/ 4250119 w 11269336"/>
              <a:gd name="connsiteY170" fmla="*/ 2196342 h 2323145"/>
              <a:gd name="connsiteX171" fmla="*/ 4189203 w 11269336"/>
              <a:gd name="connsiteY171" fmla="*/ 2178994 h 2323145"/>
              <a:gd name="connsiteX172" fmla="*/ 4154035 w 11269336"/>
              <a:gd name="connsiteY172" fmla="*/ 2171950 h 2323145"/>
              <a:gd name="connsiteX173" fmla="*/ 4129569 w 11269336"/>
              <a:gd name="connsiteY173" fmla="*/ 2163850 h 2323145"/>
              <a:gd name="connsiteX174" fmla="*/ 4061250 w 11269336"/>
              <a:gd name="connsiteY174" fmla="*/ 2159236 h 2323145"/>
              <a:gd name="connsiteX175" fmla="*/ 3945480 w 11269336"/>
              <a:gd name="connsiteY175" fmla="*/ 2158279 h 2323145"/>
              <a:gd name="connsiteX176" fmla="*/ 3921468 w 11269336"/>
              <a:gd name="connsiteY176" fmla="*/ 2156588 h 2323145"/>
              <a:gd name="connsiteX177" fmla="*/ 3903348 w 11269336"/>
              <a:gd name="connsiteY177" fmla="*/ 2149220 h 2323145"/>
              <a:gd name="connsiteX178" fmla="*/ 3901342 w 11269336"/>
              <a:gd name="connsiteY178" fmla="*/ 2142355 h 2323145"/>
              <a:gd name="connsiteX179" fmla="*/ 3888539 w 11269336"/>
              <a:gd name="connsiteY179" fmla="*/ 2140476 h 2323145"/>
              <a:gd name="connsiteX180" fmla="*/ 3885662 w 11269336"/>
              <a:gd name="connsiteY180" fmla="*/ 2138740 h 2323145"/>
              <a:gd name="connsiteX181" fmla="*/ 3868627 w 11269336"/>
              <a:gd name="connsiteY181" fmla="*/ 2130023 h 2323145"/>
              <a:gd name="connsiteX182" fmla="*/ 3819177 w 11269336"/>
              <a:gd name="connsiteY182" fmla="*/ 2142111 h 2323145"/>
              <a:gd name="connsiteX183" fmla="*/ 3769100 w 11269336"/>
              <a:gd name="connsiteY183" fmla="*/ 2131731 h 2323145"/>
              <a:gd name="connsiteX184" fmla="*/ 3562752 w 11269336"/>
              <a:gd name="connsiteY184" fmla="*/ 2131785 h 2323145"/>
              <a:gd name="connsiteX185" fmla="*/ 3541402 w 11269336"/>
              <a:gd name="connsiteY185" fmla="*/ 2106821 h 2323145"/>
              <a:gd name="connsiteX186" fmla="*/ 3460591 w 11269336"/>
              <a:gd name="connsiteY186" fmla="*/ 2097951 h 2323145"/>
              <a:gd name="connsiteX187" fmla="*/ 3320348 w 11269336"/>
              <a:gd name="connsiteY187" fmla="*/ 2130191 h 2323145"/>
              <a:gd name="connsiteX188" fmla="*/ 3170922 w 11269336"/>
              <a:gd name="connsiteY188" fmla="*/ 2115957 h 2323145"/>
              <a:gd name="connsiteX189" fmla="*/ 3156256 w 11269336"/>
              <a:gd name="connsiteY189" fmla="*/ 2124773 h 2323145"/>
              <a:gd name="connsiteX190" fmla="*/ 3140298 w 11269336"/>
              <a:gd name="connsiteY190" fmla="*/ 2129182 h 2323145"/>
              <a:gd name="connsiteX191" fmla="*/ 3138514 w 11269336"/>
              <a:gd name="connsiteY191" fmla="*/ 2128069 h 2323145"/>
              <a:gd name="connsiteX192" fmla="*/ 3120467 w 11269336"/>
              <a:gd name="connsiteY192" fmla="*/ 2128281 h 2323145"/>
              <a:gd name="connsiteX193" fmla="*/ 3116175 w 11269336"/>
              <a:gd name="connsiteY193" fmla="*/ 2131633 h 2323145"/>
              <a:gd name="connsiteX194" fmla="*/ 3103685 w 11269336"/>
              <a:gd name="connsiteY194" fmla="*/ 2132814 h 2323145"/>
              <a:gd name="connsiteX195" fmla="*/ 3078794 w 11269336"/>
              <a:gd name="connsiteY195" fmla="*/ 2137935 h 2323145"/>
              <a:gd name="connsiteX196" fmla="*/ 3074407 w 11269336"/>
              <a:gd name="connsiteY196" fmla="*/ 2136274 h 2323145"/>
              <a:gd name="connsiteX197" fmla="*/ 3037285 w 11269336"/>
              <a:gd name="connsiteY197" fmla="*/ 2139919 h 2323145"/>
              <a:gd name="connsiteX198" fmla="*/ 3036901 w 11269336"/>
              <a:gd name="connsiteY198" fmla="*/ 2138726 h 2323145"/>
              <a:gd name="connsiteX199" fmla="*/ 3026996 w 11269336"/>
              <a:gd name="connsiteY199" fmla="*/ 2134322 h 2323145"/>
              <a:gd name="connsiteX200" fmla="*/ 3007772 w 11269336"/>
              <a:gd name="connsiteY200" fmla="*/ 2128742 h 2323145"/>
              <a:gd name="connsiteX201" fmla="*/ 2965030 w 11269336"/>
              <a:gd name="connsiteY201" fmla="*/ 2100494 h 2323145"/>
              <a:gd name="connsiteX202" fmla="*/ 2926342 w 11269336"/>
              <a:gd name="connsiteY202" fmla="*/ 2104155 h 2323145"/>
              <a:gd name="connsiteX203" fmla="*/ 2918608 w 11269336"/>
              <a:gd name="connsiteY203" fmla="*/ 2104215 h 2323145"/>
              <a:gd name="connsiteX204" fmla="*/ 2918475 w 11269336"/>
              <a:gd name="connsiteY204" fmla="*/ 2103937 h 2323145"/>
              <a:gd name="connsiteX205" fmla="*/ 2910360 w 11269336"/>
              <a:gd name="connsiteY205" fmla="*/ 2103444 h 2323145"/>
              <a:gd name="connsiteX206" fmla="*/ 2904507 w 11269336"/>
              <a:gd name="connsiteY206" fmla="*/ 2104326 h 2323145"/>
              <a:gd name="connsiteX207" fmla="*/ 2889503 w 11269336"/>
              <a:gd name="connsiteY207" fmla="*/ 2104443 h 2323145"/>
              <a:gd name="connsiteX208" fmla="*/ 2884480 w 11269336"/>
              <a:gd name="connsiteY208" fmla="*/ 2102626 h 2323145"/>
              <a:gd name="connsiteX209" fmla="*/ 2882689 w 11269336"/>
              <a:gd name="connsiteY209" fmla="*/ 2099228 h 2323145"/>
              <a:gd name="connsiteX210" fmla="*/ 2881291 w 11269336"/>
              <a:gd name="connsiteY210" fmla="*/ 2099618 h 2323145"/>
              <a:gd name="connsiteX211" fmla="*/ 2853979 w 11269336"/>
              <a:gd name="connsiteY211" fmla="*/ 2090388 h 2323145"/>
              <a:gd name="connsiteX212" fmla="*/ 2791790 w 11269336"/>
              <a:gd name="connsiteY212" fmla="*/ 2080332 h 2323145"/>
              <a:gd name="connsiteX213" fmla="*/ 2755844 w 11269336"/>
              <a:gd name="connsiteY213" fmla="*/ 2078874 h 2323145"/>
              <a:gd name="connsiteX214" fmla="*/ 2657742 w 11269336"/>
              <a:gd name="connsiteY214" fmla="*/ 2070179 h 2323145"/>
              <a:gd name="connsiteX215" fmla="*/ 2559549 w 11269336"/>
              <a:gd name="connsiteY215" fmla="*/ 2057873 h 2323145"/>
              <a:gd name="connsiteX216" fmla="*/ 2512054 w 11269336"/>
              <a:gd name="connsiteY216" fmla="*/ 2031671 h 2323145"/>
              <a:gd name="connsiteX217" fmla="*/ 2506437 w 11269336"/>
              <a:gd name="connsiteY217" fmla="*/ 2030918 h 2323145"/>
              <a:gd name="connsiteX218" fmla="*/ 2491752 w 11269336"/>
              <a:gd name="connsiteY218" fmla="*/ 2033906 h 2323145"/>
              <a:gd name="connsiteX219" fmla="*/ 2486338 w 11269336"/>
              <a:gd name="connsiteY219" fmla="*/ 2035862 h 2323145"/>
              <a:gd name="connsiteX220" fmla="*/ 2478186 w 11269336"/>
              <a:gd name="connsiteY220" fmla="*/ 2036953 h 2323145"/>
              <a:gd name="connsiteX221" fmla="*/ 2477950 w 11269336"/>
              <a:gd name="connsiteY221" fmla="*/ 2036715 h 2323145"/>
              <a:gd name="connsiteX222" fmla="*/ 2470381 w 11269336"/>
              <a:gd name="connsiteY222" fmla="*/ 2038256 h 2323145"/>
              <a:gd name="connsiteX223" fmla="*/ 2433781 w 11269336"/>
              <a:gd name="connsiteY223" fmla="*/ 2049140 h 2323145"/>
              <a:gd name="connsiteX224" fmla="*/ 2381172 w 11269336"/>
              <a:gd name="connsiteY224" fmla="*/ 2030645 h 2323145"/>
              <a:gd name="connsiteX225" fmla="*/ 2360198 w 11269336"/>
              <a:gd name="connsiteY225" fmla="*/ 2029059 h 2323145"/>
              <a:gd name="connsiteX226" fmla="*/ 2348815 w 11269336"/>
              <a:gd name="connsiteY226" fmla="*/ 2026798 h 2323145"/>
              <a:gd name="connsiteX227" fmla="*/ 2347988 w 11269336"/>
              <a:gd name="connsiteY227" fmla="*/ 2025745 h 2323145"/>
              <a:gd name="connsiteX228" fmla="*/ 2312920 w 11269336"/>
              <a:gd name="connsiteY228" fmla="*/ 2036311 h 2323145"/>
              <a:gd name="connsiteX229" fmla="*/ 2307986 w 11269336"/>
              <a:gd name="connsiteY229" fmla="*/ 2035583 h 2323145"/>
              <a:gd name="connsiteX230" fmla="*/ 2285481 w 11269336"/>
              <a:gd name="connsiteY230" fmla="*/ 2045197 h 2323145"/>
              <a:gd name="connsiteX231" fmla="*/ 2273666 w 11269336"/>
              <a:gd name="connsiteY231" fmla="*/ 2048710 h 2323145"/>
              <a:gd name="connsiteX232" fmla="*/ 2270719 w 11269336"/>
              <a:gd name="connsiteY232" fmla="*/ 2052702 h 2323145"/>
              <a:gd name="connsiteX233" fmla="*/ 2253080 w 11269336"/>
              <a:gd name="connsiteY233" fmla="*/ 2056363 h 2323145"/>
              <a:gd name="connsiteX234" fmla="*/ 2250906 w 11269336"/>
              <a:gd name="connsiteY234" fmla="*/ 2055654 h 2323145"/>
              <a:gd name="connsiteX235" fmla="*/ 2236905 w 11269336"/>
              <a:gd name="connsiteY235" fmla="*/ 2062882 h 2323145"/>
              <a:gd name="connsiteX236" fmla="*/ 2225830 w 11269336"/>
              <a:gd name="connsiteY236" fmla="*/ 2074027 h 2323145"/>
              <a:gd name="connsiteX237" fmla="*/ 2073776 w 11269336"/>
              <a:gd name="connsiteY237" fmla="*/ 2089244 h 2323145"/>
              <a:gd name="connsiteX238" fmla="*/ 1948256 w 11269336"/>
              <a:gd name="connsiteY238" fmla="*/ 2146616 h 2323145"/>
              <a:gd name="connsiteX239" fmla="*/ 1865582 w 11269336"/>
              <a:gd name="connsiteY239" fmla="*/ 2153738 h 2323145"/>
              <a:gd name="connsiteX240" fmla="*/ 1835210 w 11269336"/>
              <a:gd name="connsiteY240" fmla="*/ 2134244 h 2323145"/>
              <a:gd name="connsiteX241" fmla="*/ 1632661 w 11269336"/>
              <a:gd name="connsiteY241" fmla="*/ 2173882 h 2323145"/>
              <a:gd name="connsiteX242" fmla="*/ 1579590 w 11269336"/>
              <a:gd name="connsiteY242" fmla="*/ 2173680 h 2323145"/>
              <a:gd name="connsiteX243" fmla="*/ 1535601 w 11269336"/>
              <a:gd name="connsiteY243" fmla="*/ 2194590 h 2323145"/>
              <a:gd name="connsiteX244" fmla="*/ 1515594 w 11269336"/>
              <a:gd name="connsiteY244" fmla="*/ 2189622 h 2323145"/>
              <a:gd name="connsiteX245" fmla="*/ 1512113 w 11269336"/>
              <a:gd name="connsiteY245" fmla="*/ 2188534 h 2323145"/>
              <a:gd name="connsiteX246" fmla="*/ 1498838 w 11269336"/>
              <a:gd name="connsiteY246" fmla="*/ 2189213 h 2323145"/>
              <a:gd name="connsiteX247" fmla="*/ 1494279 w 11269336"/>
              <a:gd name="connsiteY247" fmla="*/ 2183112 h 2323145"/>
              <a:gd name="connsiteX248" fmla="*/ 1473714 w 11269336"/>
              <a:gd name="connsiteY248" fmla="*/ 2179625 h 2323145"/>
              <a:gd name="connsiteX249" fmla="*/ 1449503 w 11269336"/>
              <a:gd name="connsiteY249" fmla="*/ 2182633 h 2323145"/>
              <a:gd name="connsiteX250" fmla="*/ 1335495 w 11269336"/>
              <a:gd name="connsiteY250" fmla="*/ 2203940 h 2323145"/>
              <a:gd name="connsiteX251" fmla="*/ 1266687 w 11269336"/>
              <a:gd name="connsiteY251" fmla="*/ 2212688 h 2323145"/>
              <a:gd name="connsiteX252" fmla="*/ 1239614 w 11269336"/>
              <a:gd name="connsiteY252" fmla="*/ 2209727 h 2323145"/>
              <a:gd name="connsiteX253" fmla="*/ 1202436 w 11269336"/>
              <a:gd name="connsiteY253" fmla="*/ 2209817 h 2323145"/>
              <a:gd name="connsiteX254" fmla="*/ 1136097 w 11269336"/>
              <a:gd name="connsiteY254" fmla="*/ 2205112 h 2323145"/>
              <a:gd name="connsiteX255" fmla="*/ 1048229 w 11269336"/>
              <a:gd name="connsiteY255" fmla="*/ 2207249 h 2323145"/>
              <a:gd name="connsiteX256" fmla="*/ 988232 w 11269336"/>
              <a:gd name="connsiteY256" fmla="*/ 2235635 h 2323145"/>
              <a:gd name="connsiteX257" fmla="*/ 981959 w 11269336"/>
              <a:gd name="connsiteY257" fmla="*/ 2231607 h 2323145"/>
              <a:gd name="connsiteX258" fmla="*/ 938600 w 11269336"/>
              <a:gd name="connsiteY258" fmla="*/ 2238113 h 2323145"/>
              <a:gd name="connsiteX259" fmla="*/ 791788 w 11269336"/>
              <a:gd name="connsiteY259" fmla="*/ 2293224 h 2323145"/>
              <a:gd name="connsiteX260" fmla="*/ 706914 w 11269336"/>
              <a:gd name="connsiteY260" fmla="*/ 2305046 h 2323145"/>
              <a:gd name="connsiteX261" fmla="*/ 675971 w 11269336"/>
              <a:gd name="connsiteY261" fmla="*/ 2304030 h 2323145"/>
              <a:gd name="connsiteX262" fmla="*/ 624180 w 11269336"/>
              <a:gd name="connsiteY262" fmla="*/ 2302650 h 2323145"/>
              <a:gd name="connsiteX263" fmla="*/ 583453 w 11269336"/>
              <a:gd name="connsiteY263" fmla="*/ 2288788 h 2323145"/>
              <a:gd name="connsiteX264" fmla="*/ 540946 w 11269336"/>
              <a:gd name="connsiteY264" fmla="*/ 2292721 h 2323145"/>
              <a:gd name="connsiteX265" fmla="*/ 533680 w 11269336"/>
              <a:gd name="connsiteY265" fmla="*/ 2310233 h 2323145"/>
              <a:gd name="connsiteX266" fmla="*/ 487366 w 11269336"/>
              <a:gd name="connsiteY266" fmla="*/ 2309053 h 2323145"/>
              <a:gd name="connsiteX267" fmla="*/ 416820 w 11269336"/>
              <a:gd name="connsiteY267" fmla="*/ 2305443 h 2323145"/>
              <a:gd name="connsiteX268" fmla="*/ 376805 w 11269336"/>
              <a:gd name="connsiteY268" fmla="*/ 2307647 h 2323145"/>
              <a:gd name="connsiteX269" fmla="*/ 266777 w 11269336"/>
              <a:gd name="connsiteY269" fmla="*/ 2309012 h 2323145"/>
              <a:gd name="connsiteX270" fmla="*/ 156013 w 11269336"/>
              <a:gd name="connsiteY270" fmla="*/ 2306832 h 2323145"/>
              <a:gd name="connsiteX271" fmla="*/ 87258 w 11269336"/>
              <a:gd name="connsiteY271" fmla="*/ 2285511 h 2323145"/>
              <a:gd name="connsiteX272" fmla="*/ 23798 w 11269336"/>
              <a:gd name="connsiteY272" fmla="*/ 2281822 h 2323145"/>
              <a:gd name="connsiteX273" fmla="*/ 0 w 11269336"/>
              <a:gd name="connsiteY273" fmla="*/ 2285369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296127 w 11269336"/>
              <a:gd name="connsiteY139" fmla="*/ 2023208 h 2323145"/>
              <a:gd name="connsiteX140" fmla="*/ 5092476 w 11269336"/>
              <a:gd name="connsiteY140" fmla="*/ 2100737 h 2323145"/>
              <a:gd name="connsiteX141" fmla="*/ 5060738 w 11269336"/>
              <a:gd name="connsiteY141" fmla="*/ 2083274 h 2323145"/>
              <a:gd name="connsiteX142" fmla="*/ 4860988 w 11269336"/>
              <a:gd name="connsiteY142" fmla="*/ 2135698 h 2323145"/>
              <a:gd name="connsiteX143" fmla="*/ 4807902 w 11269336"/>
              <a:gd name="connsiteY143" fmla="*/ 2138894 h 2323145"/>
              <a:gd name="connsiteX144" fmla="*/ 4765388 w 11269336"/>
              <a:gd name="connsiteY144" fmla="*/ 2162525 h 2323145"/>
              <a:gd name="connsiteX145" fmla="*/ 4745033 w 11269336"/>
              <a:gd name="connsiteY145" fmla="*/ 2158859 h 2323145"/>
              <a:gd name="connsiteX146" fmla="*/ 4741475 w 11269336"/>
              <a:gd name="connsiteY146" fmla="*/ 2157998 h 2323145"/>
              <a:gd name="connsiteX147" fmla="*/ 4728247 w 11269336"/>
              <a:gd name="connsiteY147" fmla="*/ 2159526 h 2323145"/>
              <a:gd name="connsiteX148" fmla="*/ 4723263 w 11269336"/>
              <a:gd name="connsiteY148" fmla="*/ 2153742 h 2323145"/>
              <a:gd name="connsiteX149" fmla="*/ 4702453 w 11269336"/>
              <a:gd name="connsiteY149" fmla="*/ 2151586 h 2323145"/>
              <a:gd name="connsiteX150" fmla="*/ 4678455 w 11269336"/>
              <a:gd name="connsiteY150" fmla="*/ 2156131 h 2323145"/>
              <a:gd name="connsiteX151" fmla="*/ 4593061 w 11269336"/>
              <a:gd name="connsiteY151" fmla="*/ 2171597 h 2323145"/>
              <a:gd name="connsiteX152" fmla="*/ 4579902 w 11269336"/>
              <a:gd name="connsiteY152" fmla="*/ 2177927 h 2323145"/>
              <a:gd name="connsiteX153" fmla="*/ 4533444 w 11269336"/>
              <a:gd name="connsiteY153" fmla="*/ 2181200 h 2323145"/>
              <a:gd name="connsiteX154" fmla="*/ 4492832 w 11269336"/>
              <a:gd name="connsiteY154" fmla="*/ 2188033 h 2323145"/>
              <a:gd name="connsiteX155" fmla="*/ 4467257 w 11269336"/>
              <a:gd name="connsiteY155" fmla="*/ 2196121 h 2323145"/>
              <a:gd name="connsiteX156" fmla="*/ 4459937 w 11269336"/>
              <a:gd name="connsiteY156" fmla="*/ 2195182 h 2323145"/>
              <a:gd name="connsiteX157" fmla="*/ 4433312 w 11269336"/>
              <a:gd name="connsiteY157" fmla="*/ 2199004 h 2323145"/>
              <a:gd name="connsiteX158" fmla="*/ 4420601 w 11269336"/>
              <a:gd name="connsiteY158" fmla="*/ 2205158 h 2323145"/>
              <a:gd name="connsiteX159" fmla="*/ 4405765 w 11269336"/>
              <a:gd name="connsiteY159" fmla="*/ 2199902 h 2323145"/>
              <a:gd name="connsiteX160" fmla="*/ 4401354 w 11269336"/>
              <a:gd name="connsiteY160" fmla="*/ 2194745 h 2323145"/>
              <a:gd name="connsiteX161" fmla="*/ 4383151 w 11269336"/>
              <a:gd name="connsiteY161" fmla="*/ 2201140 h 2323145"/>
              <a:gd name="connsiteX162" fmla="*/ 4366646 w 11269336"/>
              <a:gd name="connsiteY162" fmla="*/ 2198564 h 2323145"/>
              <a:gd name="connsiteX163" fmla="*/ 4354009 w 11269336"/>
              <a:gd name="connsiteY163" fmla="*/ 2204984 h 2323145"/>
              <a:gd name="connsiteX164" fmla="*/ 4348284 w 11269336"/>
              <a:gd name="connsiteY164" fmla="*/ 2205270 h 2323145"/>
              <a:gd name="connsiteX165" fmla="*/ 4333906 w 11269336"/>
              <a:gd name="connsiteY165" fmla="*/ 2205251 h 2323145"/>
              <a:gd name="connsiteX166" fmla="*/ 4308819 w 11269336"/>
              <a:gd name="connsiteY166" fmla="*/ 2203822 h 2323145"/>
              <a:gd name="connsiteX167" fmla="*/ 4301210 w 11269336"/>
              <a:gd name="connsiteY167" fmla="*/ 2204456 h 2323145"/>
              <a:gd name="connsiteX168" fmla="*/ 4283095 w 11269336"/>
              <a:gd name="connsiteY168" fmla="*/ 2198177 h 2323145"/>
              <a:gd name="connsiteX169" fmla="*/ 4250119 w 11269336"/>
              <a:gd name="connsiteY169" fmla="*/ 2196342 h 2323145"/>
              <a:gd name="connsiteX170" fmla="*/ 4189203 w 11269336"/>
              <a:gd name="connsiteY170" fmla="*/ 2178994 h 2323145"/>
              <a:gd name="connsiteX171" fmla="*/ 4154035 w 11269336"/>
              <a:gd name="connsiteY171" fmla="*/ 2171950 h 2323145"/>
              <a:gd name="connsiteX172" fmla="*/ 4129569 w 11269336"/>
              <a:gd name="connsiteY172" fmla="*/ 2163850 h 2323145"/>
              <a:gd name="connsiteX173" fmla="*/ 4061250 w 11269336"/>
              <a:gd name="connsiteY173" fmla="*/ 2159236 h 2323145"/>
              <a:gd name="connsiteX174" fmla="*/ 3945480 w 11269336"/>
              <a:gd name="connsiteY174" fmla="*/ 2158279 h 2323145"/>
              <a:gd name="connsiteX175" fmla="*/ 3921468 w 11269336"/>
              <a:gd name="connsiteY175" fmla="*/ 2156588 h 2323145"/>
              <a:gd name="connsiteX176" fmla="*/ 3903348 w 11269336"/>
              <a:gd name="connsiteY176" fmla="*/ 2149220 h 2323145"/>
              <a:gd name="connsiteX177" fmla="*/ 3901342 w 11269336"/>
              <a:gd name="connsiteY177" fmla="*/ 2142355 h 2323145"/>
              <a:gd name="connsiteX178" fmla="*/ 3888539 w 11269336"/>
              <a:gd name="connsiteY178" fmla="*/ 2140476 h 2323145"/>
              <a:gd name="connsiteX179" fmla="*/ 3885662 w 11269336"/>
              <a:gd name="connsiteY179" fmla="*/ 2138740 h 2323145"/>
              <a:gd name="connsiteX180" fmla="*/ 3868627 w 11269336"/>
              <a:gd name="connsiteY180" fmla="*/ 2130023 h 2323145"/>
              <a:gd name="connsiteX181" fmla="*/ 3819177 w 11269336"/>
              <a:gd name="connsiteY181" fmla="*/ 2142111 h 2323145"/>
              <a:gd name="connsiteX182" fmla="*/ 3769100 w 11269336"/>
              <a:gd name="connsiteY182" fmla="*/ 2131731 h 2323145"/>
              <a:gd name="connsiteX183" fmla="*/ 3562752 w 11269336"/>
              <a:gd name="connsiteY183" fmla="*/ 2131785 h 2323145"/>
              <a:gd name="connsiteX184" fmla="*/ 3541402 w 11269336"/>
              <a:gd name="connsiteY184" fmla="*/ 2106821 h 2323145"/>
              <a:gd name="connsiteX185" fmla="*/ 3460591 w 11269336"/>
              <a:gd name="connsiteY185" fmla="*/ 2097951 h 2323145"/>
              <a:gd name="connsiteX186" fmla="*/ 3320348 w 11269336"/>
              <a:gd name="connsiteY186" fmla="*/ 2130191 h 2323145"/>
              <a:gd name="connsiteX187" fmla="*/ 3170922 w 11269336"/>
              <a:gd name="connsiteY187" fmla="*/ 2115957 h 2323145"/>
              <a:gd name="connsiteX188" fmla="*/ 3156256 w 11269336"/>
              <a:gd name="connsiteY188" fmla="*/ 2124773 h 2323145"/>
              <a:gd name="connsiteX189" fmla="*/ 3140298 w 11269336"/>
              <a:gd name="connsiteY189" fmla="*/ 2129182 h 2323145"/>
              <a:gd name="connsiteX190" fmla="*/ 3138514 w 11269336"/>
              <a:gd name="connsiteY190" fmla="*/ 2128069 h 2323145"/>
              <a:gd name="connsiteX191" fmla="*/ 3120467 w 11269336"/>
              <a:gd name="connsiteY191" fmla="*/ 2128281 h 2323145"/>
              <a:gd name="connsiteX192" fmla="*/ 3116175 w 11269336"/>
              <a:gd name="connsiteY192" fmla="*/ 2131633 h 2323145"/>
              <a:gd name="connsiteX193" fmla="*/ 3103685 w 11269336"/>
              <a:gd name="connsiteY193" fmla="*/ 2132814 h 2323145"/>
              <a:gd name="connsiteX194" fmla="*/ 3078794 w 11269336"/>
              <a:gd name="connsiteY194" fmla="*/ 2137935 h 2323145"/>
              <a:gd name="connsiteX195" fmla="*/ 3074407 w 11269336"/>
              <a:gd name="connsiteY195" fmla="*/ 2136274 h 2323145"/>
              <a:gd name="connsiteX196" fmla="*/ 3037285 w 11269336"/>
              <a:gd name="connsiteY196" fmla="*/ 2139919 h 2323145"/>
              <a:gd name="connsiteX197" fmla="*/ 3036901 w 11269336"/>
              <a:gd name="connsiteY197" fmla="*/ 2138726 h 2323145"/>
              <a:gd name="connsiteX198" fmla="*/ 3026996 w 11269336"/>
              <a:gd name="connsiteY198" fmla="*/ 2134322 h 2323145"/>
              <a:gd name="connsiteX199" fmla="*/ 3007772 w 11269336"/>
              <a:gd name="connsiteY199" fmla="*/ 2128742 h 2323145"/>
              <a:gd name="connsiteX200" fmla="*/ 2965030 w 11269336"/>
              <a:gd name="connsiteY200" fmla="*/ 2100494 h 2323145"/>
              <a:gd name="connsiteX201" fmla="*/ 2926342 w 11269336"/>
              <a:gd name="connsiteY201" fmla="*/ 2104155 h 2323145"/>
              <a:gd name="connsiteX202" fmla="*/ 2918608 w 11269336"/>
              <a:gd name="connsiteY202" fmla="*/ 2104215 h 2323145"/>
              <a:gd name="connsiteX203" fmla="*/ 2918475 w 11269336"/>
              <a:gd name="connsiteY203" fmla="*/ 2103937 h 2323145"/>
              <a:gd name="connsiteX204" fmla="*/ 2910360 w 11269336"/>
              <a:gd name="connsiteY204" fmla="*/ 2103444 h 2323145"/>
              <a:gd name="connsiteX205" fmla="*/ 2904507 w 11269336"/>
              <a:gd name="connsiteY205" fmla="*/ 2104326 h 2323145"/>
              <a:gd name="connsiteX206" fmla="*/ 2889503 w 11269336"/>
              <a:gd name="connsiteY206" fmla="*/ 2104443 h 2323145"/>
              <a:gd name="connsiteX207" fmla="*/ 2884480 w 11269336"/>
              <a:gd name="connsiteY207" fmla="*/ 2102626 h 2323145"/>
              <a:gd name="connsiteX208" fmla="*/ 2882689 w 11269336"/>
              <a:gd name="connsiteY208" fmla="*/ 2099228 h 2323145"/>
              <a:gd name="connsiteX209" fmla="*/ 2881291 w 11269336"/>
              <a:gd name="connsiteY209" fmla="*/ 2099618 h 2323145"/>
              <a:gd name="connsiteX210" fmla="*/ 2853979 w 11269336"/>
              <a:gd name="connsiteY210" fmla="*/ 2090388 h 2323145"/>
              <a:gd name="connsiteX211" fmla="*/ 2791790 w 11269336"/>
              <a:gd name="connsiteY211" fmla="*/ 2080332 h 2323145"/>
              <a:gd name="connsiteX212" fmla="*/ 2755844 w 11269336"/>
              <a:gd name="connsiteY212" fmla="*/ 2078874 h 2323145"/>
              <a:gd name="connsiteX213" fmla="*/ 2657742 w 11269336"/>
              <a:gd name="connsiteY213" fmla="*/ 2070179 h 2323145"/>
              <a:gd name="connsiteX214" fmla="*/ 2559549 w 11269336"/>
              <a:gd name="connsiteY214" fmla="*/ 2057873 h 2323145"/>
              <a:gd name="connsiteX215" fmla="*/ 2512054 w 11269336"/>
              <a:gd name="connsiteY215" fmla="*/ 2031671 h 2323145"/>
              <a:gd name="connsiteX216" fmla="*/ 2506437 w 11269336"/>
              <a:gd name="connsiteY216" fmla="*/ 2030918 h 2323145"/>
              <a:gd name="connsiteX217" fmla="*/ 2491752 w 11269336"/>
              <a:gd name="connsiteY217" fmla="*/ 2033906 h 2323145"/>
              <a:gd name="connsiteX218" fmla="*/ 2486338 w 11269336"/>
              <a:gd name="connsiteY218" fmla="*/ 2035862 h 2323145"/>
              <a:gd name="connsiteX219" fmla="*/ 2478186 w 11269336"/>
              <a:gd name="connsiteY219" fmla="*/ 2036953 h 2323145"/>
              <a:gd name="connsiteX220" fmla="*/ 2477950 w 11269336"/>
              <a:gd name="connsiteY220" fmla="*/ 2036715 h 2323145"/>
              <a:gd name="connsiteX221" fmla="*/ 2470381 w 11269336"/>
              <a:gd name="connsiteY221" fmla="*/ 2038256 h 2323145"/>
              <a:gd name="connsiteX222" fmla="*/ 2433781 w 11269336"/>
              <a:gd name="connsiteY222" fmla="*/ 2049140 h 2323145"/>
              <a:gd name="connsiteX223" fmla="*/ 2381172 w 11269336"/>
              <a:gd name="connsiteY223" fmla="*/ 2030645 h 2323145"/>
              <a:gd name="connsiteX224" fmla="*/ 2360198 w 11269336"/>
              <a:gd name="connsiteY224" fmla="*/ 2029059 h 2323145"/>
              <a:gd name="connsiteX225" fmla="*/ 2348815 w 11269336"/>
              <a:gd name="connsiteY225" fmla="*/ 2026798 h 2323145"/>
              <a:gd name="connsiteX226" fmla="*/ 2347988 w 11269336"/>
              <a:gd name="connsiteY226" fmla="*/ 2025745 h 2323145"/>
              <a:gd name="connsiteX227" fmla="*/ 2312920 w 11269336"/>
              <a:gd name="connsiteY227" fmla="*/ 2036311 h 2323145"/>
              <a:gd name="connsiteX228" fmla="*/ 2307986 w 11269336"/>
              <a:gd name="connsiteY228" fmla="*/ 2035583 h 2323145"/>
              <a:gd name="connsiteX229" fmla="*/ 2285481 w 11269336"/>
              <a:gd name="connsiteY229" fmla="*/ 2045197 h 2323145"/>
              <a:gd name="connsiteX230" fmla="*/ 2273666 w 11269336"/>
              <a:gd name="connsiteY230" fmla="*/ 2048710 h 2323145"/>
              <a:gd name="connsiteX231" fmla="*/ 2270719 w 11269336"/>
              <a:gd name="connsiteY231" fmla="*/ 2052702 h 2323145"/>
              <a:gd name="connsiteX232" fmla="*/ 2253080 w 11269336"/>
              <a:gd name="connsiteY232" fmla="*/ 2056363 h 2323145"/>
              <a:gd name="connsiteX233" fmla="*/ 2250906 w 11269336"/>
              <a:gd name="connsiteY233" fmla="*/ 2055654 h 2323145"/>
              <a:gd name="connsiteX234" fmla="*/ 2236905 w 11269336"/>
              <a:gd name="connsiteY234" fmla="*/ 2062882 h 2323145"/>
              <a:gd name="connsiteX235" fmla="*/ 2225830 w 11269336"/>
              <a:gd name="connsiteY235" fmla="*/ 2074027 h 2323145"/>
              <a:gd name="connsiteX236" fmla="*/ 2073776 w 11269336"/>
              <a:gd name="connsiteY236" fmla="*/ 2089244 h 2323145"/>
              <a:gd name="connsiteX237" fmla="*/ 1948256 w 11269336"/>
              <a:gd name="connsiteY237" fmla="*/ 2146616 h 2323145"/>
              <a:gd name="connsiteX238" fmla="*/ 1865582 w 11269336"/>
              <a:gd name="connsiteY238" fmla="*/ 2153738 h 2323145"/>
              <a:gd name="connsiteX239" fmla="*/ 1835210 w 11269336"/>
              <a:gd name="connsiteY239" fmla="*/ 2134244 h 2323145"/>
              <a:gd name="connsiteX240" fmla="*/ 1632661 w 11269336"/>
              <a:gd name="connsiteY240" fmla="*/ 2173882 h 2323145"/>
              <a:gd name="connsiteX241" fmla="*/ 1579590 w 11269336"/>
              <a:gd name="connsiteY241" fmla="*/ 2173680 h 2323145"/>
              <a:gd name="connsiteX242" fmla="*/ 1535601 w 11269336"/>
              <a:gd name="connsiteY242" fmla="*/ 2194590 h 2323145"/>
              <a:gd name="connsiteX243" fmla="*/ 1515594 w 11269336"/>
              <a:gd name="connsiteY243" fmla="*/ 2189622 h 2323145"/>
              <a:gd name="connsiteX244" fmla="*/ 1512113 w 11269336"/>
              <a:gd name="connsiteY244" fmla="*/ 2188534 h 2323145"/>
              <a:gd name="connsiteX245" fmla="*/ 1498838 w 11269336"/>
              <a:gd name="connsiteY245" fmla="*/ 2189213 h 2323145"/>
              <a:gd name="connsiteX246" fmla="*/ 1494279 w 11269336"/>
              <a:gd name="connsiteY246" fmla="*/ 2183112 h 2323145"/>
              <a:gd name="connsiteX247" fmla="*/ 1473714 w 11269336"/>
              <a:gd name="connsiteY247" fmla="*/ 2179625 h 2323145"/>
              <a:gd name="connsiteX248" fmla="*/ 1449503 w 11269336"/>
              <a:gd name="connsiteY248" fmla="*/ 2182633 h 2323145"/>
              <a:gd name="connsiteX249" fmla="*/ 1335495 w 11269336"/>
              <a:gd name="connsiteY249" fmla="*/ 2203940 h 2323145"/>
              <a:gd name="connsiteX250" fmla="*/ 1266687 w 11269336"/>
              <a:gd name="connsiteY250" fmla="*/ 2212688 h 2323145"/>
              <a:gd name="connsiteX251" fmla="*/ 1239614 w 11269336"/>
              <a:gd name="connsiteY251" fmla="*/ 2209727 h 2323145"/>
              <a:gd name="connsiteX252" fmla="*/ 1202436 w 11269336"/>
              <a:gd name="connsiteY252" fmla="*/ 2209817 h 2323145"/>
              <a:gd name="connsiteX253" fmla="*/ 1136097 w 11269336"/>
              <a:gd name="connsiteY253" fmla="*/ 2205112 h 2323145"/>
              <a:gd name="connsiteX254" fmla="*/ 1048229 w 11269336"/>
              <a:gd name="connsiteY254" fmla="*/ 2207249 h 2323145"/>
              <a:gd name="connsiteX255" fmla="*/ 988232 w 11269336"/>
              <a:gd name="connsiteY255" fmla="*/ 2235635 h 2323145"/>
              <a:gd name="connsiteX256" fmla="*/ 981959 w 11269336"/>
              <a:gd name="connsiteY256" fmla="*/ 2231607 h 2323145"/>
              <a:gd name="connsiteX257" fmla="*/ 938600 w 11269336"/>
              <a:gd name="connsiteY257" fmla="*/ 2238113 h 2323145"/>
              <a:gd name="connsiteX258" fmla="*/ 791788 w 11269336"/>
              <a:gd name="connsiteY258" fmla="*/ 2293224 h 2323145"/>
              <a:gd name="connsiteX259" fmla="*/ 706914 w 11269336"/>
              <a:gd name="connsiteY259" fmla="*/ 2305046 h 2323145"/>
              <a:gd name="connsiteX260" fmla="*/ 675971 w 11269336"/>
              <a:gd name="connsiteY260" fmla="*/ 2304030 h 2323145"/>
              <a:gd name="connsiteX261" fmla="*/ 624180 w 11269336"/>
              <a:gd name="connsiteY261" fmla="*/ 2302650 h 2323145"/>
              <a:gd name="connsiteX262" fmla="*/ 583453 w 11269336"/>
              <a:gd name="connsiteY262" fmla="*/ 2288788 h 2323145"/>
              <a:gd name="connsiteX263" fmla="*/ 540946 w 11269336"/>
              <a:gd name="connsiteY263" fmla="*/ 2292721 h 2323145"/>
              <a:gd name="connsiteX264" fmla="*/ 533680 w 11269336"/>
              <a:gd name="connsiteY264" fmla="*/ 2310233 h 2323145"/>
              <a:gd name="connsiteX265" fmla="*/ 487366 w 11269336"/>
              <a:gd name="connsiteY265" fmla="*/ 2309053 h 2323145"/>
              <a:gd name="connsiteX266" fmla="*/ 416820 w 11269336"/>
              <a:gd name="connsiteY266" fmla="*/ 2305443 h 2323145"/>
              <a:gd name="connsiteX267" fmla="*/ 376805 w 11269336"/>
              <a:gd name="connsiteY267" fmla="*/ 2307647 h 2323145"/>
              <a:gd name="connsiteX268" fmla="*/ 266777 w 11269336"/>
              <a:gd name="connsiteY268" fmla="*/ 2309012 h 2323145"/>
              <a:gd name="connsiteX269" fmla="*/ 156013 w 11269336"/>
              <a:gd name="connsiteY269" fmla="*/ 2306832 h 2323145"/>
              <a:gd name="connsiteX270" fmla="*/ 87258 w 11269336"/>
              <a:gd name="connsiteY270" fmla="*/ 2285511 h 2323145"/>
              <a:gd name="connsiteX271" fmla="*/ 23798 w 11269336"/>
              <a:gd name="connsiteY271" fmla="*/ 2281822 h 2323145"/>
              <a:gd name="connsiteX272" fmla="*/ 0 w 11269336"/>
              <a:gd name="connsiteY272" fmla="*/ 2285369 h 2323145"/>
              <a:gd name="connsiteX273" fmla="*/ 0 w 11269336"/>
              <a:gd name="connsiteY273"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092476 w 11269336"/>
              <a:gd name="connsiteY139" fmla="*/ 2100737 h 2323145"/>
              <a:gd name="connsiteX140" fmla="*/ 5060738 w 11269336"/>
              <a:gd name="connsiteY140" fmla="*/ 2083274 h 2323145"/>
              <a:gd name="connsiteX141" fmla="*/ 4860988 w 11269336"/>
              <a:gd name="connsiteY141" fmla="*/ 2135698 h 2323145"/>
              <a:gd name="connsiteX142" fmla="*/ 4807902 w 11269336"/>
              <a:gd name="connsiteY142" fmla="*/ 2138894 h 2323145"/>
              <a:gd name="connsiteX143" fmla="*/ 4765388 w 11269336"/>
              <a:gd name="connsiteY143" fmla="*/ 2162525 h 2323145"/>
              <a:gd name="connsiteX144" fmla="*/ 4745033 w 11269336"/>
              <a:gd name="connsiteY144" fmla="*/ 2158859 h 2323145"/>
              <a:gd name="connsiteX145" fmla="*/ 4741475 w 11269336"/>
              <a:gd name="connsiteY145" fmla="*/ 2157998 h 2323145"/>
              <a:gd name="connsiteX146" fmla="*/ 4728247 w 11269336"/>
              <a:gd name="connsiteY146" fmla="*/ 2159526 h 2323145"/>
              <a:gd name="connsiteX147" fmla="*/ 4723263 w 11269336"/>
              <a:gd name="connsiteY147" fmla="*/ 2153742 h 2323145"/>
              <a:gd name="connsiteX148" fmla="*/ 4702453 w 11269336"/>
              <a:gd name="connsiteY148" fmla="*/ 2151586 h 2323145"/>
              <a:gd name="connsiteX149" fmla="*/ 4678455 w 11269336"/>
              <a:gd name="connsiteY149" fmla="*/ 2156131 h 2323145"/>
              <a:gd name="connsiteX150" fmla="*/ 4593061 w 11269336"/>
              <a:gd name="connsiteY150" fmla="*/ 2171597 h 2323145"/>
              <a:gd name="connsiteX151" fmla="*/ 4579902 w 11269336"/>
              <a:gd name="connsiteY151" fmla="*/ 2177927 h 2323145"/>
              <a:gd name="connsiteX152" fmla="*/ 4533444 w 11269336"/>
              <a:gd name="connsiteY152" fmla="*/ 2181200 h 2323145"/>
              <a:gd name="connsiteX153" fmla="*/ 4492832 w 11269336"/>
              <a:gd name="connsiteY153" fmla="*/ 2188033 h 2323145"/>
              <a:gd name="connsiteX154" fmla="*/ 4467257 w 11269336"/>
              <a:gd name="connsiteY154" fmla="*/ 2196121 h 2323145"/>
              <a:gd name="connsiteX155" fmla="*/ 4459937 w 11269336"/>
              <a:gd name="connsiteY155" fmla="*/ 2195182 h 2323145"/>
              <a:gd name="connsiteX156" fmla="*/ 4433312 w 11269336"/>
              <a:gd name="connsiteY156" fmla="*/ 2199004 h 2323145"/>
              <a:gd name="connsiteX157" fmla="*/ 4420601 w 11269336"/>
              <a:gd name="connsiteY157" fmla="*/ 2205158 h 2323145"/>
              <a:gd name="connsiteX158" fmla="*/ 4405765 w 11269336"/>
              <a:gd name="connsiteY158" fmla="*/ 2199902 h 2323145"/>
              <a:gd name="connsiteX159" fmla="*/ 4401354 w 11269336"/>
              <a:gd name="connsiteY159" fmla="*/ 2194745 h 2323145"/>
              <a:gd name="connsiteX160" fmla="*/ 4383151 w 11269336"/>
              <a:gd name="connsiteY160" fmla="*/ 2201140 h 2323145"/>
              <a:gd name="connsiteX161" fmla="*/ 4366646 w 11269336"/>
              <a:gd name="connsiteY161" fmla="*/ 2198564 h 2323145"/>
              <a:gd name="connsiteX162" fmla="*/ 4354009 w 11269336"/>
              <a:gd name="connsiteY162" fmla="*/ 2204984 h 2323145"/>
              <a:gd name="connsiteX163" fmla="*/ 4348284 w 11269336"/>
              <a:gd name="connsiteY163" fmla="*/ 2205270 h 2323145"/>
              <a:gd name="connsiteX164" fmla="*/ 4333906 w 11269336"/>
              <a:gd name="connsiteY164" fmla="*/ 2205251 h 2323145"/>
              <a:gd name="connsiteX165" fmla="*/ 4308819 w 11269336"/>
              <a:gd name="connsiteY165" fmla="*/ 2203822 h 2323145"/>
              <a:gd name="connsiteX166" fmla="*/ 4301210 w 11269336"/>
              <a:gd name="connsiteY166" fmla="*/ 2204456 h 2323145"/>
              <a:gd name="connsiteX167" fmla="*/ 4283095 w 11269336"/>
              <a:gd name="connsiteY167" fmla="*/ 2198177 h 2323145"/>
              <a:gd name="connsiteX168" fmla="*/ 4250119 w 11269336"/>
              <a:gd name="connsiteY168" fmla="*/ 2196342 h 2323145"/>
              <a:gd name="connsiteX169" fmla="*/ 4189203 w 11269336"/>
              <a:gd name="connsiteY169" fmla="*/ 2178994 h 2323145"/>
              <a:gd name="connsiteX170" fmla="*/ 4154035 w 11269336"/>
              <a:gd name="connsiteY170" fmla="*/ 2171950 h 2323145"/>
              <a:gd name="connsiteX171" fmla="*/ 4129569 w 11269336"/>
              <a:gd name="connsiteY171" fmla="*/ 2163850 h 2323145"/>
              <a:gd name="connsiteX172" fmla="*/ 4061250 w 11269336"/>
              <a:gd name="connsiteY172" fmla="*/ 2159236 h 2323145"/>
              <a:gd name="connsiteX173" fmla="*/ 3945480 w 11269336"/>
              <a:gd name="connsiteY173" fmla="*/ 2158279 h 2323145"/>
              <a:gd name="connsiteX174" fmla="*/ 3921468 w 11269336"/>
              <a:gd name="connsiteY174" fmla="*/ 2156588 h 2323145"/>
              <a:gd name="connsiteX175" fmla="*/ 3903348 w 11269336"/>
              <a:gd name="connsiteY175" fmla="*/ 2149220 h 2323145"/>
              <a:gd name="connsiteX176" fmla="*/ 3901342 w 11269336"/>
              <a:gd name="connsiteY176" fmla="*/ 2142355 h 2323145"/>
              <a:gd name="connsiteX177" fmla="*/ 3888539 w 11269336"/>
              <a:gd name="connsiteY177" fmla="*/ 2140476 h 2323145"/>
              <a:gd name="connsiteX178" fmla="*/ 3885662 w 11269336"/>
              <a:gd name="connsiteY178" fmla="*/ 2138740 h 2323145"/>
              <a:gd name="connsiteX179" fmla="*/ 3868627 w 11269336"/>
              <a:gd name="connsiteY179" fmla="*/ 2130023 h 2323145"/>
              <a:gd name="connsiteX180" fmla="*/ 3819177 w 11269336"/>
              <a:gd name="connsiteY180" fmla="*/ 2142111 h 2323145"/>
              <a:gd name="connsiteX181" fmla="*/ 3769100 w 11269336"/>
              <a:gd name="connsiteY181" fmla="*/ 2131731 h 2323145"/>
              <a:gd name="connsiteX182" fmla="*/ 3562752 w 11269336"/>
              <a:gd name="connsiteY182" fmla="*/ 2131785 h 2323145"/>
              <a:gd name="connsiteX183" fmla="*/ 3541402 w 11269336"/>
              <a:gd name="connsiteY183" fmla="*/ 2106821 h 2323145"/>
              <a:gd name="connsiteX184" fmla="*/ 3460591 w 11269336"/>
              <a:gd name="connsiteY184" fmla="*/ 2097951 h 2323145"/>
              <a:gd name="connsiteX185" fmla="*/ 3320348 w 11269336"/>
              <a:gd name="connsiteY185" fmla="*/ 2130191 h 2323145"/>
              <a:gd name="connsiteX186" fmla="*/ 3170922 w 11269336"/>
              <a:gd name="connsiteY186" fmla="*/ 2115957 h 2323145"/>
              <a:gd name="connsiteX187" fmla="*/ 3156256 w 11269336"/>
              <a:gd name="connsiteY187" fmla="*/ 2124773 h 2323145"/>
              <a:gd name="connsiteX188" fmla="*/ 3140298 w 11269336"/>
              <a:gd name="connsiteY188" fmla="*/ 2129182 h 2323145"/>
              <a:gd name="connsiteX189" fmla="*/ 3138514 w 11269336"/>
              <a:gd name="connsiteY189" fmla="*/ 2128069 h 2323145"/>
              <a:gd name="connsiteX190" fmla="*/ 3120467 w 11269336"/>
              <a:gd name="connsiteY190" fmla="*/ 2128281 h 2323145"/>
              <a:gd name="connsiteX191" fmla="*/ 3116175 w 11269336"/>
              <a:gd name="connsiteY191" fmla="*/ 2131633 h 2323145"/>
              <a:gd name="connsiteX192" fmla="*/ 3103685 w 11269336"/>
              <a:gd name="connsiteY192" fmla="*/ 2132814 h 2323145"/>
              <a:gd name="connsiteX193" fmla="*/ 3078794 w 11269336"/>
              <a:gd name="connsiteY193" fmla="*/ 2137935 h 2323145"/>
              <a:gd name="connsiteX194" fmla="*/ 3074407 w 11269336"/>
              <a:gd name="connsiteY194" fmla="*/ 2136274 h 2323145"/>
              <a:gd name="connsiteX195" fmla="*/ 3037285 w 11269336"/>
              <a:gd name="connsiteY195" fmla="*/ 2139919 h 2323145"/>
              <a:gd name="connsiteX196" fmla="*/ 3036901 w 11269336"/>
              <a:gd name="connsiteY196" fmla="*/ 2138726 h 2323145"/>
              <a:gd name="connsiteX197" fmla="*/ 3026996 w 11269336"/>
              <a:gd name="connsiteY197" fmla="*/ 2134322 h 2323145"/>
              <a:gd name="connsiteX198" fmla="*/ 3007772 w 11269336"/>
              <a:gd name="connsiteY198" fmla="*/ 2128742 h 2323145"/>
              <a:gd name="connsiteX199" fmla="*/ 2965030 w 11269336"/>
              <a:gd name="connsiteY199" fmla="*/ 2100494 h 2323145"/>
              <a:gd name="connsiteX200" fmla="*/ 2926342 w 11269336"/>
              <a:gd name="connsiteY200" fmla="*/ 2104155 h 2323145"/>
              <a:gd name="connsiteX201" fmla="*/ 2918608 w 11269336"/>
              <a:gd name="connsiteY201" fmla="*/ 2104215 h 2323145"/>
              <a:gd name="connsiteX202" fmla="*/ 2918475 w 11269336"/>
              <a:gd name="connsiteY202" fmla="*/ 2103937 h 2323145"/>
              <a:gd name="connsiteX203" fmla="*/ 2910360 w 11269336"/>
              <a:gd name="connsiteY203" fmla="*/ 2103444 h 2323145"/>
              <a:gd name="connsiteX204" fmla="*/ 2904507 w 11269336"/>
              <a:gd name="connsiteY204" fmla="*/ 2104326 h 2323145"/>
              <a:gd name="connsiteX205" fmla="*/ 2889503 w 11269336"/>
              <a:gd name="connsiteY205" fmla="*/ 2104443 h 2323145"/>
              <a:gd name="connsiteX206" fmla="*/ 2884480 w 11269336"/>
              <a:gd name="connsiteY206" fmla="*/ 2102626 h 2323145"/>
              <a:gd name="connsiteX207" fmla="*/ 2882689 w 11269336"/>
              <a:gd name="connsiteY207" fmla="*/ 2099228 h 2323145"/>
              <a:gd name="connsiteX208" fmla="*/ 2881291 w 11269336"/>
              <a:gd name="connsiteY208" fmla="*/ 2099618 h 2323145"/>
              <a:gd name="connsiteX209" fmla="*/ 2853979 w 11269336"/>
              <a:gd name="connsiteY209" fmla="*/ 2090388 h 2323145"/>
              <a:gd name="connsiteX210" fmla="*/ 2791790 w 11269336"/>
              <a:gd name="connsiteY210" fmla="*/ 2080332 h 2323145"/>
              <a:gd name="connsiteX211" fmla="*/ 2755844 w 11269336"/>
              <a:gd name="connsiteY211" fmla="*/ 2078874 h 2323145"/>
              <a:gd name="connsiteX212" fmla="*/ 2657742 w 11269336"/>
              <a:gd name="connsiteY212" fmla="*/ 2070179 h 2323145"/>
              <a:gd name="connsiteX213" fmla="*/ 2559549 w 11269336"/>
              <a:gd name="connsiteY213" fmla="*/ 2057873 h 2323145"/>
              <a:gd name="connsiteX214" fmla="*/ 2512054 w 11269336"/>
              <a:gd name="connsiteY214" fmla="*/ 2031671 h 2323145"/>
              <a:gd name="connsiteX215" fmla="*/ 2506437 w 11269336"/>
              <a:gd name="connsiteY215" fmla="*/ 2030918 h 2323145"/>
              <a:gd name="connsiteX216" fmla="*/ 2491752 w 11269336"/>
              <a:gd name="connsiteY216" fmla="*/ 2033906 h 2323145"/>
              <a:gd name="connsiteX217" fmla="*/ 2486338 w 11269336"/>
              <a:gd name="connsiteY217" fmla="*/ 2035862 h 2323145"/>
              <a:gd name="connsiteX218" fmla="*/ 2478186 w 11269336"/>
              <a:gd name="connsiteY218" fmla="*/ 2036953 h 2323145"/>
              <a:gd name="connsiteX219" fmla="*/ 2477950 w 11269336"/>
              <a:gd name="connsiteY219" fmla="*/ 2036715 h 2323145"/>
              <a:gd name="connsiteX220" fmla="*/ 2470381 w 11269336"/>
              <a:gd name="connsiteY220" fmla="*/ 2038256 h 2323145"/>
              <a:gd name="connsiteX221" fmla="*/ 2433781 w 11269336"/>
              <a:gd name="connsiteY221" fmla="*/ 2049140 h 2323145"/>
              <a:gd name="connsiteX222" fmla="*/ 2381172 w 11269336"/>
              <a:gd name="connsiteY222" fmla="*/ 2030645 h 2323145"/>
              <a:gd name="connsiteX223" fmla="*/ 2360198 w 11269336"/>
              <a:gd name="connsiteY223" fmla="*/ 2029059 h 2323145"/>
              <a:gd name="connsiteX224" fmla="*/ 2348815 w 11269336"/>
              <a:gd name="connsiteY224" fmla="*/ 2026798 h 2323145"/>
              <a:gd name="connsiteX225" fmla="*/ 2347988 w 11269336"/>
              <a:gd name="connsiteY225" fmla="*/ 2025745 h 2323145"/>
              <a:gd name="connsiteX226" fmla="*/ 2312920 w 11269336"/>
              <a:gd name="connsiteY226" fmla="*/ 2036311 h 2323145"/>
              <a:gd name="connsiteX227" fmla="*/ 2307986 w 11269336"/>
              <a:gd name="connsiteY227" fmla="*/ 2035583 h 2323145"/>
              <a:gd name="connsiteX228" fmla="*/ 2285481 w 11269336"/>
              <a:gd name="connsiteY228" fmla="*/ 2045197 h 2323145"/>
              <a:gd name="connsiteX229" fmla="*/ 2273666 w 11269336"/>
              <a:gd name="connsiteY229" fmla="*/ 2048710 h 2323145"/>
              <a:gd name="connsiteX230" fmla="*/ 2270719 w 11269336"/>
              <a:gd name="connsiteY230" fmla="*/ 2052702 h 2323145"/>
              <a:gd name="connsiteX231" fmla="*/ 2253080 w 11269336"/>
              <a:gd name="connsiteY231" fmla="*/ 2056363 h 2323145"/>
              <a:gd name="connsiteX232" fmla="*/ 2250906 w 11269336"/>
              <a:gd name="connsiteY232" fmla="*/ 2055654 h 2323145"/>
              <a:gd name="connsiteX233" fmla="*/ 2236905 w 11269336"/>
              <a:gd name="connsiteY233" fmla="*/ 2062882 h 2323145"/>
              <a:gd name="connsiteX234" fmla="*/ 2225830 w 11269336"/>
              <a:gd name="connsiteY234" fmla="*/ 2074027 h 2323145"/>
              <a:gd name="connsiteX235" fmla="*/ 2073776 w 11269336"/>
              <a:gd name="connsiteY235" fmla="*/ 2089244 h 2323145"/>
              <a:gd name="connsiteX236" fmla="*/ 1948256 w 11269336"/>
              <a:gd name="connsiteY236" fmla="*/ 2146616 h 2323145"/>
              <a:gd name="connsiteX237" fmla="*/ 1865582 w 11269336"/>
              <a:gd name="connsiteY237" fmla="*/ 2153738 h 2323145"/>
              <a:gd name="connsiteX238" fmla="*/ 1835210 w 11269336"/>
              <a:gd name="connsiteY238" fmla="*/ 2134244 h 2323145"/>
              <a:gd name="connsiteX239" fmla="*/ 1632661 w 11269336"/>
              <a:gd name="connsiteY239" fmla="*/ 2173882 h 2323145"/>
              <a:gd name="connsiteX240" fmla="*/ 1579590 w 11269336"/>
              <a:gd name="connsiteY240" fmla="*/ 2173680 h 2323145"/>
              <a:gd name="connsiteX241" fmla="*/ 1535601 w 11269336"/>
              <a:gd name="connsiteY241" fmla="*/ 2194590 h 2323145"/>
              <a:gd name="connsiteX242" fmla="*/ 1515594 w 11269336"/>
              <a:gd name="connsiteY242" fmla="*/ 2189622 h 2323145"/>
              <a:gd name="connsiteX243" fmla="*/ 1512113 w 11269336"/>
              <a:gd name="connsiteY243" fmla="*/ 2188534 h 2323145"/>
              <a:gd name="connsiteX244" fmla="*/ 1498838 w 11269336"/>
              <a:gd name="connsiteY244" fmla="*/ 2189213 h 2323145"/>
              <a:gd name="connsiteX245" fmla="*/ 1494279 w 11269336"/>
              <a:gd name="connsiteY245" fmla="*/ 2183112 h 2323145"/>
              <a:gd name="connsiteX246" fmla="*/ 1473714 w 11269336"/>
              <a:gd name="connsiteY246" fmla="*/ 2179625 h 2323145"/>
              <a:gd name="connsiteX247" fmla="*/ 1449503 w 11269336"/>
              <a:gd name="connsiteY247" fmla="*/ 2182633 h 2323145"/>
              <a:gd name="connsiteX248" fmla="*/ 1335495 w 11269336"/>
              <a:gd name="connsiteY248" fmla="*/ 2203940 h 2323145"/>
              <a:gd name="connsiteX249" fmla="*/ 1266687 w 11269336"/>
              <a:gd name="connsiteY249" fmla="*/ 2212688 h 2323145"/>
              <a:gd name="connsiteX250" fmla="*/ 1239614 w 11269336"/>
              <a:gd name="connsiteY250" fmla="*/ 2209727 h 2323145"/>
              <a:gd name="connsiteX251" fmla="*/ 1202436 w 11269336"/>
              <a:gd name="connsiteY251" fmla="*/ 2209817 h 2323145"/>
              <a:gd name="connsiteX252" fmla="*/ 1136097 w 11269336"/>
              <a:gd name="connsiteY252" fmla="*/ 2205112 h 2323145"/>
              <a:gd name="connsiteX253" fmla="*/ 1048229 w 11269336"/>
              <a:gd name="connsiteY253" fmla="*/ 2207249 h 2323145"/>
              <a:gd name="connsiteX254" fmla="*/ 988232 w 11269336"/>
              <a:gd name="connsiteY254" fmla="*/ 2235635 h 2323145"/>
              <a:gd name="connsiteX255" fmla="*/ 981959 w 11269336"/>
              <a:gd name="connsiteY255" fmla="*/ 2231607 h 2323145"/>
              <a:gd name="connsiteX256" fmla="*/ 938600 w 11269336"/>
              <a:gd name="connsiteY256" fmla="*/ 2238113 h 2323145"/>
              <a:gd name="connsiteX257" fmla="*/ 791788 w 11269336"/>
              <a:gd name="connsiteY257" fmla="*/ 2293224 h 2323145"/>
              <a:gd name="connsiteX258" fmla="*/ 706914 w 11269336"/>
              <a:gd name="connsiteY258" fmla="*/ 2305046 h 2323145"/>
              <a:gd name="connsiteX259" fmla="*/ 675971 w 11269336"/>
              <a:gd name="connsiteY259" fmla="*/ 2304030 h 2323145"/>
              <a:gd name="connsiteX260" fmla="*/ 624180 w 11269336"/>
              <a:gd name="connsiteY260" fmla="*/ 2302650 h 2323145"/>
              <a:gd name="connsiteX261" fmla="*/ 583453 w 11269336"/>
              <a:gd name="connsiteY261" fmla="*/ 2288788 h 2323145"/>
              <a:gd name="connsiteX262" fmla="*/ 540946 w 11269336"/>
              <a:gd name="connsiteY262" fmla="*/ 2292721 h 2323145"/>
              <a:gd name="connsiteX263" fmla="*/ 533680 w 11269336"/>
              <a:gd name="connsiteY263" fmla="*/ 2310233 h 2323145"/>
              <a:gd name="connsiteX264" fmla="*/ 487366 w 11269336"/>
              <a:gd name="connsiteY264" fmla="*/ 2309053 h 2323145"/>
              <a:gd name="connsiteX265" fmla="*/ 416820 w 11269336"/>
              <a:gd name="connsiteY265" fmla="*/ 2305443 h 2323145"/>
              <a:gd name="connsiteX266" fmla="*/ 376805 w 11269336"/>
              <a:gd name="connsiteY266" fmla="*/ 2307647 h 2323145"/>
              <a:gd name="connsiteX267" fmla="*/ 266777 w 11269336"/>
              <a:gd name="connsiteY267" fmla="*/ 2309012 h 2323145"/>
              <a:gd name="connsiteX268" fmla="*/ 156013 w 11269336"/>
              <a:gd name="connsiteY268" fmla="*/ 2306832 h 2323145"/>
              <a:gd name="connsiteX269" fmla="*/ 87258 w 11269336"/>
              <a:gd name="connsiteY269" fmla="*/ 2285511 h 2323145"/>
              <a:gd name="connsiteX270" fmla="*/ 23798 w 11269336"/>
              <a:gd name="connsiteY270" fmla="*/ 2281822 h 2323145"/>
              <a:gd name="connsiteX271" fmla="*/ 0 w 11269336"/>
              <a:gd name="connsiteY271" fmla="*/ 2285369 h 2323145"/>
              <a:gd name="connsiteX272" fmla="*/ 0 w 11269336"/>
              <a:gd name="connsiteY272"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159151 w 11269336"/>
              <a:gd name="connsiteY139" fmla="*/ 2029640 h 2323145"/>
              <a:gd name="connsiteX140" fmla="*/ 5060738 w 11269336"/>
              <a:gd name="connsiteY140" fmla="*/ 2083274 h 2323145"/>
              <a:gd name="connsiteX141" fmla="*/ 4860988 w 11269336"/>
              <a:gd name="connsiteY141" fmla="*/ 2135698 h 2323145"/>
              <a:gd name="connsiteX142" fmla="*/ 4807902 w 11269336"/>
              <a:gd name="connsiteY142" fmla="*/ 2138894 h 2323145"/>
              <a:gd name="connsiteX143" fmla="*/ 4765388 w 11269336"/>
              <a:gd name="connsiteY143" fmla="*/ 2162525 h 2323145"/>
              <a:gd name="connsiteX144" fmla="*/ 4745033 w 11269336"/>
              <a:gd name="connsiteY144" fmla="*/ 2158859 h 2323145"/>
              <a:gd name="connsiteX145" fmla="*/ 4741475 w 11269336"/>
              <a:gd name="connsiteY145" fmla="*/ 2157998 h 2323145"/>
              <a:gd name="connsiteX146" fmla="*/ 4728247 w 11269336"/>
              <a:gd name="connsiteY146" fmla="*/ 2159526 h 2323145"/>
              <a:gd name="connsiteX147" fmla="*/ 4723263 w 11269336"/>
              <a:gd name="connsiteY147" fmla="*/ 2153742 h 2323145"/>
              <a:gd name="connsiteX148" fmla="*/ 4702453 w 11269336"/>
              <a:gd name="connsiteY148" fmla="*/ 2151586 h 2323145"/>
              <a:gd name="connsiteX149" fmla="*/ 4678455 w 11269336"/>
              <a:gd name="connsiteY149" fmla="*/ 2156131 h 2323145"/>
              <a:gd name="connsiteX150" fmla="*/ 4593061 w 11269336"/>
              <a:gd name="connsiteY150" fmla="*/ 2171597 h 2323145"/>
              <a:gd name="connsiteX151" fmla="*/ 4579902 w 11269336"/>
              <a:gd name="connsiteY151" fmla="*/ 2177927 h 2323145"/>
              <a:gd name="connsiteX152" fmla="*/ 4533444 w 11269336"/>
              <a:gd name="connsiteY152" fmla="*/ 2181200 h 2323145"/>
              <a:gd name="connsiteX153" fmla="*/ 4492832 w 11269336"/>
              <a:gd name="connsiteY153" fmla="*/ 2188033 h 2323145"/>
              <a:gd name="connsiteX154" fmla="*/ 4467257 w 11269336"/>
              <a:gd name="connsiteY154" fmla="*/ 2196121 h 2323145"/>
              <a:gd name="connsiteX155" fmla="*/ 4459937 w 11269336"/>
              <a:gd name="connsiteY155" fmla="*/ 2195182 h 2323145"/>
              <a:gd name="connsiteX156" fmla="*/ 4433312 w 11269336"/>
              <a:gd name="connsiteY156" fmla="*/ 2199004 h 2323145"/>
              <a:gd name="connsiteX157" fmla="*/ 4420601 w 11269336"/>
              <a:gd name="connsiteY157" fmla="*/ 2205158 h 2323145"/>
              <a:gd name="connsiteX158" fmla="*/ 4405765 w 11269336"/>
              <a:gd name="connsiteY158" fmla="*/ 2199902 h 2323145"/>
              <a:gd name="connsiteX159" fmla="*/ 4401354 w 11269336"/>
              <a:gd name="connsiteY159" fmla="*/ 2194745 h 2323145"/>
              <a:gd name="connsiteX160" fmla="*/ 4383151 w 11269336"/>
              <a:gd name="connsiteY160" fmla="*/ 2201140 h 2323145"/>
              <a:gd name="connsiteX161" fmla="*/ 4366646 w 11269336"/>
              <a:gd name="connsiteY161" fmla="*/ 2198564 h 2323145"/>
              <a:gd name="connsiteX162" fmla="*/ 4354009 w 11269336"/>
              <a:gd name="connsiteY162" fmla="*/ 2204984 h 2323145"/>
              <a:gd name="connsiteX163" fmla="*/ 4348284 w 11269336"/>
              <a:gd name="connsiteY163" fmla="*/ 2205270 h 2323145"/>
              <a:gd name="connsiteX164" fmla="*/ 4333906 w 11269336"/>
              <a:gd name="connsiteY164" fmla="*/ 2205251 h 2323145"/>
              <a:gd name="connsiteX165" fmla="*/ 4308819 w 11269336"/>
              <a:gd name="connsiteY165" fmla="*/ 2203822 h 2323145"/>
              <a:gd name="connsiteX166" fmla="*/ 4301210 w 11269336"/>
              <a:gd name="connsiteY166" fmla="*/ 2204456 h 2323145"/>
              <a:gd name="connsiteX167" fmla="*/ 4283095 w 11269336"/>
              <a:gd name="connsiteY167" fmla="*/ 2198177 h 2323145"/>
              <a:gd name="connsiteX168" fmla="*/ 4250119 w 11269336"/>
              <a:gd name="connsiteY168" fmla="*/ 2196342 h 2323145"/>
              <a:gd name="connsiteX169" fmla="*/ 4189203 w 11269336"/>
              <a:gd name="connsiteY169" fmla="*/ 2178994 h 2323145"/>
              <a:gd name="connsiteX170" fmla="*/ 4154035 w 11269336"/>
              <a:gd name="connsiteY170" fmla="*/ 2171950 h 2323145"/>
              <a:gd name="connsiteX171" fmla="*/ 4129569 w 11269336"/>
              <a:gd name="connsiteY171" fmla="*/ 2163850 h 2323145"/>
              <a:gd name="connsiteX172" fmla="*/ 4061250 w 11269336"/>
              <a:gd name="connsiteY172" fmla="*/ 2159236 h 2323145"/>
              <a:gd name="connsiteX173" fmla="*/ 3945480 w 11269336"/>
              <a:gd name="connsiteY173" fmla="*/ 2158279 h 2323145"/>
              <a:gd name="connsiteX174" fmla="*/ 3921468 w 11269336"/>
              <a:gd name="connsiteY174" fmla="*/ 2156588 h 2323145"/>
              <a:gd name="connsiteX175" fmla="*/ 3903348 w 11269336"/>
              <a:gd name="connsiteY175" fmla="*/ 2149220 h 2323145"/>
              <a:gd name="connsiteX176" fmla="*/ 3901342 w 11269336"/>
              <a:gd name="connsiteY176" fmla="*/ 2142355 h 2323145"/>
              <a:gd name="connsiteX177" fmla="*/ 3888539 w 11269336"/>
              <a:gd name="connsiteY177" fmla="*/ 2140476 h 2323145"/>
              <a:gd name="connsiteX178" fmla="*/ 3885662 w 11269336"/>
              <a:gd name="connsiteY178" fmla="*/ 2138740 h 2323145"/>
              <a:gd name="connsiteX179" fmla="*/ 3868627 w 11269336"/>
              <a:gd name="connsiteY179" fmla="*/ 2130023 h 2323145"/>
              <a:gd name="connsiteX180" fmla="*/ 3819177 w 11269336"/>
              <a:gd name="connsiteY180" fmla="*/ 2142111 h 2323145"/>
              <a:gd name="connsiteX181" fmla="*/ 3769100 w 11269336"/>
              <a:gd name="connsiteY181" fmla="*/ 2131731 h 2323145"/>
              <a:gd name="connsiteX182" fmla="*/ 3562752 w 11269336"/>
              <a:gd name="connsiteY182" fmla="*/ 2131785 h 2323145"/>
              <a:gd name="connsiteX183" fmla="*/ 3541402 w 11269336"/>
              <a:gd name="connsiteY183" fmla="*/ 2106821 h 2323145"/>
              <a:gd name="connsiteX184" fmla="*/ 3460591 w 11269336"/>
              <a:gd name="connsiteY184" fmla="*/ 2097951 h 2323145"/>
              <a:gd name="connsiteX185" fmla="*/ 3320348 w 11269336"/>
              <a:gd name="connsiteY185" fmla="*/ 2130191 h 2323145"/>
              <a:gd name="connsiteX186" fmla="*/ 3170922 w 11269336"/>
              <a:gd name="connsiteY186" fmla="*/ 2115957 h 2323145"/>
              <a:gd name="connsiteX187" fmla="*/ 3156256 w 11269336"/>
              <a:gd name="connsiteY187" fmla="*/ 2124773 h 2323145"/>
              <a:gd name="connsiteX188" fmla="*/ 3140298 w 11269336"/>
              <a:gd name="connsiteY188" fmla="*/ 2129182 h 2323145"/>
              <a:gd name="connsiteX189" fmla="*/ 3138514 w 11269336"/>
              <a:gd name="connsiteY189" fmla="*/ 2128069 h 2323145"/>
              <a:gd name="connsiteX190" fmla="*/ 3120467 w 11269336"/>
              <a:gd name="connsiteY190" fmla="*/ 2128281 h 2323145"/>
              <a:gd name="connsiteX191" fmla="*/ 3116175 w 11269336"/>
              <a:gd name="connsiteY191" fmla="*/ 2131633 h 2323145"/>
              <a:gd name="connsiteX192" fmla="*/ 3103685 w 11269336"/>
              <a:gd name="connsiteY192" fmla="*/ 2132814 h 2323145"/>
              <a:gd name="connsiteX193" fmla="*/ 3078794 w 11269336"/>
              <a:gd name="connsiteY193" fmla="*/ 2137935 h 2323145"/>
              <a:gd name="connsiteX194" fmla="*/ 3074407 w 11269336"/>
              <a:gd name="connsiteY194" fmla="*/ 2136274 h 2323145"/>
              <a:gd name="connsiteX195" fmla="*/ 3037285 w 11269336"/>
              <a:gd name="connsiteY195" fmla="*/ 2139919 h 2323145"/>
              <a:gd name="connsiteX196" fmla="*/ 3036901 w 11269336"/>
              <a:gd name="connsiteY196" fmla="*/ 2138726 h 2323145"/>
              <a:gd name="connsiteX197" fmla="*/ 3026996 w 11269336"/>
              <a:gd name="connsiteY197" fmla="*/ 2134322 h 2323145"/>
              <a:gd name="connsiteX198" fmla="*/ 3007772 w 11269336"/>
              <a:gd name="connsiteY198" fmla="*/ 2128742 h 2323145"/>
              <a:gd name="connsiteX199" fmla="*/ 2965030 w 11269336"/>
              <a:gd name="connsiteY199" fmla="*/ 2100494 h 2323145"/>
              <a:gd name="connsiteX200" fmla="*/ 2926342 w 11269336"/>
              <a:gd name="connsiteY200" fmla="*/ 2104155 h 2323145"/>
              <a:gd name="connsiteX201" fmla="*/ 2918608 w 11269336"/>
              <a:gd name="connsiteY201" fmla="*/ 2104215 h 2323145"/>
              <a:gd name="connsiteX202" fmla="*/ 2918475 w 11269336"/>
              <a:gd name="connsiteY202" fmla="*/ 2103937 h 2323145"/>
              <a:gd name="connsiteX203" fmla="*/ 2910360 w 11269336"/>
              <a:gd name="connsiteY203" fmla="*/ 2103444 h 2323145"/>
              <a:gd name="connsiteX204" fmla="*/ 2904507 w 11269336"/>
              <a:gd name="connsiteY204" fmla="*/ 2104326 h 2323145"/>
              <a:gd name="connsiteX205" fmla="*/ 2889503 w 11269336"/>
              <a:gd name="connsiteY205" fmla="*/ 2104443 h 2323145"/>
              <a:gd name="connsiteX206" fmla="*/ 2884480 w 11269336"/>
              <a:gd name="connsiteY206" fmla="*/ 2102626 h 2323145"/>
              <a:gd name="connsiteX207" fmla="*/ 2882689 w 11269336"/>
              <a:gd name="connsiteY207" fmla="*/ 2099228 h 2323145"/>
              <a:gd name="connsiteX208" fmla="*/ 2881291 w 11269336"/>
              <a:gd name="connsiteY208" fmla="*/ 2099618 h 2323145"/>
              <a:gd name="connsiteX209" fmla="*/ 2853979 w 11269336"/>
              <a:gd name="connsiteY209" fmla="*/ 2090388 h 2323145"/>
              <a:gd name="connsiteX210" fmla="*/ 2791790 w 11269336"/>
              <a:gd name="connsiteY210" fmla="*/ 2080332 h 2323145"/>
              <a:gd name="connsiteX211" fmla="*/ 2755844 w 11269336"/>
              <a:gd name="connsiteY211" fmla="*/ 2078874 h 2323145"/>
              <a:gd name="connsiteX212" fmla="*/ 2657742 w 11269336"/>
              <a:gd name="connsiteY212" fmla="*/ 2070179 h 2323145"/>
              <a:gd name="connsiteX213" fmla="*/ 2559549 w 11269336"/>
              <a:gd name="connsiteY213" fmla="*/ 2057873 h 2323145"/>
              <a:gd name="connsiteX214" fmla="*/ 2512054 w 11269336"/>
              <a:gd name="connsiteY214" fmla="*/ 2031671 h 2323145"/>
              <a:gd name="connsiteX215" fmla="*/ 2506437 w 11269336"/>
              <a:gd name="connsiteY215" fmla="*/ 2030918 h 2323145"/>
              <a:gd name="connsiteX216" fmla="*/ 2491752 w 11269336"/>
              <a:gd name="connsiteY216" fmla="*/ 2033906 h 2323145"/>
              <a:gd name="connsiteX217" fmla="*/ 2486338 w 11269336"/>
              <a:gd name="connsiteY217" fmla="*/ 2035862 h 2323145"/>
              <a:gd name="connsiteX218" fmla="*/ 2478186 w 11269336"/>
              <a:gd name="connsiteY218" fmla="*/ 2036953 h 2323145"/>
              <a:gd name="connsiteX219" fmla="*/ 2477950 w 11269336"/>
              <a:gd name="connsiteY219" fmla="*/ 2036715 h 2323145"/>
              <a:gd name="connsiteX220" fmla="*/ 2470381 w 11269336"/>
              <a:gd name="connsiteY220" fmla="*/ 2038256 h 2323145"/>
              <a:gd name="connsiteX221" fmla="*/ 2433781 w 11269336"/>
              <a:gd name="connsiteY221" fmla="*/ 2049140 h 2323145"/>
              <a:gd name="connsiteX222" fmla="*/ 2381172 w 11269336"/>
              <a:gd name="connsiteY222" fmla="*/ 2030645 h 2323145"/>
              <a:gd name="connsiteX223" fmla="*/ 2360198 w 11269336"/>
              <a:gd name="connsiteY223" fmla="*/ 2029059 h 2323145"/>
              <a:gd name="connsiteX224" fmla="*/ 2348815 w 11269336"/>
              <a:gd name="connsiteY224" fmla="*/ 2026798 h 2323145"/>
              <a:gd name="connsiteX225" fmla="*/ 2347988 w 11269336"/>
              <a:gd name="connsiteY225" fmla="*/ 2025745 h 2323145"/>
              <a:gd name="connsiteX226" fmla="*/ 2312920 w 11269336"/>
              <a:gd name="connsiteY226" fmla="*/ 2036311 h 2323145"/>
              <a:gd name="connsiteX227" fmla="*/ 2307986 w 11269336"/>
              <a:gd name="connsiteY227" fmla="*/ 2035583 h 2323145"/>
              <a:gd name="connsiteX228" fmla="*/ 2285481 w 11269336"/>
              <a:gd name="connsiteY228" fmla="*/ 2045197 h 2323145"/>
              <a:gd name="connsiteX229" fmla="*/ 2273666 w 11269336"/>
              <a:gd name="connsiteY229" fmla="*/ 2048710 h 2323145"/>
              <a:gd name="connsiteX230" fmla="*/ 2270719 w 11269336"/>
              <a:gd name="connsiteY230" fmla="*/ 2052702 h 2323145"/>
              <a:gd name="connsiteX231" fmla="*/ 2253080 w 11269336"/>
              <a:gd name="connsiteY231" fmla="*/ 2056363 h 2323145"/>
              <a:gd name="connsiteX232" fmla="*/ 2250906 w 11269336"/>
              <a:gd name="connsiteY232" fmla="*/ 2055654 h 2323145"/>
              <a:gd name="connsiteX233" fmla="*/ 2236905 w 11269336"/>
              <a:gd name="connsiteY233" fmla="*/ 2062882 h 2323145"/>
              <a:gd name="connsiteX234" fmla="*/ 2225830 w 11269336"/>
              <a:gd name="connsiteY234" fmla="*/ 2074027 h 2323145"/>
              <a:gd name="connsiteX235" fmla="*/ 2073776 w 11269336"/>
              <a:gd name="connsiteY235" fmla="*/ 2089244 h 2323145"/>
              <a:gd name="connsiteX236" fmla="*/ 1948256 w 11269336"/>
              <a:gd name="connsiteY236" fmla="*/ 2146616 h 2323145"/>
              <a:gd name="connsiteX237" fmla="*/ 1865582 w 11269336"/>
              <a:gd name="connsiteY237" fmla="*/ 2153738 h 2323145"/>
              <a:gd name="connsiteX238" fmla="*/ 1835210 w 11269336"/>
              <a:gd name="connsiteY238" fmla="*/ 2134244 h 2323145"/>
              <a:gd name="connsiteX239" fmla="*/ 1632661 w 11269336"/>
              <a:gd name="connsiteY239" fmla="*/ 2173882 h 2323145"/>
              <a:gd name="connsiteX240" fmla="*/ 1579590 w 11269336"/>
              <a:gd name="connsiteY240" fmla="*/ 2173680 h 2323145"/>
              <a:gd name="connsiteX241" fmla="*/ 1535601 w 11269336"/>
              <a:gd name="connsiteY241" fmla="*/ 2194590 h 2323145"/>
              <a:gd name="connsiteX242" fmla="*/ 1515594 w 11269336"/>
              <a:gd name="connsiteY242" fmla="*/ 2189622 h 2323145"/>
              <a:gd name="connsiteX243" fmla="*/ 1512113 w 11269336"/>
              <a:gd name="connsiteY243" fmla="*/ 2188534 h 2323145"/>
              <a:gd name="connsiteX244" fmla="*/ 1498838 w 11269336"/>
              <a:gd name="connsiteY244" fmla="*/ 2189213 h 2323145"/>
              <a:gd name="connsiteX245" fmla="*/ 1494279 w 11269336"/>
              <a:gd name="connsiteY245" fmla="*/ 2183112 h 2323145"/>
              <a:gd name="connsiteX246" fmla="*/ 1473714 w 11269336"/>
              <a:gd name="connsiteY246" fmla="*/ 2179625 h 2323145"/>
              <a:gd name="connsiteX247" fmla="*/ 1449503 w 11269336"/>
              <a:gd name="connsiteY247" fmla="*/ 2182633 h 2323145"/>
              <a:gd name="connsiteX248" fmla="*/ 1335495 w 11269336"/>
              <a:gd name="connsiteY248" fmla="*/ 2203940 h 2323145"/>
              <a:gd name="connsiteX249" fmla="*/ 1266687 w 11269336"/>
              <a:gd name="connsiteY249" fmla="*/ 2212688 h 2323145"/>
              <a:gd name="connsiteX250" fmla="*/ 1239614 w 11269336"/>
              <a:gd name="connsiteY250" fmla="*/ 2209727 h 2323145"/>
              <a:gd name="connsiteX251" fmla="*/ 1202436 w 11269336"/>
              <a:gd name="connsiteY251" fmla="*/ 2209817 h 2323145"/>
              <a:gd name="connsiteX252" fmla="*/ 1136097 w 11269336"/>
              <a:gd name="connsiteY252" fmla="*/ 2205112 h 2323145"/>
              <a:gd name="connsiteX253" fmla="*/ 1048229 w 11269336"/>
              <a:gd name="connsiteY253" fmla="*/ 2207249 h 2323145"/>
              <a:gd name="connsiteX254" fmla="*/ 988232 w 11269336"/>
              <a:gd name="connsiteY254" fmla="*/ 2235635 h 2323145"/>
              <a:gd name="connsiteX255" fmla="*/ 981959 w 11269336"/>
              <a:gd name="connsiteY255" fmla="*/ 2231607 h 2323145"/>
              <a:gd name="connsiteX256" fmla="*/ 938600 w 11269336"/>
              <a:gd name="connsiteY256" fmla="*/ 2238113 h 2323145"/>
              <a:gd name="connsiteX257" fmla="*/ 791788 w 11269336"/>
              <a:gd name="connsiteY257" fmla="*/ 2293224 h 2323145"/>
              <a:gd name="connsiteX258" fmla="*/ 706914 w 11269336"/>
              <a:gd name="connsiteY258" fmla="*/ 2305046 h 2323145"/>
              <a:gd name="connsiteX259" fmla="*/ 675971 w 11269336"/>
              <a:gd name="connsiteY259" fmla="*/ 2304030 h 2323145"/>
              <a:gd name="connsiteX260" fmla="*/ 624180 w 11269336"/>
              <a:gd name="connsiteY260" fmla="*/ 2302650 h 2323145"/>
              <a:gd name="connsiteX261" fmla="*/ 583453 w 11269336"/>
              <a:gd name="connsiteY261" fmla="*/ 2288788 h 2323145"/>
              <a:gd name="connsiteX262" fmla="*/ 540946 w 11269336"/>
              <a:gd name="connsiteY262" fmla="*/ 2292721 h 2323145"/>
              <a:gd name="connsiteX263" fmla="*/ 533680 w 11269336"/>
              <a:gd name="connsiteY263" fmla="*/ 2310233 h 2323145"/>
              <a:gd name="connsiteX264" fmla="*/ 487366 w 11269336"/>
              <a:gd name="connsiteY264" fmla="*/ 2309053 h 2323145"/>
              <a:gd name="connsiteX265" fmla="*/ 416820 w 11269336"/>
              <a:gd name="connsiteY265" fmla="*/ 2305443 h 2323145"/>
              <a:gd name="connsiteX266" fmla="*/ 376805 w 11269336"/>
              <a:gd name="connsiteY266" fmla="*/ 2307647 h 2323145"/>
              <a:gd name="connsiteX267" fmla="*/ 266777 w 11269336"/>
              <a:gd name="connsiteY267" fmla="*/ 2309012 h 2323145"/>
              <a:gd name="connsiteX268" fmla="*/ 156013 w 11269336"/>
              <a:gd name="connsiteY268" fmla="*/ 2306832 h 2323145"/>
              <a:gd name="connsiteX269" fmla="*/ 87258 w 11269336"/>
              <a:gd name="connsiteY269" fmla="*/ 2285511 h 2323145"/>
              <a:gd name="connsiteX270" fmla="*/ 23798 w 11269336"/>
              <a:gd name="connsiteY270" fmla="*/ 2281822 h 2323145"/>
              <a:gd name="connsiteX271" fmla="*/ 0 w 11269336"/>
              <a:gd name="connsiteY271" fmla="*/ 2285369 h 2323145"/>
              <a:gd name="connsiteX272" fmla="*/ 0 w 11269336"/>
              <a:gd name="connsiteY272"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159151 w 11269336"/>
              <a:gd name="connsiteY139" fmla="*/ 2029640 h 2323145"/>
              <a:gd name="connsiteX140" fmla="*/ 5041688 w 11269336"/>
              <a:gd name="connsiteY140" fmla="*/ 2022334 h 2323145"/>
              <a:gd name="connsiteX141" fmla="*/ 4860988 w 11269336"/>
              <a:gd name="connsiteY141" fmla="*/ 2135698 h 2323145"/>
              <a:gd name="connsiteX142" fmla="*/ 4807902 w 11269336"/>
              <a:gd name="connsiteY142" fmla="*/ 2138894 h 2323145"/>
              <a:gd name="connsiteX143" fmla="*/ 4765388 w 11269336"/>
              <a:gd name="connsiteY143" fmla="*/ 2162525 h 2323145"/>
              <a:gd name="connsiteX144" fmla="*/ 4745033 w 11269336"/>
              <a:gd name="connsiteY144" fmla="*/ 2158859 h 2323145"/>
              <a:gd name="connsiteX145" fmla="*/ 4741475 w 11269336"/>
              <a:gd name="connsiteY145" fmla="*/ 2157998 h 2323145"/>
              <a:gd name="connsiteX146" fmla="*/ 4728247 w 11269336"/>
              <a:gd name="connsiteY146" fmla="*/ 2159526 h 2323145"/>
              <a:gd name="connsiteX147" fmla="*/ 4723263 w 11269336"/>
              <a:gd name="connsiteY147" fmla="*/ 2153742 h 2323145"/>
              <a:gd name="connsiteX148" fmla="*/ 4702453 w 11269336"/>
              <a:gd name="connsiteY148" fmla="*/ 2151586 h 2323145"/>
              <a:gd name="connsiteX149" fmla="*/ 4678455 w 11269336"/>
              <a:gd name="connsiteY149" fmla="*/ 2156131 h 2323145"/>
              <a:gd name="connsiteX150" fmla="*/ 4593061 w 11269336"/>
              <a:gd name="connsiteY150" fmla="*/ 2171597 h 2323145"/>
              <a:gd name="connsiteX151" fmla="*/ 4579902 w 11269336"/>
              <a:gd name="connsiteY151" fmla="*/ 2177927 h 2323145"/>
              <a:gd name="connsiteX152" fmla="*/ 4533444 w 11269336"/>
              <a:gd name="connsiteY152" fmla="*/ 2181200 h 2323145"/>
              <a:gd name="connsiteX153" fmla="*/ 4492832 w 11269336"/>
              <a:gd name="connsiteY153" fmla="*/ 2188033 h 2323145"/>
              <a:gd name="connsiteX154" fmla="*/ 4467257 w 11269336"/>
              <a:gd name="connsiteY154" fmla="*/ 2196121 h 2323145"/>
              <a:gd name="connsiteX155" fmla="*/ 4459937 w 11269336"/>
              <a:gd name="connsiteY155" fmla="*/ 2195182 h 2323145"/>
              <a:gd name="connsiteX156" fmla="*/ 4433312 w 11269336"/>
              <a:gd name="connsiteY156" fmla="*/ 2199004 h 2323145"/>
              <a:gd name="connsiteX157" fmla="*/ 4420601 w 11269336"/>
              <a:gd name="connsiteY157" fmla="*/ 2205158 h 2323145"/>
              <a:gd name="connsiteX158" fmla="*/ 4405765 w 11269336"/>
              <a:gd name="connsiteY158" fmla="*/ 2199902 h 2323145"/>
              <a:gd name="connsiteX159" fmla="*/ 4401354 w 11269336"/>
              <a:gd name="connsiteY159" fmla="*/ 2194745 h 2323145"/>
              <a:gd name="connsiteX160" fmla="*/ 4383151 w 11269336"/>
              <a:gd name="connsiteY160" fmla="*/ 2201140 h 2323145"/>
              <a:gd name="connsiteX161" fmla="*/ 4366646 w 11269336"/>
              <a:gd name="connsiteY161" fmla="*/ 2198564 h 2323145"/>
              <a:gd name="connsiteX162" fmla="*/ 4354009 w 11269336"/>
              <a:gd name="connsiteY162" fmla="*/ 2204984 h 2323145"/>
              <a:gd name="connsiteX163" fmla="*/ 4348284 w 11269336"/>
              <a:gd name="connsiteY163" fmla="*/ 2205270 h 2323145"/>
              <a:gd name="connsiteX164" fmla="*/ 4333906 w 11269336"/>
              <a:gd name="connsiteY164" fmla="*/ 2205251 h 2323145"/>
              <a:gd name="connsiteX165" fmla="*/ 4308819 w 11269336"/>
              <a:gd name="connsiteY165" fmla="*/ 2203822 h 2323145"/>
              <a:gd name="connsiteX166" fmla="*/ 4301210 w 11269336"/>
              <a:gd name="connsiteY166" fmla="*/ 2204456 h 2323145"/>
              <a:gd name="connsiteX167" fmla="*/ 4283095 w 11269336"/>
              <a:gd name="connsiteY167" fmla="*/ 2198177 h 2323145"/>
              <a:gd name="connsiteX168" fmla="*/ 4250119 w 11269336"/>
              <a:gd name="connsiteY168" fmla="*/ 2196342 h 2323145"/>
              <a:gd name="connsiteX169" fmla="*/ 4189203 w 11269336"/>
              <a:gd name="connsiteY169" fmla="*/ 2178994 h 2323145"/>
              <a:gd name="connsiteX170" fmla="*/ 4154035 w 11269336"/>
              <a:gd name="connsiteY170" fmla="*/ 2171950 h 2323145"/>
              <a:gd name="connsiteX171" fmla="*/ 4129569 w 11269336"/>
              <a:gd name="connsiteY171" fmla="*/ 2163850 h 2323145"/>
              <a:gd name="connsiteX172" fmla="*/ 4061250 w 11269336"/>
              <a:gd name="connsiteY172" fmla="*/ 2159236 h 2323145"/>
              <a:gd name="connsiteX173" fmla="*/ 3945480 w 11269336"/>
              <a:gd name="connsiteY173" fmla="*/ 2158279 h 2323145"/>
              <a:gd name="connsiteX174" fmla="*/ 3921468 w 11269336"/>
              <a:gd name="connsiteY174" fmla="*/ 2156588 h 2323145"/>
              <a:gd name="connsiteX175" fmla="*/ 3903348 w 11269336"/>
              <a:gd name="connsiteY175" fmla="*/ 2149220 h 2323145"/>
              <a:gd name="connsiteX176" fmla="*/ 3901342 w 11269336"/>
              <a:gd name="connsiteY176" fmla="*/ 2142355 h 2323145"/>
              <a:gd name="connsiteX177" fmla="*/ 3888539 w 11269336"/>
              <a:gd name="connsiteY177" fmla="*/ 2140476 h 2323145"/>
              <a:gd name="connsiteX178" fmla="*/ 3885662 w 11269336"/>
              <a:gd name="connsiteY178" fmla="*/ 2138740 h 2323145"/>
              <a:gd name="connsiteX179" fmla="*/ 3868627 w 11269336"/>
              <a:gd name="connsiteY179" fmla="*/ 2130023 h 2323145"/>
              <a:gd name="connsiteX180" fmla="*/ 3819177 w 11269336"/>
              <a:gd name="connsiteY180" fmla="*/ 2142111 h 2323145"/>
              <a:gd name="connsiteX181" fmla="*/ 3769100 w 11269336"/>
              <a:gd name="connsiteY181" fmla="*/ 2131731 h 2323145"/>
              <a:gd name="connsiteX182" fmla="*/ 3562752 w 11269336"/>
              <a:gd name="connsiteY182" fmla="*/ 2131785 h 2323145"/>
              <a:gd name="connsiteX183" fmla="*/ 3541402 w 11269336"/>
              <a:gd name="connsiteY183" fmla="*/ 2106821 h 2323145"/>
              <a:gd name="connsiteX184" fmla="*/ 3460591 w 11269336"/>
              <a:gd name="connsiteY184" fmla="*/ 2097951 h 2323145"/>
              <a:gd name="connsiteX185" fmla="*/ 3320348 w 11269336"/>
              <a:gd name="connsiteY185" fmla="*/ 2130191 h 2323145"/>
              <a:gd name="connsiteX186" fmla="*/ 3170922 w 11269336"/>
              <a:gd name="connsiteY186" fmla="*/ 2115957 h 2323145"/>
              <a:gd name="connsiteX187" fmla="*/ 3156256 w 11269336"/>
              <a:gd name="connsiteY187" fmla="*/ 2124773 h 2323145"/>
              <a:gd name="connsiteX188" fmla="*/ 3140298 w 11269336"/>
              <a:gd name="connsiteY188" fmla="*/ 2129182 h 2323145"/>
              <a:gd name="connsiteX189" fmla="*/ 3138514 w 11269336"/>
              <a:gd name="connsiteY189" fmla="*/ 2128069 h 2323145"/>
              <a:gd name="connsiteX190" fmla="*/ 3120467 w 11269336"/>
              <a:gd name="connsiteY190" fmla="*/ 2128281 h 2323145"/>
              <a:gd name="connsiteX191" fmla="*/ 3116175 w 11269336"/>
              <a:gd name="connsiteY191" fmla="*/ 2131633 h 2323145"/>
              <a:gd name="connsiteX192" fmla="*/ 3103685 w 11269336"/>
              <a:gd name="connsiteY192" fmla="*/ 2132814 h 2323145"/>
              <a:gd name="connsiteX193" fmla="*/ 3078794 w 11269336"/>
              <a:gd name="connsiteY193" fmla="*/ 2137935 h 2323145"/>
              <a:gd name="connsiteX194" fmla="*/ 3074407 w 11269336"/>
              <a:gd name="connsiteY194" fmla="*/ 2136274 h 2323145"/>
              <a:gd name="connsiteX195" fmla="*/ 3037285 w 11269336"/>
              <a:gd name="connsiteY195" fmla="*/ 2139919 h 2323145"/>
              <a:gd name="connsiteX196" fmla="*/ 3036901 w 11269336"/>
              <a:gd name="connsiteY196" fmla="*/ 2138726 h 2323145"/>
              <a:gd name="connsiteX197" fmla="*/ 3026996 w 11269336"/>
              <a:gd name="connsiteY197" fmla="*/ 2134322 h 2323145"/>
              <a:gd name="connsiteX198" fmla="*/ 3007772 w 11269336"/>
              <a:gd name="connsiteY198" fmla="*/ 2128742 h 2323145"/>
              <a:gd name="connsiteX199" fmla="*/ 2965030 w 11269336"/>
              <a:gd name="connsiteY199" fmla="*/ 2100494 h 2323145"/>
              <a:gd name="connsiteX200" fmla="*/ 2926342 w 11269336"/>
              <a:gd name="connsiteY200" fmla="*/ 2104155 h 2323145"/>
              <a:gd name="connsiteX201" fmla="*/ 2918608 w 11269336"/>
              <a:gd name="connsiteY201" fmla="*/ 2104215 h 2323145"/>
              <a:gd name="connsiteX202" fmla="*/ 2918475 w 11269336"/>
              <a:gd name="connsiteY202" fmla="*/ 2103937 h 2323145"/>
              <a:gd name="connsiteX203" fmla="*/ 2910360 w 11269336"/>
              <a:gd name="connsiteY203" fmla="*/ 2103444 h 2323145"/>
              <a:gd name="connsiteX204" fmla="*/ 2904507 w 11269336"/>
              <a:gd name="connsiteY204" fmla="*/ 2104326 h 2323145"/>
              <a:gd name="connsiteX205" fmla="*/ 2889503 w 11269336"/>
              <a:gd name="connsiteY205" fmla="*/ 2104443 h 2323145"/>
              <a:gd name="connsiteX206" fmla="*/ 2884480 w 11269336"/>
              <a:gd name="connsiteY206" fmla="*/ 2102626 h 2323145"/>
              <a:gd name="connsiteX207" fmla="*/ 2882689 w 11269336"/>
              <a:gd name="connsiteY207" fmla="*/ 2099228 h 2323145"/>
              <a:gd name="connsiteX208" fmla="*/ 2881291 w 11269336"/>
              <a:gd name="connsiteY208" fmla="*/ 2099618 h 2323145"/>
              <a:gd name="connsiteX209" fmla="*/ 2853979 w 11269336"/>
              <a:gd name="connsiteY209" fmla="*/ 2090388 h 2323145"/>
              <a:gd name="connsiteX210" fmla="*/ 2791790 w 11269336"/>
              <a:gd name="connsiteY210" fmla="*/ 2080332 h 2323145"/>
              <a:gd name="connsiteX211" fmla="*/ 2755844 w 11269336"/>
              <a:gd name="connsiteY211" fmla="*/ 2078874 h 2323145"/>
              <a:gd name="connsiteX212" fmla="*/ 2657742 w 11269336"/>
              <a:gd name="connsiteY212" fmla="*/ 2070179 h 2323145"/>
              <a:gd name="connsiteX213" fmla="*/ 2559549 w 11269336"/>
              <a:gd name="connsiteY213" fmla="*/ 2057873 h 2323145"/>
              <a:gd name="connsiteX214" fmla="*/ 2512054 w 11269336"/>
              <a:gd name="connsiteY214" fmla="*/ 2031671 h 2323145"/>
              <a:gd name="connsiteX215" fmla="*/ 2506437 w 11269336"/>
              <a:gd name="connsiteY215" fmla="*/ 2030918 h 2323145"/>
              <a:gd name="connsiteX216" fmla="*/ 2491752 w 11269336"/>
              <a:gd name="connsiteY216" fmla="*/ 2033906 h 2323145"/>
              <a:gd name="connsiteX217" fmla="*/ 2486338 w 11269336"/>
              <a:gd name="connsiteY217" fmla="*/ 2035862 h 2323145"/>
              <a:gd name="connsiteX218" fmla="*/ 2478186 w 11269336"/>
              <a:gd name="connsiteY218" fmla="*/ 2036953 h 2323145"/>
              <a:gd name="connsiteX219" fmla="*/ 2477950 w 11269336"/>
              <a:gd name="connsiteY219" fmla="*/ 2036715 h 2323145"/>
              <a:gd name="connsiteX220" fmla="*/ 2470381 w 11269336"/>
              <a:gd name="connsiteY220" fmla="*/ 2038256 h 2323145"/>
              <a:gd name="connsiteX221" fmla="*/ 2433781 w 11269336"/>
              <a:gd name="connsiteY221" fmla="*/ 2049140 h 2323145"/>
              <a:gd name="connsiteX222" fmla="*/ 2381172 w 11269336"/>
              <a:gd name="connsiteY222" fmla="*/ 2030645 h 2323145"/>
              <a:gd name="connsiteX223" fmla="*/ 2360198 w 11269336"/>
              <a:gd name="connsiteY223" fmla="*/ 2029059 h 2323145"/>
              <a:gd name="connsiteX224" fmla="*/ 2348815 w 11269336"/>
              <a:gd name="connsiteY224" fmla="*/ 2026798 h 2323145"/>
              <a:gd name="connsiteX225" fmla="*/ 2347988 w 11269336"/>
              <a:gd name="connsiteY225" fmla="*/ 2025745 h 2323145"/>
              <a:gd name="connsiteX226" fmla="*/ 2312920 w 11269336"/>
              <a:gd name="connsiteY226" fmla="*/ 2036311 h 2323145"/>
              <a:gd name="connsiteX227" fmla="*/ 2307986 w 11269336"/>
              <a:gd name="connsiteY227" fmla="*/ 2035583 h 2323145"/>
              <a:gd name="connsiteX228" fmla="*/ 2285481 w 11269336"/>
              <a:gd name="connsiteY228" fmla="*/ 2045197 h 2323145"/>
              <a:gd name="connsiteX229" fmla="*/ 2273666 w 11269336"/>
              <a:gd name="connsiteY229" fmla="*/ 2048710 h 2323145"/>
              <a:gd name="connsiteX230" fmla="*/ 2270719 w 11269336"/>
              <a:gd name="connsiteY230" fmla="*/ 2052702 h 2323145"/>
              <a:gd name="connsiteX231" fmla="*/ 2253080 w 11269336"/>
              <a:gd name="connsiteY231" fmla="*/ 2056363 h 2323145"/>
              <a:gd name="connsiteX232" fmla="*/ 2250906 w 11269336"/>
              <a:gd name="connsiteY232" fmla="*/ 2055654 h 2323145"/>
              <a:gd name="connsiteX233" fmla="*/ 2236905 w 11269336"/>
              <a:gd name="connsiteY233" fmla="*/ 2062882 h 2323145"/>
              <a:gd name="connsiteX234" fmla="*/ 2225830 w 11269336"/>
              <a:gd name="connsiteY234" fmla="*/ 2074027 h 2323145"/>
              <a:gd name="connsiteX235" fmla="*/ 2073776 w 11269336"/>
              <a:gd name="connsiteY235" fmla="*/ 2089244 h 2323145"/>
              <a:gd name="connsiteX236" fmla="*/ 1948256 w 11269336"/>
              <a:gd name="connsiteY236" fmla="*/ 2146616 h 2323145"/>
              <a:gd name="connsiteX237" fmla="*/ 1865582 w 11269336"/>
              <a:gd name="connsiteY237" fmla="*/ 2153738 h 2323145"/>
              <a:gd name="connsiteX238" fmla="*/ 1835210 w 11269336"/>
              <a:gd name="connsiteY238" fmla="*/ 2134244 h 2323145"/>
              <a:gd name="connsiteX239" fmla="*/ 1632661 w 11269336"/>
              <a:gd name="connsiteY239" fmla="*/ 2173882 h 2323145"/>
              <a:gd name="connsiteX240" fmla="*/ 1579590 w 11269336"/>
              <a:gd name="connsiteY240" fmla="*/ 2173680 h 2323145"/>
              <a:gd name="connsiteX241" fmla="*/ 1535601 w 11269336"/>
              <a:gd name="connsiteY241" fmla="*/ 2194590 h 2323145"/>
              <a:gd name="connsiteX242" fmla="*/ 1515594 w 11269336"/>
              <a:gd name="connsiteY242" fmla="*/ 2189622 h 2323145"/>
              <a:gd name="connsiteX243" fmla="*/ 1512113 w 11269336"/>
              <a:gd name="connsiteY243" fmla="*/ 2188534 h 2323145"/>
              <a:gd name="connsiteX244" fmla="*/ 1498838 w 11269336"/>
              <a:gd name="connsiteY244" fmla="*/ 2189213 h 2323145"/>
              <a:gd name="connsiteX245" fmla="*/ 1494279 w 11269336"/>
              <a:gd name="connsiteY245" fmla="*/ 2183112 h 2323145"/>
              <a:gd name="connsiteX246" fmla="*/ 1473714 w 11269336"/>
              <a:gd name="connsiteY246" fmla="*/ 2179625 h 2323145"/>
              <a:gd name="connsiteX247" fmla="*/ 1449503 w 11269336"/>
              <a:gd name="connsiteY247" fmla="*/ 2182633 h 2323145"/>
              <a:gd name="connsiteX248" fmla="*/ 1335495 w 11269336"/>
              <a:gd name="connsiteY248" fmla="*/ 2203940 h 2323145"/>
              <a:gd name="connsiteX249" fmla="*/ 1266687 w 11269336"/>
              <a:gd name="connsiteY249" fmla="*/ 2212688 h 2323145"/>
              <a:gd name="connsiteX250" fmla="*/ 1239614 w 11269336"/>
              <a:gd name="connsiteY250" fmla="*/ 2209727 h 2323145"/>
              <a:gd name="connsiteX251" fmla="*/ 1202436 w 11269336"/>
              <a:gd name="connsiteY251" fmla="*/ 2209817 h 2323145"/>
              <a:gd name="connsiteX252" fmla="*/ 1136097 w 11269336"/>
              <a:gd name="connsiteY252" fmla="*/ 2205112 h 2323145"/>
              <a:gd name="connsiteX253" fmla="*/ 1048229 w 11269336"/>
              <a:gd name="connsiteY253" fmla="*/ 2207249 h 2323145"/>
              <a:gd name="connsiteX254" fmla="*/ 988232 w 11269336"/>
              <a:gd name="connsiteY254" fmla="*/ 2235635 h 2323145"/>
              <a:gd name="connsiteX255" fmla="*/ 981959 w 11269336"/>
              <a:gd name="connsiteY255" fmla="*/ 2231607 h 2323145"/>
              <a:gd name="connsiteX256" fmla="*/ 938600 w 11269336"/>
              <a:gd name="connsiteY256" fmla="*/ 2238113 h 2323145"/>
              <a:gd name="connsiteX257" fmla="*/ 791788 w 11269336"/>
              <a:gd name="connsiteY257" fmla="*/ 2293224 h 2323145"/>
              <a:gd name="connsiteX258" fmla="*/ 706914 w 11269336"/>
              <a:gd name="connsiteY258" fmla="*/ 2305046 h 2323145"/>
              <a:gd name="connsiteX259" fmla="*/ 675971 w 11269336"/>
              <a:gd name="connsiteY259" fmla="*/ 2304030 h 2323145"/>
              <a:gd name="connsiteX260" fmla="*/ 624180 w 11269336"/>
              <a:gd name="connsiteY260" fmla="*/ 2302650 h 2323145"/>
              <a:gd name="connsiteX261" fmla="*/ 583453 w 11269336"/>
              <a:gd name="connsiteY261" fmla="*/ 2288788 h 2323145"/>
              <a:gd name="connsiteX262" fmla="*/ 540946 w 11269336"/>
              <a:gd name="connsiteY262" fmla="*/ 2292721 h 2323145"/>
              <a:gd name="connsiteX263" fmla="*/ 533680 w 11269336"/>
              <a:gd name="connsiteY263" fmla="*/ 2310233 h 2323145"/>
              <a:gd name="connsiteX264" fmla="*/ 487366 w 11269336"/>
              <a:gd name="connsiteY264" fmla="*/ 2309053 h 2323145"/>
              <a:gd name="connsiteX265" fmla="*/ 416820 w 11269336"/>
              <a:gd name="connsiteY265" fmla="*/ 2305443 h 2323145"/>
              <a:gd name="connsiteX266" fmla="*/ 376805 w 11269336"/>
              <a:gd name="connsiteY266" fmla="*/ 2307647 h 2323145"/>
              <a:gd name="connsiteX267" fmla="*/ 266777 w 11269336"/>
              <a:gd name="connsiteY267" fmla="*/ 2309012 h 2323145"/>
              <a:gd name="connsiteX268" fmla="*/ 156013 w 11269336"/>
              <a:gd name="connsiteY268" fmla="*/ 2306832 h 2323145"/>
              <a:gd name="connsiteX269" fmla="*/ 87258 w 11269336"/>
              <a:gd name="connsiteY269" fmla="*/ 2285511 h 2323145"/>
              <a:gd name="connsiteX270" fmla="*/ 23798 w 11269336"/>
              <a:gd name="connsiteY270" fmla="*/ 2281822 h 2323145"/>
              <a:gd name="connsiteX271" fmla="*/ 0 w 11269336"/>
              <a:gd name="connsiteY271" fmla="*/ 2285369 h 2323145"/>
              <a:gd name="connsiteX272" fmla="*/ 0 w 11269336"/>
              <a:gd name="connsiteY272"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159151 w 11269336"/>
              <a:gd name="connsiteY139" fmla="*/ 2029640 h 2323145"/>
              <a:gd name="connsiteX140" fmla="*/ 5041688 w 11269336"/>
              <a:gd name="connsiteY140" fmla="*/ 2022334 h 2323145"/>
              <a:gd name="connsiteX141" fmla="*/ 4860988 w 11269336"/>
              <a:gd name="connsiteY141" fmla="*/ 2135698 h 2323145"/>
              <a:gd name="connsiteX142" fmla="*/ 4807902 w 11269336"/>
              <a:gd name="connsiteY142" fmla="*/ 2138894 h 2323145"/>
              <a:gd name="connsiteX143" fmla="*/ 4765388 w 11269336"/>
              <a:gd name="connsiteY143" fmla="*/ 2162525 h 2323145"/>
              <a:gd name="connsiteX144" fmla="*/ 4745033 w 11269336"/>
              <a:gd name="connsiteY144" fmla="*/ 2158859 h 2323145"/>
              <a:gd name="connsiteX145" fmla="*/ 4741475 w 11269336"/>
              <a:gd name="connsiteY145" fmla="*/ 2157998 h 2323145"/>
              <a:gd name="connsiteX146" fmla="*/ 4728247 w 11269336"/>
              <a:gd name="connsiteY146" fmla="*/ 2159526 h 2323145"/>
              <a:gd name="connsiteX147" fmla="*/ 4723263 w 11269336"/>
              <a:gd name="connsiteY147" fmla="*/ 2153742 h 2323145"/>
              <a:gd name="connsiteX148" fmla="*/ 4702453 w 11269336"/>
              <a:gd name="connsiteY148" fmla="*/ 2151586 h 2323145"/>
              <a:gd name="connsiteX149" fmla="*/ 4678455 w 11269336"/>
              <a:gd name="connsiteY149" fmla="*/ 2156131 h 2323145"/>
              <a:gd name="connsiteX150" fmla="*/ 4593061 w 11269336"/>
              <a:gd name="connsiteY150" fmla="*/ 2171597 h 2323145"/>
              <a:gd name="connsiteX151" fmla="*/ 4579902 w 11269336"/>
              <a:gd name="connsiteY151" fmla="*/ 2177927 h 2323145"/>
              <a:gd name="connsiteX152" fmla="*/ 4533444 w 11269336"/>
              <a:gd name="connsiteY152" fmla="*/ 2181200 h 2323145"/>
              <a:gd name="connsiteX153" fmla="*/ 4492832 w 11269336"/>
              <a:gd name="connsiteY153" fmla="*/ 2188033 h 2323145"/>
              <a:gd name="connsiteX154" fmla="*/ 4467257 w 11269336"/>
              <a:gd name="connsiteY154" fmla="*/ 2196121 h 2323145"/>
              <a:gd name="connsiteX155" fmla="*/ 4459937 w 11269336"/>
              <a:gd name="connsiteY155" fmla="*/ 2195182 h 2323145"/>
              <a:gd name="connsiteX156" fmla="*/ 4433312 w 11269336"/>
              <a:gd name="connsiteY156" fmla="*/ 2199004 h 2323145"/>
              <a:gd name="connsiteX157" fmla="*/ 4420601 w 11269336"/>
              <a:gd name="connsiteY157" fmla="*/ 2205158 h 2323145"/>
              <a:gd name="connsiteX158" fmla="*/ 4405765 w 11269336"/>
              <a:gd name="connsiteY158" fmla="*/ 2199902 h 2323145"/>
              <a:gd name="connsiteX159" fmla="*/ 4401354 w 11269336"/>
              <a:gd name="connsiteY159" fmla="*/ 2194745 h 2323145"/>
              <a:gd name="connsiteX160" fmla="*/ 4383151 w 11269336"/>
              <a:gd name="connsiteY160" fmla="*/ 2201140 h 2323145"/>
              <a:gd name="connsiteX161" fmla="*/ 4366646 w 11269336"/>
              <a:gd name="connsiteY161" fmla="*/ 2198564 h 2323145"/>
              <a:gd name="connsiteX162" fmla="*/ 4354009 w 11269336"/>
              <a:gd name="connsiteY162" fmla="*/ 2204984 h 2323145"/>
              <a:gd name="connsiteX163" fmla="*/ 4348284 w 11269336"/>
              <a:gd name="connsiteY163" fmla="*/ 2205270 h 2323145"/>
              <a:gd name="connsiteX164" fmla="*/ 4333906 w 11269336"/>
              <a:gd name="connsiteY164" fmla="*/ 2205251 h 2323145"/>
              <a:gd name="connsiteX165" fmla="*/ 4308819 w 11269336"/>
              <a:gd name="connsiteY165" fmla="*/ 2203822 h 2323145"/>
              <a:gd name="connsiteX166" fmla="*/ 4301210 w 11269336"/>
              <a:gd name="connsiteY166" fmla="*/ 2204456 h 2323145"/>
              <a:gd name="connsiteX167" fmla="*/ 4283095 w 11269336"/>
              <a:gd name="connsiteY167" fmla="*/ 2198177 h 2323145"/>
              <a:gd name="connsiteX168" fmla="*/ 4250119 w 11269336"/>
              <a:gd name="connsiteY168" fmla="*/ 2196342 h 2323145"/>
              <a:gd name="connsiteX169" fmla="*/ 4189203 w 11269336"/>
              <a:gd name="connsiteY169" fmla="*/ 2178994 h 2323145"/>
              <a:gd name="connsiteX170" fmla="*/ 4154035 w 11269336"/>
              <a:gd name="connsiteY170" fmla="*/ 2171950 h 2323145"/>
              <a:gd name="connsiteX171" fmla="*/ 4129569 w 11269336"/>
              <a:gd name="connsiteY171" fmla="*/ 2163850 h 2323145"/>
              <a:gd name="connsiteX172" fmla="*/ 4061250 w 11269336"/>
              <a:gd name="connsiteY172" fmla="*/ 2159236 h 2323145"/>
              <a:gd name="connsiteX173" fmla="*/ 3945480 w 11269336"/>
              <a:gd name="connsiteY173" fmla="*/ 2158279 h 2323145"/>
              <a:gd name="connsiteX174" fmla="*/ 3921468 w 11269336"/>
              <a:gd name="connsiteY174" fmla="*/ 2156588 h 2323145"/>
              <a:gd name="connsiteX175" fmla="*/ 3903348 w 11269336"/>
              <a:gd name="connsiteY175" fmla="*/ 2149220 h 2323145"/>
              <a:gd name="connsiteX176" fmla="*/ 3901342 w 11269336"/>
              <a:gd name="connsiteY176" fmla="*/ 2142355 h 2323145"/>
              <a:gd name="connsiteX177" fmla="*/ 3888539 w 11269336"/>
              <a:gd name="connsiteY177" fmla="*/ 2140476 h 2323145"/>
              <a:gd name="connsiteX178" fmla="*/ 3885662 w 11269336"/>
              <a:gd name="connsiteY178" fmla="*/ 2138740 h 2323145"/>
              <a:gd name="connsiteX179" fmla="*/ 3868627 w 11269336"/>
              <a:gd name="connsiteY179" fmla="*/ 2130023 h 2323145"/>
              <a:gd name="connsiteX180" fmla="*/ 3819177 w 11269336"/>
              <a:gd name="connsiteY180" fmla="*/ 2142111 h 2323145"/>
              <a:gd name="connsiteX181" fmla="*/ 3769100 w 11269336"/>
              <a:gd name="connsiteY181" fmla="*/ 2131731 h 2323145"/>
              <a:gd name="connsiteX182" fmla="*/ 3562752 w 11269336"/>
              <a:gd name="connsiteY182" fmla="*/ 2131785 h 2323145"/>
              <a:gd name="connsiteX183" fmla="*/ 3541402 w 11269336"/>
              <a:gd name="connsiteY183" fmla="*/ 2106821 h 2323145"/>
              <a:gd name="connsiteX184" fmla="*/ 3460591 w 11269336"/>
              <a:gd name="connsiteY184" fmla="*/ 2097951 h 2323145"/>
              <a:gd name="connsiteX185" fmla="*/ 3170922 w 11269336"/>
              <a:gd name="connsiteY185" fmla="*/ 2115957 h 2323145"/>
              <a:gd name="connsiteX186" fmla="*/ 3156256 w 11269336"/>
              <a:gd name="connsiteY186" fmla="*/ 2124773 h 2323145"/>
              <a:gd name="connsiteX187" fmla="*/ 3140298 w 11269336"/>
              <a:gd name="connsiteY187" fmla="*/ 2129182 h 2323145"/>
              <a:gd name="connsiteX188" fmla="*/ 3138514 w 11269336"/>
              <a:gd name="connsiteY188" fmla="*/ 2128069 h 2323145"/>
              <a:gd name="connsiteX189" fmla="*/ 3120467 w 11269336"/>
              <a:gd name="connsiteY189" fmla="*/ 2128281 h 2323145"/>
              <a:gd name="connsiteX190" fmla="*/ 3116175 w 11269336"/>
              <a:gd name="connsiteY190" fmla="*/ 2131633 h 2323145"/>
              <a:gd name="connsiteX191" fmla="*/ 3103685 w 11269336"/>
              <a:gd name="connsiteY191" fmla="*/ 2132814 h 2323145"/>
              <a:gd name="connsiteX192" fmla="*/ 3078794 w 11269336"/>
              <a:gd name="connsiteY192" fmla="*/ 2137935 h 2323145"/>
              <a:gd name="connsiteX193" fmla="*/ 3074407 w 11269336"/>
              <a:gd name="connsiteY193" fmla="*/ 2136274 h 2323145"/>
              <a:gd name="connsiteX194" fmla="*/ 3037285 w 11269336"/>
              <a:gd name="connsiteY194" fmla="*/ 2139919 h 2323145"/>
              <a:gd name="connsiteX195" fmla="*/ 3036901 w 11269336"/>
              <a:gd name="connsiteY195" fmla="*/ 2138726 h 2323145"/>
              <a:gd name="connsiteX196" fmla="*/ 3026996 w 11269336"/>
              <a:gd name="connsiteY196" fmla="*/ 2134322 h 2323145"/>
              <a:gd name="connsiteX197" fmla="*/ 3007772 w 11269336"/>
              <a:gd name="connsiteY197" fmla="*/ 2128742 h 2323145"/>
              <a:gd name="connsiteX198" fmla="*/ 2965030 w 11269336"/>
              <a:gd name="connsiteY198" fmla="*/ 2100494 h 2323145"/>
              <a:gd name="connsiteX199" fmla="*/ 2926342 w 11269336"/>
              <a:gd name="connsiteY199" fmla="*/ 2104155 h 2323145"/>
              <a:gd name="connsiteX200" fmla="*/ 2918608 w 11269336"/>
              <a:gd name="connsiteY200" fmla="*/ 2104215 h 2323145"/>
              <a:gd name="connsiteX201" fmla="*/ 2918475 w 11269336"/>
              <a:gd name="connsiteY201" fmla="*/ 2103937 h 2323145"/>
              <a:gd name="connsiteX202" fmla="*/ 2910360 w 11269336"/>
              <a:gd name="connsiteY202" fmla="*/ 2103444 h 2323145"/>
              <a:gd name="connsiteX203" fmla="*/ 2904507 w 11269336"/>
              <a:gd name="connsiteY203" fmla="*/ 2104326 h 2323145"/>
              <a:gd name="connsiteX204" fmla="*/ 2889503 w 11269336"/>
              <a:gd name="connsiteY204" fmla="*/ 2104443 h 2323145"/>
              <a:gd name="connsiteX205" fmla="*/ 2884480 w 11269336"/>
              <a:gd name="connsiteY205" fmla="*/ 2102626 h 2323145"/>
              <a:gd name="connsiteX206" fmla="*/ 2882689 w 11269336"/>
              <a:gd name="connsiteY206" fmla="*/ 2099228 h 2323145"/>
              <a:gd name="connsiteX207" fmla="*/ 2881291 w 11269336"/>
              <a:gd name="connsiteY207" fmla="*/ 2099618 h 2323145"/>
              <a:gd name="connsiteX208" fmla="*/ 2853979 w 11269336"/>
              <a:gd name="connsiteY208" fmla="*/ 2090388 h 2323145"/>
              <a:gd name="connsiteX209" fmla="*/ 2791790 w 11269336"/>
              <a:gd name="connsiteY209" fmla="*/ 2080332 h 2323145"/>
              <a:gd name="connsiteX210" fmla="*/ 2755844 w 11269336"/>
              <a:gd name="connsiteY210" fmla="*/ 2078874 h 2323145"/>
              <a:gd name="connsiteX211" fmla="*/ 2657742 w 11269336"/>
              <a:gd name="connsiteY211" fmla="*/ 2070179 h 2323145"/>
              <a:gd name="connsiteX212" fmla="*/ 2559549 w 11269336"/>
              <a:gd name="connsiteY212" fmla="*/ 2057873 h 2323145"/>
              <a:gd name="connsiteX213" fmla="*/ 2512054 w 11269336"/>
              <a:gd name="connsiteY213" fmla="*/ 2031671 h 2323145"/>
              <a:gd name="connsiteX214" fmla="*/ 2506437 w 11269336"/>
              <a:gd name="connsiteY214" fmla="*/ 2030918 h 2323145"/>
              <a:gd name="connsiteX215" fmla="*/ 2491752 w 11269336"/>
              <a:gd name="connsiteY215" fmla="*/ 2033906 h 2323145"/>
              <a:gd name="connsiteX216" fmla="*/ 2486338 w 11269336"/>
              <a:gd name="connsiteY216" fmla="*/ 2035862 h 2323145"/>
              <a:gd name="connsiteX217" fmla="*/ 2478186 w 11269336"/>
              <a:gd name="connsiteY217" fmla="*/ 2036953 h 2323145"/>
              <a:gd name="connsiteX218" fmla="*/ 2477950 w 11269336"/>
              <a:gd name="connsiteY218" fmla="*/ 2036715 h 2323145"/>
              <a:gd name="connsiteX219" fmla="*/ 2470381 w 11269336"/>
              <a:gd name="connsiteY219" fmla="*/ 2038256 h 2323145"/>
              <a:gd name="connsiteX220" fmla="*/ 2433781 w 11269336"/>
              <a:gd name="connsiteY220" fmla="*/ 2049140 h 2323145"/>
              <a:gd name="connsiteX221" fmla="*/ 2381172 w 11269336"/>
              <a:gd name="connsiteY221" fmla="*/ 2030645 h 2323145"/>
              <a:gd name="connsiteX222" fmla="*/ 2360198 w 11269336"/>
              <a:gd name="connsiteY222" fmla="*/ 2029059 h 2323145"/>
              <a:gd name="connsiteX223" fmla="*/ 2348815 w 11269336"/>
              <a:gd name="connsiteY223" fmla="*/ 2026798 h 2323145"/>
              <a:gd name="connsiteX224" fmla="*/ 2347988 w 11269336"/>
              <a:gd name="connsiteY224" fmla="*/ 2025745 h 2323145"/>
              <a:gd name="connsiteX225" fmla="*/ 2312920 w 11269336"/>
              <a:gd name="connsiteY225" fmla="*/ 2036311 h 2323145"/>
              <a:gd name="connsiteX226" fmla="*/ 2307986 w 11269336"/>
              <a:gd name="connsiteY226" fmla="*/ 2035583 h 2323145"/>
              <a:gd name="connsiteX227" fmla="*/ 2285481 w 11269336"/>
              <a:gd name="connsiteY227" fmla="*/ 2045197 h 2323145"/>
              <a:gd name="connsiteX228" fmla="*/ 2273666 w 11269336"/>
              <a:gd name="connsiteY228" fmla="*/ 2048710 h 2323145"/>
              <a:gd name="connsiteX229" fmla="*/ 2270719 w 11269336"/>
              <a:gd name="connsiteY229" fmla="*/ 2052702 h 2323145"/>
              <a:gd name="connsiteX230" fmla="*/ 2253080 w 11269336"/>
              <a:gd name="connsiteY230" fmla="*/ 2056363 h 2323145"/>
              <a:gd name="connsiteX231" fmla="*/ 2250906 w 11269336"/>
              <a:gd name="connsiteY231" fmla="*/ 2055654 h 2323145"/>
              <a:gd name="connsiteX232" fmla="*/ 2236905 w 11269336"/>
              <a:gd name="connsiteY232" fmla="*/ 2062882 h 2323145"/>
              <a:gd name="connsiteX233" fmla="*/ 2225830 w 11269336"/>
              <a:gd name="connsiteY233" fmla="*/ 2074027 h 2323145"/>
              <a:gd name="connsiteX234" fmla="*/ 2073776 w 11269336"/>
              <a:gd name="connsiteY234" fmla="*/ 2089244 h 2323145"/>
              <a:gd name="connsiteX235" fmla="*/ 1948256 w 11269336"/>
              <a:gd name="connsiteY235" fmla="*/ 2146616 h 2323145"/>
              <a:gd name="connsiteX236" fmla="*/ 1865582 w 11269336"/>
              <a:gd name="connsiteY236" fmla="*/ 2153738 h 2323145"/>
              <a:gd name="connsiteX237" fmla="*/ 1835210 w 11269336"/>
              <a:gd name="connsiteY237" fmla="*/ 2134244 h 2323145"/>
              <a:gd name="connsiteX238" fmla="*/ 1632661 w 11269336"/>
              <a:gd name="connsiteY238" fmla="*/ 2173882 h 2323145"/>
              <a:gd name="connsiteX239" fmla="*/ 1579590 w 11269336"/>
              <a:gd name="connsiteY239" fmla="*/ 2173680 h 2323145"/>
              <a:gd name="connsiteX240" fmla="*/ 1535601 w 11269336"/>
              <a:gd name="connsiteY240" fmla="*/ 2194590 h 2323145"/>
              <a:gd name="connsiteX241" fmla="*/ 1515594 w 11269336"/>
              <a:gd name="connsiteY241" fmla="*/ 2189622 h 2323145"/>
              <a:gd name="connsiteX242" fmla="*/ 1512113 w 11269336"/>
              <a:gd name="connsiteY242" fmla="*/ 2188534 h 2323145"/>
              <a:gd name="connsiteX243" fmla="*/ 1498838 w 11269336"/>
              <a:gd name="connsiteY243" fmla="*/ 2189213 h 2323145"/>
              <a:gd name="connsiteX244" fmla="*/ 1494279 w 11269336"/>
              <a:gd name="connsiteY244" fmla="*/ 2183112 h 2323145"/>
              <a:gd name="connsiteX245" fmla="*/ 1473714 w 11269336"/>
              <a:gd name="connsiteY245" fmla="*/ 2179625 h 2323145"/>
              <a:gd name="connsiteX246" fmla="*/ 1449503 w 11269336"/>
              <a:gd name="connsiteY246" fmla="*/ 2182633 h 2323145"/>
              <a:gd name="connsiteX247" fmla="*/ 1335495 w 11269336"/>
              <a:gd name="connsiteY247" fmla="*/ 2203940 h 2323145"/>
              <a:gd name="connsiteX248" fmla="*/ 1266687 w 11269336"/>
              <a:gd name="connsiteY248" fmla="*/ 2212688 h 2323145"/>
              <a:gd name="connsiteX249" fmla="*/ 1239614 w 11269336"/>
              <a:gd name="connsiteY249" fmla="*/ 2209727 h 2323145"/>
              <a:gd name="connsiteX250" fmla="*/ 1202436 w 11269336"/>
              <a:gd name="connsiteY250" fmla="*/ 2209817 h 2323145"/>
              <a:gd name="connsiteX251" fmla="*/ 1136097 w 11269336"/>
              <a:gd name="connsiteY251" fmla="*/ 2205112 h 2323145"/>
              <a:gd name="connsiteX252" fmla="*/ 1048229 w 11269336"/>
              <a:gd name="connsiteY252" fmla="*/ 2207249 h 2323145"/>
              <a:gd name="connsiteX253" fmla="*/ 988232 w 11269336"/>
              <a:gd name="connsiteY253" fmla="*/ 2235635 h 2323145"/>
              <a:gd name="connsiteX254" fmla="*/ 981959 w 11269336"/>
              <a:gd name="connsiteY254" fmla="*/ 2231607 h 2323145"/>
              <a:gd name="connsiteX255" fmla="*/ 938600 w 11269336"/>
              <a:gd name="connsiteY255" fmla="*/ 2238113 h 2323145"/>
              <a:gd name="connsiteX256" fmla="*/ 791788 w 11269336"/>
              <a:gd name="connsiteY256" fmla="*/ 2293224 h 2323145"/>
              <a:gd name="connsiteX257" fmla="*/ 706914 w 11269336"/>
              <a:gd name="connsiteY257" fmla="*/ 2305046 h 2323145"/>
              <a:gd name="connsiteX258" fmla="*/ 675971 w 11269336"/>
              <a:gd name="connsiteY258" fmla="*/ 2304030 h 2323145"/>
              <a:gd name="connsiteX259" fmla="*/ 624180 w 11269336"/>
              <a:gd name="connsiteY259" fmla="*/ 2302650 h 2323145"/>
              <a:gd name="connsiteX260" fmla="*/ 583453 w 11269336"/>
              <a:gd name="connsiteY260" fmla="*/ 2288788 h 2323145"/>
              <a:gd name="connsiteX261" fmla="*/ 540946 w 11269336"/>
              <a:gd name="connsiteY261" fmla="*/ 2292721 h 2323145"/>
              <a:gd name="connsiteX262" fmla="*/ 533680 w 11269336"/>
              <a:gd name="connsiteY262" fmla="*/ 2310233 h 2323145"/>
              <a:gd name="connsiteX263" fmla="*/ 487366 w 11269336"/>
              <a:gd name="connsiteY263" fmla="*/ 2309053 h 2323145"/>
              <a:gd name="connsiteX264" fmla="*/ 416820 w 11269336"/>
              <a:gd name="connsiteY264" fmla="*/ 2305443 h 2323145"/>
              <a:gd name="connsiteX265" fmla="*/ 376805 w 11269336"/>
              <a:gd name="connsiteY265" fmla="*/ 2307647 h 2323145"/>
              <a:gd name="connsiteX266" fmla="*/ 266777 w 11269336"/>
              <a:gd name="connsiteY266" fmla="*/ 2309012 h 2323145"/>
              <a:gd name="connsiteX267" fmla="*/ 156013 w 11269336"/>
              <a:gd name="connsiteY267" fmla="*/ 2306832 h 2323145"/>
              <a:gd name="connsiteX268" fmla="*/ 87258 w 11269336"/>
              <a:gd name="connsiteY268" fmla="*/ 2285511 h 2323145"/>
              <a:gd name="connsiteX269" fmla="*/ 23798 w 11269336"/>
              <a:gd name="connsiteY269" fmla="*/ 2281822 h 2323145"/>
              <a:gd name="connsiteX270" fmla="*/ 0 w 11269336"/>
              <a:gd name="connsiteY270" fmla="*/ 2285369 h 2323145"/>
              <a:gd name="connsiteX271" fmla="*/ 0 w 11269336"/>
              <a:gd name="connsiteY271"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159151 w 11269336"/>
              <a:gd name="connsiteY139" fmla="*/ 2029640 h 2323145"/>
              <a:gd name="connsiteX140" fmla="*/ 5041688 w 11269336"/>
              <a:gd name="connsiteY140" fmla="*/ 2022334 h 2323145"/>
              <a:gd name="connsiteX141" fmla="*/ 4860988 w 11269336"/>
              <a:gd name="connsiteY141" fmla="*/ 2135698 h 2323145"/>
              <a:gd name="connsiteX142" fmla="*/ 4807902 w 11269336"/>
              <a:gd name="connsiteY142" fmla="*/ 2138894 h 2323145"/>
              <a:gd name="connsiteX143" fmla="*/ 4765388 w 11269336"/>
              <a:gd name="connsiteY143" fmla="*/ 2162525 h 2323145"/>
              <a:gd name="connsiteX144" fmla="*/ 4745033 w 11269336"/>
              <a:gd name="connsiteY144" fmla="*/ 2158859 h 2323145"/>
              <a:gd name="connsiteX145" fmla="*/ 4741475 w 11269336"/>
              <a:gd name="connsiteY145" fmla="*/ 2157998 h 2323145"/>
              <a:gd name="connsiteX146" fmla="*/ 4728247 w 11269336"/>
              <a:gd name="connsiteY146" fmla="*/ 2159526 h 2323145"/>
              <a:gd name="connsiteX147" fmla="*/ 4723263 w 11269336"/>
              <a:gd name="connsiteY147" fmla="*/ 2153742 h 2323145"/>
              <a:gd name="connsiteX148" fmla="*/ 4702453 w 11269336"/>
              <a:gd name="connsiteY148" fmla="*/ 2151586 h 2323145"/>
              <a:gd name="connsiteX149" fmla="*/ 4678455 w 11269336"/>
              <a:gd name="connsiteY149" fmla="*/ 2156131 h 2323145"/>
              <a:gd name="connsiteX150" fmla="*/ 4593061 w 11269336"/>
              <a:gd name="connsiteY150" fmla="*/ 2171597 h 2323145"/>
              <a:gd name="connsiteX151" fmla="*/ 4579902 w 11269336"/>
              <a:gd name="connsiteY151" fmla="*/ 2177927 h 2323145"/>
              <a:gd name="connsiteX152" fmla="*/ 4533444 w 11269336"/>
              <a:gd name="connsiteY152" fmla="*/ 2181200 h 2323145"/>
              <a:gd name="connsiteX153" fmla="*/ 4492832 w 11269336"/>
              <a:gd name="connsiteY153" fmla="*/ 2188033 h 2323145"/>
              <a:gd name="connsiteX154" fmla="*/ 4467257 w 11269336"/>
              <a:gd name="connsiteY154" fmla="*/ 2196121 h 2323145"/>
              <a:gd name="connsiteX155" fmla="*/ 4459937 w 11269336"/>
              <a:gd name="connsiteY155" fmla="*/ 2195182 h 2323145"/>
              <a:gd name="connsiteX156" fmla="*/ 4433312 w 11269336"/>
              <a:gd name="connsiteY156" fmla="*/ 2199004 h 2323145"/>
              <a:gd name="connsiteX157" fmla="*/ 4420601 w 11269336"/>
              <a:gd name="connsiteY157" fmla="*/ 2205158 h 2323145"/>
              <a:gd name="connsiteX158" fmla="*/ 4405765 w 11269336"/>
              <a:gd name="connsiteY158" fmla="*/ 2199902 h 2323145"/>
              <a:gd name="connsiteX159" fmla="*/ 4401354 w 11269336"/>
              <a:gd name="connsiteY159" fmla="*/ 2194745 h 2323145"/>
              <a:gd name="connsiteX160" fmla="*/ 4383151 w 11269336"/>
              <a:gd name="connsiteY160" fmla="*/ 2201140 h 2323145"/>
              <a:gd name="connsiteX161" fmla="*/ 4366646 w 11269336"/>
              <a:gd name="connsiteY161" fmla="*/ 2198564 h 2323145"/>
              <a:gd name="connsiteX162" fmla="*/ 4354009 w 11269336"/>
              <a:gd name="connsiteY162" fmla="*/ 2204984 h 2323145"/>
              <a:gd name="connsiteX163" fmla="*/ 4348284 w 11269336"/>
              <a:gd name="connsiteY163" fmla="*/ 2205270 h 2323145"/>
              <a:gd name="connsiteX164" fmla="*/ 4333906 w 11269336"/>
              <a:gd name="connsiteY164" fmla="*/ 2205251 h 2323145"/>
              <a:gd name="connsiteX165" fmla="*/ 4308819 w 11269336"/>
              <a:gd name="connsiteY165" fmla="*/ 2203822 h 2323145"/>
              <a:gd name="connsiteX166" fmla="*/ 4301210 w 11269336"/>
              <a:gd name="connsiteY166" fmla="*/ 2204456 h 2323145"/>
              <a:gd name="connsiteX167" fmla="*/ 4283095 w 11269336"/>
              <a:gd name="connsiteY167" fmla="*/ 2198177 h 2323145"/>
              <a:gd name="connsiteX168" fmla="*/ 4250119 w 11269336"/>
              <a:gd name="connsiteY168" fmla="*/ 2196342 h 2323145"/>
              <a:gd name="connsiteX169" fmla="*/ 4189203 w 11269336"/>
              <a:gd name="connsiteY169" fmla="*/ 2178994 h 2323145"/>
              <a:gd name="connsiteX170" fmla="*/ 4154035 w 11269336"/>
              <a:gd name="connsiteY170" fmla="*/ 2171950 h 2323145"/>
              <a:gd name="connsiteX171" fmla="*/ 4129569 w 11269336"/>
              <a:gd name="connsiteY171" fmla="*/ 2163850 h 2323145"/>
              <a:gd name="connsiteX172" fmla="*/ 4061250 w 11269336"/>
              <a:gd name="connsiteY172" fmla="*/ 2159236 h 2323145"/>
              <a:gd name="connsiteX173" fmla="*/ 3945480 w 11269336"/>
              <a:gd name="connsiteY173" fmla="*/ 2158279 h 2323145"/>
              <a:gd name="connsiteX174" fmla="*/ 3921468 w 11269336"/>
              <a:gd name="connsiteY174" fmla="*/ 2156588 h 2323145"/>
              <a:gd name="connsiteX175" fmla="*/ 3903348 w 11269336"/>
              <a:gd name="connsiteY175" fmla="*/ 2149220 h 2323145"/>
              <a:gd name="connsiteX176" fmla="*/ 3901342 w 11269336"/>
              <a:gd name="connsiteY176" fmla="*/ 2142355 h 2323145"/>
              <a:gd name="connsiteX177" fmla="*/ 3888539 w 11269336"/>
              <a:gd name="connsiteY177" fmla="*/ 2140476 h 2323145"/>
              <a:gd name="connsiteX178" fmla="*/ 3885662 w 11269336"/>
              <a:gd name="connsiteY178" fmla="*/ 2138740 h 2323145"/>
              <a:gd name="connsiteX179" fmla="*/ 3868627 w 11269336"/>
              <a:gd name="connsiteY179" fmla="*/ 2130023 h 2323145"/>
              <a:gd name="connsiteX180" fmla="*/ 3819177 w 11269336"/>
              <a:gd name="connsiteY180" fmla="*/ 2142111 h 2323145"/>
              <a:gd name="connsiteX181" fmla="*/ 3769100 w 11269336"/>
              <a:gd name="connsiteY181" fmla="*/ 2131731 h 2323145"/>
              <a:gd name="connsiteX182" fmla="*/ 3562752 w 11269336"/>
              <a:gd name="connsiteY182" fmla="*/ 2131785 h 2323145"/>
              <a:gd name="connsiteX183" fmla="*/ 3541402 w 11269336"/>
              <a:gd name="connsiteY183" fmla="*/ 2106821 h 2323145"/>
              <a:gd name="connsiteX184" fmla="*/ 3365341 w 11269336"/>
              <a:gd name="connsiteY184" fmla="*/ 2077638 h 2323145"/>
              <a:gd name="connsiteX185" fmla="*/ 3170922 w 11269336"/>
              <a:gd name="connsiteY185" fmla="*/ 2115957 h 2323145"/>
              <a:gd name="connsiteX186" fmla="*/ 3156256 w 11269336"/>
              <a:gd name="connsiteY186" fmla="*/ 2124773 h 2323145"/>
              <a:gd name="connsiteX187" fmla="*/ 3140298 w 11269336"/>
              <a:gd name="connsiteY187" fmla="*/ 2129182 h 2323145"/>
              <a:gd name="connsiteX188" fmla="*/ 3138514 w 11269336"/>
              <a:gd name="connsiteY188" fmla="*/ 2128069 h 2323145"/>
              <a:gd name="connsiteX189" fmla="*/ 3120467 w 11269336"/>
              <a:gd name="connsiteY189" fmla="*/ 2128281 h 2323145"/>
              <a:gd name="connsiteX190" fmla="*/ 3116175 w 11269336"/>
              <a:gd name="connsiteY190" fmla="*/ 2131633 h 2323145"/>
              <a:gd name="connsiteX191" fmla="*/ 3103685 w 11269336"/>
              <a:gd name="connsiteY191" fmla="*/ 2132814 h 2323145"/>
              <a:gd name="connsiteX192" fmla="*/ 3078794 w 11269336"/>
              <a:gd name="connsiteY192" fmla="*/ 2137935 h 2323145"/>
              <a:gd name="connsiteX193" fmla="*/ 3074407 w 11269336"/>
              <a:gd name="connsiteY193" fmla="*/ 2136274 h 2323145"/>
              <a:gd name="connsiteX194" fmla="*/ 3037285 w 11269336"/>
              <a:gd name="connsiteY194" fmla="*/ 2139919 h 2323145"/>
              <a:gd name="connsiteX195" fmla="*/ 3036901 w 11269336"/>
              <a:gd name="connsiteY195" fmla="*/ 2138726 h 2323145"/>
              <a:gd name="connsiteX196" fmla="*/ 3026996 w 11269336"/>
              <a:gd name="connsiteY196" fmla="*/ 2134322 h 2323145"/>
              <a:gd name="connsiteX197" fmla="*/ 3007772 w 11269336"/>
              <a:gd name="connsiteY197" fmla="*/ 2128742 h 2323145"/>
              <a:gd name="connsiteX198" fmla="*/ 2965030 w 11269336"/>
              <a:gd name="connsiteY198" fmla="*/ 2100494 h 2323145"/>
              <a:gd name="connsiteX199" fmla="*/ 2926342 w 11269336"/>
              <a:gd name="connsiteY199" fmla="*/ 2104155 h 2323145"/>
              <a:gd name="connsiteX200" fmla="*/ 2918608 w 11269336"/>
              <a:gd name="connsiteY200" fmla="*/ 2104215 h 2323145"/>
              <a:gd name="connsiteX201" fmla="*/ 2918475 w 11269336"/>
              <a:gd name="connsiteY201" fmla="*/ 2103937 h 2323145"/>
              <a:gd name="connsiteX202" fmla="*/ 2910360 w 11269336"/>
              <a:gd name="connsiteY202" fmla="*/ 2103444 h 2323145"/>
              <a:gd name="connsiteX203" fmla="*/ 2904507 w 11269336"/>
              <a:gd name="connsiteY203" fmla="*/ 2104326 h 2323145"/>
              <a:gd name="connsiteX204" fmla="*/ 2889503 w 11269336"/>
              <a:gd name="connsiteY204" fmla="*/ 2104443 h 2323145"/>
              <a:gd name="connsiteX205" fmla="*/ 2884480 w 11269336"/>
              <a:gd name="connsiteY205" fmla="*/ 2102626 h 2323145"/>
              <a:gd name="connsiteX206" fmla="*/ 2882689 w 11269336"/>
              <a:gd name="connsiteY206" fmla="*/ 2099228 h 2323145"/>
              <a:gd name="connsiteX207" fmla="*/ 2881291 w 11269336"/>
              <a:gd name="connsiteY207" fmla="*/ 2099618 h 2323145"/>
              <a:gd name="connsiteX208" fmla="*/ 2853979 w 11269336"/>
              <a:gd name="connsiteY208" fmla="*/ 2090388 h 2323145"/>
              <a:gd name="connsiteX209" fmla="*/ 2791790 w 11269336"/>
              <a:gd name="connsiteY209" fmla="*/ 2080332 h 2323145"/>
              <a:gd name="connsiteX210" fmla="*/ 2755844 w 11269336"/>
              <a:gd name="connsiteY210" fmla="*/ 2078874 h 2323145"/>
              <a:gd name="connsiteX211" fmla="*/ 2657742 w 11269336"/>
              <a:gd name="connsiteY211" fmla="*/ 2070179 h 2323145"/>
              <a:gd name="connsiteX212" fmla="*/ 2559549 w 11269336"/>
              <a:gd name="connsiteY212" fmla="*/ 2057873 h 2323145"/>
              <a:gd name="connsiteX213" fmla="*/ 2512054 w 11269336"/>
              <a:gd name="connsiteY213" fmla="*/ 2031671 h 2323145"/>
              <a:gd name="connsiteX214" fmla="*/ 2506437 w 11269336"/>
              <a:gd name="connsiteY214" fmla="*/ 2030918 h 2323145"/>
              <a:gd name="connsiteX215" fmla="*/ 2491752 w 11269336"/>
              <a:gd name="connsiteY215" fmla="*/ 2033906 h 2323145"/>
              <a:gd name="connsiteX216" fmla="*/ 2486338 w 11269336"/>
              <a:gd name="connsiteY216" fmla="*/ 2035862 h 2323145"/>
              <a:gd name="connsiteX217" fmla="*/ 2478186 w 11269336"/>
              <a:gd name="connsiteY217" fmla="*/ 2036953 h 2323145"/>
              <a:gd name="connsiteX218" fmla="*/ 2477950 w 11269336"/>
              <a:gd name="connsiteY218" fmla="*/ 2036715 h 2323145"/>
              <a:gd name="connsiteX219" fmla="*/ 2470381 w 11269336"/>
              <a:gd name="connsiteY219" fmla="*/ 2038256 h 2323145"/>
              <a:gd name="connsiteX220" fmla="*/ 2433781 w 11269336"/>
              <a:gd name="connsiteY220" fmla="*/ 2049140 h 2323145"/>
              <a:gd name="connsiteX221" fmla="*/ 2381172 w 11269336"/>
              <a:gd name="connsiteY221" fmla="*/ 2030645 h 2323145"/>
              <a:gd name="connsiteX222" fmla="*/ 2360198 w 11269336"/>
              <a:gd name="connsiteY222" fmla="*/ 2029059 h 2323145"/>
              <a:gd name="connsiteX223" fmla="*/ 2348815 w 11269336"/>
              <a:gd name="connsiteY223" fmla="*/ 2026798 h 2323145"/>
              <a:gd name="connsiteX224" fmla="*/ 2347988 w 11269336"/>
              <a:gd name="connsiteY224" fmla="*/ 2025745 h 2323145"/>
              <a:gd name="connsiteX225" fmla="*/ 2312920 w 11269336"/>
              <a:gd name="connsiteY225" fmla="*/ 2036311 h 2323145"/>
              <a:gd name="connsiteX226" fmla="*/ 2307986 w 11269336"/>
              <a:gd name="connsiteY226" fmla="*/ 2035583 h 2323145"/>
              <a:gd name="connsiteX227" fmla="*/ 2285481 w 11269336"/>
              <a:gd name="connsiteY227" fmla="*/ 2045197 h 2323145"/>
              <a:gd name="connsiteX228" fmla="*/ 2273666 w 11269336"/>
              <a:gd name="connsiteY228" fmla="*/ 2048710 h 2323145"/>
              <a:gd name="connsiteX229" fmla="*/ 2270719 w 11269336"/>
              <a:gd name="connsiteY229" fmla="*/ 2052702 h 2323145"/>
              <a:gd name="connsiteX230" fmla="*/ 2253080 w 11269336"/>
              <a:gd name="connsiteY230" fmla="*/ 2056363 h 2323145"/>
              <a:gd name="connsiteX231" fmla="*/ 2250906 w 11269336"/>
              <a:gd name="connsiteY231" fmla="*/ 2055654 h 2323145"/>
              <a:gd name="connsiteX232" fmla="*/ 2236905 w 11269336"/>
              <a:gd name="connsiteY232" fmla="*/ 2062882 h 2323145"/>
              <a:gd name="connsiteX233" fmla="*/ 2225830 w 11269336"/>
              <a:gd name="connsiteY233" fmla="*/ 2074027 h 2323145"/>
              <a:gd name="connsiteX234" fmla="*/ 2073776 w 11269336"/>
              <a:gd name="connsiteY234" fmla="*/ 2089244 h 2323145"/>
              <a:gd name="connsiteX235" fmla="*/ 1948256 w 11269336"/>
              <a:gd name="connsiteY235" fmla="*/ 2146616 h 2323145"/>
              <a:gd name="connsiteX236" fmla="*/ 1865582 w 11269336"/>
              <a:gd name="connsiteY236" fmla="*/ 2153738 h 2323145"/>
              <a:gd name="connsiteX237" fmla="*/ 1835210 w 11269336"/>
              <a:gd name="connsiteY237" fmla="*/ 2134244 h 2323145"/>
              <a:gd name="connsiteX238" fmla="*/ 1632661 w 11269336"/>
              <a:gd name="connsiteY238" fmla="*/ 2173882 h 2323145"/>
              <a:gd name="connsiteX239" fmla="*/ 1579590 w 11269336"/>
              <a:gd name="connsiteY239" fmla="*/ 2173680 h 2323145"/>
              <a:gd name="connsiteX240" fmla="*/ 1535601 w 11269336"/>
              <a:gd name="connsiteY240" fmla="*/ 2194590 h 2323145"/>
              <a:gd name="connsiteX241" fmla="*/ 1515594 w 11269336"/>
              <a:gd name="connsiteY241" fmla="*/ 2189622 h 2323145"/>
              <a:gd name="connsiteX242" fmla="*/ 1512113 w 11269336"/>
              <a:gd name="connsiteY242" fmla="*/ 2188534 h 2323145"/>
              <a:gd name="connsiteX243" fmla="*/ 1498838 w 11269336"/>
              <a:gd name="connsiteY243" fmla="*/ 2189213 h 2323145"/>
              <a:gd name="connsiteX244" fmla="*/ 1494279 w 11269336"/>
              <a:gd name="connsiteY244" fmla="*/ 2183112 h 2323145"/>
              <a:gd name="connsiteX245" fmla="*/ 1473714 w 11269336"/>
              <a:gd name="connsiteY245" fmla="*/ 2179625 h 2323145"/>
              <a:gd name="connsiteX246" fmla="*/ 1449503 w 11269336"/>
              <a:gd name="connsiteY246" fmla="*/ 2182633 h 2323145"/>
              <a:gd name="connsiteX247" fmla="*/ 1335495 w 11269336"/>
              <a:gd name="connsiteY247" fmla="*/ 2203940 h 2323145"/>
              <a:gd name="connsiteX248" fmla="*/ 1266687 w 11269336"/>
              <a:gd name="connsiteY248" fmla="*/ 2212688 h 2323145"/>
              <a:gd name="connsiteX249" fmla="*/ 1239614 w 11269336"/>
              <a:gd name="connsiteY249" fmla="*/ 2209727 h 2323145"/>
              <a:gd name="connsiteX250" fmla="*/ 1202436 w 11269336"/>
              <a:gd name="connsiteY250" fmla="*/ 2209817 h 2323145"/>
              <a:gd name="connsiteX251" fmla="*/ 1136097 w 11269336"/>
              <a:gd name="connsiteY251" fmla="*/ 2205112 h 2323145"/>
              <a:gd name="connsiteX252" fmla="*/ 1048229 w 11269336"/>
              <a:gd name="connsiteY252" fmla="*/ 2207249 h 2323145"/>
              <a:gd name="connsiteX253" fmla="*/ 988232 w 11269336"/>
              <a:gd name="connsiteY253" fmla="*/ 2235635 h 2323145"/>
              <a:gd name="connsiteX254" fmla="*/ 981959 w 11269336"/>
              <a:gd name="connsiteY254" fmla="*/ 2231607 h 2323145"/>
              <a:gd name="connsiteX255" fmla="*/ 938600 w 11269336"/>
              <a:gd name="connsiteY255" fmla="*/ 2238113 h 2323145"/>
              <a:gd name="connsiteX256" fmla="*/ 791788 w 11269336"/>
              <a:gd name="connsiteY256" fmla="*/ 2293224 h 2323145"/>
              <a:gd name="connsiteX257" fmla="*/ 706914 w 11269336"/>
              <a:gd name="connsiteY257" fmla="*/ 2305046 h 2323145"/>
              <a:gd name="connsiteX258" fmla="*/ 675971 w 11269336"/>
              <a:gd name="connsiteY258" fmla="*/ 2304030 h 2323145"/>
              <a:gd name="connsiteX259" fmla="*/ 624180 w 11269336"/>
              <a:gd name="connsiteY259" fmla="*/ 2302650 h 2323145"/>
              <a:gd name="connsiteX260" fmla="*/ 583453 w 11269336"/>
              <a:gd name="connsiteY260" fmla="*/ 2288788 h 2323145"/>
              <a:gd name="connsiteX261" fmla="*/ 540946 w 11269336"/>
              <a:gd name="connsiteY261" fmla="*/ 2292721 h 2323145"/>
              <a:gd name="connsiteX262" fmla="*/ 533680 w 11269336"/>
              <a:gd name="connsiteY262" fmla="*/ 2310233 h 2323145"/>
              <a:gd name="connsiteX263" fmla="*/ 487366 w 11269336"/>
              <a:gd name="connsiteY263" fmla="*/ 2309053 h 2323145"/>
              <a:gd name="connsiteX264" fmla="*/ 416820 w 11269336"/>
              <a:gd name="connsiteY264" fmla="*/ 2305443 h 2323145"/>
              <a:gd name="connsiteX265" fmla="*/ 376805 w 11269336"/>
              <a:gd name="connsiteY265" fmla="*/ 2307647 h 2323145"/>
              <a:gd name="connsiteX266" fmla="*/ 266777 w 11269336"/>
              <a:gd name="connsiteY266" fmla="*/ 2309012 h 2323145"/>
              <a:gd name="connsiteX267" fmla="*/ 156013 w 11269336"/>
              <a:gd name="connsiteY267" fmla="*/ 2306832 h 2323145"/>
              <a:gd name="connsiteX268" fmla="*/ 87258 w 11269336"/>
              <a:gd name="connsiteY268" fmla="*/ 2285511 h 2323145"/>
              <a:gd name="connsiteX269" fmla="*/ 23798 w 11269336"/>
              <a:gd name="connsiteY269" fmla="*/ 2281822 h 2323145"/>
              <a:gd name="connsiteX270" fmla="*/ 0 w 11269336"/>
              <a:gd name="connsiteY270" fmla="*/ 2285369 h 2323145"/>
              <a:gd name="connsiteX271" fmla="*/ 0 w 11269336"/>
              <a:gd name="connsiteY271"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159151 w 11269336"/>
              <a:gd name="connsiteY139" fmla="*/ 2029640 h 2323145"/>
              <a:gd name="connsiteX140" fmla="*/ 5041688 w 11269336"/>
              <a:gd name="connsiteY140" fmla="*/ 2022334 h 2323145"/>
              <a:gd name="connsiteX141" fmla="*/ 4860988 w 11269336"/>
              <a:gd name="connsiteY141" fmla="*/ 2135698 h 2323145"/>
              <a:gd name="connsiteX142" fmla="*/ 4807902 w 11269336"/>
              <a:gd name="connsiteY142" fmla="*/ 2138894 h 2323145"/>
              <a:gd name="connsiteX143" fmla="*/ 4765388 w 11269336"/>
              <a:gd name="connsiteY143" fmla="*/ 2162525 h 2323145"/>
              <a:gd name="connsiteX144" fmla="*/ 4745033 w 11269336"/>
              <a:gd name="connsiteY144" fmla="*/ 2158859 h 2323145"/>
              <a:gd name="connsiteX145" fmla="*/ 4741475 w 11269336"/>
              <a:gd name="connsiteY145" fmla="*/ 2157998 h 2323145"/>
              <a:gd name="connsiteX146" fmla="*/ 4728247 w 11269336"/>
              <a:gd name="connsiteY146" fmla="*/ 2159526 h 2323145"/>
              <a:gd name="connsiteX147" fmla="*/ 4723263 w 11269336"/>
              <a:gd name="connsiteY147" fmla="*/ 2153742 h 2323145"/>
              <a:gd name="connsiteX148" fmla="*/ 4702453 w 11269336"/>
              <a:gd name="connsiteY148" fmla="*/ 2151586 h 2323145"/>
              <a:gd name="connsiteX149" fmla="*/ 4678455 w 11269336"/>
              <a:gd name="connsiteY149" fmla="*/ 2156131 h 2323145"/>
              <a:gd name="connsiteX150" fmla="*/ 4593061 w 11269336"/>
              <a:gd name="connsiteY150" fmla="*/ 2171597 h 2323145"/>
              <a:gd name="connsiteX151" fmla="*/ 4579902 w 11269336"/>
              <a:gd name="connsiteY151" fmla="*/ 2177927 h 2323145"/>
              <a:gd name="connsiteX152" fmla="*/ 4533444 w 11269336"/>
              <a:gd name="connsiteY152" fmla="*/ 2181200 h 2323145"/>
              <a:gd name="connsiteX153" fmla="*/ 4492832 w 11269336"/>
              <a:gd name="connsiteY153" fmla="*/ 2188033 h 2323145"/>
              <a:gd name="connsiteX154" fmla="*/ 4467257 w 11269336"/>
              <a:gd name="connsiteY154" fmla="*/ 2196121 h 2323145"/>
              <a:gd name="connsiteX155" fmla="*/ 4459937 w 11269336"/>
              <a:gd name="connsiteY155" fmla="*/ 2195182 h 2323145"/>
              <a:gd name="connsiteX156" fmla="*/ 4433312 w 11269336"/>
              <a:gd name="connsiteY156" fmla="*/ 2199004 h 2323145"/>
              <a:gd name="connsiteX157" fmla="*/ 4420601 w 11269336"/>
              <a:gd name="connsiteY157" fmla="*/ 2205158 h 2323145"/>
              <a:gd name="connsiteX158" fmla="*/ 4405765 w 11269336"/>
              <a:gd name="connsiteY158" fmla="*/ 2199902 h 2323145"/>
              <a:gd name="connsiteX159" fmla="*/ 4401354 w 11269336"/>
              <a:gd name="connsiteY159" fmla="*/ 2194745 h 2323145"/>
              <a:gd name="connsiteX160" fmla="*/ 4383151 w 11269336"/>
              <a:gd name="connsiteY160" fmla="*/ 2201140 h 2323145"/>
              <a:gd name="connsiteX161" fmla="*/ 4366646 w 11269336"/>
              <a:gd name="connsiteY161" fmla="*/ 2198564 h 2323145"/>
              <a:gd name="connsiteX162" fmla="*/ 4354009 w 11269336"/>
              <a:gd name="connsiteY162" fmla="*/ 2204984 h 2323145"/>
              <a:gd name="connsiteX163" fmla="*/ 4348284 w 11269336"/>
              <a:gd name="connsiteY163" fmla="*/ 2205270 h 2323145"/>
              <a:gd name="connsiteX164" fmla="*/ 4333906 w 11269336"/>
              <a:gd name="connsiteY164" fmla="*/ 2205251 h 2323145"/>
              <a:gd name="connsiteX165" fmla="*/ 4308819 w 11269336"/>
              <a:gd name="connsiteY165" fmla="*/ 2203822 h 2323145"/>
              <a:gd name="connsiteX166" fmla="*/ 4301210 w 11269336"/>
              <a:gd name="connsiteY166" fmla="*/ 2204456 h 2323145"/>
              <a:gd name="connsiteX167" fmla="*/ 4283095 w 11269336"/>
              <a:gd name="connsiteY167" fmla="*/ 2198177 h 2323145"/>
              <a:gd name="connsiteX168" fmla="*/ 4250119 w 11269336"/>
              <a:gd name="connsiteY168" fmla="*/ 2196342 h 2323145"/>
              <a:gd name="connsiteX169" fmla="*/ 4189203 w 11269336"/>
              <a:gd name="connsiteY169" fmla="*/ 2178994 h 2323145"/>
              <a:gd name="connsiteX170" fmla="*/ 4154035 w 11269336"/>
              <a:gd name="connsiteY170" fmla="*/ 2171950 h 2323145"/>
              <a:gd name="connsiteX171" fmla="*/ 4129569 w 11269336"/>
              <a:gd name="connsiteY171" fmla="*/ 2163850 h 2323145"/>
              <a:gd name="connsiteX172" fmla="*/ 4061250 w 11269336"/>
              <a:gd name="connsiteY172" fmla="*/ 2159236 h 2323145"/>
              <a:gd name="connsiteX173" fmla="*/ 3945480 w 11269336"/>
              <a:gd name="connsiteY173" fmla="*/ 2158279 h 2323145"/>
              <a:gd name="connsiteX174" fmla="*/ 3921468 w 11269336"/>
              <a:gd name="connsiteY174" fmla="*/ 2156588 h 2323145"/>
              <a:gd name="connsiteX175" fmla="*/ 3903348 w 11269336"/>
              <a:gd name="connsiteY175" fmla="*/ 2149220 h 2323145"/>
              <a:gd name="connsiteX176" fmla="*/ 3901342 w 11269336"/>
              <a:gd name="connsiteY176" fmla="*/ 2142355 h 2323145"/>
              <a:gd name="connsiteX177" fmla="*/ 3888539 w 11269336"/>
              <a:gd name="connsiteY177" fmla="*/ 2140476 h 2323145"/>
              <a:gd name="connsiteX178" fmla="*/ 3885662 w 11269336"/>
              <a:gd name="connsiteY178" fmla="*/ 2138740 h 2323145"/>
              <a:gd name="connsiteX179" fmla="*/ 3868627 w 11269336"/>
              <a:gd name="connsiteY179" fmla="*/ 2130023 h 2323145"/>
              <a:gd name="connsiteX180" fmla="*/ 3819177 w 11269336"/>
              <a:gd name="connsiteY180" fmla="*/ 2142111 h 2323145"/>
              <a:gd name="connsiteX181" fmla="*/ 3769100 w 11269336"/>
              <a:gd name="connsiteY181" fmla="*/ 2131731 h 2323145"/>
              <a:gd name="connsiteX182" fmla="*/ 3562752 w 11269336"/>
              <a:gd name="connsiteY182" fmla="*/ 2131785 h 2323145"/>
              <a:gd name="connsiteX183" fmla="*/ 3541402 w 11269336"/>
              <a:gd name="connsiteY183" fmla="*/ 2106821 h 2323145"/>
              <a:gd name="connsiteX184" fmla="*/ 3365341 w 11269336"/>
              <a:gd name="connsiteY184" fmla="*/ 2077638 h 2323145"/>
              <a:gd name="connsiteX185" fmla="*/ 3170922 w 11269336"/>
              <a:gd name="connsiteY185" fmla="*/ 2115957 h 2323145"/>
              <a:gd name="connsiteX186" fmla="*/ 3156256 w 11269336"/>
              <a:gd name="connsiteY186" fmla="*/ 2124773 h 2323145"/>
              <a:gd name="connsiteX187" fmla="*/ 3140298 w 11269336"/>
              <a:gd name="connsiteY187" fmla="*/ 2129182 h 2323145"/>
              <a:gd name="connsiteX188" fmla="*/ 3138514 w 11269336"/>
              <a:gd name="connsiteY188" fmla="*/ 2128069 h 2323145"/>
              <a:gd name="connsiteX189" fmla="*/ 3120467 w 11269336"/>
              <a:gd name="connsiteY189" fmla="*/ 2128281 h 2323145"/>
              <a:gd name="connsiteX190" fmla="*/ 3116175 w 11269336"/>
              <a:gd name="connsiteY190" fmla="*/ 2131633 h 2323145"/>
              <a:gd name="connsiteX191" fmla="*/ 3103685 w 11269336"/>
              <a:gd name="connsiteY191" fmla="*/ 2132814 h 2323145"/>
              <a:gd name="connsiteX192" fmla="*/ 3078794 w 11269336"/>
              <a:gd name="connsiteY192" fmla="*/ 2137935 h 2323145"/>
              <a:gd name="connsiteX193" fmla="*/ 3074407 w 11269336"/>
              <a:gd name="connsiteY193" fmla="*/ 2136274 h 2323145"/>
              <a:gd name="connsiteX194" fmla="*/ 3037285 w 11269336"/>
              <a:gd name="connsiteY194" fmla="*/ 2139919 h 2323145"/>
              <a:gd name="connsiteX195" fmla="*/ 3036901 w 11269336"/>
              <a:gd name="connsiteY195" fmla="*/ 2138726 h 2323145"/>
              <a:gd name="connsiteX196" fmla="*/ 3026996 w 11269336"/>
              <a:gd name="connsiteY196" fmla="*/ 2134322 h 2323145"/>
              <a:gd name="connsiteX197" fmla="*/ 3007772 w 11269336"/>
              <a:gd name="connsiteY197" fmla="*/ 2128742 h 2323145"/>
              <a:gd name="connsiteX198" fmla="*/ 2965030 w 11269336"/>
              <a:gd name="connsiteY198" fmla="*/ 2100494 h 2323145"/>
              <a:gd name="connsiteX199" fmla="*/ 2926342 w 11269336"/>
              <a:gd name="connsiteY199" fmla="*/ 2104155 h 2323145"/>
              <a:gd name="connsiteX200" fmla="*/ 2918608 w 11269336"/>
              <a:gd name="connsiteY200" fmla="*/ 2104215 h 2323145"/>
              <a:gd name="connsiteX201" fmla="*/ 2918475 w 11269336"/>
              <a:gd name="connsiteY201" fmla="*/ 2103937 h 2323145"/>
              <a:gd name="connsiteX202" fmla="*/ 2910360 w 11269336"/>
              <a:gd name="connsiteY202" fmla="*/ 2103444 h 2323145"/>
              <a:gd name="connsiteX203" fmla="*/ 2904507 w 11269336"/>
              <a:gd name="connsiteY203" fmla="*/ 2104326 h 2323145"/>
              <a:gd name="connsiteX204" fmla="*/ 2889503 w 11269336"/>
              <a:gd name="connsiteY204" fmla="*/ 2104443 h 2323145"/>
              <a:gd name="connsiteX205" fmla="*/ 2884480 w 11269336"/>
              <a:gd name="connsiteY205" fmla="*/ 2102626 h 2323145"/>
              <a:gd name="connsiteX206" fmla="*/ 2882689 w 11269336"/>
              <a:gd name="connsiteY206" fmla="*/ 2099228 h 2323145"/>
              <a:gd name="connsiteX207" fmla="*/ 2881291 w 11269336"/>
              <a:gd name="connsiteY207" fmla="*/ 2099618 h 2323145"/>
              <a:gd name="connsiteX208" fmla="*/ 2853979 w 11269336"/>
              <a:gd name="connsiteY208" fmla="*/ 2090388 h 2323145"/>
              <a:gd name="connsiteX209" fmla="*/ 2791790 w 11269336"/>
              <a:gd name="connsiteY209" fmla="*/ 2080332 h 2323145"/>
              <a:gd name="connsiteX210" fmla="*/ 2755844 w 11269336"/>
              <a:gd name="connsiteY210" fmla="*/ 2078874 h 2323145"/>
              <a:gd name="connsiteX211" fmla="*/ 2657742 w 11269336"/>
              <a:gd name="connsiteY211" fmla="*/ 2070179 h 2323145"/>
              <a:gd name="connsiteX212" fmla="*/ 2559549 w 11269336"/>
              <a:gd name="connsiteY212" fmla="*/ 2057873 h 2323145"/>
              <a:gd name="connsiteX213" fmla="*/ 2512054 w 11269336"/>
              <a:gd name="connsiteY213" fmla="*/ 2031671 h 2323145"/>
              <a:gd name="connsiteX214" fmla="*/ 2506437 w 11269336"/>
              <a:gd name="connsiteY214" fmla="*/ 2030918 h 2323145"/>
              <a:gd name="connsiteX215" fmla="*/ 2491752 w 11269336"/>
              <a:gd name="connsiteY215" fmla="*/ 2033906 h 2323145"/>
              <a:gd name="connsiteX216" fmla="*/ 2486338 w 11269336"/>
              <a:gd name="connsiteY216" fmla="*/ 2035862 h 2323145"/>
              <a:gd name="connsiteX217" fmla="*/ 2478186 w 11269336"/>
              <a:gd name="connsiteY217" fmla="*/ 2036953 h 2323145"/>
              <a:gd name="connsiteX218" fmla="*/ 2477950 w 11269336"/>
              <a:gd name="connsiteY218" fmla="*/ 2036715 h 2323145"/>
              <a:gd name="connsiteX219" fmla="*/ 2470381 w 11269336"/>
              <a:gd name="connsiteY219" fmla="*/ 2038256 h 2323145"/>
              <a:gd name="connsiteX220" fmla="*/ 2433781 w 11269336"/>
              <a:gd name="connsiteY220" fmla="*/ 2049140 h 2323145"/>
              <a:gd name="connsiteX221" fmla="*/ 2381172 w 11269336"/>
              <a:gd name="connsiteY221" fmla="*/ 2030645 h 2323145"/>
              <a:gd name="connsiteX222" fmla="*/ 2360198 w 11269336"/>
              <a:gd name="connsiteY222" fmla="*/ 2029059 h 2323145"/>
              <a:gd name="connsiteX223" fmla="*/ 2348815 w 11269336"/>
              <a:gd name="connsiteY223" fmla="*/ 2026798 h 2323145"/>
              <a:gd name="connsiteX224" fmla="*/ 2347988 w 11269336"/>
              <a:gd name="connsiteY224" fmla="*/ 2025745 h 2323145"/>
              <a:gd name="connsiteX225" fmla="*/ 2312920 w 11269336"/>
              <a:gd name="connsiteY225" fmla="*/ 2036311 h 2323145"/>
              <a:gd name="connsiteX226" fmla="*/ 2307986 w 11269336"/>
              <a:gd name="connsiteY226" fmla="*/ 2035583 h 2323145"/>
              <a:gd name="connsiteX227" fmla="*/ 2285481 w 11269336"/>
              <a:gd name="connsiteY227" fmla="*/ 2045197 h 2323145"/>
              <a:gd name="connsiteX228" fmla="*/ 2273666 w 11269336"/>
              <a:gd name="connsiteY228" fmla="*/ 2048710 h 2323145"/>
              <a:gd name="connsiteX229" fmla="*/ 2270719 w 11269336"/>
              <a:gd name="connsiteY229" fmla="*/ 2052702 h 2323145"/>
              <a:gd name="connsiteX230" fmla="*/ 2253080 w 11269336"/>
              <a:gd name="connsiteY230" fmla="*/ 2056363 h 2323145"/>
              <a:gd name="connsiteX231" fmla="*/ 2250906 w 11269336"/>
              <a:gd name="connsiteY231" fmla="*/ 2055654 h 2323145"/>
              <a:gd name="connsiteX232" fmla="*/ 2236905 w 11269336"/>
              <a:gd name="connsiteY232" fmla="*/ 2062882 h 2323145"/>
              <a:gd name="connsiteX233" fmla="*/ 2225830 w 11269336"/>
              <a:gd name="connsiteY233" fmla="*/ 2074027 h 2323145"/>
              <a:gd name="connsiteX234" fmla="*/ 2073776 w 11269336"/>
              <a:gd name="connsiteY234" fmla="*/ 2089244 h 2323145"/>
              <a:gd name="connsiteX235" fmla="*/ 1948256 w 11269336"/>
              <a:gd name="connsiteY235" fmla="*/ 2146616 h 2323145"/>
              <a:gd name="connsiteX236" fmla="*/ 1865582 w 11269336"/>
              <a:gd name="connsiteY236" fmla="*/ 2153738 h 2323145"/>
              <a:gd name="connsiteX237" fmla="*/ 1835210 w 11269336"/>
              <a:gd name="connsiteY237" fmla="*/ 2134244 h 2323145"/>
              <a:gd name="connsiteX238" fmla="*/ 1632661 w 11269336"/>
              <a:gd name="connsiteY238" fmla="*/ 2173882 h 2323145"/>
              <a:gd name="connsiteX239" fmla="*/ 1579590 w 11269336"/>
              <a:gd name="connsiteY239" fmla="*/ 2173680 h 2323145"/>
              <a:gd name="connsiteX240" fmla="*/ 1535601 w 11269336"/>
              <a:gd name="connsiteY240" fmla="*/ 2194590 h 2323145"/>
              <a:gd name="connsiteX241" fmla="*/ 1515594 w 11269336"/>
              <a:gd name="connsiteY241" fmla="*/ 2189622 h 2323145"/>
              <a:gd name="connsiteX242" fmla="*/ 1512113 w 11269336"/>
              <a:gd name="connsiteY242" fmla="*/ 2188534 h 2323145"/>
              <a:gd name="connsiteX243" fmla="*/ 1498838 w 11269336"/>
              <a:gd name="connsiteY243" fmla="*/ 2189213 h 2323145"/>
              <a:gd name="connsiteX244" fmla="*/ 1494279 w 11269336"/>
              <a:gd name="connsiteY244" fmla="*/ 2183112 h 2323145"/>
              <a:gd name="connsiteX245" fmla="*/ 1473714 w 11269336"/>
              <a:gd name="connsiteY245" fmla="*/ 2179625 h 2323145"/>
              <a:gd name="connsiteX246" fmla="*/ 1449503 w 11269336"/>
              <a:gd name="connsiteY246" fmla="*/ 2182633 h 2323145"/>
              <a:gd name="connsiteX247" fmla="*/ 1335495 w 11269336"/>
              <a:gd name="connsiteY247" fmla="*/ 2203940 h 2323145"/>
              <a:gd name="connsiteX248" fmla="*/ 1266687 w 11269336"/>
              <a:gd name="connsiteY248" fmla="*/ 2212688 h 2323145"/>
              <a:gd name="connsiteX249" fmla="*/ 1239614 w 11269336"/>
              <a:gd name="connsiteY249" fmla="*/ 2209727 h 2323145"/>
              <a:gd name="connsiteX250" fmla="*/ 1202436 w 11269336"/>
              <a:gd name="connsiteY250" fmla="*/ 2209817 h 2323145"/>
              <a:gd name="connsiteX251" fmla="*/ 1136097 w 11269336"/>
              <a:gd name="connsiteY251" fmla="*/ 2205112 h 2323145"/>
              <a:gd name="connsiteX252" fmla="*/ 988232 w 11269336"/>
              <a:gd name="connsiteY252" fmla="*/ 2235635 h 2323145"/>
              <a:gd name="connsiteX253" fmla="*/ 981959 w 11269336"/>
              <a:gd name="connsiteY253" fmla="*/ 2231607 h 2323145"/>
              <a:gd name="connsiteX254" fmla="*/ 938600 w 11269336"/>
              <a:gd name="connsiteY254" fmla="*/ 2238113 h 2323145"/>
              <a:gd name="connsiteX255" fmla="*/ 791788 w 11269336"/>
              <a:gd name="connsiteY255" fmla="*/ 2293224 h 2323145"/>
              <a:gd name="connsiteX256" fmla="*/ 706914 w 11269336"/>
              <a:gd name="connsiteY256" fmla="*/ 2305046 h 2323145"/>
              <a:gd name="connsiteX257" fmla="*/ 675971 w 11269336"/>
              <a:gd name="connsiteY257" fmla="*/ 2304030 h 2323145"/>
              <a:gd name="connsiteX258" fmla="*/ 624180 w 11269336"/>
              <a:gd name="connsiteY258" fmla="*/ 2302650 h 2323145"/>
              <a:gd name="connsiteX259" fmla="*/ 583453 w 11269336"/>
              <a:gd name="connsiteY259" fmla="*/ 2288788 h 2323145"/>
              <a:gd name="connsiteX260" fmla="*/ 540946 w 11269336"/>
              <a:gd name="connsiteY260" fmla="*/ 2292721 h 2323145"/>
              <a:gd name="connsiteX261" fmla="*/ 533680 w 11269336"/>
              <a:gd name="connsiteY261" fmla="*/ 2310233 h 2323145"/>
              <a:gd name="connsiteX262" fmla="*/ 487366 w 11269336"/>
              <a:gd name="connsiteY262" fmla="*/ 2309053 h 2323145"/>
              <a:gd name="connsiteX263" fmla="*/ 416820 w 11269336"/>
              <a:gd name="connsiteY263" fmla="*/ 2305443 h 2323145"/>
              <a:gd name="connsiteX264" fmla="*/ 376805 w 11269336"/>
              <a:gd name="connsiteY264" fmla="*/ 2307647 h 2323145"/>
              <a:gd name="connsiteX265" fmla="*/ 266777 w 11269336"/>
              <a:gd name="connsiteY265" fmla="*/ 2309012 h 2323145"/>
              <a:gd name="connsiteX266" fmla="*/ 156013 w 11269336"/>
              <a:gd name="connsiteY266" fmla="*/ 2306832 h 2323145"/>
              <a:gd name="connsiteX267" fmla="*/ 87258 w 11269336"/>
              <a:gd name="connsiteY267" fmla="*/ 2285511 h 2323145"/>
              <a:gd name="connsiteX268" fmla="*/ 23798 w 11269336"/>
              <a:gd name="connsiteY268" fmla="*/ 2281822 h 2323145"/>
              <a:gd name="connsiteX269" fmla="*/ 0 w 11269336"/>
              <a:gd name="connsiteY269" fmla="*/ 2285369 h 2323145"/>
              <a:gd name="connsiteX270" fmla="*/ 0 w 11269336"/>
              <a:gd name="connsiteY270"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159151 w 11269336"/>
              <a:gd name="connsiteY139" fmla="*/ 2029640 h 2323145"/>
              <a:gd name="connsiteX140" fmla="*/ 5041688 w 11269336"/>
              <a:gd name="connsiteY140" fmla="*/ 2022334 h 2323145"/>
              <a:gd name="connsiteX141" fmla="*/ 4860988 w 11269336"/>
              <a:gd name="connsiteY141" fmla="*/ 2135698 h 2323145"/>
              <a:gd name="connsiteX142" fmla="*/ 4807902 w 11269336"/>
              <a:gd name="connsiteY142" fmla="*/ 2138894 h 2323145"/>
              <a:gd name="connsiteX143" fmla="*/ 4765388 w 11269336"/>
              <a:gd name="connsiteY143" fmla="*/ 2162525 h 2323145"/>
              <a:gd name="connsiteX144" fmla="*/ 4745033 w 11269336"/>
              <a:gd name="connsiteY144" fmla="*/ 2158859 h 2323145"/>
              <a:gd name="connsiteX145" fmla="*/ 4741475 w 11269336"/>
              <a:gd name="connsiteY145" fmla="*/ 2157998 h 2323145"/>
              <a:gd name="connsiteX146" fmla="*/ 4728247 w 11269336"/>
              <a:gd name="connsiteY146" fmla="*/ 2159526 h 2323145"/>
              <a:gd name="connsiteX147" fmla="*/ 4723263 w 11269336"/>
              <a:gd name="connsiteY147" fmla="*/ 2153742 h 2323145"/>
              <a:gd name="connsiteX148" fmla="*/ 4702453 w 11269336"/>
              <a:gd name="connsiteY148" fmla="*/ 2151586 h 2323145"/>
              <a:gd name="connsiteX149" fmla="*/ 4678455 w 11269336"/>
              <a:gd name="connsiteY149" fmla="*/ 2156131 h 2323145"/>
              <a:gd name="connsiteX150" fmla="*/ 4593061 w 11269336"/>
              <a:gd name="connsiteY150" fmla="*/ 2171597 h 2323145"/>
              <a:gd name="connsiteX151" fmla="*/ 4579902 w 11269336"/>
              <a:gd name="connsiteY151" fmla="*/ 2177927 h 2323145"/>
              <a:gd name="connsiteX152" fmla="*/ 4533444 w 11269336"/>
              <a:gd name="connsiteY152" fmla="*/ 2181200 h 2323145"/>
              <a:gd name="connsiteX153" fmla="*/ 4492832 w 11269336"/>
              <a:gd name="connsiteY153" fmla="*/ 2188033 h 2323145"/>
              <a:gd name="connsiteX154" fmla="*/ 4467257 w 11269336"/>
              <a:gd name="connsiteY154" fmla="*/ 2196121 h 2323145"/>
              <a:gd name="connsiteX155" fmla="*/ 4459937 w 11269336"/>
              <a:gd name="connsiteY155" fmla="*/ 2195182 h 2323145"/>
              <a:gd name="connsiteX156" fmla="*/ 4433312 w 11269336"/>
              <a:gd name="connsiteY156" fmla="*/ 2199004 h 2323145"/>
              <a:gd name="connsiteX157" fmla="*/ 4420601 w 11269336"/>
              <a:gd name="connsiteY157" fmla="*/ 2205158 h 2323145"/>
              <a:gd name="connsiteX158" fmla="*/ 4405765 w 11269336"/>
              <a:gd name="connsiteY158" fmla="*/ 2199902 h 2323145"/>
              <a:gd name="connsiteX159" fmla="*/ 4401354 w 11269336"/>
              <a:gd name="connsiteY159" fmla="*/ 2194745 h 2323145"/>
              <a:gd name="connsiteX160" fmla="*/ 4383151 w 11269336"/>
              <a:gd name="connsiteY160" fmla="*/ 2201140 h 2323145"/>
              <a:gd name="connsiteX161" fmla="*/ 4366646 w 11269336"/>
              <a:gd name="connsiteY161" fmla="*/ 2198564 h 2323145"/>
              <a:gd name="connsiteX162" fmla="*/ 4354009 w 11269336"/>
              <a:gd name="connsiteY162" fmla="*/ 2204984 h 2323145"/>
              <a:gd name="connsiteX163" fmla="*/ 4348284 w 11269336"/>
              <a:gd name="connsiteY163" fmla="*/ 2205270 h 2323145"/>
              <a:gd name="connsiteX164" fmla="*/ 4333906 w 11269336"/>
              <a:gd name="connsiteY164" fmla="*/ 2205251 h 2323145"/>
              <a:gd name="connsiteX165" fmla="*/ 4308819 w 11269336"/>
              <a:gd name="connsiteY165" fmla="*/ 2203822 h 2323145"/>
              <a:gd name="connsiteX166" fmla="*/ 4301210 w 11269336"/>
              <a:gd name="connsiteY166" fmla="*/ 2204456 h 2323145"/>
              <a:gd name="connsiteX167" fmla="*/ 4283095 w 11269336"/>
              <a:gd name="connsiteY167" fmla="*/ 2198177 h 2323145"/>
              <a:gd name="connsiteX168" fmla="*/ 4250119 w 11269336"/>
              <a:gd name="connsiteY168" fmla="*/ 2196342 h 2323145"/>
              <a:gd name="connsiteX169" fmla="*/ 4189203 w 11269336"/>
              <a:gd name="connsiteY169" fmla="*/ 2178994 h 2323145"/>
              <a:gd name="connsiteX170" fmla="*/ 4154035 w 11269336"/>
              <a:gd name="connsiteY170" fmla="*/ 2171950 h 2323145"/>
              <a:gd name="connsiteX171" fmla="*/ 4129569 w 11269336"/>
              <a:gd name="connsiteY171" fmla="*/ 2163850 h 2323145"/>
              <a:gd name="connsiteX172" fmla="*/ 4061250 w 11269336"/>
              <a:gd name="connsiteY172" fmla="*/ 2159236 h 2323145"/>
              <a:gd name="connsiteX173" fmla="*/ 3945480 w 11269336"/>
              <a:gd name="connsiteY173" fmla="*/ 2158279 h 2323145"/>
              <a:gd name="connsiteX174" fmla="*/ 3921468 w 11269336"/>
              <a:gd name="connsiteY174" fmla="*/ 2156588 h 2323145"/>
              <a:gd name="connsiteX175" fmla="*/ 3903348 w 11269336"/>
              <a:gd name="connsiteY175" fmla="*/ 2149220 h 2323145"/>
              <a:gd name="connsiteX176" fmla="*/ 3901342 w 11269336"/>
              <a:gd name="connsiteY176" fmla="*/ 2142355 h 2323145"/>
              <a:gd name="connsiteX177" fmla="*/ 3888539 w 11269336"/>
              <a:gd name="connsiteY177" fmla="*/ 2140476 h 2323145"/>
              <a:gd name="connsiteX178" fmla="*/ 3885662 w 11269336"/>
              <a:gd name="connsiteY178" fmla="*/ 2138740 h 2323145"/>
              <a:gd name="connsiteX179" fmla="*/ 3868627 w 11269336"/>
              <a:gd name="connsiteY179" fmla="*/ 2130023 h 2323145"/>
              <a:gd name="connsiteX180" fmla="*/ 3819177 w 11269336"/>
              <a:gd name="connsiteY180" fmla="*/ 2142111 h 2323145"/>
              <a:gd name="connsiteX181" fmla="*/ 3769100 w 11269336"/>
              <a:gd name="connsiteY181" fmla="*/ 2131731 h 2323145"/>
              <a:gd name="connsiteX182" fmla="*/ 3562752 w 11269336"/>
              <a:gd name="connsiteY182" fmla="*/ 2131785 h 2323145"/>
              <a:gd name="connsiteX183" fmla="*/ 3541402 w 11269336"/>
              <a:gd name="connsiteY183" fmla="*/ 2106821 h 2323145"/>
              <a:gd name="connsiteX184" fmla="*/ 3365341 w 11269336"/>
              <a:gd name="connsiteY184" fmla="*/ 2077638 h 2323145"/>
              <a:gd name="connsiteX185" fmla="*/ 3170922 w 11269336"/>
              <a:gd name="connsiteY185" fmla="*/ 2115957 h 2323145"/>
              <a:gd name="connsiteX186" fmla="*/ 3156256 w 11269336"/>
              <a:gd name="connsiteY186" fmla="*/ 2124773 h 2323145"/>
              <a:gd name="connsiteX187" fmla="*/ 3140298 w 11269336"/>
              <a:gd name="connsiteY187" fmla="*/ 2129182 h 2323145"/>
              <a:gd name="connsiteX188" fmla="*/ 3138514 w 11269336"/>
              <a:gd name="connsiteY188" fmla="*/ 2128069 h 2323145"/>
              <a:gd name="connsiteX189" fmla="*/ 3120467 w 11269336"/>
              <a:gd name="connsiteY189" fmla="*/ 2128281 h 2323145"/>
              <a:gd name="connsiteX190" fmla="*/ 3116175 w 11269336"/>
              <a:gd name="connsiteY190" fmla="*/ 2131633 h 2323145"/>
              <a:gd name="connsiteX191" fmla="*/ 3103685 w 11269336"/>
              <a:gd name="connsiteY191" fmla="*/ 2132814 h 2323145"/>
              <a:gd name="connsiteX192" fmla="*/ 3078794 w 11269336"/>
              <a:gd name="connsiteY192" fmla="*/ 2137935 h 2323145"/>
              <a:gd name="connsiteX193" fmla="*/ 3074407 w 11269336"/>
              <a:gd name="connsiteY193" fmla="*/ 2136274 h 2323145"/>
              <a:gd name="connsiteX194" fmla="*/ 3037285 w 11269336"/>
              <a:gd name="connsiteY194" fmla="*/ 2139919 h 2323145"/>
              <a:gd name="connsiteX195" fmla="*/ 3036901 w 11269336"/>
              <a:gd name="connsiteY195" fmla="*/ 2138726 h 2323145"/>
              <a:gd name="connsiteX196" fmla="*/ 3026996 w 11269336"/>
              <a:gd name="connsiteY196" fmla="*/ 2134322 h 2323145"/>
              <a:gd name="connsiteX197" fmla="*/ 3007772 w 11269336"/>
              <a:gd name="connsiteY197" fmla="*/ 2128742 h 2323145"/>
              <a:gd name="connsiteX198" fmla="*/ 2965030 w 11269336"/>
              <a:gd name="connsiteY198" fmla="*/ 2100494 h 2323145"/>
              <a:gd name="connsiteX199" fmla="*/ 2926342 w 11269336"/>
              <a:gd name="connsiteY199" fmla="*/ 2104155 h 2323145"/>
              <a:gd name="connsiteX200" fmla="*/ 2918608 w 11269336"/>
              <a:gd name="connsiteY200" fmla="*/ 2104215 h 2323145"/>
              <a:gd name="connsiteX201" fmla="*/ 2918475 w 11269336"/>
              <a:gd name="connsiteY201" fmla="*/ 2103937 h 2323145"/>
              <a:gd name="connsiteX202" fmla="*/ 2910360 w 11269336"/>
              <a:gd name="connsiteY202" fmla="*/ 2103444 h 2323145"/>
              <a:gd name="connsiteX203" fmla="*/ 2904507 w 11269336"/>
              <a:gd name="connsiteY203" fmla="*/ 2104326 h 2323145"/>
              <a:gd name="connsiteX204" fmla="*/ 2889503 w 11269336"/>
              <a:gd name="connsiteY204" fmla="*/ 2104443 h 2323145"/>
              <a:gd name="connsiteX205" fmla="*/ 2884480 w 11269336"/>
              <a:gd name="connsiteY205" fmla="*/ 2102626 h 2323145"/>
              <a:gd name="connsiteX206" fmla="*/ 2882689 w 11269336"/>
              <a:gd name="connsiteY206" fmla="*/ 2099228 h 2323145"/>
              <a:gd name="connsiteX207" fmla="*/ 2881291 w 11269336"/>
              <a:gd name="connsiteY207" fmla="*/ 2099618 h 2323145"/>
              <a:gd name="connsiteX208" fmla="*/ 2853979 w 11269336"/>
              <a:gd name="connsiteY208" fmla="*/ 2090388 h 2323145"/>
              <a:gd name="connsiteX209" fmla="*/ 2791790 w 11269336"/>
              <a:gd name="connsiteY209" fmla="*/ 2080332 h 2323145"/>
              <a:gd name="connsiteX210" fmla="*/ 2755844 w 11269336"/>
              <a:gd name="connsiteY210" fmla="*/ 2078874 h 2323145"/>
              <a:gd name="connsiteX211" fmla="*/ 2657742 w 11269336"/>
              <a:gd name="connsiteY211" fmla="*/ 2070179 h 2323145"/>
              <a:gd name="connsiteX212" fmla="*/ 2559549 w 11269336"/>
              <a:gd name="connsiteY212" fmla="*/ 2057873 h 2323145"/>
              <a:gd name="connsiteX213" fmla="*/ 2512054 w 11269336"/>
              <a:gd name="connsiteY213" fmla="*/ 2031671 h 2323145"/>
              <a:gd name="connsiteX214" fmla="*/ 2506437 w 11269336"/>
              <a:gd name="connsiteY214" fmla="*/ 2030918 h 2323145"/>
              <a:gd name="connsiteX215" fmla="*/ 2491752 w 11269336"/>
              <a:gd name="connsiteY215" fmla="*/ 2033906 h 2323145"/>
              <a:gd name="connsiteX216" fmla="*/ 2486338 w 11269336"/>
              <a:gd name="connsiteY216" fmla="*/ 2035862 h 2323145"/>
              <a:gd name="connsiteX217" fmla="*/ 2478186 w 11269336"/>
              <a:gd name="connsiteY217" fmla="*/ 2036953 h 2323145"/>
              <a:gd name="connsiteX218" fmla="*/ 2477950 w 11269336"/>
              <a:gd name="connsiteY218" fmla="*/ 2036715 h 2323145"/>
              <a:gd name="connsiteX219" fmla="*/ 2470381 w 11269336"/>
              <a:gd name="connsiteY219" fmla="*/ 2038256 h 2323145"/>
              <a:gd name="connsiteX220" fmla="*/ 2433781 w 11269336"/>
              <a:gd name="connsiteY220" fmla="*/ 2049140 h 2323145"/>
              <a:gd name="connsiteX221" fmla="*/ 2381172 w 11269336"/>
              <a:gd name="connsiteY221" fmla="*/ 2030645 h 2323145"/>
              <a:gd name="connsiteX222" fmla="*/ 2360198 w 11269336"/>
              <a:gd name="connsiteY222" fmla="*/ 2029059 h 2323145"/>
              <a:gd name="connsiteX223" fmla="*/ 2348815 w 11269336"/>
              <a:gd name="connsiteY223" fmla="*/ 2026798 h 2323145"/>
              <a:gd name="connsiteX224" fmla="*/ 2347988 w 11269336"/>
              <a:gd name="connsiteY224" fmla="*/ 2025745 h 2323145"/>
              <a:gd name="connsiteX225" fmla="*/ 2312920 w 11269336"/>
              <a:gd name="connsiteY225" fmla="*/ 2036311 h 2323145"/>
              <a:gd name="connsiteX226" fmla="*/ 2307986 w 11269336"/>
              <a:gd name="connsiteY226" fmla="*/ 2035583 h 2323145"/>
              <a:gd name="connsiteX227" fmla="*/ 2285481 w 11269336"/>
              <a:gd name="connsiteY227" fmla="*/ 2045197 h 2323145"/>
              <a:gd name="connsiteX228" fmla="*/ 2273666 w 11269336"/>
              <a:gd name="connsiteY228" fmla="*/ 2048710 h 2323145"/>
              <a:gd name="connsiteX229" fmla="*/ 2270719 w 11269336"/>
              <a:gd name="connsiteY229" fmla="*/ 2052702 h 2323145"/>
              <a:gd name="connsiteX230" fmla="*/ 2253080 w 11269336"/>
              <a:gd name="connsiteY230" fmla="*/ 2056363 h 2323145"/>
              <a:gd name="connsiteX231" fmla="*/ 2250906 w 11269336"/>
              <a:gd name="connsiteY231" fmla="*/ 2055654 h 2323145"/>
              <a:gd name="connsiteX232" fmla="*/ 2236905 w 11269336"/>
              <a:gd name="connsiteY232" fmla="*/ 2062882 h 2323145"/>
              <a:gd name="connsiteX233" fmla="*/ 2225830 w 11269336"/>
              <a:gd name="connsiteY233" fmla="*/ 2074027 h 2323145"/>
              <a:gd name="connsiteX234" fmla="*/ 2073776 w 11269336"/>
              <a:gd name="connsiteY234" fmla="*/ 2089244 h 2323145"/>
              <a:gd name="connsiteX235" fmla="*/ 1948256 w 11269336"/>
              <a:gd name="connsiteY235" fmla="*/ 2146616 h 2323145"/>
              <a:gd name="connsiteX236" fmla="*/ 1865582 w 11269336"/>
              <a:gd name="connsiteY236" fmla="*/ 2153738 h 2323145"/>
              <a:gd name="connsiteX237" fmla="*/ 1835210 w 11269336"/>
              <a:gd name="connsiteY237" fmla="*/ 2134244 h 2323145"/>
              <a:gd name="connsiteX238" fmla="*/ 1632661 w 11269336"/>
              <a:gd name="connsiteY238" fmla="*/ 2173882 h 2323145"/>
              <a:gd name="connsiteX239" fmla="*/ 1579590 w 11269336"/>
              <a:gd name="connsiteY239" fmla="*/ 2173680 h 2323145"/>
              <a:gd name="connsiteX240" fmla="*/ 1535601 w 11269336"/>
              <a:gd name="connsiteY240" fmla="*/ 2194590 h 2323145"/>
              <a:gd name="connsiteX241" fmla="*/ 1515594 w 11269336"/>
              <a:gd name="connsiteY241" fmla="*/ 2189622 h 2323145"/>
              <a:gd name="connsiteX242" fmla="*/ 1512113 w 11269336"/>
              <a:gd name="connsiteY242" fmla="*/ 2188534 h 2323145"/>
              <a:gd name="connsiteX243" fmla="*/ 1498838 w 11269336"/>
              <a:gd name="connsiteY243" fmla="*/ 2189213 h 2323145"/>
              <a:gd name="connsiteX244" fmla="*/ 1494279 w 11269336"/>
              <a:gd name="connsiteY244" fmla="*/ 2183112 h 2323145"/>
              <a:gd name="connsiteX245" fmla="*/ 1473714 w 11269336"/>
              <a:gd name="connsiteY245" fmla="*/ 2179625 h 2323145"/>
              <a:gd name="connsiteX246" fmla="*/ 1449503 w 11269336"/>
              <a:gd name="connsiteY246" fmla="*/ 2182633 h 2323145"/>
              <a:gd name="connsiteX247" fmla="*/ 1266687 w 11269336"/>
              <a:gd name="connsiteY247" fmla="*/ 2212688 h 2323145"/>
              <a:gd name="connsiteX248" fmla="*/ 1239614 w 11269336"/>
              <a:gd name="connsiteY248" fmla="*/ 2209727 h 2323145"/>
              <a:gd name="connsiteX249" fmla="*/ 1202436 w 11269336"/>
              <a:gd name="connsiteY249" fmla="*/ 2209817 h 2323145"/>
              <a:gd name="connsiteX250" fmla="*/ 1136097 w 11269336"/>
              <a:gd name="connsiteY250" fmla="*/ 2205112 h 2323145"/>
              <a:gd name="connsiteX251" fmla="*/ 988232 w 11269336"/>
              <a:gd name="connsiteY251" fmla="*/ 2235635 h 2323145"/>
              <a:gd name="connsiteX252" fmla="*/ 981959 w 11269336"/>
              <a:gd name="connsiteY252" fmla="*/ 2231607 h 2323145"/>
              <a:gd name="connsiteX253" fmla="*/ 938600 w 11269336"/>
              <a:gd name="connsiteY253" fmla="*/ 2238113 h 2323145"/>
              <a:gd name="connsiteX254" fmla="*/ 791788 w 11269336"/>
              <a:gd name="connsiteY254" fmla="*/ 2293224 h 2323145"/>
              <a:gd name="connsiteX255" fmla="*/ 706914 w 11269336"/>
              <a:gd name="connsiteY255" fmla="*/ 2305046 h 2323145"/>
              <a:gd name="connsiteX256" fmla="*/ 675971 w 11269336"/>
              <a:gd name="connsiteY256" fmla="*/ 2304030 h 2323145"/>
              <a:gd name="connsiteX257" fmla="*/ 624180 w 11269336"/>
              <a:gd name="connsiteY257" fmla="*/ 2302650 h 2323145"/>
              <a:gd name="connsiteX258" fmla="*/ 583453 w 11269336"/>
              <a:gd name="connsiteY258" fmla="*/ 2288788 h 2323145"/>
              <a:gd name="connsiteX259" fmla="*/ 540946 w 11269336"/>
              <a:gd name="connsiteY259" fmla="*/ 2292721 h 2323145"/>
              <a:gd name="connsiteX260" fmla="*/ 533680 w 11269336"/>
              <a:gd name="connsiteY260" fmla="*/ 2310233 h 2323145"/>
              <a:gd name="connsiteX261" fmla="*/ 487366 w 11269336"/>
              <a:gd name="connsiteY261" fmla="*/ 2309053 h 2323145"/>
              <a:gd name="connsiteX262" fmla="*/ 416820 w 11269336"/>
              <a:gd name="connsiteY262" fmla="*/ 2305443 h 2323145"/>
              <a:gd name="connsiteX263" fmla="*/ 376805 w 11269336"/>
              <a:gd name="connsiteY263" fmla="*/ 2307647 h 2323145"/>
              <a:gd name="connsiteX264" fmla="*/ 266777 w 11269336"/>
              <a:gd name="connsiteY264" fmla="*/ 2309012 h 2323145"/>
              <a:gd name="connsiteX265" fmla="*/ 156013 w 11269336"/>
              <a:gd name="connsiteY265" fmla="*/ 2306832 h 2323145"/>
              <a:gd name="connsiteX266" fmla="*/ 87258 w 11269336"/>
              <a:gd name="connsiteY266" fmla="*/ 2285511 h 2323145"/>
              <a:gd name="connsiteX267" fmla="*/ 23798 w 11269336"/>
              <a:gd name="connsiteY267" fmla="*/ 2281822 h 2323145"/>
              <a:gd name="connsiteX268" fmla="*/ 0 w 11269336"/>
              <a:gd name="connsiteY268" fmla="*/ 2285369 h 2323145"/>
              <a:gd name="connsiteX269" fmla="*/ 0 w 11269336"/>
              <a:gd name="connsiteY269"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197391 w 11269336"/>
              <a:gd name="connsiteY54" fmla="*/ 1107746 h 2323145"/>
              <a:gd name="connsiteX55" fmla="*/ 8081474 w 11269336"/>
              <a:gd name="connsiteY55" fmla="*/ 1130125 h 2323145"/>
              <a:gd name="connsiteX56" fmla="*/ 8053585 w 11269336"/>
              <a:gd name="connsiteY56" fmla="*/ 1129169 h 2323145"/>
              <a:gd name="connsiteX57" fmla="*/ 8038422 w 11269336"/>
              <a:gd name="connsiteY57" fmla="*/ 1119092 h 2323145"/>
              <a:gd name="connsiteX58" fmla="*/ 8029450 w 11269336"/>
              <a:gd name="connsiteY58" fmla="*/ 1125592 h 2323145"/>
              <a:gd name="connsiteX59" fmla="*/ 7959552 w 11269336"/>
              <a:gd name="connsiteY59" fmla="*/ 1140188 h 2323145"/>
              <a:gd name="connsiteX60" fmla="*/ 7914188 w 11269336"/>
              <a:gd name="connsiteY60" fmla="*/ 1150862 h 2323145"/>
              <a:gd name="connsiteX61" fmla="*/ 7914918 w 11269336"/>
              <a:gd name="connsiteY61" fmla="*/ 1168758 h 2323145"/>
              <a:gd name="connsiteX62" fmla="*/ 7875510 w 11269336"/>
              <a:gd name="connsiteY62" fmla="*/ 1183153 h 2323145"/>
              <a:gd name="connsiteX63" fmla="*/ 7829932 w 11269336"/>
              <a:gd name="connsiteY63" fmla="*/ 1180782 h 2323145"/>
              <a:gd name="connsiteX64" fmla="*/ 7779182 w 11269336"/>
              <a:gd name="connsiteY64" fmla="*/ 1192665 h 2323145"/>
              <a:gd name="connsiteX65" fmla="*/ 7748774 w 11269336"/>
              <a:gd name="connsiteY65" fmla="*/ 1199586 h 2323145"/>
              <a:gd name="connsiteX66" fmla="*/ 7671846 w 11269336"/>
              <a:gd name="connsiteY66" fmla="*/ 1231966 h 2323145"/>
              <a:gd name="connsiteX67" fmla="*/ 7554146 w 11269336"/>
              <a:gd name="connsiteY67" fmla="*/ 1319748 h 2323145"/>
              <a:gd name="connsiteX68" fmla="*/ 7515052 w 11269336"/>
              <a:gd name="connsiteY68" fmla="*/ 1336718 h 2323145"/>
              <a:gd name="connsiteX69" fmla="*/ 7507193 w 11269336"/>
              <a:gd name="connsiteY69" fmla="*/ 1334617 h 2323145"/>
              <a:gd name="connsiteX70" fmla="*/ 7461694 w 11269336"/>
              <a:gd name="connsiteY70" fmla="*/ 1375866 h 2323145"/>
              <a:gd name="connsiteX71" fmla="*/ 7377571 w 11269336"/>
              <a:gd name="connsiteY71" fmla="*/ 1400128 h 2323145"/>
              <a:gd name="connsiteX72" fmla="*/ 7311261 w 11269336"/>
              <a:gd name="connsiteY72" fmla="*/ 1412652 h 2323145"/>
              <a:gd name="connsiteX73" fmla="*/ 7275307 w 11269336"/>
              <a:gd name="connsiteY73" fmla="*/ 1422171 h 2323145"/>
              <a:gd name="connsiteX74" fmla="*/ 7247783 w 11269336"/>
              <a:gd name="connsiteY74" fmla="*/ 1426330 h 2323145"/>
              <a:gd name="connsiteX75" fmla="*/ 7185047 w 11269336"/>
              <a:gd name="connsiteY75" fmla="*/ 1451812 h 2323145"/>
              <a:gd name="connsiteX76" fmla="*/ 7084117 w 11269336"/>
              <a:gd name="connsiteY76" fmla="*/ 1500281 h 2323145"/>
              <a:gd name="connsiteX77" fmla="*/ 7062011 w 11269336"/>
              <a:gd name="connsiteY77" fmla="*/ 1509183 h 2323145"/>
              <a:gd name="connsiteX78" fmla="*/ 7040555 w 11269336"/>
              <a:gd name="connsiteY78" fmla="*/ 1511207 h 2323145"/>
              <a:gd name="connsiteX79" fmla="*/ 7033438 w 11269336"/>
              <a:gd name="connsiteY79" fmla="*/ 1506772 h 2323145"/>
              <a:gd name="connsiteX80" fmla="*/ 7020886 w 11269336"/>
              <a:gd name="connsiteY80" fmla="*/ 1510764 h 2323145"/>
              <a:gd name="connsiteX81" fmla="*/ 7017033 w 11269336"/>
              <a:gd name="connsiteY81" fmla="*/ 1510650 h 2323145"/>
              <a:gd name="connsiteX82" fmla="*/ 6995460 w 11269336"/>
              <a:gd name="connsiteY82" fmla="*/ 1511173 h 2323145"/>
              <a:gd name="connsiteX83" fmla="*/ 6962144 w 11269336"/>
              <a:gd name="connsiteY83" fmla="*/ 1541508 h 2323145"/>
              <a:gd name="connsiteX84" fmla="*/ 6910674 w 11269336"/>
              <a:gd name="connsiteY84" fmla="*/ 1554793 h 2323145"/>
              <a:gd name="connsiteX85" fmla="*/ 6732152 w 11269336"/>
              <a:gd name="connsiteY85" fmla="*/ 1642538 h 2323145"/>
              <a:gd name="connsiteX86" fmla="*/ 6694106 w 11269336"/>
              <a:gd name="connsiteY86" fmla="*/ 1632377 h 2323145"/>
              <a:gd name="connsiteX87" fmla="*/ 6617223 w 11269336"/>
              <a:gd name="connsiteY87" fmla="*/ 1659889 h 2323145"/>
              <a:gd name="connsiteX88" fmla="*/ 6521138 w 11269336"/>
              <a:gd name="connsiteY88" fmla="*/ 1744340 h 2323145"/>
              <a:gd name="connsiteX89" fmla="*/ 6380677 w 11269336"/>
              <a:gd name="connsiteY89" fmla="*/ 1796883 h 2323145"/>
              <a:gd name="connsiteX90" fmla="*/ 6374897 w 11269336"/>
              <a:gd name="connsiteY90" fmla="*/ 1809910 h 2323145"/>
              <a:gd name="connsiteX91" fmla="*/ 6364545 w 11269336"/>
              <a:gd name="connsiteY91" fmla="*/ 1820090 h 2323145"/>
              <a:gd name="connsiteX92" fmla="*/ 6362126 w 11269336"/>
              <a:gd name="connsiteY92" fmla="*/ 1819991 h 2323145"/>
              <a:gd name="connsiteX93" fmla="*/ 6346673 w 11269336"/>
              <a:gd name="connsiteY93" fmla="*/ 1827824 h 2323145"/>
              <a:gd name="connsiteX94" fmla="*/ 6345588 w 11269336"/>
              <a:gd name="connsiteY94" fmla="*/ 1832232 h 2323145"/>
              <a:gd name="connsiteX95" fmla="*/ 6335708 w 11269336"/>
              <a:gd name="connsiteY95" fmla="*/ 1838451 h 2323145"/>
              <a:gd name="connsiteX96" fmla="*/ 6318182 w 11269336"/>
              <a:gd name="connsiteY96" fmla="*/ 1852975 h 2323145"/>
              <a:gd name="connsiteX97" fmla="*/ 6313084 w 11269336"/>
              <a:gd name="connsiteY97" fmla="*/ 1853561 h 2323145"/>
              <a:gd name="connsiteX98" fmla="*/ 6283816 w 11269336"/>
              <a:gd name="connsiteY98" fmla="*/ 1872148 h 2323145"/>
              <a:gd name="connsiteX99" fmla="*/ 6282550 w 11269336"/>
              <a:gd name="connsiteY99" fmla="*/ 1871392 h 2323145"/>
              <a:gd name="connsiteX100" fmla="*/ 6270527 w 11269336"/>
              <a:gd name="connsiteY100" fmla="*/ 1872208 h 2323145"/>
              <a:gd name="connsiteX101" fmla="*/ 6249518 w 11269336"/>
              <a:gd name="connsiteY101" fmla="*/ 1876079 h 2323145"/>
              <a:gd name="connsiteX102" fmla="*/ 6190386 w 11269336"/>
              <a:gd name="connsiteY102" fmla="*/ 1872478 h 2323145"/>
              <a:gd name="connsiteX103" fmla="*/ 6159777 w 11269336"/>
              <a:gd name="connsiteY103" fmla="*/ 1891745 h 2323145"/>
              <a:gd name="connsiteX104" fmla="*/ 6153131 w 11269336"/>
              <a:gd name="connsiteY104" fmla="*/ 1895079 h 2323145"/>
              <a:gd name="connsiteX105" fmla="*/ 6152798 w 11269336"/>
              <a:gd name="connsiteY105" fmla="*/ 1894920 h 2323145"/>
              <a:gd name="connsiteX106" fmla="*/ 6145388 w 11269336"/>
              <a:gd name="connsiteY106" fmla="*/ 1897990 h 2323145"/>
              <a:gd name="connsiteX107" fmla="*/ 6141014 w 11269336"/>
              <a:gd name="connsiteY107" fmla="*/ 1901155 h 2323145"/>
              <a:gd name="connsiteX108" fmla="*/ 6128122 w 11269336"/>
              <a:gd name="connsiteY108" fmla="*/ 1907623 h 2323145"/>
              <a:gd name="connsiteX109" fmla="*/ 6122351 w 11269336"/>
              <a:gd name="connsiteY109" fmla="*/ 1908359 h 2323145"/>
              <a:gd name="connsiteX110" fmla="*/ 6064750 w 11269336"/>
              <a:gd name="connsiteY110" fmla="*/ 1896394 h 2323145"/>
              <a:gd name="connsiteX111" fmla="*/ 5964230 w 11269336"/>
              <a:gd name="connsiteY111" fmla="*/ 1910038 h 2323145"/>
              <a:gd name="connsiteX112" fmla="*/ 5865399 w 11269336"/>
              <a:gd name="connsiteY112" fmla="*/ 1926966 h 2323145"/>
              <a:gd name="connsiteX113" fmla="*/ 5829951 w 11269336"/>
              <a:gd name="connsiteY113" fmla="*/ 1934755 h 2323145"/>
              <a:gd name="connsiteX114" fmla="*/ 5765285 w 11269336"/>
              <a:gd name="connsiteY114" fmla="*/ 1941322 h 2323145"/>
              <a:gd name="connsiteX115" fmla="*/ 5734750 w 11269336"/>
              <a:gd name="connsiteY115" fmla="*/ 1939793 h 2323145"/>
              <a:gd name="connsiteX116" fmla="*/ 5733569 w 11269336"/>
              <a:gd name="connsiteY116" fmla="*/ 1940505 h 2323145"/>
              <a:gd name="connsiteX117" fmla="*/ 5730329 w 11269336"/>
              <a:gd name="connsiteY117" fmla="*/ 1937845 h 2323145"/>
              <a:gd name="connsiteX118" fmla="*/ 5724661 w 11269336"/>
              <a:gd name="connsiteY118" fmla="*/ 1937455 h 2323145"/>
              <a:gd name="connsiteX119" fmla="*/ 5710186 w 11269336"/>
              <a:gd name="connsiteY119" fmla="*/ 1941370 h 2323145"/>
              <a:gd name="connsiteX120" fmla="*/ 5704910 w 11269336"/>
              <a:gd name="connsiteY120" fmla="*/ 1943663 h 2323145"/>
              <a:gd name="connsiteX121" fmla="*/ 5696836 w 11269336"/>
              <a:gd name="connsiteY121" fmla="*/ 1945271 h 2323145"/>
              <a:gd name="connsiteX122" fmla="*/ 5696583 w 11269336"/>
              <a:gd name="connsiteY122" fmla="*/ 1945050 h 2323145"/>
              <a:gd name="connsiteX123" fmla="*/ 5689123 w 11269336"/>
              <a:gd name="connsiteY123" fmla="*/ 1947067 h 2323145"/>
              <a:gd name="connsiteX124" fmla="*/ 5653291 w 11269336"/>
              <a:gd name="connsiteY124" fmla="*/ 1960245 h 2323145"/>
              <a:gd name="connsiteX125" fmla="*/ 5599385 w 11269336"/>
              <a:gd name="connsiteY125" fmla="*/ 1945198 h 2323145"/>
              <a:gd name="connsiteX126" fmla="*/ 5578300 w 11269336"/>
              <a:gd name="connsiteY126" fmla="*/ 1944963 h 2323145"/>
              <a:gd name="connsiteX127" fmla="*/ 5566758 w 11269336"/>
              <a:gd name="connsiteY127" fmla="*/ 1943441 h 2323145"/>
              <a:gd name="connsiteX128" fmla="*/ 5565857 w 11269336"/>
              <a:gd name="connsiteY128" fmla="*/ 1942445 h 2323145"/>
              <a:gd name="connsiteX129" fmla="*/ 5531534 w 11269336"/>
              <a:gd name="connsiteY129" fmla="*/ 1955208 h 2323145"/>
              <a:gd name="connsiteX130" fmla="*/ 5526552 w 11269336"/>
              <a:gd name="connsiteY130" fmla="*/ 1954799 h 2323145"/>
              <a:gd name="connsiteX131" fmla="*/ 5504723 w 11269336"/>
              <a:gd name="connsiteY131" fmla="*/ 1965811 h 2323145"/>
              <a:gd name="connsiteX132" fmla="*/ 5493156 w 11269336"/>
              <a:gd name="connsiteY132" fmla="*/ 1970063 h 2323145"/>
              <a:gd name="connsiteX133" fmla="*/ 5490486 w 11269336"/>
              <a:gd name="connsiteY133" fmla="*/ 1974227 h 2323145"/>
              <a:gd name="connsiteX134" fmla="*/ 5473107 w 11269336"/>
              <a:gd name="connsiteY134" fmla="*/ 1979001 h 2323145"/>
              <a:gd name="connsiteX135" fmla="*/ 5470885 w 11269336"/>
              <a:gd name="connsiteY135" fmla="*/ 1978432 h 2323145"/>
              <a:gd name="connsiteX136" fmla="*/ 5457393 w 11269336"/>
              <a:gd name="connsiteY136" fmla="*/ 1986525 h 2323145"/>
              <a:gd name="connsiteX137" fmla="*/ 5447102 w 11269336"/>
              <a:gd name="connsiteY137" fmla="*/ 1998329 h 2323145"/>
              <a:gd name="connsiteX138" fmla="*/ 5159151 w 11269336"/>
              <a:gd name="connsiteY138" fmla="*/ 2029640 h 2323145"/>
              <a:gd name="connsiteX139" fmla="*/ 5041688 w 11269336"/>
              <a:gd name="connsiteY139" fmla="*/ 2022334 h 2323145"/>
              <a:gd name="connsiteX140" fmla="*/ 4860988 w 11269336"/>
              <a:gd name="connsiteY140" fmla="*/ 2135698 h 2323145"/>
              <a:gd name="connsiteX141" fmla="*/ 4807902 w 11269336"/>
              <a:gd name="connsiteY141" fmla="*/ 2138894 h 2323145"/>
              <a:gd name="connsiteX142" fmla="*/ 4765388 w 11269336"/>
              <a:gd name="connsiteY142" fmla="*/ 2162525 h 2323145"/>
              <a:gd name="connsiteX143" fmla="*/ 4745033 w 11269336"/>
              <a:gd name="connsiteY143" fmla="*/ 2158859 h 2323145"/>
              <a:gd name="connsiteX144" fmla="*/ 4741475 w 11269336"/>
              <a:gd name="connsiteY144" fmla="*/ 2157998 h 2323145"/>
              <a:gd name="connsiteX145" fmla="*/ 4728247 w 11269336"/>
              <a:gd name="connsiteY145" fmla="*/ 2159526 h 2323145"/>
              <a:gd name="connsiteX146" fmla="*/ 4723263 w 11269336"/>
              <a:gd name="connsiteY146" fmla="*/ 2153742 h 2323145"/>
              <a:gd name="connsiteX147" fmla="*/ 4702453 w 11269336"/>
              <a:gd name="connsiteY147" fmla="*/ 2151586 h 2323145"/>
              <a:gd name="connsiteX148" fmla="*/ 4678455 w 11269336"/>
              <a:gd name="connsiteY148" fmla="*/ 2156131 h 2323145"/>
              <a:gd name="connsiteX149" fmla="*/ 4593061 w 11269336"/>
              <a:gd name="connsiteY149" fmla="*/ 2171597 h 2323145"/>
              <a:gd name="connsiteX150" fmla="*/ 4579902 w 11269336"/>
              <a:gd name="connsiteY150" fmla="*/ 2177927 h 2323145"/>
              <a:gd name="connsiteX151" fmla="*/ 4533444 w 11269336"/>
              <a:gd name="connsiteY151" fmla="*/ 2181200 h 2323145"/>
              <a:gd name="connsiteX152" fmla="*/ 4492832 w 11269336"/>
              <a:gd name="connsiteY152" fmla="*/ 2188033 h 2323145"/>
              <a:gd name="connsiteX153" fmla="*/ 4467257 w 11269336"/>
              <a:gd name="connsiteY153" fmla="*/ 2196121 h 2323145"/>
              <a:gd name="connsiteX154" fmla="*/ 4459937 w 11269336"/>
              <a:gd name="connsiteY154" fmla="*/ 2195182 h 2323145"/>
              <a:gd name="connsiteX155" fmla="*/ 4433312 w 11269336"/>
              <a:gd name="connsiteY155" fmla="*/ 2199004 h 2323145"/>
              <a:gd name="connsiteX156" fmla="*/ 4420601 w 11269336"/>
              <a:gd name="connsiteY156" fmla="*/ 2205158 h 2323145"/>
              <a:gd name="connsiteX157" fmla="*/ 4405765 w 11269336"/>
              <a:gd name="connsiteY157" fmla="*/ 2199902 h 2323145"/>
              <a:gd name="connsiteX158" fmla="*/ 4401354 w 11269336"/>
              <a:gd name="connsiteY158" fmla="*/ 2194745 h 2323145"/>
              <a:gd name="connsiteX159" fmla="*/ 4383151 w 11269336"/>
              <a:gd name="connsiteY159" fmla="*/ 2201140 h 2323145"/>
              <a:gd name="connsiteX160" fmla="*/ 4366646 w 11269336"/>
              <a:gd name="connsiteY160" fmla="*/ 2198564 h 2323145"/>
              <a:gd name="connsiteX161" fmla="*/ 4354009 w 11269336"/>
              <a:gd name="connsiteY161" fmla="*/ 2204984 h 2323145"/>
              <a:gd name="connsiteX162" fmla="*/ 4348284 w 11269336"/>
              <a:gd name="connsiteY162" fmla="*/ 2205270 h 2323145"/>
              <a:gd name="connsiteX163" fmla="*/ 4333906 w 11269336"/>
              <a:gd name="connsiteY163" fmla="*/ 2205251 h 2323145"/>
              <a:gd name="connsiteX164" fmla="*/ 4308819 w 11269336"/>
              <a:gd name="connsiteY164" fmla="*/ 2203822 h 2323145"/>
              <a:gd name="connsiteX165" fmla="*/ 4301210 w 11269336"/>
              <a:gd name="connsiteY165" fmla="*/ 2204456 h 2323145"/>
              <a:gd name="connsiteX166" fmla="*/ 4283095 w 11269336"/>
              <a:gd name="connsiteY166" fmla="*/ 2198177 h 2323145"/>
              <a:gd name="connsiteX167" fmla="*/ 4250119 w 11269336"/>
              <a:gd name="connsiteY167" fmla="*/ 2196342 h 2323145"/>
              <a:gd name="connsiteX168" fmla="*/ 4189203 w 11269336"/>
              <a:gd name="connsiteY168" fmla="*/ 2178994 h 2323145"/>
              <a:gd name="connsiteX169" fmla="*/ 4154035 w 11269336"/>
              <a:gd name="connsiteY169" fmla="*/ 2171950 h 2323145"/>
              <a:gd name="connsiteX170" fmla="*/ 4129569 w 11269336"/>
              <a:gd name="connsiteY170" fmla="*/ 2163850 h 2323145"/>
              <a:gd name="connsiteX171" fmla="*/ 4061250 w 11269336"/>
              <a:gd name="connsiteY171" fmla="*/ 2159236 h 2323145"/>
              <a:gd name="connsiteX172" fmla="*/ 3945480 w 11269336"/>
              <a:gd name="connsiteY172" fmla="*/ 2158279 h 2323145"/>
              <a:gd name="connsiteX173" fmla="*/ 3921468 w 11269336"/>
              <a:gd name="connsiteY173" fmla="*/ 2156588 h 2323145"/>
              <a:gd name="connsiteX174" fmla="*/ 3903348 w 11269336"/>
              <a:gd name="connsiteY174" fmla="*/ 2149220 h 2323145"/>
              <a:gd name="connsiteX175" fmla="*/ 3901342 w 11269336"/>
              <a:gd name="connsiteY175" fmla="*/ 2142355 h 2323145"/>
              <a:gd name="connsiteX176" fmla="*/ 3888539 w 11269336"/>
              <a:gd name="connsiteY176" fmla="*/ 2140476 h 2323145"/>
              <a:gd name="connsiteX177" fmla="*/ 3885662 w 11269336"/>
              <a:gd name="connsiteY177" fmla="*/ 2138740 h 2323145"/>
              <a:gd name="connsiteX178" fmla="*/ 3868627 w 11269336"/>
              <a:gd name="connsiteY178" fmla="*/ 2130023 h 2323145"/>
              <a:gd name="connsiteX179" fmla="*/ 3819177 w 11269336"/>
              <a:gd name="connsiteY179" fmla="*/ 2142111 h 2323145"/>
              <a:gd name="connsiteX180" fmla="*/ 3769100 w 11269336"/>
              <a:gd name="connsiteY180" fmla="*/ 2131731 h 2323145"/>
              <a:gd name="connsiteX181" fmla="*/ 3562752 w 11269336"/>
              <a:gd name="connsiteY181" fmla="*/ 2131785 h 2323145"/>
              <a:gd name="connsiteX182" fmla="*/ 3541402 w 11269336"/>
              <a:gd name="connsiteY182" fmla="*/ 2106821 h 2323145"/>
              <a:gd name="connsiteX183" fmla="*/ 3365341 w 11269336"/>
              <a:gd name="connsiteY183" fmla="*/ 2077638 h 2323145"/>
              <a:gd name="connsiteX184" fmla="*/ 3170922 w 11269336"/>
              <a:gd name="connsiteY184" fmla="*/ 2115957 h 2323145"/>
              <a:gd name="connsiteX185" fmla="*/ 3156256 w 11269336"/>
              <a:gd name="connsiteY185" fmla="*/ 2124773 h 2323145"/>
              <a:gd name="connsiteX186" fmla="*/ 3140298 w 11269336"/>
              <a:gd name="connsiteY186" fmla="*/ 2129182 h 2323145"/>
              <a:gd name="connsiteX187" fmla="*/ 3138514 w 11269336"/>
              <a:gd name="connsiteY187" fmla="*/ 2128069 h 2323145"/>
              <a:gd name="connsiteX188" fmla="*/ 3120467 w 11269336"/>
              <a:gd name="connsiteY188" fmla="*/ 2128281 h 2323145"/>
              <a:gd name="connsiteX189" fmla="*/ 3116175 w 11269336"/>
              <a:gd name="connsiteY189" fmla="*/ 2131633 h 2323145"/>
              <a:gd name="connsiteX190" fmla="*/ 3103685 w 11269336"/>
              <a:gd name="connsiteY190" fmla="*/ 2132814 h 2323145"/>
              <a:gd name="connsiteX191" fmla="*/ 3078794 w 11269336"/>
              <a:gd name="connsiteY191" fmla="*/ 2137935 h 2323145"/>
              <a:gd name="connsiteX192" fmla="*/ 3074407 w 11269336"/>
              <a:gd name="connsiteY192" fmla="*/ 2136274 h 2323145"/>
              <a:gd name="connsiteX193" fmla="*/ 3037285 w 11269336"/>
              <a:gd name="connsiteY193" fmla="*/ 2139919 h 2323145"/>
              <a:gd name="connsiteX194" fmla="*/ 3036901 w 11269336"/>
              <a:gd name="connsiteY194" fmla="*/ 2138726 h 2323145"/>
              <a:gd name="connsiteX195" fmla="*/ 3026996 w 11269336"/>
              <a:gd name="connsiteY195" fmla="*/ 2134322 h 2323145"/>
              <a:gd name="connsiteX196" fmla="*/ 3007772 w 11269336"/>
              <a:gd name="connsiteY196" fmla="*/ 2128742 h 2323145"/>
              <a:gd name="connsiteX197" fmla="*/ 2965030 w 11269336"/>
              <a:gd name="connsiteY197" fmla="*/ 2100494 h 2323145"/>
              <a:gd name="connsiteX198" fmla="*/ 2926342 w 11269336"/>
              <a:gd name="connsiteY198" fmla="*/ 2104155 h 2323145"/>
              <a:gd name="connsiteX199" fmla="*/ 2918608 w 11269336"/>
              <a:gd name="connsiteY199" fmla="*/ 2104215 h 2323145"/>
              <a:gd name="connsiteX200" fmla="*/ 2918475 w 11269336"/>
              <a:gd name="connsiteY200" fmla="*/ 2103937 h 2323145"/>
              <a:gd name="connsiteX201" fmla="*/ 2910360 w 11269336"/>
              <a:gd name="connsiteY201" fmla="*/ 2103444 h 2323145"/>
              <a:gd name="connsiteX202" fmla="*/ 2904507 w 11269336"/>
              <a:gd name="connsiteY202" fmla="*/ 2104326 h 2323145"/>
              <a:gd name="connsiteX203" fmla="*/ 2889503 w 11269336"/>
              <a:gd name="connsiteY203" fmla="*/ 2104443 h 2323145"/>
              <a:gd name="connsiteX204" fmla="*/ 2884480 w 11269336"/>
              <a:gd name="connsiteY204" fmla="*/ 2102626 h 2323145"/>
              <a:gd name="connsiteX205" fmla="*/ 2882689 w 11269336"/>
              <a:gd name="connsiteY205" fmla="*/ 2099228 h 2323145"/>
              <a:gd name="connsiteX206" fmla="*/ 2881291 w 11269336"/>
              <a:gd name="connsiteY206" fmla="*/ 2099618 h 2323145"/>
              <a:gd name="connsiteX207" fmla="*/ 2853979 w 11269336"/>
              <a:gd name="connsiteY207" fmla="*/ 2090388 h 2323145"/>
              <a:gd name="connsiteX208" fmla="*/ 2791790 w 11269336"/>
              <a:gd name="connsiteY208" fmla="*/ 2080332 h 2323145"/>
              <a:gd name="connsiteX209" fmla="*/ 2755844 w 11269336"/>
              <a:gd name="connsiteY209" fmla="*/ 2078874 h 2323145"/>
              <a:gd name="connsiteX210" fmla="*/ 2657742 w 11269336"/>
              <a:gd name="connsiteY210" fmla="*/ 2070179 h 2323145"/>
              <a:gd name="connsiteX211" fmla="*/ 2559549 w 11269336"/>
              <a:gd name="connsiteY211" fmla="*/ 2057873 h 2323145"/>
              <a:gd name="connsiteX212" fmla="*/ 2512054 w 11269336"/>
              <a:gd name="connsiteY212" fmla="*/ 2031671 h 2323145"/>
              <a:gd name="connsiteX213" fmla="*/ 2506437 w 11269336"/>
              <a:gd name="connsiteY213" fmla="*/ 2030918 h 2323145"/>
              <a:gd name="connsiteX214" fmla="*/ 2491752 w 11269336"/>
              <a:gd name="connsiteY214" fmla="*/ 2033906 h 2323145"/>
              <a:gd name="connsiteX215" fmla="*/ 2486338 w 11269336"/>
              <a:gd name="connsiteY215" fmla="*/ 2035862 h 2323145"/>
              <a:gd name="connsiteX216" fmla="*/ 2478186 w 11269336"/>
              <a:gd name="connsiteY216" fmla="*/ 2036953 h 2323145"/>
              <a:gd name="connsiteX217" fmla="*/ 2477950 w 11269336"/>
              <a:gd name="connsiteY217" fmla="*/ 2036715 h 2323145"/>
              <a:gd name="connsiteX218" fmla="*/ 2470381 w 11269336"/>
              <a:gd name="connsiteY218" fmla="*/ 2038256 h 2323145"/>
              <a:gd name="connsiteX219" fmla="*/ 2433781 w 11269336"/>
              <a:gd name="connsiteY219" fmla="*/ 2049140 h 2323145"/>
              <a:gd name="connsiteX220" fmla="*/ 2381172 w 11269336"/>
              <a:gd name="connsiteY220" fmla="*/ 2030645 h 2323145"/>
              <a:gd name="connsiteX221" fmla="*/ 2360198 w 11269336"/>
              <a:gd name="connsiteY221" fmla="*/ 2029059 h 2323145"/>
              <a:gd name="connsiteX222" fmla="*/ 2348815 w 11269336"/>
              <a:gd name="connsiteY222" fmla="*/ 2026798 h 2323145"/>
              <a:gd name="connsiteX223" fmla="*/ 2347988 w 11269336"/>
              <a:gd name="connsiteY223" fmla="*/ 2025745 h 2323145"/>
              <a:gd name="connsiteX224" fmla="*/ 2312920 w 11269336"/>
              <a:gd name="connsiteY224" fmla="*/ 2036311 h 2323145"/>
              <a:gd name="connsiteX225" fmla="*/ 2307986 w 11269336"/>
              <a:gd name="connsiteY225" fmla="*/ 2035583 h 2323145"/>
              <a:gd name="connsiteX226" fmla="*/ 2285481 w 11269336"/>
              <a:gd name="connsiteY226" fmla="*/ 2045197 h 2323145"/>
              <a:gd name="connsiteX227" fmla="*/ 2273666 w 11269336"/>
              <a:gd name="connsiteY227" fmla="*/ 2048710 h 2323145"/>
              <a:gd name="connsiteX228" fmla="*/ 2270719 w 11269336"/>
              <a:gd name="connsiteY228" fmla="*/ 2052702 h 2323145"/>
              <a:gd name="connsiteX229" fmla="*/ 2253080 w 11269336"/>
              <a:gd name="connsiteY229" fmla="*/ 2056363 h 2323145"/>
              <a:gd name="connsiteX230" fmla="*/ 2250906 w 11269336"/>
              <a:gd name="connsiteY230" fmla="*/ 2055654 h 2323145"/>
              <a:gd name="connsiteX231" fmla="*/ 2236905 w 11269336"/>
              <a:gd name="connsiteY231" fmla="*/ 2062882 h 2323145"/>
              <a:gd name="connsiteX232" fmla="*/ 2225830 w 11269336"/>
              <a:gd name="connsiteY232" fmla="*/ 2074027 h 2323145"/>
              <a:gd name="connsiteX233" fmla="*/ 2073776 w 11269336"/>
              <a:gd name="connsiteY233" fmla="*/ 2089244 h 2323145"/>
              <a:gd name="connsiteX234" fmla="*/ 1948256 w 11269336"/>
              <a:gd name="connsiteY234" fmla="*/ 2146616 h 2323145"/>
              <a:gd name="connsiteX235" fmla="*/ 1865582 w 11269336"/>
              <a:gd name="connsiteY235" fmla="*/ 2153738 h 2323145"/>
              <a:gd name="connsiteX236" fmla="*/ 1835210 w 11269336"/>
              <a:gd name="connsiteY236" fmla="*/ 2134244 h 2323145"/>
              <a:gd name="connsiteX237" fmla="*/ 1632661 w 11269336"/>
              <a:gd name="connsiteY237" fmla="*/ 2173882 h 2323145"/>
              <a:gd name="connsiteX238" fmla="*/ 1579590 w 11269336"/>
              <a:gd name="connsiteY238" fmla="*/ 2173680 h 2323145"/>
              <a:gd name="connsiteX239" fmla="*/ 1535601 w 11269336"/>
              <a:gd name="connsiteY239" fmla="*/ 2194590 h 2323145"/>
              <a:gd name="connsiteX240" fmla="*/ 1515594 w 11269336"/>
              <a:gd name="connsiteY240" fmla="*/ 2189622 h 2323145"/>
              <a:gd name="connsiteX241" fmla="*/ 1512113 w 11269336"/>
              <a:gd name="connsiteY241" fmla="*/ 2188534 h 2323145"/>
              <a:gd name="connsiteX242" fmla="*/ 1498838 w 11269336"/>
              <a:gd name="connsiteY242" fmla="*/ 2189213 h 2323145"/>
              <a:gd name="connsiteX243" fmla="*/ 1494279 w 11269336"/>
              <a:gd name="connsiteY243" fmla="*/ 2183112 h 2323145"/>
              <a:gd name="connsiteX244" fmla="*/ 1473714 w 11269336"/>
              <a:gd name="connsiteY244" fmla="*/ 2179625 h 2323145"/>
              <a:gd name="connsiteX245" fmla="*/ 1449503 w 11269336"/>
              <a:gd name="connsiteY245" fmla="*/ 2182633 h 2323145"/>
              <a:gd name="connsiteX246" fmla="*/ 1266687 w 11269336"/>
              <a:gd name="connsiteY246" fmla="*/ 2212688 h 2323145"/>
              <a:gd name="connsiteX247" fmla="*/ 1239614 w 11269336"/>
              <a:gd name="connsiteY247" fmla="*/ 2209727 h 2323145"/>
              <a:gd name="connsiteX248" fmla="*/ 1202436 w 11269336"/>
              <a:gd name="connsiteY248" fmla="*/ 2209817 h 2323145"/>
              <a:gd name="connsiteX249" fmla="*/ 1136097 w 11269336"/>
              <a:gd name="connsiteY249" fmla="*/ 2205112 h 2323145"/>
              <a:gd name="connsiteX250" fmla="*/ 988232 w 11269336"/>
              <a:gd name="connsiteY250" fmla="*/ 2235635 h 2323145"/>
              <a:gd name="connsiteX251" fmla="*/ 981959 w 11269336"/>
              <a:gd name="connsiteY251" fmla="*/ 2231607 h 2323145"/>
              <a:gd name="connsiteX252" fmla="*/ 938600 w 11269336"/>
              <a:gd name="connsiteY252" fmla="*/ 2238113 h 2323145"/>
              <a:gd name="connsiteX253" fmla="*/ 791788 w 11269336"/>
              <a:gd name="connsiteY253" fmla="*/ 2293224 h 2323145"/>
              <a:gd name="connsiteX254" fmla="*/ 706914 w 11269336"/>
              <a:gd name="connsiteY254" fmla="*/ 2305046 h 2323145"/>
              <a:gd name="connsiteX255" fmla="*/ 675971 w 11269336"/>
              <a:gd name="connsiteY255" fmla="*/ 2304030 h 2323145"/>
              <a:gd name="connsiteX256" fmla="*/ 624180 w 11269336"/>
              <a:gd name="connsiteY256" fmla="*/ 2302650 h 2323145"/>
              <a:gd name="connsiteX257" fmla="*/ 583453 w 11269336"/>
              <a:gd name="connsiteY257" fmla="*/ 2288788 h 2323145"/>
              <a:gd name="connsiteX258" fmla="*/ 540946 w 11269336"/>
              <a:gd name="connsiteY258" fmla="*/ 2292721 h 2323145"/>
              <a:gd name="connsiteX259" fmla="*/ 533680 w 11269336"/>
              <a:gd name="connsiteY259" fmla="*/ 2310233 h 2323145"/>
              <a:gd name="connsiteX260" fmla="*/ 487366 w 11269336"/>
              <a:gd name="connsiteY260" fmla="*/ 2309053 h 2323145"/>
              <a:gd name="connsiteX261" fmla="*/ 416820 w 11269336"/>
              <a:gd name="connsiteY261" fmla="*/ 2305443 h 2323145"/>
              <a:gd name="connsiteX262" fmla="*/ 376805 w 11269336"/>
              <a:gd name="connsiteY262" fmla="*/ 2307647 h 2323145"/>
              <a:gd name="connsiteX263" fmla="*/ 266777 w 11269336"/>
              <a:gd name="connsiteY263" fmla="*/ 2309012 h 2323145"/>
              <a:gd name="connsiteX264" fmla="*/ 156013 w 11269336"/>
              <a:gd name="connsiteY264" fmla="*/ 2306832 h 2323145"/>
              <a:gd name="connsiteX265" fmla="*/ 87258 w 11269336"/>
              <a:gd name="connsiteY265" fmla="*/ 2285511 h 2323145"/>
              <a:gd name="connsiteX266" fmla="*/ 23798 w 11269336"/>
              <a:gd name="connsiteY266" fmla="*/ 2281822 h 2323145"/>
              <a:gd name="connsiteX267" fmla="*/ 0 w 11269336"/>
              <a:gd name="connsiteY267" fmla="*/ 2285369 h 2323145"/>
              <a:gd name="connsiteX268" fmla="*/ 0 w 11269336"/>
              <a:gd name="connsiteY268"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795998 w 11269336"/>
              <a:gd name="connsiteY32" fmla="*/ 863337 h 2323145"/>
              <a:gd name="connsiteX33" fmla="*/ 8776970 w 11269336"/>
              <a:gd name="connsiteY33" fmla="*/ 885177 h 2323145"/>
              <a:gd name="connsiteX34" fmla="*/ 8755719 w 11269336"/>
              <a:gd name="connsiteY34" fmla="*/ 889754 h 2323145"/>
              <a:gd name="connsiteX35" fmla="*/ 8743257 w 11269336"/>
              <a:gd name="connsiteY35" fmla="*/ 904723 h 2323145"/>
              <a:gd name="connsiteX36" fmla="*/ 8721366 w 11269336"/>
              <a:gd name="connsiteY36" fmla="*/ 904711 h 2323145"/>
              <a:gd name="connsiteX37" fmla="*/ 8678353 w 11269336"/>
              <a:gd name="connsiteY37" fmla="*/ 926318 h 2323145"/>
              <a:gd name="connsiteX38" fmla="*/ 8636849 w 11269336"/>
              <a:gd name="connsiteY38" fmla="*/ 937900 h 2323145"/>
              <a:gd name="connsiteX39" fmla="*/ 8620213 w 11269336"/>
              <a:gd name="connsiteY39" fmla="*/ 943068 h 2323145"/>
              <a:gd name="connsiteX40" fmla="*/ 8612581 w 11269336"/>
              <a:gd name="connsiteY40" fmla="*/ 952695 h 2323145"/>
              <a:gd name="connsiteX41" fmla="*/ 8589038 w 11269336"/>
              <a:gd name="connsiteY41" fmla="*/ 963892 h 2323145"/>
              <a:gd name="connsiteX42" fmla="*/ 8579950 w 11269336"/>
              <a:gd name="connsiteY42" fmla="*/ 960899 h 2323145"/>
              <a:gd name="connsiteX43" fmla="*/ 8579319 w 11269336"/>
              <a:gd name="connsiteY43" fmla="*/ 965630 h 2323145"/>
              <a:gd name="connsiteX44" fmla="*/ 8547429 w 11269336"/>
              <a:gd name="connsiteY44" fmla="*/ 984506 h 2323145"/>
              <a:gd name="connsiteX45" fmla="*/ 8478704 w 11269336"/>
              <a:gd name="connsiteY45" fmla="*/ 1025490 h 2323145"/>
              <a:gd name="connsiteX46" fmla="*/ 8461421 w 11269336"/>
              <a:gd name="connsiteY46" fmla="*/ 1035512 h 2323145"/>
              <a:gd name="connsiteX47" fmla="*/ 8445003 w 11269336"/>
              <a:gd name="connsiteY47" fmla="*/ 1036851 h 2323145"/>
              <a:gd name="connsiteX48" fmla="*/ 8357350 w 11269336"/>
              <a:gd name="connsiteY48" fmla="*/ 1060213 h 2323145"/>
              <a:gd name="connsiteX49" fmla="*/ 8335565 w 11269336"/>
              <a:gd name="connsiteY49" fmla="*/ 1061151 h 2323145"/>
              <a:gd name="connsiteX50" fmla="*/ 8325267 w 11269336"/>
              <a:gd name="connsiteY50" fmla="*/ 1055919 h 2323145"/>
              <a:gd name="connsiteX51" fmla="*/ 8293586 w 11269336"/>
              <a:gd name="connsiteY51" fmla="*/ 1076144 h 2323145"/>
              <a:gd name="connsiteX52" fmla="*/ 8242405 w 11269336"/>
              <a:gd name="connsiteY52" fmla="*/ 1095960 h 2323145"/>
              <a:gd name="connsiteX53" fmla="*/ 8197391 w 11269336"/>
              <a:gd name="connsiteY53" fmla="*/ 1107746 h 2323145"/>
              <a:gd name="connsiteX54" fmla="*/ 8081474 w 11269336"/>
              <a:gd name="connsiteY54" fmla="*/ 1130125 h 2323145"/>
              <a:gd name="connsiteX55" fmla="*/ 8053585 w 11269336"/>
              <a:gd name="connsiteY55" fmla="*/ 1129169 h 2323145"/>
              <a:gd name="connsiteX56" fmla="*/ 8038422 w 11269336"/>
              <a:gd name="connsiteY56" fmla="*/ 1119092 h 2323145"/>
              <a:gd name="connsiteX57" fmla="*/ 8029450 w 11269336"/>
              <a:gd name="connsiteY57" fmla="*/ 1125592 h 2323145"/>
              <a:gd name="connsiteX58" fmla="*/ 7959552 w 11269336"/>
              <a:gd name="connsiteY58" fmla="*/ 1140188 h 2323145"/>
              <a:gd name="connsiteX59" fmla="*/ 7914188 w 11269336"/>
              <a:gd name="connsiteY59" fmla="*/ 1150862 h 2323145"/>
              <a:gd name="connsiteX60" fmla="*/ 7914918 w 11269336"/>
              <a:gd name="connsiteY60" fmla="*/ 1168758 h 2323145"/>
              <a:gd name="connsiteX61" fmla="*/ 7875510 w 11269336"/>
              <a:gd name="connsiteY61" fmla="*/ 1183153 h 2323145"/>
              <a:gd name="connsiteX62" fmla="*/ 7829932 w 11269336"/>
              <a:gd name="connsiteY62" fmla="*/ 1180782 h 2323145"/>
              <a:gd name="connsiteX63" fmla="*/ 7779182 w 11269336"/>
              <a:gd name="connsiteY63" fmla="*/ 1192665 h 2323145"/>
              <a:gd name="connsiteX64" fmla="*/ 7748774 w 11269336"/>
              <a:gd name="connsiteY64" fmla="*/ 1199586 h 2323145"/>
              <a:gd name="connsiteX65" fmla="*/ 7671846 w 11269336"/>
              <a:gd name="connsiteY65" fmla="*/ 1231966 h 2323145"/>
              <a:gd name="connsiteX66" fmla="*/ 7554146 w 11269336"/>
              <a:gd name="connsiteY66" fmla="*/ 1319748 h 2323145"/>
              <a:gd name="connsiteX67" fmla="*/ 7515052 w 11269336"/>
              <a:gd name="connsiteY67" fmla="*/ 1336718 h 2323145"/>
              <a:gd name="connsiteX68" fmla="*/ 7507193 w 11269336"/>
              <a:gd name="connsiteY68" fmla="*/ 1334617 h 2323145"/>
              <a:gd name="connsiteX69" fmla="*/ 7461694 w 11269336"/>
              <a:gd name="connsiteY69" fmla="*/ 1375866 h 2323145"/>
              <a:gd name="connsiteX70" fmla="*/ 7377571 w 11269336"/>
              <a:gd name="connsiteY70" fmla="*/ 1400128 h 2323145"/>
              <a:gd name="connsiteX71" fmla="*/ 7311261 w 11269336"/>
              <a:gd name="connsiteY71" fmla="*/ 1412652 h 2323145"/>
              <a:gd name="connsiteX72" fmla="*/ 7275307 w 11269336"/>
              <a:gd name="connsiteY72" fmla="*/ 1422171 h 2323145"/>
              <a:gd name="connsiteX73" fmla="*/ 7247783 w 11269336"/>
              <a:gd name="connsiteY73" fmla="*/ 1426330 h 2323145"/>
              <a:gd name="connsiteX74" fmla="*/ 7185047 w 11269336"/>
              <a:gd name="connsiteY74" fmla="*/ 1451812 h 2323145"/>
              <a:gd name="connsiteX75" fmla="*/ 7084117 w 11269336"/>
              <a:gd name="connsiteY75" fmla="*/ 1500281 h 2323145"/>
              <a:gd name="connsiteX76" fmla="*/ 7062011 w 11269336"/>
              <a:gd name="connsiteY76" fmla="*/ 1509183 h 2323145"/>
              <a:gd name="connsiteX77" fmla="*/ 7040555 w 11269336"/>
              <a:gd name="connsiteY77" fmla="*/ 1511207 h 2323145"/>
              <a:gd name="connsiteX78" fmla="*/ 7033438 w 11269336"/>
              <a:gd name="connsiteY78" fmla="*/ 1506772 h 2323145"/>
              <a:gd name="connsiteX79" fmla="*/ 7020886 w 11269336"/>
              <a:gd name="connsiteY79" fmla="*/ 1510764 h 2323145"/>
              <a:gd name="connsiteX80" fmla="*/ 7017033 w 11269336"/>
              <a:gd name="connsiteY80" fmla="*/ 1510650 h 2323145"/>
              <a:gd name="connsiteX81" fmla="*/ 6995460 w 11269336"/>
              <a:gd name="connsiteY81" fmla="*/ 1511173 h 2323145"/>
              <a:gd name="connsiteX82" fmla="*/ 6962144 w 11269336"/>
              <a:gd name="connsiteY82" fmla="*/ 1541508 h 2323145"/>
              <a:gd name="connsiteX83" fmla="*/ 6910674 w 11269336"/>
              <a:gd name="connsiteY83" fmla="*/ 1554793 h 2323145"/>
              <a:gd name="connsiteX84" fmla="*/ 6732152 w 11269336"/>
              <a:gd name="connsiteY84" fmla="*/ 1642538 h 2323145"/>
              <a:gd name="connsiteX85" fmla="*/ 6694106 w 11269336"/>
              <a:gd name="connsiteY85" fmla="*/ 1632377 h 2323145"/>
              <a:gd name="connsiteX86" fmla="*/ 6617223 w 11269336"/>
              <a:gd name="connsiteY86" fmla="*/ 1659889 h 2323145"/>
              <a:gd name="connsiteX87" fmla="*/ 6521138 w 11269336"/>
              <a:gd name="connsiteY87" fmla="*/ 1744340 h 2323145"/>
              <a:gd name="connsiteX88" fmla="*/ 6380677 w 11269336"/>
              <a:gd name="connsiteY88" fmla="*/ 1796883 h 2323145"/>
              <a:gd name="connsiteX89" fmla="*/ 6374897 w 11269336"/>
              <a:gd name="connsiteY89" fmla="*/ 1809910 h 2323145"/>
              <a:gd name="connsiteX90" fmla="*/ 6364545 w 11269336"/>
              <a:gd name="connsiteY90" fmla="*/ 1820090 h 2323145"/>
              <a:gd name="connsiteX91" fmla="*/ 6362126 w 11269336"/>
              <a:gd name="connsiteY91" fmla="*/ 1819991 h 2323145"/>
              <a:gd name="connsiteX92" fmla="*/ 6346673 w 11269336"/>
              <a:gd name="connsiteY92" fmla="*/ 1827824 h 2323145"/>
              <a:gd name="connsiteX93" fmla="*/ 6345588 w 11269336"/>
              <a:gd name="connsiteY93" fmla="*/ 1832232 h 2323145"/>
              <a:gd name="connsiteX94" fmla="*/ 6335708 w 11269336"/>
              <a:gd name="connsiteY94" fmla="*/ 1838451 h 2323145"/>
              <a:gd name="connsiteX95" fmla="*/ 6318182 w 11269336"/>
              <a:gd name="connsiteY95" fmla="*/ 1852975 h 2323145"/>
              <a:gd name="connsiteX96" fmla="*/ 6313084 w 11269336"/>
              <a:gd name="connsiteY96" fmla="*/ 1853561 h 2323145"/>
              <a:gd name="connsiteX97" fmla="*/ 6283816 w 11269336"/>
              <a:gd name="connsiteY97" fmla="*/ 1872148 h 2323145"/>
              <a:gd name="connsiteX98" fmla="*/ 6282550 w 11269336"/>
              <a:gd name="connsiteY98" fmla="*/ 1871392 h 2323145"/>
              <a:gd name="connsiteX99" fmla="*/ 6270527 w 11269336"/>
              <a:gd name="connsiteY99" fmla="*/ 1872208 h 2323145"/>
              <a:gd name="connsiteX100" fmla="*/ 6249518 w 11269336"/>
              <a:gd name="connsiteY100" fmla="*/ 1876079 h 2323145"/>
              <a:gd name="connsiteX101" fmla="*/ 6190386 w 11269336"/>
              <a:gd name="connsiteY101" fmla="*/ 1872478 h 2323145"/>
              <a:gd name="connsiteX102" fmla="*/ 6159777 w 11269336"/>
              <a:gd name="connsiteY102" fmla="*/ 1891745 h 2323145"/>
              <a:gd name="connsiteX103" fmla="*/ 6153131 w 11269336"/>
              <a:gd name="connsiteY103" fmla="*/ 1895079 h 2323145"/>
              <a:gd name="connsiteX104" fmla="*/ 6152798 w 11269336"/>
              <a:gd name="connsiteY104" fmla="*/ 1894920 h 2323145"/>
              <a:gd name="connsiteX105" fmla="*/ 6145388 w 11269336"/>
              <a:gd name="connsiteY105" fmla="*/ 1897990 h 2323145"/>
              <a:gd name="connsiteX106" fmla="*/ 6141014 w 11269336"/>
              <a:gd name="connsiteY106" fmla="*/ 1901155 h 2323145"/>
              <a:gd name="connsiteX107" fmla="*/ 6128122 w 11269336"/>
              <a:gd name="connsiteY107" fmla="*/ 1907623 h 2323145"/>
              <a:gd name="connsiteX108" fmla="*/ 6122351 w 11269336"/>
              <a:gd name="connsiteY108" fmla="*/ 1908359 h 2323145"/>
              <a:gd name="connsiteX109" fmla="*/ 6064750 w 11269336"/>
              <a:gd name="connsiteY109" fmla="*/ 1896394 h 2323145"/>
              <a:gd name="connsiteX110" fmla="*/ 5964230 w 11269336"/>
              <a:gd name="connsiteY110" fmla="*/ 1910038 h 2323145"/>
              <a:gd name="connsiteX111" fmla="*/ 5865399 w 11269336"/>
              <a:gd name="connsiteY111" fmla="*/ 1926966 h 2323145"/>
              <a:gd name="connsiteX112" fmla="*/ 5829951 w 11269336"/>
              <a:gd name="connsiteY112" fmla="*/ 1934755 h 2323145"/>
              <a:gd name="connsiteX113" fmla="*/ 5765285 w 11269336"/>
              <a:gd name="connsiteY113" fmla="*/ 1941322 h 2323145"/>
              <a:gd name="connsiteX114" fmla="*/ 5734750 w 11269336"/>
              <a:gd name="connsiteY114" fmla="*/ 1939793 h 2323145"/>
              <a:gd name="connsiteX115" fmla="*/ 5733569 w 11269336"/>
              <a:gd name="connsiteY115" fmla="*/ 1940505 h 2323145"/>
              <a:gd name="connsiteX116" fmla="*/ 5730329 w 11269336"/>
              <a:gd name="connsiteY116" fmla="*/ 1937845 h 2323145"/>
              <a:gd name="connsiteX117" fmla="*/ 5724661 w 11269336"/>
              <a:gd name="connsiteY117" fmla="*/ 1937455 h 2323145"/>
              <a:gd name="connsiteX118" fmla="*/ 5710186 w 11269336"/>
              <a:gd name="connsiteY118" fmla="*/ 1941370 h 2323145"/>
              <a:gd name="connsiteX119" fmla="*/ 5704910 w 11269336"/>
              <a:gd name="connsiteY119" fmla="*/ 1943663 h 2323145"/>
              <a:gd name="connsiteX120" fmla="*/ 5696836 w 11269336"/>
              <a:gd name="connsiteY120" fmla="*/ 1945271 h 2323145"/>
              <a:gd name="connsiteX121" fmla="*/ 5696583 w 11269336"/>
              <a:gd name="connsiteY121" fmla="*/ 1945050 h 2323145"/>
              <a:gd name="connsiteX122" fmla="*/ 5689123 w 11269336"/>
              <a:gd name="connsiteY122" fmla="*/ 1947067 h 2323145"/>
              <a:gd name="connsiteX123" fmla="*/ 5653291 w 11269336"/>
              <a:gd name="connsiteY123" fmla="*/ 1960245 h 2323145"/>
              <a:gd name="connsiteX124" fmla="*/ 5599385 w 11269336"/>
              <a:gd name="connsiteY124" fmla="*/ 1945198 h 2323145"/>
              <a:gd name="connsiteX125" fmla="*/ 5578300 w 11269336"/>
              <a:gd name="connsiteY125" fmla="*/ 1944963 h 2323145"/>
              <a:gd name="connsiteX126" fmla="*/ 5566758 w 11269336"/>
              <a:gd name="connsiteY126" fmla="*/ 1943441 h 2323145"/>
              <a:gd name="connsiteX127" fmla="*/ 5565857 w 11269336"/>
              <a:gd name="connsiteY127" fmla="*/ 1942445 h 2323145"/>
              <a:gd name="connsiteX128" fmla="*/ 5531534 w 11269336"/>
              <a:gd name="connsiteY128" fmla="*/ 1955208 h 2323145"/>
              <a:gd name="connsiteX129" fmla="*/ 5526552 w 11269336"/>
              <a:gd name="connsiteY129" fmla="*/ 1954799 h 2323145"/>
              <a:gd name="connsiteX130" fmla="*/ 5504723 w 11269336"/>
              <a:gd name="connsiteY130" fmla="*/ 1965811 h 2323145"/>
              <a:gd name="connsiteX131" fmla="*/ 5493156 w 11269336"/>
              <a:gd name="connsiteY131" fmla="*/ 1970063 h 2323145"/>
              <a:gd name="connsiteX132" fmla="*/ 5490486 w 11269336"/>
              <a:gd name="connsiteY132" fmla="*/ 1974227 h 2323145"/>
              <a:gd name="connsiteX133" fmla="*/ 5473107 w 11269336"/>
              <a:gd name="connsiteY133" fmla="*/ 1979001 h 2323145"/>
              <a:gd name="connsiteX134" fmla="*/ 5470885 w 11269336"/>
              <a:gd name="connsiteY134" fmla="*/ 1978432 h 2323145"/>
              <a:gd name="connsiteX135" fmla="*/ 5457393 w 11269336"/>
              <a:gd name="connsiteY135" fmla="*/ 1986525 h 2323145"/>
              <a:gd name="connsiteX136" fmla="*/ 5447102 w 11269336"/>
              <a:gd name="connsiteY136" fmla="*/ 1998329 h 2323145"/>
              <a:gd name="connsiteX137" fmla="*/ 5159151 w 11269336"/>
              <a:gd name="connsiteY137" fmla="*/ 2029640 h 2323145"/>
              <a:gd name="connsiteX138" fmla="*/ 5041688 w 11269336"/>
              <a:gd name="connsiteY138" fmla="*/ 2022334 h 2323145"/>
              <a:gd name="connsiteX139" fmla="*/ 4860988 w 11269336"/>
              <a:gd name="connsiteY139" fmla="*/ 2135698 h 2323145"/>
              <a:gd name="connsiteX140" fmla="*/ 4807902 w 11269336"/>
              <a:gd name="connsiteY140" fmla="*/ 2138894 h 2323145"/>
              <a:gd name="connsiteX141" fmla="*/ 4765388 w 11269336"/>
              <a:gd name="connsiteY141" fmla="*/ 2162525 h 2323145"/>
              <a:gd name="connsiteX142" fmla="*/ 4745033 w 11269336"/>
              <a:gd name="connsiteY142" fmla="*/ 2158859 h 2323145"/>
              <a:gd name="connsiteX143" fmla="*/ 4741475 w 11269336"/>
              <a:gd name="connsiteY143" fmla="*/ 2157998 h 2323145"/>
              <a:gd name="connsiteX144" fmla="*/ 4728247 w 11269336"/>
              <a:gd name="connsiteY144" fmla="*/ 2159526 h 2323145"/>
              <a:gd name="connsiteX145" fmla="*/ 4723263 w 11269336"/>
              <a:gd name="connsiteY145" fmla="*/ 2153742 h 2323145"/>
              <a:gd name="connsiteX146" fmla="*/ 4702453 w 11269336"/>
              <a:gd name="connsiteY146" fmla="*/ 2151586 h 2323145"/>
              <a:gd name="connsiteX147" fmla="*/ 4678455 w 11269336"/>
              <a:gd name="connsiteY147" fmla="*/ 2156131 h 2323145"/>
              <a:gd name="connsiteX148" fmla="*/ 4593061 w 11269336"/>
              <a:gd name="connsiteY148" fmla="*/ 2171597 h 2323145"/>
              <a:gd name="connsiteX149" fmla="*/ 4579902 w 11269336"/>
              <a:gd name="connsiteY149" fmla="*/ 2177927 h 2323145"/>
              <a:gd name="connsiteX150" fmla="*/ 4533444 w 11269336"/>
              <a:gd name="connsiteY150" fmla="*/ 2181200 h 2323145"/>
              <a:gd name="connsiteX151" fmla="*/ 4492832 w 11269336"/>
              <a:gd name="connsiteY151" fmla="*/ 2188033 h 2323145"/>
              <a:gd name="connsiteX152" fmla="*/ 4467257 w 11269336"/>
              <a:gd name="connsiteY152" fmla="*/ 2196121 h 2323145"/>
              <a:gd name="connsiteX153" fmla="*/ 4459937 w 11269336"/>
              <a:gd name="connsiteY153" fmla="*/ 2195182 h 2323145"/>
              <a:gd name="connsiteX154" fmla="*/ 4433312 w 11269336"/>
              <a:gd name="connsiteY154" fmla="*/ 2199004 h 2323145"/>
              <a:gd name="connsiteX155" fmla="*/ 4420601 w 11269336"/>
              <a:gd name="connsiteY155" fmla="*/ 2205158 h 2323145"/>
              <a:gd name="connsiteX156" fmla="*/ 4405765 w 11269336"/>
              <a:gd name="connsiteY156" fmla="*/ 2199902 h 2323145"/>
              <a:gd name="connsiteX157" fmla="*/ 4401354 w 11269336"/>
              <a:gd name="connsiteY157" fmla="*/ 2194745 h 2323145"/>
              <a:gd name="connsiteX158" fmla="*/ 4383151 w 11269336"/>
              <a:gd name="connsiteY158" fmla="*/ 2201140 h 2323145"/>
              <a:gd name="connsiteX159" fmla="*/ 4366646 w 11269336"/>
              <a:gd name="connsiteY159" fmla="*/ 2198564 h 2323145"/>
              <a:gd name="connsiteX160" fmla="*/ 4354009 w 11269336"/>
              <a:gd name="connsiteY160" fmla="*/ 2204984 h 2323145"/>
              <a:gd name="connsiteX161" fmla="*/ 4348284 w 11269336"/>
              <a:gd name="connsiteY161" fmla="*/ 2205270 h 2323145"/>
              <a:gd name="connsiteX162" fmla="*/ 4333906 w 11269336"/>
              <a:gd name="connsiteY162" fmla="*/ 2205251 h 2323145"/>
              <a:gd name="connsiteX163" fmla="*/ 4308819 w 11269336"/>
              <a:gd name="connsiteY163" fmla="*/ 2203822 h 2323145"/>
              <a:gd name="connsiteX164" fmla="*/ 4301210 w 11269336"/>
              <a:gd name="connsiteY164" fmla="*/ 2204456 h 2323145"/>
              <a:gd name="connsiteX165" fmla="*/ 4283095 w 11269336"/>
              <a:gd name="connsiteY165" fmla="*/ 2198177 h 2323145"/>
              <a:gd name="connsiteX166" fmla="*/ 4250119 w 11269336"/>
              <a:gd name="connsiteY166" fmla="*/ 2196342 h 2323145"/>
              <a:gd name="connsiteX167" fmla="*/ 4189203 w 11269336"/>
              <a:gd name="connsiteY167" fmla="*/ 2178994 h 2323145"/>
              <a:gd name="connsiteX168" fmla="*/ 4154035 w 11269336"/>
              <a:gd name="connsiteY168" fmla="*/ 2171950 h 2323145"/>
              <a:gd name="connsiteX169" fmla="*/ 4129569 w 11269336"/>
              <a:gd name="connsiteY169" fmla="*/ 2163850 h 2323145"/>
              <a:gd name="connsiteX170" fmla="*/ 4061250 w 11269336"/>
              <a:gd name="connsiteY170" fmla="*/ 2159236 h 2323145"/>
              <a:gd name="connsiteX171" fmla="*/ 3945480 w 11269336"/>
              <a:gd name="connsiteY171" fmla="*/ 2158279 h 2323145"/>
              <a:gd name="connsiteX172" fmla="*/ 3921468 w 11269336"/>
              <a:gd name="connsiteY172" fmla="*/ 2156588 h 2323145"/>
              <a:gd name="connsiteX173" fmla="*/ 3903348 w 11269336"/>
              <a:gd name="connsiteY173" fmla="*/ 2149220 h 2323145"/>
              <a:gd name="connsiteX174" fmla="*/ 3901342 w 11269336"/>
              <a:gd name="connsiteY174" fmla="*/ 2142355 h 2323145"/>
              <a:gd name="connsiteX175" fmla="*/ 3888539 w 11269336"/>
              <a:gd name="connsiteY175" fmla="*/ 2140476 h 2323145"/>
              <a:gd name="connsiteX176" fmla="*/ 3885662 w 11269336"/>
              <a:gd name="connsiteY176" fmla="*/ 2138740 h 2323145"/>
              <a:gd name="connsiteX177" fmla="*/ 3868627 w 11269336"/>
              <a:gd name="connsiteY177" fmla="*/ 2130023 h 2323145"/>
              <a:gd name="connsiteX178" fmla="*/ 3819177 w 11269336"/>
              <a:gd name="connsiteY178" fmla="*/ 2142111 h 2323145"/>
              <a:gd name="connsiteX179" fmla="*/ 3769100 w 11269336"/>
              <a:gd name="connsiteY179" fmla="*/ 2131731 h 2323145"/>
              <a:gd name="connsiteX180" fmla="*/ 3562752 w 11269336"/>
              <a:gd name="connsiteY180" fmla="*/ 2131785 h 2323145"/>
              <a:gd name="connsiteX181" fmla="*/ 3541402 w 11269336"/>
              <a:gd name="connsiteY181" fmla="*/ 2106821 h 2323145"/>
              <a:gd name="connsiteX182" fmla="*/ 3365341 w 11269336"/>
              <a:gd name="connsiteY182" fmla="*/ 2077638 h 2323145"/>
              <a:gd name="connsiteX183" fmla="*/ 3170922 w 11269336"/>
              <a:gd name="connsiteY183" fmla="*/ 2115957 h 2323145"/>
              <a:gd name="connsiteX184" fmla="*/ 3156256 w 11269336"/>
              <a:gd name="connsiteY184" fmla="*/ 2124773 h 2323145"/>
              <a:gd name="connsiteX185" fmla="*/ 3140298 w 11269336"/>
              <a:gd name="connsiteY185" fmla="*/ 2129182 h 2323145"/>
              <a:gd name="connsiteX186" fmla="*/ 3138514 w 11269336"/>
              <a:gd name="connsiteY186" fmla="*/ 2128069 h 2323145"/>
              <a:gd name="connsiteX187" fmla="*/ 3120467 w 11269336"/>
              <a:gd name="connsiteY187" fmla="*/ 2128281 h 2323145"/>
              <a:gd name="connsiteX188" fmla="*/ 3116175 w 11269336"/>
              <a:gd name="connsiteY188" fmla="*/ 2131633 h 2323145"/>
              <a:gd name="connsiteX189" fmla="*/ 3103685 w 11269336"/>
              <a:gd name="connsiteY189" fmla="*/ 2132814 h 2323145"/>
              <a:gd name="connsiteX190" fmla="*/ 3078794 w 11269336"/>
              <a:gd name="connsiteY190" fmla="*/ 2137935 h 2323145"/>
              <a:gd name="connsiteX191" fmla="*/ 3074407 w 11269336"/>
              <a:gd name="connsiteY191" fmla="*/ 2136274 h 2323145"/>
              <a:gd name="connsiteX192" fmla="*/ 3037285 w 11269336"/>
              <a:gd name="connsiteY192" fmla="*/ 2139919 h 2323145"/>
              <a:gd name="connsiteX193" fmla="*/ 3036901 w 11269336"/>
              <a:gd name="connsiteY193" fmla="*/ 2138726 h 2323145"/>
              <a:gd name="connsiteX194" fmla="*/ 3026996 w 11269336"/>
              <a:gd name="connsiteY194" fmla="*/ 2134322 h 2323145"/>
              <a:gd name="connsiteX195" fmla="*/ 3007772 w 11269336"/>
              <a:gd name="connsiteY195" fmla="*/ 2128742 h 2323145"/>
              <a:gd name="connsiteX196" fmla="*/ 2965030 w 11269336"/>
              <a:gd name="connsiteY196" fmla="*/ 2100494 h 2323145"/>
              <a:gd name="connsiteX197" fmla="*/ 2926342 w 11269336"/>
              <a:gd name="connsiteY197" fmla="*/ 2104155 h 2323145"/>
              <a:gd name="connsiteX198" fmla="*/ 2918608 w 11269336"/>
              <a:gd name="connsiteY198" fmla="*/ 2104215 h 2323145"/>
              <a:gd name="connsiteX199" fmla="*/ 2918475 w 11269336"/>
              <a:gd name="connsiteY199" fmla="*/ 2103937 h 2323145"/>
              <a:gd name="connsiteX200" fmla="*/ 2910360 w 11269336"/>
              <a:gd name="connsiteY200" fmla="*/ 2103444 h 2323145"/>
              <a:gd name="connsiteX201" fmla="*/ 2904507 w 11269336"/>
              <a:gd name="connsiteY201" fmla="*/ 2104326 h 2323145"/>
              <a:gd name="connsiteX202" fmla="*/ 2889503 w 11269336"/>
              <a:gd name="connsiteY202" fmla="*/ 2104443 h 2323145"/>
              <a:gd name="connsiteX203" fmla="*/ 2884480 w 11269336"/>
              <a:gd name="connsiteY203" fmla="*/ 2102626 h 2323145"/>
              <a:gd name="connsiteX204" fmla="*/ 2882689 w 11269336"/>
              <a:gd name="connsiteY204" fmla="*/ 2099228 h 2323145"/>
              <a:gd name="connsiteX205" fmla="*/ 2881291 w 11269336"/>
              <a:gd name="connsiteY205" fmla="*/ 2099618 h 2323145"/>
              <a:gd name="connsiteX206" fmla="*/ 2853979 w 11269336"/>
              <a:gd name="connsiteY206" fmla="*/ 2090388 h 2323145"/>
              <a:gd name="connsiteX207" fmla="*/ 2791790 w 11269336"/>
              <a:gd name="connsiteY207" fmla="*/ 2080332 h 2323145"/>
              <a:gd name="connsiteX208" fmla="*/ 2755844 w 11269336"/>
              <a:gd name="connsiteY208" fmla="*/ 2078874 h 2323145"/>
              <a:gd name="connsiteX209" fmla="*/ 2657742 w 11269336"/>
              <a:gd name="connsiteY209" fmla="*/ 2070179 h 2323145"/>
              <a:gd name="connsiteX210" fmla="*/ 2559549 w 11269336"/>
              <a:gd name="connsiteY210" fmla="*/ 2057873 h 2323145"/>
              <a:gd name="connsiteX211" fmla="*/ 2512054 w 11269336"/>
              <a:gd name="connsiteY211" fmla="*/ 2031671 h 2323145"/>
              <a:gd name="connsiteX212" fmla="*/ 2506437 w 11269336"/>
              <a:gd name="connsiteY212" fmla="*/ 2030918 h 2323145"/>
              <a:gd name="connsiteX213" fmla="*/ 2491752 w 11269336"/>
              <a:gd name="connsiteY213" fmla="*/ 2033906 h 2323145"/>
              <a:gd name="connsiteX214" fmla="*/ 2486338 w 11269336"/>
              <a:gd name="connsiteY214" fmla="*/ 2035862 h 2323145"/>
              <a:gd name="connsiteX215" fmla="*/ 2478186 w 11269336"/>
              <a:gd name="connsiteY215" fmla="*/ 2036953 h 2323145"/>
              <a:gd name="connsiteX216" fmla="*/ 2477950 w 11269336"/>
              <a:gd name="connsiteY216" fmla="*/ 2036715 h 2323145"/>
              <a:gd name="connsiteX217" fmla="*/ 2470381 w 11269336"/>
              <a:gd name="connsiteY217" fmla="*/ 2038256 h 2323145"/>
              <a:gd name="connsiteX218" fmla="*/ 2433781 w 11269336"/>
              <a:gd name="connsiteY218" fmla="*/ 2049140 h 2323145"/>
              <a:gd name="connsiteX219" fmla="*/ 2381172 w 11269336"/>
              <a:gd name="connsiteY219" fmla="*/ 2030645 h 2323145"/>
              <a:gd name="connsiteX220" fmla="*/ 2360198 w 11269336"/>
              <a:gd name="connsiteY220" fmla="*/ 2029059 h 2323145"/>
              <a:gd name="connsiteX221" fmla="*/ 2348815 w 11269336"/>
              <a:gd name="connsiteY221" fmla="*/ 2026798 h 2323145"/>
              <a:gd name="connsiteX222" fmla="*/ 2347988 w 11269336"/>
              <a:gd name="connsiteY222" fmla="*/ 2025745 h 2323145"/>
              <a:gd name="connsiteX223" fmla="*/ 2312920 w 11269336"/>
              <a:gd name="connsiteY223" fmla="*/ 2036311 h 2323145"/>
              <a:gd name="connsiteX224" fmla="*/ 2307986 w 11269336"/>
              <a:gd name="connsiteY224" fmla="*/ 2035583 h 2323145"/>
              <a:gd name="connsiteX225" fmla="*/ 2285481 w 11269336"/>
              <a:gd name="connsiteY225" fmla="*/ 2045197 h 2323145"/>
              <a:gd name="connsiteX226" fmla="*/ 2273666 w 11269336"/>
              <a:gd name="connsiteY226" fmla="*/ 2048710 h 2323145"/>
              <a:gd name="connsiteX227" fmla="*/ 2270719 w 11269336"/>
              <a:gd name="connsiteY227" fmla="*/ 2052702 h 2323145"/>
              <a:gd name="connsiteX228" fmla="*/ 2253080 w 11269336"/>
              <a:gd name="connsiteY228" fmla="*/ 2056363 h 2323145"/>
              <a:gd name="connsiteX229" fmla="*/ 2250906 w 11269336"/>
              <a:gd name="connsiteY229" fmla="*/ 2055654 h 2323145"/>
              <a:gd name="connsiteX230" fmla="*/ 2236905 w 11269336"/>
              <a:gd name="connsiteY230" fmla="*/ 2062882 h 2323145"/>
              <a:gd name="connsiteX231" fmla="*/ 2225830 w 11269336"/>
              <a:gd name="connsiteY231" fmla="*/ 2074027 h 2323145"/>
              <a:gd name="connsiteX232" fmla="*/ 2073776 w 11269336"/>
              <a:gd name="connsiteY232" fmla="*/ 2089244 h 2323145"/>
              <a:gd name="connsiteX233" fmla="*/ 1948256 w 11269336"/>
              <a:gd name="connsiteY233" fmla="*/ 2146616 h 2323145"/>
              <a:gd name="connsiteX234" fmla="*/ 1865582 w 11269336"/>
              <a:gd name="connsiteY234" fmla="*/ 2153738 h 2323145"/>
              <a:gd name="connsiteX235" fmla="*/ 1835210 w 11269336"/>
              <a:gd name="connsiteY235" fmla="*/ 2134244 h 2323145"/>
              <a:gd name="connsiteX236" fmla="*/ 1632661 w 11269336"/>
              <a:gd name="connsiteY236" fmla="*/ 2173882 h 2323145"/>
              <a:gd name="connsiteX237" fmla="*/ 1579590 w 11269336"/>
              <a:gd name="connsiteY237" fmla="*/ 2173680 h 2323145"/>
              <a:gd name="connsiteX238" fmla="*/ 1535601 w 11269336"/>
              <a:gd name="connsiteY238" fmla="*/ 2194590 h 2323145"/>
              <a:gd name="connsiteX239" fmla="*/ 1515594 w 11269336"/>
              <a:gd name="connsiteY239" fmla="*/ 2189622 h 2323145"/>
              <a:gd name="connsiteX240" fmla="*/ 1512113 w 11269336"/>
              <a:gd name="connsiteY240" fmla="*/ 2188534 h 2323145"/>
              <a:gd name="connsiteX241" fmla="*/ 1498838 w 11269336"/>
              <a:gd name="connsiteY241" fmla="*/ 2189213 h 2323145"/>
              <a:gd name="connsiteX242" fmla="*/ 1494279 w 11269336"/>
              <a:gd name="connsiteY242" fmla="*/ 2183112 h 2323145"/>
              <a:gd name="connsiteX243" fmla="*/ 1473714 w 11269336"/>
              <a:gd name="connsiteY243" fmla="*/ 2179625 h 2323145"/>
              <a:gd name="connsiteX244" fmla="*/ 1449503 w 11269336"/>
              <a:gd name="connsiteY244" fmla="*/ 2182633 h 2323145"/>
              <a:gd name="connsiteX245" fmla="*/ 1266687 w 11269336"/>
              <a:gd name="connsiteY245" fmla="*/ 2212688 h 2323145"/>
              <a:gd name="connsiteX246" fmla="*/ 1239614 w 11269336"/>
              <a:gd name="connsiteY246" fmla="*/ 2209727 h 2323145"/>
              <a:gd name="connsiteX247" fmla="*/ 1202436 w 11269336"/>
              <a:gd name="connsiteY247" fmla="*/ 2209817 h 2323145"/>
              <a:gd name="connsiteX248" fmla="*/ 1136097 w 11269336"/>
              <a:gd name="connsiteY248" fmla="*/ 2205112 h 2323145"/>
              <a:gd name="connsiteX249" fmla="*/ 988232 w 11269336"/>
              <a:gd name="connsiteY249" fmla="*/ 2235635 h 2323145"/>
              <a:gd name="connsiteX250" fmla="*/ 981959 w 11269336"/>
              <a:gd name="connsiteY250" fmla="*/ 2231607 h 2323145"/>
              <a:gd name="connsiteX251" fmla="*/ 938600 w 11269336"/>
              <a:gd name="connsiteY251" fmla="*/ 2238113 h 2323145"/>
              <a:gd name="connsiteX252" fmla="*/ 791788 w 11269336"/>
              <a:gd name="connsiteY252" fmla="*/ 2293224 h 2323145"/>
              <a:gd name="connsiteX253" fmla="*/ 706914 w 11269336"/>
              <a:gd name="connsiteY253" fmla="*/ 2305046 h 2323145"/>
              <a:gd name="connsiteX254" fmla="*/ 675971 w 11269336"/>
              <a:gd name="connsiteY254" fmla="*/ 2304030 h 2323145"/>
              <a:gd name="connsiteX255" fmla="*/ 624180 w 11269336"/>
              <a:gd name="connsiteY255" fmla="*/ 2302650 h 2323145"/>
              <a:gd name="connsiteX256" fmla="*/ 583453 w 11269336"/>
              <a:gd name="connsiteY256" fmla="*/ 2288788 h 2323145"/>
              <a:gd name="connsiteX257" fmla="*/ 540946 w 11269336"/>
              <a:gd name="connsiteY257" fmla="*/ 2292721 h 2323145"/>
              <a:gd name="connsiteX258" fmla="*/ 533680 w 11269336"/>
              <a:gd name="connsiteY258" fmla="*/ 2310233 h 2323145"/>
              <a:gd name="connsiteX259" fmla="*/ 487366 w 11269336"/>
              <a:gd name="connsiteY259" fmla="*/ 2309053 h 2323145"/>
              <a:gd name="connsiteX260" fmla="*/ 416820 w 11269336"/>
              <a:gd name="connsiteY260" fmla="*/ 2305443 h 2323145"/>
              <a:gd name="connsiteX261" fmla="*/ 376805 w 11269336"/>
              <a:gd name="connsiteY261" fmla="*/ 2307647 h 2323145"/>
              <a:gd name="connsiteX262" fmla="*/ 266777 w 11269336"/>
              <a:gd name="connsiteY262" fmla="*/ 2309012 h 2323145"/>
              <a:gd name="connsiteX263" fmla="*/ 156013 w 11269336"/>
              <a:gd name="connsiteY263" fmla="*/ 2306832 h 2323145"/>
              <a:gd name="connsiteX264" fmla="*/ 87258 w 11269336"/>
              <a:gd name="connsiteY264" fmla="*/ 2285511 h 2323145"/>
              <a:gd name="connsiteX265" fmla="*/ 23798 w 11269336"/>
              <a:gd name="connsiteY265" fmla="*/ 2281822 h 2323145"/>
              <a:gd name="connsiteX266" fmla="*/ 0 w 11269336"/>
              <a:gd name="connsiteY266" fmla="*/ 2285369 h 2323145"/>
              <a:gd name="connsiteX267" fmla="*/ 0 w 11269336"/>
              <a:gd name="connsiteY267"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380600 w 11269336"/>
              <a:gd name="connsiteY19" fmla="*/ 549821 h 2323145"/>
              <a:gd name="connsiteX20" fmla="*/ 9139429 w 11269336"/>
              <a:gd name="connsiteY20" fmla="*/ 696446 h 2323145"/>
              <a:gd name="connsiteX21" fmla="*/ 9114263 w 11269336"/>
              <a:gd name="connsiteY21" fmla="*/ 709213 h 2323145"/>
              <a:gd name="connsiteX22" fmla="*/ 9028928 w 11269336"/>
              <a:gd name="connsiteY22" fmla="*/ 745350 h 2323145"/>
              <a:gd name="connsiteX23" fmla="*/ 8977138 w 11269336"/>
              <a:gd name="connsiteY23" fmla="*/ 774970 h 2323145"/>
              <a:gd name="connsiteX24" fmla="*/ 8947030 w 11269336"/>
              <a:gd name="connsiteY24" fmla="*/ 814934 h 2323145"/>
              <a:gd name="connsiteX25" fmla="*/ 8914746 w 11269336"/>
              <a:gd name="connsiteY25" fmla="*/ 826428 h 2323145"/>
              <a:gd name="connsiteX26" fmla="*/ 8917778 w 11269336"/>
              <a:gd name="connsiteY26" fmla="*/ 835198 h 2323145"/>
              <a:gd name="connsiteX27" fmla="*/ 8905560 w 11269336"/>
              <a:gd name="connsiteY27" fmla="*/ 838358 h 2323145"/>
              <a:gd name="connsiteX28" fmla="*/ 8897564 w 11269336"/>
              <a:gd name="connsiteY28" fmla="*/ 834287 h 2323145"/>
              <a:gd name="connsiteX29" fmla="*/ 8878040 w 11269336"/>
              <a:gd name="connsiteY29" fmla="*/ 844150 h 2323145"/>
              <a:gd name="connsiteX30" fmla="*/ 8882654 w 11269336"/>
              <a:gd name="connsiteY30" fmla="*/ 892768 h 2323145"/>
              <a:gd name="connsiteX31" fmla="*/ 8795998 w 11269336"/>
              <a:gd name="connsiteY31" fmla="*/ 863337 h 2323145"/>
              <a:gd name="connsiteX32" fmla="*/ 8776970 w 11269336"/>
              <a:gd name="connsiteY32" fmla="*/ 885177 h 2323145"/>
              <a:gd name="connsiteX33" fmla="*/ 8755719 w 11269336"/>
              <a:gd name="connsiteY33" fmla="*/ 889754 h 2323145"/>
              <a:gd name="connsiteX34" fmla="*/ 8743257 w 11269336"/>
              <a:gd name="connsiteY34" fmla="*/ 904723 h 2323145"/>
              <a:gd name="connsiteX35" fmla="*/ 8721366 w 11269336"/>
              <a:gd name="connsiteY35" fmla="*/ 904711 h 2323145"/>
              <a:gd name="connsiteX36" fmla="*/ 8678353 w 11269336"/>
              <a:gd name="connsiteY36" fmla="*/ 926318 h 2323145"/>
              <a:gd name="connsiteX37" fmla="*/ 8636849 w 11269336"/>
              <a:gd name="connsiteY37" fmla="*/ 937900 h 2323145"/>
              <a:gd name="connsiteX38" fmla="*/ 8620213 w 11269336"/>
              <a:gd name="connsiteY38" fmla="*/ 943068 h 2323145"/>
              <a:gd name="connsiteX39" fmla="*/ 8612581 w 11269336"/>
              <a:gd name="connsiteY39" fmla="*/ 952695 h 2323145"/>
              <a:gd name="connsiteX40" fmla="*/ 8589038 w 11269336"/>
              <a:gd name="connsiteY40" fmla="*/ 963892 h 2323145"/>
              <a:gd name="connsiteX41" fmla="*/ 8579950 w 11269336"/>
              <a:gd name="connsiteY41" fmla="*/ 960899 h 2323145"/>
              <a:gd name="connsiteX42" fmla="*/ 8579319 w 11269336"/>
              <a:gd name="connsiteY42" fmla="*/ 965630 h 2323145"/>
              <a:gd name="connsiteX43" fmla="*/ 8547429 w 11269336"/>
              <a:gd name="connsiteY43" fmla="*/ 984506 h 2323145"/>
              <a:gd name="connsiteX44" fmla="*/ 8478704 w 11269336"/>
              <a:gd name="connsiteY44" fmla="*/ 1025490 h 2323145"/>
              <a:gd name="connsiteX45" fmla="*/ 8461421 w 11269336"/>
              <a:gd name="connsiteY45" fmla="*/ 1035512 h 2323145"/>
              <a:gd name="connsiteX46" fmla="*/ 8445003 w 11269336"/>
              <a:gd name="connsiteY46" fmla="*/ 1036851 h 2323145"/>
              <a:gd name="connsiteX47" fmla="*/ 8357350 w 11269336"/>
              <a:gd name="connsiteY47" fmla="*/ 1060213 h 2323145"/>
              <a:gd name="connsiteX48" fmla="*/ 8335565 w 11269336"/>
              <a:gd name="connsiteY48" fmla="*/ 1061151 h 2323145"/>
              <a:gd name="connsiteX49" fmla="*/ 8325267 w 11269336"/>
              <a:gd name="connsiteY49" fmla="*/ 1055919 h 2323145"/>
              <a:gd name="connsiteX50" fmla="*/ 8293586 w 11269336"/>
              <a:gd name="connsiteY50" fmla="*/ 1076144 h 2323145"/>
              <a:gd name="connsiteX51" fmla="*/ 8242405 w 11269336"/>
              <a:gd name="connsiteY51" fmla="*/ 1095960 h 2323145"/>
              <a:gd name="connsiteX52" fmla="*/ 8197391 w 11269336"/>
              <a:gd name="connsiteY52" fmla="*/ 1107746 h 2323145"/>
              <a:gd name="connsiteX53" fmla="*/ 8081474 w 11269336"/>
              <a:gd name="connsiteY53" fmla="*/ 1130125 h 2323145"/>
              <a:gd name="connsiteX54" fmla="*/ 8053585 w 11269336"/>
              <a:gd name="connsiteY54" fmla="*/ 1129169 h 2323145"/>
              <a:gd name="connsiteX55" fmla="*/ 8038422 w 11269336"/>
              <a:gd name="connsiteY55" fmla="*/ 1119092 h 2323145"/>
              <a:gd name="connsiteX56" fmla="*/ 8029450 w 11269336"/>
              <a:gd name="connsiteY56" fmla="*/ 1125592 h 2323145"/>
              <a:gd name="connsiteX57" fmla="*/ 7959552 w 11269336"/>
              <a:gd name="connsiteY57" fmla="*/ 1140188 h 2323145"/>
              <a:gd name="connsiteX58" fmla="*/ 7914188 w 11269336"/>
              <a:gd name="connsiteY58" fmla="*/ 1150862 h 2323145"/>
              <a:gd name="connsiteX59" fmla="*/ 7914918 w 11269336"/>
              <a:gd name="connsiteY59" fmla="*/ 1168758 h 2323145"/>
              <a:gd name="connsiteX60" fmla="*/ 7875510 w 11269336"/>
              <a:gd name="connsiteY60" fmla="*/ 1183153 h 2323145"/>
              <a:gd name="connsiteX61" fmla="*/ 7829932 w 11269336"/>
              <a:gd name="connsiteY61" fmla="*/ 1180782 h 2323145"/>
              <a:gd name="connsiteX62" fmla="*/ 7779182 w 11269336"/>
              <a:gd name="connsiteY62" fmla="*/ 1192665 h 2323145"/>
              <a:gd name="connsiteX63" fmla="*/ 7748774 w 11269336"/>
              <a:gd name="connsiteY63" fmla="*/ 1199586 h 2323145"/>
              <a:gd name="connsiteX64" fmla="*/ 7671846 w 11269336"/>
              <a:gd name="connsiteY64" fmla="*/ 1231966 h 2323145"/>
              <a:gd name="connsiteX65" fmla="*/ 7554146 w 11269336"/>
              <a:gd name="connsiteY65" fmla="*/ 1319748 h 2323145"/>
              <a:gd name="connsiteX66" fmla="*/ 7515052 w 11269336"/>
              <a:gd name="connsiteY66" fmla="*/ 1336718 h 2323145"/>
              <a:gd name="connsiteX67" fmla="*/ 7507193 w 11269336"/>
              <a:gd name="connsiteY67" fmla="*/ 1334617 h 2323145"/>
              <a:gd name="connsiteX68" fmla="*/ 7461694 w 11269336"/>
              <a:gd name="connsiteY68" fmla="*/ 1375866 h 2323145"/>
              <a:gd name="connsiteX69" fmla="*/ 7377571 w 11269336"/>
              <a:gd name="connsiteY69" fmla="*/ 1400128 h 2323145"/>
              <a:gd name="connsiteX70" fmla="*/ 7311261 w 11269336"/>
              <a:gd name="connsiteY70" fmla="*/ 1412652 h 2323145"/>
              <a:gd name="connsiteX71" fmla="*/ 7275307 w 11269336"/>
              <a:gd name="connsiteY71" fmla="*/ 1422171 h 2323145"/>
              <a:gd name="connsiteX72" fmla="*/ 7247783 w 11269336"/>
              <a:gd name="connsiteY72" fmla="*/ 1426330 h 2323145"/>
              <a:gd name="connsiteX73" fmla="*/ 7185047 w 11269336"/>
              <a:gd name="connsiteY73" fmla="*/ 1451812 h 2323145"/>
              <a:gd name="connsiteX74" fmla="*/ 7084117 w 11269336"/>
              <a:gd name="connsiteY74" fmla="*/ 1500281 h 2323145"/>
              <a:gd name="connsiteX75" fmla="*/ 7062011 w 11269336"/>
              <a:gd name="connsiteY75" fmla="*/ 1509183 h 2323145"/>
              <a:gd name="connsiteX76" fmla="*/ 7040555 w 11269336"/>
              <a:gd name="connsiteY76" fmla="*/ 1511207 h 2323145"/>
              <a:gd name="connsiteX77" fmla="*/ 7033438 w 11269336"/>
              <a:gd name="connsiteY77" fmla="*/ 1506772 h 2323145"/>
              <a:gd name="connsiteX78" fmla="*/ 7020886 w 11269336"/>
              <a:gd name="connsiteY78" fmla="*/ 1510764 h 2323145"/>
              <a:gd name="connsiteX79" fmla="*/ 7017033 w 11269336"/>
              <a:gd name="connsiteY79" fmla="*/ 1510650 h 2323145"/>
              <a:gd name="connsiteX80" fmla="*/ 6995460 w 11269336"/>
              <a:gd name="connsiteY80" fmla="*/ 1511173 h 2323145"/>
              <a:gd name="connsiteX81" fmla="*/ 6962144 w 11269336"/>
              <a:gd name="connsiteY81" fmla="*/ 1541508 h 2323145"/>
              <a:gd name="connsiteX82" fmla="*/ 6910674 w 11269336"/>
              <a:gd name="connsiteY82" fmla="*/ 1554793 h 2323145"/>
              <a:gd name="connsiteX83" fmla="*/ 6732152 w 11269336"/>
              <a:gd name="connsiteY83" fmla="*/ 1642538 h 2323145"/>
              <a:gd name="connsiteX84" fmla="*/ 6694106 w 11269336"/>
              <a:gd name="connsiteY84" fmla="*/ 1632377 h 2323145"/>
              <a:gd name="connsiteX85" fmla="*/ 6617223 w 11269336"/>
              <a:gd name="connsiteY85" fmla="*/ 1659889 h 2323145"/>
              <a:gd name="connsiteX86" fmla="*/ 6521138 w 11269336"/>
              <a:gd name="connsiteY86" fmla="*/ 1744340 h 2323145"/>
              <a:gd name="connsiteX87" fmla="*/ 6380677 w 11269336"/>
              <a:gd name="connsiteY87" fmla="*/ 1796883 h 2323145"/>
              <a:gd name="connsiteX88" fmla="*/ 6374897 w 11269336"/>
              <a:gd name="connsiteY88" fmla="*/ 1809910 h 2323145"/>
              <a:gd name="connsiteX89" fmla="*/ 6364545 w 11269336"/>
              <a:gd name="connsiteY89" fmla="*/ 1820090 h 2323145"/>
              <a:gd name="connsiteX90" fmla="*/ 6362126 w 11269336"/>
              <a:gd name="connsiteY90" fmla="*/ 1819991 h 2323145"/>
              <a:gd name="connsiteX91" fmla="*/ 6346673 w 11269336"/>
              <a:gd name="connsiteY91" fmla="*/ 1827824 h 2323145"/>
              <a:gd name="connsiteX92" fmla="*/ 6345588 w 11269336"/>
              <a:gd name="connsiteY92" fmla="*/ 1832232 h 2323145"/>
              <a:gd name="connsiteX93" fmla="*/ 6335708 w 11269336"/>
              <a:gd name="connsiteY93" fmla="*/ 1838451 h 2323145"/>
              <a:gd name="connsiteX94" fmla="*/ 6318182 w 11269336"/>
              <a:gd name="connsiteY94" fmla="*/ 1852975 h 2323145"/>
              <a:gd name="connsiteX95" fmla="*/ 6313084 w 11269336"/>
              <a:gd name="connsiteY95" fmla="*/ 1853561 h 2323145"/>
              <a:gd name="connsiteX96" fmla="*/ 6283816 w 11269336"/>
              <a:gd name="connsiteY96" fmla="*/ 1872148 h 2323145"/>
              <a:gd name="connsiteX97" fmla="*/ 6282550 w 11269336"/>
              <a:gd name="connsiteY97" fmla="*/ 1871392 h 2323145"/>
              <a:gd name="connsiteX98" fmla="*/ 6270527 w 11269336"/>
              <a:gd name="connsiteY98" fmla="*/ 1872208 h 2323145"/>
              <a:gd name="connsiteX99" fmla="*/ 6249518 w 11269336"/>
              <a:gd name="connsiteY99" fmla="*/ 1876079 h 2323145"/>
              <a:gd name="connsiteX100" fmla="*/ 6190386 w 11269336"/>
              <a:gd name="connsiteY100" fmla="*/ 1872478 h 2323145"/>
              <a:gd name="connsiteX101" fmla="*/ 6159777 w 11269336"/>
              <a:gd name="connsiteY101" fmla="*/ 1891745 h 2323145"/>
              <a:gd name="connsiteX102" fmla="*/ 6153131 w 11269336"/>
              <a:gd name="connsiteY102" fmla="*/ 1895079 h 2323145"/>
              <a:gd name="connsiteX103" fmla="*/ 6152798 w 11269336"/>
              <a:gd name="connsiteY103" fmla="*/ 1894920 h 2323145"/>
              <a:gd name="connsiteX104" fmla="*/ 6145388 w 11269336"/>
              <a:gd name="connsiteY104" fmla="*/ 1897990 h 2323145"/>
              <a:gd name="connsiteX105" fmla="*/ 6141014 w 11269336"/>
              <a:gd name="connsiteY105" fmla="*/ 1901155 h 2323145"/>
              <a:gd name="connsiteX106" fmla="*/ 6128122 w 11269336"/>
              <a:gd name="connsiteY106" fmla="*/ 1907623 h 2323145"/>
              <a:gd name="connsiteX107" fmla="*/ 6122351 w 11269336"/>
              <a:gd name="connsiteY107" fmla="*/ 1908359 h 2323145"/>
              <a:gd name="connsiteX108" fmla="*/ 6064750 w 11269336"/>
              <a:gd name="connsiteY108" fmla="*/ 1896394 h 2323145"/>
              <a:gd name="connsiteX109" fmla="*/ 5964230 w 11269336"/>
              <a:gd name="connsiteY109" fmla="*/ 1910038 h 2323145"/>
              <a:gd name="connsiteX110" fmla="*/ 5865399 w 11269336"/>
              <a:gd name="connsiteY110" fmla="*/ 1926966 h 2323145"/>
              <a:gd name="connsiteX111" fmla="*/ 5829951 w 11269336"/>
              <a:gd name="connsiteY111" fmla="*/ 1934755 h 2323145"/>
              <a:gd name="connsiteX112" fmla="*/ 5765285 w 11269336"/>
              <a:gd name="connsiteY112" fmla="*/ 1941322 h 2323145"/>
              <a:gd name="connsiteX113" fmla="*/ 5734750 w 11269336"/>
              <a:gd name="connsiteY113" fmla="*/ 1939793 h 2323145"/>
              <a:gd name="connsiteX114" fmla="*/ 5733569 w 11269336"/>
              <a:gd name="connsiteY114" fmla="*/ 1940505 h 2323145"/>
              <a:gd name="connsiteX115" fmla="*/ 5730329 w 11269336"/>
              <a:gd name="connsiteY115" fmla="*/ 1937845 h 2323145"/>
              <a:gd name="connsiteX116" fmla="*/ 5724661 w 11269336"/>
              <a:gd name="connsiteY116" fmla="*/ 1937455 h 2323145"/>
              <a:gd name="connsiteX117" fmla="*/ 5710186 w 11269336"/>
              <a:gd name="connsiteY117" fmla="*/ 1941370 h 2323145"/>
              <a:gd name="connsiteX118" fmla="*/ 5704910 w 11269336"/>
              <a:gd name="connsiteY118" fmla="*/ 1943663 h 2323145"/>
              <a:gd name="connsiteX119" fmla="*/ 5696836 w 11269336"/>
              <a:gd name="connsiteY119" fmla="*/ 1945271 h 2323145"/>
              <a:gd name="connsiteX120" fmla="*/ 5696583 w 11269336"/>
              <a:gd name="connsiteY120" fmla="*/ 1945050 h 2323145"/>
              <a:gd name="connsiteX121" fmla="*/ 5689123 w 11269336"/>
              <a:gd name="connsiteY121" fmla="*/ 1947067 h 2323145"/>
              <a:gd name="connsiteX122" fmla="*/ 5653291 w 11269336"/>
              <a:gd name="connsiteY122" fmla="*/ 1960245 h 2323145"/>
              <a:gd name="connsiteX123" fmla="*/ 5599385 w 11269336"/>
              <a:gd name="connsiteY123" fmla="*/ 1945198 h 2323145"/>
              <a:gd name="connsiteX124" fmla="*/ 5578300 w 11269336"/>
              <a:gd name="connsiteY124" fmla="*/ 1944963 h 2323145"/>
              <a:gd name="connsiteX125" fmla="*/ 5566758 w 11269336"/>
              <a:gd name="connsiteY125" fmla="*/ 1943441 h 2323145"/>
              <a:gd name="connsiteX126" fmla="*/ 5565857 w 11269336"/>
              <a:gd name="connsiteY126" fmla="*/ 1942445 h 2323145"/>
              <a:gd name="connsiteX127" fmla="*/ 5531534 w 11269336"/>
              <a:gd name="connsiteY127" fmla="*/ 1955208 h 2323145"/>
              <a:gd name="connsiteX128" fmla="*/ 5526552 w 11269336"/>
              <a:gd name="connsiteY128" fmla="*/ 1954799 h 2323145"/>
              <a:gd name="connsiteX129" fmla="*/ 5504723 w 11269336"/>
              <a:gd name="connsiteY129" fmla="*/ 1965811 h 2323145"/>
              <a:gd name="connsiteX130" fmla="*/ 5493156 w 11269336"/>
              <a:gd name="connsiteY130" fmla="*/ 1970063 h 2323145"/>
              <a:gd name="connsiteX131" fmla="*/ 5490486 w 11269336"/>
              <a:gd name="connsiteY131" fmla="*/ 1974227 h 2323145"/>
              <a:gd name="connsiteX132" fmla="*/ 5473107 w 11269336"/>
              <a:gd name="connsiteY132" fmla="*/ 1979001 h 2323145"/>
              <a:gd name="connsiteX133" fmla="*/ 5470885 w 11269336"/>
              <a:gd name="connsiteY133" fmla="*/ 1978432 h 2323145"/>
              <a:gd name="connsiteX134" fmla="*/ 5457393 w 11269336"/>
              <a:gd name="connsiteY134" fmla="*/ 1986525 h 2323145"/>
              <a:gd name="connsiteX135" fmla="*/ 5447102 w 11269336"/>
              <a:gd name="connsiteY135" fmla="*/ 1998329 h 2323145"/>
              <a:gd name="connsiteX136" fmla="*/ 5159151 w 11269336"/>
              <a:gd name="connsiteY136" fmla="*/ 2029640 h 2323145"/>
              <a:gd name="connsiteX137" fmla="*/ 5041688 w 11269336"/>
              <a:gd name="connsiteY137" fmla="*/ 2022334 h 2323145"/>
              <a:gd name="connsiteX138" fmla="*/ 4860988 w 11269336"/>
              <a:gd name="connsiteY138" fmla="*/ 2135698 h 2323145"/>
              <a:gd name="connsiteX139" fmla="*/ 4807902 w 11269336"/>
              <a:gd name="connsiteY139" fmla="*/ 2138894 h 2323145"/>
              <a:gd name="connsiteX140" fmla="*/ 4765388 w 11269336"/>
              <a:gd name="connsiteY140" fmla="*/ 2162525 h 2323145"/>
              <a:gd name="connsiteX141" fmla="*/ 4745033 w 11269336"/>
              <a:gd name="connsiteY141" fmla="*/ 2158859 h 2323145"/>
              <a:gd name="connsiteX142" fmla="*/ 4741475 w 11269336"/>
              <a:gd name="connsiteY142" fmla="*/ 2157998 h 2323145"/>
              <a:gd name="connsiteX143" fmla="*/ 4728247 w 11269336"/>
              <a:gd name="connsiteY143" fmla="*/ 2159526 h 2323145"/>
              <a:gd name="connsiteX144" fmla="*/ 4723263 w 11269336"/>
              <a:gd name="connsiteY144" fmla="*/ 2153742 h 2323145"/>
              <a:gd name="connsiteX145" fmla="*/ 4702453 w 11269336"/>
              <a:gd name="connsiteY145" fmla="*/ 2151586 h 2323145"/>
              <a:gd name="connsiteX146" fmla="*/ 4678455 w 11269336"/>
              <a:gd name="connsiteY146" fmla="*/ 2156131 h 2323145"/>
              <a:gd name="connsiteX147" fmla="*/ 4593061 w 11269336"/>
              <a:gd name="connsiteY147" fmla="*/ 2171597 h 2323145"/>
              <a:gd name="connsiteX148" fmla="*/ 4579902 w 11269336"/>
              <a:gd name="connsiteY148" fmla="*/ 2177927 h 2323145"/>
              <a:gd name="connsiteX149" fmla="*/ 4533444 w 11269336"/>
              <a:gd name="connsiteY149" fmla="*/ 2181200 h 2323145"/>
              <a:gd name="connsiteX150" fmla="*/ 4492832 w 11269336"/>
              <a:gd name="connsiteY150" fmla="*/ 2188033 h 2323145"/>
              <a:gd name="connsiteX151" fmla="*/ 4467257 w 11269336"/>
              <a:gd name="connsiteY151" fmla="*/ 2196121 h 2323145"/>
              <a:gd name="connsiteX152" fmla="*/ 4459937 w 11269336"/>
              <a:gd name="connsiteY152" fmla="*/ 2195182 h 2323145"/>
              <a:gd name="connsiteX153" fmla="*/ 4433312 w 11269336"/>
              <a:gd name="connsiteY153" fmla="*/ 2199004 h 2323145"/>
              <a:gd name="connsiteX154" fmla="*/ 4420601 w 11269336"/>
              <a:gd name="connsiteY154" fmla="*/ 2205158 h 2323145"/>
              <a:gd name="connsiteX155" fmla="*/ 4405765 w 11269336"/>
              <a:gd name="connsiteY155" fmla="*/ 2199902 h 2323145"/>
              <a:gd name="connsiteX156" fmla="*/ 4401354 w 11269336"/>
              <a:gd name="connsiteY156" fmla="*/ 2194745 h 2323145"/>
              <a:gd name="connsiteX157" fmla="*/ 4383151 w 11269336"/>
              <a:gd name="connsiteY157" fmla="*/ 2201140 h 2323145"/>
              <a:gd name="connsiteX158" fmla="*/ 4366646 w 11269336"/>
              <a:gd name="connsiteY158" fmla="*/ 2198564 h 2323145"/>
              <a:gd name="connsiteX159" fmla="*/ 4354009 w 11269336"/>
              <a:gd name="connsiteY159" fmla="*/ 2204984 h 2323145"/>
              <a:gd name="connsiteX160" fmla="*/ 4348284 w 11269336"/>
              <a:gd name="connsiteY160" fmla="*/ 2205270 h 2323145"/>
              <a:gd name="connsiteX161" fmla="*/ 4333906 w 11269336"/>
              <a:gd name="connsiteY161" fmla="*/ 2205251 h 2323145"/>
              <a:gd name="connsiteX162" fmla="*/ 4308819 w 11269336"/>
              <a:gd name="connsiteY162" fmla="*/ 2203822 h 2323145"/>
              <a:gd name="connsiteX163" fmla="*/ 4301210 w 11269336"/>
              <a:gd name="connsiteY163" fmla="*/ 2204456 h 2323145"/>
              <a:gd name="connsiteX164" fmla="*/ 4283095 w 11269336"/>
              <a:gd name="connsiteY164" fmla="*/ 2198177 h 2323145"/>
              <a:gd name="connsiteX165" fmla="*/ 4250119 w 11269336"/>
              <a:gd name="connsiteY165" fmla="*/ 2196342 h 2323145"/>
              <a:gd name="connsiteX166" fmla="*/ 4189203 w 11269336"/>
              <a:gd name="connsiteY166" fmla="*/ 2178994 h 2323145"/>
              <a:gd name="connsiteX167" fmla="*/ 4154035 w 11269336"/>
              <a:gd name="connsiteY167" fmla="*/ 2171950 h 2323145"/>
              <a:gd name="connsiteX168" fmla="*/ 4129569 w 11269336"/>
              <a:gd name="connsiteY168" fmla="*/ 2163850 h 2323145"/>
              <a:gd name="connsiteX169" fmla="*/ 4061250 w 11269336"/>
              <a:gd name="connsiteY169" fmla="*/ 2159236 h 2323145"/>
              <a:gd name="connsiteX170" fmla="*/ 3945480 w 11269336"/>
              <a:gd name="connsiteY170" fmla="*/ 2158279 h 2323145"/>
              <a:gd name="connsiteX171" fmla="*/ 3921468 w 11269336"/>
              <a:gd name="connsiteY171" fmla="*/ 2156588 h 2323145"/>
              <a:gd name="connsiteX172" fmla="*/ 3903348 w 11269336"/>
              <a:gd name="connsiteY172" fmla="*/ 2149220 h 2323145"/>
              <a:gd name="connsiteX173" fmla="*/ 3901342 w 11269336"/>
              <a:gd name="connsiteY173" fmla="*/ 2142355 h 2323145"/>
              <a:gd name="connsiteX174" fmla="*/ 3888539 w 11269336"/>
              <a:gd name="connsiteY174" fmla="*/ 2140476 h 2323145"/>
              <a:gd name="connsiteX175" fmla="*/ 3885662 w 11269336"/>
              <a:gd name="connsiteY175" fmla="*/ 2138740 h 2323145"/>
              <a:gd name="connsiteX176" fmla="*/ 3868627 w 11269336"/>
              <a:gd name="connsiteY176" fmla="*/ 2130023 h 2323145"/>
              <a:gd name="connsiteX177" fmla="*/ 3819177 w 11269336"/>
              <a:gd name="connsiteY177" fmla="*/ 2142111 h 2323145"/>
              <a:gd name="connsiteX178" fmla="*/ 3769100 w 11269336"/>
              <a:gd name="connsiteY178" fmla="*/ 2131731 h 2323145"/>
              <a:gd name="connsiteX179" fmla="*/ 3562752 w 11269336"/>
              <a:gd name="connsiteY179" fmla="*/ 2131785 h 2323145"/>
              <a:gd name="connsiteX180" fmla="*/ 3541402 w 11269336"/>
              <a:gd name="connsiteY180" fmla="*/ 2106821 h 2323145"/>
              <a:gd name="connsiteX181" fmla="*/ 3365341 w 11269336"/>
              <a:gd name="connsiteY181" fmla="*/ 2077638 h 2323145"/>
              <a:gd name="connsiteX182" fmla="*/ 3170922 w 11269336"/>
              <a:gd name="connsiteY182" fmla="*/ 2115957 h 2323145"/>
              <a:gd name="connsiteX183" fmla="*/ 3156256 w 11269336"/>
              <a:gd name="connsiteY183" fmla="*/ 2124773 h 2323145"/>
              <a:gd name="connsiteX184" fmla="*/ 3140298 w 11269336"/>
              <a:gd name="connsiteY184" fmla="*/ 2129182 h 2323145"/>
              <a:gd name="connsiteX185" fmla="*/ 3138514 w 11269336"/>
              <a:gd name="connsiteY185" fmla="*/ 2128069 h 2323145"/>
              <a:gd name="connsiteX186" fmla="*/ 3120467 w 11269336"/>
              <a:gd name="connsiteY186" fmla="*/ 2128281 h 2323145"/>
              <a:gd name="connsiteX187" fmla="*/ 3116175 w 11269336"/>
              <a:gd name="connsiteY187" fmla="*/ 2131633 h 2323145"/>
              <a:gd name="connsiteX188" fmla="*/ 3103685 w 11269336"/>
              <a:gd name="connsiteY188" fmla="*/ 2132814 h 2323145"/>
              <a:gd name="connsiteX189" fmla="*/ 3078794 w 11269336"/>
              <a:gd name="connsiteY189" fmla="*/ 2137935 h 2323145"/>
              <a:gd name="connsiteX190" fmla="*/ 3074407 w 11269336"/>
              <a:gd name="connsiteY190" fmla="*/ 2136274 h 2323145"/>
              <a:gd name="connsiteX191" fmla="*/ 3037285 w 11269336"/>
              <a:gd name="connsiteY191" fmla="*/ 2139919 h 2323145"/>
              <a:gd name="connsiteX192" fmla="*/ 3036901 w 11269336"/>
              <a:gd name="connsiteY192" fmla="*/ 2138726 h 2323145"/>
              <a:gd name="connsiteX193" fmla="*/ 3026996 w 11269336"/>
              <a:gd name="connsiteY193" fmla="*/ 2134322 h 2323145"/>
              <a:gd name="connsiteX194" fmla="*/ 3007772 w 11269336"/>
              <a:gd name="connsiteY194" fmla="*/ 2128742 h 2323145"/>
              <a:gd name="connsiteX195" fmla="*/ 2965030 w 11269336"/>
              <a:gd name="connsiteY195" fmla="*/ 2100494 h 2323145"/>
              <a:gd name="connsiteX196" fmla="*/ 2926342 w 11269336"/>
              <a:gd name="connsiteY196" fmla="*/ 2104155 h 2323145"/>
              <a:gd name="connsiteX197" fmla="*/ 2918608 w 11269336"/>
              <a:gd name="connsiteY197" fmla="*/ 2104215 h 2323145"/>
              <a:gd name="connsiteX198" fmla="*/ 2918475 w 11269336"/>
              <a:gd name="connsiteY198" fmla="*/ 2103937 h 2323145"/>
              <a:gd name="connsiteX199" fmla="*/ 2910360 w 11269336"/>
              <a:gd name="connsiteY199" fmla="*/ 2103444 h 2323145"/>
              <a:gd name="connsiteX200" fmla="*/ 2904507 w 11269336"/>
              <a:gd name="connsiteY200" fmla="*/ 2104326 h 2323145"/>
              <a:gd name="connsiteX201" fmla="*/ 2889503 w 11269336"/>
              <a:gd name="connsiteY201" fmla="*/ 2104443 h 2323145"/>
              <a:gd name="connsiteX202" fmla="*/ 2884480 w 11269336"/>
              <a:gd name="connsiteY202" fmla="*/ 2102626 h 2323145"/>
              <a:gd name="connsiteX203" fmla="*/ 2882689 w 11269336"/>
              <a:gd name="connsiteY203" fmla="*/ 2099228 h 2323145"/>
              <a:gd name="connsiteX204" fmla="*/ 2881291 w 11269336"/>
              <a:gd name="connsiteY204" fmla="*/ 2099618 h 2323145"/>
              <a:gd name="connsiteX205" fmla="*/ 2853979 w 11269336"/>
              <a:gd name="connsiteY205" fmla="*/ 2090388 h 2323145"/>
              <a:gd name="connsiteX206" fmla="*/ 2791790 w 11269336"/>
              <a:gd name="connsiteY206" fmla="*/ 2080332 h 2323145"/>
              <a:gd name="connsiteX207" fmla="*/ 2755844 w 11269336"/>
              <a:gd name="connsiteY207" fmla="*/ 2078874 h 2323145"/>
              <a:gd name="connsiteX208" fmla="*/ 2657742 w 11269336"/>
              <a:gd name="connsiteY208" fmla="*/ 2070179 h 2323145"/>
              <a:gd name="connsiteX209" fmla="*/ 2559549 w 11269336"/>
              <a:gd name="connsiteY209" fmla="*/ 2057873 h 2323145"/>
              <a:gd name="connsiteX210" fmla="*/ 2512054 w 11269336"/>
              <a:gd name="connsiteY210" fmla="*/ 2031671 h 2323145"/>
              <a:gd name="connsiteX211" fmla="*/ 2506437 w 11269336"/>
              <a:gd name="connsiteY211" fmla="*/ 2030918 h 2323145"/>
              <a:gd name="connsiteX212" fmla="*/ 2491752 w 11269336"/>
              <a:gd name="connsiteY212" fmla="*/ 2033906 h 2323145"/>
              <a:gd name="connsiteX213" fmla="*/ 2486338 w 11269336"/>
              <a:gd name="connsiteY213" fmla="*/ 2035862 h 2323145"/>
              <a:gd name="connsiteX214" fmla="*/ 2478186 w 11269336"/>
              <a:gd name="connsiteY214" fmla="*/ 2036953 h 2323145"/>
              <a:gd name="connsiteX215" fmla="*/ 2477950 w 11269336"/>
              <a:gd name="connsiteY215" fmla="*/ 2036715 h 2323145"/>
              <a:gd name="connsiteX216" fmla="*/ 2470381 w 11269336"/>
              <a:gd name="connsiteY216" fmla="*/ 2038256 h 2323145"/>
              <a:gd name="connsiteX217" fmla="*/ 2433781 w 11269336"/>
              <a:gd name="connsiteY217" fmla="*/ 2049140 h 2323145"/>
              <a:gd name="connsiteX218" fmla="*/ 2381172 w 11269336"/>
              <a:gd name="connsiteY218" fmla="*/ 2030645 h 2323145"/>
              <a:gd name="connsiteX219" fmla="*/ 2360198 w 11269336"/>
              <a:gd name="connsiteY219" fmla="*/ 2029059 h 2323145"/>
              <a:gd name="connsiteX220" fmla="*/ 2348815 w 11269336"/>
              <a:gd name="connsiteY220" fmla="*/ 2026798 h 2323145"/>
              <a:gd name="connsiteX221" fmla="*/ 2347988 w 11269336"/>
              <a:gd name="connsiteY221" fmla="*/ 2025745 h 2323145"/>
              <a:gd name="connsiteX222" fmla="*/ 2312920 w 11269336"/>
              <a:gd name="connsiteY222" fmla="*/ 2036311 h 2323145"/>
              <a:gd name="connsiteX223" fmla="*/ 2307986 w 11269336"/>
              <a:gd name="connsiteY223" fmla="*/ 2035583 h 2323145"/>
              <a:gd name="connsiteX224" fmla="*/ 2285481 w 11269336"/>
              <a:gd name="connsiteY224" fmla="*/ 2045197 h 2323145"/>
              <a:gd name="connsiteX225" fmla="*/ 2273666 w 11269336"/>
              <a:gd name="connsiteY225" fmla="*/ 2048710 h 2323145"/>
              <a:gd name="connsiteX226" fmla="*/ 2270719 w 11269336"/>
              <a:gd name="connsiteY226" fmla="*/ 2052702 h 2323145"/>
              <a:gd name="connsiteX227" fmla="*/ 2253080 w 11269336"/>
              <a:gd name="connsiteY227" fmla="*/ 2056363 h 2323145"/>
              <a:gd name="connsiteX228" fmla="*/ 2250906 w 11269336"/>
              <a:gd name="connsiteY228" fmla="*/ 2055654 h 2323145"/>
              <a:gd name="connsiteX229" fmla="*/ 2236905 w 11269336"/>
              <a:gd name="connsiteY229" fmla="*/ 2062882 h 2323145"/>
              <a:gd name="connsiteX230" fmla="*/ 2225830 w 11269336"/>
              <a:gd name="connsiteY230" fmla="*/ 2074027 h 2323145"/>
              <a:gd name="connsiteX231" fmla="*/ 2073776 w 11269336"/>
              <a:gd name="connsiteY231" fmla="*/ 2089244 h 2323145"/>
              <a:gd name="connsiteX232" fmla="*/ 1948256 w 11269336"/>
              <a:gd name="connsiteY232" fmla="*/ 2146616 h 2323145"/>
              <a:gd name="connsiteX233" fmla="*/ 1865582 w 11269336"/>
              <a:gd name="connsiteY233" fmla="*/ 2153738 h 2323145"/>
              <a:gd name="connsiteX234" fmla="*/ 1835210 w 11269336"/>
              <a:gd name="connsiteY234" fmla="*/ 2134244 h 2323145"/>
              <a:gd name="connsiteX235" fmla="*/ 1632661 w 11269336"/>
              <a:gd name="connsiteY235" fmla="*/ 2173882 h 2323145"/>
              <a:gd name="connsiteX236" fmla="*/ 1579590 w 11269336"/>
              <a:gd name="connsiteY236" fmla="*/ 2173680 h 2323145"/>
              <a:gd name="connsiteX237" fmla="*/ 1535601 w 11269336"/>
              <a:gd name="connsiteY237" fmla="*/ 2194590 h 2323145"/>
              <a:gd name="connsiteX238" fmla="*/ 1515594 w 11269336"/>
              <a:gd name="connsiteY238" fmla="*/ 2189622 h 2323145"/>
              <a:gd name="connsiteX239" fmla="*/ 1512113 w 11269336"/>
              <a:gd name="connsiteY239" fmla="*/ 2188534 h 2323145"/>
              <a:gd name="connsiteX240" fmla="*/ 1498838 w 11269336"/>
              <a:gd name="connsiteY240" fmla="*/ 2189213 h 2323145"/>
              <a:gd name="connsiteX241" fmla="*/ 1494279 w 11269336"/>
              <a:gd name="connsiteY241" fmla="*/ 2183112 h 2323145"/>
              <a:gd name="connsiteX242" fmla="*/ 1473714 w 11269336"/>
              <a:gd name="connsiteY242" fmla="*/ 2179625 h 2323145"/>
              <a:gd name="connsiteX243" fmla="*/ 1449503 w 11269336"/>
              <a:gd name="connsiteY243" fmla="*/ 2182633 h 2323145"/>
              <a:gd name="connsiteX244" fmla="*/ 1266687 w 11269336"/>
              <a:gd name="connsiteY244" fmla="*/ 2212688 h 2323145"/>
              <a:gd name="connsiteX245" fmla="*/ 1239614 w 11269336"/>
              <a:gd name="connsiteY245" fmla="*/ 2209727 h 2323145"/>
              <a:gd name="connsiteX246" fmla="*/ 1202436 w 11269336"/>
              <a:gd name="connsiteY246" fmla="*/ 2209817 h 2323145"/>
              <a:gd name="connsiteX247" fmla="*/ 1136097 w 11269336"/>
              <a:gd name="connsiteY247" fmla="*/ 2205112 h 2323145"/>
              <a:gd name="connsiteX248" fmla="*/ 988232 w 11269336"/>
              <a:gd name="connsiteY248" fmla="*/ 2235635 h 2323145"/>
              <a:gd name="connsiteX249" fmla="*/ 981959 w 11269336"/>
              <a:gd name="connsiteY249" fmla="*/ 2231607 h 2323145"/>
              <a:gd name="connsiteX250" fmla="*/ 938600 w 11269336"/>
              <a:gd name="connsiteY250" fmla="*/ 2238113 h 2323145"/>
              <a:gd name="connsiteX251" fmla="*/ 791788 w 11269336"/>
              <a:gd name="connsiteY251" fmla="*/ 2293224 h 2323145"/>
              <a:gd name="connsiteX252" fmla="*/ 706914 w 11269336"/>
              <a:gd name="connsiteY252" fmla="*/ 2305046 h 2323145"/>
              <a:gd name="connsiteX253" fmla="*/ 675971 w 11269336"/>
              <a:gd name="connsiteY253" fmla="*/ 2304030 h 2323145"/>
              <a:gd name="connsiteX254" fmla="*/ 624180 w 11269336"/>
              <a:gd name="connsiteY254" fmla="*/ 2302650 h 2323145"/>
              <a:gd name="connsiteX255" fmla="*/ 583453 w 11269336"/>
              <a:gd name="connsiteY255" fmla="*/ 2288788 h 2323145"/>
              <a:gd name="connsiteX256" fmla="*/ 540946 w 11269336"/>
              <a:gd name="connsiteY256" fmla="*/ 2292721 h 2323145"/>
              <a:gd name="connsiteX257" fmla="*/ 533680 w 11269336"/>
              <a:gd name="connsiteY257" fmla="*/ 2310233 h 2323145"/>
              <a:gd name="connsiteX258" fmla="*/ 487366 w 11269336"/>
              <a:gd name="connsiteY258" fmla="*/ 2309053 h 2323145"/>
              <a:gd name="connsiteX259" fmla="*/ 416820 w 11269336"/>
              <a:gd name="connsiteY259" fmla="*/ 2305443 h 2323145"/>
              <a:gd name="connsiteX260" fmla="*/ 376805 w 11269336"/>
              <a:gd name="connsiteY260" fmla="*/ 2307647 h 2323145"/>
              <a:gd name="connsiteX261" fmla="*/ 266777 w 11269336"/>
              <a:gd name="connsiteY261" fmla="*/ 2309012 h 2323145"/>
              <a:gd name="connsiteX262" fmla="*/ 156013 w 11269336"/>
              <a:gd name="connsiteY262" fmla="*/ 2306832 h 2323145"/>
              <a:gd name="connsiteX263" fmla="*/ 87258 w 11269336"/>
              <a:gd name="connsiteY263" fmla="*/ 2285511 h 2323145"/>
              <a:gd name="connsiteX264" fmla="*/ 23798 w 11269336"/>
              <a:gd name="connsiteY264" fmla="*/ 2281822 h 2323145"/>
              <a:gd name="connsiteX265" fmla="*/ 0 w 11269336"/>
              <a:gd name="connsiteY265" fmla="*/ 2285369 h 2323145"/>
              <a:gd name="connsiteX266" fmla="*/ 0 w 11269336"/>
              <a:gd name="connsiteY266"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139429 w 11269336"/>
              <a:gd name="connsiteY20" fmla="*/ 696446 h 2323145"/>
              <a:gd name="connsiteX21" fmla="*/ 9114263 w 11269336"/>
              <a:gd name="connsiteY21" fmla="*/ 709213 h 2323145"/>
              <a:gd name="connsiteX22" fmla="*/ 9028928 w 11269336"/>
              <a:gd name="connsiteY22" fmla="*/ 745350 h 2323145"/>
              <a:gd name="connsiteX23" fmla="*/ 8977138 w 11269336"/>
              <a:gd name="connsiteY23" fmla="*/ 774970 h 2323145"/>
              <a:gd name="connsiteX24" fmla="*/ 8947030 w 11269336"/>
              <a:gd name="connsiteY24" fmla="*/ 814934 h 2323145"/>
              <a:gd name="connsiteX25" fmla="*/ 8914746 w 11269336"/>
              <a:gd name="connsiteY25" fmla="*/ 826428 h 2323145"/>
              <a:gd name="connsiteX26" fmla="*/ 8917778 w 11269336"/>
              <a:gd name="connsiteY26" fmla="*/ 835198 h 2323145"/>
              <a:gd name="connsiteX27" fmla="*/ 8905560 w 11269336"/>
              <a:gd name="connsiteY27" fmla="*/ 838358 h 2323145"/>
              <a:gd name="connsiteX28" fmla="*/ 8897564 w 11269336"/>
              <a:gd name="connsiteY28" fmla="*/ 834287 h 2323145"/>
              <a:gd name="connsiteX29" fmla="*/ 8878040 w 11269336"/>
              <a:gd name="connsiteY29" fmla="*/ 844150 h 2323145"/>
              <a:gd name="connsiteX30" fmla="*/ 8882654 w 11269336"/>
              <a:gd name="connsiteY30" fmla="*/ 892768 h 2323145"/>
              <a:gd name="connsiteX31" fmla="*/ 8795998 w 11269336"/>
              <a:gd name="connsiteY31" fmla="*/ 863337 h 2323145"/>
              <a:gd name="connsiteX32" fmla="*/ 8776970 w 11269336"/>
              <a:gd name="connsiteY32" fmla="*/ 885177 h 2323145"/>
              <a:gd name="connsiteX33" fmla="*/ 8755719 w 11269336"/>
              <a:gd name="connsiteY33" fmla="*/ 889754 h 2323145"/>
              <a:gd name="connsiteX34" fmla="*/ 8743257 w 11269336"/>
              <a:gd name="connsiteY34" fmla="*/ 904723 h 2323145"/>
              <a:gd name="connsiteX35" fmla="*/ 8721366 w 11269336"/>
              <a:gd name="connsiteY35" fmla="*/ 904711 h 2323145"/>
              <a:gd name="connsiteX36" fmla="*/ 8678353 w 11269336"/>
              <a:gd name="connsiteY36" fmla="*/ 926318 h 2323145"/>
              <a:gd name="connsiteX37" fmla="*/ 8636849 w 11269336"/>
              <a:gd name="connsiteY37" fmla="*/ 937900 h 2323145"/>
              <a:gd name="connsiteX38" fmla="*/ 8620213 w 11269336"/>
              <a:gd name="connsiteY38" fmla="*/ 943068 h 2323145"/>
              <a:gd name="connsiteX39" fmla="*/ 8612581 w 11269336"/>
              <a:gd name="connsiteY39" fmla="*/ 952695 h 2323145"/>
              <a:gd name="connsiteX40" fmla="*/ 8589038 w 11269336"/>
              <a:gd name="connsiteY40" fmla="*/ 963892 h 2323145"/>
              <a:gd name="connsiteX41" fmla="*/ 8579950 w 11269336"/>
              <a:gd name="connsiteY41" fmla="*/ 960899 h 2323145"/>
              <a:gd name="connsiteX42" fmla="*/ 8579319 w 11269336"/>
              <a:gd name="connsiteY42" fmla="*/ 965630 h 2323145"/>
              <a:gd name="connsiteX43" fmla="*/ 8547429 w 11269336"/>
              <a:gd name="connsiteY43" fmla="*/ 984506 h 2323145"/>
              <a:gd name="connsiteX44" fmla="*/ 8478704 w 11269336"/>
              <a:gd name="connsiteY44" fmla="*/ 1025490 h 2323145"/>
              <a:gd name="connsiteX45" fmla="*/ 8461421 w 11269336"/>
              <a:gd name="connsiteY45" fmla="*/ 1035512 h 2323145"/>
              <a:gd name="connsiteX46" fmla="*/ 8445003 w 11269336"/>
              <a:gd name="connsiteY46" fmla="*/ 1036851 h 2323145"/>
              <a:gd name="connsiteX47" fmla="*/ 8357350 w 11269336"/>
              <a:gd name="connsiteY47" fmla="*/ 1060213 h 2323145"/>
              <a:gd name="connsiteX48" fmla="*/ 8335565 w 11269336"/>
              <a:gd name="connsiteY48" fmla="*/ 1061151 h 2323145"/>
              <a:gd name="connsiteX49" fmla="*/ 8325267 w 11269336"/>
              <a:gd name="connsiteY49" fmla="*/ 1055919 h 2323145"/>
              <a:gd name="connsiteX50" fmla="*/ 8293586 w 11269336"/>
              <a:gd name="connsiteY50" fmla="*/ 1076144 h 2323145"/>
              <a:gd name="connsiteX51" fmla="*/ 8242405 w 11269336"/>
              <a:gd name="connsiteY51" fmla="*/ 1095960 h 2323145"/>
              <a:gd name="connsiteX52" fmla="*/ 8197391 w 11269336"/>
              <a:gd name="connsiteY52" fmla="*/ 1107746 h 2323145"/>
              <a:gd name="connsiteX53" fmla="*/ 8081474 w 11269336"/>
              <a:gd name="connsiteY53" fmla="*/ 1130125 h 2323145"/>
              <a:gd name="connsiteX54" fmla="*/ 8053585 w 11269336"/>
              <a:gd name="connsiteY54" fmla="*/ 1129169 h 2323145"/>
              <a:gd name="connsiteX55" fmla="*/ 8038422 w 11269336"/>
              <a:gd name="connsiteY55" fmla="*/ 1119092 h 2323145"/>
              <a:gd name="connsiteX56" fmla="*/ 8029450 w 11269336"/>
              <a:gd name="connsiteY56" fmla="*/ 1125592 h 2323145"/>
              <a:gd name="connsiteX57" fmla="*/ 7959552 w 11269336"/>
              <a:gd name="connsiteY57" fmla="*/ 1140188 h 2323145"/>
              <a:gd name="connsiteX58" fmla="*/ 7914188 w 11269336"/>
              <a:gd name="connsiteY58" fmla="*/ 1150862 h 2323145"/>
              <a:gd name="connsiteX59" fmla="*/ 7914918 w 11269336"/>
              <a:gd name="connsiteY59" fmla="*/ 1168758 h 2323145"/>
              <a:gd name="connsiteX60" fmla="*/ 7875510 w 11269336"/>
              <a:gd name="connsiteY60" fmla="*/ 1183153 h 2323145"/>
              <a:gd name="connsiteX61" fmla="*/ 7829932 w 11269336"/>
              <a:gd name="connsiteY61" fmla="*/ 1180782 h 2323145"/>
              <a:gd name="connsiteX62" fmla="*/ 7779182 w 11269336"/>
              <a:gd name="connsiteY62" fmla="*/ 1192665 h 2323145"/>
              <a:gd name="connsiteX63" fmla="*/ 7748774 w 11269336"/>
              <a:gd name="connsiteY63" fmla="*/ 1199586 h 2323145"/>
              <a:gd name="connsiteX64" fmla="*/ 7671846 w 11269336"/>
              <a:gd name="connsiteY64" fmla="*/ 1231966 h 2323145"/>
              <a:gd name="connsiteX65" fmla="*/ 7554146 w 11269336"/>
              <a:gd name="connsiteY65" fmla="*/ 1319748 h 2323145"/>
              <a:gd name="connsiteX66" fmla="*/ 7515052 w 11269336"/>
              <a:gd name="connsiteY66" fmla="*/ 1336718 h 2323145"/>
              <a:gd name="connsiteX67" fmla="*/ 7507193 w 11269336"/>
              <a:gd name="connsiteY67" fmla="*/ 1334617 h 2323145"/>
              <a:gd name="connsiteX68" fmla="*/ 7461694 w 11269336"/>
              <a:gd name="connsiteY68" fmla="*/ 1375866 h 2323145"/>
              <a:gd name="connsiteX69" fmla="*/ 7377571 w 11269336"/>
              <a:gd name="connsiteY69" fmla="*/ 1400128 h 2323145"/>
              <a:gd name="connsiteX70" fmla="*/ 7311261 w 11269336"/>
              <a:gd name="connsiteY70" fmla="*/ 1412652 h 2323145"/>
              <a:gd name="connsiteX71" fmla="*/ 7275307 w 11269336"/>
              <a:gd name="connsiteY71" fmla="*/ 1422171 h 2323145"/>
              <a:gd name="connsiteX72" fmla="*/ 7247783 w 11269336"/>
              <a:gd name="connsiteY72" fmla="*/ 1426330 h 2323145"/>
              <a:gd name="connsiteX73" fmla="*/ 7185047 w 11269336"/>
              <a:gd name="connsiteY73" fmla="*/ 1451812 h 2323145"/>
              <a:gd name="connsiteX74" fmla="*/ 7084117 w 11269336"/>
              <a:gd name="connsiteY74" fmla="*/ 1500281 h 2323145"/>
              <a:gd name="connsiteX75" fmla="*/ 7062011 w 11269336"/>
              <a:gd name="connsiteY75" fmla="*/ 1509183 h 2323145"/>
              <a:gd name="connsiteX76" fmla="*/ 7040555 w 11269336"/>
              <a:gd name="connsiteY76" fmla="*/ 1511207 h 2323145"/>
              <a:gd name="connsiteX77" fmla="*/ 7033438 w 11269336"/>
              <a:gd name="connsiteY77" fmla="*/ 1506772 h 2323145"/>
              <a:gd name="connsiteX78" fmla="*/ 7020886 w 11269336"/>
              <a:gd name="connsiteY78" fmla="*/ 1510764 h 2323145"/>
              <a:gd name="connsiteX79" fmla="*/ 7017033 w 11269336"/>
              <a:gd name="connsiteY79" fmla="*/ 1510650 h 2323145"/>
              <a:gd name="connsiteX80" fmla="*/ 6995460 w 11269336"/>
              <a:gd name="connsiteY80" fmla="*/ 1511173 h 2323145"/>
              <a:gd name="connsiteX81" fmla="*/ 6962144 w 11269336"/>
              <a:gd name="connsiteY81" fmla="*/ 1541508 h 2323145"/>
              <a:gd name="connsiteX82" fmla="*/ 6910674 w 11269336"/>
              <a:gd name="connsiteY82" fmla="*/ 1554793 h 2323145"/>
              <a:gd name="connsiteX83" fmla="*/ 6732152 w 11269336"/>
              <a:gd name="connsiteY83" fmla="*/ 1642538 h 2323145"/>
              <a:gd name="connsiteX84" fmla="*/ 6694106 w 11269336"/>
              <a:gd name="connsiteY84" fmla="*/ 1632377 h 2323145"/>
              <a:gd name="connsiteX85" fmla="*/ 6617223 w 11269336"/>
              <a:gd name="connsiteY85" fmla="*/ 1659889 h 2323145"/>
              <a:gd name="connsiteX86" fmla="*/ 6521138 w 11269336"/>
              <a:gd name="connsiteY86" fmla="*/ 1744340 h 2323145"/>
              <a:gd name="connsiteX87" fmla="*/ 6380677 w 11269336"/>
              <a:gd name="connsiteY87" fmla="*/ 1796883 h 2323145"/>
              <a:gd name="connsiteX88" fmla="*/ 6374897 w 11269336"/>
              <a:gd name="connsiteY88" fmla="*/ 1809910 h 2323145"/>
              <a:gd name="connsiteX89" fmla="*/ 6364545 w 11269336"/>
              <a:gd name="connsiteY89" fmla="*/ 1820090 h 2323145"/>
              <a:gd name="connsiteX90" fmla="*/ 6362126 w 11269336"/>
              <a:gd name="connsiteY90" fmla="*/ 1819991 h 2323145"/>
              <a:gd name="connsiteX91" fmla="*/ 6346673 w 11269336"/>
              <a:gd name="connsiteY91" fmla="*/ 1827824 h 2323145"/>
              <a:gd name="connsiteX92" fmla="*/ 6345588 w 11269336"/>
              <a:gd name="connsiteY92" fmla="*/ 1832232 h 2323145"/>
              <a:gd name="connsiteX93" fmla="*/ 6335708 w 11269336"/>
              <a:gd name="connsiteY93" fmla="*/ 1838451 h 2323145"/>
              <a:gd name="connsiteX94" fmla="*/ 6318182 w 11269336"/>
              <a:gd name="connsiteY94" fmla="*/ 1852975 h 2323145"/>
              <a:gd name="connsiteX95" fmla="*/ 6313084 w 11269336"/>
              <a:gd name="connsiteY95" fmla="*/ 1853561 h 2323145"/>
              <a:gd name="connsiteX96" fmla="*/ 6283816 w 11269336"/>
              <a:gd name="connsiteY96" fmla="*/ 1872148 h 2323145"/>
              <a:gd name="connsiteX97" fmla="*/ 6282550 w 11269336"/>
              <a:gd name="connsiteY97" fmla="*/ 1871392 h 2323145"/>
              <a:gd name="connsiteX98" fmla="*/ 6270527 w 11269336"/>
              <a:gd name="connsiteY98" fmla="*/ 1872208 h 2323145"/>
              <a:gd name="connsiteX99" fmla="*/ 6249518 w 11269336"/>
              <a:gd name="connsiteY99" fmla="*/ 1876079 h 2323145"/>
              <a:gd name="connsiteX100" fmla="*/ 6190386 w 11269336"/>
              <a:gd name="connsiteY100" fmla="*/ 1872478 h 2323145"/>
              <a:gd name="connsiteX101" fmla="*/ 6159777 w 11269336"/>
              <a:gd name="connsiteY101" fmla="*/ 1891745 h 2323145"/>
              <a:gd name="connsiteX102" fmla="*/ 6153131 w 11269336"/>
              <a:gd name="connsiteY102" fmla="*/ 1895079 h 2323145"/>
              <a:gd name="connsiteX103" fmla="*/ 6152798 w 11269336"/>
              <a:gd name="connsiteY103" fmla="*/ 1894920 h 2323145"/>
              <a:gd name="connsiteX104" fmla="*/ 6145388 w 11269336"/>
              <a:gd name="connsiteY104" fmla="*/ 1897990 h 2323145"/>
              <a:gd name="connsiteX105" fmla="*/ 6141014 w 11269336"/>
              <a:gd name="connsiteY105" fmla="*/ 1901155 h 2323145"/>
              <a:gd name="connsiteX106" fmla="*/ 6128122 w 11269336"/>
              <a:gd name="connsiteY106" fmla="*/ 1907623 h 2323145"/>
              <a:gd name="connsiteX107" fmla="*/ 6122351 w 11269336"/>
              <a:gd name="connsiteY107" fmla="*/ 1908359 h 2323145"/>
              <a:gd name="connsiteX108" fmla="*/ 6064750 w 11269336"/>
              <a:gd name="connsiteY108" fmla="*/ 1896394 h 2323145"/>
              <a:gd name="connsiteX109" fmla="*/ 5964230 w 11269336"/>
              <a:gd name="connsiteY109" fmla="*/ 1910038 h 2323145"/>
              <a:gd name="connsiteX110" fmla="*/ 5865399 w 11269336"/>
              <a:gd name="connsiteY110" fmla="*/ 1926966 h 2323145"/>
              <a:gd name="connsiteX111" fmla="*/ 5829951 w 11269336"/>
              <a:gd name="connsiteY111" fmla="*/ 1934755 h 2323145"/>
              <a:gd name="connsiteX112" fmla="*/ 5765285 w 11269336"/>
              <a:gd name="connsiteY112" fmla="*/ 1941322 h 2323145"/>
              <a:gd name="connsiteX113" fmla="*/ 5734750 w 11269336"/>
              <a:gd name="connsiteY113" fmla="*/ 1939793 h 2323145"/>
              <a:gd name="connsiteX114" fmla="*/ 5733569 w 11269336"/>
              <a:gd name="connsiteY114" fmla="*/ 1940505 h 2323145"/>
              <a:gd name="connsiteX115" fmla="*/ 5730329 w 11269336"/>
              <a:gd name="connsiteY115" fmla="*/ 1937845 h 2323145"/>
              <a:gd name="connsiteX116" fmla="*/ 5724661 w 11269336"/>
              <a:gd name="connsiteY116" fmla="*/ 1937455 h 2323145"/>
              <a:gd name="connsiteX117" fmla="*/ 5710186 w 11269336"/>
              <a:gd name="connsiteY117" fmla="*/ 1941370 h 2323145"/>
              <a:gd name="connsiteX118" fmla="*/ 5704910 w 11269336"/>
              <a:gd name="connsiteY118" fmla="*/ 1943663 h 2323145"/>
              <a:gd name="connsiteX119" fmla="*/ 5696836 w 11269336"/>
              <a:gd name="connsiteY119" fmla="*/ 1945271 h 2323145"/>
              <a:gd name="connsiteX120" fmla="*/ 5696583 w 11269336"/>
              <a:gd name="connsiteY120" fmla="*/ 1945050 h 2323145"/>
              <a:gd name="connsiteX121" fmla="*/ 5689123 w 11269336"/>
              <a:gd name="connsiteY121" fmla="*/ 1947067 h 2323145"/>
              <a:gd name="connsiteX122" fmla="*/ 5653291 w 11269336"/>
              <a:gd name="connsiteY122" fmla="*/ 1960245 h 2323145"/>
              <a:gd name="connsiteX123" fmla="*/ 5599385 w 11269336"/>
              <a:gd name="connsiteY123" fmla="*/ 1945198 h 2323145"/>
              <a:gd name="connsiteX124" fmla="*/ 5578300 w 11269336"/>
              <a:gd name="connsiteY124" fmla="*/ 1944963 h 2323145"/>
              <a:gd name="connsiteX125" fmla="*/ 5566758 w 11269336"/>
              <a:gd name="connsiteY125" fmla="*/ 1943441 h 2323145"/>
              <a:gd name="connsiteX126" fmla="*/ 5565857 w 11269336"/>
              <a:gd name="connsiteY126" fmla="*/ 1942445 h 2323145"/>
              <a:gd name="connsiteX127" fmla="*/ 5531534 w 11269336"/>
              <a:gd name="connsiteY127" fmla="*/ 1955208 h 2323145"/>
              <a:gd name="connsiteX128" fmla="*/ 5526552 w 11269336"/>
              <a:gd name="connsiteY128" fmla="*/ 1954799 h 2323145"/>
              <a:gd name="connsiteX129" fmla="*/ 5504723 w 11269336"/>
              <a:gd name="connsiteY129" fmla="*/ 1965811 h 2323145"/>
              <a:gd name="connsiteX130" fmla="*/ 5493156 w 11269336"/>
              <a:gd name="connsiteY130" fmla="*/ 1970063 h 2323145"/>
              <a:gd name="connsiteX131" fmla="*/ 5490486 w 11269336"/>
              <a:gd name="connsiteY131" fmla="*/ 1974227 h 2323145"/>
              <a:gd name="connsiteX132" fmla="*/ 5473107 w 11269336"/>
              <a:gd name="connsiteY132" fmla="*/ 1979001 h 2323145"/>
              <a:gd name="connsiteX133" fmla="*/ 5470885 w 11269336"/>
              <a:gd name="connsiteY133" fmla="*/ 1978432 h 2323145"/>
              <a:gd name="connsiteX134" fmla="*/ 5457393 w 11269336"/>
              <a:gd name="connsiteY134" fmla="*/ 1986525 h 2323145"/>
              <a:gd name="connsiteX135" fmla="*/ 5447102 w 11269336"/>
              <a:gd name="connsiteY135" fmla="*/ 1998329 h 2323145"/>
              <a:gd name="connsiteX136" fmla="*/ 5159151 w 11269336"/>
              <a:gd name="connsiteY136" fmla="*/ 2029640 h 2323145"/>
              <a:gd name="connsiteX137" fmla="*/ 5041688 w 11269336"/>
              <a:gd name="connsiteY137" fmla="*/ 2022334 h 2323145"/>
              <a:gd name="connsiteX138" fmla="*/ 4860988 w 11269336"/>
              <a:gd name="connsiteY138" fmla="*/ 2135698 h 2323145"/>
              <a:gd name="connsiteX139" fmla="*/ 4807902 w 11269336"/>
              <a:gd name="connsiteY139" fmla="*/ 2138894 h 2323145"/>
              <a:gd name="connsiteX140" fmla="*/ 4765388 w 11269336"/>
              <a:gd name="connsiteY140" fmla="*/ 2162525 h 2323145"/>
              <a:gd name="connsiteX141" fmla="*/ 4745033 w 11269336"/>
              <a:gd name="connsiteY141" fmla="*/ 2158859 h 2323145"/>
              <a:gd name="connsiteX142" fmla="*/ 4741475 w 11269336"/>
              <a:gd name="connsiteY142" fmla="*/ 2157998 h 2323145"/>
              <a:gd name="connsiteX143" fmla="*/ 4728247 w 11269336"/>
              <a:gd name="connsiteY143" fmla="*/ 2159526 h 2323145"/>
              <a:gd name="connsiteX144" fmla="*/ 4723263 w 11269336"/>
              <a:gd name="connsiteY144" fmla="*/ 2153742 h 2323145"/>
              <a:gd name="connsiteX145" fmla="*/ 4702453 w 11269336"/>
              <a:gd name="connsiteY145" fmla="*/ 2151586 h 2323145"/>
              <a:gd name="connsiteX146" fmla="*/ 4678455 w 11269336"/>
              <a:gd name="connsiteY146" fmla="*/ 2156131 h 2323145"/>
              <a:gd name="connsiteX147" fmla="*/ 4593061 w 11269336"/>
              <a:gd name="connsiteY147" fmla="*/ 2171597 h 2323145"/>
              <a:gd name="connsiteX148" fmla="*/ 4579902 w 11269336"/>
              <a:gd name="connsiteY148" fmla="*/ 2177927 h 2323145"/>
              <a:gd name="connsiteX149" fmla="*/ 4533444 w 11269336"/>
              <a:gd name="connsiteY149" fmla="*/ 2181200 h 2323145"/>
              <a:gd name="connsiteX150" fmla="*/ 4492832 w 11269336"/>
              <a:gd name="connsiteY150" fmla="*/ 2188033 h 2323145"/>
              <a:gd name="connsiteX151" fmla="*/ 4467257 w 11269336"/>
              <a:gd name="connsiteY151" fmla="*/ 2196121 h 2323145"/>
              <a:gd name="connsiteX152" fmla="*/ 4459937 w 11269336"/>
              <a:gd name="connsiteY152" fmla="*/ 2195182 h 2323145"/>
              <a:gd name="connsiteX153" fmla="*/ 4433312 w 11269336"/>
              <a:gd name="connsiteY153" fmla="*/ 2199004 h 2323145"/>
              <a:gd name="connsiteX154" fmla="*/ 4420601 w 11269336"/>
              <a:gd name="connsiteY154" fmla="*/ 2205158 h 2323145"/>
              <a:gd name="connsiteX155" fmla="*/ 4405765 w 11269336"/>
              <a:gd name="connsiteY155" fmla="*/ 2199902 h 2323145"/>
              <a:gd name="connsiteX156" fmla="*/ 4401354 w 11269336"/>
              <a:gd name="connsiteY156" fmla="*/ 2194745 h 2323145"/>
              <a:gd name="connsiteX157" fmla="*/ 4383151 w 11269336"/>
              <a:gd name="connsiteY157" fmla="*/ 2201140 h 2323145"/>
              <a:gd name="connsiteX158" fmla="*/ 4366646 w 11269336"/>
              <a:gd name="connsiteY158" fmla="*/ 2198564 h 2323145"/>
              <a:gd name="connsiteX159" fmla="*/ 4354009 w 11269336"/>
              <a:gd name="connsiteY159" fmla="*/ 2204984 h 2323145"/>
              <a:gd name="connsiteX160" fmla="*/ 4348284 w 11269336"/>
              <a:gd name="connsiteY160" fmla="*/ 2205270 h 2323145"/>
              <a:gd name="connsiteX161" fmla="*/ 4333906 w 11269336"/>
              <a:gd name="connsiteY161" fmla="*/ 2205251 h 2323145"/>
              <a:gd name="connsiteX162" fmla="*/ 4308819 w 11269336"/>
              <a:gd name="connsiteY162" fmla="*/ 2203822 h 2323145"/>
              <a:gd name="connsiteX163" fmla="*/ 4301210 w 11269336"/>
              <a:gd name="connsiteY163" fmla="*/ 2204456 h 2323145"/>
              <a:gd name="connsiteX164" fmla="*/ 4283095 w 11269336"/>
              <a:gd name="connsiteY164" fmla="*/ 2198177 h 2323145"/>
              <a:gd name="connsiteX165" fmla="*/ 4250119 w 11269336"/>
              <a:gd name="connsiteY165" fmla="*/ 2196342 h 2323145"/>
              <a:gd name="connsiteX166" fmla="*/ 4189203 w 11269336"/>
              <a:gd name="connsiteY166" fmla="*/ 2178994 h 2323145"/>
              <a:gd name="connsiteX167" fmla="*/ 4154035 w 11269336"/>
              <a:gd name="connsiteY167" fmla="*/ 2171950 h 2323145"/>
              <a:gd name="connsiteX168" fmla="*/ 4129569 w 11269336"/>
              <a:gd name="connsiteY168" fmla="*/ 2163850 h 2323145"/>
              <a:gd name="connsiteX169" fmla="*/ 4061250 w 11269336"/>
              <a:gd name="connsiteY169" fmla="*/ 2159236 h 2323145"/>
              <a:gd name="connsiteX170" fmla="*/ 3945480 w 11269336"/>
              <a:gd name="connsiteY170" fmla="*/ 2158279 h 2323145"/>
              <a:gd name="connsiteX171" fmla="*/ 3921468 w 11269336"/>
              <a:gd name="connsiteY171" fmla="*/ 2156588 h 2323145"/>
              <a:gd name="connsiteX172" fmla="*/ 3903348 w 11269336"/>
              <a:gd name="connsiteY172" fmla="*/ 2149220 h 2323145"/>
              <a:gd name="connsiteX173" fmla="*/ 3901342 w 11269336"/>
              <a:gd name="connsiteY173" fmla="*/ 2142355 h 2323145"/>
              <a:gd name="connsiteX174" fmla="*/ 3888539 w 11269336"/>
              <a:gd name="connsiteY174" fmla="*/ 2140476 h 2323145"/>
              <a:gd name="connsiteX175" fmla="*/ 3885662 w 11269336"/>
              <a:gd name="connsiteY175" fmla="*/ 2138740 h 2323145"/>
              <a:gd name="connsiteX176" fmla="*/ 3868627 w 11269336"/>
              <a:gd name="connsiteY176" fmla="*/ 2130023 h 2323145"/>
              <a:gd name="connsiteX177" fmla="*/ 3819177 w 11269336"/>
              <a:gd name="connsiteY177" fmla="*/ 2142111 h 2323145"/>
              <a:gd name="connsiteX178" fmla="*/ 3769100 w 11269336"/>
              <a:gd name="connsiteY178" fmla="*/ 2131731 h 2323145"/>
              <a:gd name="connsiteX179" fmla="*/ 3562752 w 11269336"/>
              <a:gd name="connsiteY179" fmla="*/ 2131785 h 2323145"/>
              <a:gd name="connsiteX180" fmla="*/ 3541402 w 11269336"/>
              <a:gd name="connsiteY180" fmla="*/ 2106821 h 2323145"/>
              <a:gd name="connsiteX181" fmla="*/ 3365341 w 11269336"/>
              <a:gd name="connsiteY181" fmla="*/ 2077638 h 2323145"/>
              <a:gd name="connsiteX182" fmla="*/ 3170922 w 11269336"/>
              <a:gd name="connsiteY182" fmla="*/ 2115957 h 2323145"/>
              <a:gd name="connsiteX183" fmla="*/ 3156256 w 11269336"/>
              <a:gd name="connsiteY183" fmla="*/ 2124773 h 2323145"/>
              <a:gd name="connsiteX184" fmla="*/ 3140298 w 11269336"/>
              <a:gd name="connsiteY184" fmla="*/ 2129182 h 2323145"/>
              <a:gd name="connsiteX185" fmla="*/ 3138514 w 11269336"/>
              <a:gd name="connsiteY185" fmla="*/ 2128069 h 2323145"/>
              <a:gd name="connsiteX186" fmla="*/ 3120467 w 11269336"/>
              <a:gd name="connsiteY186" fmla="*/ 2128281 h 2323145"/>
              <a:gd name="connsiteX187" fmla="*/ 3116175 w 11269336"/>
              <a:gd name="connsiteY187" fmla="*/ 2131633 h 2323145"/>
              <a:gd name="connsiteX188" fmla="*/ 3103685 w 11269336"/>
              <a:gd name="connsiteY188" fmla="*/ 2132814 h 2323145"/>
              <a:gd name="connsiteX189" fmla="*/ 3078794 w 11269336"/>
              <a:gd name="connsiteY189" fmla="*/ 2137935 h 2323145"/>
              <a:gd name="connsiteX190" fmla="*/ 3074407 w 11269336"/>
              <a:gd name="connsiteY190" fmla="*/ 2136274 h 2323145"/>
              <a:gd name="connsiteX191" fmla="*/ 3037285 w 11269336"/>
              <a:gd name="connsiteY191" fmla="*/ 2139919 h 2323145"/>
              <a:gd name="connsiteX192" fmla="*/ 3036901 w 11269336"/>
              <a:gd name="connsiteY192" fmla="*/ 2138726 h 2323145"/>
              <a:gd name="connsiteX193" fmla="*/ 3026996 w 11269336"/>
              <a:gd name="connsiteY193" fmla="*/ 2134322 h 2323145"/>
              <a:gd name="connsiteX194" fmla="*/ 3007772 w 11269336"/>
              <a:gd name="connsiteY194" fmla="*/ 2128742 h 2323145"/>
              <a:gd name="connsiteX195" fmla="*/ 2965030 w 11269336"/>
              <a:gd name="connsiteY195" fmla="*/ 2100494 h 2323145"/>
              <a:gd name="connsiteX196" fmla="*/ 2926342 w 11269336"/>
              <a:gd name="connsiteY196" fmla="*/ 2104155 h 2323145"/>
              <a:gd name="connsiteX197" fmla="*/ 2918608 w 11269336"/>
              <a:gd name="connsiteY197" fmla="*/ 2104215 h 2323145"/>
              <a:gd name="connsiteX198" fmla="*/ 2918475 w 11269336"/>
              <a:gd name="connsiteY198" fmla="*/ 2103937 h 2323145"/>
              <a:gd name="connsiteX199" fmla="*/ 2910360 w 11269336"/>
              <a:gd name="connsiteY199" fmla="*/ 2103444 h 2323145"/>
              <a:gd name="connsiteX200" fmla="*/ 2904507 w 11269336"/>
              <a:gd name="connsiteY200" fmla="*/ 2104326 h 2323145"/>
              <a:gd name="connsiteX201" fmla="*/ 2889503 w 11269336"/>
              <a:gd name="connsiteY201" fmla="*/ 2104443 h 2323145"/>
              <a:gd name="connsiteX202" fmla="*/ 2884480 w 11269336"/>
              <a:gd name="connsiteY202" fmla="*/ 2102626 h 2323145"/>
              <a:gd name="connsiteX203" fmla="*/ 2882689 w 11269336"/>
              <a:gd name="connsiteY203" fmla="*/ 2099228 h 2323145"/>
              <a:gd name="connsiteX204" fmla="*/ 2881291 w 11269336"/>
              <a:gd name="connsiteY204" fmla="*/ 2099618 h 2323145"/>
              <a:gd name="connsiteX205" fmla="*/ 2853979 w 11269336"/>
              <a:gd name="connsiteY205" fmla="*/ 2090388 h 2323145"/>
              <a:gd name="connsiteX206" fmla="*/ 2791790 w 11269336"/>
              <a:gd name="connsiteY206" fmla="*/ 2080332 h 2323145"/>
              <a:gd name="connsiteX207" fmla="*/ 2755844 w 11269336"/>
              <a:gd name="connsiteY207" fmla="*/ 2078874 h 2323145"/>
              <a:gd name="connsiteX208" fmla="*/ 2657742 w 11269336"/>
              <a:gd name="connsiteY208" fmla="*/ 2070179 h 2323145"/>
              <a:gd name="connsiteX209" fmla="*/ 2559549 w 11269336"/>
              <a:gd name="connsiteY209" fmla="*/ 2057873 h 2323145"/>
              <a:gd name="connsiteX210" fmla="*/ 2512054 w 11269336"/>
              <a:gd name="connsiteY210" fmla="*/ 2031671 h 2323145"/>
              <a:gd name="connsiteX211" fmla="*/ 2506437 w 11269336"/>
              <a:gd name="connsiteY211" fmla="*/ 2030918 h 2323145"/>
              <a:gd name="connsiteX212" fmla="*/ 2491752 w 11269336"/>
              <a:gd name="connsiteY212" fmla="*/ 2033906 h 2323145"/>
              <a:gd name="connsiteX213" fmla="*/ 2486338 w 11269336"/>
              <a:gd name="connsiteY213" fmla="*/ 2035862 h 2323145"/>
              <a:gd name="connsiteX214" fmla="*/ 2478186 w 11269336"/>
              <a:gd name="connsiteY214" fmla="*/ 2036953 h 2323145"/>
              <a:gd name="connsiteX215" fmla="*/ 2477950 w 11269336"/>
              <a:gd name="connsiteY215" fmla="*/ 2036715 h 2323145"/>
              <a:gd name="connsiteX216" fmla="*/ 2470381 w 11269336"/>
              <a:gd name="connsiteY216" fmla="*/ 2038256 h 2323145"/>
              <a:gd name="connsiteX217" fmla="*/ 2433781 w 11269336"/>
              <a:gd name="connsiteY217" fmla="*/ 2049140 h 2323145"/>
              <a:gd name="connsiteX218" fmla="*/ 2381172 w 11269336"/>
              <a:gd name="connsiteY218" fmla="*/ 2030645 h 2323145"/>
              <a:gd name="connsiteX219" fmla="*/ 2360198 w 11269336"/>
              <a:gd name="connsiteY219" fmla="*/ 2029059 h 2323145"/>
              <a:gd name="connsiteX220" fmla="*/ 2348815 w 11269336"/>
              <a:gd name="connsiteY220" fmla="*/ 2026798 h 2323145"/>
              <a:gd name="connsiteX221" fmla="*/ 2347988 w 11269336"/>
              <a:gd name="connsiteY221" fmla="*/ 2025745 h 2323145"/>
              <a:gd name="connsiteX222" fmla="*/ 2312920 w 11269336"/>
              <a:gd name="connsiteY222" fmla="*/ 2036311 h 2323145"/>
              <a:gd name="connsiteX223" fmla="*/ 2307986 w 11269336"/>
              <a:gd name="connsiteY223" fmla="*/ 2035583 h 2323145"/>
              <a:gd name="connsiteX224" fmla="*/ 2285481 w 11269336"/>
              <a:gd name="connsiteY224" fmla="*/ 2045197 h 2323145"/>
              <a:gd name="connsiteX225" fmla="*/ 2273666 w 11269336"/>
              <a:gd name="connsiteY225" fmla="*/ 2048710 h 2323145"/>
              <a:gd name="connsiteX226" fmla="*/ 2270719 w 11269336"/>
              <a:gd name="connsiteY226" fmla="*/ 2052702 h 2323145"/>
              <a:gd name="connsiteX227" fmla="*/ 2253080 w 11269336"/>
              <a:gd name="connsiteY227" fmla="*/ 2056363 h 2323145"/>
              <a:gd name="connsiteX228" fmla="*/ 2250906 w 11269336"/>
              <a:gd name="connsiteY228" fmla="*/ 2055654 h 2323145"/>
              <a:gd name="connsiteX229" fmla="*/ 2236905 w 11269336"/>
              <a:gd name="connsiteY229" fmla="*/ 2062882 h 2323145"/>
              <a:gd name="connsiteX230" fmla="*/ 2225830 w 11269336"/>
              <a:gd name="connsiteY230" fmla="*/ 2074027 h 2323145"/>
              <a:gd name="connsiteX231" fmla="*/ 2073776 w 11269336"/>
              <a:gd name="connsiteY231" fmla="*/ 2089244 h 2323145"/>
              <a:gd name="connsiteX232" fmla="*/ 1948256 w 11269336"/>
              <a:gd name="connsiteY232" fmla="*/ 2146616 h 2323145"/>
              <a:gd name="connsiteX233" fmla="*/ 1865582 w 11269336"/>
              <a:gd name="connsiteY233" fmla="*/ 2153738 h 2323145"/>
              <a:gd name="connsiteX234" fmla="*/ 1835210 w 11269336"/>
              <a:gd name="connsiteY234" fmla="*/ 2134244 h 2323145"/>
              <a:gd name="connsiteX235" fmla="*/ 1632661 w 11269336"/>
              <a:gd name="connsiteY235" fmla="*/ 2173882 h 2323145"/>
              <a:gd name="connsiteX236" fmla="*/ 1579590 w 11269336"/>
              <a:gd name="connsiteY236" fmla="*/ 2173680 h 2323145"/>
              <a:gd name="connsiteX237" fmla="*/ 1535601 w 11269336"/>
              <a:gd name="connsiteY237" fmla="*/ 2194590 h 2323145"/>
              <a:gd name="connsiteX238" fmla="*/ 1515594 w 11269336"/>
              <a:gd name="connsiteY238" fmla="*/ 2189622 h 2323145"/>
              <a:gd name="connsiteX239" fmla="*/ 1512113 w 11269336"/>
              <a:gd name="connsiteY239" fmla="*/ 2188534 h 2323145"/>
              <a:gd name="connsiteX240" fmla="*/ 1498838 w 11269336"/>
              <a:gd name="connsiteY240" fmla="*/ 2189213 h 2323145"/>
              <a:gd name="connsiteX241" fmla="*/ 1494279 w 11269336"/>
              <a:gd name="connsiteY241" fmla="*/ 2183112 h 2323145"/>
              <a:gd name="connsiteX242" fmla="*/ 1473714 w 11269336"/>
              <a:gd name="connsiteY242" fmla="*/ 2179625 h 2323145"/>
              <a:gd name="connsiteX243" fmla="*/ 1449503 w 11269336"/>
              <a:gd name="connsiteY243" fmla="*/ 2182633 h 2323145"/>
              <a:gd name="connsiteX244" fmla="*/ 1266687 w 11269336"/>
              <a:gd name="connsiteY244" fmla="*/ 2212688 h 2323145"/>
              <a:gd name="connsiteX245" fmla="*/ 1239614 w 11269336"/>
              <a:gd name="connsiteY245" fmla="*/ 2209727 h 2323145"/>
              <a:gd name="connsiteX246" fmla="*/ 1202436 w 11269336"/>
              <a:gd name="connsiteY246" fmla="*/ 2209817 h 2323145"/>
              <a:gd name="connsiteX247" fmla="*/ 1136097 w 11269336"/>
              <a:gd name="connsiteY247" fmla="*/ 2205112 h 2323145"/>
              <a:gd name="connsiteX248" fmla="*/ 988232 w 11269336"/>
              <a:gd name="connsiteY248" fmla="*/ 2235635 h 2323145"/>
              <a:gd name="connsiteX249" fmla="*/ 981959 w 11269336"/>
              <a:gd name="connsiteY249" fmla="*/ 2231607 h 2323145"/>
              <a:gd name="connsiteX250" fmla="*/ 938600 w 11269336"/>
              <a:gd name="connsiteY250" fmla="*/ 2238113 h 2323145"/>
              <a:gd name="connsiteX251" fmla="*/ 791788 w 11269336"/>
              <a:gd name="connsiteY251" fmla="*/ 2293224 h 2323145"/>
              <a:gd name="connsiteX252" fmla="*/ 706914 w 11269336"/>
              <a:gd name="connsiteY252" fmla="*/ 2305046 h 2323145"/>
              <a:gd name="connsiteX253" fmla="*/ 675971 w 11269336"/>
              <a:gd name="connsiteY253" fmla="*/ 2304030 h 2323145"/>
              <a:gd name="connsiteX254" fmla="*/ 624180 w 11269336"/>
              <a:gd name="connsiteY254" fmla="*/ 2302650 h 2323145"/>
              <a:gd name="connsiteX255" fmla="*/ 583453 w 11269336"/>
              <a:gd name="connsiteY255" fmla="*/ 2288788 h 2323145"/>
              <a:gd name="connsiteX256" fmla="*/ 540946 w 11269336"/>
              <a:gd name="connsiteY256" fmla="*/ 2292721 h 2323145"/>
              <a:gd name="connsiteX257" fmla="*/ 533680 w 11269336"/>
              <a:gd name="connsiteY257" fmla="*/ 2310233 h 2323145"/>
              <a:gd name="connsiteX258" fmla="*/ 487366 w 11269336"/>
              <a:gd name="connsiteY258" fmla="*/ 2309053 h 2323145"/>
              <a:gd name="connsiteX259" fmla="*/ 416820 w 11269336"/>
              <a:gd name="connsiteY259" fmla="*/ 2305443 h 2323145"/>
              <a:gd name="connsiteX260" fmla="*/ 376805 w 11269336"/>
              <a:gd name="connsiteY260" fmla="*/ 2307647 h 2323145"/>
              <a:gd name="connsiteX261" fmla="*/ 266777 w 11269336"/>
              <a:gd name="connsiteY261" fmla="*/ 2309012 h 2323145"/>
              <a:gd name="connsiteX262" fmla="*/ 156013 w 11269336"/>
              <a:gd name="connsiteY262" fmla="*/ 2306832 h 2323145"/>
              <a:gd name="connsiteX263" fmla="*/ 87258 w 11269336"/>
              <a:gd name="connsiteY263" fmla="*/ 2285511 h 2323145"/>
              <a:gd name="connsiteX264" fmla="*/ 23798 w 11269336"/>
              <a:gd name="connsiteY264" fmla="*/ 2281822 h 2323145"/>
              <a:gd name="connsiteX265" fmla="*/ 0 w 11269336"/>
              <a:gd name="connsiteY265" fmla="*/ 2285369 h 2323145"/>
              <a:gd name="connsiteX266" fmla="*/ 0 w 11269336"/>
              <a:gd name="connsiteY266"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139429 w 11269336"/>
              <a:gd name="connsiteY20" fmla="*/ 696446 h 2323145"/>
              <a:gd name="connsiteX21" fmla="*/ 9028928 w 11269336"/>
              <a:gd name="connsiteY21" fmla="*/ 745350 h 2323145"/>
              <a:gd name="connsiteX22" fmla="*/ 8977138 w 11269336"/>
              <a:gd name="connsiteY22" fmla="*/ 774970 h 2323145"/>
              <a:gd name="connsiteX23" fmla="*/ 8947030 w 11269336"/>
              <a:gd name="connsiteY23" fmla="*/ 814934 h 2323145"/>
              <a:gd name="connsiteX24" fmla="*/ 8914746 w 11269336"/>
              <a:gd name="connsiteY24" fmla="*/ 826428 h 2323145"/>
              <a:gd name="connsiteX25" fmla="*/ 8917778 w 11269336"/>
              <a:gd name="connsiteY25" fmla="*/ 835198 h 2323145"/>
              <a:gd name="connsiteX26" fmla="*/ 8905560 w 11269336"/>
              <a:gd name="connsiteY26" fmla="*/ 838358 h 2323145"/>
              <a:gd name="connsiteX27" fmla="*/ 8897564 w 11269336"/>
              <a:gd name="connsiteY27" fmla="*/ 834287 h 2323145"/>
              <a:gd name="connsiteX28" fmla="*/ 8878040 w 11269336"/>
              <a:gd name="connsiteY28" fmla="*/ 844150 h 2323145"/>
              <a:gd name="connsiteX29" fmla="*/ 8882654 w 11269336"/>
              <a:gd name="connsiteY29" fmla="*/ 892768 h 2323145"/>
              <a:gd name="connsiteX30" fmla="*/ 8795998 w 11269336"/>
              <a:gd name="connsiteY30" fmla="*/ 863337 h 2323145"/>
              <a:gd name="connsiteX31" fmla="*/ 8776970 w 11269336"/>
              <a:gd name="connsiteY31" fmla="*/ 885177 h 2323145"/>
              <a:gd name="connsiteX32" fmla="*/ 8755719 w 11269336"/>
              <a:gd name="connsiteY32" fmla="*/ 889754 h 2323145"/>
              <a:gd name="connsiteX33" fmla="*/ 8743257 w 11269336"/>
              <a:gd name="connsiteY33" fmla="*/ 904723 h 2323145"/>
              <a:gd name="connsiteX34" fmla="*/ 8721366 w 11269336"/>
              <a:gd name="connsiteY34" fmla="*/ 904711 h 2323145"/>
              <a:gd name="connsiteX35" fmla="*/ 8678353 w 11269336"/>
              <a:gd name="connsiteY35" fmla="*/ 926318 h 2323145"/>
              <a:gd name="connsiteX36" fmla="*/ 8636849 w 11269336"/>
              <a:gd name="connsiteY36" fmla="*/ 937900 h 2323145"/>
              <a:gd name="connsiteX37" fmla="*/ 8620213 w 11269336"/>
              <a:gd name="connsiteY37" fmla="*/ 943068 h 2323145"/>
              <a:gd name="connsiteX38" fmla="*/ 8612581 w 11269336"/>
              <a:gd name="connsiteY38" fmla="*/ 952695 h 2323145"/>
              <a:gd name="connsiteX39" fmla="*/ 8589038 w 11269336"/>
              <a:gd name="connsiteY39" fmla="*/ 963892 h 2323145"/>
              <a:gd name="connsiteX40" fmla="*/ 8579950 w 11269336"/>
              <a:gd name="connsiteY40" fmla="*/ 960899 h 2323145"/>
              <a:gd name="connsiteX41" fmla="*/ 8579319 w 11269336"/>
              <a:gd name="connsiteY41" fmla="*/ 965630 h 2323145"/>
              <a:gd name="connsiteX42" fmla="*/ 8547429 w 11269336"/>
              <a:gd name="connsiteY42" fmla="*/ 984506 h 2323145"/>
              <a:gd name="connsiteX43" fmla="*/ 8478704 w 11269336"/>
              <a:gd name="connsiteY43" fmla="*/ 1025490 h 2323145"/>
              <a:gd name="connsiteX44" fmla="*/ 8461421 w 11269336"/>
              <a:gd name="connsiteY44" fmla="*/ 1035512 h 2323145"/>
              <a:gd name="connsiteX45" fmla="*/ 8445003 w 11269336"/>
              <a:gd name="connsiteY45" fmla="*/ 1036851 h 2323145"/>
              <a:gd name="connsiteX46" fmla="*/ 8357350 w 11269336"/>
              <a:gd name="connsiteY46" fmla="*/ 1060213 h 2323145"/>
              <a:gd name="connsiteX47" fmla="*/ 8335565 w 11269336"/>
              <a:gd name="connsiteY47" fmla="*/ 1061151 h 2323145"/>
              <a:gd name="connsiteX48" fmla="*/ 8325267 w 11269336"/>
              <a:gd name="connsiteY48" fmla="*/ 1055919 h 2323145"/>
              <a:gd name="connsiteX49" fmla="*/ 8293586 w 11269336"/>
              <a:gd name="connsiteY49" fmla="*/ 1076144 h 2323145"/>
              <a:gd name="connsiteX50" fmla="*/ 8242405 w 11269336"/>
              <a:gd name="connsiteY50" fmla="*/ 1095960 h 2323145"/>
              <a:gd name="connsiteX51" fmla="*/ 8197391 w 11269336"/>
              <a:gd name="connsiteY51" fmla="*/ 1107746 h 2323145"/>
              <a:gd name="connsiteX52" fmla="*/ 8081474 w 11269336"/>
              <a:gd name="connsiteY52" fmla="*/ 1130125 h 2323145"/>
              <a:gd name="connsiteX53" fmla="*/ 8053585 w 11269336"/>
              <a:gd name="connsiteY53" fmla="*/ 1129169 h 2323145"/>
              <a:gd name="connsiteX54" fmla="*/ 8038422 w 11269336"/>
              <a:gd name="connsiteY54" fmla="*/ 1119092 h 2323145"/>
              <a:gd name="connsiteX55" fmla="*/ 8029450 w 11269336"/>
              <a:gd name="connsiteY55" fmla="*/ 1125592 h 2323145"/>
              <a:gd name="connsiteX56" fmla="*/ 7959552 w 11269336"/>
              <a:gd name="connsiteY56" fmla="*/ 1140188 h 2323145"/>
              <a:gd name="connsiteX57" fmla="*/ 7914188 w 11269336"/>
              <a:gd name="connsiteY57" fmla="*/ 1150862 h 2323145"/>
              <a:gd name="connsiteX58" fmla="*/ 7914918 w 11269336"/>
              <a:gd name="connsiteY58" fmla="*/ 1168758 h 2323145"/>
              <a:gd name="connsiteX59" fmla="*/ 7875510 w 11269336"/>
              <a:gd name="connsiteY59" fmla="*/ 1183153 h 2323145"/>
              <a:gd name="connsiteX60" fmla="*/ 7829932 w 11269336"/>
              <a:gd name="connsiteY60" fmla="*/ 1180782 h 2323145"/>
              <a:gd name="connsiteX61" fmla="*/ 7779182 w 11269336"/>
              <a:gd name="connsiteY61" fmla="*/ 1192665 h 2323145"/>
              <a:gd name="connsiteX62" fmla="*/ 7748774 w 11269336"/>
              <a:gd name="connsiteY62" fmla="*/ 1199586 h 2323145"/>
              <a:gd name="connsiteX63" fmla="*/ 7671846 w 11269336"/>
              <a:gd name="connsiteY63" fmla="*/ 1231966 h 2323145"/>
              <a:gd name="connsiteX64" fmla="*/ 7554146 w 11269336"/>
              <a:gd name="connsiteY64" fmla="*/ 1319748 h 2323145"/>
              <a:gd name="connsiteX65" fmla="*/ 7515052 w 11269336"/>
              <a:gd name="connsiteY65" fmla="*/ 1336718 h 2323145"/>
              <a:gd name="connsiteX66" fmla="*/ 7507193 w 11269336"/>
              <a:gd name="connsiteY66" fmla="*/ 1334617 h 2323145"/>
              <a:gd name="connsiteX67" fmla="*/ 7461694 w 11269336"/>
              <a:gd name="connsiteY67" fmla="*/ 1375866 h 2323145"/>
              <a:gd name="connsiteX68" fmla="*/ 7377571 w 11269336"/>
              <a:gd name="connsiteY68" fmla="*/ 1400128 h 2323145"/>
              <a:gd name="connsiteX69" fmla="*/ 7311261 w 11269336"/>
              <a:gd name="connsiteY69" fmla="*/ 1412652 h 2323145"/>
              <a:gd name="connsiteX70" fmla="*/ 7275307 w 11269336"/>
              <a:gd name="connsiteY70" fmla="*/ 1422171 h 2323145"/>
              <a:gd name="connsiteX71" fmla="*/ 7247783 w 11269336"/>
              <a:gd name="connsiteY71" fmla="*/ 1426330 h 2323145"/>
              <a:gd name="connsiteX72" fmla="*/ 7185047 w 11269336"/>
              <a:gd name="connsiteY72" fmla="*/ 1451812 h 2323145"/>
              <a:gd name="connsiteX73" fmla="*/ 7084117 w 11269336"/>
              <a:gd name="connsiteY73" fmla="*/ 1500281 h 2323145"/>
              <a:gd name="connsiteX74" fmla="*/ 7062011 w 11269336"/>
              <a:gd name="connsiteY74" fmla="*/ 1509183 h 2323145"/>
              <a:gd name="connsiteX75" fmla="*/ 7040555 w 11269336"/>
              <a:gd name="connsiteY75" fmla="*/ 1511207 h 2323145"/>
              <a:gd name="connsiteX76" fmla="*/ 7033438 w 11269336"/>
              <a:gd name="connsiteY76" fmla="*/ 1506772 h 2323145"/>
              <a:gd name="connsiteX77" fmla="*/ 7020886 w 11269336"/>
              <a:gd name="connsiteY77" fmla="*/ 1510764 h 2323145"/>
              <a:gd name="connsiteX78" fmla="*/ 7017033 w 11269336"/>
              <a:gd name="connsiteY78" fmla="*/ 1510650 h 2323145"/>
              <a:gd name="connsiteX79" fmla="*/ 6995460 w 11269336"/>
              <a:gd name="connsiteY79" fmla="*/ 1511173 h 2323145"/>
              <a:gd name="connsiteX80" fmla="*/ 6962144 w 11269336"/>
              <a:gd name="connsiteY80" fmla="*/ 1541508 h 2323145"/>
              <a:gd name="connsiteX81" fmla="*/ 6910674 w 11269336"/>
              <a:gd name="connsiteY81" fmla="*/ 1554793 h 2323145"/>
              <a:gd name="connsiteX82" fmla="*/ 6732152 w 11269336"/>
              <a:gd name="connsiteY82" fmla="*/ 1642538 h 2323145"/>
              <a:gd name="connsiteX83" fmla="*/ 6694106 w 11269336"/>
              <a:gd name="connsiteY83" fmla="*/ 1632377 h 2323145"/>
              <a:gd name="connsiteX84" fmla="*/ 6617223 w 11269336"/>
              <a:gd name="connsiteY84" fmla="*/ 1659889 h 2323145"/>
              <a:gd name="connsiteX85" fmla="*/ 6521138 w 11269336"/>
              <a:gd name="connsiteY85" fmla="*/ 1744340 h 2323145"/>
              <a:gd name="connsiteX86" fmla="*/ 6380677 w 11269336"/>
              <a:gd name="connsiteY86" fmla="*/ 1796883 h 2323145"/>
              <a:gd name="connsiteX87" fmla="*/ 6374897 w 11269336"/>
              <a:gd name="connsiteY87" fmla="*/ 1809910 h 2323145"/>
              <a:gd name="connsiteX88" fmla="*/ 6364545 w 11269336"/>
              <a:gd name="connsiteY88" fmla="*/ 1820090 h 2323145"/>
              <a:gd name="connsiteX89" fmla="*/ 6362126 w 11269336"/>
              <a:gd name="connsiteY89" fmla="*/ 1819991 h 2323145"/>
              <a:gd name="connsiteX90" fmla="*/ 6346673 w 11269336"/>
              <a:gd name="connsiteY90" fmla="*/ 1827824 h 2323145"/>
              <a:gd name="connsiteX91" fmla="*/ 6345588 w 11269336"/>
              <a:gd name="connsiteY91" fmla="*/ 1832232 h 2323145"/>
              <a:gd name="connsiteX92" fmla="*/ 6335708 w 11269336"/>
              <a:gd name="connsiteY92" fmla="*/ 1838451 h 2323145"/>
              <a:gd name="connsiteX93" fmla="*/ 6318182 w 11269336"/>
              <a:gd name="connsiteY93" fmla="*/ 1852975 h 2323145"/>
              <a:gd name="connsiteX94" fmla="*/ 6313084 w 11269336"/>
              <a:gd name="connsiteY94" fmla="*/ 1853561 h 2323145"/>
              <a:gd name="connsiteX95" fmla="*/ 6283816 w 11269336"/>
              <a:gd name="connsiteY95" fmla="*/ 1872148 h 2323145"/>
              <a:gd name="connsiteX96" fmla="*/ 6282550 w 11269336"/>
              <a:gd name="connsiteY96" fmla="*/ 1871392 h 2323145"/>
              <a:gd name="connsiteX97" fmla="*/ 6270527 w 11269336"/>
              <a:gd name="connsiteY97" fmla="*/ 1872208 h 2323145"/>
              <a:gd name="connsiteX98" fmla="*/ 6249518 w 11269336"/>
              <a:gd name="connsiteY98" fmla="*/ 1876079 h 2323145"/>
              <a:gd name="connsiteX99" fmla="*/ 6190386 w 11269336"/>
              <a:gd name="connsiteY99" fmla="*/ 1872478 h 2323145"/>
              <a:gd name="connsiteX100" fmla="*/ 6159777 w 11269336"/>
              <a:gd name="connsiteY100" fmla="*/ 1891745 h 2323145"/>
              <a:gd name="connsiteX101" fmla="*/ 6153131 w 11269336"/>
              <a:gd name="connsiteY101" fmla="*/ 1895079 h 2323145"/>
              <a:gd name="connsiteX102" fmla="*/ 6152798 w 11269336"/>
              <a:gd name="connsiteY102" fmla="*/ 1894920 h 2323145"/>
              <a:gd name="connsiteX103" fmla="*/ 6145388 w 11269336"/>
              <a:gd name="connsiteY103" fmla="*/ 1897990 h 2323145"/>
              <a:gd name="connsiteX104" fmla="*/ 6141014 w 11269336"/>
              <a:gd name="connsiteY104" fmla="*/ 1901155 h 2323145"/>
              <a:gd name="connsiteX105" fmla="*/ 6128122 w 11269336"/>
              <a:gd name="connsiteY105" fmla="*/ 1907623 h 2323145"/>
              <a:gd name="connsiteX106" fmla="*/ 6122351 w 11269336"/>
              <a:gd name="connsiteY106" fmla="*/ 1908359 h 2323145"/>
              <a:gd name="connsiteX107" fmla="*/ 6064750 w 11269336"/>
              <a:gd name="connsiteY107" fmla="*/ 1896394 h 2323145"/>
              <a:gd name="connsiteX108" fmla="*/ 5964230 w 11269336"/>
              <a:gd name="connsiteY108" fmla="*/ 1910038 h 2323145"/>
              <a:gd name="connsiteX109" fmla="*/ 5865399 w 11269336"/>
              <a:gd name="connsiteY109" fmla="*/ 1926966 h 2323145"/>
              <a:gd name="connsiteX110" fmla="*/ 5829951 w 11269336"/>
              <a:gd name="connsiteY110" fmla="*/ 1934755 h 2323145"/>
              <a:gd name="connsiteX111" fmla="*/ 5765285 w 11269336"/>
              <a:gd name="connsiteY111" fmla="*/ 1941322 h 2323145"/>
              <a:gd name="connsiteX112" fmla="*/ 5734750 w 11269336"/>
              <a:gd name="connsiteY112" fmla="*/ 1939793 h 2323145"/>
              <a:gd name="connsiteX113" fmla="*/ 5733569 w 11269336"/>
              <a:gd name="connsiteY113" fmla="*/ 1940505 h 2323145"/>
              <a:gd name="connsiteX114" fmla="*/ 5730329 w 11269336"/>
              <a:gd name="connsiteY114" fmla="*/ 1937845 h 2323145"/>
              <a:gd name="connsiteX115" fmla="*/ 5724661 w 11269336"/>
              <a:gd name="connsiteY115" fmla="*/ 1937455 h 2323145"/>
              <a:gd name="connsiteX116" fmla="*/ 5710186 w 11269336"/>
              <a:gd name="connsiteY116" fmla="*/ 1941370 h 2323145"/>
              <a:gd name="connsiteX117" fmla="*/ 5704910 w 11269336"/>
              <a:gd name="connsiteY117" fmla="*/ 1943663 h 2323145"/>
              <a:gd name="connsiteX118" fmla="*/ 5696836 w 11269336"/>
              <a:gd name="connsiteY118" fmla="*/ 1945271 h 2323145"/>
              <a:gd name="connsiteX119" fmla="*/ 5696583 w 11269336"/>
              <a:gd name="connsiteY119" fmla="*/ 1945050 h 2323145"/>
              <a:gd name="connsiteX120" fmla="*/ 5689123 w 11269336"/>
              <a:gd name="connsiteY120" fmla="*/ 1947067 h 2323145"/>
              <a:gd name="connsiteX121" fmla="*/ 5653291 w 11269336"/>
              <a:gd name="connsiteY121" fmla="*/ 1960245 h 2323145"/>
              <a:gd name="connsiteX122" fmla="*/ 5599385 w 11269336"/>
              <a:gd name="connsiteY122" fmla="*/ 1945198 h 2323145"/>
              <a:gd name="connsiteX123" fmla="*/ 5578300 w 11269336"/>
              <a:gd name="connsiteY123" fmla="*/ 1944963 h 2323145"/>
              <a:gd name="connsiteX124" fmla="*/ 5566758 w 11269336"/>
              <a:gd name="connsiteY124" fmla="*/ 1943441 h 2323145"/>
              <a:gd name="connsiteX125" fmla="*/ 5565857 w 11269336"/>
              <a:gd name="connsiteY125" fmla="*/ 1942445 h 2323145"/>
              <a:gd name="connsiteX126" fmla="*/ 5531534 w 11269336"/>
              <a:gd name="connsiteY126" fmla="*/ 1955208 h 2323145"/>
              <a:gd name="connsiteX127" fmla="*/ 5526552 w 11269336"/>
              <a:gd name="connsiteY127" fmla="*/ 1954799 h 2323145"/>
              <a:gd name="connsiteX128" fmla="*/ 5504723 w 11269336"/>
              <a:gd name="connsiteY128" fmla="*/ 1965811 h 2323145"/>
              <a:gd name="connsiteX129" fmla="*/ 5493156 w 11269336"/>
              <a:gd name="connsiteY129" fmla="*/ 1970063 h 2323145"/>
              <a:gd name="connsiteX130" fmla="*/ 5490486 w 11269336"/>
              <a:gd name="connsiteY130" fmla="*/ 1974227 h 2323145"/>
              <a:gd name="connsiteX131" fmla="*/ 5473107 w 11269336"/>
              <a:gd name="connsiteY131" fmla="*/ 1979001 h 2323145"/>
              <a:gd name="connsiteX132" fmla="*/ 5470885 w 11269336"/>
              <a:gd name="connsiteY132" fmla="*/ 1978432 h 2323145"/>
              <a:gd name="connsiteX133" fmla="*/ 5457393 w 11269336"/>
              <a:gd name="connsiteY133" fmla="*/ 1986525 h 2323145"/>
              <a:gd name="connsiteX134" fmla="*/ 5447102 w 11269336"/>
              <a:gd name="connsiteY134" fmla="*/ 1998329 h 2323145"/>
              <a:gd name="connsiteX135" fmla="*/ 5159151 w 11269336"/>
              <a:gd name="connsiteY135" fmla="*/ 2029640 h 2323145"/>
              <a:gd name="connsiteX136" fmla="*/ 5041688 w 11269336"/>
              <a:gd name="connsiteY136" fmla="*/ 2022334 h 2323145"/>
              <a:gd name="connsiteX137" fmla="*/ 4860988 w 11269336"/>
              <a:gd name="connsiteY137" fmla="*/ 2135698 h 2323145"/>
              <a:gd name="connsiteX138" fmla="*/ 4807902 w 11269336"/>
              <a:gd name="connsiteY138" fmla="*/ 2138894 h 2323145"/>
              <a:gd name="connsiteX139" fmla="*/ 4765388 w 11269336"/>
              <a:gd name="connsiteY139" fmla="*/ 2162525 h 2323145"/>
              <a:gd name="connsiteX140" fmla="*/ 4745033 w 11269336"/>
              <a:gd name="connsiteY140" fmla="*/ 2158859 h 2323145"/>
              <a:gd name="connsiteX141" fmla="*/ 4741475 w 11269336"/>
              <a:gd name="connsiteY141" fmla="*/ 2157998 h 2323145"/>
              <a:gd name="connsiteX142" fmla="*/ 4728247 w 11269336"/>
              <a:gd name="connsiteY142" fmla="*/ 2159526 h 2323145"/>
              <a:gd name="connsiteX143" fmla="*/ 4723263 w 11269336"/>
              <a:gd name="connsiteY143" fmla="*/ 2153742 h 2323145"/>
              <a:gd name="connsiteX144" fmla="*/ 4702453 w 11269336"/>
              <a:gd name="connsiteY144" fmla="*/ 2151586 h 2323145"/>
              <a:gd name="connsiteX145" fmla="*/ 4678455 w 11269336"/>
              <a:gd name="connsiteY145" fmla="*/ 2156131 h 2323145"/>
              <a:gd name="connsiteX146" fmla="*/ 4593061 w 11269336"/>
              <a:gd name="connsiteY146" fmla="*/ 2171597 h 2323145"/>
              <a:gd name="connsiteX147" fmla="*/ 4579902 w 11269336"/>
              <a:gd name="connsiteY147" fmla="*/ 2177927 h 2323145"/>
              <a:gd name="connsiteX148" fmla="*/ 4533444 w 11269336"/>
              <a:gd name="connsiteY148" fmla="*/ 2181200 h 2323145"/>
              <a:gd name="connsiteX149" fmla="*/ 4492832 w 11269336"/>
              <a:gd name="connsiteY149" fmla="*/ 2188033 h 2323145"/>
              <a:gd name="connsiteX150" fmla="*/ 4467257 w 11269336"/>
              <a:gd name="connsiteY150" fmla="*/ 2196121 h 2323145"/>
              <a:gd name="connsiteX151" fmla="*/ 4459937 w 11269336"/>
              <a:gd name="connsiteY151" fmla="*/ 2195182 h 2323145"/>
              <a:gd name="connsiteX152" fmla="*/ 4433312 w 11269336"/>
              <a:gd name="connsiteY152" fmla="*/ 2199004 h 2323145"/>
              <a:gd name="connsiteX153" fmla="*/ 4420601 w 11269336"/>
              <a:gd name="connsiteY153" fmla="*/ 2205158 h 2323145"/>
              <a:gd name="connsiteX154" fmla="*/ 4405765 w 11269336"/>
              <a:gd name="connsiteY154" fmla="*/ 2199902 h 2323145"/>
              <a:gd name="connsiteX155" fmla="*/ 4401354 w 11269336"/>
              <a:gd name="connsiteY155" fmla="*/ 2194745 h 2323145"/>
              <a:gd name="connsiteX156" fmla="*/ 4383151 w 11269336"/>
              <a:gd name="connsiteY156" fmla="*/ 2201140 h 2323145"/>
              <a:gd name="connsiteX157" fmla="*/ 4366646 w 11269336"/>
              <a:gd name="connsiteY157" fmla="*/ 2198564 h 2323145"/>
              <a:gd name="connsiteX158" fmla="*/ 4354009 w 11269336"/>
              <a:gd name="connsiteY158" fmla="*/ 2204984 h 2323145"/>
              <a:gd name="connsiteX159" fmla="*/ 4348284 w 11269336"/>
              <a:gd name="connsiteY159" fmla="*/ 2205270 h 2323145"/>
              <a:gd name="connsiteX160" fmla="*/ 4333906 w 11269336"/>
              <a:gd name="connsiteY160" fmla="*/ 2205251 h 2323145"/>
              <a:gd name="connsiteX161" fmla="*/ 4308819 w 11269336"/>
              <a:gd name="connsiteY161" fmla="*/ 2203822 h 2323145"/>
              <a:gd name="connsiteX162" fmla="*/ 4301210 w 11269336"/>
              <a:gd name="connsiteY162" fmla="*/ 2204456 h 2323145"/>
              <a:gd name="connsiteX163" fmla="*/ 4283095 w 11269336"/>
              <a:gd name="connsiteY163" fmla="*/ 2198177 h 2323145"/>
              <a:gd name="connsiteX164" fmla="*/ 4250119 w 11269336"/>
              <a:gd name="connsiteY164" fmla="*/ 2196342 h 2323145"/>
              <a:gd name="connsiteX165" fmla="*/ 4189203 w 11269336"/>
              <a:gd name="connsiteY165" fmla="*/ 2178994 h 2323145"/>
              <a:gd name="connsiteX166" fmla="*/ 4154035 w 11269336"/>
              <a:gd name="connsiteY166" fmla="*/ 2171950 h 2323145"/>
              <a:gd name="connsiteX167" fmla="*/ 4129569 w 11269336"/>
              <a:gd name="connsiteY167" fmla="*/ 2163850 h 2323145"/>
              <a:gd name="connsiteX168" fmla="*/ 4061250 w 11269336"/>
              <a:gd name="connsiteY168" fmla="*/ 2159236 h 2323145"/>
              <a:gd name="connsiteX169" fmla="*/ 3945480 w 11269336"/>
              <a:gd name="connsiteY169" fmla="*/ 2158279 h 2323145"/>
              <a:gd name="connsiteX170" fmla="*/ 3921468 w 11269336"/>
              <a:gd name="connsiteY170" fmla="*/ 2156588 h 2323145"/>
              <a:gd name="connsiteX171" fmla="*/ 3903348 w 11269336"/>
              <a:gd name="connsiteY171" fmla="*/ 2149220 h 2323145"/>
              <a:gd name="connsiteX172" fmla="*/ 3901342 w 11269336"/>
              <a:gd name="connsiteY172" fmla="*/ 2142355 h 2323145"/>
              <a:gd name="connsiteX173" fmla="*/ 3888539 w 11269336"/>
              <a:gd name="connsiteY173" fmla="*/ 2140476 h 2323145"/>
              <a:gd name="connsiteX174" fmla="*/ 3885662 w 11269336"/>
              <a:gd name="connsiteY174" fmla="*/ 2138740 h 2323145"/>
              <a:gd name="connsiteX175" fmla="*/ 3868627 w 11269336"/>
              <a:gd name="connsiteY175" fmla="*/ 2130023 h 2323145"/>
              <a:gd name="connsiteX176" fmla="*/ 3819177 w 11269336"/>
              <a:gd name="connsiteY176" fmla="*/ 2142111 h 2323145"/>
              <a:gd name="connsiteX177" fmla="*/ 3769100 w 11269336"/>
              <a:gd name="connsiteY177" fmla="*/ 2131731 h 2323145"/>
              <a:gd name="connsiteX178" fmla="*/ 3562752 w 11269336"/>
              <a:gd name="connsiteY178" fmla="*/ 2131785 h 2323145"/>
              <a:gd name="connsiteX179" fmla="*/ 3541402 w 11269336"/>
              <a:gd name="connsiteY179" fmla="*/ 2106821 h 2323145"/>
              <a:gd name="connsiteX180" fmla="*/ 3365341 w 11269336"/>
              <a:gd name="connsiteY180" fmla="*/ 2077638 h 2323145"/>
              <a:gd name="connsiteX181" fmla="*/ 3170922 w 11269336"/>
              <a:gd name="connsiteY181" fmla="*/ 2115957 h 2323145"/>
              <a:gd name="connsiteX182" fmla="*/ 3156256 w 11269336"/>
              <a:gd name="connsiteY182" fmla="*/ 2124773 h 2323145"/>
              <a:gd name="connsiteX183" fmla="*/ 3140298 w 11269336"/>
              <a:gd name="connsiteY183" fmla="*/ 2129182 h 2323145"/>
              <a:gd name="connsiteX184" fmla="*/ 3138514 w 11269336"/>
              <a:gd name="connsiteY184" fmla="*/ 2128069 h 2323145"/>
              <a:gd name="connsiteX185" fmla="*/ 3120467 w 11269336"/>
              <a:gd name="connsiteY185" fmla="*/ 2128281 h 2323145"/>
              <a:gd name="connsiteX186" fmla="*/ 3116175 w 11269336"/>
              <a:gd name="connsiteY186" fmla="*/ 2131633 h 2323145"/>
              <a:gd name="connsiteX187" fmla="*/ 3103685 w 11269336"/>
              <a:gd name="connsiteY187" fmla="*/ 2132814 h 2323145"/>
              <a:gd name="connsiteX188" fmla="*/ 3078794 w 11269336"/>
              <a:gd name="connsiteY188" fmla="*/ 2137935 h 2323145"/>
              <a:gd name="connsiteX189" fmla="*/ 3074407 w 11269336"/>
              <a:gd name="connsiteY189" fmla="*/ 2136274 h 2323145"/>
              <a:gd name="connsiteX190" fmla="*/ 3037285 w 11269336"/>
              <a:gd name="connsiteY190" fmla="*/ 2139919 h 2323145"/>
              <a:gd name="connsiteX191" fmla="*/ 3036901 w 11269336"/>
              <a:gd name="connsiteY191" fmla="*/ 2138726 h 2323145"/>
              <a:gd name="connsiteX192" fmla="*/ 3026996 w 11269336"/>
              <a:gd name="connsiteY192" fmla="*/ 2134322 h 2323145"/>
              <a:gd name="connsiteX193" fmla="*/ 3007772 w 11269336"/>
              <a:gd name="connsiteY193" fmla="*/ 2128742 h 2323145"/>
              <a:gd name="connsiteX194" fmla="*/ 2965030 w 11269336"/>
              <a:gd name="connsiteY194" fmla="*/ 2100494 h 2323145"/>
              <a:gd name="connsiteX195" fmla="*/ 2926342 w 11269336"/>
              <a:gd name="connsiteY195" fmla="*/ 2104155 h 2323145"/>
              <a:gd name="connsiteX196" fmla="*/ 2918608 w 11269336"/>
              <a:gd name="connsiteY196" fmla="*/ 2104215 h 2323145"/>
              <a:gd name="connsiteX197" fmla="*/ 2918475 w 11269336"/>
              <a:gd name="connsiteY197" fmla="*/ 2103937 h 2323145"/>
              <a:gd name="connsiteX198" fmla="*/ 2910360 w 11269336"/>
              <a:gd name="connsiteY198" fmla="*/ 2103444 h 2323145"/>
              <a:gd name="connsiteX199" fmla="*/ 2904507 w 11269336"/>
              <a:gd name="connsiteY199" fmla="*/ 2104326 h 2323145"/>
              <a:gd name="connsiteX200" fmla="*/ 2889503 w 11269336"/>
              <a:gd name="connsiteY200" fmla="*/ 2104443 h 2323145"/>
              <a:gd name="connsiteX201" fmla="*/ 2884480 w 11269336"/>
              <a:gd name="connsiteY201" fmla="*/ 2102626 h 2323145"/>
              <a:gd name="connsiteX202" fmla="*/ 2882689 w 11269336"/>
              <a:gd name="connsiteY202" fmla="*/ 2099228 h 2323145"/>
              <a:gd name="connsiteX203" fmla="*/ 2881291 w 11269336"/>
              <a:gd name="connsiteY203" fmla="*/ 2099618 h 2323145"/>
              <a:gd name="connsiteX204" fmla="*/ 2853979 w 11269336"/>
              <a:gd name="connsiteY204" fmla="*/ 2090388 h 2323145"/>
              <a:gd name="connsiteX205" fmla="*/ 2791790 w 11269336"/>
              <a:gd name="connsiteY205" fmla="*/ 2080332 h 2323145"/>
              <a:gd name="connsiteX206" fmla="*/ 2755844 w 11269336"/>
              <a:gd name="connsiteY206" fmla="*/ 2078874 h 2323145"/>
              <a:gd name="connsiteX207" fmla="*/ 2657742 w 11269336"/>
              <a:gd name="connsiteY207" fmla="*/ 2070179 h 2323145"/>
              <a:gd name="connsiteX208" fmla="*/ 2559549 w 11269336"/>
              <a:gd name="connsiteY208" fmla="*/ 2057873 h 2323145"/>
              <a:gd name="connsiteX209" fmla="*/ 2512054 w 11269336"/>
              <a:gd name="connsiteY209" fmla="*/ 2031671 h 2323145"/>
              <a:gd name="connsiteX210" fmla="*/ 2506437 w 11269336"/>
              <a:gd name="connsiteY210" fmla="*/ 2030918 h 2323145"/>
              <a:gd name="connsiteX211" fmla="*/ 2491752 w 11269336"/>
              <a:gd name="connsiteY211" fmla="*/ 2033906 h 2323145"/>
              <a:gd name="connsiteX212" fmla="*/ 2486338 w 11269336"/>
              <a:gd name="connsiteY212" fmla="*/ 2035862 h 2323145"/>
              <a:gd name="connsiteX213" fmla="*/ 2478186 w 11269336"/>
              <a:gd name="connsiteY213" fmla="*/ 2036953 h 2323145"/>
              <a:gd name="connsiteX214" fmla="*/ 2477950 w 11269336"/>
              <a:gd name="connsiteY214" fmla="*/ 2036715 h 2323145"/>
              <a:gd name="connsiteX215" fmla="*/ 2470381 w 11269336"/>
              <a:gd name="connsiteY215" fmla="*/ 2038256 h 2323145"/>
              <a:gd name="connsiteX216" fmla="*/ 2433781 w 11269336"/>
              <a:gd name="connsiteY216" fmla="*/ 2049140 h 2323145"/>
              <a:gd name="connsiteX217" fmla="*/ 2381172 w 11269336"/>
              <a:gd name="connsiteY217" fmla="*/ 2030645 h 2323145"/>
              <a:gd name="connsiteX218" fmla="*/ 2360198 w 11269336"/>
              <a:gd name="connsiteY218" fmla="*/ 2029059 h 2323145"/>
              <a:gd name="connsiteX219" fmla="*/ 2348815 w 11269336"/>
              <a:gd name="connsiteY219" fmla="*/ 2026798 h 2323145"/>
              <a:gd name="connsiteX220" fmla="*/ 2347988 w 11269336"/>
              <a:gd name="connsiteY220" fmla="*/ 2025745 h 2323145"/>
              <a:gd name="connsiteX221" fmla="*/ 2312920 w 11269336"/>
              <a:gd name="connsiteY221" fmla="*/ 2036311 h 2323145"/>
              <a:gd name="connsiteX222" fmla="*/ 2307986 w 11269336"/>
              <a:gd name="connsiteY222" fmla="*/ 2035583 h 2323145"/>
              <a:gd name="connsiteX223" fmla="*/ 2285481 w 11269336"/>
              <a:gd name="connsiteY223" fmla="*/ 2045197 h 2323145"/>
              <a:gd name="connsiteX224" fmla="*/ 2273666 w 11269336"/>
              <a:gd name="connsiteY224" fmla="*/ 2048710 h 2323145"/>
              <a:gd name="connsiteX225" fmla="*/ 2270719 w 11269336"/>
              <a:gd name="connsiteY225" fmla="*/ 2052702 h 2323145"/>
              <a:gd name="connsiteX226" fmla="*/ 2253080 w 11269336"/>
              <a:gd name="connsiteY226" fmla="*/ 2056363 h 2323145"/>
              <a:gd name="connsiteX227" fmla="*/ 2250906 w 11269336"/>
              <a:gd name="connsiteY227" fmla="*/ 2055654 h 2323145"/>
              <a:gd name="connsiteX228" fmla="*/ 2236905 w 11269336"/>
              <a:gd name="connsiteY228" fmla="*/ 2062882 h 2323145"/>
              <a:gd name="connsiteX229" fmla="*/ 2225830 w 11269336"/>
              <a:gd name="connsiteY229" fmla="*/ 2074027 h 2323145"/>
              <a:gd name="connsiteX230" fmla="*/ 2073776 w 11269336"/>
              <a:gd name="connsiteY230" fmla="*/ 2089244 h 2323145"/>
              <a:gd name="connsiteX231" fmla="*/ 1948256 w 11269336"/>
              <a:gd name="connsiteY231" fmla="*/ 2146616 h 2323145"/>
              <a:gd name="connsiteX232" fmla="*/ 1865582 w 11269336"/>
              <a:gd name="connsiteY232" fmla="*/ 2153738 h 2323145"/>
              <a:gd name="connsiteX233" fmla="*/ 1835210 w 11269336"/>
              <a:gd name="connsiteY233" fmla="*/ 2134244 h 2323145"/>
              <a:gd name="connsiteX234" fmla="*/ 1632661 w 11269336"/>
              <a:gd name="connsiteY234" fmla="*/ 2173882 h 2323145"/>
              <a:gd name="connsiteX235" fmla="*/ 1579590 w 11269336"/>
              <a:gd name="connsiteY235" fmla="*/ 2173680 h 2323145"/>
              <a:gd name="connsiteX236" fmla="*/ 1535601 w 11269336"/>
              <a:gd name="connsiteY236" fmla="*/ 2194590 h 2323145"/>
              <a:gd name="connsiteX237" fmla="*/ 1515594 w 11269336"/>
              <a:gd name="connsiteY237" fmla="*/ 2189622 h 2323145"/>
              <a:gd name="connsiteX238" fmla="*/ 1512113 w 11269336"/>
              <a:gd name="connsiteY238" fmla="*/ 2188534 h 2323145"/>
              <a:gd name="connsiteX239" fmla="*/ 1498838 w 11269336"/>
              <a:gd name="connsiteY239" fmla="*/ 2189213 h 2323145"/>
              <a:gd name="connsiteX240" fmla="*/ 1494279 w 11269336"/>
              <a:gd name="connsiteY240" fmla="*/ 2183112 h 2323145"/>
              <a:gd name="connsiteX241" fmla="*/ 1473714 w 11269336"/>
              <a:gd name="connsiteY241" fmla="*/ 2179625 h 2323145"/>
              <a:gd name="connsiteX242" fmla="*/ 1449503 w 11269336"/>
              <a:gd name="connsiteY242" fmla="*/ 2182633 h 2323145"/>
              <a:gd name="connsiteX243" fmla="*/ 1266687 w 11269336"/>
              <a:gd name="connsiteY243" fmla="*/ 2212688 h 2323145"/>
              <a:gd name="connsiteX244" fmla="*/ 1239614 w 11269336"/>
              <a:gd name="connsiteY244" fmla="*/ 2209727 h 2323145"/>
              <a:gd name="connsiteX245" fmla="*/ 1202436 w 11269336"/>
              <a:gd name="connsiteY245" fmla="*/ 2209817 h 2323145"/>
              <a:gd name="connsiteX246" fmla="*/ 1136097 w 11269336"/>
              <a:gd name="connsiteY246" fmla="*/ 2205112 h 2323145"/>
              <a:gd name="connsiteX247" fmla="*/ 988232 w 11269336"/>
              <a:gd name="connsiteY247" fmla="*/ 2235635 h 2323145"/>
              <a:gd name="connsiteX248" fmla="*/ 981959 w 11269336"/>
              <a:gd name="connsiteY248" fmla="*/ 2231607 h 2323145"/>
              <a:gd name="connsiteX249" fmla="*/ 938600 w 11269336"/>
              <a:gd name="connsiteY249" fmla="*/ 2238113 h 2323145"/>
              <a:gd name="connsiteX250" fmla="*/ 791788 w 11269336"/>
              <a:gd name="connsiteY250" fmla="*/ 2293224 h 2323145"/>
              <a:gd name="connsiteX251" fmla="*/ 706914 w 11269336"/>
              <a:gd name="connsiteY251" fmla="*/ 2305046 h 2323145"/>
              <a:gd name="connsiteX252" fmla="*/ 675971 w 11269336"/>
              <a:gd name="connsiteY252" fmla="*/ 2304030 h 2323145"/>
              <a:gd name="connsiteX253" fmla="*/ 624180 w 11269336"/>
              <a:gd name="connsiteY253" fmla="*/ 2302650 h 2323145"/>
              <a:gd name="connsiteX254" fmla="*/ 583453 w 11269336"/>
              <a:gd name="connsiteY254" fmla="*/ 2288788 h 2323145"/>
              <a:gd name="connsiteX255" fmla="*/ 540946 w 11269336"/>
              <a:gd name="connsiteY255" fmla="*/ 2292721 h 2323145"/>
              <a:gd name="connsiteX256" fmla="*/ 533680 w 11269336"/>
              <a:gd name="connsiteY256" fmla="*/ 2310233 h 2323145"/>
              <a:gd name="connsiteX257" fmla="*/ 487366 w 11269336"/>
              <a:gd name="connsiteY257" fmla="*/ 2309053 h 2323145"/>
              <a:gd name="connsiteX258" fmla="*/ 416820 w 11269336"/>
              <a:gd name="connsiteY258" fmla="*/ 2305443 h 2323145"/>
              <a:gd name="connsiteX259" fmla="*/ 376805 w 11269336"/>
              <a:gd name="connsiteY259" fmla="*/ 2307647 h 2323145"/>
              <a:gd name="connsiteX260" fmla="*/ 266777 w 11269336"/>
              <a:gd name="connsiteY260" fmla="*/ 2309012 h 2323145"/>
              <a:gd name="connsiteX261" fmla="*/ 156013 w 11269336"/>
              <a:gd name="connsiteY261" fmla="*/ 2306832 h 2323145"/>
              <a:gd name="connsiteX262" fmla="*/ 87258 w 11269336"/>
              <a:gd name="connsiteY262" fmla="*/ 2285511 h 2323145"/>
              <a:gd name="connsiteX263" fmla="*/ 23798 w 11269336"/>
              <a:gd name="connsiteY263" fmla="*/ 2281822 h 2323145"/>
              <a:gd name="connsiteX264" fmla="*/ 0 w 11269336"/>
              <a:gd name="connsiteY264" fmla="*/ 2285369 h 2323145"/>
              <a:gd name="connsiteX265" fmla="*/ 0 w 11269336"/>
              <a:gd name="connsiteY265"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263254 w 11269336"/>
              <a:gd name="connsiteY20" fmla="*/ 645662 h 2323145"/>
              <a:gd name="connsiteX21" fmla="*/ 9028928 w 11269336"/>
              <a:gd name="connsiteY21" fmla="*/ 745350 h 2323145"/>
              <a:gd name="connsiteX22" fmla="*/ 8977138 w 11269336"/>
              <a:gd name="connsiteY22" fmla="*/ 774970 h 2323145"/>
              <a:gd name="connsiteX23" fmla="*/ 8947030 w 11269336"/>
              <a:gd name="connsiteY23" fmla="*/ 814934 h 2323145"/>
              <a:gd name="connsiteX24" fmla="*/ 8914746 w 11269336"/>
              <a:gd name="connsiteY24" fmla="*/ 826428 h 2323145"/>
              <a:gd name="connsiteX25" fmla="*/ 8917778 w 11269336"/>
              <a:gd name="connsiteY25" fmla="*/ 835198 h 2323145"/>
              <a:gd name="connsiteX26" fmla="*/ 8905560 w 11269336"/>
              <a:gd name="connsiteY26" fmla="*/ 838358 h 2323145"/>
              <a:gd name="connsiteX27" fmla="*/ 8897564 w 11269336"/>
              <a:gd name="connsiteY27" fmla="*/ 834287 h 2323145"/>
              <a:gd name="connsiteX28" fmla="*/ 8878040 w 11269336"/>
              <a:gd name="connsiteY28" fmla="*/ 844150 h 2323145"/>
              <a:gd name="connsiteX29" fmla="*/ 8882654 w 11269336"/>
              <a:gd name="connsiteY29" fmla="*/ 892768 h 2323145"/>
              <a:gd name="connsiteX30" fmla="*/ 8795998 w 11269336"/>
              <a:gd name="connsiteY30" fmla="*/ 863337 h 2323145"/>
              <a:gd name="connsiteX31" fmla="*/ 8776970 w 11269336"/>
              <a:gd name="connsiteY31" fmla="*/ 885177 h 2323145"/>
              <a:gd name="connsiteX32" fmla="*/ 8755719 w 11269336"/>
              <a:gd name="connsiteY32" fmla="*/ 889754 h 2323145"/>
              <a:gd name="connsiteX33" fmla="*/ 8743257 w 11269336"/>
              <a:gd name="connsiteY33" fmla="*/ 904723 h 2323145"/>
              <a:gd name="connsiteX34" fmla="*/ 8721366 w 11269336"/>
              <a:gd name="connsiteY34" fmla="*/ 904711 h 2323145"/>
              <a:gd name="connsiteX35" fmla="*/ 8678353 w 11269336"/>
              <a:gd name="connsiteY35" fmla="*/ 926318 h 2323145"/>
              <a:gd name="connsiteX36" fmla="*/ 8636849 w 11269336"/>
              <a:gd name="connsiteY36" fmla="*/ 937900 h 2323145"/>
              <a:gd name="connsiteX37" fmla="*/ 8620213 w 11269336"/>
              <a:gd name="connsiteY37" fmla="*/ 943068 h 2323145"/>
              <a:gd name="connsiteX38" fmla="*/ 8612581 w 11269336"/>
              <a:gd name="connsiteY38" fmla="*/ 952695 h 2323145"/>
              <a:gd name="connsiteX39" fmla="*/ 8589038 w 11269336"/>
              <a:gd name="connsiteY39" fmla="*/ 963892 h 2323145"/>
              <a:gd name="connsiteX40" fmla="*/ 8579950 w 11269336"/>
              <a:gd name="connsiteY40" fmla="*/ 960899 h 2323145"/>
              <a:gd name="connsiteX41" fmla="*/ 8579319 w 11269336"/>
              <a:gd name="connsiteY41" fmla="*/ 965630 h 2323145"/>
              <a:gd name="connsiteX42" fmla="*/ 8547429 w 11269336"/>
              <a:gd name="connsiteY42" fmla="*/ 984506 h 2323145"/>
              <a:gd name="connsiteX43" fmla="*/ 8478704 w 11269336"/>
              <a:gd name="connsiteY43" fmla="*/ 1025490 h 2323145"/>
              <a:gd name="connsiteX44" fmla="*/ 8461421 w 11269336"/>
              <a:gd name="connsiteY44" fmla="*/ 1035512 h 2323145"/>
              <a:gd name="connsiteX45" fmla="*/ 8445003 w 11269336"/>
              <a:gd name="connsiteY45" fmla="*/ 1036851 h 2323145"/>
              <a:gd name="connsiteX46" fmla="*/ 8357350 w 11269336"/>
              <a:gd name="connsiteY46" fmla="*/ 1060213 h 2323145"/>
              <a:gd name="connsiteX47" fmla="*/ 8335565 w 11269336"/>
              <a:gd name="connsiteY47" fmla="*/ 1061151 h 2323145"/>
              <a:gd name="connsiteX48" fmla="*/ 8325267 w 11269336"/>
              <a:gd name="connsiteY48" fmla="*/ 1055919 h 2323145"/>
              <a:gd name="connsiteX49" fmla="*/ 8293586 w 11269336"/>
              <a:gd name="connsiteY49" fmla="*/ 1076144 h 2323145"/>
              <a:gd name="connsiteX50" fmla="*/ 8242405 w 11269336"/>
              <a:gd name="connsiteY50" fmla="*/ 1095960 h 2323145"/>
              <a:gd name="connsiteX51" fmla="*/ 8197391 w 11269336"/>
              <a:gd name="connsiteY51" fmla="*/ 1107746 h 2323145"/>
              <a:gd name="connsiteX52" fmla="*/ 8081474 w 11269336"/>
              <a:gd name="connsiteY52" fmla="*/ 1130125 h 2323145"/>
              <a:gd name="connsiteX53" fmla="*/ 8053585 w 11269336"/>
              <a:gd name="connsiteY53" fmla="*/ 1129169 h 2323145"/>
              <a:gd name="connsiteX54" fmla="*/ 8038422 w 11269336"/>
              <a:gd name="connsiteY54" fmla="*/ 1119092 h 2323145"/>
              <a:gd name="connsiteX55" fmla="*/ 8029450 w 11269336"/>
              <a:gd name="connsiteY55" fmla="*/ 1125592 h 2323145"/>
              <a:gd name="connsiteX56" fmla="*/ 7959552 w 11269336"/>
              <a:gd name="connsiteY56" fmla="*/ 1140188 h 2323145"/>
              <a:gd name="connsiteX57" fmla="*/ 7914188 w 11269336"/>
              <a:gd name="connsiteY57" fmla="*/ 1150862 h 2323145"/>
              <a:gd name="connsiteX58" fmla="*/ 7914918 w 11269336"/>
              <a:gd name="connsiteY58" fmla="*/ 1168758 h 2323145"/>
              <a:gd name="connsiteX59" fmla="*/ 7875510 w 11269336"/>
              <a:gd name="connsiteY59" fmla="*/ 1183153 h 2323145"/>
              <a:gd name="connsiteX60" fmla="*/ 7829932 w 11269336"/>
              <a:gd name="connsiteY60" fmla="*/ 1180782 h 2323145"/>
              <a:gd name="connsiteX61" fmla="*/ 7779182 w 11269336"/>
              <a:gd name="connsiteY61" fmla="*/ 1192665 h 2323145"/>
              <a:gd name="connsiteX62" fmla="*/ 7748774 w 11269336"/>
              <a:gd name="connsiteY62" fmla="*/ 1199586 h 2323145"/>
              <a:gd name="connsiteX63" fmla="*/ 7671846 w 11269336"/>
              <a:gd name="connsiteY63" fmla="*/ 1231966 h 2323145"/>
              <a:gd name="connsiteX64" fmla="*/ 7554146 w 11269336"/>
              <a:gd name="connsiteY64" fmla="*/ 1319748 h 2323145"/>
              <a:gd name="connsiteX65" fmla="*/ 7515052 w 11269336"/>
              <a:gd name="connsiteY65" fmla="*/ 1336718 h 2323145"/>
              <a:gd name="connsiteX66" fmla="*/ 7507193 w 11269336"/>
              <a:gd name="connsiteY66" fmla="*/ 1334617 h 2323145"/>
              <a:gd name="connsiteX67" fmla="*/ 7461694 w 11269336"/>
              <a:gd name="connsiteY67" fmla="*/ 1375866 h 2323145"/>
              <a:gd name="connsiteX68" fmla="*/ 7377571 w 11269336"/>
              <a:gd name="connsiteY68" fmla="*/ 1400128 h 2323145"/>
              <a:gd name="connsiteX69" fmla="*/ 7311261 w 11269336"/>
              <a:gd name="connsiteY69" fmla="*/ 1412652 h 2323145"/>
              <a:gd name="connsiteX70" fmla="*/ 7275307 w 11269336"/>
              <a:gd name="connsiteY70" fmla="*/ 1422171 h 2323145"/>
              <a:gd name="connsiteX71" fmla="*/ 7247783 w 11269336"/>
              <a:gd name="connsiteY71" fmla="*/ 1426330 h 2323145"/>
              <a:gd name="connsiteX72" fmla="*/ 7185047 w 11269336"/>
              <a:gd name="connsiteY72" fmla="*/ 1451812 h 2323145"/>
              <a:gd name="connsiteX73" fmla="*/ 7084117 w 11269336"/>
              <a:gd name="connsiteY73" fmla="*/ 1500281 h 2323145"/>
              <a:gd name="connsiteX74" fmla="*/ 7062011 w 11269336"/>
              <a:gd name="connsiteY74" fmla="*/ 1509183 h 2323145"/>
              <a:gd name="connsiteX75" fmla="*/ 7040555 w 11269336"/>
              <a:gd name="connsiteY75" fmla="*/ 1511207 h 2323145"/>
              <a:gd name="connsiteX76" fmla="*/ 7033438 w 11269336"/>
              <a:gd name="connsiteY76" fmla="*/ 1506772 h 2323145"/>
              <a:gd name="connsiteX77" fmla="*/ 7020886 w 11269336"/>
              <a:gd name="connsiteY77" fmla="*/ 1510764 h 2323145"/>
              <a:gd name="connsiteX78" fmla="*/ 7017033 w 11269336"/>
              <a:gd name="connsiteY78" fmla="*/ 1510650 h 2323145"/>
              <a:gd name="connsiteX79" fmla="*/ 6995460 w 11269336"/>
              <a:gd name="connsiteY79" fmla="*/ 1511173 h 2323145"/>
              <a:gd name="connsiteX80" fmla="*/ 6962144 w 11269336"/>
              <a:gd name="connsiteY80" fmla="*/ 1541508 h 2323145"/>
              <a:gd name="connsiteX81" fmla="*/ 6910674 w 11269336"/>
              <a:gd name="connsiteY81" fmla="*/ 1554793 h 2323145"/>
              <a:gd name="connsiteX82" fmla="*/ 6732152 w 11269336"/>
              <a:gd name="connsiteY82" fmla="*/ 1642538 h 2323145"/>
              <a:gd name="connsiteX83" fmla="*/ 6694106 w 11269336"/>
              <a:gd name="connsiteY83" fmla="*/ 1632377 h 2323145"/>
              <a:gd name="connsiteX84" fmla="*/ 6617223 w 11269336"/>
              <a:gd name="connsiteY84" fmla="*/ 1659889 h 2323145"/>
              <a:gd name="connsiteX85" fmla="*/ 6521138 w 11269336"/>
              <a:gd name="connsiteY85" fmla="*/ 1744340 h 2323145"/>
              <a:gd name="connsiteX86" fmla="*/ 6380677 w 11269336"/>
              <a:gd name="connsiteY86" fmla="*/ 1796883 h 2323145"/>
              <a:gd name="connsiteX87" fmla="*/ 6374897 w 11269336"/>
              <a:gd name="connsiteY87" fmla="*/ 1809910 h 2323145"/>
              <a:gd name="connsiteX88" fmla="*/ 6364545 w 11269336"/>
              <a:gd name="connsiteY88" fmla="*/ 1820090 h 2323145"/>
              <a:gd name="connsiteX89" fmla="*/ 6362126 w 11269336"/>
              <a:gd name="connsiteY89" fmla="*/ 1819991 h 2323145"/>
              <a:gd name="connsiteX90" fmla="*/ 6346673 w 11269336"/>
              <a:gd name="connsiteY90" fmla="*/ 1827824 h 2323145"/>
              <a:gd name="connsiteX91" fmla="*/ 6345588 w 11269336"/>
              <a:gd name="connsiteY91" fmla="*/ 1832232 h 2323145"/>
              <a:gd name="connsiteX92" fmla="*/ 6335708 w 11269336"/>
              <a:gd name="connsiteY92" fmla="*/ 1838451 h 2323145"/>
              <a:gd name="connsiteX93" fmla="*/ 6318182 w 11269336"/>
              <a:gd name="connsiteY93" fmla="*/ 1852975 h 2323145"/>
              <a:gd name="connsiteX94" fmla="*/ 6313084 w 11269336"/>
              <a:gd name="connsiteY94" fmla="*/ 1853561 h 2323145"/>
              <a:gd name="connsiteX95" fmla="*/ 6283816 w 11269336"/>
              <a:gd name="connsiteY95" fmla="*/ 1872148 h 2323145"/>
              <a:gd name="connsiteX96" fmla="*/ 6282550 w 11269336"/>
              <a:gd name="connsiteY96" fmla="*/ 1871392 h 2323145"/>
              <a:gd name="connsiteX97" fmla="*/ 6270527 w 11269336"/>
              <a:gd name="connsiteY97" fmla="*/ 1872208 h 2323145"/>
              <a:gd name="connsiteX98" fmla="*/ 6249518 w 11269336"/>
              <a:gd name="connsiteY98" fmla="*/ 1876079 h 2323145"/>
              <a:gd name="connsiteX99" fmla="*/ 6190386 w 11269336"/>
              <a:gd name="connsiteY99" fmla="*/ 1872478 h 2323145"/>
              <a:gd name="connsiteX100" fmla="*/ 6159777 w 11269336"/>
              <a:gd name="connsiteY100" fmla="*/ 1891745 h 2323145"/>
              <a:gd name="connsiteX101" fmla="*/ 6153131 w 11269336"/>
              <a:gd name="connsiteY101" fmla="*/ 1895079 h 2323145"/>
              <a:gd name="connsiteX102" fmla="*/ 6152798 w 11269336"/>
              <a:gd name="connsiteY102" fmla="*/ 1894920 h 2323145"/>
              <a:gd name="connsiteX103" fmla="*/ 6145388 w 11269336"/>
              <a:gd name="connsiteY103" fmla="*/ 1897990 h 2323145"/>
              <a:gd name="connsiteX104" fmla="*/ 6141014 w 11269336"/>
              <a:gd name="connsiteY104" fmla="*/ 1901155 h 2323145"/>
              <a:gd name="connsiteX105" fmla="*/ 6128122 w 11269336"/>
              <a:gd name="connsiteY105" fmla="*/ 1907623 h 2323145"/>
              <a:gd name="connsiteX106" fmla="*/ 6122351 w 11269336"/>
              <a:gd name="connsiteY106" fmla="*/ 1908359 h 2323145"/>
              <a:gd name="connsiteX107" fmla="*/ 6064750 w 11269336"/>
              <a:gd name="connsiteY107" fmla="*/ 1896394 h 2323145"/>
              <a:gd name="connsiteX108" fmla="*/ 5964230 w 11269336"/>
              <a:gd name="connsiteY108" fmla="*/ 1910038 h 2323145"/>
              <a:gd name="connsiteX109" fmla="*/ 5865399 w 11269336"/>
              <a:gd name="connsiteY109" fmla="*/ 1926966 h 2323145"/>
              <a:gd name="connsiteX110" fmla="*/ 5829951 w 11269336"/>
              <a:gd name="connsiteY110" fmla="*/ 1934755 h 2323145"/>
              <a:gd name="connsiteX111" fmla="*/ 5765285 w 11269336"/>
              <a:gd name="connsiteY111" fmla="*/ 1941322 h 2323145"/>
              <a:gd name="connsiteX112" fmla="*/ 5734750 w 11269336"/>
              <a:gd name="connsiteY112" fmla="*/ 1939793 h 2323145"/>
              <a:gd name="connsiteX113" fmla="*/ 5733569 w 11269336"/>
              <a:gd name="connsiteY113" fmla="*/ 1940505 h 2323145"/>
              <a:gd name="connsiteX114" fmla="*/ 5730329 w 11269336"/>
              <a:gd name="connsiteY114" fmla="*/ 1937845 h 2323145"/>
              <a:gd name="connsiteX115" fmla="*/ 5724661 w 11269336"/>
              <a:gd name="connsiteY115" fmla="*/ 1937455 h 2323145"/>
              <a:gd name="connsiteX116" fmla="*/ 5710186 w 11269336"/>
              <a:gd name="connsiteY116" fmla="*/ 1941370 h 2323145"/>
              <a:gd name="connsiteX117" fmla="*/ 5704910 w 11269336"/>
              <a:gd name="connsiteY117" fmla="*/ 1943663 h 2323145"/>
              <a:gd name="connsiteX118" fmla="*/ 5696836 w 11269336"/>
              <a:gd name="connsiteY118" fmla="*/ 1945271 h 2323145"/>
              <a:gd name="connsiteX119" fmla="*/ 5696583 w 11269336"/>
              <a:gd name="connsiteY119" fmla="*/ 1945050 h 2323145"/>
              <a:gd name="connsiteX120" fmla="*/ 5689123 w 11269336"/>
              <a:gd name="connsiteY120" fmla="*/ 1947067 h 2323145"/>
              <a:gd name="connsiteX121" fmla="*/ 5653291 w 11269336"/>
              <a:gd name="connsiteY121" fmla="*/ 1960245 h 2323145"/>
              <a:gd name="connsiteX122" fmla="*/ 5599385 w 11269336"/>
              <a:gd name="connsiteY122" fmla="*/ 1945198 h 2323145"/>
              <a:gd name="connsiteX123" fmla="*/ 5578300 w 11269336"/>
              <a:gd name="connsiteY123" fmla="*/ 1944963 h 2323145"/>
              <a:gd name="connsiteX124" fmla="*/ 5566758 w 11269336"/>
              <a:gd name="connsiteY124" fmla="*/ 1943441 h 2323145"/>
              <a:gd name="connsiteX125" fmla="*/ 5565857 w 11269336"/>
              <a:gd name="connsiteY125" fmla="*/ 1942445 h 2323145"/>
              <a:gd name="connsiteX126" fmla="*/ 5531534 w 11269336"/>
              <a:gd name="connsiteY126" fmla="*/ 1955208 h 2323145"/>
              <a:gd name="connsiteX127" fmla="*/ 5526552 w 11269336"/>
              <a:gd name="connsiteY127" fmla="*/ 1954799 h 2323145"/>
              <a:gd name="connsiteX128" fmla="*/ 5504723 w 11269336"/>
              <a:gd name="connsiteY128" fmla="*/ 1965811 h 2323145"/>
              <a:gd name="connsiteX129" fmla="*/ 5493156 w 11269336"/>
              <a:gd name="connsiteY129" fmla="*/ 1970063 h 2323145"/>
              <a:gd name="connsiteX130" fmla="*/ 5490486 w 11269336"/>
              <a:gd name="connsiteY130" fmla="*/ 1974227 h 2323145"/>
              <a:gd name="connsiteX131" fmla="*/ 5473107 w 11269336"/>
              <a:gd name="connsiteY131" fmla="*/ 1979001 h 2323145"/>
              <a:gd name="connsiteX132" fmla="*/ 5470885 w 11269336"/>
              <a:gd name="connsiteY132" fmla="*/ 1978432 h 2323145"/>
              <a:gd name="connsiteX133" fmla="*/ 5457393 w 11269336"/>
              <a:gd name="connsiteY133" fmla="*/ 1986525 h 2323145"/>
              <a:gd name="connsiteX134" fmla="*/ 5447102 w 11269336"/>
              <a:gd name="connsiteY134" fmla="*/ 1998329 h 2323145"/>
              <a:gd name="connsiteX135" fmla="*/ 5159151 w 11269336"/>
              <a:gd name="connsiteY135" fmla="*/ 2029640 h 2323145"/>
              <a:gd name="connsiteX136" fmla="*/ 5041688 w 11269336"/>
              <a:gd name="connsiteY136" fmla="*/ 2022334 h 2323145"/>
              <a:gd name="connsiteX137" fmla="*/ 4860988 w 11269336"/>
              <a:gd name="connsiteY137" fmla="*/ 2135698 h 2323145"/>
              <a:gd name="connsiteX138" fmla="*/ 4807902 w 11269336"/>
              <a:gd name="connsiteY138" fmla="*/ 2138894 h 2323145"/>
              <a:gd name="connsiteX139" fmla="*/ 4765388 w 11269336"/>
              <a:gd name="connsiteY139" fmla="*/ 2162525 h 2323145"/>
              <a:gd name="connsiteX140" fmla="*/ 4745033 w 11269336"/>
              <a:gd name="connsiteY140" fmla="*/ 2158859 h 2323145"/>
              <a:gd name="connsiteX141" fmla="*/ 4741475 w 11269336"/>
              <a:gd name="connsiteY141" fmla="*/ 2157998 h 2323145"/>
              <a:gd name="connsiteX142" fmla="*/ 4728247 w 11269336"/>
              <a:gd name="connsiteY142" fmla="*/ 2159526 h 2323145"/>
              <a:gd name="connsiteX143" fmla="*/ 4723263 w 11269336"/>
              <a:gd name="connsiteY143" fmla="*/ 2153742 h 2323145"/>
              <a:gd name="connsiteX144" fmla="*/ 4702453 w 11269336"/>
              <a:gd name="connsiteY144" fmla="*/ 2151586 h 2323145"/>
              <a:gd name="connsiteX145" fmla="*/ 4678455 w 11269336"/>
              <a:gd name="connsiteY145" fmla="*/ 2156131 h 2323145"/>
              <a:gd name="connsiteX146" fmla="*/ 4593061 w 11269336"/>
              <a:gd name="connsiteY146" fmla="*/ 2171597 h 2323145"/>
              <a:gd name="connsiteX147" fmla="*/ 4579902 w 11269336"/>
              <a:gd name="connsiteY147" fmla="*/ 2177927 h 2323145"/>
              <a:gd name="connsiteX148" fmla="*/ 4533444 w 11269336"/>
              <a:gd name="connsiteY148" fmla="*/ 2181200 h 2323145"/>
              <a:gd name="connsiteX149" fmla="*/ 4492832 w 11269336"/>
              <a:gd name="connsiteY149" fmla="*/ 2188033 h 2323145"/>
              <a:gd name="connsiteX150" fmla="*/ 4467257 w 11269336"/>
              <a:gd name="connsiteY150" fmla="*/ 2196121 h 2323145"/>
              <a:gd name="connsiteX151" fmla="*/ 4459937 w 11269336"/>
              <a:gd name="connsiteY151" fmla="*/ 2195182 h 2323145"/>
              <a:gd name="connsiteX152" fmla="*/ 4433312 w 11269336"/>
              <a:gd name="connsiteY152" fmla="*/ 2199004 h 2323145"/>
              <a:gd name="connsiteX153" fmla="*/ 4420601 w 11269336"/>
              <a:gd name="connsiteY153" fmla="*/ 2205158 h 2323145"/>
              <a:gd name="connsiteX154" fmla="*/ 4405765 w 11269336"/>
              <a:gd name="connsiteY154" fmla="*/ 2199902 h 2323145"/>
              <a:gd name="connsiteX155" fmla="*/ 4401354 w 11269336"/>
              <a:gd name="connsiteY155" fmla="*/ 2194745 h 2323145"/>
              <a:gd name="connsiteX156" fmla="*/ 4383151 w 11269336"/>
              <a:gd name="connsiteY156" fmla="*/ 2201140 h 2323145"/>
              <a:gd name="connsiteX157" fmla="*/ 4366646 w 11269336"/>
              <a:gd name="connsiteY157" fmla="*/ 2198564 h 2323145"/>
              <a:gd name="connsiteX158" fmla="*/ 4354009 w 11269336"/>
              <a:gd name="connsiteY158" fmla="*/ 2204984 h 2323145"/>
              <a:gd name="connsiteX159" fmla="*/ 4348284 w 11269336"/>
              <a:gd name="connsiteY159" fmla="*/ 2205270 h 2323145"/>
              <a:gd name="connsiteX160" fmla="*/ 4333906 w 11269336"/>
              <a:gd name="connsiteY160" fmla="*/ 2205251 h 2323145"/>
              <a:gd name="connsiteX161" fmla="*/ 4308819 w 11269336"/>
              <a:gd name="connsiteY161" fmla="*/ 2203822 h 2323145"/>
              <a:gd name="connsiteX162" fmla="*/ 4301210 w 11269336"/>
              <a:gd name="connsiteY162" fmla="*/ 2204456 h 2323145"/>
              <a:gd name="connsiteX163" fmla="*/ 4283095 w 11269336"/>
              <a:gd name="connsiteY163" fmla="*/ 2198177 h 2323145"/>
              <a:gd name="connsiteX164" fmla="*/ 4250119 w 11269336"/>
              <a:gd name="connsiteY164" fmla="*/ 2196342 h 2323145"/>
              <a:gd name="connsiteX165" fmla="*/ 4189203 w 11269336"/>
              <a:gd name="connsiteY165" fmla="*/ 2178994 h 2323145"/>
              <a:gd name="connsiteX166" fmla="*/ 4154035 w 11269336"/>
              <a:gd name="connsiteY166" fmla="*/ 2171950 h 2323145"/>
              <a:gd name="connsiteX167" fmla="*/ 4129569 w 11269336"/>
              <a:gd name="connsiteY167" fmla="*/ 2163850 h 2323145"/>
              <a:gd name="connsiteX168" fmla="*/ 4061250 w 11269336"/>
              <a:gd name="connsiteY168" fmla="*/ 2159236 h 2323145"/>
              <a:gd name="connsiteX169" fmla="*/ 3945480 w 11269336"/>
              <a:gd name="connsiteY169" fmla="*/ 2158279 h 2323145"/>
              <a:gd name="connsiteX170" fmla="*/ 3921468 w 11269336"/>
              <a:gd name="connsiteY170" fmla="*/ 2156588 h 2323145"/>
              <a:gd name="connsiteX171" fmla="*/ 3903348 w 11269336"/>
              <a:gd name="connsiteY171" fmla="*/ 2149220 h 2323145"/>
              <a:gd name="connsiteX172" fmla="*/ 3901342 w 11269336"/>
              <a:gd name="connsiteY172" fmla="*/ 2142355 h 2323145"/>
              <a:gd name="connsiteX173" fmla="*/ 3888539 w 11269336"/>
              <a:gd name="connsiteY173" fmla="*/ 2140476 h 2323145"/>
              <a:gd name="connsiteX174" fmla="*/ 3885662 w 11269336"/>
              <a:gd name="connsiteY174" fmla="*/ 2138740 h 2323145"/>
              <a:gd name="connsiteX175" fmla="*/ 3868627 w 11269336"/>
              <a:gd name="connsiteY175" fmla="*/ 2130023 h 2323145"/>
              <a:gd name="connsiteX176" fmla="*/ 3819177 w 11269336"/>
              <a:gd name="connsiteY176" fmla="*/ 2142111 h 2323145"/>
              <a:gd name="connsiteX177" fmla="*/ 3769100 w 11269336"/>
              <a:gd name="connsiteY177" fmla="*/ 2131731 h 2323145"/>
              <a:gd name="connsiteX178" fmla="*/ 3562752 w 11269336"/>
              <a:gd name="connsiteY178" fmla="*/ 2131785 h 2323145"/>
              <a:gd name="connsiteX179" fmla="*/ 3541402 w 11269336"/>
              <a:gd name="connsiteY179" fmla="*/ 2106821 h 2323145"/>
              <a:gd name="connsiteX180" fmla="*/ 3365341 w 11269336"/>
              <a:gd name="connsiteY180" fmla="*/ 2077638 h 2323145"/>
              <a:gd name="connsiteX181" fmla="*/ 3170922 w 11269336"/>
              <a:gd name="connsiteY181" fmla="*/ 2115957 h 2323145"/>
              <a:gd name="connsiteX182" fmla="*/ 3156256 w 11269336"/>
              <a:gd name="connsiteY182" fmla="*/ 2124773 h 2323145"/>
              <a:gd name="connsiteX183" fmla="*/ 3140298 w 11269336"/>
              <a:gd name="connsiteY183" fmla="*/ 2129182 h 2323145"/>
              <a:gd name="connsiteX184" fmla="*/ 3138514 w 11269336"/>
              <a:gd name="connsiteY184" fmla="*/ 2128069 h 2323145"/>
              <a:gd name="connsiteX185" fmla="*/ 3120467 w 11269336"/>
              <a:gd name="connsiteY185" fmla="*/ 2128281 h 2323145"/>
              <a:gd name="connsiteX186" fmla="*/ 3116175 w 11269336"/>
              <a:gd name="connsiteY186" fmla="*/ 2131633 h 2323145"/>
              <a:gd name="connsiteX187" fmla="*/ 3103685 w 11269336"/>
              <a:gd name="connsiteY187" fmla="*/ 2132814 h 2323145"/>
              <a:gd name="connsiteX188" fmla="*/ 3078794 w 11269336"/>
              <a:gd name="connsiteY188" fmla="*/ 2137935 h 2323145"/>
              <a:gd name="connsiteX189" fmla="*/ 3074407 w 11269336"/>
              <a:gd name="connsiteY189" fmla="*/ 2136274 h 2323145"/>
              <a:gd name="connsiteX190" fmla="*/ 3037285 w 11269336"/>
              <a:gd name="connsiteY190" fmla="*/ 2139919 h 2323145"/>
              <a:gd name="connsiteX191" fmla="*/ 3036901 w 11269336"/>
              <a:gd name="connsiteY191" fmla="*/ 2138726 h 2323145"/>
              <a:gd name="connsiteX192" fmla="*/ 3026996 w 11269336"/>
              <a:gd name="connsiteY192" fmla="*/ 2134322 h 2323145"/>
              <a:gd name="connsiteX193" fmla="*/ 3007772 w 11269336"/>
              <a:gd name="connsiteY193" fmla="*/ 2128742 h 2323145"/>
              <a:gd name="connsiteX194" fmla="*/ 2965030 w 11269336"/>
              <a:gd name="connsiteY194" fmla="*/ 2100494 h 2323145"/>
              <a:gd name="connsiteX195" fmla="*/ 2926342 w 11269336"/>
              <a:gd name="connsiteY195" fmla="*/ 2104155 h 2323145"/>
              <a:gd name="connsiteX196" fmla="*/ 2918608 w 11269336"/>
              <a:gd name="connsiteY196" fmla="*/ 2104215 h 2323145"/>
              <a:gd name="connsiteX197" fmla="*/ 2918475 w 11269336"/>
              <a:gd name="connsiteY197" fmla="*/ 2103937 h 2323145"/>
              <a:gd name="connsiteX198" fmla="*/ 2910360 w 11269336"/>
              <a:gd name="connsiteY198" fmla="*/ 2103444 h 2323145"/>
              <a:gd name="connsiteX199" fmla="*/ 2904507 w 11269336"/>
              <a:gd name="connsiteY199" fmla="*/ 2104326 h 2323145"/>
              <a:gd name="connsiteX200" fmla="*/ 2889503 w 11269336"/>
              <a:gd name="connsiteY200" fmla="*/ 2104443 h 2323145"/>
              <a:gd name="connsiteX201" fmla="*/ 2884480 w 11269336"/>
              <a:gd name="connsiteY201" fmla="*/ 2102626 h 2323145"/>
              <a:gd name="connsiteX202" fmla="*/ 2882689 w 11269336"/>
              <a:gd name="connsiteY202" fmla="*/ 2099228 h 2323145"/>
              <a:gd name="connsiteX203" fmla="*/ 2881291 w 11269336"/>
              <a:gd name="connsiteY203" fmla="*/ 2099618 h 2323145"/>
              <a:gd name="connsiteX204" fmla="*/ 2853979 w 11269336"/>
              <a:gd name="connsiteY204" fmla="*/ 2090388 h 2323145"/>
              <a:gd name="connsiteX205" fmla="*/ 2791790 w 11269336"/>
              <a:gd name="connsiteY205" fmla="*/ 2080332 h 2323145"/>
              <a:gd name="connsiteX206" fmla="*/ 2755844 w 11269336"/>
              <a:gd name="connsiteY206" fmla="*/ 2078874 h 2323145"/>
              <a:gd name="connsiteX207" fmla="*/ 2657742 w 11269336"/>
              <a:gd name="connsiteY207" fmla="*/ 2070179 h 2323145"/>
              <a:gd name="connsiteX208" fmla="*/ 2559549 w 11269336"/>
              <a:gd name="connsiteY208" fmla="*/ 2057873 h 2323145"/>
              <a:gd name="connsiteX209" fmla="*/ 2512054 w 11269336"/>
              <a:gd name="connsiteY209" fmla="*/ 2031671 h 2323145"/>
              <a:gd name="connsiteX210" fmla="*/ 2506437 w 11269336"/>
              <a:gd name="connsiteY210" fmla="*/ 2030918 h 2323145"/>
              <a:gd name="connsiteX211" fmla="*/ 2491752 w 11269336"/>
              <a:gd name="connsiteY211" fmla="*/ 2033906 h 2323145"/>
              <a:gd name="connsiteX212" fmla="*/ 2486338 w 11269336"/>
              <a:gd name="connsiteY212" fmla="*/ 2035862 h 2323145"/>
              <a:gd name="connsiteX213" fmla="*/ 2478186 w 11269336"/>
              <a:gd name="connsiteY213" fmla="*/ 2036953 h 2323145"/>
              <a:gd name="connsiteX214" fmla="*/ 2477950 w 11269336"/>
              <a:gd name="connsiteY214" fmla="*/ 2036715 h 2323145"/>
              <a:gd name="connsiteX215" fmla="*/ 2470381 w 11269336"/>
              <a:gd name="connsiteY215" fmla="*/ 2038256 h 2323145"/>
              <a:gd name="connsiteX216" fmla="*/ 2433781 w 11269336"/>
              <a:gd name="connsiteY216" fmla="*/ 2049140 h 2323145"/>
              <a:gd name="connsiteX217" fmla="*/ 2381172 w 11269336"/>
              <a:gd name="connsiteY217" fmla="*/ 2030645 h 2323145"/>
              <a:gd name="connsiteX218" fmla="*/ 2360198 w 11269336"/>
              <a:gd name="connsiteY218" fmla="*/ 2029059 h 2323145"/>
              <a:gd name="connsiteX219" fmla="*/ 2348815 w 11269336"/>
              <a:gd name="connsiteY219" fmla="*/ 2026798 h 2323145"/>
              <a:gd name="connsiteX220" fmla="*/ 2347988 w 11269336"/>
              <a:gd name="connsiteY220" fmla="*/ 2025745 h 2323145"/>
              <a:gd name="connsiteX221" fmla="*/ 2312920 w 11269336"/>
              <a:gd name="connsiteY221" fmla="*/ 2036311 h 2323145"/>
              <a:gd name="connsiteX222" fmla="*/ 2307986 w 11269336"/>
              <a:gd name="connsiteY222" fmla="*/ 2035583 h 2323145"/>
              <a:gd name="connsiteX223" fmla="*/ 2285481 w 11269336"/>
              <a:gd name="connsiteY223" fmla="*/ 2045197 h 2323145"/>
              <a:gd name="connsiteX224" fmla="*/ 2273666 w 11269336"/>
              <a:gd name="connsiteY224" fmla="*/ 2048710 h 2323145"/>
              <a:gd name="connsiteX225" fmla="*/ 2270719 w 11269336"/>
              <a:gd name="connsiteY225" fmla="*/ 2052702 h 2323145"/>
              <a:gd name="connsiteX226" fmla="*/ 2253080 w 11269336"/>
              <a:gd name="connsiteY226" fmla="*/ 2056363 h 2323145"/>
              <a:gd name="connsiteX227" fmla="*/ 2250906 w 11269336"/>
              <a:gd name="connsiteY227" fmla="*/ 2055654 h 2323145"/>
              <a:gd name="connsiteX228" fmla="*/ 2236905 w 11269336"/>
              <a:gd name="connsiteY228" fmla="*/ 2062882 h 2323145"/>
              <a:gd name="connsiteX229" fmla="*/ 2225830 w 11269336"/>
              <a:gd name="connsiteY229" fmla="*/ 2074027 h 2323145"/>
              <a:gd name="connsiteX230" fmla="*/ 2073776 w 11269336"/>
              <a:gd name="connsiteY230" fmla="*/ 2089244 h 2323145"/>
              <a:gd name="connsiteX231" fmla="*/ 1948256 w 11269336"/>
              <a:gd name="connsiteY231" fmla="*/ 2146616 h 2323145"/>
              <a:gd name="connsiteX232" fmla="*/ 1865582 w 11269336"/>
              <a:gd name="connsiteY232" fmla="*/ 2153738 h 2323145"/>
              <a:gd name="connsiteX233" fmla="*/ 1835210 w 11269336"/>
              <a:gd name="connsiteY233" fmla="*/ 2134244 h 2323145"/>
              <a:gd name="connsiteX234" fmla="*/ 1632661 w 11269336"/>
              <a:gd name="connsiteY234" fmla="*/ 2173882 h 2323145"/>
              <a:gd name="connsiteX235" fmla="*/ 1579590 w 11269336"/>
              <a:gd name="connsiteY235" fmla="*/ 2173680 h 2323145"/>
              <a:gd name="connsiteX236" fmla="*/ 1535601 w 11269336"/>
              <a:gd name="connsiteY236" fmla="*/ 2194590 h 2323145"/>
              <a:gd name="connsiteX237" fmla="*/ 1515594 w 11269336"/>
              <a:gd name="connsiteY237" fmla="*/ 2189622 h 2323145"/>
              <a:gd name="connsiteX238" fmla="*/ 1512113 w 11269336"/>
              <a:gd name="connsiteY238" fmla="*/ 2188534 h 2323145"/>
              <a:gd name="connsiteX239" fmla="*/ 1498838 w 11269336"/>
              <a:gd name="connsiteY239" fmla="*/ 2189213 h 2323145"/>
              <a:gd name="connsiteX240" fmla="*/ 1494279 w 11269336"/>
              <a:gd name="connsiteY240" fmla="*/ 2183112 h 2323145"/>
              <a:gd name="connsiteX241" fmla="*/ 1473714 w 11269336"/>
              <a:gd name="connsiteY241" fmla="*/ 2179625 h 2323145"/>
              <a:gd name="connsiteX242" fmla="*/ 1449503 w 11269336"/>
              <a:gd name="connsiteY242" fmla="*/ 2182633 h 2323145"/>
              <a:gd name="connsiteX243" fmla="*/ 1266687 w 11269336"/>
              <a:gd name="connsiteY243" fmla="*/ 2212688 h 2323145"/>
              <a:gd name="connsiteX244" fmla="*/ 1239614 w 11269336"/>
              <a:gd name="connsiteY244" fmla="*/ 2209727 h 2323145"/>
              <a:gd name="connsiteX245" fmla="*/ 1202436 w 11269336"/>
              <a:gd name="connsiteY245" fmla="*/ 2209817 h 2323145"/>
              <a:gd name="connsiteX246" fmla="*/ 1136097 w 11269336"/>
              <a:gd name="connsiteY246" fmla="*/ 2205112 h 2323145"/>
              <a:gd name="connsiteX247" fmla="*/ 988232 w 11269336"/>
              <a:gd name="connsiteY247" fmla="*/ 2235635 h 2323145"/>
              <a:gd name="connsiteX248" fmla="*/ 981959 w 11269336"/>
              <a:gd name="connsiteY248" fmla="*/ 2231607 h 2323145"/>
              <a:gd name="connsiteX249" fmla="*/ 938600 w 11269336"/>
              <a:gd name="connsiteY249" fmla="*/ 2238113 h 2323145"/>
              <a:gd name="connsiteX250" fmla="*/ 791788 w 11269336"/>
              <a:gd name="connsiteY250" fmla="*/ 2293224 h 2323145"/>
              <a:gd name="connsiteX251" fmla="*/ 706914 w 11269336"/>
              <a:gd name="connsiteY251" fmla="*/ 2305046 h 2323145"/>
              <a:gd name="connsiteX252" fmla="*/ 675971 w 11269336"/>
              <a:gd name="connsiteY252" fmla="*/ 2304030 h 2323145"/>
              <a:gd name="connsiteX253" fmla="*/ 624180 w 11269336"/>
              <a:gd name="connsiteY253" fmla="*/ 2302650 h 2323145"/>
              <a:gd name="connsiteX254" fmla="*/ 583453 w 11269336"/>
              <a:gd name="connsiteY254" fmla="*/ 2288788 h 2323145"/>
              <a:gd name="connsiteX255" fmla="*/ 540946 w 11269336"/>
              <a:gd name="connsiteY255" fmla="*/ 2292721 h 2323145"/>
              <a:gd name="connsiteX256" fmla="*/ 533680 w 11269336"/>
              <a:gd name="connsiteY256" fmla="*/ 2310233 h 2323145"/>
              <a:gd name="connsiteX257" fmla="*/ 487366 w 11269336"/>
              <a:gd name="connsiteY257" fmla="*/ 2309053 h 2323145"/>
              <a:gd name="connsiteX258" fmla="*/ 416820 w 11269336"/>
              <a:gd name="connsiteY258" fmla="*/ 2305443 h 2323145"/>
              <a:gd name="connsiteX259" fmla="*/ 376805 w 11269336"/>
              <a:gd name="connsiteY259" fmla="*/ 2307647 h 2323145"/>
              <a:gd name="connsiteX260" fmla="*/ 266777 w 11269336"/>
              <a:gd name="connsiteY260" fmla="*/ 2309012 h 2323145"/>
              <a:gd name="connsiteX261" fmla="*/ 156013 w 11269336"/>
              <a:gd name="connsiteY261" fmla="*/ 2306832 h 2323145"/>
              <a:gd name="connsiteX262" fmla="*/ 87258 w 11269336"/>
              <a:gd name="connsiteY262" fmla="*/ 2285511 h 2323145"/>
              <a:gd name="connsiteX263" fmla="*/ 23798 w 11269336"/>
              <a:gd name="connsiteY263" fmla="*/ 2281822 h 2323145"/>
              <a:gd name="connsiteX264" fmla="*/ 0 w 11269336"/>
              <a:gd name="connsiteY264" fmla="*/ 2285369 h 2323145"/>
              <a:gd name="connsiteX265" fmla="*/ 0 w 11269336"/>
              <a:gd name="connsiteY265"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263254 w 11269336"/>
              <a:gd name="connsiteY20" fmla="*/ 645662 h 2323145"/>
              <a:gd name="connsiteX21" fmla="*/ 9162278 w 11269336"/>
              <a:gd name="connsiteY21" fmla="*/ 704724 h 2323145"/>
              <a:gd name="connsiteX22" fmla="*/ 8977138 w 11269336"/>
              <a:gd name="connsiteY22" fmla="*/ 774970 h 2323145"/>
              <a:gd name="connsiteX23" fmla="*/ 8947030 w 11269336"/>
              <a:gd name="connsiteY23" fmla="*/ 814934 h 2323145"/>
              <a:gd name="connsiteX24" fmla="*/ 8914746 w 11269336"/>
              <a:gd name="connsiteY24" fmla="*/ 826428 h 2323145"/>
              <a:gd name="connsiteX25" fmla="*/ 8917778 w 11269336"/>
              <a:gd name="connsiteY25" fmla="*/ 835198 h 2323145"/>
              <a:gd name="connsiteX26" fmla="*/ 8905560 w 11269336"/>
              <a:gd name="connsiteY26" fmla="*/ 838358 h 2323145"/>
              <a:gd name="connsiteX27" fmla="*/ 8897564 w 11269336"/>
              <a:gd name="connsiteY27" fmla="*/ 834287 h 2323145"/>
              <a:gd name="connsiteX28" fmla="*/ 8878040 w 11269336"/>
              <a:gd name="connsiteY28" fmla="*/ 844150 h 2323145"/>
              <a:gd name="connsiteX29" fmla="*/ 8882654 w 11269336"/>
              <a:gd name="connsiteY29" fmla="*/ 892768 h 2323145"/>
              <a:gd name="connsiteX30" fmla="*/ 8795998 w 11269336"/>
              <a:gd name="connsiteY30" fmla="*/ 863337 h 2323145"/>
              <a:gd name="connsiteX31" fmla="*/ 8776970 w 11269336"/>
              <a:gd name="connsiteY31" fmla="*/ 885177 h 2323145"/>
              <a:gd name="connsiteX32" fmla="*/ 8755719 w 11269336"/>
              <a:gd name="connsiteY32" fmla="*/ 889754 h 2323145"/>
              <a:gd name="connsiteX33" fmla="*/ 8743257 w 11269336"/>
              <a:gd name="connsiteY33" fmla="*/ 904723 h 2323145"/>
              <a:gd name="connsiteX34" fmla="*/ 8721366 w 11269336"/>
              <a:gd name="connsiteY34" fmla="*/ 904711 h 2323145"/>
              <a:gd name="connsiteX35" fmla="*/ 8678353 w 11269336"/>
              <a:gd name="connsiteY35" fmla="*/ 926318 h 2323145"/>
              <a:gd name="connsiteX36" fmla="*/ 8636849 w 11269336"/>
              <a:gd name="connsiteY36" fmla="*/ 937900 h 2323145"/>
              <a:gd name="connsiteX37" fmla="*/ 8620213 w 11269336"/>
              <a:gd name="connsiteY37" fmla="*/ 943068 h 2323145"/>
              <a:gd name="connsiteX38" fmla="*/ 8612581 w 11269336"/>
              <a:gd name="connsiteY38" fmla="*/ 952695 h 2323145"/>
              <a:gd name="connsiteX39" fmla="*/ 8589038 w 11269336"/>
              <a:gd name="connsiteY39" fmla="*/ 963892 h 2323145"/>
              <a:gd name="connsiteX40" fmla="*/ 8579950 w 11269336"/>
              <a:gd name="connsiteY40" fmla="*/ 960899 h 2323145"/>
              <a:gd name="connsiteX41" fmla="*/ 8579319 w 11269336"/>
              <a:gd name="connsiteY41" fmla="*/ 965630 h 2323145"/>
              <a:gd name="connsiteX42" fmla="*/ 8547429 w 11269336"/>
              <a:gd name="connsiteY42" fmla="*/ 984506 h 2323145"/>
              <a:gd name="connsiteX43" fmla="*/ 8478704 w 11269336"/>
              <a:gd name="connsiteY43" fmla="*/ 1025490 h 2323145"/>
              <a:gd name="connsiteX44" fmla="*/ 8461421 w 11269336"/>
              <a:gd name="connsiteY44" fmla="*/ 1035512 h 2323145"/>
              <a:gd name="connsiteX45" fmla="*/ 8445003 w 11269336"/>
              <a:gd name="connsiteY45" fmla="*/ 1036851 h 2323145"/>
              <a:gd name="connsiteX46" fmla="*/ 8357350 w 11269336"/>
              <a:gd name="connsiteY46" fmla="*/ 1060213 h 2323145"/>
              <a:gd name="connsiteX47" fmla="*/ 8335565 w 11269336"/>
              <a:gd name="connsiteY47" fmla="*/ 1061151 h 2323145"/>
              <a:gd name="connsiteX48" fmla="*/ 8325267 w 11269336"/>
              <a:gd name="connsiteY48" fmla="*/ 1055919 h 2323145"/>
              <a:gd name="connsiteX49" fmla="*/ 8293586 w 11269336"/>
              <a:gd name="connsiteY49" fmla="*/ 1076144 h 2323145"/>
              <a:gd name="connsiteX50" fmla="*/ 8242405 w 11269336"/>
              <a:gd name="connsiteY50" fmla="*/ 1095960 h 2323145"/>
              <a:gd name="connsiteX51" fmla="*/ 8197391 w 11269336"/>
              <a:gd name="connsiteY51" fmla="*/ 1107746 h 2323145"/>
              <a:gd name="connsiteX52" fmla="*/ 8081474 w 11269336"/>
              <a:gd name="connsiteY52" fmla="*/ 1130125 h 2323145"/>
              <a:gd name="connsiteX53" fmla="*/ 8053585 w 11269336"/>
              <a:gd name="connsiteY53" fmla="*/ 1129169 h 2323145"/>
              <a:gd name="connsiteX54" fmla="*/ 8038422 w 11269336"/>
              <a:gd name="connsiteY54" fmla="*/ 1119092 h 2323145"/>
              <a:gd name="connsiteX55" fmla="*/ 8029450 w 11269336"/>
              <a:gd name="connsiteY55" fmla="*/ 1125592 h 2323145"/>
              <a:gd name="connsiteX56" fmla="*/ 7959552 w 11269336"/>
              <a:gd name="connsiteY56" fmla="*/ 1140188 h 2323145"/>
              <a:gd name="connsiteX57" fmla="*/ 7914188 w 11269336"/>
              <a:gd name="connsiteY57" fmla="*/ 1150862 h 2323145"/>
              <a:gd name="connsiteX58" fmla="*/ 7914918 w 11269336"/>
              <a:gd name="connsiteY58" fmla="*/ 1168758 h 2323145"/>
              <a:gd name="connsiteX59" fmla="*/ 7875510 w 11269336"/>
              <a:gd name="connsiteY59" fmla="*/ 1183153 h 2323145"/>
              <a:gd name="connsiteX60" fmla="*/ 7829932 w 11269336"/>
              <a:gd name="connsiteY60" fmla="*/ 1180782 h 2323145"/>
              <a:gd name="connsiteX61" fmla="*/ 7779182 w 11269336"/>
              <a:gd name="connsiteY61" fmla="*/ 1192665 h 2323145"/>
              <a:gd name="connsiteX62" fmla="*/ 7748774 w 11269336"/>
              <a:gd name="connsiteY62" fmla="*/ 1199586 h 2323145"/>
              <a:gd name="connsiteX63" fmla="*/ 7671846 w 11269336"/>
              <a:gd name="connsiteY63" fmla="*/ 1231966 h 2323145"/>
              <a:gd name="connsiteX64" fmla="*/ 7554146 w 11269336"/>
              <a:gd name="connsiteY64" fmla="*/ 1319748 h 2323145"/>
              <a:gd name="connsiteX65" fmla="*/ 7515052 w 11269336"/>
              <a:gd name="connsiteY65" fmla="*/ 1336718 h 2323145"/>
              <a:gd name="connsiteX66" fmla="*/ 7507193 w 11269336"/>
              <a:gd name="connsiteY66" fmla="*/ 1334617 h 2323145"/>
              <a:gd name="connsiteX67" fmla="*/ 7461694 w 11269336"/>
              <a:gd name="connsiteY67" fmla="*/ 1375866 h 2323145"/>
              <a:gd name="connsiteX68" fmla="*/ 7377571 w 11269336"/>
              <a:gd name="connsiteY68" fmla="*/ 1400128 h 2323145"/>
              <a:gd name="connsiteX69" fmla="*/ 7311261 w 11269336"/>
              <a:gd name="connsiteY69" fmla="*/ 1412652 h 2323145"/>
              <a:gd name="connsiteX70" fmla="*/ 7275307 w 11269336"/>
              <a:gd name="connsiteY70" fmla="*/ 1422171 h 2323145"/>
              <a:gd name="connsiteX71" fmla="*/ 7247783 w 11269336"/>
              <a:gd name="connsiteY71" fmla="*/ 1426330 h 2323145"/>
              <a:gd name="connsiteX72" fmla="*/ 7185047 w 11269336"/>
              <a:gd name="connsiteY72" fmla="*/ 1451812 h 2323145"/>
              <a:gd name="connsiteX73" fmla="*/ 7084117 w 11269336"/>
              <a:gd name="connsiteY73" fmla="*/ 1500281 h 2323145"/>
              <a:gd name="connsiteX74" fmla="*/ 7062011 w 11269336"/>
              <a:gd name="connsiteY74" fmla="*/ 1509183 h 2323145"/>
              <a:gd name="connsiteX75" fmla="*/ 7040555 w 11269336"/>
              <a:gd name="connsiteY75" fmla="*/ 1511207 h 2323145"/>
              <a:gd name="connsiteX76" fmla="*/ 7033438 w 11269336"/>
              <a:gd name="connsiteY76" fmla="*/ 1506772 h 2323145"/>
              <a:gd name="connsiteX77" fmla="*/ 7020886 w 11269336"/>
              <a:gd name="connsiteY77" fmla="*/ 1510764 h 2323145"/>
              <a:gd name="connsiteX78" fmla="*/ 7017033 w 11269336"/>
              <a:gd name="connsiteY78" fmla="*/ 1510650 h 2323145"/>
              <a:gd name="connsiteX79" fmla="*/ 6995460 w 11269336"/>
              <a:gd name="connsiteY79" fmla="*/ 1511173 h 2323145"/>
              <a:gd name="connsiteX80" fmla="*/ 6962144 w 11269336"/>
              <a:gd name="connsiteY80" fmla="*/ 1541508 h 2323145"/>
              <a:gd name="connsiteX81" fmla="*/ 6910674 w 11269336"/>
              <a:gd name="connsiteY81" fmla="*/ 1554793 h 2323145"/>
              <a:gd name="connsiteX82" fmla="*/ 6732152 w 11269336"/>
              <a:gd name="connsiteY82" fmla="*/ 1642538 h 2323145"/>
              <a:gd name="connsiteX83" fmla="*/ 6694106 w 11269336"/>
              <a:gd name="connsiteY83" fmla="*/ 1632377 h 2323145"/>
              <a:gd name="connsiteX84" fmla="*/ 6617223 w 11269336"/>
              <a:gd name="connsiteY84" fmla="*/ 1659889 h 2323145"/>
              <a:gd name="connsiteX85" fmla="*/ 6521138 w 11269336"/>
              <a:gd name="connsiteY85" fmla="*/ 1744340 h 2323145"/>
              <a:gd name="connsiteX86" fmla="*/ 6380677 w 11269336"/>
              <a:gd name="connsiteY86" fmla="*/ 1796883 h 2323145"/>
              <a:gd name="connsiteX87" fmla="*/ 6374897 w 11269336"/>
              <a:gd name="connsiteY87" fmla="*/ 1809910 h 2323145"/>
              <a:gd name="connsiteX88" fmla="*/ 6364545 w 11269336"/>
              <a:gd name="connsiteY88" fmla="*/ 1820090 h 2323145"/>
              <a:gd name="connsiteX89" fmla="*/ 6362126 w 11269336"/>
              <a:gd name="connsiteY89" fmla="*/ 1819991 h 2323145"/>
              <a:gd name="connsiteX90" fmla="*/ 6346673 w 11269336"/>
              <a:gd name="connsiteY90" fmla="*/ 1827824 h 2323145"/>
              <a:gd name="connsiteX91" fmla="*/ 6345588 w 11269336"/>
              <a:gd name="connsiteY91" fmla="*/ 1832232 h 2323145"/>
              <a:gd name="connsiteX92" fmla="*/ 6335708 w 11269336"/>
              <a:gd name="connsiteY92" fmla="*/ 1838451 h 2323145"/>
              <a:gd name="connsiteX93" fmla="*/ 6318182 w 11269336"/>
              <a:gd name="connsiteY93" fmla="*/ 1852975 h 2323145"/>
              <a:gd name="connsiteX94" fmla="*/ 6313084 w 11269336"/>
              <a:gd name="connsiteY94" fmla="*/ 1853561 h 2323145"/>
              <a:gd name="connsiteX95" fmla="*/ 6283816 w 11269336"/>
              <a:gd name="connsiteY95" fmla="*/ 1872148 h 2323145"/>
              <a:gd name="connsiteX96" fmla="*/ 6282550 w 11269336"/>
              <a:gd name="connsiteY96" fmla="*/ 1871392 h 2323145"/>
              <a:gd name="connsiteX97" fmla="*/ 6270527 w 11269336"/>
              <a:gd name="connsiteY97" fmla="*/ 1872208 h 2323145"/>
              <a:gd name="connsiteX98" fmla="*/ 6249518 w 11269336"/>
              <a:gd name="connsiteY98" fmla="*/ 1876079 h 2323145"/>
              <a:gd name="connsiteX99" fmla="*/ 6190386 w 11269336"/>
              <a:gd name="connsiteY99" fmla="*/ 1872478 h 2323145"/>
              <a:gd name="connsiteX100" fmla="*/ 6159777 w 11269336"/>
              <a:gd name="connsiteY100" fmla="*/ 1891745 h 2323145"/>
              <a:gd name="connsiteX101" fmla="*/ 6153131 w 11269336"/>
              <a:gd name="connsiteY101" fmla="*/ 1895079 h 2323145"/>
              <a:gd name="connsiteX102" fmla="*/ 6152798 w 11269336"/>
              <a:gd name="connsiteY102" fmla="*/ 1894920 h 2323145"/>
              <a:gd name="connsiteX103" fmla="*/ 6145388 w 11269336"/>
              <a:gd name="connsiteY103" fmla="*/ 1897990 h 2323145"/>
              <a:gd name="connsiteX104" fmla="*/ 6141014 w 11269336"/>
              <a:gd name="connsiteY104" fmla="*/ 1901155 h 2323145"/>
              <a:gd name="connsiteX105" fmla="*/ 6128122 w 11269336"/>
              <a:gd name="connsiteY105" fmla="*/ 1907623 h 2323145"/>
              <a:gd name="connsiteX106" fmla="*/ 6122351 w 11269336"/>
              <a:gd name="connsiteY106" fmla="*/ 1908359 h 2323145"/>
              <a:gd name="connsiteX107" fmla="*/ 6064750 w 11269336"/>
              <a:gd name="connsiteY107" fmla="*/ 1896394 h 2323145"/>
              <a:gd name="connsiteX108" fmla="*/ 5964230 w 11269336"/>
              <a:gd name="connsiteY108" fmla="*/ 1910038 h 2323145"/>
              <a:gd name="connsiteX109" fmla="*/ 5865399 w 11269336"/>
              <a:gd name="connsiteY109" fmla="*/ 1926966 h 2323145"/>
              <a:gd name="connsiteX110" fmla="*/ 5829951 w 11269336"/>
              <a:gd name="connsiteY110" fmla="*/ 1934755 h 2323145"/>
              <a:gd name="connsiteX111" fmla="*/ 5765285 w 11269336"/>
              <a:gd name="connsiteY111" fmla="*/ 1941322 h 2323145"/>
              <a:gd name="connsiteX112" fmla="*/ 5734750 w 11269336"/>
              <a:gd name="connsiteY112" fmla="*/ 1939793 h 2323145"/>
              <a:gd name="connsiteX113" fmla="*/ 5733569 w 11269336"/>
              <a:gd name="connsiteY113" fmla="*/ 1940505 h 2323145"/>
              <a:gd name="connsiteX114" fmla="*/ 5730329 w 11269336"/>
              <a:gd name="connsiteY114" fmla="*/ 1937845 h 2323145"/>
              <a:gd name="connsiteX115" fmla="*/ 5724661 w 11269336"/>
              <a:gd name="connsiteY115" fmla="*/ 1937455 h 2323145"/>
              <a:gd name="connsiteX116" fmla="*/ 5710186 w 11269336"/>
              <a:gd name="connsiteY116" fmla="*/ 1941370 h 2323145"/>
              <a:gd name="connsiteX117" fmla="*/ 5704910 w 11269336"/>
              <a:gd name="connsiteY117" fmla="*/ 1943663 h 2323145"/>
              <a:gd name="connsiteX118" fmla="*/ 5696836 w 11269336"/>
              <a:gd name="connsiteY118" fmla="*/ 1945271 h 2323145"/>
              <a:gd name="connsiteX119" fmla="*/ 5696583 w 11269336"/>
              <a:gd name="connsiteY119" fmla="*/ 1945050 h 2323145"/>
              <a:gd name="connsiteX120" fmla="*/ 5689123 w 11269336"/>
              <a:gd name="connsiteY120" fmla="*/ 1947067 h 2323145"/>
              <a:gd name="connsiteX121" fmla="*/ 5653291 w 11269336"/>
              <a:gd name="connsiteY121" fmla="*/ 1960245 h 2323145"/>
              <a:gd name="connsiteX122" fmla="*/ 5599385 w 11269336"/>
              <a:gd name="connsiteY122" fmla="*/ 1945198 h 2323145"/>
              <a:gd name="connsiteX123" fmla="*/ 5578300 w 11269336"/>
              <a:gd name="connsiteY123" fmla="*/ 1944963 h 2323145"/>
              <a:gd name="connsiteX124" fmla="*/ 5566758 w 11269336"/>
              <a:gd name="connsiteY124" fmla="*/ 1943441 h 2323145"/>
              <a:gd name="connsiteX125" fmla="*/ 5565857 w 11269336"/>
              <a:gd name="connsiteY125" fmla="*/ 1942445 h 2323145"/>
              <a:gd name="connsiteX126" fmla="*/ 5531534 w 11269336"/>
              <a:gd name="connsiteY126" fmla="*/ 1955208 h 2323145"/>
              <a:gd name="connsiteX127" fmla="*/ 5526552 w 11269336"/>
              <a:gd name="connsiteY127" fmla="*/ 1954799 h 2323145"/>
              <a:gd name="connsiteX128" fmla="*/ 5504723 w 11269336"/>
              <a:gd name="connsiteY128" fmla="*/ 1965811 h 2323145"/>
              <a:gd name="connsiteX129" fmla="*/ 5493156 w 11269336"/>
              <a:gd name="connsiteY129" fmla="*/ 1970063 h 2323145"/>
              <a:gd name="connsiteX130" fmla="*/ 5490486 w 11269336"/>
              <a:gd name="connsiteY130" fmla="*/ 1974227 h 2323145"/>
              <a:gd name="connsiteX131" fmla="*/ 5473107 w 11269336"/>
              <a:gd name="connsiteY131" fmla="*/ 1979001 h 2323145"/>
              <a:gd name="connsiteX132" fmla="*/ 5470885 w 11269336"/>
              <a:gd name="connsiteY132" fmla="*/ 1978432 h 2323145"/>
              <a:gd name="connsiteX133" fmla="*/ 5457393 w 11269336"/>
              <a:gd name="connsiteY133" fmla="*/ 1986525 h 2323145"/>
              <a:gd name="connsiteX134" fmla="*/ 5447102 w 11269336"/>
              <a:gd name="connsiteY134" fmla="*/ 1998329 h 2323145"/>
              <a:gd name="connsiteX135" fmla="*/ 5159151 w 11269336"/>
              <a:gd name="connsiteY135" fmla="*/ 2029640 h 2323145"/>
              <a:gd name="connsiteX136" fmla="*/ 5041688 w 11269336"/>
              <a:gd name="connsiteY136" fmla="*/ 2022334 h 2323145"/>
              <a:gd name="connsiteX137" fmla="*/ 4860988 w 11269336"/>
              <a:gd name="connsiteY137" fmla="*/ 2135698 h 2323145"/>
              <a:gd name="connsiteX138" fmla="*/ 4807902 w 11269336"/>
              <a:gd name="connsiteY138" fmla="*/ 2138894 h 2323145"/>
              <a:gd name="connsiteX139" fmla="*/ 4765388 w 11269336"/>
              <a:gd name="connsiteY139" fmla="*/ 2162525 h 2323145"/>
              <a:gd name="connsiteX140" fmla="*/ 4745033 w 11269336"/>
              <a:gd name="connsiteY140" fmla="*/ 2158859 h 2323145"/>
              <a:gd name="connsiteX141" fmla="*/ 4741475 w 11269336"/>
              <a:gd name="connsiteY141" fmla="*/ 2157998 h 2323145"/>
              <a:gd name="connsiteX142" fmla="*/ 4728247 w 11269336"/>
              <a:gd name="connsiteY142" fmla="*/ 2159526 h 2323145"/>
              <a:gd name="connsiteX143" fmla="*/ 4723263 w 11269336"/>
              <a:gd name="connsiteY143" fmla="*/ 2153742 h 2323145"/>
              <a:gd name="connsiteX144" fmla="*/ 4702453 w 11269336"/>
              <a:gd name="connsiteY144" fmla="*/ 2151586 h 2323145"/>
              <a:gd name="connsiteX145" fmla="*/ 4678455 w 11269336"/>
              <a:gd name="connsiteY145" fmla="*/ 2156131 h 2323145"/>
              <a:gd name="connsiteX146" fmla="*/ 4593061 w 11269336"/>
              <a:gd name="connsiteY146" fmla="*/ 2171597 h 2323145"/>
              <a:gd name="connsiteX147" fmla="*/ 4579902 w 11269336"/>
              <a:gd name="connsiteY147" fmla="*/ 2177927 h 2323145"/>
              <a:gd name="connsiteX148" fmla="*/ 4533444 w 11269336"/>
              <a:gd name="connsiteY148" fmla="*/ 2181200 h 2323145"/>
              <a:gd name="connsiteX149" fmla="*/ 4492832 w 11269336"/>
              <a:gd name="connsiteY149" fmla="*/ 2188033 h 2323145"/>
              <a:gd name="connsiteX150" fmla="*/ 4467257 w 11269336"/>
              <a:gd name="connsiteY150" fmla="*/ 2196121 h 2323145"/>
              <a:gd name="connsiteX151" fmla="*/ 4459937 w 11269336"/>
              <a:gd name="connsiteY151" fmla="*/ 2195182 h 2323145"/>
              <a:gd name="connsiteX152" fmla="*/ 4433312 w 11269336"/>
              <a:gd name="connsiteY152" fmla="*/ 2199004 h 2323145"/>
              <a:gd name="connsiteX153" fmla="*/ 4420601 w 11269336"/>
              <a:gd name="connsiteY153" fmla="*/ 2205158 h 2323145"/>
              <a:gd name="connsiteX154" fmla="*/ 4405765 w 11269336"/>
              <a:gd name="connsiteY154" fmla="*/ 2199902 h 2323145"/>
              <a:gd name="connsiteX155" fmla="*/ 4401354 w 11269336"/>
              <a:gd name="connsiteY155" fmla="*/ 2194745 h 2323145"/>
              <a:gd name="connsiteX156" fmla="*/ 4383151 w 11269336"/>
              <a:gd name="connsiteY156" fmla="*/ 2201140 h 2323145"/>
              <a:gd name="connsiteX157" fmla="*/ 4366646 w 11269336"/>
              <a:gd name="connsiteY157" fmla="*/ 2198564 h 2323145"/>
              <a:gd name="connsiteX158" fmla="*/ 4354009 w 11269336"/>
              <a:gd name="connsiteY158" fmla="*/ 2204984 h 2323145"/>
              <a:gd name="connsiteX159" fmla="*/ 4348284 w 11269336"/>
              <a:gd name="connsiteY159" fmla="*/ 2205270 h 2323145"/>
              <a:gd name="connsiteX160" fmla="*/ 4333906 w 11269336"/>
              <a:gd name="connsiteY160" fmla="*/ 2205251 h 2323145"/>
              <a:gd name="connsiteX161" fmla="*/ 4308819 w 11269336"/>
              <a:gd name="connsiteY161" fmla="*/ 2203822 h 2323145"/>
              <a:gd name="connsiteX162" fmla="*/ 4301210 w 11269336"/>
              <a:gd name="connsiteY162" fmla="*/ 2204456 h 2323145"/>
              <a:gd name="connsiteX163" fmla="*/ 4283095 w 11269336"/>
              <a:gd name="connsiteY163" fmla="*/ 2198177 h 2323145"/>
              <a:gd name="connsiteX164" fmla="*/ 4250119 w 11269336"/>
              <a:gd name="connsiteY164" fmla="*/ 2196342 h 2323145"/>
              <a:gd name="connsiteX165" fmla="*/ 4189203 w 11269336"/>
              <a:gd name="connsiteY165" fmla="*/ 2178994 h 2323145"/>
              <a:gd name="connsiteX166" fmla="*/ 4154035 w 11269336"/>
              <a:gd name="connsiteY166" fmla="*/ 2171950 h 2323145"/>
              <a:gd name="connsiteX167" fmla="*/ 4129569 w 11269336"/>
              <a:gd name="connsiteY167" fmla="*/ 2163850 h 2323145"/>
              <a:gd name="connsiteX168" fmla="*/ 4061250 w 11269336"/>
              <a:gd name="connsiteY168" fmla="*/ 2159236 h 2323145"/>
              <a:gd name="connsiteX169" fmla="*/ 3945480 w 11269336"/>
              <a:gd name="connsiteY169" fmla="*/ 2158279 h 2323145"/>
              <a:gd name="connsiteX170" fmla="*/ 3921468 w 11269336"/>
              <a:gd name="connsiteY170" fmla="*/ 2156588 h 2323145"/>
              <a:gd name="connsiteX171" fmla="*/ 3903348 w 11269336"/>
              <a:gd name="connsiteY171" fmla="*/ 2149220 h 2323145"/>
              <a:gd name="connsiteX172" fmla="*/ 3901342 w 11269336"/>
              <a:gd name="connsiteY172" fmla="*/ 2142355 h 2323145"/>
              <a:gd name="connsiteX173" fmla="*/ 3888539 w 11269336"/>
              <a:gd name="connsiteY173" fmla="*/ 2140476 h 2323145"/>
              <a:gd name="connsiteX174" fmla="*/ 3885662 w 11269336"/>
              <a:gd name="connsiteY174" fmla="*/ 2138740 h 2323145"/>
              <a:gd name="connsiteX175" fmla="*/ 3868627 w 11269336"/>
              <a:gd name="connsiteY175" fmla="*/ 2130023 h 2323145"/>
              <a:gd name="connsiteX176" fmla="*/ 3819177 w 11269336"/>
              <a:gd name="connsiteY176" fmla="*/ 2142111 h 2323145"/>
              <a:gd name="connsiteX177" fmla="*/ 3769100 w 11269336"/>
              <a:gd name="connsiteY177" fmla="*/ 2131731 h 2323145"/>
              <a:gd name="connsiteX178" fmla="*/ 3562752 w 11269336"/>
              <a:gd name="connsiteY178" fmla="*/ 2131785 h 2323145"/>
              <a:gd name="connsiteX179" fmla="*/ 3541402 w 11269336"/>
              <a:gd name="connsiteY179" fmla="*/ 2106821 h 2323145"/>
              <a:gd name="connsiteX180" fmla="*/ 3365341 w 11269336"/>
              <a:gd name="connsiteY180" fmla="*/ 2077638 h 2323145"/>
              <a:gd name="connsiteX181" fmla="*/ 3170922 w 11269336"/>
              <a:gd name="connsiteY181" fmla="*/ 2115957 h 2323145"/>
              <a:gd name="connsiteX182" fmla="*/ 3156256 w 11269336"/>
              <a:gd name="connsiteY182" fmla="*/ 2124773 h 2323145"/>
              <a:gd name="connsiteX183" fmla="*/ 3140298 w 11269336"/>
              <a:gd name="connsiteY183" fmla="*/ 2129182 h 2323145"/>
              <a:gd name="connsiteX184" fmla="*/ 3138514 w 11269336"/>
              <a:gd name="connsiteY184" fmla="*/ 2128069 h 2323145"/>
              <a:gd name="connsiteX185" fmla="*/ 3120467 w 11269336"/>
              <a:gd name="connsiteY185" fmla="*/ 2128281 h 2323145"/>
              <a:gd name="connsiteX186" fmla="*/ 3116175 w 11269336"/>
              <a:gd name="connsiteY186" fmla="*/ 2131633 h 2323145"/>
              <a:gd name="connsiteX187" fmla="*/ 3103685 w 11269336"/>
              <a:gd name="connsiteY187" fmla="*/ 2132814 h 2323145"/>
              <a:gd name="connsiteX188" fmla="*/ 3078794 w 11269336"/>
              <a:gd name="connsiteY188" fmla="*/ 2137935 h 2323145"/>
              <a:gd name="connsiteX189" fmla="*/ 3074407 w 11269336"/>
              <a:gd name="connsiteY189" fmla="*/ 2136274 h 2323145"/>
              <a:gd name="connsiteX190" fmla="*/ 3037285 w 11269336"/>
              <a:gd name="connsiteY190" fmla="*/ 2139919 h 2323145"/>
              <a:gd name="connsiteX191" fmla="*/ 3036901 w 11269336"/>
              <a:gd name="connsiteY191" fmla="*/ 2138726 h 2323145"/>
              <a:gd name="connsiteX192" fmla="*/ 3026996 w 11269336"/>
              <a:gd name="connsiteY192" fmla="*/ 2134322 h 2323145"/>
              <a:gd name="connsiteX193" fmla="*/ 3007772 w 11269336"/>
              <a:gd name="connsiteY193" fmla="*/ 2128742 h 2323145"/>
              <a:gd name="connsiteX194" fmla="*/ 2965030 w 11269336"/>
              <a:gd name="connsiteY194" fmla="*/ 2100494 h 2323145"/>
              <a:gd name="connsiteX195" fmla="*/ 2926342 w 11269336"/>
              <a:gd name="connsiteY195" fmla="*/ 2104155 h 2323145"/>
              <a:gd name="connsiteX196" fmla="*/ 2918608 w 11269336"/>
              <a:gd name="connsiteY196" fmla="*/ 2104215 h 2323145"/>
              <a:gd name="connsiteX197" fmla="*/ 2918475 w 11269336"/>
              <a:gd name="connsiteY197" fmla="*/ 2103937 h 2323145"/>
              <a:gd name="connsiteX198" fmla="*/ 2910360 w 11269336"/>
              <a:gd name="connsiteY198" fmla="*/ 2103444 h 2323145"/>
              <a:gd name="connsiteX199" fmla="*/ 2904507 w 11269336"/>
              <a:gd name="connsiteY199" fmla="*/ 2104326 h 2323145"/>
              <a:gd name="connsiteX200" fmla="*/ 2889503 w 11269336"/>
              <a:gd name="connsiteY200" fmla="*/ 2104443 h 2323145"/>
              <a:gd name="connsiteX201" fmla="*/ 2884480 w 11269336"/>
              <a:gd name="connsiteY201" fmla="*/ 2102626 h 2323145"/>
              <a:gd name="connsiteX202" fmla="*/ 2882689 w 11269336"/>
              <a:gd name="connsiteY202" fmla="*/ 2099228 h 2323145"/>
              <a:gd name="connsiteX203" fmla="*/ 2881291 w 11269336"/>
              <a:gd name="connsiteY203" fmla="*/ 2099618 h 2323145"/>
              <a:gd name="connsiteX204" fmla="*/ 2853979 w 11269336"/>
              <a:gd name="connsiteY204" fmla="*/ 2090388 h 2323145"/>
              <a:gd name="connsiteX205" fmla="*/ 2791790 w 11269336"/>
              <a:gd name="connsiteY205" fmla="*/ 2080332 h 2323145"/>
              <a:gd name="connsiteX206" fmla="*/ 2755844 w 11269336"/>
              <a:gd name="connsiteY206" fmla="*/ 2078874 h 2323145"/>
              <a:gd name="connsiteX207" fmla="*/ 2657742 w 11269336"/>
              <a:gd name="connsiteY207" fmla="*/ 2070179 h 2323145"/>
              <a:gd name="connsiteX208" fmla="*/ 2559549 w 11269336"/>
              <a:gd name="connsiteY208" fmla="*/ 2057873 h 2323145"/>
              <a:gd name="connsiteX209" fmla="*/ 2512054 w 11269336"/>
              <a:gd name="connsiteY209" fmla="*/ 2031671 h 2323145"/>
              <a:gd name="connsiteX210" fmla="*/ 2506437 w 11269336"/>
              <a:gd name="connsiteY210" fmla="*/ 2030918 h 2323145"/>
              <a:gd name="connsiteX211" fmla="*/ 2491752 w 11269336"/>
              <a:gd name="connsiteY211" fmla="*/ 2033906 h 2323145"/>
              <a:gd name="connsiteX212" fmla="*/ 2486338 w 11269336"/>
              <a:gd name="connsiteY212" fmla="*/ 2035862 h 2323145"/>
              <a:gd name="connsiteX213" fmla="*/ 2478186 w 11269336"/>
              <a:gd name="connsiteY213" fmla="*/ 2036953 h 2323145"/>
              <a:gd name="connsiteX214" fmla="*/ 2477950 w 11269336"/>
              <a:gd name="connsiteY214" fmla="*/ 2036715 h 2323145"/>
              <a:gd name="connsiteX215" fmla="*/ 2470381 w 11269336"/>
              <a:gd name="connsiteY215" fmla="*/ 2038256 h 2323145"/>
              <a:gd name="connsiteX216" fmla="*/ 2433781 w 11269336"/>
              <a:gd name="connsiteY216" fmla="*/ 2049140 h 2323145"/>
              <a:gd name="connsiteX217" fmla="*/ 2381172 w 11269336"/>
              <a:gd name="connsiteY217" fmla="*/ 2030645 h 2323145"/>
              <a:gd name="connsiteX218" fmla="*/ 2360198 w 11269336"/>
              <a:gd name="connsiteY218" fmla="*/ 2029059 h 2323145"/>
              <a:gd name="connsiteX219" fmla="*/ 2348815 w 11269336"/>
              <a:gd name="connsiteY219" fmla="*/ 2026798 h 2323145"/>
              <a:gd name="connsiteX220" fmla="*/ 2347988 w 11269336"/>
              <a:gd name="connsiteY220" fmla="*/ 2025745 h 2323145"/>
              <a:gd name="connsiteX221" fmla="*/ 2312920 w 11269336"/>
              <a:gd name="connsiteY221" fmla="*/ 2036311 h 2323145"/>
              <a:gd name="connsiteX222" fmla="*/ 2307986 w 11269336"/>
              <a:gd name="connsiteY222" fmla="*/ 2035583 h 2323145"/>
              <a:gd name="connsiteX223" fmla="*/ 2285481 w 11269336"/>
              <a:gd name="connsiteY223" fmla="*/ 2045197 h 2323145"/>
              <a:gd name="connsiteX224" fmla="*/ 2273666 w 11269336"/>
              <a:gd name="connsiteY224" fmla="*/ 2048710 h 2323145"/>
              <a:gd name="connsiteX225" fmla="*/ 2270719 w 11269336"/>
              <a:gd name="connsiteY225" fmla="*/ 2052702 h 2323145"/>
              <a:gd name="connsiteX226" fmla="*/ 2253080 w 11269336"/>
              <a:gd name="connsiteY226" fmla="*/ 2056363 h 2323145"/>
              <a:gd name="connsiteX227" fmla="*/ 2250906 w 11269336"/>
              <a:gd name="connsiteY227" fmla="*/ 2055654 h 2323145"/>
              <a:gd name="connsiteX228" fmla="*/ 2236905 w 11269336"/>
              <a:gd name="connsiteY228" fmla="*/ 2062882 h 2323145"/>
              <a:gd name="connsiteX229" fmla="*/ 2225830 w 11269336"/>
              <a:gd name="connsiteY229" fmla="*/ 2074027 h 2323145"/>
              <a:gd name="connsiteX230" fmla="*/ 2073776 w 11269336"/>
              <a:gd name="connsiteY230" fmla="*/ 2089244 h 2323145"/>
              <a:gd name="connsiteX231" fmla="*/ 1948256 w 11269336"/>
              <a:gd name="connsiteY231" fmla="*/ 2146616 h 2323145"/>
              <a:gd name="connsiteX232" fmla="*/ 1865582 w 11269336"/>
              <a:gd name="connsiteY232" fmla="*/ 2153738 h 2323145"/>
              <a:gd name="connsiteX233" fmla="*/ 1835210 w 11269336"/>
              <a:gd name="connsiteY233" fmla="*/ 2134244 h 2323145"/>
              <a:gd name="connsiteX234" fmla="*/ 1632661 w 11269336"/>
              <a:gd name="connsiteY234" fmla="*/ 2173882 h 2323145"/>
              <a:gd name="connsiteX235" fmla="*/ 1579590 w 11269336"/>
              <a:gd name="connsiteY235" fmla="*/ 2173680 h 2323145"/>
              <a:gd name="connsiteX236" fmla="*/ 1535601 w 11269336"/>
              <a:gd name="connsiteY236" fmla="*/ 2194590 h 2323145"/>
              <a:gd name="connsiteX237" fmla="*/ 1515594 w 11269336"/>
              <a:gd name="connsiteY237" fmla="*/ 2189622 h 2323145"/>
              <a:gd name="connsiteX238" fmla="*/ 1512113 w 11269336"/>
              <a:gd name="connsiteY238" fmla="*/ 2188534 h 2323145"/>
              <a:gd name="connsiteX239" fmla="*/ 1498838 w 11269336"/>
              <a:gd name="connsiteY239" fmla="*/ 2189213 h 2323145"/>
              <a:gd name="connsiteX240" fmla="*/ 1494279 w 11269336"/>
              <a:gd name="connsiteY240" fmla="*/ 2183112 h 2323145"/>
              <a:gd name="connsiteX241" fmla="*/ 1473714 w 11269336"/>
              <a:gd name="connsiteY241" fmla="*/ 2179625 h 2323145"/>
              <a:gd name="connsiteX242" fmla="*/ 1449503 w 11269336"/>
              <a:gd name="connsiteY242" fmla="*/ 2182633 h 2323145"/>
              <a:gd name="connsiteX243" fmla="*/ 1266687 w 11269336"/>
              <a:gd name="connsiteY243" fmla="*/ 2212688 h 2323145"/>
              <a:gd name="connsiteX244" fmla="*/ 1239614 w 11269336"/>
              <a:gd name="connsiteY244" fmla="*/ 2209727 h 2323145"/>
              <a:gd name="connsiteX245" fmla="*/ 1202436 w 11269336"/>
              <a:gd name="connsiteY245" fmla="*/ 2209817 h 2323145"/>
              <a:gd name="connsiteX246" fmla="*/ 1136097 w 11269336"/>
              <a:gd name="connsiteY246" fmla="*/ 2205112 h 2323145"/>
              <a:gd name="connsiteX247" fmla="*/ 988232 w 11269336"/>
              <a:gd name="connsiteY247" fmla="*/ 2235635 h 2323145"/>
              <a:gd name="connsiteX248" fmla="*/ 981959 w 11269336"/>
              <a:gd name="connsiteY248" fmla="*/ 2231607 h 2323145"/>
              <a:gd name="connsiteX249" fmla="*/ 938600 w 11269336"/>
              <a:gd name="connsiteY249" fmla="*/ 2238113 h 2323145"/>
              <a:gd name="connsiteX250" fmla="*/ 791788 w 11269336"/>
              <a:gd name="connsiteY250" fmla="*/ 2293224 h 2323145"/>
              <a:gd name="connsiteX251" fmla="*/ 706914 w 11269336"/>
              <a:gd name="connsiteY251" fmla="*/ 2305046 h 2323145"/>
              <a:gd name="connsiteX252" fmla="*/ 675971 w 11269336"/>
              <a:gd name="connsiteY252" fmla="*/ 2304030 h 2323145"/>
              <a:gd name="connsiteX253" fmla="*/ 624180 w 11269336"/>
              <a:gd name="connsiteY253" fmla="*/ 2302650 h 2323145"/>
              <a:gd name="connsiteX254" fmla="*/ 583453 w 11269336"/>
              <a:gd name="connsiteY254" fmla="*/ 2288788 h 2323145"/>
              <a:gd name="connsiteX255" fmla="*/ 540946 w 11269336"/>
              <a:gd name="connsiteY255" fmla="*/ 2292721 h 2323145"/>
              <a:gd name="connsiteX256" fmla="*/ 533680 w 11269336"/>
              <a:gd name="connsiteY256" fmla="*/ 2310233 h 2323145"/>
              <a:gd name="connsiteX257" fmla="*/ 487366 w 11269336"/>
              <a:gd name="connsiteY257" fmla="*/ 2309053 h 2323145"/>
              <a:gd name="connsiteX258" fmla="*/ 416820 w 11269336"/>
              <a:gd name="connsiteY258" fmla="*/ 2305443 h 2323145"/>
              <a:gd name="connsiteX259" fmla="*/ 376805 w 11269336"/>
              <a:gd name="connsiteY259" fmla="*/ 2307647 h 2323145"/>
              <a:gd name="connsiteX260" fmla="*/ 266777 w 11269336"/>
              <a:gd name="connsiteY260" fmla="*/ 2309012 h 2323145"/>
              <a:gd name="connsiteX261" fmla="*/ 156013 w 11269336"/>
              <a:gd name="connsiteY261" fmla="*/ 2306832 h 2323145"/>
              <a:gd name="connsiteX262" fmla="*/ 87258 w 11269336"/>
              <a:gd name="connsiteY262" fmla="*/ 2285511 h 2323145"/>
              <a:gd name="connsiteX263" fmla="*/ 23798 w 11269336"/>
              <a:gd name="connsiteY263" fmla="*/ 2281822 h 2323145"/>
              <a:gd name="connsiteX264" fmla="*/ 0 w 11269336"/>
              <a:gd name="connsiteY264" fmla="*/ 2285369 h 2323145"/>
              <a:gd name="connsiteX265" fmla="*/ 0 w 11269336"/>
              <a:gd name="connsiteY265"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263254 w 11269336"/>
              <a:gd name="connsiteY20" fmla="*/ 645662 h 2323145"/>
              <a:gd name="connsiteX21" fmla="*/ 9162278 w 11269336"/>
              <a:gd name="connsiteY21" fmla="*/ 704724 h 2323145"/>
              <a:gd name="connsiteX22" fmla="*/ 8977138 w 11269336"/>
              <a:gd name="connsiteY22" fmla="*/ 774970 h 2323145"/>
              <a:gd name="connsiteX23" fmla="*/ 9070855 w 11269336"/>
              <a:gd name="connsiteY23" fmla="*/ 794621 h 2323145"/>
              <a:gd name="connsiteX24" fmla="*/ 8914746 w 11269336"/>
              <a:gd name="connsiteY24" fmla="*/ 826428 h 2323145"/>
              <a:gd name="connsiteX25" fmla="*/ 8917778 w 11269336"/>
              <a:gd name="connsiteY25" fmla="*/ 835198 h 2323145"/>
              <a:gd name="connsiteX26" fmla="*/ 8905560 w 11269336"/>
              <a:gd name="connsiteY26" fmla="*/ 838358 h 2323145"/>
              <a:gd name="connsiteX27" fmla="*/ 8897564 w 11269336"/>
              <a:gd name="connsiteY27" fmla="*/ 834287 h 2323145"/>
              <a:gd name="connsiteX28" fmla="*/ 8878040 w 11269336"/>
              <a:gd name="connsiteY28" fmla="*/ 844150 h 2323145"/>
              <a:gd name="connsiteX29" fmla="*/ 8882654 w 11269336"/>
              <a:gd name="connsiteY29" fmla="*/ 892768 h 2323145"/>
              <a:gd name="connsiteX30" fmla="*/ 8795998 w 11269336"/>
              <a:gd name="connsiteY30" fmla="*/ 863337 h 2323145"/>
              <a:gd name="connsiteX31" fmla="*/ 8776970 w 11269336"/>
              <a:gd name="connsiteY31" fmla="*/ 885177 h 2323145"/>
              <a:gd name="connsiteX32" fmla="*/ 8755719 w 11269336"/>
              <a:gd name="connsiteY32" fmla="*/ 889754 h 2323145"/>
              <a:gd name="connsiteX33" fmla="*/ 8743257 w 11269336"/>
              <a:gd name="connsiteY33" fmla="*/ 904723 h 2323145"/>
              <a:gd name="connsiteX34" fmla="*/ 8721366 w 11269336"/>
              <a:gd name="connsiteY34" fmla="*/ 904711 h 2323145"/>
              <a:gd name="connsiteX35" fmla="*/ 8678353 w 11269336"/>
              <a:gd name="connsiteY35" fmla="*/ 926318 h 2323145"/>
              <a:gd name="connsiteX36" fmla="*/ 8636849 w 11269336"/>
              <a:gd name="connsiteY36" fmla="*/ 937900 h 2323145"/>
              <a:gd name="connsiteX37" fmla="*/ 8620213 w 11269336"/>
              <a:gd name="connsiteY37" fmla="*/ 943068 h 2323145"/>
              <a:gd name="connsiteX38" fmla="*/ 8612581 w 11269336"/>
              <a:gd name="connsiteY38" fmla="*/ 952695 h 2323145"/>
              <a:gd name="connsiteX39" fmla="*/ 8589038 w 11269336"/>
              <a:gd name="connsiteY39" fmla="*/ 963892 h 2323145"/>
              <a:gd name="connsiteX40" fmla="*/ 8579950 w 11269336"/>
              <a:gd name="connsiteY40" fmla="*/ 960899 h 2323145"/>
              <a:gd name="connsiteX41" fmla="*/ 8579319 w 11269336"/>
              <a:gd name="connsiteY41" fmla="*/ 965630 h 2323145"/>
              <a:gd name="connsiteX42" fmla="*/ 8547429 w 11269336"/>
              <a:gd name="connsiteY42" fmla="*/ 984506 h 2323145"/>
              <a:gd name="connsiteX43" fmla="*/ 8478704 w 11269336"/>
              <a:gd name="connsiteY43" fmla="*/ 1025490 h 2323145"/>
              <a:gd name="connsiteX44" fmla="*/ 8461421 w 11269336"/>
              <a:gd name="connsiteY44" fmla="*/ 1035512 h 2323145"/>
              <a:gd name="connsiteX45" fmla="*/ 8445003 w 11269336"/>
              <a:gd name="connsiteY45" fmla="*/ 1036851 h 2323145"/>
              <a:gd name="connsiteX46" fmla="*/ 8357350 w 11269336"/>
              <a:gd name="connsiteY46" fmla="*/ 1060213 h 2323145"/>
              <a:gd name="connsiteX47" fmla="*/ 8335565 w 11269336"/>
              <a:gd name="connsiteY47" fmla="*/ 1061151 h 2323145"/>
              <a:gd name="connsiteX48" fmla="*/ 8325267 w 11269336"/>
              <a:gd name="connsiteY48" fmla="*/ 1055919 h 2323145"/>
              <a:gd name="connsiteX49" fmla="*/ 8293586 w 11269336"/>
              <a:gd name="connsiteY49" fmla="*/ 1076144 h 2323145"/>
              <a:gd name="connsiteX50" fmla="*/ 8242405 w 11269336"/>
              <a:gd name="connsiteY50" fmla="*/ 1095960 h 2323145"/>
              <a:gd name="connsiteX51" fmla="*/ 8197391 w 11269336"/>
              <a:gd name="connsiteY51" fmla="*/ 1107746 h 2323145"/>
              <a:gd name="connsiteX52" fmla="*/ 8081474 w 11269336"/>
              <a:gd name="connsiteY52" fmla="*/ 1130125 h 2323145"/>
              <a:gd name="connsiteX53" fmla="*/ 8053585 w 11269336"/>
              <a:gd name="connsiteY53" fmla="*/ 1129169 h 2323145"/>
              <a:gd name="connsiteX54" fmla="*/ 8038422 w 11269336"/>
              <a:gd name="connsiteY54" fmla="*/ 1119092 h 2323145"/>
              <a:gd name="connsiteX55" fmla="*/ 8029450 w 11269336"/>
              <a:gd name="connsiteY55" fmla="*/ 1125592 h 2323145"/>
              <a:gd name="connsiteX56" fmla="*/ 7959552 w 11269336"/>
              <a:gd name="connsiteY56" fmla="*/ 1140188 h 2323145"/>
              <a:gd name="connsiteX57" fmla="*/ 7914188 w 11269336"/>
              <a:gd name="connsiteY57" fmla="*/ 1150862 h 2323145"/>
              <a:gd name="connsiteX58" fmla="*/ 7914918 w 11269336"/>
              <a:gd name="connsiteY58" fmla="*/ 1168758 h 2323145"/>
              <a:gd name="connsiteX59" fmla="*/ 7875510 w 11269336"/>
              <a:gd name="connsiteY59" fmla="*/ 1183153 h 2323145"/>
              <a:gd name="connsiteX60" fmla="*/ 7829932 w 11269336"/>
              <a:gd name="connsiteY60" fmla="*/ 1180782 h 2323145"/>
              <a:gd name="connsiteX61" fmla="*/ 7779182 w 11269336"/>
              <a:gd name="connsiteY61" fmla="*/ 1192665 h 2323145"/>
              <a:gd name="connsiteX62" fmla="*/ 7748774 w 11269336"/>
              <a:gd name="connsiteY62" fmla="*/ 1199586 h 2323145"/>
              <a:gd name="connsiteX63" fmla="*/ 7671846 w 11269336"/>
              <a:gd name="connsiteY63" fmla="*/ 1231966 h 2323145"/>
              <a:gd name="connsiteX64" fmla="*/ 7554146 w 11269336"/>
              <a:gd name="connsiteY64" fmla="*/ 1319748 h 2323145"/>
              <a:gd name="connsiteX65" fmla="*/ 7515052 w 11269336"/>
              <a:gd name="connsiteY65" fmla="*/ 1336718 h 2323145"/>
              <a:gd name="connsiteX66" fmla="*/ 7507193 w 11269336"/>
              <a:gd name="connsiteY66" fmla="*/ 1334617 h 2323145"/>
              <a:gd name="connsiteX67" fmla="*/ 7461694 w 11269336"/>
              <a:gd name="connsiteY67" fmla="*/ 1375866 h 2323145"/>
              <a:gd name="connsiteX68" fmla="*/ 7377571 w 11269336"/>
              <a:gd name="connsiteY68" fmla="*/ 1400128 h 2323145"/>
              <a:gd name="connsiteX69" fmla="*/ 7311261 w 11269336"/>
              <a:gd name="connsiteY69" fmla="*/ 1412652 h 2323145"/>
              <a:gd name="connsiteX70" fmla="*/ 7275307 w 11269336"/>
              <a:gd name="connsiteY70" fmla="*/ 1422171 h 2323145"/>
              <a:gd name="connsiteX71" fmla="*/ 7247783 w 11269336"/>
              <a:gd name="connsiteY71" fmla="*/ 1426330 h 2323145"/>
              <a:gd name="connsiteX72" fmla="*/ 7185047 w 11269336"/>
              <a:gd name="connsiteY72" fmla="*/ 1451812 h 2323145"/>
              <a:gd name="connsiteX73" fmla="*/ 7084117 w 11269336"/>
              <a:gd name="connsiteY73" fmla="*/ 1500281 h 2323145"/>
              <a:gd name="connsiteX74" fmla="*/ 7062011 w 11269336"/>
              <a:gd name="connsiteY74" fmla="*/ 1509183 h 2323145"/>
              <a:gd name="connsiteX75" fmla="*/ 7040555 w 11269336"/>
              <a:gd name="connsiteY75" fmla="*/ 1511207 h 2323145"/>
              <a:gd name="connsiteX76" fmla="*/ 7033438 w 11269336"/>
              <a:gd name="connsiteY76" fmla="*/ 1506772 h 2323145"/>
              <a:gd name="connsiteX77" fmla="*/ 7020886 w 11269336"/>
              <a:gd name="connsiteY77" fmla="*/ 1510764 h 2323145"/>
              <a:gd name="connsiteX78" fmla="*/ 7017033 w 11269336"/>
              <a:gd name="connsiteY78" fmla="*/ 1510650 h 2323145"/>
              <a:gd name="connsiteX79" fmla="*/ 6995460 w 11269336"/>
              <a:gd name="connsiteY79" fmla="*/ 1511173 h 2323145"/>
              <a:gd name="connsiteX80" fmla="*/ 6962144 w 11269336"/>
              <a:gd name="connsiteY80" fmla="*/ 1541508 h 2323145"/>
              <a:gd name="connsiteX81" fmla="*/ 6910674 w 11269336"/>
              <a:gd name="connsiteY81" fmla="*/ 1554793 h 2323145"/>
              <a:gd name="connsiteX82" fmla="*/ 6732152 w 11269336"/>
              <a:gd name="connsiteY82" fmla="*/ 1642538 h 2323145"/>
              <a:gd name="connsiteX83" fmla="*/ 6694106 w 11269336"/>
              <a:gd name="connsiteY83" fmla="*/ 1632377 h 2323145"/>
              <a:gd name="connsiteX84" fmla="*/ 6617223 w 11269336"/>
              <a:gd name="connsiteY84" fmla="*/ 1659889 h 2323145"/>
              <a:gd name="connsiteX85" fmla="*/ 6521138 w 11269336"/>
              <a:gd name="connsiteY85" fmla="*/ 1744340 h 2323145"/>
              <a:gd name="connsiteX86" fmla="*/ 6380677 w 11269336"/>
              <a:gd name="connsiteY86" fmla="*/ 1796883 h 2323145"/>
              <a:gd name="connsiteX87" fmla="*/ 6374897 w 11269336"/>
              <a:gd name="connsiteY87" fmla="*/ 1809910 h 2323145"/>
              <a:gd name="connsiteX88" fmla="*/ 6364545 w 11269336"/>
              <a:gd name="connsiteY88" fmla="*/ 1820090 h 2323145"/>
              <a:gd name="connsiteX89" fmla="*/ 6362126 w 11269336"/>
              <a:gd name="connsiteY89" fmla="*/ 1819991 h 2323145"/>
              <a:gd name="connsiteX90" fmla="*/ 6346673 w 11269336"/>
              <a:gd name="connsiteY90" fmla="*/ 1827824 h 2323145"/>
              <a:gd name="connsiteX91" fmla="*/ 6345588 w 11269336"/>
              <a:gd name="connsiteY91" fmla="*/ 1832232 h 2323145"/>
              <a:gd name="connsiteX92" fmla="*/ 6335708 w 11269336"/>
              <a:gd name="connsiteY92" fmla="*/ 1838451 h 2323145"/>
              <a:gd name="connsiteX93" fmla="*/ 6318182 w 11269336"/>
              <a:gd name="connsiteY93" fmla="*/ 1852975 h 2323145"/>
              <a:gd name="connsiteX94" fmla="*/ 6313084 w 11269336"/>
              <a:gd name="connsiteY94" fmla="*/ 1853561 h 2323145"/>
              <a:gd name="connsiteX95" fmla="*/ 6283816 w 11269336"/>
              <a:gd name="connsiteY95" fmla="*/ 1872148 h 2323145"/>
              <a:gd name="connsiteX96" fmla="*/ 6282550 w 11269336"/>
              <a:gd name="connsiteY96" fmla="*/ 1871392 h 2323145"/>
              <a:gd name="connsiteX97" fmla="*/ 6270527 w 11269336"/>
              <a:gd name="connsiteY97" fmla="*/ 1872208 h 2323145"/>
              <a:gd name="connsiteX98" fmla="*/ 6249518 w 11269336"/>
              <a:gd name="connsiteY98" fmla="*/ 1876079 h 2323145"/>
              <a:gd name="connsiteX99" fmla="*/ 6190386 w 11269336"/>
              <a:gd name="connsiteY99" fmla="*/ 1872478 h 2323145"/>
              <a:gd name="connsiteX100" fmla="*/ 6159777 w 11269336"/>
              <a:gd name="connsiteY100" fmla="*/ 1891745 h 2323145"/>
              <a:gd name="connsiteX101" fmla="*/ 6153131 w 11269336"/>
              <a:gd name="connsiteY101" fmla="*/ 1895079 h 2323145"/>
              <a:gd name="connsiteX102" fmla="*/ 6152798 w 11269336"/>
              <a:gd name="connsiteY102" fmla="*/ 1894920 h 2323145"/>
              <a:gd name="connsiteX103" fmla="*/ 6145388 w 11269336"/>
              <a:gd name="connsiteY103" fmla="*/ 1897990 h 2323145"/>
              <a:gd name="connsiteX104" fmla="*/ 6141014 w 11269336"/>
              <a:gd name="connsiteY104" fmla="*/ 1901155 h 2323145"/>
              <a:gd name="connsiteX105" fmla="*/ 6128122 w 11269336"/>
              <a:gd name="connsiteY105" fmla="*/ 1907623 h 2323145"/>
              <a:gd name="connsiteX106" fmla="*/ 6122351 w 11269336"/>
              <a:gd name="connsiteY106" fmla="*/ 1908359 h 2323145"/>
              <a:gd name="connsiteX107" fmla="*/ 6064750 w 11269336"/>
              <a:gd name="connsiteY107" fmla="*/ 1896394 h 2323145"/>
              <a:gd name="connsiteX108" fmla="*/ 5964230 w 11269336"/>
              <a:gd name="connsiteY108" fmla="*/ 1910038 h 2323145"/>
              <a:gd name="connsiteX109" fmla="*/ 5865399 w 11269336"/>
              <a:gd name="connsiteY109" fmla="*/ 1926966 h 2323145"/>
              <a:gd name="connsiteX110" fmla="*/ 5829951 w 11269336"/>
              <a:gd name="connsiteY110" fmla="*/ 1934755 h 2323145"/>
              <a:gd name="connsiteX111" fmla="*/ 5765285 w 11269336"/>
              <a:gd name="connsiteY111" fmla="*/ 1941322 h 2323145"/>
              <a:gd name="connsiteX112" fmla="*/ 5734750 w 11269336"/>
              <a:gd name="connsiteY112" fmla="*/ 1939793 h 2323145"/>
              <a:gd name="connsiteX113" fmla="*/ 5733569 w 11269336"/>
              <a:gd name="connsiteY113" fmla="*/ 1940505 h 2323145"/>
              <a:gd name="connsiteX114" fmla="*/ 5730329 w 11269336"/>
              <a:gd name="connsiteY114" fmla="*/ 1937845 h 2323145"/>
              <a:gd name="connsiteX115" fmla="*/ 5724661 w 11269336"/>
              <a:gd name="connsiteY115" fmla="*/ 1937455 h 2323145"/>
              <a:gd name="connsiteX116" fmla="*/ 5710186 w 11269336"/>
              <a:gd name="connsiteY116" fmla="*/ 1941370 h 2323145"/>
              <a:gd name="connsiteX117" fmla="*/ 5704910 w 11269336"/>
              <a:gd name="connsiteY117" fmla="*/ 1943663 h 2323145"/>
              <a:gd name="connsiteX118" fmla="*/ 5696836 w 11269336"/>
              <a:gd name="connsiteY118" fmla="*/ 1945271 h 2323145"/>
              <a:gd name="connsiteX119" fmla="*/ 5696583 w 11269336"/>
              <a:gd name="connsiteY119" fmla="*/ 1945050 h 2323145"/>
              <a:gd name="connsiteX120" fmla="*/ 5689123 w 11269336"/>
              <a:gd name="connsiteY120" fmla="*/ 1947067 h 2323145"/>
              <a:gd name="connsiteX121" fmla="*/ 5653291 w 11269336"/>
              <a:gd name="connsiteY121" fmla="*/ 1960245 h 2323145"/>
              <a:gd name="connsiteX122" fmla="*/ 5599385 w 11269336"/>
              <a:gd name="connsiteY122" fmla="*/ 1945198 h 2323145"/>
              <a:gd name="connsiteX123" fmla="*/ 5578300 w 11269336"/>
              <a:gd name="connsiteY123" fmla="*/ 1944963 h 2323145"/>
              <a:gd name="connsiteX124" fmla="*/ 5566758 w 11269336"/>
              <a:gd name="connsiteY124" fmla="*/ 1943441 h 2323145"/>
              <a:gd name="connsiteX125" fmla="*/ 5565857 w 11269336"/>
              <a:gd name="connsiteY125" fmla="*/ 1942445 h 2323145"/>
              <a:gd name="connsiteX126" fmla="*/ 5531534 w 11269336"/>
              <a:gd name="connsiteY126" fmla="*/ 1955208 h 2323145"/>
              <a:gd name="connsiteX127" fmla="*/ 5526552 w 11269336"/>
              <a:gd name="connsiteY127" fmla="*/ 1954799 h 2323145"/>
              <a:gd name="connsiteX128" fmla="*/ 5504723 w 11269336"/>
              <a:gd name="connsiteY128" fmla="*/ 1965811 h 2323145"/>
              <a:gd name="connsiteX129" fmla="*/ 5493156 w 11269336"/>
              <a:gd name="connsiteY129" fmla="*/ 1970063 h 2323145"/>
              <a:gd name="connsiteX130" fmla="*/ 5490486 w 11269336"/>
              <a:gd name="connsiteY130" fmla="*/ 1974227 h 2323145"/>
              <a:gd name="connsiteX131" fmla="*/ 5473107 w 11269336"/>
              <a:gd name="connsiteY131" fmla="*/ 1979001 h 2323145"/>
              <a:gd name="connsiteX132" fmla="*/ 5470885 w 11269336"/>
              <a:gd name="connsiteY132" fmla="*/ 1978432 h 2323145"/>
              <a:gd name="connsiteX133" fmla="*/ 5457393 w 11269336"/>
              <a:gd name="connsiteY133" fmla="*/ 1986525 h 2323145"/>
              <a:gd name="connsiteX134" fmla="*/ 5447102 w 11269336"/>
              <a:gd name="connsiteY134" fmla="*/ 1998329 h 2323145"/>
              <a:gd name="connsiteX135" fmla="*/ 5159151 w 11269336"/>
              <a:gd name="connsiteY135" fmla="*/ 2029640 h 2323145"/>
              <a:gd name="connsiteX136" fmla="*/ 5041688 w 11269336"/>
              <a:gd name="connsiteY136" fmla="*/ 2022334 h 2323145"/>
              <a:gd name="connsiteX137" fmla="*/ 4860988 w 11269336"/>
              <a:gd name="connsiteY137" fmla="*/ 2135698 h 2323145"/>
              <a:gd name="connsiteX138" fmla="*/ 4807902 w 11269336"/>
              <a:gd name="connsiteY138" fmla="*/ 2138894 h 2323145"/>
              <a:gd name="connsiteX139" fmla="*/ 4765388 w 11269336"/>
              <a:gd name="connsiteY139" fmla="*/ 2162525 h 2323145"/>
              <a:gd name="connsiteX140" fmla="*/ 4745033 w 11269336"/>
              <a:gd name="connsiteY140" fmla="*/ 2158859 h 2323145"/>
              <a:gd name="connsiteX141" fmla="*/ 4741475 w 11269336"/>
              <a:gd name="connsiteY141" fmla="*/ 2157998 h 2323145"/>
              <a:gd name="connsiteX142" fmla="*/ 4728247 w 11269336"/>
              <a:gd name="connsiteY142" fmla="*/ 2159526 h 2323145"/>
              <a:gd name="connsiteX143" fmla="*/ 4723263 w 11269336"/>
              <a:gd name="connsiteY143" fmla="*/ 2153742 h 2323145"/>
              <a:gd name="connsiteX144" fmla="*/ 4702453 w 11269336"/>
              <a:gd name="connsiteY144" fmla="*/ 2151586 h 2323145"/>
              <a:gd name="connsiteX145" fmla="*/ 4678455 w 11269336"/>
              <a:gd name="connsiteY145" fmla="*/ 2156131 h 2323145"/>
              <a:gd name="connsiteX146" fmla="*/ 4593061 w 11269336"/>
              <a:gd name="connsiteY146" fmla="*/ 2171597 h 2323145"/>
              <a:gd name="connsiteX147" fmla="*/ 4579902 w 11269336"/>
              <a:gd name="connsiteY147" fmla="*/ 2177927 h 2323145"/>
              <a:gd name="connsiteX148" fmla="*/ 4533444 w 11269336"/>
              <a:gd name="connsiteY148" fmla="*/ 2181200 h 2323145"/>
              <a:gd name="connsiteX149" fmla="*/ 4492832 w 11269336"/>
              <a:gd name="connsiteY149" fmla="*/ 2188033 h 2323145"/>
              <a:gd name="connsiteX150" fmla="*/ 4467257 w 11269336"/>
              <a:gd name="connsiteY150" fmla="*/ 2196121 h 2323145"/>
              <a:gd name="connsiteX151" fmla="*/ 4459937 w 11269336"/>
              <a:gd name="connsiteY151" fmla="*/ 2195182 h 2323145"/>
              <a:gd name="connsiteX152" fmla="*/ 4433312 w 11269336"/>
              <a:gd name="connsiteY152" fmla="*/ 2199004 h 2323145"/>
              <a:gd name="connsiteX153" fmla="*/ 4420601 w 11269336"/>
              <a:gd name="connsiteY153" fmla="*/ 2205158 h 2323145"/>
              <a:gd name="connsiteX154" fmla="*/ 4405765 w 11269336"/>
              <a:gd name="connsiteY154" fmla="*/ 2199902 h 2323145"/>
              <a:gd name="connsiteX155" fmla="*/ 4401354 w 11269336"/>
              <a:gd name="connsiteY155" fmla="*/ 2194745 h 2323145"/>
              <a:gd name="connsiteX156" fmla="*/ 4383151 w 11269336"/>
              <a:gd name="connsiteY156" fmla="*/ 2201140 h 2323145"/>
              <a:gd name="connsiteX157" fmla="*/ 4366646 w 11269336"/>
              <a:gd name="connsiteY157" fmla="*/ 2198564 h 2323145"/>
              <a:gd name="connsiteX158" fmla="*/ 4354009 w 11269336"/>
              <a:gd name="connsiteY158" fmla="*/ 2204984 h 2323145"/>
              <a:gd name="connsiteX159" fmla="*/ 4348284 w 11269336"/>
              <a:gd name="connsiteY159" fmla="*/ 2205270 h 2323145"/>
              <a:gd name="connsiteX160" fmla="*/ 4333906 w 11269336"/>
              <a:gd name="connsiteY160" fmla="*/ 2205251 h 2323145"/>
              <a:gd name="connsiteX161" fmla="*/ 4308819 w 11269336"/>
              <a:gd name="connsiteY161" fmla="*/ 2203822 h 2323145"/>
              <a:gd name="connsiteX162" fmla="*/ 4301210 w 11269336"/>
              <a:gd name="connsiteY162" fmla="*/ 2204456 h 2323145"/>
              <a:gd name="connsiteX163" fmla="*/ 4283095 w 11269336"/>
              <a:gd name="connsiteY163" fmla="*/ 2198177 h 2323145"/>
              <a:gd name="connsiteX164" fmla="*/ 4250119 w 11269336"/>
              <a:gd name="connsiteY164" fmla="*/ 2196342 h 2323145"/>
              <a:gd name="connsiteX165" fmla="*/ 4189203 w 11269336"/>
              <a:gd name="connsiteY165" fmla="*/ 2178994 h 2323145"/>
              <a:gd name="connsiteX166" fmla="*/ 4154035 w 11269336"/>
              <a:gd name="connsiteY166" fmla="*/ 2171950 h 2323145"/>
              <a:gd name="connsiteX167" fmla="*/ 4129569 w 11269336"/>
              <a:gd name="connsiteY167" fmla="*/ 2163850 h 2323145"/>
              <a:gd name="connsiteX168" fmla="*/ 4061250 w 11269336"/>
              <a:gd name="connsiteY168" fmla="*/ 2159236 h 2323145"/>
              <a:gd name="connsiteX169" fmla="*/ 3945480 w 11269336"/>
              <a:gd name="connsiteY169" fmla="*/ 2158279 h 2323145"/>
              <a:gd name="connsiteX170" fmla="*/ 3921468 w 11269336"/>
              <a:gd name="connsiteY170" fmla="*/ 2156588 h 2323145"/>
              <a:gd name="connsiteX171" fmla="*/ 3903348 w 11269336"/>
              <a:gd name="connsiteY171" fmla="*/ 2149220 h 2323145"/>
              <a:gd name="connsiteX172" fmla="*/ 3901342 w 11269336"/>
              <a:gd name="connsiteY172" fmla="*/ 2142355 h 2323145"/>
              <a:gd name="connsiteX173" fmla="*/ 3888539 w 11269336"/>
              <a:gd name="connsiteY173" fmla="*/ 2140476 h 2323145"/>
              <a:gd name="connsiteX174" fmla="*/ 3885662 w 11269336"/>
              <a:gd name="connsiteY174" fmla="*/ 2138740 h 2323145"/>
              <a:gd name="connsiteX175" fmla="*/ 3868627 w 11269336"/>
              <a:gd name="connsiteY175" fmla="*/ 2130023 h 2323145"/>
              <a:gd name="connsiteX176" fmla="*/ 3819177 w 11269336"/>
              <a:gd name="connsiteY176" fmla="*/ 2142111 h 2323145"/>
              <a:gd name="connsiteX177" fmla="*/ 3769100 w 11269336"/>
              <a:gd name="connsiteY177" fmla="*/ 2131731 h 2323145"/>
              <a:gd name="connsiteX178" fmla="*/ 3562752 w 11269336"/>
              <a:gd name="connsiteY178" fmla="*/ 2131785 h 2323145"/>
              <a:gd name="connsiteX179" fmla="*/ 3541402 w 11269336"/>
              <a:gd name="connsiteY179" fmla="*/ 2106821 h 2323145"/>
              <a:gd name="connsiteX180" fmla="*/ 3365341 w 11269336"/>
              <a:gd name="connsiteY180" fmla="*/ 2077638 h 2323145"/>
              <a:gd name="connsiteX181" fmla="*/ 3170922 w 11269336"/>
              <a:gd name="connsiteY181" fmla="*/ 2115957 h 2323145"/>
              <a:gd name="connsiteX182" fmla="*/ 3156256 w 11269336"/>
              <a:gd name="connsiteY182" fmla="*/ 2124773 h 2323145"/>
              <a:gd name="connsiteX183" fmla="*/ 3140298 w 11269336"/>
              <a:gd name="connsiteY183" fmla="*/ 2129182 h 2323145"/>
              <a:gd name="connsiteX184" fmla="*/ 3138514 w 11269336"/>
              <a:gd name="connsiteY184" fmla="*/ 2128069 h 2323145"/>
              <a:gd name="connsiteX185" fmla="*/ 3120467 w 11269336"/>
              <a:gd name="connsiteY185" fmla="*/ 2128281 h 2323145"/>
              <a:gd name="connsiteX186" fmla="*/ 3116175 w 11269336"/>
              <a:gd name="connsiteY186" fmla="*/ 2131633 h 2323145"/>
              <a:gd name="connsiteX187" fmla="*/ 3103685 w 11269336"/>
              <a:gd name="connsiteY187" fmla="*/ 2132814 h 2323145"/>
              <a:gd name="connsiteX188" fmla="*/ 3078794 w 11269336"/>
              <a:gd name="connsiteY188" fmla="*/ 2137935 h 2323145"/>
              <a:gd name="connsiteX189" fmla="*/ 3074407 w 11269336"/>
              <a:gd name="connsiteY189" fmla="*/ 2136274 h 2323145"/>
              <a:gd name="connsiteX190" fmla="*/ 3037285 w 11269336"/>
              <a:gd name="connsiteY190" fmla="*/ 2139919 h 2323145"/>
              <a:gd name="connsiteX191" fmla="*/ 3036901 w 11269336"/>
              <a:gd name="connsiteY191" fmla="*/ 2138726 h 2323145"/>
              <a:gd name="connsiteX192" fmla="*/ 3026996 w 11269336"/>
              <a:gd name="connsiteY192" fmla="*/ 2134322 h 2323145"/>
              <a:gd name="connsiteX193" fmla="*/ 3007772 w 11269336"/>
              <a:gd name="connsiteY193" fmla="*/ 2128742 h 2323145"/>
              <a:gd name="connsiteX194" fmla="*/ 2965030 w 11269336"/>
              <a:gd name="connsiteY194" fmla="*/ 2100494 h 2323145"/>
              <a:gd name="connsiteX195" fmla="*/ 2926342 w 11269336"/>
              <a:gd name="connsiteY195" fmla="*/ 2104155 h 2323145"/>
              <a:gd name="connsiteX196" fmla="*/ 2918608 w 11269336"/>
              <a:gd name="connsiteY196" fmla="*/ 2104215 h 2323145"/>
              <a:gd name="connsiteX197" fmla="*/ 2918475 w 11269336"/>
              <a:gd name="connsiteY197" fmla="*/ 2103937 h 2323145"/>
              <a:gd name="connsiteX198" fmla="*/ 2910360 w 11269336"/>
              <a:gd name="connsiteY198" fmla="*/ 2103444 h 2323145"/>
              <a:gd name="connsiteX199" fmla="*/ 2904507 w 11269336"/>
              <a:gd name="connsiteY199" fmla="*/ 2104326 h 2323145"/>
              <a:gd name="connsiteX200" fmla="*/ 2889503 w 11269336"/>
              <a:gd name="connsiteY200" fmla="*/ 2104443 h 2323145"/>
              <a:gd name="connsiteX201" fmla="*/ 2884480 w 11269336"/>
              <a:gd name="connsiteY201" fmla="*/ 2102626 h 2323145"/>
              <a:gd name="connsiteX202" fmla="*/ 2882689 w 11269336"/>
              <a:gd name="connsiteY202" fmla="*/ 2099228 h 2323145"/>
              <a:gd name="connsiteX203" fmla="*/ 2881291 w 11269336"/>
              <a:gd name="connsiteY203" fmla="*/ 2099618 h 2323145"/>
              <a:gd name="connsiteX204" fmla="*/ 2853979 w 11269336"/>
              <a:gd name="connsiteY204" fmla="*/ 2090388 h 2323145"/>
              <a:gd name="connsiteX205" fmla="*/ 2791790 w 11269336"/>
              <a:gd name="connsiteY205" fmla="*/ 2080332 h 2323145"/>
              <a:gd name="connsiteX206" fmla="*/ 2755844 w 11269336"/>
              <a:gd name="connsiteY206" fmla="*/ 2078874 h 2323145"/>
              <a:gd name="connsiteX207" fmla="*/ 2657742 w 11269336"/>
              <a:gd name="connsiteY207" fmla="*/ 2070179 h 2323145"/>
              <a:gd name="connsiteX208" fmla="*/ 2559549 w 11269336"/>
              <a:gd name="connsiteY208" fmla="*/ 2057873 h 2323145"/>
              <a:gd name="connsiteX209" fmla="*/ 2512054 w 11269336"/>
              <a:gd name="connsiteY209" fmla="*/ 2031671 h 2323145"/>
              <a:gd name="connsiteX210" fmla="*/ 2506437 w 11269336"/>
              <a:gd name="connsiteY210" fmla="*/ 2030918 h 2323145"/>
              <a:gd name="connsiteX211" fmla="*/ 2491752 w 11269336"/>
              <a:gd name="connsiteY211" fmla="*/ 2033906 h 2323145"/>
              <a:gd name="connsiteX212" fmla="*/ 2486338 w 11269336"/>
              <a:gd name="connsiteY212" fmla="*/ 2035862 h 2323145"/>
              <a:gd name="connsiteX213" fmla="*/ 2478186 w 11269336"/>
              <a:gd name="connsiteY213" fmla="*/ 2036953 h 2323145"/>
              <a:gd name="connsiteX214" fmla="*/ 2477950 w 11269336"/>
              <a:gd name="connsiteY214" fmla="*/ 2036715 h 2323145"/>
              <a:gd name="connsiteX215" fmla="*/ 2470381 w 11269336"/>
              <a:gd name="connsiteY215" fmla="*/ 2038256 h 2323145"/>
              <a:gd name="connsiteX216" fmla="*/ 2433781 w 11269336"/>
              <a:gd name="connsiteY216" fmla="*/ 2049140 h 2323145"/>
              <a:gd name="connsiteX217" fmla="*/ 2381172 w 11269336"/>
              <a:gd name="connsiteY217" fmla="*/ 2030645 h 2323145"/>
              <a:gd name="connsiteX218" fmla="*/ 2360198 w 11269336"/>
              <a:gd name="connsiteY218" fmla="*/ 2029059 h 2323145"/>
              <a:gd name="connsiteX219" fmla="*/ 2348815 w 11269336"/>
              <a:gd name="connsiteY219" fmla="*/ 2026798 h 2323145"/>
              <a:gd name="connsiteX220" fmla="*/ 2347988 w 11269336"/>
              <a:gd name="connsiteY220" fmla="*/ 2025745 h 2323145"/>
              <a:gd name="connsiteX221" fmla="*/ 2312920 w 11269336"/>
              <a:gd name="connsiteY221" fmla="*/ 2036311 h 2323145"/>
              <a:gd name="connsiteX222" fmla="*/ 2307986 w 11269336"/>
              <a:gd name="connsiteY222" fmla="*/ 2035583 h 2323145"/>
              <a:gd name="connsiteX223" fmla="*/ 2285481 w 11269336"/>
              <a:gd name="connsiteY223" fmla="*/ 2045197 h 2323145"/>
              <a:gd name="connsiteX224" fmla="*/ 2273666 w 11269336"/>
              <a:gd name="connsiteY224" fmla="*/ 2048710 h 2323145"/>
              <a:gd name="connsiteX225" fmla="*/ 2270719 w 11269336"/>
              <a:gd name="connsiteY225" fmla="*/ 2052702 h 2323145"/>
              <a:gd name="connsiteX226" fmla="*/ 2253080 w 11269336"/>
              <a:gd name="connsiteY226" fmla="*/ 2056363 h 2323145"/>
              <a:gd name="connsiteX227" fmla="*/ 2250906 w 11269336"/>
              <a:gd name="connsiteY227" fmla="*/ 2055654 h 2323145"/>
              <a:gd name="connsiteX228" fmla="*/ 2236905 w 11269336"/>
              <a:gd name="connsiteY228" fmla="*/ 2062882 h 2323145"/>
              <a:gd name="connsiteX229" fmla="*/ 2225830 w 11269336"/>
              <a:gd name="connsiteY229" fmla="*/ 2074027 h 2323145"/>
              <a:gd name="connsiteX230" fmla="*/ 2073776 w 11269336"/>
              <a:gd name="connsiteY230" fmla="*/ 2089244 h 2323145"/>
              <a:gd name="connsiteX231" fmla="*/ 1948256 w 11269336"/>
              <a:gd name="connsiteY231" fmla="*/ 2146616 h 2323145"/>
              <a:gd name="connsiteX232" fmla="*/ 1865582 w 11269336"/>
              <a:gd name="connsiteY232" fmla="*/ 2153738 h 2323145"/>
              <a:gd name="connsiteX233" fmla="*/ 1835210 w 11269336"/>
              <a:gd name="connsiteY233" fmla="*/ 2134244 h 2323145"/>
              <a:gd name="connsiteX234" fmla="*/ 1632661 w 11269336"/>
              <a:gd name="connsiteY234" fmla="*/ 2173882 h 2323145"/>
              <a:gd name="connsiteX235" fmla="*/ 1579590 w 11269336"/>
              <a:gd name="connsiteY235" fmla="*/ 2173680 h 2323145"/>
              <a:gd name="connsiteX236" fmla="*/ 1535601 w 11269336"/>
              <a:gd name="connsiteY236" fmla="*/ 2194590 h 2323145"/>
              <a:gd name="connsiteX237" fmla="*/ 1515594 w 11269336"/>
              <a:gd name="connsiteY237" fmla="*/ 2189622 h 2323145"/>
              <a:gd name="connsiteX238" fmla="*/ 1512113 w 11269336"/>
              <a:gd name="connsiteY238" fmla="*/ 2188534 h 2323145"/>
              <a:gd name="connsiteX239" fmla="*/ 1498838 w 11269336"/>
              <a:gd name="connsiteY239" fmla="*/ 2189213 h 2323145"/>
              <a:gd name="connsiteX240" fmla="*/ 1494279 w 11269336"/>
              <a:gd name="connsiteY240" fmla="*/ 2183112 h 2323145"/>
              <a:gd name="connsiteX241" fmla="*/ 1473714 w 11269336"/>
              <a:gd name="connsiteY241" fmla="*/ 2179625 h 2323145"/>
              <a:gd name="connsiteX242" fmla="*/ 1449503 w 11269336"/>
              <a:gd name="connsiteY242" fmla="*/ 2182633 h 2323145"/>
              <a:gd name="connsiteX243" fmla="*/ 1266687 w 11269336"/>
              <a:gd name="connsiteY243" fmla="*/ 2212688 h 2323145"/>
              <a:gd name="connsiteX244" fmla="*/ 1239614 w 11269336"/>
              <a:gd name="connsiteY244" fmla="*/ 2209727 h 2323145"/>
              <a:gd name="connsiteX245" fmla="*/ 1202436 w 11269336"/>
              <a:gd name="connsiteY245" fmla="*/ 2209817 h 2323145"/>
              <a:gd name="connsiteX246" fmla="*/ 1136097 w 11269336"/>
              <a:gd name="connsiteY246" fmla="*/ 2205112 h 2323145"/>
              <a:gd name="connsiteX247" fmla="*/ 988232 w 11269336"/>
              <a:gd name="connsiteY247" fmla="*/ 2235635 h 2323145"/>
              <a:gd name="connsiteX248" fmla="*/ 981959 w 11269336"/>
              <a:gd name="connsiteY248" fmla="*/ 2231607 h 2323145"/>
              <a:gd name="connsiteX249" fmla="*/ 938600 w 11269336"/>
              <a:gd name="connsiteY249" fmla="*/ 2238113 h 2323145"/>
              <a:gd name="connsiteX250" fmla="*/ 791788 w 11269336"/>
              <a:gd name="connsiteY250" fmla="*/ 2293224 h 2323145"/>
              <a:gd name="connsiteX251" fmla="*/ 706914 w 11269336"/>
              <a:gd name="connsiteY251" fmla="*/ 2305046 h 2323145"/>
              <a:gd name="connsiteX252" fmla="*/ 675971 w 11269336"/>
              <a:gd name="connsiteY252" fmla="*/ 2304030 h 2323145"/>
              <a:gd name="connsiteX253" fmla="*/ 624180 w 11269336"/>
              <a:gd name="connsiteY253" fmla="*/ 2302650 h 2323145"/>
              <a:gd name="connsiteX254" fmla="*/ 583453 w 11269336"/>
              <a:gd name="connsiteY254" fmla="*/ 2288788 h 2323145"/>
              <a:gd name="connsiteX255" fmla="*/ 540946 w 11269336"/>
              <a:gd name="connsiteY255" fmla="*/ 2292721 h 2323145"/>
              <a:gd name="connsiteX256" fmla="*/ 533680 w 11269336"/>
              <a:gd name="connsiteY256" fmla="*/ 2310233 h 2323145"/>
              <a:gd name="connsiteX257" fmla="*/ 487366 w 11269336"/>
              <a:gd name="connsiteY257" fmla="*/ 2309053 h 2323145"/>
              <a:gd name="connsiteX258" fmla="*/ 416820 w 11269336"/>
              <a:gd name="connsiteY258" fmla="*/ 2305443 h 2323145"/>
              <a:gd name="connsiteX259" fmla="*/ 376805 w 11269336"/>
              <a:gd name="connsiteY259" fmla="*/ 2307647 h 2323145"/>
              <a:gd name="connsiteX260" fmla="*/ 266777 w 11269336"/>
              <a:gd name="connsiteY260" fmla="*/ 2309012 h 2323145"/>
              <a:gd name="connsiteX261" fmla="*/ 156013 w 11269336"/>
              <a:gd name="connsiteY261" fmla="*/ 2306832 h 2323145"/>
              <a:gd name="connsiteX262" fmla="*/ 87258 w 11269336"/>
              <a:gd name="connsiteY262" fmla="*/ 2285511 h 2323145"/>
              <a:gd name="connsiteX263" fmla="*/ 23798 w 11269336"/>
              <a:gd name="connsiteY263" fmla="*/ 2281822 h 2323145"/>
              <a:gd name="connsiteX264" fmla="*/ 0 w 11269336"/>
              <a:gd name="connsiteY264" fmla="*/ 2285369 h 2323145"/>
              <a:gd name="connsiteX265" fmla="*/ 0 w 11269336"/>
              <a:gd name="connsiteY265"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263254 w 11269336"/>
              <a:gd name="connsiteY20" fmla="*/ 645662 h 2323145"/>
              <a:gd name="connsiteX21" fmla="*/ 9162278 w 11269336"/>
              <a:gd name="connsiteY21" fmla="*/ 704724 h 2323145"/>
              <a:gd name="connsiteX22" fmla="*/ 8977138 w 11269336"/>
              <a:gd name="connsiteY22" fmla="*/ 774970 h 2323145"/>
              <a:gd name="connsiteX23" fmla="*/ 9070855 w 11269336"/>
              <a:gd name="connsiteY23" fmla="*/ 794621 h 2323145"/>
              <a:gd name="connsiteX24" fmla="*/ 8914746 w 11269336"/>
              <a:gd name="connsiteY24" fmla="*/ 826428 h 2323145"/>
              <a:gd name="connsiteX25" fmla="*/ 8917778 w 11269336"/>
              <a:gd name="connsiteY25" fmla="*/ 835198 h 2323145"/>
              <a:gd name="connsiteX26" fmla="*/ 8905560 w 11269336"/>
              <a:gd name="connsiteY26" fmla="*/ 838358 h 2323145"/>
              <a:gd name="connsiteX27" fmla="*/ 8897564 w 11269336"/>
              <a:gd name="connsiteY27" fmla="*/ 834287 h 2323145"/>
              <a:gd name="connsiteX28" fmla="*/ 8878040 w 11269336"/>
              <a:gd name="connsiteY28" fmla="*/ 844150 h 2323145"/>
              <a:gd name="connsiteX29" fmla="*/ 8795998 w 11269336"/>
              <a:gd name="connsiteY29" fmla="*/ 863337 h 2323145"/>
              <a:gd name="connsiteX30" fmla="*/ 8776970 w 11269336"/>
              <a:gd name="connsiteY30" fmla="*/ 885177 h 2323145"/>
              <a:gd name="connsiteX31" fmla="*/ 8755719 w 11269336"/>
              <a:gd name="connsiteY31" fmla="*/ 889754 h 2323145"/>
              <a:gd name="connsiteX32" fmla="*/ 8743257 w 11269336"/>
              <a:gd name="connsiteY32" fmla="*/ 904723 h 2323145"/>
              <a:gd name="connsiteX33" fmla="*/ 8721366 w 11269336"/>
              <a:gd name="connsiteY33" fmla="*/ 904711 h 2323145"/>
              <a:gd name="connsiteX34" fmla="*/ 8678353 w 11269336"/>
              <a:gd name="connsiteY34" fmla="*/ 926318 h 2323145"/>
              <a:gd name="connsiteX35" fmla="*/ 8636849 w 11269336"/>
              <a:gd name="connsiteY35" fmla="*/ 937900 h 2323145"/>
              <a:gd name="connsiteX36" fmla="*/ 8620213 w 11269336"/>
              <a:gd name="connsiteY36" fmla="*/ 943068 h 2323145"/>
              <a:gd name="connsiteX37" fmla="*/ 8612581 w 11269336"/>
              <a:gd name="connsiteY37" fmla="*/ 952695 h 2323145"/>
              <a:gd name="connsiteX38" fmla="*/ 8589038 w 11269336"/>
              <a:gd name="connsiteY38" fmla="*/ 963892 h 2323145"/>
              <a:gd name="connsiteX39" fmla="*/ 8579950 w 11269336"/>
              <a:gd name="connsiteY39" fmla="*/ 960899 h 2323145"/>
              <a:gd name="connsiteX40" fmla="*/ 8579319 w 11269336"/>
              <a:gd name="connsiteY40" fmla="*/ 965630 h 2323145"/>
              <a:gd name="connsiteX41" fmla="*/ 8547429 w 11269336"/>
              <a:gd name="connsiteY41" fmla="*/ 984506 h 2323145"/>
              <a:gd name="connsiteX42" fmla="*/ 8478704 w 11269336"/>
              <a:gd name="connsiteY42" fmla="*/ 1025490 h 2323145"/>
              <a:gd name="connsiteX43" fmla="*/ 8461421 w 11269336"/>
              <a:gd name="connsiteY43" fmla="*/ 1035512 h 2323145"/>
              <a:gd name="connsiteX44" fmla="*/ 8445003 w 11269336"/>
              <a:gd name="connsiteY44" fmla="*/ 1036851 h 2323145"/>
              <a:gd name="connsiteX45" fmla="*/ 8357350 w 11269336"/>
              <a:gd name="connsiteY45" fmla="*/ 1060213 h 2323145"/>
              <a:gd name="connsiteX46" fmla="*/ 8335565 w 11269336"/>
              <a:gd name="connsiteY46" fmla="*/ 1061151 h 2323145"/>
              <a:gd name="connsiteX47" fmla="*/ 8325267 w 11269336"/>
              <a:gd name="connsiteY47" fmla="*/ 1055919 h 2323145"/>
              <a:gd name="connsiteX48" fmla="*/ 8293586 w 11269336"/>
              <a:gd name="connsiteY48" fmla="*/ 1076144 h 2323145"/>
              <a:gd name="connsiteX49" fmla="*/ 8242405 w 11269336"/>
              <a:gd name="connsiteY49" fmla="*/ 1095960 h 2323145"/>
              <a:gd name="connsiteX50" fmla="*/ 8197391 w 11269336"/>
              <a:gd name="connsiteY50" fmla="*/ 1107746 h 2323145"/>
              <a:gd name="connsiteX51" fmla="*/ 8081474 w 11269336"/>
              <a:gd name="connsiteY51" fmla="*/ 1130125 h 2323145"/>
              <a:gd name="connsiteX52" fmla="*/ 8053585 w 11269336"/>
              <a:gd name="connsiteY52" fmla="*/ 1129169 h 2323145"/>
              <a:gd name="connsiteX53" fmla="*/ 8038422 w 11269336"/>
              <a:gd name="connsiteY53" fmla="*/ 1119092 h 2323145"/>
              <a:gd name="connsiteX54" fmla="*/ 8029450 w 11269336"/>
              <a:gd name="connsiteY54" fmla="*/ 1125592 h 2323145"/>
              <a:gd name="connsiteX55" fmla="*/ 7959552 w 11269336"/>
              <a:gd name="connsiteY55" fmla="*/ 1140188 h 2323145"/>
              <a:gd name="connsiteX56" fmla="*/ 7914188 w 11269336"/>
              <a:gd name="connsiteY56" fmla="*/ 1150862 h 2323145"/>
              <a:gd name="connsiteX57" fmla="*/ 7914918 w 11269336"/>
              <a:gd name="connsiteY57" fmla="*/ 1168758 h 2323145"/>
              <a:gd name="connsiteX58" fmla="*/ 7875510 w 11269336"/>
              <a:gd name="connsiteY58" fmla="*/ 1183153 h 2323145"/>
              <a:gd name="connsiteX59" fmla="*/ 7829932 w 11269336"/>
              <a:gd name="connsiteY59" fmla="*/ 1180782 h 2323145"/>
              <a:gd name="connsiteX60" fmla="*/ 7779182 w 11269336"/>
              <a:gd name="connsiteY60" fmla="*/ 1192665 h 2323145"/>
              <a:gd name="connsiteX61" fmla="*/ 7748774 w 11269336"/>
              <a:gd name="connsiteY61" fmla="*/ 1199586 h 2323145"/>
              <a:gd name="connsiteX62" fmla="*/ 7671846 w 11269336"/>
              <a:gd name="connsiteY62" fmla="*/ 1231966 h 2323145"/>
              <a:gd name="connsiteX63" fmla="*/ 7554146 w 11269336"/>
              <a:gd name="connsiteY63" fmla="*/ 1319748 h 2323145"/>
              <a:gd name="connsiteX64" fmla="*/ 7515052 w 11269336"/>
              <a:gd name="connsiteY64" fmla="*/ 1336718 h 2323145"/>
              <a:gd name="connsiteX65" fmla="*/ 7507193 w 11269336"/>
              <a:gd name="connsiteY65" fmla="*/ 1334617 h 2323145"/>
              <a:gd name="connsiteX66" fmla="*/ 7461694 w 11269336"/>
              <a:gd name="connsiteY66" fmla="*/ 1375866 h 2323145"/>
              <a:gd name="connsiteX67" fmla="*/ 7377571 w 11269336"/>
              <a:gd name="connsiteY67" fmla="*/ 1400128 h 2323145"/>
              <a:gd name="connsiteX68" fmla="*/ 7311261 w 11269336"/>
              <a:gd name="connsiteY68" fmla="*/ 1412652 h 2323145"/>
              <a:gd name="connsiteX69" fmla="*/ 7275307 w 11269336"/>
              <a:gd name="connsiteY69" fmla="*/ 1422171 h 2323145"/>
              <a:gd name="connsiteX70" fmla="*/ 7247783 w 11269336"/>
              <a:gd name="connsiteY70" fmla="*/ 1426330 h 2323145"/>
              <a:gd name="connsiteX71" fmla="*/ 7185047 w 11269336"/>
              <a:gd name="connsiteY71" fmla="*/ 1451812 h 2323145"/>
              <a:gd name="connsiteX72" fmla="*/ 7084117 w 11269336"/>
              <a:gd name="connsiteY72" fmla="*/ 1500281 h 2323145"/>
              <a:gd name="connsiteX73" fmla="*/ 7062011 w 11269336"/>
              <a:gd name="connsiteY73" fmla="*/ 1509183 h 2323145"/>
              <a:gd name="connsiteX74" fmla="*/ 7040555 w 11269336"/>
              <a:gd name="connsiteY74" fmla="*/ 1511207 h 2323145"/>
              <a:gd name="connsiteX75" fmla="*/ 7033438 w 11269336"/>
              <a:gd name="connsiteY75" fmla="*/ 1506772 h 2323145"/>
              <a:gd name="connsiteX76" fmla="*/ 7020886 w 11269336"/>
              <a:gd name="connsiteY76" fmla="*/ 1510764 h 2323145"/>
              <a:gd name="connsiteX77" fmla="*/ 7017033 w 11269336"/>
              <a:gd name="connsiteY77" fmla="*/ 1510650 h 2323145"/>
              <a:gd name="connsiteX78" fmla="*/ 6995460 w 11269336"/>
              <a:gd name="connsiteY78" fmla="*/ 1511173 h 2323145"/>
              <a:gd name="connsiteX79" fmla="*/ 6962144 w 11269336"/>
              <a:gd name="connsiteY79" fmla="*/ 1541508 h 2323145"/>
              <a:gd name="connsiteX80" fmla="*/ 6910674 w 11269336"/>
              <a:gd name="connsiteY80" fmla="*/ 1554793 h 2323145"/>
              <a:gd name="connsiteX81" fmla="*/ 6732152 w 11269336"/>
              <a:gd name="connsiteY81" fmla="*/ 1642538 h 2323145"/>
              <a:gd name="connsiteX82" fmla="*/ 6694106 w 11269336"/>
              <a:gd name="connsiteY82" fmla="*/ 1632377 h 2323145"/>
              <a:gd name="connsiteX83" fmla="*/ 6617223 w 11269336"/>
              <a:gd name="connsiteY83" fmla="*/ 1659889 h 2323145"/>
              <a:gd name="connsiteX84" fmla="*/ 6521138 w 11269336"/>
              <a:gd name="connsiteY84" fmla="*/ 1744340 h 2323145"/>
              <a:gd name="connsiteX85" fmla="*/ 6380677 w 11269336"/>
              <a:gd name="connsiteY85" fmla="*/ 1796883 h 2323145"/>
              <a:gd name="connsiteX86" fmla="*/ 6374897 w 11269336"/>
              <a:gd name="connsiteY86" fmla="*/ 1809910 h 2323145"/>
              <a:gd name="connsiteX87" fmla="*/ 6364545 w 11269336"/>
              <a:gd name="connsiteY87" fmla="*/ 1820090 h 2323145"/>
              <a:gd name="connsiteX88" fmla="*/ 6362126 w 11269336"/>
              <a:gd name="connsiteY88" fmla="*/ 1819991 h 2323145"/>
              <a:gd name="connsiteX89" fmla="*/ 6346673 w 11269336"/>
              <a:gd name="connsiteY89" fmla="*/ 1827824 h 2323145"/>
              <a:gd name="connsiteX90" fmla="*/ 6345588 w 11269336"/>
              <a:gd name="connsiteY90" fmla="*/ 1832232 h 2323145"/>
              <a:gd name="connsiteX91" fmla="*/ 6335708 w 11269336"/>
              <a:gd name="connsiteY91" fmla="*/ 1838451 h 2323145"/>
              <a:gd name="connsiteX92" fmla="*/ 6318182 w 11269336"/>
              <a:gd name="connsiteY92" fmla="*/ 1852975 h 2323145"/>
              <a:gd name="connsiteX93" fmla="*/ 6313084 w 11269336"/>
              <a:gd name="connsiteY93" fmla="*/ 1853561 h 2323145"/>
              <a:gd name="connsiteX94" fmla="*/ 6283816 w 11269336"/>
              <a:gd name="connsiteY94" fmla="*/ 1872148 h 2323145"/>
              <a:gd name="connsiteX95" fmla="*/ 6282550 w 11269336"/>
              <a:gd name="connsiteY95" fmla="*/ 1871392 h 2323145"/>
              <a:gd name="connsiteX96" fmla="*/ 6270527 w 11269336"/>
              <a:gd name="connsiteY96" fmla="*/ 1872208 h 2323145"/>
              <a:gd name="connsiteX97" fmla="*/ 6249518 w 11269336"/>
              <a:gd name="connsiteY97" fmla="*/ 1876079 h 2323145"/>
              <a:gd name="connsiteX98" fmla="*/ 6190386 w 11269336"/>
              <a:gd name="connsiteY98" fmla="*/ 1872478 h 2323145"/>
              <a:gd name="connsiteX99" fmla="*/ 6159777 w 11269336"/>
              <a:gd name="connsiteY99" fmla="*/ 1891745 h 2323145"/>
              <a:gd name="connsiteX100" fmla="*/ 6153131 w 11269336"/>
              <a:gd name="connsiteY100" fmla="*/ 1895079 h 2323145"/>
              <a:gd name="connsiteX101" fmla="*/ 6152798 w 11269336"/>
              <a:gd name="connsiteY101" fmla="*/ 1894920 h 2323145"/>
              <a:gd name="connsiteX102" fmla="*/ 6145388 w 11269336"/>
              <a:gd name="connsiteY102" fmla="*/ 1897990 h 2323145"/>
              <a:gd name="connsiteX103" fmla="*/ 6141014 w 11269336"/>
              <a:gd name="connsiteY103" fmla="*/ 1901155 h 2323145"/>
              <a:gd name="connsiteX104" fmla="*/ 6128122 w 11269336"/>
              <a:gd name="connsiteY104" fmla="*/ 1907623 h 2323145"/>
              <a:gd name="connsiteX105" fmla="*/ 6122351 w 11269336"/>
              <a:gd name="connsiteY105" fmla="*/ 1908359 h 2323145"/>
              <a:gd name="connsiteX106" fmla="*/ 6064750 w 11269336"/>
              <a:gd name="connsiteY106" fmla="*/ 1896394 h 2323145"/>
              <a:gd name="connsiteX107" fmla="*/ 5964230 w 11269336"/>
              <a:gd name="connsiteY107" fmla="*/ 1910038 h 2323145"/>
              <a:gd name="connsiteX108" fmla="*/ 5865399 w 11269336"/>
              <a:gd name="connsiteY108" fmla="*/ 1926966 h 2323145"/>
              <a:gd name="connsiteX109" fmla="*/ 5829951 w 11269336"/>
              <a:gd name="connsiteY109" fmla="*/ 1934755 h 2323145"/>
              <a:gd name="connsiteX110" fmla="*/ 5765285 w 11269336"/>
              <a:gd name="connsiteY110" fmla="*/ 1941322 h 2323145"/>
              <a:gd name="connsiteX111" fmla="*/ 5734750 w 11269336"/>
              <a:gd name="connsiteY111" fmla="*/ 1939793 h 2323145"/>
              <a:gd name="connsiteX112" fmla="*/ 5733569 w 11269336"/>
              <a:gd name="connsiteY112" fmla="*/ 1940505 h 2323145"/>
              <a:gd name="connsiteX113" fmla="*/ 5730329 w 11269336"/>
              <a:gd name="connsiteY113" fmla="*/ 1937845 h 2323145"/>
              <a:gd name="connsiteX114" fmla="*/ 5724661 w 11269336"/>
              <a:gd name="connsiteY114" fmla="*/ 1937455 h 2323145"/>
              <a:gd name="connsiteX115" fmla="*/ 5710186 w 11269336"/>
              <a:gd name="connsiteY115" fmla="*/ 1941370 h 2323145"/>
              <a:gd name="connsiteX116" fmla="*/ 5704910 w 11269336"/>
              <a:gd name="connsiteY116" fmla="*/ 1943663 h 2323145"/>
              <a:gd name="connsiteX117" fmla="*/ 5696836 w 11269336"/>
              <a:gd name="connsiteY117" fmla="*/ 1945271 h 2323145"/>
              <a:gd name="connsiteX118" fmla="*/ 5696583 w 11269336"/>
              <a:gd name="connsiteY118" fmla="*/ 1945050 h 2323145"/>
              <a:gd name="connsiteX119" fmla="*/ 5689123 w 11269336"/>
              <a:gd name="connsiteY119" fmla="*/ 1947067 h 2323145"/>
              <a:gd name="connsiteX120" fmla="*/ 5653291 w 11269336"/>
              <a:gd name="connsiteY120" fmla="*/ 1960245 h 2323145"/>
              <a:gd name="connsiteX121" fmla="*/ 5599385 w 11269336"/>
              <a:gd name="connsiteY121" fmla="*/ 1945198 h 2323145"/>
              <a:gd name="connsiteX122" fmla="*/ 5578300 w 11269336"/>
              <a:gd name="connsiteY122" fmla="*/ 1944963 h 2323145"/>
              <a:gd name="connsiteX123" fmla="*/ 5566758 w 11269336"/>
              <a:gd name="connsiteY123" fmla="*/ 1943441 h 2323145"/>
              <a:gd name="connsiteX124" fmla="*/ 5565857 w 11269336"/>
              <a:gd name="connsiteY124" fmla="*/ 1942445 h 2323145"/>
              <a:gd name="connsiteX125" fmla="*/ 5531534 w 11269336"/>
              <a:gd name="connsiteY125" fmla="*/ 1955208 h 2323145"/>
              <a:gd name="connsiteX126" fmla="*/ 5526552 w 11269336"/>
              <a:gd name="connsiteY126" fmla="*/ 1954799 h 2323145"/>
              <a:gd name="connsiteX127" fmla="*/ 5504723 w 11269336"/>
              <a:gd name="connsiteY127" fmla="*/ 1965811 h 2323145"/>
              <a:gd name="connsiteX128" fmla="*/ 5493156 w 11269336"/>
              <a:gd name="connsiteY128" fmla="*/ 1970063 h 2323145"/>
              <a:gd name="connsiteX129" fmla="*/ 5490486 w 11269336"/>
              <a:gd name="connsiteY129" fmla="*/ 1974227 h 2323145"/>
              <a:gd name="connsiteX130" fmla="*/ 5473107 w 11269336"/>
              <a:gd name="connsiteY130" fmla="*/ 1979001 h 2323145"/>
              <a:gd name="connsiteX131" fmla="*/ 5470885 w 11269336"/>
              <a:gd name="connsiteY131" fmla="*/ 1978432 h 2323145"/>
              <a:gd name="connsiteX132" fmla="*/ 5457393 w 11269336"/>
              <a:gd name="connsiteY132" fmla="*/ 1986525 h 2323145"/>
              <a:gd name="connsiteX133" fmla="*/ 5447102 w 11269336"/>
              <a:gd name="connsiteY133" fmla="*/ 1998329 h 2323145"/>
              <a:gd name="connsiteX134" fmla="*/ 5159151 w 11269336"/>
              <a:gd name="connsiteY134" fmla="*/ 2029640 h 2323145"/>
              <a:gd name="connsiteX135" fmla="*/ 5041688 w 11269336"/>
              <a:gd name="connsiteY135" fmla="*/ 2022334 h 2323145"/>
              <a:gd name="connsiteX136" fmla="*/ 4860988 w 11269336"/>
              <a:gd name="connsiteY136" fmla="*/ 2135698 h 2323145"/>
              <a:gd name="connsiteX137" fmla="*/ 4807902 w 11269336"/>
              <a:gd name="connsiteY137" fmla="*/ 2138894 h 2323145"/>
              <a:gd name="connsiteX138" fmla="*/ 4765388 w 11269336"/>
              <a:gd name="connsiteY138" fmla="*/ 2162525 h 2323145"/>
              <a:gd name="connsiteX139" fmla="*/ 4745033 w 11269336"/>
              <a:gd name="connsiteY139" fmla="*/ 2158859 h 2323145"/>
              <a:gd name="connsiteX140" fmla="*/ 4741475 w 11269336"/>
              <a:gd name="connsiteY140" fmla="*/ 2157998 h 2323145"/>
              <a:gd name="connsiteX141" fmla="*/ 4728247 w 11269336"/>
              <a:gd name="connsiteY141" fmla="*/ 2159526 h 2323145"/>
              <a:gd name="connsiteX142" fmla="*/ 4723263 w 11269336"/>
              <a:gd name="connsiteY142" fmla="*/ 2153742 h 2323145"/>
              <a:gd name="connsiteX143" fmla="*/ 4702453 w 11269336"/>
              <a:gd name="connsiteY143" fmla="*/ 2151586 h 2323145"/>
              <a:gd name="connsiteX144" fmla="*/ 4678455 w 11269336"/>
              <a:gd name="connsiteY144" fmla="*/ 2156131 h 2323145"/>
              <a:gd name="connsiteX145" fmla="*/ 4593061 w 11269336"/>
              <a:gd name="connsiteY145" fmla="*/ 2171597 h 2323145"/>
              <a:gd name="connsiteX146" fmla="*/ 4579902 w 11269336"/>
              <a:gd name="connsiteY146" fmla="*/ 2177927 h 2323145"/>
              <a:gd name="connsiteX147" fmla="*/ 4533444 w 11269336"/>
              <a:gd name="connsiteY147" fmla="*/ 2181200 h 2323145"/>
              <a:gd name="connsiteX148" fmla="*/ 4492832 w 11269336"/>
              <a:gd name="connsiteY148" fmla="*/ 2188033 h 2323145"/>
              <a:gd name="connsiteX149" fmla="*/ 4467257 w 11269336"/>
              <a:gd name="connsiteY149" fmla="*/ 2196121 h 2323145"/>
              <a:gd name="connsiteX150" fmla="*/ 4459937 w 11269336"/>
              <a:gd name="connsiteY150" fmla="*/ 2195182 h 2323145"/>
              <a:gd name="connsiteX151" fmla="*/ 4433312 w 11269336"/>
              <a:gd name="connsiteY151" fmla="*/ 2199004 h 2323145"/>
              <a:gd name="connsiteX152" fmla="*/ 4420601 w 11269336"/>
              <a:gd name="connsiteY152" fmla="*/ 2205158 h 2323145"/>
              <a:gd name="connsiteX153" fmla="*/ 4405765 w 11269336"/>
              <a:gd name="connsiteY153" fmla="*/ 2199902 h 2323145"/>
              <a:gd name="connsiteX154" fmla="*/ 4401354 w 11269336"/>
              <a:gd name="connsiteY154" fmla="*/ 2194745 h 2323145"/>
              <a:gd name="connsiteX155" fmla="*/ 4383151 w 11269336"/>
              <a:gd name="connsiteY155" fmla="*/ 2201140 h 2323145"/>
              <a:gd name="connsiteX156" fmla="*/ 4366646 w 11269336"/>
              <a:gd name="connsiteY156" fmla="*/ 2198564 h 2323145"/>
              <a:gd name="connsiteX157" fmla="*/ 4354009 w 11269336"/>
              <a:gd name="connsiteY157" fmla="*/ 2204984 h 2323145"/>
              <a:gd name="connsiteX158" fmla="*/ 4348284 w 11269336"/>
              <a:gd name="connsiteY158" fmla="*/ 2205270 h 2323145"/>
              <a:gd name="connsiteX159" fmla="*/ 4333906 w 11269336"/>
              <a:gd name="connsiteY159" fmla="*/ 2205251 h 2323145"/>
              <a:gd name="connsiteX160" fmla="*/ 4308819 w 11269336"/>
              <a:gd name="connsiteY160" fmla="*/ 2203822 h 2323145"/>
              <a:gd name="connsiteX161" fmla="*/ 4301210 w 11269336"/>
              <a:gd name="connsiteY161" fmla="*/ 2204456 h 2323145"/>
              <a:gd name="connsiteX162" fmla="*/ 4283095 w 11269336"/>
              <a:gd name="connsiteY162" fmla="*/ 2198177 h 2323145"/>
              <a:gd name="connsiteX163" fmla="*/ 4250119 w 11269336"/>
              <a:gd name="connsiteY163" fmla="*/ 2196342 h 2323145"/>
              <a:gd name="connsiteX164" fmla="*/ 4189203 w 11269336"/>
              <a:gd name="connsiteY164" fmla="*/ 2178994 h 2323145"/>
              <a:gd name="connsiteX165" fmla="*/ 4154035 w 11269336"/>
              <a:gd name="connsiteY165" fmla="*/ 2171950 h 2323145"/>
              <a:gd name="connsiteX166" fmla="*/ 4129569 w 11269336"/>
              <a:gd name="connsiteY166" fmla="*/ 2163850 h 2323145"/>
              <a:gd name="connsiteX167" fmla="*/ 4061250 w 11269336"/>
              <a:gd name="connsiteY167" fmla="*/ 2159236 h 2323145"/>
              <a:gd name="connsiteX168" fmla="*/ 3945480 w 11269336"/>
              <a:gd name="connsiteY168" fmla="*/ 2158279 h 2323145"/>
              <a:gd name="connsiteX169" fmla="*/ 3921468 w 11269336"/>
              <a:gd name="connsiteY169" fmla="*/ 2156588 h 2323145"/>
              <a:gd name="connsiteX170" fmla="*/ 3903348 w 11269336"/>
              <a:gd name="connsiteY170" fmla="*/ 2149220 h 2323145"/>
              <a:gd name="connsiteX171" fmla="*/ 3901342 w 11269336"/>
              <a:gd name="connsiteY171" fmla="*/ 2142355 h 2323145"/>
              <a:gd name="connsiteX172" fmla="*/ 3888539 w 11269336"/>
              <a:gd name="connsiteY172" fmla="*/ 2140476 h 2323145"/>
              <a:gd name="connsiteX173" fmla="*/ 3885662 w 11269336"/>
              <a:gd name="connsiteY173" fmla="*/ 2138740 h 2323145"/>
              <a:gd name="connsiteX174" fmla="*/ 3868627 w 11269336"/>
              <a:gd name="connsiteY174" fmla="*/ 2130023 h 2323145"/>
              <a:gd name="connsiteX175" fmla="*/ 3819177 w 11269336"/>
              <a:gd name="connsiteY175" fmla="*/ 2142111 h 2323145"/>
              <a:gd name="connsiteX176" fmla="*/ 3769100 w 11269336"/>
              <a:gd name="connsiteY176" fmla="*/ 2131731 h 2323145"/>
              <a:gd name="connsiteX177" fmla="*/ 3562752 w 11269336"/>
              <a:gd name="connsiteY177" fmla="*/ 2131785 h 2323145"/>
              <a:gd name="connsiteX178" fmla="*/ 3541402 w 11269336"/>
              <a:gd name="connsiteY178" fmla="*/ 2106821 h 2323145"/>
              <a:gd name="connsiteX179" fmla="*/ 3365341 w 11269336"/>
              <a:gd name="connsiteY179" fmla="*/ 2077638 h 2323145"/>
              <a:gd name="connsiteX180" fmla="*/ 3170922 w 11269336"/>
              <a:gd name="connsiteY180" fmla="*/ 2115957 h 2323145"/>
              <a:gd name="connsiteX181" fmla="*/ 3156256 w 11269336"/>
              <a:gd name="connsiteY181" fmla="*/ 2124773 h 2323145"/>
              <a:gd name="connsiteX182" fmla="*/ 3140298 w 11269336"/>
              <a:gd name="connsiteY182" fmla="*/ 2129182 h 2323145"/>
              <a:gd name="connsiteX183" fmla="*/ 3138514 w 11269336"/>
              <a:gd name="connsiteY183" fmla="*/ 2128069 h 2323145"/>
              <a:gd name="connsiteX184" fmla="*/ 3120467 w 11269336"/>
              <a:gd name="connsiteY184" fmla="*/ 2128281 h 2323145"/>
              <a:gd name="connsiteX185" fmla="*/ 3116175 w 11269336"/>
              <a:gd name="connsiteY185" fmla="*/ 2131633 h 2323145"/>
              <a:gd name="connsiteX186" fmla="*/ 3103685 w 11269336"/>
              <a:gd name="connsiteY186" fmla="*/ 2132814 h 2323145"/>
              <a:gd name="connsiteX187" fmla="*/ 3078794 w 11269336"/>
              <a:gd name="connsiteY187" fmla="*/ 2137935 h 2323145"/>
              <a:gd name="connsiteX188" fmla="*/ 3074407 w 11269336"/>
              <a:gd name="connsiteY188" fmla="*/ 2136274 h 2323145"/>
              <a:gd name="connsiteX189" fmla="*/ 3037285 w 11269336"/>
              <a:gd name="connsiteY189" fmla="*/ 2139919 h 2323145"/>
              <a:gd name="connsiteX190" fmla="*/ 3036901 w 11269336"/>
              <a:gd name="connsiteY190" fmla="*/ 2138726 h 2323145"/>
              <a:gd name="connsiteX191" fmla="*/ 3026996 w 11269336"/>
              <a:gd name="connsiteY191" fmla="*/ 2134322 h 2323145"/>
              <a:gd name="connsiteX192" fmla="*/ 3007772 w 11269336"/>
              <a:gd name="connsiteY192" fmla="*/ 2128742 h 2323145"/>
              <a:gd name="connsiteX193" fmla="*/ 2965030 w 11269336"/>
              <a:gd name="connsiteY193" fmla="*/ 2100494 h 2323145"/>
              <a:gd name="connsiteX194" fmla="*/ 2926342 w 11269336"/>
              <a:gd name="connsiteY194" fmla="*/ 2104155 h 2323145"/>
              <a:gd name="connsiteX195" fmla="*/ 2918608 w 11269336"/>
              <a:gd name="connsiteY195" fmla="*/ 2104215 h 2323145"/>
              <a:gd name="connsiteX196" fmla="*/ 2918475 w 11269336"/>
              <a:gd name="connsiteY196" fmla="*/ 2103937 h 2323145"/>
              <a:gd name="connsiteX197" fmla="*/ 2910360 w 11269336"/>
              <a:gd name="connsiteY197" fmla="*/ 2103444 h 2323145"/>
              <a:gd name="connsiteX198" fmla="*/ 2904507 w 11269336"/>
              <a:gd name="connsiteY198" fmla="*/ 2104326 h 2323145"/>
              <a:gd name="connsiteX199" fmla="*/ 2889503 w 11269336"/>
              <a:gd name="connsiteY199" fmla="*/ 2104443 h 2323145"/>
              <a:gd name="connsiteX200" fmla="*/ 2884480 w 11269336"/>
              <a:gd name="connsiteY200" fmla="*/ 2102626 h 2323145"/>
              <a:gd name="connsiteX201" fmla="*/ 2882689 w 11269336"/>
              <a:gd name="connsiteY201" fmla="*/ 2099228 h 2323145"/>
              <a:gd name="connsiteX202" fmla="*/ 2881291 w 11269336"/>
              <a:gd name="connsiteY202" fmla="*/ 2099618 h 2323145"/>
              <a:gd name="connsiteX203" fmla="*/ 2853979 w 11269336"/>
              <a:gd name="connsiteY203" fmla="*/ 2090388 h 2323145"/>
              <a:gd name="connsiteX204" fmla="*/ 2791790 w 11269336"/>
              <a:gd name="connsiteY204" fmla="*/ 2080332 h 2323145"/>
              <a:gd name="connsiteX205" fmla="*/ 2755844 w 11269336"/>
              <a:gd name="connsiteY205" fmla="*/ 2078874 h 2323145"/>
              <a:gd name="connsiteX206" fmla="*/ 2657742 w 11269336"/>
              <a:gd name="connsiteY206" fmla="*/ 2070179 h 2323145"/>
              <a:gd name="connsiteX207" fmla="*/ 2559549 w 11269336"/>
              <a:gd name="connsiteY207" fmla="*/ 2057873 h 2323145"/>
              <a:gd name="connsiteX208" fmla="*/ 2512054 w 11269336"/>
              <a:gd name="connsiteY208" fmla="*/ 2031671 h 2323145"/>
              <a:gd name="connsiteX209" fmla="*/ 2506437 w 11269336"/>
              <a:gd name="connsiteY209" fmla="*/ 2030918 h 2323145"/>
              <a:gd name="connsiteX210" fmla="*/ 2491752 w 11269336"/>
              <a:gd name="connsiteY210" fmla="*/ 2033906 h 2323145"/>
              <a:gd name="connsiteX211" fmla="*/ 2486338 w 11269336"/>
              <a:gd name="connsiteY211" fmla="*/ 2035862 h 2323145"/>
              <a:gd name="connsiteX212" fmla="*/ 2478186 w 11269336"/>
              <a:gd name="connsiteY212" fmla="*/ 2036953 h 2323145"/>
              <a:gd name="connsiteX213" fmla="*/ 2477950 w 11269336"/>
              <a:gd name="connsiteY213" fmla="*/ 2036715 h 2323145"/>
              <a:gd name="connsiteX214" fmla="*/ 2470381 w 11269336"/>
              <a:gd name="connsiteY214" fmla="*/ 2038256 h 2323145"/>
              <a:gd name="connsiteX215" fmla="*/ 2433781 w 11269336"/>
              <a:gd name="connsiteY215" fmla="*/ 2049140 h 2323145"/>
              <a:gd name="connsiteX216" fmla="*/ 2381172 w 11269336"/>
              <a:gd name="connsiteY216" fmla="*/ 2030645 h 2323145"/>
              <a:gd name="connsiteX217" fmla="*/ 2360198 w 11269336"/>
              <a:gd name="connsiteY217" fmla="*/ 2029059 h 2323145"/>
              <a:gd name="connsiteX218" fmla="*/ 2348815 w 11269336"/>
              <a:gd name="connsiteY218" fmla="*/ 2026798 h 2323145"/>
              <a:gd name="connsiteX219" fmla="*/ 2347988 w 11269336"/>
              <a:gd name="connsiteY219" fmla="*/ 2025745 h 2323145"/>
              <a:gd name="connsiteX220" fmla="*/ 2312920 w 11269336"/>
              <a:gd name="connsiteY220" fmla="*/ 2036311 h 2323145"/>
              <a:gd name="connsiteX221" fmla="*/ 2307986 w 11269336"/>
              <a:gd name="connsiteY221" fmla="*/ 2035583 h 2323145"/>
              <a:gd name="connsiteX222" fmla="*/ 2285481 w 11269336"/>
              <a:gd name="connsiteY222" fmla="*/ 2045197 h 2323145"/>
              <a:gd name="connsiteX223" fmla="*/ 2273666 w 11269336"/>
              <a:gd name="connsiteY223" fmla="*/ 2048710 h 2323145"/>
              <a:gd name="connsiteX224" fmla="*/ 2270719 w 11269336"/>
              <a:gd name="connsiteY224" fmla="*/ 2052702 h 2323145"/>
              <a:gd name="connsiteX225" fmla="*/ 2253080 w 11269336"/>
              <a:gd name="connsiteY225" fmla="*/ 2056363 h 2323145"/>
              <a:gd name="connsiteX226" fmla="*/ 2250906 w 11269336"/>
              <a:gd name="connsiteY226" fmla="*/ 2055654 h 2323145"/>
              <a:gd name="connsiteX227" fmla="*/ 2236905 w 11269336"/>
              <a:gd name="connsiteY227" fmla="*/ 2062882 h 2323145"/>
              <a:gd name="connsiteX228" fmla="*/ 2225830 w 11269336"/>
              <a:gd name="connsiteY228" fmla="*/ 2074027 h 2323145"/>
              <a:gd name="connsiteX229" fmla="*/ 2073776 w 11269336"/>
              <a:gd name="connsiteY229" fmla="*/ 2089244 h 2323145"/>
              <a:gd name="connsiteX230" fmla="*/ 1948256 w 11269336"/>
              <a:gd name="connsiteY230" fmla="*/ 2146616 h 2323145"/>
              <a:gd name="connsiteX231" fmla="*/ 1865582 w 11269336"/>
              <a:gd name="connsiteY231" fmla="*/ 2153738 h 2323145"/>
              <a:gd name="connsiteX232" fmla="*/ 1835210 w 11269336"/>
              <a:gd name="connsiteY232" fmla="*/ 2134244 h 2323145"/>
              <a:gd name="connsiteX233" fmla="*/ 1632661 w 11269336"/>
              <a:gd name="connsiteY233" fmla="*/ 2173882 h 2323145"/>
              <a:gd name="connsiteX234" fmla="*/ 1579590 w 11269336"/>
              <a:gd name="connsiteY234" fmla="*/ 2173680 h 2323145"/>
              <a:gd name="connsiteX235" fmla="*/ 1535601 w 11269336"/>
              <a:gd name="connsiteY235" fmla="*/ 2194590 h 2323145"/>
              <a:gd name="connsiteX236" fmla="*/ 1515594 w 11269336"/>
              <a:gd name="connsiteY236" fmla="*/ 2189622 h 2323145"/>
              <a:gd name="connsiteX237" fmla="*/ 1512113 w 11269336"/>
              <a:gd name="connsiteY237" fmla="*/ 2188534 h 2323145"/>
              <a:gd name="connsiteX238" fmla="*/ 1498838 w 11269336"/>
              <a:gd name="connsiteY238" fmla="*/ 2189213 h 2323145"/>
              <a:gd name="connsiteX239" fmla="*/ 1494279 w 11269336"/>
              <a:gd name="connsiteY239" fmla="*/ 2183112 h 2323145"/>
              <a:gd name="connsiteX240" fmla="*/ 1473714 w 11269336"/>
              <a:gd name="connsiteY240" fmla="*/ 2179625 h 2323145"/>
              <a:gd name="connsiteX241" fmla="*/ 1449503 w 11269336"/>
              <a:gd name="connsiteY241" fmla="*/ 2182633 h 2323145"/>
              <a:gd name="connsiteX242" fmla="*/ 1266687 w 11269336"/>
              <a:gd name="connsiteY242" fmla="*/ 2212688 h 2323145"/>
              <a:gd name="connsiteX243" fmla="*/ 1239614 w 11269336"/>
              <a:gd name="connsiteY243" fmla="*/ 2209727 h 2323145"/>
              <a:gd name="connsiteX244" fmla="*/ 1202436 w 11269336"/>
              <a:gd name="connsiteY244" fmla="*/ 2209817 h 2323145"/>
              <a:gd name="connsiteX245" fmla="*/ 1136097 w 11269336"/>
              <a:gd name="connsiteY245" fmla="*/ 2205112 h 2323145"/>
              <a:gd name="connsiteX246" fmla="*/ 988232 w 11269336"/>
              <a:gd name="connsiteY246" fmla="*/ 2235635 h 2323145"/>
              <a:gd name="connsiteX247" fmla="*/ 981959 w 11269336"/>
              <a:gd name="connsiteY247" fmla="*/ 2231607 h 2323145"/>
              <a:gd name="connsiteX248" fmla="*/ 938600 w 11269336"/>
              <a:gd name="connsiteY248" fmla="*/ 2238113 h 2323145"/>
              <a:gd name="connsiteX249" fmla="*/ 791788 w 11269336"/>
              <a:gd name="connsiteY249" fmla="*/ 2293224 h 2323145"/>
              <a:gd name="connsiteX250" fmla="*/ 706914 w 11269336"/>
              <a:gd name="connsiteY250" fmla="*/ 2305046 h 2323145"/>
              <a:gd name="connsiteX251" fmla="*/ 675971 w 11269336"/>
              <a:gd name="connsiteY251" fmla="*/ 2304030 h 2323145"/>
              <a:gd name="connsiteX252" fmla="*/ 624180 w 11269336"/>
              <a:gd name="connsiteY252" fmla="*/ 2302650 h 2323145"/>
              <a:gd name="connsiteX253" fmla="*/ 583453 w 11269336"/>
              <a:gd name="connsiteY253" fmla="*/ 2288788 h 2323145"/>
              <a:gd name="connsiteX254" fmla="*/ 540946 w 11269336"/>
              <a:gd name="connsiteY254" fmla="*/ 2292721 h 2323145"/>
              <a:gd name="connsiteX255" fmla="*/ 533680 w 11269336"/>
              <a:gd name="connsiteY255" fmla="*/ 2310233 h 2323145"/>
              <a:gd name="connsiteX256" fmla="*/ 487366 w 11269336"/>
              <a:gd name="connsiteY256" fmla="*/ 2309053 h 2323145"/>
              <a:gd name="connsiteX257" fmla="*/ 416820 w 11269336"/>
              <a:gd name="connsiteY257" fmla="*/ 2305443 h 2323145"/>
              <a:gd name="connsiteX258" fmla="*/ 376805 w 11269336"/>
              <a:gd name="connsiteY258" fmla="*/ 2307647 h 2323145"/>
              <a:gd name="connsiteX259" fmla="*/ 266777 w 11269336"/>
              <a:gd name="connsiteY259" fmla="*/ 2309012 h 2323145"/>
              <a:gd name="connsiteX260" fmla="*/ 156013 w 11269336"/>
              <a:gd name="connsiteY260" fmla="*/ 2306832 h 2323145"/>
              <a:gd name="connsiteX261" fmla="*/ 87258 w 11269336"/>
              <a:gd name="connsiteY261" fmla="*/ 2285511 h 2323145"/>
              <a:gd name="connsiteX262" fmla="*/ 23798 w 11269336"/>
              <a:gd name="connsiteY262" fmla="*/ 2281822 h 2323145"/>
              <a:gd name="connsiteX263" fmla="*/ 0 w 11269336"/>
              <a:gd name="connsiteY263" fmla="*/ 2285369 h 2323145"/>
              <a:gd name="connsiteX264" fmla="*/ 0 w 11269336"/>
              <a:gd name="connsiteY264"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263254 w 11269336"/>
              <a:gd name="connsiteY20" fmla="*/ 645662 h 2323145"/>
              <a:gd name="connsiteX21" fmla="*/ 9162278 w 11269336"/>
              <a:gd name="connsiteY21" fmla="*/ 704724 h 2323145"/>
              <a:gd name="connsiteX22" fmla="*/ 8977138 w 11269336"/>
              <a:gd name="connsiteY22" fmla="*/ 774970 h 2323145"/>
              <a:gd name="connsiteX23" fmla="*/ 8914746 w 11269336"/>
              <a:gd name="connsiteY23" fmla="*/ 826428 h 2323145"/>
              <a:gd name="connsiteX24" fmla="*/ 8917778 w 11269336"/>
              <a:gd name="connsiteY24" fmla="*/ 835198 h 2323145"/>
              <a:gd name="connsiteX25" fmla="*/ 8905560 w 11269336"/>
              <a:gd name="connsiteY25" fmla="*/ 838358 h 2323145"/>
              <a:gd name="connsiteX26" fmla="*/ 8897564 w 11269336"/>
              <a:gd name="connsiteY26" fmla="*/ 834287 h 2323145"/>
              <a:gd name="connsiteX27" fmla="*/ 8878040 w 11269336"/>
              <a:gd name="connsiteY27" fmla="*/ 844150 h 2323145"/>
              <a:gd name="connsiteX28" fmla="*/ 8795998 w 11269336"/>
              <a:gd name="connsiteY28" fmla="*/ 863337 h 2323145"/>
              <a:gd name="connsiteX29" fmla="*/ 8776970 w 11269336"/>
              <a:gd name="connsiteY29" fmla="*/ 885177 h 2323145"/>
              <a:gd name="connsiteX30" fmla="*/ 8755719 w 11269336"/>
              <a:gd name="connsiteY30" fmla="*/ 889754 h 2323145"/>
              <a:gd name="connsiteX31" fmla="*/ 8743257 w 11269336"/>
              <a:gd name="connsiteY31" fmla="*/ 904723 h 2323145"/>
              <a:gd name="connsiteX32" fmla="*/ 8721366 w 11269336"/>
              <a:gd name="connsiteY32" fmla="*/ 904711 h 2323145"/>
              <a:gd name="connsiteX33" fmla="*/ 8678353 w 11269336"/>
              <a:gd name="connsiteY33" fmla="*/ 926318 h 2323145"/>
              <a:gd name="connsiteX34" fmla="*/ 8636849 w 11269336"/>
              <a:gd name="connsiteY34" fmla="*/ 937900 h 2323145"/>
              <a:gd name="connsiteX35" fmla="*/ 8620213 w 11269336"/>
              <a:gd name="connsiteY35" fmla="*/ 943068 h 2323145"/>
              <a:gd name="connsiteX36" fmla="*/ 8612581 w 11269336"/>
              <a:gd name="connsiteY36" fmla="*/ 952695 h 2323145"/>
              <a:gd name="connsiteX37" fmla="*/ 8589038 w 11269336"/>
              <a:gd name="connsiteY37" fmla="*/ 963892 h 2323145"/>
              <a:gd name="connsiteX38" fmla="*/ 8579950 w 11269336"/>
              <a:gd name="connsiteY38" fmla="*/ 960899 h 2323145"/>
              <a:gd name="connsiteX39" fmla="*/ 8579319 w 11269336"/>
              <a:gd name="connsiteY39" fmla="*/ 965630 h 2323145"/>
              <a:gd name="connsiteX40" fmla="*/ 8547429 w 11269336"/>
              <a:gd name="connsiteY40" fmla="*/ 984506 h 2323145"/>
              <a:gd name="connsiteX41" fmla="*/ 8478704 w 11269336"/>
              <a:gd name="connsiteY41" fmla="*/ 1025490 h 2323145"/>
              <a:gd name="connsiteX42" fmla="*/ 8461421 w 11269336"/>
              <a:gd name="connsiteY42" fmla="*/ 1035512 h 2323145"/>
              <a:gd name="connsiteX43" fmla="*/ 8445003 w 11269336"/>
              <a:gd name="connsiteY43" fmla="*/ 1036851 h 2323145"/>
              <a:gd name="connsiteX44" fmla="*/ 8357350 w 11269336"/>
              <a:gd name="connsiteY44" fmla="*/ 1060213 h 2323145"/>
              <a:gd name="connsiteX45" fmla="*/ 8335565 w 11269336"/>
              <a:gd name="connsiteY45" fmla="*/ 1061151 h 2323145"/>
              <a:gd name="connsiteX46" fmla="*/ 8325267 w 11269336"/>
              <a:gd name="connsiteY46" fmla="*/ 1055919 h 2323145"/>
              <a:gd name="connsiteX47" fmla="*/ 8293586 w 11269336"/>
              <a:gd name="connsiteY47" fmla="*/ 1076144 h 2323145"/>
              <a:gd name="connsiteX48" fmla="*/ 8242405 w 11269336"/>
              <a:gd name="connsiteY48" fmla="*/ 1095960 h 2323145"/>
              <a:gd name="connsiteX49" fmla="*/ 8197391 w 11269336"/>
              <a:gd name="connsiteY49" fmla="*/ 1107746 h 2323145"/>
              <a:gd name="connsiteX50" fmla="*/ 8081474 w 11269336"/>
              <a:gd name="connsiteY50" fmla="*/ 1130125 h 2323145"/>
              <a:gd name="connsiteX51" fmla="*/ 8053585 w 11269336"/>
              <a:gd name="connsiteY51" fmla="*/ 1129169 h 2323145"/>
              <a:gd name="connsiteX52" fmla="*/ 8038422 w 11269336"/>
              <a:gd name="connsiteY52" fmla="*/ 1119092 h 2323145"/>
              <a:gd name="connsiteX53" fmla="*/ 8029450 w 11269336"/>
              <a:gd name="connsiteY53" fmla="*/ 1125592 h 2323145"/>
              <a:gd name="connsiteX54" fmla="*/ 7959552 w 11269336"/>
              <a:gd name="connsiteY54" fmla="*/ 1140188 h 2323145"/>
              <a:gd name="connsiteX55" fmla="*/ 7914188 w 11269336"/>
              <a:gd name="connsiteY55" fmla="*/ 1150862 h 2323145"/>
              <a:gd name="connsiteX56" fmla="*/ 7914918 w 11269336"/>
              <a:gd name="connsiteY56" fmla="*/ 1168758 h 2323145"/>
              <a:gd name="connsiteX57" fmla="*/ 7875510 w 11269336"/>
              <a:gd name="connsiteY57" fmla="*/ 1183153 h 2323145"/>
              <a:gd name="connsiteX58" fmla="*/ 7829932 w 11269336"/>
              <a:gd name="connsiteY58" fmla="*/ 1180782 h 2323145"/>
              <a:gd name="connsiteX59" fmla="*/ 7779182 w 11269336"/>
              <a:gd name="connsiteY59" fmla="*/ 1192665 h 2323145"/>
              <a:gd name="connsiteX60" fmla="*/ 7748774 w 11269336"/>
              <a:gd name="connsiteY60" fmla="*/ 1199586 h 2323145"/>
              <a:gd name="connsiteX61" fmla="*/ 7671846 w 11269336"/>
              <a:gd name="connsiteY61" fmla="*/ 1231966 h 2323145"/>
              <a:gd name="connsiteX62" fmla="*/ 7554146 w 11269336"/>
              <a:gd name="connsiteY62" fmla="*/ 1319748 h 2323145"/>
              <a:gd name="connsiteX63" fmla="*/ 7515052 w 11269336"/>
              <a:gd name="connsiteY63" fmla="*/ 1336718 h 2323145"/>
              <a:gd name="connsiteX64" fmla="*/ 7507193 w 11269336"/>
              <a:gd name="connsiteY64" fmla="*/ 1334617 h 2323145"/>
              <a:gd name="connsiteX65" fmla="*/ 7461694 w 11269336"/>
              <a:gd name="connsiteY65" fmla="*/ 1375866 h 2323145"/>
              <a:gd name="connsiteX66" fmla="*/ 7377571 w 11269336"/>
              <a:gd name="connsiteY66" fmla="*/ 1400128 h 2323145"/>
              <a:gd name="connsiteX67" fmla="*/ 7311261 w 11269336"/>
              <a:gd name="connsiteY67" fmla="*/ 1412652 h 2323145"/>
              <a:gd name="connsiteX68" fmla="*/ 7275307 w 11269336"/>
              <a:gd name="connsiteY68" fmla="*/ 1422171 h 2323145"/>
              <a:gd name="connsiteX69" fmla="*/ 7247783 w 11269336"/>
              <a:gd name="connsiteY69" fmla="*/ 1426330 h 2323145"/>
              <a:gd name="connsiteX70" fmla="*/ 7185047 w 11269336"/>
              <a:gd name="connsiteY70" fmla="*/ 1451812 h 2323145"/>
              <a:gd name="connsiteX71" fmla="*/ 7084117 w 11269336"/>
              <a:gd name="connsiteY71" fmla="*/ 1500281 h 2323145"/>
              <a:gd name="connsiteX72" fmla="*/ 7062011 w 11269336"/>
              <a:gd name="connsiteY72" fmla="*/ 1509183 h 2323145"/>
              <a:gd name="connsiteX73" fmla="*/ 7040555 w 11269336"/>
              <a:gd name="connsiteY73" fmla="*/ 1511207 h 2323145"/>
              <a:gd name="connsiteX74" fmla="*/ 7033438 w 11269336"/>
              <a:gd name="connsiteY74" fmla="*/ 1506772 h 2323145"/>
              <a:gd name="connsiteX75" fmla="*/ 7020886 w 11269336"/>
              <a:gd name="connsiteY75" fmla="*/ 1510764 h 2323145"/>
              <a:gd name="connsiteX76" fmla="*/ 7017033 w 11269336"/>
              <a:gd name="connsiteY76" fmla="*/ 1510650 h 2323145"/>
              <a:gd name="connsiteX77" fmla="*/ 6995460 w 11269336"/>
              <a:gd name="connsiteY77" fmla="*/ 1511173 h 2323145"/>
              <a:gd name="connsiteX78" fmla="*/ 6962144 w 11269336"/>
              <a:gd name="connsiteY78" fmla="*/ 1541508 h 2323145"/>
              <a:gd name="connsiteX79" fmla="*/ 6910674 w 11269336"/>
              <a:gd name="connsiteY79" fmla="*/ 1554793 h 2323145"/>
              <a:gd name="connsiteX80" fmla="*/ 6732152 w 11269336"/>
              <a:gd name="connsiteY80" fmla="*/ 1642538 h 2323145"/>
              <a:gd name="connsiteX81" fmla="*/ 6694106 w 11269336"/>
              <a:gd name="connsiteY81" fmla="*/ 1632377 h 2323145"/>
              <a:gd name="connsiteX82" fmla="*/ 6617223 w 11269336"/>
              <a:gd name="connsiteY82" fmla="*/ 1659889 h 2323145"/>
              <a:gd name="connsiteX83" fmla="*/ 6521138 w 11269336"/>
              <a:gd name="connsiteY83" fmla="*/ 1744340 h 2323145"/>
              <a:gd name="connsiteX84" fmla="*/ 6380677 w 11269336"/>
              <a:gd name="connsiteY84" fmla="*/ 1796883 h 2323145"/>
              <a:gd name="connsiteX85" fmla="*/ 6374897 w 11269336"/>
              <a:gd name="connsiteY85" fmla="*/ 1809910 h 2323145"/>
              <a:gd name="connsiteX86" fmla="*/ 6364545 w 11269336"/>
              <a:gd name="connsiteY86" fmla="*/ 1820090 h 2323145"/>
              <a:gd name="connsiteX87" fmla="*/ 6362126 w 11269336"/>
              <a:gd name="connsiteY87" fmla="*/ 1819991 h 2323145"/>
              <a:gd name="connsiteX88" fmla="*/ 6346673 w 11269336"/>
              <a:gd name="connsiteY88" fmla="*/ 1827824 h 2323145"/>
              <a:gd name="connsiteX89" fmla="*/ 6345588 w 11269336"/>
              <a:gd name="connsiteY89" fmla="*/ 1832232 h 2323145"/>
              <a:gd name="connsiteX90" fmla="*/ 6335708 w 11269336"/>
              <a:gd name="connsiteY90" fmla="*/ 1838451 h 2323145"/>
              <a:gd name="connsiteX91" fmla="*/ 6318182 w 11269336"/>
              <a:gd name="connsiteY91" fmla="*/ 1852975 h 2323145"/>
              <a:gd name="connsiteX92" fmla="*/ 6313084 w 11269336"/>
              <a:gd name="connsiteY92" fmla="*/ 1853561 h 2323145"/>
              <a:gd name="connsiteX93" fmla="*/ 6283816 w 11269336"/>
              <a:gd name="connsiteY93" fmla="*/ 1872148 h 2323145"/>
              <a:gd name="connsiteX94" fmla="*/ 6282550 w 11269336"/>
              <a:gd name="connsiteY94" fmla="*/ 1871392 h 2323145"/>
              <a:gd name="connsiteX95" fmla="*/ 6270527 w 11269336"/>
              <a:gd name="connsiteY95" fmla="*/ 1872208 h 2323145"/>
              <a:gd name="connsiteX96" fmla="*/ 6249518 w 11269336"/>
              <a:gd name="connsiteY96" fmla="*/ 1876079 h 2323145"/>
              <a:gd name="connsiteX97" fmla="*/ 6190386 w 11269336"/>
              <a:gd name="connsiteY97" fmla="*/ 1872478 h 2323145"/>
              <a:gd name="connsiteX98" fmla="*/ 6159777 w 11269336"/>
              <a:gd name="connsiteY98" fmla="*/ 1891745 h 2323145"/>
              <a:gd name="connsiteX99" fmla="*/ 6153131 w 11269336"/>
              <a:gd name="connsiteY99" fmla="*/ 1895079 h 2323145"/>
              <a:gd name="connsiteX100" fmla="*/ 6152798 w 11269336"/>
              <a:gd name="connsiteY100" fmla="*/ 1894920 h 2323145"/>
              <a:gd name="connsiteX101" fmla="*/ 6145388 w 11269336"/>
              <a:gd name="connsiteY101" fmla="*/ 1897990 h 2323145"/>
              <a:gd name="connsiteX102" fmla="*/ 6141014 w 11269336"/>
              <a:gd name="connsiteY102" fmla="*/ 1901155 h 2323145"/>
              <a:gd name="connsiteX103" fmla="*/ 6128122 w 11269336"/>
              <a:gd name="connsiteY103" fmla="*/ 1907623 h 2323145"/>
              <a:gd name="connsiteX104" fmla="*/ 6122351 w 11269336"/>
              <a:gd name="connsiteY104" fmla="*/ 1908359 h 2323145"/>
              <a:gd name="connsiteX105" fmla="*/ 6064750 w 11269336"/>
              <a:gd name="connsiteY105" fmla="*/ 1896394 h 2323145"/>
              <a:gd name="connsiteX106" fmla="*/ 5964230 w 11269336"/>
              <a:gd name="connsiteY106" fmla="*/ 1910038 h 2323145"/>
              <a:gd name="connsiteX107" fmla="*/ 5865399 w 11269336"/>
              <a:gd name="connsiteY107" fmla="*/ 1926966 h 2323145"/>
              <a:gd name="connsiteX108" fmla="*/ 5829951 w 11269336"/>
              <a:gd name="connsiteY108" fmla="*/ 1934755 h 2323145"/>
              <a:gd name="connsiteX109" fmla="*/ 5765285 w 11269336"/>
              <a:gd name="connsiteY109" fmla="*/ 1941322 h 2323145"/>
              <a:gd name="connsiteX110" fmla="*/ 5734750 w 11269336"/>
              <a:gd name="connsiteY110" fmla="*/ 1939793 h 2323145"/>
              <a:gd name="connsiteX111" fmla="*/ 5733569 w 11269336"/>
              <a:gd name="connsiteY111" fmla="*/ 1940505 h 2323145"/>
              <a:gd name="connsiteX112" fmla="*/ 5730329 w 11269336"/>
              <a:gd name="connsiteY112" fmla="*/ 1937845 h 2323145"/>
              <a:gd name="connsiteX113" fmla="*/ 5724661 w 11269336"/>
              <a:gd name="connsiteY113" fmla="*/ 1937455 h 2323145"/>
              <a:gd name="connsiteX114" fmla="*/ 5710186 w 11269336"/>
              <a:gd name="connsiteY114" fmla="*/ 1941370 h 2323145"/>
              <a:gd name="connsiteX115" fmla="*/ 5704910 w 11269336"/>
              <a:gd name="connsiteY115" fmla="*/ 1943663 h 2323145"/>
              <a:gd name="connsiteX116" fmla="*/ 5696836 w 11269336"/>
              <a:gd name="connsiteY116" fmla="*/ 1945271 h 2323145"/>
              <a:gd name="connsiteX117" fmla="*/ 5696583 w 11269336"/>
              <a:gd name="connsiteY117" fmla="*/ 1945050 h 2323145"/>
              <a:gd name="connsiteX118" fmla="*/ 5689123 w 11269336"/>
              <a:gd name="connsiteY118" fmla="*/ 1947067 h 2323145"/>
              <a:gd name="connsiteX119" fmla="*/ 5653291 w 11269336"/>
              <a:gd name="connsiteY119" fmla="*/ 1960245 h 2323145"/>
              <a:gd name="connsiteX120" fmla="*/ 5599385 w 11269336"/>
              <a:gd name="connsiteY120" fmla="*/ 1945198 h 2323145"/>
              <a:gd name="connsiteX121" fmla="*/ 5578300 w 11269336"/>
              <a:gd name="connsiteY121" fmla="*/ 1944963 h 2323145"/>
              <a:gd name="connsiteX122" fmla="*/ 5566758 w 11269336"/>
              <a:gd name="connsiteY122" fmla="*/ 1943441 h 2323145"/>
              <a:gd name="connsiteX123" fmla="*/ 5565857 w 11269336"/>
              <a:gd name="connsiteY123" fmla="*/ 1942445 h 2323145"/>
              <a:gd name="connsiteX124" fmla="*/ 5531534 w 11269336"/>
              <a:gd name="connsiteY124" fmla="*/ 1955208 h 2323145"/>
              <a:gd name="connsiteX125" fmla="*/ 5526552 w 11269336"/>
              <a:gd name="connsiteY125" fmla="*/ 1954799 h 2323145"/>
              <a:gd name="connsiteX126" fmla="*/ 5504723 w 11269336"/>
              <a:gd name="connsiteY126" fmla="*/ 1965811 h 2323145"/>
              <a:gd name="connsiteX127" fmla="*/ 5493156 w 11269336"/>
              <a:gd name="connsiteY127" fmla="*/ 1970063 h 2323145"/>
              <a:gd name="connsiteX128" fmla="*/ 5490486 w 11269336"/>
              <a:gd name="connsiteY128" fmla="*/ 1974227 h 2323145"/>
              <a:gd name="connsiteX129" fmla="*/ 5473107 w 11269336"/>
              <a:gd name="connsiteY129" fmla="*/ 1979001 h 2323145"/>
              <a:gd name="connsiteX130" fmla="*/ 5470885 w 11269336"/>
              <a:gd name="connsiteY130" fmla="*/ 1978432 h 2323145"/>
              <a:gd name="connsiteX131" fmla="*/ 5457393 w 11269336"/>
              <a:gd name="connsiteY131" fmla="*/ 1986525 h 2323145"/>
              <a:gd name="connsiteX132" fmla="*/ 5447102 w 11269336"/>
              <a:gd name="connsiteY132" fmla="*/ 1998329 h 2323145"/>
              <a:gd name="connsiteX133" fmla="*/ 5159151 w 11269336"/>
              <a:gd name="connsiteY133" fmla="*/ 2029640 h 2323145"/>
              <a:gd name="connsiteX134" fmla="*/ 5041688 w 11269336"/>
              <a:gd name="connsiteY134" fmla="*/ 2022334 h 2323145"/>
              <a:gd name="connsiteX135" fmla="*/ 4860988 w 11269336"/>
              <a:gd name="connsiteY135" fmla="*/ 2135698 h 2323145"/>
              <a:gd name="connsiteX136" fmla="*/ 4807902 w 11269336"/>
              <a:gd name="connsiteY136" fmla="*/ 2138894 h 2323145"/>
              <a:gd name="connsiteX137" fmla="*/ 4765388 w 11269336"/>
              <a:gd name="connsiteY137" fmla="*/ 2162525 h 2323145"/>
              <a:gd name="connsiteX138" fmla="*/ 4745033 w 11269336"/>
              <a:gd name="connsiteY138" fmla="*/ 2158859 h 2323145"/>
              <a:gd name="connsiteX139" fmla="*/ 4741475 w 11269336"/>
              <a:gd name="connsiteY139" fmla="*/ 2157998 h 2323145"/>
              <a:gd name="connsiteX140" fmla="*/ 4728247 w 11269336"/>
              <a:gd name="connsiteY140" fmla="*/ 2159526 h 2323145"/>
              <a:gd name="connsiteX141" fmla="*/ 4723263 w 11269336"/>
              <a:gd name="connsiteY141" fmla="*/ 2153742 h 2323145"/>
              <a:gd name="connsiteX142" fmla="*/ 4702453 w 11269336"/>
              <a:gd name="connsiteY142" fmla="*/ 2151586 h 2323145"/>
              <a:gd name="connsiteX143" fmla="*/ 4678455 w 11269336"/>
              <a:gd name="connsiteY143" fmla="*/ 2156131 h 2323145"/>
              <a:gd name="connsiteX144" fmla="*/ 4593061 w 11269336"/>
              <a:gd name="connsiteY144" fmla="*/ 2171597 h 2323145"/>
              <a:gd name="connsiteX145" fmla="*/ 4579902 w 11269336"/>
              <a:gd name="connsiteY145" fmla="*/ 2177927 h 2323145"/>
              <a:gd name="connsiteX146" fmla="*/ 4533444 w 11269336"/>
              <a:gd name="connsiteY146" fmla="*/ 2181200 h 2323145"/>
              <a:gd name="connsiteX147" fmla="*/ 4492832 w 11269336"/>
              <a:gd name="connsiteY147" fmla="*/ 2188033 h 2323145"/>
              <a:gd name="connsiteX148" fmla="*/ 4467257 w 11269336"/>
              <a:gd name="connsiteY148" fmla="*/ 2196121 h 2323145"/>
              <a:gd name="connsiteX149" fmla="*/ 4459937 w 11269336"/>
              <a:gd name="connsiteY149" fmla="*/ 2195182 h 2323145"/>
              <a:gd name="connsiteX150" fmla="*/ 4433312 w 11269336"/>
              <a:gd name="connsiteY150" fmla="*/ 2199004 h 2323145"/>
              <a:gd name="connsiteX151" fmla="*/ 4420601 w 11269336"/>
              <a:gd name="connsiteY151" fmla="*/ 2205158 h 2323145"/>
              <a:gd name="connsiteX152" fmla="*/ 4405765 w 11269336"/>
              <a:gd name="connsiteY152" fmla="*/ 2199902 h 2323145"/>
              <a:gd name="connsiteX153" fmla="*/ 4401354 w 11269336"/>
              <a:gd name="connsiteY153" fmla="*/ 2194745 h 2323145"/>
              <a:gd name="connsiteX154" fmla="*/ 4383151 w 11269336"/>
              <a:gd name="connsiteY154" fmla="*/ 2201140 h 2323145"/>
              <a:gd name="connsiteX155" fmla="*/ 4366646 w 11269336"/>
              <a:gd name="connsiteY155" fmla="*/ 2198564 h 2323145"/>
              <a:gd name="connsiteX156" fmla="*/ 4354009 w 11269336"/>
              <a:gd name="connsiteY156" fmla="*/ 2204984 h 2323145"/>
              <a:gd name="connsiteX157" fmla="*/ 4348284 w 11269336"/>
              <a:gd name="connsiteY157" fmla="*/ 2205270 h 2323145"/>
              <a:gd name="connsiteX158" fmla="*/ 4333906 w 11269336"/>
              <a:gd name="connsiteY158" fmla="*/ 2205251 h 2323145"/>
              <a:gd name="connsiteX159" fmla="*/ 4308819 w 11269336"/>
              <a:gd name="connsiteY159" fmla="*/ 2203822 h 2323145"/>
              <a:gd name="connsiteX160" fmla="*/ 4301210 w 11269336"/>
              <a:gd name="connsiteY160" fmla="*/ 2204456 h 2323145"/>
              <a:gd name="connsiteX161" fmla="*/ 4283095 w 11269336"/>
              <a:gd name="connsiteY161" fmla="*/ 2198177 h 2323145"/>
              <a:gd name="connsiteX162" fmla="*/ 4250119 w 11269336"/>
              <a:gd name="connsiteY162" fmla="*/ 2196342 h 2323145"/>
              <a:gd name="connsiteX163" fmla="*/ 4189203 w 11269336"/>
              <a:gd name="connsiteY163" fmla="*/ 2178994 h 2323145"/>
              <a:gd name="connsiteX164" fmla="*/ 4154035 w 11269336"/>
              <a:gd name="connsiteY164" fmla="*/ 2171950 h 2323145"/>
              <a:gd name="connsiteX165" fmla="*/ 4129569 w 11269336"/>
              <a:gd name="connsiteY165" fmla="*/ 2163850 h 2323145"/>
              <a:gd name="connsiteX166" fmla="*/ 4061250 w 11269336"/>
              <a:gd name="connsiteY166" fmla="*/ 2159236 h 2323145"/>
              <a:gd name="connsiteX167" fmla="*/ 3945480 w 11269336"/>
              <a:gd name="connsiteY167" fmla="*/ 2158279 h 2323145"/>
              <a:gd name="connsiteX168" fmla="*/ 3921468 w 11269336"/>
              <a:gd name="connsiteY168" fmla="*/ 2156588 h 2323145"/>
              <a:gd name="connsiteX169" fmla="*/ 3903348 w 11269336"/>
              <a:gd name="connsiteY169" fmla="*/ 2149220 h 2323145"/>
              <a:gd name="connsiteX170" fmla="*/ 3901342 w 11269336"/>
              <a:gd name="connsiteY170" fmla="*/ 2142355 h 2323145"/>
              <a:gd name="connsiteX171" fmla="*/ 3888539 w 11269336"/>
              <a:gd name="connsiteY171" fmla="*/ 2140476 h 2323145"/>
              <a:gd name="connsiteX172" fmla="*/ 3885662 w 11269336"/>
              <a:gd name="connsiteY172" fmla="*/ 2138740 h 2323145"/>
              <a:gd name="connsiteX173" fmla="*/ 3868627 w 11269336"/>
              <a:gd name="connsiteY173" fmla="*/ 2130023 h 2323145"/>
              <a:gd name="connsiteX174" fmla="*/ 3819177 w 11269336"/>
              <a:gd name="connsiteY174" fmla="*/ 2142111 h 2323145"/>
              <a:gd name="connsiteX175" fmla="*/ 3769100 w 11269336"/>
              <a:gd name="connsiteY175" fmla="*/ 2131731 h 2323145"/>
              <a:gd name="connsiteX176" fmla="*/ 3562752 w 11269336"/>
              <a:gd name="connsiteY176" fmla="*/ 2131785 h 2323145"/>
              <a:gd name="connsiteX177" fmla="*/ 3541402 w 11269336"/>
              <a:gd name="connsiteY177" fmla="*/ 2106821 h 2323145"/>
              <a:gd name="connsiteX178" fmla="*/ 3365341 w 11269336"/>
              <a:gd name="connsiteY178" fmla="*/ 2077638 h 2323145"/>
              <a:gd name="connsiteX179" fmla="*/ 3170922 w 11269336"/>
              <a:gd name="connsiteY179" fmla="*/ 2115957 h 2323145"/>
              <a:gd name="connsiteX180" fmla="*/ 3156256 w 11269336"/>
              <a:gd name="connsiteY180" fmla="*/ 2124773 h 2323145"/>
              <a:gd name="connsiteX181" fmla="*/ 3140298 w 11269336"/>
              <a:gd name="connsiteY181" fmla="*/ 2129182 h 2323145"/>
              <a:gd name="connsiteX182" fmla="*/ 3138514 w 11269336"/>
              <a:gd name="connsiteY182" fmla="*/ 2128069 h 2323145"/>
              <a:gd name="connsiteX183" fmla="*/ 3120467 w 11269336"/>
              <a:gd name="connsiteY183" fmla="*/ 2128281 h 2323145"/>
              <a:gd name="connsiteX184" fmla="*/ 3116175 w 11269336"/>
              <a:gd name="connsiteY184" fmla="*/ 2131633 h 2323145"/>
              <a:gd name="connsiteX185" fmla="*/ 3103685 w 11269336"/>
              <a:gd name="connsiteY185" fmla="*/ 2132814 h 2323145"/>
              <a:gd name="connsiteX186" fmla="*/ 3078794 w 11269336"/>
              <a:gd name="connsiteY186" fmla="*/ 2137935 h 2323145"/>
              <a:gd name="connsiteX187" fmla="*/ 3074407 w 11269336"/>
              <a:gd name="connsiteY187" fmla="*/ 2136274 h 2323145"/>
              <a:gd name="connsiteX188" fmla="*/ 3037285 w 11269336"/>
              <a:gd name="connsiteY188" fmla="*/ 2139919 h 2323145"/>
              <a:gd name="connsiteX189" fmla="*/ 3036901 w 11269336"/>
              <a:gd name="connsiteY189" fmla="*/ 2138726 h 2323145"/>
              <a:gd name="connsiteX190" fmla="*/ 3026996 w 11269336"/>
              <a:gd name="connsiteY190" fmla="*/ 2134322 h 2323145"/>
              <a:gd name="connsiteX191" fmla="*/ 3007772 w 11269336"/>
              <a:gd name="connsiteY191" fmla="*/ 2128742 h 2323145"/>
              <a:gd name="connsiteX192" fmla="*/ 2965030 w 11269336"/>
              <a:gd name="connsiteY192" fmla="*/ 2100494 h 2323145"/>
              <a:gd name="connsiteX193" fmla="*/ 2926342 w 11269336"/>
              <a:gd name="connsiteY193" fmla="*/ 2104155 h 2323145"/>
              <a:gd name="connsiteX194" fmla="*/ 2918608 w 11269336"/>
              <a:gd name="connsiteY194" fmla="*/ 2104215 h 2323145"/>
              <a:gd name="connsiteX195" fmla="*/ 2918475 w 11269336"/>
              <a:gd name="connsiteY195" fmla="*/ 2103937 h 2323145"/>
              <a:gd name="connsiteX196" fmla="*/ 2910360 w 11269336"/>
              <a:gd name="connsiteY196" fmla="*/ 2103444 h 2323145"/>
              <a:gd name="connsiteX197" fmla="*/ 2904507 w 11269336"/>
              <a:gd name="connsiteY197" fmla="*/ 2104326 h 2323145"/>
              <a:gd name="connsiteX198" fmla="*/ 2889503 w 11269336"/>
              <a:gd name="connsiteY198" fmla="*/ 2104443 h 2323145"/>
              <a:gd name="connsiteX199" fmla="*/ 2884480 w 11269336"/>
              <a:gd name="connsiteY199" fmla="*/ 2102626 h 2323145"/>
              <a:gd name="connsiteX200" fmla="*/ 2882689 w 11269336"/>
              <a:gd name="connsiteY200" fmla="*/ 2099228 h 2323145"/>
              <a:gd name="connsiteX201" fmla="*/ 2881291 w 11269336"/>
              <a:gd name="connsiteY201" fmla="*/ 2099618 h 2323145"/>
              <a:gd name="connsiteX202" fmla="*/ 2853979 w 11269336"/>
              <a:gd name="connsiteY202" fmla="*/ 2090388 h 2323145"/>
              <a:gd name="connsiteX203" fmla="*/ 2791790 w 11269336"/>
              <a:gd name="connsiteY203" fmla="*/ 2080332 h 2323145"/>
              <a:gd name="connsiteX204" fmla="*/ 2755844 w 11269336"/>
              <a:gd name="connsiteY204" fmla="*/ 2078874 h 2323145"/>
              <a:gd name="connsiteX205" fmla="*/ 2657742 w 11269336"/>
              <a:gd name="connsiteY205" fmla="*/ 2070179 h 2323145"/>
              <a:gd name="connsiteX206" fmla="*/ 2559549 w 11269336"/>
              <a:gd name="connsiteY206" fmla="*/ 2057873 h 2323145"/>
              <a:gd name="connsiteX207" fmla="*/ 2512054 w 11269336"/>
              <a:gd name="connsiteY207" fmla="*/ 2031671 h 2323145"/>
              <a:gd name="connsiteX208" fmla="*/ 2506437 w 11269336"/>
              <a:gd name="connsiteY208" fmla="*/ 2030918 h 2323145"/>
              <a:gd name="connsiteX209" fmla="*/ 2491752 w 11269336"/>
              <a:gd name="connsiteY209" fmla="*/ 2033906 h 2323145"/>
              <a:gd name="connsiteX210" fmla="*/ 2486338 w 11269336"/>
              <a:gd name="connsiteY210" fmla="*/ 2035862 h 2323145"/>
              <a:gd name="connsiteX211" fmla="*/ 2478186 w 11269336"/>
              <a:gd name="connsiteY211" fmla="*/ 2036953 h 2323145"/>
              <a:gd name="connsiteX212" fmla="*/ 2477950 w 11269336"/>
              <a:gd name="connsiteY212" fmla="*/ 2036715 h 2323145"/>
              <a:gd name="connsiteX213" fmla="*/ 2470381 w 11269336"/>
              <a:gd name="connsiteY213" fmla="*/ 2038256 h 2323145"/>
              <a:gd name="connsiteX214" fmla="*/ 2433781 w 11269336"/>
              <a:gd name="connsiteY214" fmla="*/ 2049140 h 2323145"/>
              <a:gd name="connsiteX215" fmla="*/ 2381172 w 11269336"/>
              <a:gd name="connsiteY215" fmla="*/ 2030645 h 2323145"/>
              <a:gd name="connsiteX216" fmla="*/ 2360198 w 11269336"/>
              <a:gd name="connsiteY216" fmla="*/ 2029059 h 2323145"/>
              <a:gd name="connsiteX217" fmla="*/ 2348815 w 11269336"/>
              <a:gd name="connsiteY217" fmla="*/ 2026798 h 2323145"/>
              <a:gd name="connsiteX218" fmla="*/ 2347988 w 11269336"/>
              <a:gd name="connsiteY218" fmla="*/ 2025745 h 2323145"/>
              <a:gd name="connsiteX219" fmla="*/ 2312920 w 11269336"/>
              <a:gd name="connsiteY219" fmla="*/ 2036311 h 2323145"/>
              <a:gd name="connsiteX220" fmla="*/ 2307986 w 11269336"/>
              <a:gd name="connsiteY220" fmla="*/ 2035583 h 2323145"/>
              <a:gd name="connsiteX221" fmla="*/ 2285481 w 11269336"/>
              <a:gd name="connsiteY221" fmla="*/ 2045197 h 2323145"/>
              <a:gd name="connsiteX222" fmla="*/ 2273666 w 11269336"/>
              <a:gd name="connsiteY222" fmla="*/ 2048710 h 2323145"/>
              <a:gd name="connsiteX223" fmla="*/ 2270719 w 11269336"/>
              <a:gd name="connsiteY223" fmla="*/ 2052702 h 2323145"/>
              <a:gd name="connsiteX224" fmla="*/ 2253080 w 11269336"/>
              <a:gd name="connsiteY224" fmla="*/ 2056363 h 2323145"/>
              <a:gd name="connsiteX225" fmla="*/ 2250906 w 11269336"/>
              <a:gd name="connsiteY225" fmla="*/ 2055654 h 2323145"/>
              <a:gd name="connsiteX226" fmla="*/ 2236905 w 11269336"/>
              <a:gd name="connsiteY226" fmla="*/ 2062882 h 2323145"/>
              <a:gd name="connsiteX227" fmla="*/ 2225830 w 11269336"/>
              <a:gd name="connsiteY227" fmla="*/ 2074027 h 2323145"/>
              <a:gd name="connsiteX228" fmla="*/ 2073776 w 11269336"/>
              <a:gd name="connsiteY228" fmla="*/ 2089244 h 2323145"/>
              <a:gd name="connsiteX229" fmla="*/ 1948256 w 11269336"/>
              <a:gd name="connsiteY229" fmla="*/ 2146616 h 2323145"/>
              <a:gd name="connsiteX230" fmla="*/ 1865582 w 11269336"/>
              <a:gd name="connsiteY230" fmla="*/ 2153738 h 2323145"/>
              <a:gd name="connsiteX231" fmla="*/ 1835210 w 11269336"/>
              <a:gd name="connsiteY231" fmla="*/ 2134244 h 2323145"/>
              <a:gd name="connsiteX232" fmla="*/ 1632661 w 11269336"/>
              <a:gd name="connsiteY232" fmla="*/ 2173882 h 2323145"/>
              <a:gd name="connsiteX233" fmla="*/ 1579590 w 11269336"/>
              <a:gd name="connsiteY233" fmla="*/ 2173680 h 2323145"/>
              <a:gd name="connsiteX234" fmla="*/ 1535601 w 11269336"/>
              <a:gd name="connsiteY234" fmla="*/ 2194590 h 2323145"/>
              <a:gd name="connsiteX235" fmla="*/ 1515594 w 11269336"/>
              <a:gd name="connsiteY235" fmla="*/ 2189622 h 2323145"/>
              <a:gd name="connsiteX236" fmla="*/ 1512113 w 11269336"/>
              <a:gd name="connsiteY236" fmla="*/ 2188534 h 2323145"/>
              <a:gd name="connsiteX237" fmla="*/ 1498838 w 11269336"/>
              <a:gd name="connsiteY237" fmla="*/ 2189213 h 2323145"/>
              <a:gd name="connsiteX238" fmla="*/ 1494279 w 11269336"/>
              <a:gd name="connsiteY238" fmla="*/ 2183112 h 2323145"/>
              <a:gd name="connsiteX239" fmla="*/ 1473714 w 11269336"/>
              <a:gd name="connsiteY239" fmla="*/ 2179625 h 2323145"/>
              <a:gd name="connsiteX240" fmla="*/ 1449503 w 11269336"/>
              <a:gd name="connsiteY240" fmla="*/ 2182633 h 2323145"/>
              <a:gd name="connsiteX241" fmla="*/ 1266687 w 11269336"/>
              <a:gd name="connsiteY241" fmla="*/ 2212688 h 2323145"/>
              <a:gd name="connsiteX242" fmla="*/ 1239614 w 11269336"/>
              <a:gd name="connsiteY242" fmla="*/ 2209727 h 2323145"/>
              <a:gd name="connsiteX243" fmla="*/ 1202436 w 11269336"/>
              <a:gd name="connsiteY243" fmla="*/ 2209817 h 2323145"/>
              <a:gd name="connsiteX244" fmla="*/ 1136097 w 11269336"/>
              <a:gd name="connsiteY244" fmla="*/ 2205112 h 2323145"/>
              <a:gd name="connsiteX245" fmla="*/ 988232 w 11269336"/>
              <a:gd name="connsiteY245" fmla="*/ 2235635 h 2323145"/>
              <a:gd name="connsiteX246" fmla="*/ 981959 w 11269336"/>
              <a:gd name="connsiteY246" fmla="*/ 2231607 h 2323145"/>
              <a:gd name="connsiteX247" fmla="*/ 938600 w 11269336"/>
              <a:gd name="connsiteY247" fmla="*/ 2238113 h 2323145"/>
              <a:gd name="connsiteX248" fmla="*/ 791788 w 11269336"/>
              <a:gd name="connsiteY248" fmla="*/ 2293224 h 2323145"/>
              <a:gd name="connsiteX249" fmla="*/ 706914 w 11269336"/>
              <a:gd name="connsiteY249" fmla="*/ 2305046 h 2323145"/>
              <a:gd name="connsiteX250" fmla="*/ 675971 w 11269336"/>
              <a:gd name="connsiteY250" fmla="*/ 2304030 h 2323145"/>
              <a:gd name="connsiteX251" fmla="*/ 624180 w 11269336"/>
              <a:gd name="connsiteY251" fmla="*/ 2302650 h 2323145"/>
              <a:gd name="connsiteX252" fmla="*/ 583453 w 11269336"/>
              <a:gd name="connsiteY252" fmla="*/ 2288788 h 2323145"/>
              <a:gd name="connsiteX253" fmla="*/ 540946 w 11269336"/>
              <a:gd name="connsiteY253" fmla="*/ 2292721 h 2323145"/>
              <a:gd name="connsiteX254" fmla="*/ 533680 w 11269336"/>
              <a:gd name="connsiteY254" fmla="*/ 2310233 h 2323145"/>
              <a:gd name="connsiteX255" fmla="*/ 487366 w 11269336"/>
              <a:gd name="connsiteY255" fmla="*/ 2309053 h 2323145"/>
              <a:gd name="connsiteX256" fmla="*/ 416820 w 11269336"/>
              <a:gd name="connsiteY256" fmla="*/ 2305443 h 2323145"/>
              <a:gd name="connsiteX257" fmla="*/ 376805 w 11269336"/>
              <a:gd name="connsiteY257" fmla="*/ 2307647 h 2323145"/>
              <a:gd name="connsiteX258" fmla="*/ 266777 w 11269336"/>
              <a:gd name="connsiteY258" fmla="*/ 2309012 h 2323145"/>
              <a:gd name="connsiteX259" fmla="*/ 156013 w 11269336"/>
              <a:gd name="connsiteY259" fmla="*/ 2306832 h 2323145"/>
              <a:gd name="connsiteX260" fmla="*/ 87258 w 11269336"/>
              <a:gd name="connsiteY260" fmla="*/ 2285511 h 2323145"/>
              <a:gd name="connsiteX261" fmla="*/ 23798 w 11269336"/>
              <a:gd name="connsiteY261" fmla="*/ 2281822 h 2323145"/>
              <a:gd name="connsiteX262" fmla="*/ 0 w 11269336"/>
              <a:gd name="connsiteY262" fmla="*/ 2285369 h 2323145"/>
              <a:gd name="connsiteX263" fmla="*/ 0 w 11269336"/>
              <a:gd name="connsiteY263"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263254 w 11269336"/>
              <a:gd name="connsiteY20" fmla="*/ 645662 h 2323145"/>
              <a:gd name="connsiteX21" fmla="*/ 9162278 w 11269336"/>
              <a:gd name="connsiteY21" fmla="*/ 704724 h 2323145"/>
              <a:gd name="connsiteX22" fmla="*/ 9062863 w 11269336"/>
              <a:gd name="connsiteY22" fmla="*/ 754656 h 2323145"/>
              <a:gd name="connsiteX23" fmla="*/ 8914746 w 11269336"/>
              <a:gd name="connsiteY23" fmla="*/ 826428 h 2323145"/>
              <a:gd name="connsiteX24" fmla="*/ 8917778 w 11269336"/>
              <a:gd name="connsiteY24" fmla="*/ 835198 h 2323145"/>
              <a:gd name="connsiteX25" fmla="*/ 8905560 w 11269336"/>
              <a:gd name="connsiteY25" fmla="*/ 838358 h 2323145"/>
              <a:gd name="connsiteX26" fmla="*/ 8897564 w 11269336"/>
              <a:gd name="connsiteY26" fmla="*/ 834287 h 2323145"/>
              <a:gd name="connsiteX27" fmla="*/ 8878040 w 11269336"/>
              <a:gd name="connsiteY27" fmla="*/ 844150 h 2323145"/>
              <a:gd name="connsiteX28" fmla="*/ 8795998 w 11269336"/>
              <a:gd name="connsiteY28" fmla="*/ 863337 h 2323145"/>
              <a:gd name="connsiteX29" fmla="*/ 8776970 w 11269336"/>
              <a:gd name="connsiteY29" fmla="*/ 885177 h 2323145"/>
              <a:gd name="connsiteX30" fmla="*/ 8755719 w 11269336"/>
              <a:gd name="connsiteY30" fmla="*/ 889754 h 2323145"/>
              <a:gd name="connsiteX31" fmla="*/ 8743257 w 11269336"/>
              <a:gd name="connsiteY31" fmla="*/ 904723 h 2323145"/>
              <a:gd name="connsiteX32" fmla="*/ 8721366 w 11269336"/>
              <a:gd name="connsiteY32" fmla="*/ 904711 h 2323145"/>
              <a:gd name="connsiteX33" fmla="*/ 8678353 w 11269336"/>
              <a:gd name="connsiteY33" fmla="*/ 926318 h 2323145"/>
              <a:gd name="connsiteX34" fmla="*/ 8636849 w 11269336"/>
              <a:gd name="connsiteY34" fmla="*/ 937900 h 2323145"/>
              <a:gd name="connsiteX35" fmla="*/ 8620213 w 11269336"/>
              <a:gd name="connsiteY35" fmla="*/ 943068 h 2323145"/>
              <a:gd name="connsiteX36" fmla="*/ 8612581 w 11269336"/>
              <a:gd name="connsiteY36" fmla="*/ 952695 h 2323145"/>
              <a:gd name="connsiteX37" fmla="*/ 8589038 w 11269336"/>
              <a:gd name="connsiteY37" fmla="*/ 963892 h 2323145"/>
              <a:gd name="connsiteX38" fmla="*/ 8579950 w 11269336"/>
              <a:gd name="connsiteY38" fmla="*/ 960899 h 2323145"/>
              <a:gd name="connsiteX39" fmla="*/ 8579319 w 11269336"/>
              <a:gd name="connsiteY39" fmla="*/ 965630 h 2323145"/>
              <a:gd name="connsiteX40" fmla="*/ 8547429 w 11269336"/>
              <a:gd name="connsiteY40" fmla="*/ 984506 h 2323145"/>
              <a:gd name="connsiteX41" fmla="*/ 8478704 w 11269336"/>
              <a:gd name="connsiteY41" fmla="*/ 1025490 h 2323145"/>
              <a:gd name="connsiteX42" fmla="*/ 8461421 w 11269336"/>
              <a:gd name="connsiteY42" fmla="*/ 1035512 h 2323145"/>
              <a:gd name="connsiteX43" fmla="*/ 8445003 w 11269336"/>
              <a:gd name="connsiteY43" fmla="*/ 1036851 h 2323145"/>
              <a:gd name="connsiteX44" fmla="*/ 8357350 w 11269336"/>
              <a:gd name="connsiteY44" fmla="*/ 1060213 h 2323145"/>
              <a:gd name="connsiteX45" fmla="*/ 8335565 w 11269336"/>
              <a:gd name="connsiteY45" fmla="*/ 1061151 h 2323145"/>
              <a:gd name="connsiteX46" fmla="*/ 8325267 w 11269336"/>
              <a:gd name="connsiteY46" fmla="*/ 1055919 h 2323145"/>
              <a:gd name="connsiteX47" fmla="*/ 8293586 w 11269336"/>
              <a:gd name="connsiteY47" fmla="*/ 1076144 h 2323145"/>
              <a:gd name="connsiteX48" fmla="*/ 8242405 w 11269336"/>
              <a:gd name="connsiteY48" fmla="*/ 1095960 h 2323145"/>
              <a:gd name="connsiteX49" fmla="*/ 8197391 w 11269336"/>
              <a:gd name="connsiteY49" fmla="*/ 1107746 h 2323145"/>
              <a:gd name="connsiteX50" fmla="*/ 8081474 w 11269336"/>
              <a:gd name="connsiteY50" fmla="*/ 1130125 h 2323145"/>
              <a:gd name="connsiteX51" fmla="*/ 8053585 w 11269336"/>
              <a:gd name="connsiteY51" fmla="*/ 1129169 h 2323145"/>
              <a:gd name="connsiteX52" fmla="*/ 8038422 w 11269336"/>
              <a:gd name="connsiteY52" fmla="*/ 1119092 h 2323145"/>
              <a:gd name="connsiteX53" fmla="*/ 8029450 w 11269336"/>
              <a:gd name="connsiteY53" fmla="*/ 1125592 h 2323145"/>
              <a:gd name="connsiteX54" fmla="*/ 7959552 w 11269336"/>
              <a:gd name="connsiteY54" fmla="*/ 1140188 h 2323145"/>
              <a:gd name="connsiteX55" fmla="*/ 7914188 w 11269336"/>
              <a:gd name="connsiteY55" fmla="*/ 1150862 h 2323145"/>
              <a:gd name="connsiteX56" fmla="*/ 7914918 w 11269336"/>
              <a:gd name="connsiteY56" fmla="*/ 1168758 h 2323145"/>
              <a:gd name="connsiteX57" fmla="*/ 7875510 w 11269336"/>
              <a:gd name="connsiteY57" fmla="*/ 1183153 h 2323145"/>
              <a:gd name="connsiteX58" fmla="*/ 7829932 w 11269336"/>
              <a:gd name="connsiteY58" fmla="*/ 1180782 h 2323145"/>
              <a:gd name="connsiteX59" fmla="*/ 7779182 w 11269336"/>
              <a:gd name="connsiteY59" fmla="*/ 1192665 h 2323145"/>
              <a:gd name="connsiteX60" fmla="*/ 7748774 w 11269336"/>
              <a:gd name="connsiteY60" fmla="*/ 1199586 h 2323145"/>
              <a:gd name="connsiteX61" fmla="*/ 7671846 w 11269336"/>
              <a:gd name="connsiteY61" fmla="*/ 1231966 h 2323145"/>
              <a:gd name="connsiteX62" fmla="*/ 7554146 w 11269336"/>
              <a:gd name="connsiteY62" fmla="*/ 1319748 h 2323145"/>
              <a:gd name="connsiteX63" fmla="*/ 7515052 w 11269336"/>
              <a:gd name="connsiteY63" fmla="*/ 1336718 h 2323145"/>
              <a:gd name="connsiteX64" fmla="*/ 7507193 w 11269336"/>
              <a:gd name="connsiteY64" fmla="*/ 1334617 h 2323145"/>
              <a:gd name="connsiteX65" fmla="*/ 7461694 w 11269336"/>
              <a:gd name="connsiteY65" fmla="*/ 1375866 h 2323145"/>
              <a:gd name="connsiteX66" fmla="*/ 7377571 w 11269336"/>
              <a:gd name="connsiteY66" fmla="*/ 1400128 h 2323145"/>
              <a:gd name="connsiteX67" fmla="*/ 7311261 w 11269336"/>
              <a:gd name="connsiteY67" fmla="*/ 1412652 h 2323145"/>
              <a:gd name="connsiteX68" fmla="*/ 7275307 w 11269336"/>
              <a:gd name="connsiteY68" fmla="*/ 1422171 h 2323145"/>
              <a:gd name="connsiteX69" fmla="*/ 7247783 w 11269336"/>
              <a:gd name="connsiteY69" fmla="*/ 1426330 h 2323145"/>
              <a:gd name="connsiteX70" fmla="*/ 7185047 w 11269336"/>
              <a:gd name="connsiteY70" fmla="*/ 1451812 h 2323145"/>
              <a:gd name="connsiteX71" fmla="*/ 7084117 w 11269336"/>
              <a:gd name="connsiteY71" fmla="*/ 1500281 h 2323145"/>
              <a:gd name="connsiteX72" fmla="*/ 7062011 w 11269336"/>
              <a:gd name="connsiteY72" fmla="*/ 1509183 h 2323145"/>
              <a:gd name="connsiteX73" fmla="*/ 7040555 w 11269336"/>
              <a:gd name="connsiteY73" fmla="*/ 1511207 h 2323145"/>
              <a:gd name="connsiteX74" fmla="*/ 7033438 w 11269336"/>
              <a:gd name="connsiteY74" fmla="*/ 1506772 h 2323145"/>
              <a:gd name="connsiteX75" fmla="*/ 7020886 w 11269336"/>
              <a:gd name="connsiteY75" fmla="*/ 1510764 h 2323145"/>
              <a:gd name="connsiteX76" fmla="*/ 7017033 w 11269336"/>
              <a:gd name="connsiteY76" fmla="*/ 1510650 h 2323145"/>
              <a:gd name="connsiteX77" fmla="*/ 6995460 w 11269336"/>
              <a:gd name="connsiteY77" fmla="*/ 1511173 h 2323145"/>
              <a:gd name="connsiteX78" fmla="*/ 6962144 w 11269336"/>
              <a:gd name="connsiteY78" fmla="*/ 1541508 h 2323145"/>
              <a:gd name="connsiteX79" fmla="*/ 6910674 w 11269336"/>
              <a:gd name="connsiteY79" fmla="*/ 1554793 h 2323145"/>
              <a:gd name="connsiteX80" fmla="*/ 6732152 w 11269336"/>
              <a:gd name="connsiteY80" fmla="*/ 1642538 h 2323145"/>
              <a:gd name="connsiteX81" fmla="*/ 6694106 w 11269336"/>
              <a:gd name="connsiteY81" fmla="*/ 1632377 h 2323145"/>
              <a:gd name="connsiteX82" fmla="*/ 6617223 w 11269336"/>
              <a:gd name="connsiteY82" fmla="*/ 1659889 h 2323145"/>
              <a:gd name="connsiteX83" fmla="*/ 6521138 w 11269336"/>
              <a:gd name="connsiteY83" fmla="*/ 1744340 h 2323145"/>
              <a:gd name="connsiteX84" fmla="*/ 6380677 w 11269336"/>
              <a:gd name="connsiteY84" fmla="*/ 1796883 h 2323145"/>
              <a:gd name="connsiteX85" fmla="*/ 6374897 w 11269336"/>
              <a:gd name="connsiteY85" fmla="*/ 1809910 h 2323145"/>
              <a:gd name="connsiteX86" fmla="*/ 6364545 w 11269336"/>
              <a:gd name="connsiteY86" fmla="*/ 1820090 h 2323145"/>
              <a:gd name="connsiteX87" fmla="*/ 6362126 w 11269336"/>
              <a:gd name="connsiteY87" fmla="*/ 1819991 h 2323145"/>
              <a:gd name="connsiteX88" fmla="*/ 6346673 w 11269336"/>
              <a:gd name="connsiteY88" fmla="*/ 1827824 h 2323145"/>
              <a:gd name="connsiteX89" fmla="*/ 6345588 w 11269336"/>
              <a:gd name="connsiteY89" fmla="*/ 1832232 h 2323145"/>
              <a:gd name="connsiteX90" fmla="*/ 6335708 w 11269336"/>
              <a:gd name="connsiteY90" fmla="*/ 1838451 h 2323145"/>
              <a:gd name="connsiteX91" fmla="*/ 6318182 w 11269336"/>
              <a:gd name="connsiteY91" fmla="*/ 1852975 h 2323145"/>
              <a:gd name="connsiteX92" fmla="*/ 6313084 w 11269336"/>
              <a:gd name="connsiteY92" fmla="*/ 1853561 h 2323145"/>
              <a:gd name="connsiteX93" fmla="*/ 6283816 w 11269336"/>
              <a:gd name="connsiteY93" fmla="*/ 1872148 h 2323145"/>
              <a:gd name="connsiteX94" fmla="*/ 6282550 w 11269336"/>
              <a:gd name="connsiteY94" fmla="*/ 1871392 h 2323145"/>
              <a:gd name="connsiteX95" fmla="*/ 6270527 w 11269336"/>
              <a:gd name="connsiteY95" fmla="*/ 1872208 h 2323145"/>
              <a:gd name="connsiteX96" fmla="*/ 6249518 w 11269336"/>
              <a:gd name="connsiteY96" fmla="*/ 1876079 h 2323145"/>
              <a:gd name="connsiteX97" fmla="*/ 6190386 w 11269336"/>
              <a:gd name="connsiteY97" fmla="*/ 1872478 h 2323145"/>
              <a:gd name="connsiteX98" fmla="*/ 6159777 w 11269336"/>
              <a:gd name="connsiteY98" fmla="*/ 1891745 h 2323145"/>
              <a:gd name="connsiteX99" fmla="*/ 6153131 w 11269336"/>
              <a:gd name="connsiteY99" fmla="*/ 1895079 h 2323145"/>
              <a:gd name="connsiteX100" fmla="*/ 6152798 w 11269336"/>
              <a:gd name="connsiteY100" fmla="*/ 1894920 h 2323145"/>
              <a:gd name="connsiteX101" fmla="*/ 6145388 w 11269336"/>
              <a:gd name="connsiteY101" fmla="*/ 1897990 h 2323145"/>
              <a:gd name="connsiteX102" fmla="*/ 6141014 w 11269336"/>
              <a:gd name="connsiteY102" fmla="*/ 1901155 h 2323145"/>
              <a:gd name="connsiteX103" fmla="*/ 6128122 w 11269336"/>
              <a:gd name="connsiteY103" fmla="*/ 1907623 h 2323145"/>
              <a:gd name="connsiteX104" fmla="*/ 6122351 w 11269336"/>
              <a:gd name="connsiteY104" fmla="*/ 1908359 h 2323145"/>
              <a:gd name="connsiteX105" fmla="*/ 6064750 w 11269336"/>
              <a:gd name="connsiteY105" fmla="*/ 1896394 h 2323145"/>
              <a:gd name="connsiteX106" fmla="*/ 5964230 w 11269336"/>
              <a:gd name="connsiteY106" fmla="*/ 1910038 h 2323145"/>
              <a:gd name="connsiteX107" fmla="*/ 5865399 w 11269336"/>
              <a:gd name="connsiteY107" fmla="*/ 1926966 h 2323145"/>
              <a:gd name="connsiteX108" fmla="*/ 5829951 w 11269336"/>
              <a:gd name="connsiteY108" fmla="*/ 1934755 h 2323145"/>
              <a:gd name="connsiteX109" fmla="*/ 5765285 w 11269336"/>
              <a:gd name="connsiteY109" fmla="*/ 1941322 h 2323145"/>
              <a:gd name="connsiteX110" fmla="*/ 5734750 w 11269336"/>
              <a:gd name="connsiteY110" fmla="*/ 1939793 h 2323145"/>
              <a:gd name="connsiteX111" fmla="*/ 5733569 w 11269336"/>
              <a:gd name="connsiteY111" fmla="*/ 1940505 h 2323145"/>
              <a:gd name="connsiteX112" fmla="*/ 5730329 w 11269336"/>
              <a:gd name="connsiteY112" fmla="*/ 1937845 h 2323145"/>
              <a:gd name="connsiteX113" fmla="*/ 5724661 w 11269336"/>
              <a:gd name="connsiteY113" fmla="*/ 1937455 h 2323145"/>
              <a:gd name="connsiteX114" fmla="*/ 5710186 w 11269336"/>
              <a:gd name="connsiteY114" fmla="*/ 1941370 h 2323145"/>
              <a:gd name="connsiteX115" fmla="*/ 5704910 w 11269336"/>
              <a:gd name="connsiteY115" fmla="*/ 1943663 h 2323145"/>
              <a:gd name="connsiteX116" fmla="*/ 5696836 w 11269336"/>
              <a:gd name="connsiteY116" fmla="*/ 1945271 h 2323145"/>
              <a:gd name="connsiteX117" fmla="*/ 5696583 w 11269336"/>
              <a:gd name="connsiteY117" fmla="*/ 1945050 h 2323145"/>
              <a:gd name="connsiteX118" fmla="*/ 5689123 w 11269336"/>
              <a:gd name="connsiteY118" fmla="*/ 1947067 h 2323145"/>
              <a:gd name="connsiteX119" fmla="*/ 5653291 w 11269336"/>
              <a:gd name="connsiteY119" fmla="*/ 1960245 h 2323145"/>
              <a:gd name="connsiteX120" fmla="*/ 5599385 w 11269336"/>
              <a:gd name="connsiteY120" fmla="*/ 1945198 h 2323145"/>
              <a:gd name="connsiteX121" fmla="*/ 5578300 w 11269336"/>
              <a:gd name="connsiteY121" fmla="*/ 1944963 h 2323145"/>
              <a:gd name="connsiteX122" fmla="*/ 5566758 w 11269336"/>
              <a:gd name="connsiteY122" fmla="*/ 1943441 h 2323145"/>
              <a:gd name="connsiteX123" fmla="*/ 5565857 w 11269336"/>
              <a:gd name="connsiteY123" fmla="*/ 1942445 h 2323145"/>
              <a:gd name="connsiteX124" fmla="*/ 5531534 w 11269336"/>
              <a:gd name="connsiteY124" fmla="*/ 1955208 h 2323145"/>
              <a:gd name="connsiteX125" fmla="*/ 5526552 w 11269336"/>
              <a:gd name="connsiteY125" fmla="*/ 1954799 h 2323145"/>
              <a:gd name="connsiteX126" fmla="*/ 5504723 w 11269336"/>
              <a:gd name="connsiteY126" fmla="*/ 1965811 h 2323145"/>
              <a:gd name="connsiteX127" fmla="*/ 5493156 w 11269336"/>
              <a:gd name="connsiteY127" fmla="*/ 1970063 h 2323145"/>
              <a:gd name="connsiteX128" fmla="*/ 5490486 w 11269336"/>
              <a:gd name="connsiteY128" fmla="*/ 1974227 h 2323145"/>
              <a:gd name="connsiteX129" fmla="*/ 5473107 w 11269336"/>
              <a:gd name="connsiteY129" fmla="*/ 1979001 h 2323145"/>
              <a:gd name="connsiteX130" fmla="*/ 5470885 w 11269336"/>
              <a:gd name="connsiteY130" fmla="*/ 1978432 h 2323145"/>
              <a:gd name="connsiteX131" fmla="*/ 5457393 w 11269336"/>
              <a:gd name="connsiteY131" fmla="*/ 1986525 h 2323145"/>
              <a:gd name="connsiteX132" fmla="*/ 5447102 w 11269336"/>
              <a:gd name="connsiteY132" fmla="*/ 1998329 h 2323145"/>
              <a:gd name="connsiteX133" fmla="*/ 5159151 w 11269336"/>
              <a:gd name="connsiteY133" fmla="*/ 2029640 h 2323145"/>
              <a:gd name="connsiteX134" fmla="*/ 5041688 w 11269336"/>
              <a:gd name="connsiteY134" fmla="*/ 2022334 h 2323145"/>
              <a:gd name="connsiteX135" fmla="*/ 4860988 w 11269336"/>
              <a:gd name="connsiteY135" fmla="*/ 2135698 h 2323145"/>
              <a:gd name="connsiteX136" fmla="*/ 4807902 w 11269336"/>
              <a:gd name="connsiteY136" fmla="*/ 2138894 h 2323145"/>
              <a:gd name="connsiteX137" fmla="*/ 4765388 w 11269336"/>
              <a:gd name="connsiteY137" fmla="*/ 2162525 h 2323145"/>
              <a:gd name="connsiteX138" fmla="*/ 4745033 w 11269336"/>
              <a:gd name="connsiteY138" fmla="*/ 2158859 h 2323145"/>
              <a:gd name="connsiteX139" fmla="*/ 4741475 w 11269336"/>
              <a:gd name="connsiteY139" fmla="*/ 2157998 h 2323145"/>
              <a:gd name="connsiteX140" fmla="*/ 4728247 w 11269336"/>
              <a:gd name="connsiteY140" fmla="*/ 2159526 h 2323145"/>
              <a:gd name="connsiteX141" fmla="*/ 4723263 w 11269336"/>
              <a:gd name="connsiteY141" fmla="*/ 2153742 h 2323145"/>
              <a:gd name="connsiteX142" fmla="*/ 4702453 w 11269336"/>
              <a:gd name="connsiteY142" fmla="*/ 2151586 h 2323145"/>
              <a:gd name="connsiteX143" fmla="*/ 4678455 w 11269336"/>
              <a:gd name="connsiteY143" fmla="*/ 2156131 h 2323145"/>
              <a:gd name="connsiteX144" fmla="*/ 4593061 w 11269336"/>
              <a:gd name="connsiteY144" fmla="*/ 2171597 h 2323145"/>
              <a:gd name="connsiteX145" fmla="*/ 4579902 w 11269336"/>
              <a:gd name="connsiteY145" fmla="*/ 2177927 h 2323145"/>
              <a:gd name="connsiteX146" fmla="*/ 4533444 w 11269336"/>
              <a:gd name="connsiteY146" fmla="*/ 2181200 h 2323145"/>
              <a:gd name="connsiteX147" fmla="*/ 4492832 w 11269336"/>
              <a:gd name="connsiteY147" fmla="*/ 2188033 h 2323145"/>
              <a:gd name="connsiteX148" fmla="*/ 4467257 w 11269336"/>
              <a:gd name="connsiteY148" fmla="*/ 2196121 h 2323145"/>
              <a:gd name="connsiteX149" fmla="*/ 4459937 w 11269336"/>
              <a:gd name="connsiteY149" fmla="*/ 2195182 h 2323145"/>
              <a:gd name="connsiteX150" fmla="*/ 4433312 w 11269336"/>
              <a:gd name="connsiteY150" fmla="*/ 2199004 h 2323145"/>
              <a:gd name="connsiteX151" fmla="*/ 4420601 w 11269336"/>
              <a:gd name="connsiteY151" fmla="*/ 2205158 h 2323145"/>
              <a:gd name="connsiteX152" fmla="*/ 4405765 w 11269336"/>
              <a:gd name="connsiteY152" fmla="*/ 2199902 h 2323145"/>
              <a:gd name="connsiteX153" fmla="*/ 4401354 w 11269336"/>
              <a:gd name="connsiteY153" fmla="*/ 2194745 h 2323145"/>
              <a:gd name="connsiteX154" fmla="*/ 4383151 w 11269336"/>
              <a:gd name="connsiteY154" fmla="*/ 2201140 h 2323145"/>
              <a:gd name="connsiteX155" fmla="*/ 4366646 w 11269336"/>
              <a:gd name="connsiteY155" fmla="*/ 2198564 h 2323145"/>
              <a:gd name="connsiteX156" fmla="*/ 4354009 w 11269336"/>
              <a:gd name="connsiteY156" fmla="*/ 2204984 h 2323145"/>
              <a:gd name="connsiteX157" fmla="*/ 4348284 w 11269336"/>
              <a:gd name="connsiteY157" fmla="*/ 2205270 h 2323145"/>
              <a:gd name="connsiteX158" fmla="*/ 4333906 w 11269336"/>
              <a:gd name="connsiteY158" fmla="*/ 2205251 h 2323145"/>
              <a:gd name="connsiteX159" fmla="*/ 4308819 w 11269336"/>
              <a:gd name="connsiteY159" fmla="*/ 2203822 h 2323145"/>
              <a:gd name="connsiteX160" fmla="*/ 4301210 w 11269336"/>
              <a:gd name="connsiteY160" fmla="*/ 2204456 h 2323145"/>
              <a:gd name="connsiteX161" fmla="*/ 4283095 w 11269336"/>
              <a:gd name="connsiteY161" fmla="*/ 2198177 h 2323145"/>
              <a:gd name="connsiteX162" fmla="*/ 4250119 w 11269336"/>
              <a:gd name="connsiteY162" fmla="*/ 2196342 h 2323145"/>
              <a:gd name="connsiteX163" fmla="*/ 4189203 w 11269336"/>
              <a:gd name="connsiteY163" fmla="*/ 2178994 h 2323145"/>
              <a:gd name="connsiteX164" fmla="*/ 4154035 w 11269336"/>
              <a:gd name="connsiteY164" fmla="*/ 2171950 h 2323145"/>
              <a:gd name="connsiteX165" fmla="*/ 4129569 w 11269336"/>
              <a:gd name="connsiteY165" fmla="*/ 2163850 h 2323145"/>
              <a:gd name="connsiteX166" fmla="*/ 4061250 w 11269336"/>
              <a:gd name="connsiteY166" fmla="*/ 2159236 h 2323145"/>
              <a:gd name="connsiteX167" fmla="*/ 3945480 w 11269336"/>
              <a:gd name="connsiteY167" fmla="*/ 2158279 h 2323145"/>
              <a:gd name="connsiteX168" fmla="*/ 3921468 w 11269336"/>
              <a:gd name="connsiteY168" fmla="*/ 2156588 h 2323145"/>
              <a:gd name="connsiteX169" fmla="*/ 3903348 w 11269336"/>
              <a:gd name="connsiteY169" fmla="*/ 2149220 h 2323145"/>
              <a:gd name="connsiteX170" fmla="*/ 3901342 w 11269336"/>
              <a:gd name="connsiteY170" fmla="*/ 2142355 h 2323145"/>
              <a:gd name="connsiteX171" fmla="*/ 3888539 w 11269336"/>
              <a:gd name="connsiteY171" fmla="*/ 2140476 h 2323145"/>
              <a:gd name="connsiteX172" fmla="*/ 3885662 w 11269336"/>
              <a:gd name="connsiteY172" fmla="*/ 2138740 h 2323145"/>
              <a:gd name="connsiteX173" fmla="*/ 3868627 w 11269336"/>
              <a:gd name="connsiteY173" fmla="*/ 2130023 h 2323145"/>
              <a:gd name="connsiteX174" fmla="*/ 3819177 w 11269336"/>
              <a:gd name="connsiteY174" fmla="*/ 2142111 h 2323145"/>
              <a:gd name="connsiteX175" fmla="*/ 3769100 w 11269336"/>
              <a:gd name="connsiteY175" fmla="*/ 2131731 h 2323145"/>
              <a:gd name="connsiteX176" fmla="*/ 3562752 w 11269336"/>
              <a:gd name="connsiteY176" fmla="*/ 2131785 h 2323145"/>
              <a:gd name="connsiteX177" fmla="*/ 3541402 w 11269336"/>
              <a:gd name="connsiteY177" fmla="*/ 2106821 h 2323145"/>
              <a:gd name="connsiteX178" fmla="*/ 3365341 w 11269336"/>
              <a:gd name="connsiteY178" fmla="*/ 2077638 h 2323145"/>
              <a:gd name="connsiteX179" fmla="*/ 3170922 w 11269336"/>
              <a:gd name="connsiteY179" fmla="*/ 2115957 h 2323145"/>
              <a:gd name="connsiteX180" fmla="*/ 3156256 w 11269336"/>
              <a:gd name="connsiteY180" fmla="*/ 2124773 h 2323145"/>
              <a:gd name="connsiteX181" fmla="*/ 3140298 w 11269336"/>
              <a:gd name="connsiteY181" fmla="*/ 2129182 h 2323145"/>
              <a:gd name="connsiteX182" fmla="*/ 3138514 w 11269336"/>
              <a:gd name="connsiteY182" fmla="*/ 2128069 h 2323145"/>
              <a:gd name="connsiteX183" fmla="*/ 3120467 w 11269336"/>
              <a:gd name="connsiteY183" fmla="*/ 2128281 h 2323145"/>
              <a:gd name="connsiteX184" fmla="*/ 3116175 w 11269336"/>
              <a:gd name="connsiteY184" fmla="*/ 2131633 h 2323145"/>
              <a:gd name="connsiteX185" fmla="*/ 3103685 w 11269336"/>
              <a:gd name="connsiteY185" fmla="*/ 2132814 h 2323145"/>
              <a:gd name="connsiteX186" fmla="*/ 3078794 w 11269336"/>
              <a:gd name="connsiteY186" fmla="*/ 2137935 h 2323145"/>
              <a:gd name="connsiteX187" fmla="*/ 3074407 w 11269336"/>
              <a:gd name="connsiteY187" fmla="*/ 2136274 h 2323145"/>
              <a:gd name="connsiteX188" fmla="*/ 3037285 w 11269336"/>
              <a:gd name="connsiteY188" fmla="*/ 2139919 h 2323145"/>
              <a:gd name="connsiteX189" fmla="*/ 3036901 w 11269336"/>
              <a:gd name="connsiteY189" fmla="*/ 2138726 h 2323145"/>
              <a:gd name="connsiteX190" fmla="*/ 3026996 w 11269336"/>
              <a:gd name="connsiteY190" fmla="*/ 2134322 h 2323145"/>
              <a:gd name="connsiteX191" fmla="*/ 3007772 w 11269336"/>
              <a:gd name="connsiteY191" fmla="*/ 2128742 h 2323145"/>
              <a:gd name="connsiteX192" fmla="*/ 2965030 w 11269336"/>
              <a:gd name="connsiteY192" fmla="*/ 2100494 h 2323145"/>
              <a:gd name="connsiteX193" fmla="*/ 2926342 w 11269336"/>
              <a:gd name="connsiteY193" fmla="*/ 2104155 h 2323145"/>
              <a:gd name="connsiteX194" fmla="*/ 2918608 w 11269336"/>
              <a:gd name="connsiteY194" fmla="*/ 2104215 h 2323145"/>
              <a:gd name="connsiteX195" fmla="*/ 2918475 w 11269336"/>
              <a:gd name="connsiteY195" fmla="*/ 2103937 h 2323145"/>
              <a:gd name="connsiteX196" fmla="*/ 2910360 w 11269336"/>
              <a:gd name="connsiteY196" fmla="*/ 2103444 h 2323145"/>
              <a:gd name="connsiteX197" fmla="*/ 2904507 w 11269336"/>
              <a:gd name="connsiteY197" fmla="*/ 2104326 h 2323145"/>
              <a:gd name="connsiteX198" fmla="*/ 2889503 w 11269336"/>
              <a:gd name="connsiteY198" fmla="*/ 2104443 h 2323145"/>
              <a:gd name="connsiteX199" fmla="*/ 2884480 w 11269336"/>
              <a:gd name="connsiteY199" fmla="*/ 2102626 h 2323145"/>
              <a:gd name="connsiteX200" fmla="*/ 2882689 w 11269336"/>
              <a:gd name="connsiteY200" fmla="*/ 2099228 h 2323145"/>
              <a:gd name="connsiteX201" fmla="*/ 2881291 w 11269336"/>
              <a:gd name="connsiteY201" fmla="*/ 2099618 h 2323145"/>
              <a:gd name="connsiteX202" fmla="*/ 2853979 w 11269336"/>
              <a:gd name="connsiteY202" fmla="*/ 2090388 h 2323145"/>
              <a:gd name="connsiteX203" fmla="*/ 2791790 w 11269336"/>
              <a:gd name="connsiteY203" fmla="*/ 2080332 h 2323145"/>
              <a:gd name="connsiteX204" fmla="*/ 2755844 w 11269336"/>
              <a:gd name="connsiteY204" fmla="*/ 2078874 h 2323145"/>
              <a:gd name="connsiteX205" fmla="*/ 2657742 w 11269336"/>
              <a:gd name="connsiteY205" fmla="*/ 2070179 h 2323145"/>
              <a:gd name="connsiteX206" fmla="*/ 2559549 w 11269336"/>
              <a:gd name="connsiteY206" fmla="*/ 2057873 h 2323145"/>
              <a:gd name="connsiteX207" fmla="*/ 2512054 w 11269336"/>
              <a:gd name="connsiteY207" fmla="*/ 2031671 h 2323145"/>
              <a:gd name="connsiteX208" fmla="*/ 2506437 w 11269336"/>
              <a:gd name="connsiteY208" fmla="*/ 2030918 h 2323145"/>
              <a:gd name="connsiteX209" fmla="*/ 2491752 w 11269336"/>
              <a:gd name="connsiteY209" fmla="*/ 2033906 h 2323145"/>
              <a:gd name="connsiteX210" fmla="*/ 2486338 w 11269336"/>
              <a:gd name="connsiteY210" fmla="*/ 2035862 h 2323145"/>
              <a:gd name="connsiteX211" fmla="*/ 2478186 w 11269336"/>
              <a:gd name="connsiteY211" fmla="*/ 2036953 h 2323145"/>
              <a:gd name="connsiteX212" fmla="*/ 2477950 w 11269336"/>
              <a:gd name="connsiteY212" fmla="*/ 2036715 h 2323145"/>
              <a:gd name="connsiteX213" fmla="*/ 2470381 w 11269336"/>
              <a:gd name="connsiteY213" fmla="*/ 2038256 h 2323145"/>
              <a:gd name="connsiteX214" fmla="*/ 2433781 w 11269336"/>
              <a:gd name="connsiteY214" fmla="*/ 2049140 h 2323145"/>
              <a:gd name="connsiteX215" fmla="*/ 2381172 w 11269336"/>
              <a:gd name="connsiteY215" fmla="*/ 2030645 h 2323145"/>
              <a:gd name="connsiteX216" fmla="*/ 2360198 w 11269336"/>
              <a:gd name="connsiteY216" fmla="*/ 2029059 h 2323145"/>
              <a:gd name="connsiteX217" fmla="*/ 2348815 w 11269336"/>
              <a:gd name="connsiteY217" fmla="*/ 2026798 h 2323145"/>
              <a:gd name="connsiteX218" fmla="*/ 2347988 w 11269336"/>
              <a:gd name="connsiteY218" fmla="*/ 2025745 h 2323145"/>
              <a:gd name="connsiteX219" fmla="*/ 2312920 w 11269336"/>
              <a:gd name="connsiteY219" fmla="*/ 2036311 h 2323145"/>
              <a:gd name="connsiteX220" fmla="*/ 2307986 w 11269336"/>
              <a:gd name="connsiteY220" fmla="*/ 2035583 h 2323145"/>
              <a:gd name="connsiteX221" fmla="*/ 2285481 w 11269336"/>
              <a:gd name="connsiteY221" fmla="*/ 2045197 h 2323145"/>
              <a:gd name="connsiteX222" fmla="*/ 2273666 w 11269336"/>
              <a:gd name="connsiteY222" fmla="*/ 2048710 h 2323145"/>
              <a:gd name="connsiteX223" fmla="*/ 2270719 w 11269336"/>
              <a:gd name="connsiteY223" fmla="*/ 2052702 h 2323145"/>
              <a:gd name="connsiteX224" fmla="*/ 2253080 w 11269336"/>
              <a:gd name="connsiteY224" fmla="*/ 2056363 h 2323145"/>
              <a:gd name="connsiteX225" fmla="*/ 2250906 w 11269336"/>
              <a:gd name="connsiteY225" fmla="*/ 2055654 h 2323145"/>
              <a:gd name="connsiteX226" fmla="*/ 2236905 w 11269336"/>
              <a:gd name="connsiteY226" fmla="*/ 2062882 h 2323145"/>
              <a:gd name="connsiteX227" fmla="*/ 2225830 w 11269336"/>
              <a:gd name="connsiteY227" fmla="*/ 2074027 h 2323145"/>
              <a:gd name="connsiteX228" fmla="*/ 2073776 w 11269336"/>
              <a:gd name="connsiteY228" fmla="*/ 2089244 h 2323145"/>
              <a:gd name="connsiteX229" fmla="*/ 1948256 w 11269336"/>
              <a:gd name="connsiteY229" fmla="*/ 2146616 h 2323145"/>
              <a:gd name="connsiteX230" fmla="*/ 1865582 w 11269336"/>
              <a:gd name="connsiteY230" fmla="*/ 2153738 h 2323145"/>
              <a:gd name="connsiteX231" fmla="*/ 1835210 w 11269336"/>
              <a:gd name="connsiteY231" fmla="*/ 2134244 h 2323145"/>
              <a:gd name="connsiteX232" fmla="*/ 1632661 w 11269336"/>
              <a:gd name="connsiteY232" fmla="*/ 2173882 h 2323145"/>
              <a:gd name="connsiteX233" fmla="*/ 1579590 w 11269336"/>
              <a:gd name="connsiteY233" fmla="*/ 2173680 h 2323145"/>
              <a:gd name="connsiteX234" fmla="*/ 1535601 w 11269336"/>
              <a:gd name="connsiteY234" fmla="*/ 2194590 h 2323145"/>
              <a:gd name="connsiteX235" fmla="*/ 1515594 w 11269336"/>
              <a:gd name="connsiteY235" fmla="*/ 2189622 h 2323145"/>
              <a:gd name="connsiteX236" fmla="*/ 1512113 w 11269336"/>
              <a:gd name="connsiteY236" fmla="*/ 2188534 h 2323145"/>
              <a:gd name="connsiteX237" fmla="*/ 1498838 w 11269336"/>
              <a:gd name="connsiteY237" fmla="*/ 2189213 h 2323145"/>
              <a:gd name="connsiteX238" fmla="*/ 1494279 w 11269336"/>
              <a:gd name="connsiteY238" fmla="*/ 2183112 h 2323145"/>
              <a:gd name="connsiteX239" fmla="*/ 1473714 w 11269336"/>
              <a:gd name="connsiteY239" fmla="*/ 2179625 h 2323145"/>
              <a:gd name="connsiteX240" fmla="*/ 1449503 w 11269336"/>
              <a:gd name="connsiteY240" fmla="*/ 2182633 h 2323145"/>
              <a:gd name="connsiteX241" fmla="*/ 1266687 w 11269336"/>
              <a:gd name="connsiteY241" fmla="*/ 2212688 h 2323145"/>
              <a:gd name="connsiteX242" fmla="*/ 1239614 w 11269336"/>
              <a:gd name="connsiteY242" fmla="*/ 2209727 h 2323145"/>
              <a:gd name="connsiteX243" fmla="*/ 1202436 w 11269336"/>
              <a:gd name="connsiteY243" fmla="*/ 2209817 h 2323145"/>
              <a:gd name="connsiteX244" fmla="*/ 1136097 w 11269336"/>
              <a:gd name="connsiteY244" fmla="*/ 2205112 h 2323145"/>
              <a:gd name="connsiteX245" fmla="*/ 988232 w 11269336"/>
              <a:gd name="connsiteY245" fmla="*/ 2235635 h 2323145"/>
              <a:gd name="connsiteX246" fmla="*/ 981959 w 11269336"/>
              <a:gd name="connsiteY246" fmla="*/ 2231607 h 2323145"/>
              <a:gd name="connsiteX247" fmla="*/ 938600 w 11269336"/>
              <a:gd name="connsiteY247" fmla="*/ 2238113 h 2323145"/>
              <a:gd name="connsiteX248" fmla="*/ 791788 w 11269336"/>
              <a:gd name="connsiteY248" fmla="*/ 2293224 h 2323145"/>
              <a:gd name="connsiteX249" fmla="*/ 706914 w 11269336"/>
              <a:gd name="connsiteY249" fmla="*/ 2305046 h 2323145"/>
              <a:gd name="connsiteX250" fmla="*/ 675971 w 11269336"/>
              <a:gd name="connsiteY250" fmla="*/ 2304030 h 2323145"/>
              <a:gd name="connsiteX251" fmla="*/ 624180 w 11269336"/>
              <a:gd name="connsiteY251" fmla="*/ 2302650 h 2323145"/>
              <a:gd name="connsiteX252" fmla="*/ 583453 w 11269336"/>
              <a:gd name="connsiteY252" fmla="*/ 2288788 h 2323145"/>
              <a:gd name="connsiteX253" fmla="*/ 540946 w 11269336"/>
              <a:gd name="connsiteY253" fmla="*/ 2292721 h 2323145"/>
              <a:gd name="connsiteX254" fmla="*/ 533680 w 11269336"/>
              <a:gd name="connsiteY254" fmla="*/ 2310233 h 2323145"/>
              <a:gd name="connsiteX255" fmla="*/ 487366 w 11269336"/>
              <a:gd name="connsiteY255" fmla="*/ 2309053 h 2323145"/>
              <a:gd name="connsiteX256" fmla="*/ 416820 w 11269336"/>
              <a:gd name="connsiteY256" fmla="*/ 2305443 h 2323145"/>
              <a:gd name="connsiteX257" fmla="*/ 376805 w 11269336"/>
              <a:gd name="connsiteY257" fmla="*/ 2307647 h 2323145"/>
              <a:gd name="connsiteX258" fmla="*/ 266777 w 11269336"/>
              <a:gd name="connsiteY258" fmla="*/ 2309012 h 2323145"/>
              <a:gd name="connsiteX259" fmla="*/ 156013 w 11269336"/>
              <a:gd name="connsiteY259" fmla="*/ 2306832 h 2323145"/>
              <a:gd name="connsiteX260" fmla="*/ 87258 w 11269336"/>
              <a:gd name="connsiteY260" fmla="*/ 2285511 h 2323145"/>
              <a:gd name="connsiteX261" fmla="*/ 23798 w 11269336"/>
              <a:gd name="connsiteY261" fmla="*/ 2281822 h 2323145"/>
              <a:gd name="connsiteX262" fmla="*/ 0 w 11269336"/>
              <a:gd name="connsiteY262" fmla="*/ 2285369 h 2323145"/>
              <a:gd name="connsiteX263" fmla="*/ 0 w 11269336"/>
              <a:gd name="connsiteY263"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41688 w 11269336"/>
              <a:gd name="connsiteY133" fmla="*/ 2022334 h 2323145"/>
              <a:gd name="connsiteX134" fmla="*/ 4860988 w 11269336"/>
              <a:gd name="connsiteY134" fmla="*/ 2135698 h 2323145"/>
              <a:gd name="connsiteX135" fmla="*/ 4807902 w 11269336"/>
              <a:gd name="connsiteY135" fmla="*/ 2138894 h 2323145"/>
              <a:gd name="connsiteX136" fmla="*/ 4765388 w 11269336"/>
              <a:gd name="connsiteY136" fmla="*/ 2162525 h 2323145"/>
              <a:gd name="connsiteX137" fmla="*/ 4745033 w 11269336"/>
              <a:gd name="connsiteY137" fmla="*/ 2158859 h 2323145"/>
              <a:gd name="connsiteX138" fmla="*/ 4741475 w 11269336"/>
              <a:gd name="connsiteY138" fmla="*/ 2157998 h 2323145"/>
              <a:gd name="connsiteX139" fmla="*/ 4728247 w 11269336"/>
              <a:gd name="connsiteY139" fmla="*/ 2159526 h 2323145"/>
              <a:gd name="connsiteX140" fmla="*/ 4723263 w 11269336"/>
              <a:gd name="connsiteY140" fmla="*/ 2153742 h 2323145"/>
              <a:gd name="connsiteX141" fmla="*/ 4702453 w 11269336"/>
              <a:gd name="connsiteY141" fmla="*/ 2151586 h 2323145"/>
              <a:gd name="connsiteX142" fmla="*/ 4678455 w 11269336"/>
              <a:gd name="connsiteY142" fmla="*/ 2156131 h 2323145"/>
              <a:gd name="connsiteX143" fmla="*/ 4593061 w 11269336"/>
              <a:gd name="connsiteY143" fmla="*/ 2171597 h 2323145"/>
              <a:gd name="connsiteX144" fmla="*/ 4579902 w 11269336"/>
              <a:gd name="connsiteY144" fmla="*/ 2177927 h 2323145"/>
              <a:gd name="connsiteX145" fmla="*/ 4533444 w 11269336"/>
              <a:gd name="connsiteY145" fmla="*/ 2181200 h 2323145"/>
              <a:gd name="connsiteX146" fmla="*/ 4492832 w 11269336"/>
              <a:gd name="connsiteY146" fmla="*/ 2188033 h 2323145"/>
              <a:gd name="connsiteX147" fmla="*/ 4467257 w 11269336"/>
              <a:gd name="connsiteY147" fmla="*/ 2196121 h 2323145"/>
              <a:gd name="connsiteX148" fmla="*/ 4459937 w 11269336"/>
              <a:gd name="connsiteY148" fmla="*/ 2195182 h 2323145"/>
              <a:gd name="connsiteX149" fmla="*/ 4433312 w 11269336"/>
              <a:gd name="connsiteY149" fmla="*/ 2199004 h 2323145"/>
              <a:gd name="connsiteX150" fmla="*/ 4420601 w 11269336"/>
              <a:gd name="connsiteY150" fmla="*/ 2205158 h 2323145"/>
              <a:gd name="connsiteX151" fmla="*/ 4405765 w 11269336"/>
              <a:gd name="connsiteY151" fmla="*/ 2199902 h 2323145"/>
              <a:gd name="connsiteX152" fmla="*/ 4401354 w 11269336"/>
              <a:gd name="connsiteY152" fmla="*/ 2194745 h 2323145"/>
              <a:gd name="connsiteX153" fmla="*/ 4383151 w 11269336"/>
              <a:gd name="connsiteY153" fmla="*/ 2201140 h 2323145"/>
              <a:gd name="connsiteX154" fmla="*/ 4366646 w 11269336"/>
              <a:gd name="connsiteY154" fmla="*/ 2198564 h 2323145"/>
              <a:gd name="connsiteX155" fmla="*/ 4354009 w 11269336"/>
              <a:gd name="connsiteY155" fmla="*/ 2204984 h 2323145"/>
              <a:gd name="connsiteX156" fmla="*/ 4348284 w 11269336"/>
              <a:gd name="connsiteY156" fmla="*/ 2205270 h 2323145"/>
              <a:gd name="connsiteX157" fmla="*/ 4333906 w 11269336"/>
              <a:gd name="connsiteY157" fmla="*/ 2205251 h 2323145"/>
              <a:gd name="connsiteX158" fmla="*/ 4308819 w 11269336"/>
              <a:gd name="connsiteY158" fmla="*/ 2203822 h 2323145"/>
              <a:gd name="connsiteX159" fmla="*/ 4301210 w 11269336"/>
              <a:gd name="connsiteY159" fmla="*/ 2204456 h 2323145"/>
              <a:gd name="connsiteX160" fmla="*/ 4283095 w 11269336"/>
              <a:gd name="connsiteY160" fmla="*/ 2198177 h 2323145"/>
              <a:gd name="connsiteX161" fmla="*/ 4250119 w 11269336"/>
              <a:gd name="connsiteY161" fmla="*/ 2196342 h 2323145"/>
              <a:gd name="connsiteX162" fmla="*/ 4189203 w 11269336"/>
              <a:gd name="connsiteY162" fmla="*/ 2178994 h 2323145"/>
              <a:gd name="connsiteX163" fmla="*/ 4154035 w 11269336"/>
              <a:gd name="connsiteY163" fmla="*/ 2171950 h 2323145"/>
              <a:gd name="connsiteX164" fmla="*/ 4129569 w 11269336"/>
              <a:gd name="connsiteY164" fmla="*/ 2163850 h 2323145"/>
              <a:gd name="connsiteX165" fmla="*/ 4061250 w 11269336"/>
              <a:gd name="connsiteY165" fmla="*/ 2159236 h 2323145"/>
              <a:gd name="connsiteX166" fmla="*/ 3945480 w 11269336"/>
              <a:gd name="connsiteY166" fmla="*/ 2158279 h 2323145"/>
              <a:gd name="connsiteX167" fmla="*/ 3921468 w 11269336"/>
              <a:gd name="connsiteY167" fmla="*/ 2156588 h 2323145"/>
              <a:gd name="connsiteX168" fmla="*/ 3903348 w 11269336"/>
              <a:gd name="connsiteY168" fmla="*/ 2149220 h 2323145"/>
              <a:gd name="connsiteX169" fmla="*/ 3901342 w 11269336"/>
              <a:gd name="connsiteY169" fmla="*/ 2142355 h 2323145"/>
              <a:gd name="connsiteX170" fmla="*/ 3888539 w 11269336"/>
              <a:gd name="connsiteY170" fmla="*/ 2140476 h 2323145"/>
              <a:gd name="connsiteX171" fmla="*/ 3885662 w 11269336"/>
              <a:gd name="connsiteY171" fmla="*/ 2138740 h 2323145"/>
              <a:gd name="connsiteX172" fmla="*/ 3868627 w 11269336"/>
              <a:gd name="connsiteY172" fmla="*/ 2130023 h 2323145"/>
              <a:gd name="connsiteX173" fmla="*/ 3819177 w 11269336"/>
              <a:gd name="connsiteY173" fmla="*/ 2142111 h 2323145"/>
              <a:gd name="connsiteX174" fmla="*/ 3769100 w 11269336"/>
              <a:gd name="connsiteY174" fmla="*/ 2131731 h 2323145"/>
              <a:gd name="connsiteX175" fmla="*/ 3562752 w 11269336"/>
              <a:gd name="connsiteY175" fmla="*/ 2131785 h 2323145"/>
              <a:gd name="connsiteX176" fmla="*/ 3541402 w 11269336"/>
              <a:gd name="connsiteY176" fmla="*/ 2106821 h 2323145"/>
              <a:gd name="connsiteX177" fmla="*/ 3365341 w 11269336"/>
              <a:gd name="connsiteY177" fmla="*/ 2077638 h 2323145"/>
              <a:gd name="connsiteX178" fmla="*/ 3170922 w 11269336"/>
              <a:gd name="connsiteY178" fmla="*/ 2115957 h 2323145"/>
              <a:gd name="connsiteX179" fmla="*/ 3156256 w 11269336"/>
              <a:gd name="connsiteY179" fmla="*/ 2124773 h 2323145"/>
              <a:gd name="connsiteX180" fmla="*/ 3140298 w 11269336"/>
              <a:gd name="connsiteY180" fmla="*/ 2129182 h 2323145"/>
              <a:gd name="connsiteX181" fmla="*/ 3138514 w 11269336"/>
              <a:gd name="connsiteY181" fmla="*/ 2128069 h 2323145"/>
              <a:gd name="connsiteX182" fmla="*/ 3120467 w 11269336"/>
              <a:gd name="connsiteY182" fmla="*/ 2128281 h 2323145"/>
              <a:gd name="connsiteX183" fmla="*/ 3116175 w 11269336"/>
              <a:gd name="connsiteY183" fmla="*/ 2131633 h 2323145"/>
              <a:gd name="connsiteX184" fmla="*/ 3103685 w 11269336"/>
              <a:gd name="connsiteY184" fmla="*/ 2132814 h 2323145"/>
              <a:gd name="connsiteX185" fmla="*/ 3078794 w 11269336"/>
              <a:gd name="connsiteY185" fmla="*/ 2137935 h 2323145"/>
              <a:gd name="connsiteX186" fmla="*/ 3074407 w 11269336"/>
              <a:gd name="connsiteY186" fmla="*/ 2136274 h 2323145"/>
              <a:gd name="connsiteX187" fmla="*/ 3037285 w 11269336"/>
              <a:gd name="connsiteY187" fmla="*/ 2139919 h 2323145"/>
              <a:gd name="connsiteX188" fmla="*/ 3036901 w 11269336"/>
              <a:gd name="connsiteY188" fmla="*/ 2138726 h 2323145"/>
              <a:gd name="connsiteX189" fmla="*/ 3026996 w 11269336"/>
              <a:gd name="connsiteY189" fmla="*/ 2134322 h 2323145"/>
              <a:gd name="connsiteX190" fmla="*/ 3007772 w 11269336"/>
              <a:gd name="connsiteY190" fmla="*/ 2128742 h 2323145"/>
              <a:gd name="connsiteX191" fmla="*/ 2965030 w 11269336"/>
              <a:gd name="connsiteY191" fmla="*/ 2100494 h 2323145"/>
              <a:gd name="connsiteX192" fmla="*/ 2926342 w 11269336"/>
              <a:gd name="connsiteY192" fmla="*/ 2104155 h 2323145"/>
              <a:gd name="connsiteX193" fmla="*/ 2918608 w 11269336"/>
              <a:gd name="connsiteY193" fmla="*/ 2104215 h 2323145"/>
              <a:gd name="connsiteX194" fmla="*/ 2918475 w 11269336"/>
              <a:gd name="connsiteY194" fmla="*/ 2103937 h 2323145"/>
              <a:gd name="connsiteX195" fmla="*/ 2910360 w 11269336"/>
              <a:gd name="connsiteY195" fmla="*/ 2103444 h 2323145"/>
              <a:gd name="connsiteX196" fmla="*/ 2904507 w 11269336"/>
              <a:gd name="connsiteY196" fmla="*/ 2104326 h 2323145"/>
              <a:gd name="connsiteX197" fmla="*/ 2889503 w 11269336"/>
              <a:gd name="connsiteY197" fmla="*/ 2104443 h 2323145"/>
              <a:gd name="connsiteX198" fmla="*/ 2884480 w 11269336"/>
              <a:gd name="connsiteY198" fmla="*/ 2102626 h 2323145"/>
              <a:gd name="connsiteX199" fmla="*/ 2882689 w 11269336"/>
              <a:gd name="connsiteY199" fmla="*/ 2099228 h 2323145"/>
              <a:gd name="connsiteX200" fmla="*/ 2881291 w 11269336"/>
              <a:gd name="connsiteY200" fmla="*/ 2099618 h 2323145"/>
              <a:gd name="connsiteX201" fmla="*/ 2853979 w 11269336"/>
              <a:gd name="connsiteY201" fmla="*/ 2090388 h 2323145"/>
              <a:gd name="connsiteX202" fmla="*/ 2791790 w 11269336"/>
              <a:gd name="connsiteY202" fmla="*/ 2080332 h 2323145"/>
              <a:gd name="connsiteX203" fmla="*/ 2755844 w 11269336"/>
              <a:gd name="connsiteY203" fmla="*/ 2078874 h 2323145"/>
              <a:gd name="connsiteX204" fmla="*/ 2657742 w 11269336"/>
              <a:gd name="connsiteY204" fmla="*/ 2070179 h 2323145"/>
              <a:gd name="connsiteX205" fmla="*/ 2559549 w 11269336"/>
              <a:gd name="connsiteY205" fmla="*/ 2057873 h 2323145"/>
              <a:gd name="connsiteX206" fmla="*/ 2512054 w 11269336"/>
              <a:gd name="connsiteY206" fmla="*/ 2031671 h 2323145"/>
              <a:gd name="connsiteX207" fmla="*/ 2506437 w 11269336"/>
              <a:gd name="connsiteY207" fmla="*/ 2030918 h 2323145"/>
              <a:gd name="connsiteX208" fmla="*/ 2491752 w 11269336"/>
              <a:gd name="connsiteY208" fmla="*/ 2033906 h 2323145"/>
              <a:gd name="connsiteX209" fmla="*/ 2486338 w 11269336"/>
              <a:gd name="connsiteY209" fmla="*/ 2035862 h 2323145"/>
              <a:gd name="connsiteX210" fmla="*/ 2478186 w 11269336"/>
              <a:gd name="connsiteY210" fmla="*/ 2036953 h 2323145"/>
              <a:gd name="connsiteX211" fmla="*/ 2477950 w 11269336"/>
              <a:gd name="connsiteY211" fmla="*/ 2036715 h 2323145"/>
              <a:gd name="connsiteX212" fmla="*/ 2470381 w 11269336"/>
              <a:gd name="connsiteY212" fmla="*/ 2038256 h 2323145"/>
              <a:gd name="connsiteX213" fmla="*/ 2433781 w 11269336"/>
              <a:gd name="connsiteY213" fmla="*/ 2049140 h 2323145"/>
              <a:gd name="connsiteX214" fmla="*/ 2381172 w 11269336"/>
              <a:gd name="connsiteY214" fmla="*/ 2030645 h 2323145"/>
              <a:gd name="connsiteX215" fmla="*/ 2360198 w 11269336"/>
              <a:gd name="connsiteY215" fmla="*/ 2029059 h 2323145"/>
              <a:gd name="connsiteX216" fmla="*/ 2348815 w 11269336"/>
              <a:gd name="connsiteY216" fmla="*/ 2026798 h 2323145"/>
              <a:gd name="connsiteX217" fmla="*/ 2347988 w 11269336"/>
              <a:gd name="connsiteY217" fmla="*/ 2025745 h 2323145"/>
              <a:gd name="connsiteX218" fmla="*/ 2312920 w 11269336"/>
              <a:gd name="connsiteY218" fmla="*/ 2036311 h 2323145"/>
              <a:gd name="connsiteX219" fmla="*/ 2307986 w 11269336"/>
              <a:gd name="connsiteY219" fmla="*/ 2035583 h 2323145"/>
              <a:gd name="connsiteX220" fmla="*/ 2285481 w 11269336"/>
              <a:gd name="connsiteY220" fmla="*/ 2045197 h 2323145"/>
              <a:gd name="connsiteX221" fmla="*/ 2273666 w 11269336"/>
              <a:gd name="connsiteY221" fmla="*/ 2048710 h 2323145"/>
              <a:gd name="connsiteX222" fmla="*/ 2270719 w 11269336"/>
              <a:gd name="connsiteY222" fmla="*/ 2052702 h 2323145"/>
              <a:gd name="connsiteX223" fmla="*/ 2253080 w 11269336"/>
              <a:gd name="connsiteY223" fmla="*/ 2056363 h 2323145"/>
              <a:gd name="connsiteX224" fmla="*/ 2250906 w 11269336"/>
              <a:gd name="connsiteY224" fmla="*/ 2055654 h 2323145"/>
              <a:gd name="connsiteX225" fmla="*/ 2236905 w 11269336"/>
              <a:gd name="connsiteY225" fmla="*/ 2062882 h 2323145"/>
              <a:gd name="connsiteX226" fmla="*/ 2225830 w 11269336"/>
              <a:gd name="connsiteY226" fmla="*/ 2074027 h 2323145"/>
              <a:gd name="connsiteX227" fmla="*/ 2073776 w 11269336"/>
              <a:gd name="connsiteY227" fmla="*/ 2089244 h 2323145"/>
              <a:gd name="connsiteX228" fmla="*/ 1948256 w 11269336"/>
              <a:gd name="connsiteY228" fmla="*/ 2146616 h 2323145"/>
              <a:gd name="connsiteX229" fmla="*/ 1865582 w 11269336"/>
              <a:gd name="connsiteY229" fmla="*/ 2153738 h 2323145"/>
              <a:gd name="connsiteX230" fmla="*/ 1835210 w 11269336"/>
              <a:gd name="connsiteY230" fmla="*/ 2134244 h 2323145"/>
              <a:gd name="connsiteX231" fmla="*/ 1632661 w 11269336"/>
              <a:gd name="connsiteY231" fmla="*/ 2173882 h 2323145"/>
              <a:gd name="connsiteX232" fmla="*/ 1579590 w 11269336"/>
              <a:gd name="connsiteY232" fmla="*/ 2173680 h 2323145"/>
              <a:gd name="connsiteX233" fmla="*/ 1535601 w 11269336"/>
              <a:gd name="connsiteY233" fmla="*/ 2194590 h 2323145"/>
              <a:gd name="connsiteX234" fmla="*/ 1515594 w 11269336"/>
              <a:gd name="connsiteY234" fmla="*/ 2189622 h 2323145"/>
              <a:gd name="connsiteX235" fmla="*/ 1512113 w 11269336"/>
              <a:gd name="connsiteY235" fmla="*/ 2188534 h 2323145"/>
              <a:gd name="connsiteX236" fmla="*/ 1498838 w 11269336"/>
              <a:gd name="connsiteY236" fmla="*/ 2189213 h 2323145"/>
              <a:gd name="connsiteX237" fmla="*/ 1494279 w 11269336"/>
              <a:gd name="connsiteY237" fmla="*/ 2183112 h 2323145"/>
              <a:gd name="connsiteX238" fmla="*/ 1473714 w 11269336"/>
              <a:gd name="connsiteY238" fmla="*/ 2179625 h 2323145"/>
              <a:gd name="connsiteX239" fmla="*/ 1449503 w 11269336"/>
              <a:gd name="connsiteY239" fmla="*/ 2182633 h 2323145"/>
              <a:gd name="connsiteX240" fmla="*/ 1266687 w 11269336"/>
              <a:gd name="connsiteY240" fmla="*/ 2212688 h 2323145"/>
              <a:gd name="connsiteX241" fmla="*/ 1239614 w 11269336"/>
              <a:gd name="connsiteY241" fmla="*/ 2209727 h 2323145"/>
              <a:gd name="connsiteX242" fmla="*/ 1202436 w 11269336"/>
              <a:gd name="connsiteY242" fmla="*/ 2209817 h 2323145"/>
              <a:gd name="connsiteX243" fmla="*/ 1136097 w 11269336"/>
              <a:gd name="connsiteY243" fmla="*/ 2205112 h 2323145"/>
              <a:gd name="connsiteX244" fmla="*/ 988232 w 11269336"/>
              <a:gd name="connsiteY244" fmla="*/ 2235635 h 2323145"/>
              <a:gd name="connsiteX245" fmla="*/ 981959 w 11269336"/>
              <a:gd name="connsiteY245" fmla="*/ 2231607 h 2323145"/>
              <a:gd name="connsiteX246" fmla="*/ 938600 w 11269336"/>
              <a:gd name="connsiteY246" fmla="*/ 2238113 h 2323145"/>
              <a:gd name="connsiteX247" fmla="*/ 791788 w 11269336"/>
              <a:gd name="connsiteY247" fmla="*/ 2293224 h 2323145"/>
              <a:gd name="connsiteX248" fmla="*/ 706914 w 11269336"/>
              <a:gd name="connsiteY248" fmla="*/ 2305046 h 2323145"/>
              <a:gd name="connsiteX249" fmla="*/ 675971 w 11269336"/>
              <a:gd name="connsiteY249" fmla="*/ 2304030 h 2323145"/>
              <a:gd name="connsiteX250" fmla="*/ 624180 w 11269336"/>
              <a:gd name="connsiteY250" fmla="*/ 2302650 h 2323145"/>
              <a:gd name="connsiteX251" fmla="*/ 583453 w 11269336"/>
              <a:gd name="connsiteY251" fmla="*/ 2288788 h 2323145"/>
              <a:gd name="connsiteX252" fmla="*/ 540946 w 11269336"/>
              <a:gd name="connsiteY252" fmla="*/ 2292721 h 2323145"/>
              <a:gd name="connsiteX253" fmla="*/ 533680 w 11269336"/>
              <a:gd name="connsiteY253" fmla="*/ 2310233 h 2323145"/>
              <a:gd name="connsiteX254" fmla="*/ 487366 w 11269336"/>
              <a:gd name="connsiteY254" fmla="*/ 2309053 h 2323145"/>
              <a:gd name="connsiteX255" fmla="*/ 416820 w 11269336"/>
              <a:gd name="connsiteY255" fmla="*/ 2305443 h 2323145"/>
              <a:gd name="connsiteX256" fmla="*/ 376805 w 11269336"/>
              <a:gd name="connsiteY256" fmla="*/ 2307647 h 2323145"/>
              <a:gd name="connsiteX257" fmla="*/ 266777 w 11269336"/>
              <a:gd name="connsiteY257" fmla="*/ 2309012 h 2323145"/>
              <a:gd name="connsiteX258" fmla="*/ 156013 w 11269336"/>
              <a:gd name="connsiteY258" fmla="*/ 2306832 h 2323145"/>
              <a:gd name="connsiteX259" fmla="*/ 87258 w 11269336"/>
              <a:gd name="connsiteY259" fmla="*/ 2285511 h 2323145"/>
              <a:gd name="connsiteX260" fmla="*/ 23798 w 11269336"/>
              <a:gd name="connsiteY260" fmla="*/ 2281822 h 2323145"/>
              <a:gd name="connsiteX261" fmla="*/ 0 w 11269336"/>
              <a:gd name="connsiteY261" fmla="*/ 2285369 h 2323145"/>
              <a:gd name="connsiteX262" fmla="*/ 0 w 11269336"/>
              <a:gd name="connsiteY262"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41688 w 11269336"/>
              <a:gd name="connsiteY133" fmla="*/ 2022334 h 2323145"/>
              <a:gd name="connsiteX134" fmla="*/ 4860988 w 11269336"/>
              <a:gd name="connsiteY134" fmla="*/ 2135698 h 2323145"/>
              <a:gd name="connsiteX135" fmla="*/ 4807902 w 11269336"/>
              <a:gd name="connsiteY135" fmla="*/ 2138894 h 2323145"/>
              <a:gd name="connsiteX136" fmla="*/ 4765388 w 11269336"/>
              <a:gd name="connsiteY136" fmla="*/ 2162525 h 2323145"/>
              <a:gd name="connsiteX137" fmla="*/ 4745033 w 11269336"/>
              <a:gd name="connsiteY137" fmla="*/ 2158859 h 2323145"/>
              <a:gd name="connsiteX138" fmla="*/ 4741475 w 11269336"/>
              <a:gd name="connsiteY138" fmla="*/ 2157998 h 2323145"/>
              <a:gd name="connsiteX139" fmla="*/ 4728247 w 11269336"/>
              <a:gd name="connsiteY139" fmla="*/ 2159526 h 2323145"/>
              <a:gd name="connsiteX140" fmla="*/ 4723263 w 11269336"/>
              <a:gd name="connsiteY140" fmla="*/ 2153742 h 2323145"/>
              <a:gd name="connsiteX141" fmla="*/ 4702453 w 11269336"/>
              <a:gd name="connsiteY141" fmla="*/ 2151586 h 2323145"/>
              <a:gd name="connsiteX142" fmla="*/ 4678455 w 11269336"/>
              <a:gd name="connsiteY142" fmla="*/ 2156131 h 2323145"/>
              <a:gd name="connsiteX143" fmla="*/ 4593061 w 11269336"/>
              <a:gd name="connsiteY143" fmla="*/ 2171597 h 2323145"/>
              <a:gd name="connsiteX144" fmla="*/ 4579902 w 11269336"/>
              <a:gd name="connsiteY144" fmla="*/ 2177927 h 2323145"/>
              <a:gd name="connsiteX145" fmla="*/ 4533444 w 11269336"/>
              <a:gd name="connsiteY145" fmla="*/ 2181200 h 2323145"/>
              <a:gd name="connsiteX146" fmla="*/ 4492832 w 11269336"/>
              <a:gd name="connsiteY146" fmla="*/ 2188033 h 2323145"/>
              <a:gd name="connsiteX147" fmla="*/ 4467257 w 11269336"/>
              <a:gd name="connsiteY147" fmla="*/ 2196121 h 2323145"/>
              <a:gd name="connsiteX148" fmla="*/ 4459937 w 11269336"/>
              <a:gd name="connsiteY148" fmla="*/ 2195182 h 2323145"/>
              <a:gd name="connsiteX149" fmla="*/ 4433312 w 11269336"/>
              <a:gd name="connsiteY149" fmla="*/ 2199004 h 2323145"/>
              <a:gd name="connsiteX150" fmla="*/ 4420601 w 11269336"/>
              <a:gd name="connsiteY150" fmla="*/ 2205158 h 2323145"/>
              <a:gd name="connsiteX151" fmla="*/ 4405765 w 11269336"/>
              <a:gd name="connsiteY151" fmla="*/ 2199902 h 2323145"/>
              <a:gd name="connsiteX152" fmla="*/ 4401354 w 11269336"/>
              <a:gd name="connsiteY152" fmla="*/ 2194745 h 2323145"/>
              <a:gd name="connsiteX153" fmla="*/ 4383151 w 11269336"/>
              <a:gd name="connsiteY153" fmla="*/ 2201140 h 2323145"/>
              <a:gd name="connsiteX154" fmla="*/ 4366646 w 11269336"/>
              <a:gd name="connsiteY154" fmla="*/ 2198564 h 2323145"/>
              <a:gd name="connsiteX155" fmla="*/ 4354009 w 11269336"/>
              <a:gd name="connsiteY155" fmla="*/ 2204984 h 2323145"/>
              <a:gd name="connsiteX156" fmla="*/ 4348284 w 11269336"/>
              <a:gd name="connsiteY156" fmla="*/ 2205270 h 2323145"/>
              <a:gd name="connsiteX157" fmla="*/ 4333906 w 11269336"/>
              <a:gd name="connsiteY157" fmla="*/ 2205251 h 2323145"/>
              <a:gd name="connsiteX158" fmla="*/ 4308819 w 11269336"/>
              <a:gd name="connsiteY158" fmla="*/ 2203822 h 2323145"/>
              <a:gd name="connsiteX159" fmla="*/ 4301210 w 11269336"/>
              <a:gd name="connsiteY159" fmla="*/ 2204456 h 2323145"/>
              <a:gd name="connsiteX160" fmla="*/ 4283095 w 11269336"/>
              <a:gd name="connsiteY160" fmla="*/ 2198177 h 2323145"/>
              <a:gd name="connsiteX161" fmla="*/ 4250119 w 11269336"/>
              <a:gd name="connsiteY161" fmla="*/ 2196342 h 2323145"/>
              <a:gd name="connsiteX162" fmla="*/ 4189203 w 11269336"/>
              <a:gd name="connsiteY162" fmla="*/ 2178994 h 2323145"/>
              <a:gd name="connsiteX163" fmla="*/ 4154035 w 11269336"/>
              <a:gd name="connsiteY163" fmla="*/ 2171950 h 2323145"/>
              <a:gd name="connsiteX164" fmla="*/ 4129569 w 11269336"/>
              <a:gd name="connsiteY164" fmla="*/ 2163850 h 2323145"/>
              <a:gd name="connsiteX165" fmla="*/ 4061250 w 11269336"/>
              <a:gd name="connsiteY165" fmla="*/ 2159236 h 2323145"/>
              <a:gd name="connsiteX166" fmla="*/ 3945480 w 11269336"/>
              <a:gd name="connsiteY166" fmla="*/ 2158279 h 2323145"/>
              <a:gd name="connsiteX167" fmla="*/ 3921468 w 11269336"/>
              <a:gd name="connsiteY167" fmla="*/ 2156588 h 2323145"/>
              <a:gd name="connsiteX168" fmla="*/ 3903348 w 11269336"/>
              <a:gd name="connsiteY168" fmla="*/ 2149220 h 2323145"/>
              <a:gd name="connsiteX169" fmla="*/ 3901342 w 11269336"/>
              <a:gd name="connsiteY169" fmla="*/ 2142355 h 2323145"/>
              <a:gd name="connsiteX170" fmla="*/ 3888539 w 11269336"/>
              <a:gd name="connsiteY170" fmla="*/ 2140476 h 2323145"/>
              <a:gd name="connsiteX171" fmla="*/ 3885662 w 11269336"/>
              <a:gd name="connsiteY171" fmla="*/ 2138740 h 2323145"/>
              <a:gd name="connsiteX172" fmla="*/ 3868627 w 11269336"/>
              <a:gd name="connsiteY172" fmla="*/ 2130023 h 2323145"/>
              <a:gd name="connsiteX173" fmla="*/ 3819177 w 11269336"/>
              <a:gd name="connsiteY173" fmla="*/ 2142111 h 2323145"/>
              <a:gd name="connsiteX174" fmla="*/ 3769100 w 11269336"/>
              <a:gd name="connsiteY174" fmla="*/ 2131731 h 2323145"/>
              <a:gd name="connsiteX175" fmla="*/ 3562752 w 11269336"/>
              <a:gd name="connsiteY175" fmla="*/ 2131785 h 2323145"/>
              <a:gd name="connsiteX176" fmla="*/ 3541402 w 11269336"/>
              <a:gd name="connsiteY176" fmla="*/ 2106821 h 2323145"/>
              <a:gd name="connsiteX177" fmla="*/ 3365341 w 11269336"/>
              <a:gd name="connsiteY177" fmla="*/ 2077638 h 2323145"/>
              <a:gd name="connsiteX178" fmla="*/ 3170922 w 11269336"/>
              <a:gd name="connsiteY178" fmla="*/ 2115957 h 2323145"/>
              <a:gd name="connsiteX179" fmla="*/ 3156256 w 11269336"/>
              <a:gd name="connsiteY179" fmla="*/ 2124773 h 2323145"/>
              <a:gd name="connsiteX180" fmla="*/ 3140298 w 11269336"/>
              <a:gd name="connsiteY180" fmla="*/ 2129182 h 2323145"/>
              <a:gd name="connsiteX181" fmla="*/ 3138514 w 11269336"/>
              <a:gd name="connsiteY181" fmla="*/ 2128069 h 2323145"/>
              <a:gd name="connsiteX182" fmla="*/ 3120467 w 11269336"/>
              <a:gd name="connsiteY182" fmla="*/ 2128281 h 2323145"/>
              <a:gd name="connsiteX183" fmla="*/ 3116175 w 11269336"/>
              <a:gd name="connsiteY183" fmla="*/ 2131633 h 2323145"/>
              <a:gd name="connsiteX184" fmla="*/ 3103685 w 11269336"/>
              <a:gd name="connsiteY184" fmla="*/ 2132814 h 2323145"/>
              <a:gd name="connsiteX185" fmla="*/ 3078794 w 11269336"/>
              <a:gd name="connsiteY185" fmla="*/ 2137935 h 2323145"/>
              <a:gd name="connsiteX186" fmla="*/ 3074407 w 11269336"/>
              <a:gd name="connsiteY186" fmla="*/ 2136274 h 2323145"/>
              <a:gd name="connsiteX187" fmla="*/ 3037285 w 11269336"/>
              <a:gd name="connsiteY187" fmla="*/ 2139919 h 2323145"/>
              <a:gd name="connsiteX188" fmla="*/ 3036901 w 11269336"/>
              <a:gd name="connsiteY188" fmla="*/ 2138726 h 2323145"/>
              <a:gd name="connsiteX189" fmla="*/ 3026996 w 11269336"/>
              <a:gd name="connsiteY189" fmla="*/ 2134322 h 2323145"/>
              <a:gd name="connsiteX190" fmla="*/ 3007772 w 11269336"/>
              <a:gd name="connsiteY190" fmla="*/ 2128742 h 2323145"/>
              <a:gd name="connsiteX191" fmla="*/ 2965030 w 11269336"/>
              <a:gd name="connsiteY191" fmla="*/ 2100494 h 2323145"/>
              <a:gd name="connsiteX192" fmla="*/ 2926342 w 11269336"/>
              <a:gd name="connsiteY192" fmla="*/ 2104155 h 2323145"/>
              <a:gd name="connsiteX193" fmla="*/ 2918608 w 11269336"/>
              <a:gd name="connsiteY193" fmla="*/ 2104215 h 2323145"/>
              <a:gd name="connsiteX194" fmla="*/ 2918475 w 11269336"/>
              <a:gd name="connsiteY194" fmla="*/ 2103937 h 2323145"/>
              <a:gd name="connsiteX195" fmla="*/ 2910360 w 11269336"/>
              <a:gd name="connsiteY195" fmla="*/ 2103444 h 2323145"/>
              <a:gd name="connsiteX196" fmla="*/ 2904507 w 11269336"/>
              <a:gd name="connsiteY196" fmla="*/ 2104326 h 2323145"/>
              <a:gd name="connsiteX197" fmla="*/ 2889503 w 11269336"/>
              <a:gd name="connsiteY197" fmla="*/ 2104443 h 2323145"/>
              <a:gd name="connsiteX198" fmla="*/ 2884480 w 11269336"/>
              <a:gd name="connsiteY198" fmla="*/ 2102626 h 2323145"/>
              <a:gd name="connsiteX199" fmla="*/ 2882689 w 11269336"/>
              <a:gd name="connsiteY199" fmla="*/ 2099228 h 2323145"/>
              <a:gd name="connsiteX200" fmla="*/ 2881291 w 11269336"/>
              <a:gd name="connsiteY200" fmla="*/ 2099618 h 2323145"/>
              <a:gd name="connsiteX201" fmla="*/ 2853979 w 11269336"/>
              <a:gd name="connsiteY201" fmla="*/ 2090388 h 2323145"/>
              <a:gd name="connsiteX202" fmla="*/ 2791790 w 11269336"/>
              <a:gd name="connsiteY202" fmla="*/ 2080332 h 2323145"/>
              <a:gd name="connsiteX203" fmla="*/ 2755844 w 11269336"/>
              <a:gd name="connsiteY203" fmla="*/ 2078874 h 2323145"/>
              <a:gd name="connsiteX204" fmla="*/ 2657742 w 11269336"/>
              <a:gd name="connsiteY204" fmla="*/ 2070179 h 2323145"/>
              <a:gd name="connsiteX205" fmla="*/ 2559549 w 11269336"/>
              <a:gd name="connsiteY205" fmla="*/ 2057873 h 2323145"/>
              <a:gd name="connsiteX206" fmla="*/ 2512054 w 11269336"/>
              <a:gd name="connsiteY206" fmla="*/ 2031671 h 2323145"/>
              <a:gd name="connsiteX207" fmla="*/ 2506437 w 11269336"/>
              <a:gd name="connsiteY207" fmla="*/ 2030918 h 2323145"/>
              <a:gd name="connsiteX208" fmla="*/ 2491752 w 11269336"/>
              <a:gd name="connsiteY208" fmla="*/ 2033906 h 2323145"/>
              <a:gd name="connsiteX209" fmla="*/ 2486338 w 11269336"/>
              <a:gd name="connsiteY209" fmla="*/ 2035862 h 2323145"/>
              <a:gd name="connsiteX210" fmla="*/ 2478186 w 11269336"/>
              <a:gd name="connsiteY210" fmla="*/ 2036953 h 2323145"/>
              <a:gd name="connsiteX211" fmla="*/ 2477950 w 11269336"/>
              <a:gd name="connsiteY211" fmla="*/ 2036715 h 2323145"/>
              <a:gd name="connsiteX212" fmla="*/ 2470381 w 11269336"/>
              <a:gd name="connsiteY212" fmla="*/ 2038256 h 2323145"/>
              <a:gd name="connsiteX213" fmla="*/ 2433781 w 11269336"/>
              <a:gd name="connsiteY213" fmla="*/ 2049140 h 2323145"/>
              <a:gd name="connsiteX214" fmla="*/ 2381172 w 11269336"/>
              <a:gd name="connsiteY214" fmla="*/ 2030645 h 2323145"/>
              <a:gd name="connsiteX215" fmla="*/ 2360198 w 11269336"/>
              <a:gd name="connsiteY215" fmla="*/ 2029059 h 2323145"/>
              <a:gd name="connsiteX216" fmla="*/ 2348815 w 11269336"/>
              <a:gd name="connsiteY216" fmla="*/ 2026798 h 2323145"/>
              <a:gd name="connsiteX217" fmla="*/ 2347988 w 11269336"/>
              <a:gd name="connsiteY217" fmla="*/ 2025745 h 2323145"/>
              <a:gd name="connsiteX218" fmla="*/ 2312920 w 11269336"/>
              <a:gd name="connsiteY218" fmla="*/ 2036311 h 2323145"/>
              <a:gd name="connsiteX219" fmla="*/ 2307986 w 11269336"/>
              <a:gd name="connsiteY219" fmla="*/ 2035583 h 2323145"/>
              <a:gd name="connsiteX220" fmla="*/ 2285481 w 11269336"/>
              <a:gd name="connsiteY220" fmla="*/ 2045197 h 2323145"/>
              <a:gd name="connsiteX221" fmla="*/ 2273666 w 11269336"/>
              <a:gd name="connsiteY221" fmla="*/ 2048710 h 2323145"/>
              <a:gd name="connsiteX222" fmla="*/ 2270719 w 11269336"/>
              <a:gd name="connsiteY222" fmla="*/ 2052702 h 2323145"/>
              <a:gd name="connsiteX223" fmla="*/ 2253080 w 11269336"/>
              <a:gd name="connsiteY223" fmla="*/ 2056363 h 2323145"/>
              <a:gd name="connsiteX224" fmla="*/ 2250906 w 11269336"/>
              <a:gd name="connsiteY224" fmla="*/ 2055654 h 2323145"/>
              <a:gd name="connsiteX225" fmla="*/ 2236905 w 11269336"/>
              <a:gd name="connsiteY225" fmla="*/ 2062882 h 2323145"/>
              <a:gd name="connsiteX226" fmla="*/ 2225830 w 11269336"/>
              <a:gd name="connsiteY226" fmla="*/ 2074027 h 2323145"/>
              <a:gd name="connsiteX227" fmla="*/ 2073776 w 11269336"/>
              <a:gd name="connsiteY227" fmla="*/ 2089244 h 2323145"/>
              <a:gd name="connsiteX228" fmla="*/ 1948256 w 11269336"/>
              <a:gd name="connsiteY228" fmla="*/ 2146616 h 2323145"/>
              <a:gd name="connsiteX229" fmla="*/ 1865582 w 11269336"/>
              <a:gd name="connsiteY229" fmla="*/ 2153738 h 2323145"/>
              <a:gd name="connsiteX230" fmla="*/ 1835210 w 11269336"/>
              <a:gd name="connsiteY230" fmla="*/ 2134244 h 2323145"/>
              <a:gd name="connsiteX231" fmla="*/ 1632661 w 11269336"/>
              <a:gd name="connsiteY231" fmla="*/ 2173882 h 2323145"/>
              <a:gd name="connsiteX232" fmla="*/ 1579590 w 11269336"/>
              <a:gd name="connsiteY232" fmla="*/ 2173680 h 2323145"/>
              <a:gd name="connsiteX233" fmla="*/ 1535601 w 11269336"/>
              <a:gd name="connsiteY233" fmla="*/ 2194590 h 2323145"/>
              <a:gd name="connsiteX234" fmla="*/ 1515594 w 11269336"/>
              <a:gd name="connsiteY234" fmla="*/ 2189622 h 2323145"/>
              <a:gd name="connsiteX235" fmla="*/ 1512113 w 11269336"/>
              <a:gd name="connsiteY235" fmla="*/ 2188534 h 2323145"/>
              <a:gd name="connsiteX236" fmla="*/ 1498838 w 11269336"/>
              <a:gd name="connsiteY236" fmla="*/ 2189213 h 2323145"/>
              <a:gd name="connsiteX237" fmla="*/ 1494279 w 11269336"/>
              <a:gd name="connsiteY237" fmla="*/ 2183112 h 2323145"/>
              <a:gd name="connsiteX238" fmla="*/ 1473714 w 11269336"/>
              <a:gd name="connsiteY238" fmla="*/ 2179625 h 2323145"/>
              <a:gd name="connsiteX239" fmla="*/ 1449503 w 11269336"/>
              <a:gd name="connsiteY239" fmla="*/ 2182633 h 2323145"/>
              <a:gd name="connsiteX240" fmla="*/ 1266687 w 11269336"/>
              <a:gd name="connsiteY240" fmla="*/ 2212688 h 2323145"/>
              <a:gd name="connsiteX241" fmla="*/ 1239614 w 11269336"/>
              <a:gd name="connsiteY241" fmla="*/ 2209727 h 2323145"/>
              <a:gd name="connsiteX242" fmla="*/ 1202436 w 11269336"/>
              <a:gd name="connsiteY242" fmla="*/ 2209817 h 2323145"/>
              <a:gd name="connsiteX243" fmla="*/ 1136097 w 11269336"/>
              <a:gd name="connsiteY243" fmla="*/ 2205112 h 2323145"/>
              <a:gd name="connsiteX244" fmla="*/ 988232 w 11269336"/>
              <a:gd name="connsiteY244" fmla="*/ 2235635 h 2323145"/>
              <a:gd name="connsiteX245" fmla="*/ 981959 w 11269336"/>
              <a:gd name="connsiteY245" fmla="*/ 2231607 h 2323145"/>
              <a:gd name="connsiteX246" fmla="*/ 938600 w 11269336"/>
              <a:gd name="connsiteY246" fmla="*/ 2238113 h 2323145"/>
              <a:gd name="connsiteX247" fmla="*/ 791788 w 11269336"/>
              <a:gd name="connsiteY247" fmla="*/ 2293224 h 2323145"/>
              <a:gd name="connsiteX248" fmla="*/ 706914 w 11269336"/>
              <a:gd name="connsiteY248" fmla="*/ 2305046 h 2323145"/>
              <a:gd name="connsiteX249" fmla="*/ 675971 w 11269336"/>
              <a:gd name="connsiteY249" fmla="*/ 2304030 h 2323145"/>
              <a:gd name="connsiteX250" fmla="*/ 624180 w 11269336"/>
              <a:gd name="connsiteY250" fmla="*/ 2302650 h 2323145"/>
              <a:gd name="connsiteX251" fmla="*/ 583453 w 11269336"/>
              <a:gd name="connsiteY251" fmla="*/ 2288788 h 2323145"/>
              <a:gd name="connsiteX252" fmla="*/ 540946 w 11269336"/>
              <a:gd name="connsiteY252" fmla="*/ 2292721 h 2323145"/>
              <a:gd name="connsiteX253" fmla="*/ 533680 w 11269336"/>
              <a:gd name="connsiteY253" fmla="*/ 2310233 h 2323145"/>
              <a:gd name="connsiteX254" fmla="*/ 487366 w 11269336"/>
              <a:gd name="connsiteY254" fmla="*/ 2309053 h 2323145"/>
              <a:gd name="connsiteX255" fmla="*/ 416820 w 11269336"/>
              <a:gd name="connsiteY255" fmla="*/ 2305443 h 2323145"/>
              <a:gd name="connsiteX256" fmla="*/ 376805 w 11269336"/>
              <a:gd name="connsiteY256" fmla="*/ 2307647 h 2323145"/>
              <a:gd name="connsiteX257" fmla="*/ 266777 w 11269336"/>
              <a:gd name="connsiteY257" fmla="*/ 2309012 h 2323145"/>
              <a:gd name="connsiteX258" fmla="*/ 156013 w 11269336"/>
              <a:gd name="connsiteY258" fmla="*/ 2306832 h 2323145"/>
              <a:gd name="connsiteX259" fmla="*/ 87258 w 11269336"/>
              <a:gd name="connsiteY259" fmla="*/ 2285511 h 2323145"/>
              <a:gd name="connsiteX260" fmla="*/ 23798 w 11269336"/>
              <a:gd name="connsiteY260" fmla="*/ 2281822 h 2323145"/>
              <a:gd name="connsiteX261" fmla="*/ 0 w 11269336"/>
              <a:gd name="connsiteY261" fmla="*/ 2285369 h 2323145"/>
              <a:gd name="connsiteX262" fmla="*/ 0 w 11269336"/>
              <a:gd name="connsiteY262"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807902 w 11269336"/>
              <a:gd name="connsiteY135" fmla="*/ 2138894 h 2323145"/>
              <a:gd name="connsiteX136" fmla="*/ 4765388 w 11269336"/>
              <a:gd name="connsiteY136" fmla="*/ 2162525 h 2323145"/>
              <a:gd name="connsiteX137" fmla="*/ 4745033 w 11269336"/>
              <a:gd name="connsiteY137" fmla="*/ 2158859 h 2323145"/>
              <a:gd name="connsiteX138" fmla="*/ 4741475 w 11269336"/>
              <a:gd name="connsiteY138" fmla="*/ 2157998 h 2323145"/>
              <a:gd name="connsiteX139" fmla="*/ 4728247 w 11269336"/>
              <a:gd name="connsiteY139" fmla="*/ 2159526 h 2323145"/>
              <a:gd name="connsiteX140" fmla="*/ 4723263 w 11269336"/>
              <a:gd name="connsiteY140" fmla="*/ 2153742 h 2323145"/>
              <a:gd name="connsiteX141" fmla="*/ 4702453 w 11269336"/>
              <a:gd name="connsiteY141" fmla="*/ 2151586 h 2323145"/>
              <a:gd name="connsiteX142" fmla="*/ 4678455 w 11269336"/>
              <a:gd name="connsiteY142" fmla="*/ 2156131 h 2323145"/>
              <a:gd name="connsiteX143" fmla="*/ 4593061 w 11269336"/>
              <a:gd name="connsiteY143" fmla="*/ 2171597 h 2323145"/>
              <a:gd name="connsiteX144" fmla="*/ 4579902 w 11269336"/>
              <a:gd name="connsiteY144" fmla="*/ 2177927 h 2323145"/>
              <a:gd name="connsiteX145" fmla="*/ 4533444 w 11269336"/>
              <a:gd name="connsiteY145" fmla="*/ 2181200 h 2323145"/>
              <a:gd name="connsiteX146" fmla="*/ 4492832 w 11269336"/>
              <a:gd name="connsiteY146" fmla="*/ 2188033 h 2323145"/>
              <a:gd name="connsiteX147" fmla="*/ 4467257 w 11269336"/>
              <a:gd name="connsiteY147" fmla="*/ 2196121 h 2323145"/>
              <a:gd name="connsiteX148" fmla="*/ 4459937 w 11269336"/>
              <a:gd name="connsiteY148" fmla="*/ 2195182 h 2323145"/>
              <a:gd name="connsiteX149" fmla="*/ 4433312 w 11269336"/>
              <a:gd name="connsiteY149" fmla="*/ 2199004 h 2323145"/>
              <a:gd name="connsiteX150" fmla="*/ 4420601 w 11269336"/>
              <a:gd name="connsiteY150" fmla="*/ 2205158 h 2323145"/>
              <a:gd name="connsiteX151" fmla="*/ 4405765 w 11269336"/>
              <a:gd name="connsiteY151" fmla="*/ 2199902 h 2323145"/>
              <a:gd name="connsiteX152" fmla="*/ 4401354 w 11269336"/>
              <a:gd name="connsiteY152" fmla="*/ 2194745 h 2323145"/>
              <a:gd name="connsiteX153" fmla="*/ 4383151 w 11269336"/>
              <a:gd name="connsiteY153" fmla="*/ 2201140 h 2323145"/>
              <a:gd name="connsiteX154" fmla="*/ 4366646 w 11269336"/>
              <a:gd name="connsiteY154" fmla="*/ 2198564 h 2323145"/>
              <a:gd name="connsiteX155" fmla="*/ 4354009 w 11269336"/>
              <a:gd name="connsiteY155" fmla="*/ 2204984 h 2323145"/>
              <a:gd name="connsiteX156" fmla="*/ 4348284 w 11269336"/>
              <a:gd name="connsiteY156" fmla="*/ 2205270 h 2323145"/>
              <a:gd name="connsiteX157" fmla="*/ 4333906 w 11269336"/>
              <a:gd name="connsiteY157" fmla="*/ 2205251 h 2323145"/>
              <a:gd name="connsiteX158" fmla="*/ 4308819 w 11269336"/>
              <a:gd name="connsiteY158" fmla="*/ 2203822 h 2323145"/>
              <a:gd name="connsiteX159" fmla="*/ 4301210 w 11269336"/>
              <a:gd name="connsiteY159" fmla="*/ 2204456 h 2323145"/>
              <a:gd name="connsiteX160" fmla="*/ 4283095 w 11269336"/>
              <a:gd name="connsiteY160" fmla="*/ 2198177 h 2323145"/>
              <a:gd name="connsiteX161" fmla="*/ 4250119 w 11269336"/>
              <a:gd name="connsiteY161" fmla="*/ 2196342 h 2323145"/>
              <a:gd name="connsiteX162" fmla="*/ 4189203 w 11269336"/>
              <a:gd name="connsiteY162" fmla="*/ 2178994 h 2323145"/>
              <a:gd name="connsiteX163" fmla="*/ 4154035 w 11269336"/>
              <a:gd name="connsiteY163" fmla="*/ 2171950 h 2323145"/>
              <a:gd name="connsiteX164" fmla="*/ 4129569 w 11269336"/>
              <a:gd name="connsiteY164" fmla="*/ 2163850 h 2323145"/>
              <a:gd name="connsiteX165" fmla="*/ 4061250 w 11269336"/>
              <a:gd name="connsiteY165" fmla="*/ 2159236 h 2323145"/>
              <a:gd name="connsiteX166" fmla="*/ 3945480 w 11269336"/>
              <a:gd name="connsiteY166" fmla="*/ 2158279 h 2323145"/>
              <a:gd name="connsiteX167" fmla="*/ 3921468 w 11269336"/>
              <a:gd name="connsiteY167" fmla="*/ 2156588 h 2323145"/>
              <a:gd name="connsiteX168" fmla="*/ 3903348 w 11269336"/>
              <a:gd name="connsiteY168" fmla="*/ 2149220 h 2323145"/>
              <a:gd name="connsiteX169" fmla="*/ 3901342 w 11269336"/>
              <a:gd name="connsiteY169" fmla="*/ 2142355 h 2323145"/>
              <a:gd name="connsiteX170" fmla="*/ 3888539 w 11269336"/>
              <a:gd name="connsiteY170" fmla="*/ 2140476 h 2323145"/>
              <a:gd name="connsiteX171" fmla="*/ 3885662 w 11269336"/>
              <a:gd name="connsiteY171" fmla="*/ 2138740 h 2323145"/>
              <a:gd name="connsiteX172" fmla="*/ 3868627 w 11269336"/>
              <a:gd name="connsiteY172" fmla="*/ 2130023 h 2323145"/>
              <a:gd name="connsiteX173" fmla="*/ 3819177 w 11269336"/>
              <a:gd name="connsiteY173" fmla="*/ 2142111 h 2323145"/>
              <a:gd name="connsiteX174" fmla="*/ 3769100 w 11269336"/>
              <a:gd name="connsiteY174" fmla="*/ 2131731 h 2323145"/>
              <a:gd name="connsiteX175" fmla="*/ 3562752 w 11269336"/>
              <a:gd name="connsiteY175" fmla="*/ 2131785 h 2323145"/>
              <a:gd name="connsiteX176" fmla="*/ 3541402 w 11269336"/>
              <a:gd name="connsiteY176" fmla="*/ 2106821 h 2323145"/>
              <a:gd name="connsiteX177" fmla="*/ 3365341 w 11269336"/>
              <a:gd name="connsiteY177" fmla="*/ 2077638 h 2323145"/>
              <a:gd name="connsiteX178" fmla="*/ 3170922 w 11269336"/>
              <a:gd name="connsiteY178" fmla="*/ 2115957 h 2323145"/>
              <a:gd name="connsiteX179" fmla="*/ 3156256 w 11269336"/>
              <a:gd name="connsiteY179" fmla="*/ 2124773 h 2323145"/>
              <a:gd name="connsiteX180" fmla="*/ 3140298 w 11269336"/>
              <a:gd name="connsiteY180" fmla="*/ 2129182 h 2323145"/>
              <a:gd name="connsiteX181" fmla="*/ 3138514 w 11269336"/>
              <a:gd name="connsiteY181" fmla="*/ 2128069 h 2323145"/>
              <a:gd name="connsiteX182" fmla="*/ 3120467 w 11269336"/>
              <a:gd name="connsiteY182" fmla="*/ 2128281 h 2323145"/>
              <a:gd name="connsiteX183" fmla="*/ 3116175 w 11269336"/>
              <a:gd name="connsiteY183" fmla="*/ 2131633 h 2323145"/>
              <a:gd name="connsiteX184" fmla="*/ 3103685 w 11269336"/>
              <a:gd name="connsiteY184" fmla="*/ 2132814 h 2323145"/>
              <a:gd name="connsiteX185" fmla="*/ 3078794 w 11269336"/>
              <a:gd name="connsiteY185" fmla="*/ 2137935 h 2323145"/>
              <a:gd name="connsiteX186" fmla="*/ 3074407 w 11269336"/>
              <a:gd name="connsiteY186" fmla="*/ 2136274 h 2323145"/>
              <a:gd name="connsiteX187" fmla="*/ 3037285 w 11269336"/>
              <a:gd name="connsiteY187" fmla="*/ 2139919 h 2323145"/>
              <a:gd name="connsiteX188" fmla="*/ 3036901 w 11269336"/>
              <a:gd name="connsiteY188" fmla="*/ 2138726 h 2323145"/>
              <a:gd name="connsiteX189" fmla="*/ 3026996 w 11269336"/>
              <a:gd name="connsiteY189" fmla="*/ 2134322 h 2323145"/>
              <a:gd name="connsiteX190" fmla="*/ 3007772 w 11269336"/>
              <a:gd name="connsiteY190" fmla="*/ 2128742 h 2323145"/>
              <a:gd name="connsiteX191" fmla="*/ 2965030 w 11269336"/>
              <a:gd name="connsiteY191" fmla="*/ 2100494 h 2323145"/>
              <a:gd name="connsiteX192" fmla="*/ 2926342 w 11269336"/>
              <a:gd name="connsiteY192" fmla="*/ 2104155 h 2323145"/>
              <a:gd name="connsiteX193" fmla="*/ 2918608 w 11269336"/>
              <a:gd name="connsiteY193" fmla="*/ 2104215 h 2323145"/>
              <a:gd name="connsiteX194" fmla="*/ 2918475 w 11269336"/>
              <a:gd name="connsiteY194" fmla="*/ 2103937 h 2323145"/>
              <a:gd name="connsiteX195" fmla="*/ 2910360 w 11269336"/>
              <a:gd name="connsiteY195" fmla="*/ 2103444 h 2323145"/>
              <a:gd name="connsiteX196" fmla="*/ 2904507 w 11269336"/>
              <a:gd name="connsiteY196" fmla="*/ 2104326 h 2323145"/>
              <a:gd name="connsiteX197" fmla="*/ 2889503 w 11269336"/>
              <a:gd name="connsiteY197" fmla="*/ 2104443 h 2323145"/>
              <a:gd name="connsiteX198" fmla="*/ 2884480 w 11269336"/>
              <a:gd name="connsiteY198" fmla="*/ 2102626 h 2323145"/>
              <a:gd name="connsiteX199" fmla="*/ 2882689 w 11269336"/>
              <a:gd name="connsiteY199" fmla="*/ 2099228 h 2323145"/>
              <a:gd name="connsiteX200" fmla="*/ 2881291 w 11269336"/>
              <a:gd name="connsiteY200" fmla="*/ 2099618 h 2323145"/>
              <a:gd name="connsiteX201" fmla="*/ 2853979 w 11269336"/>
              <a:gd name="connsiteY201" fmla="*/ 2090388 h 2323145"/>
              <a:gd name="connsiteX202" fmla="*/ 2791790 w 11269336"/>
              <a:gd name="connsiteY202" fmla="*/ 2080332 h 2323145"/>
              <a:gd name="connsiteX203" fmla="*/ 2755844 w 11269336"/>
              <a:gd name="connsiteY203" fmla="*/ 2078874 h 2323145"/>
              <a:gd name="connsiteX204" fmla="*/ 2657742 w 11269336"/>
              <a:gd name="connsiteY204" fmla="*/ 2070179 h 2323145"/>
              <a:gd name="connsiteX205" fmla="*/ 2559549 w 11269336"/>
              <a:gd name="connsiteY205" fmla="*/ 2057873 h 2323145"/>
              <a:gd name="connsiteX206" fmla="*/ 2512054 w 11269336"/>
              <a:gd name="connsiteY206" fmla="*/ 2031671 h 2323145"/>
              <a:gd name="connsiteX207" fmla="*/ 2506437 w 11269336"/>
              <a:gd name="connsiteY207" fmla="*/ 2030918 h 2323145"/>
              <a:gd name="connsiteX208" fmla="*/ 2491752 w 11269336"/>
              <a:gd name="connsiteY208" fmla="*/ 2033906 h 2323145"/>
              <a:gd name="connsiteX209" fmla="*/ 2486338 w 11269336"/>
              <a:gd name="connsiteY209" fmla="*/ 2035862 h 2323145"/>
              <a:gd name="connsiteX210" fmla="*/ 2478186 w 11269336"/>
              <a:gd name="connsiteY210" fmla="*/ 2036953 h 2323145"/>
              <a:gd name="connsiteX211" fmla="*/ 2477950 w 11269336"/>
              <a:gd name="connsiteY211" fmla="*/ 2036715 h 2323145"/>
              <a:gd name="connsiteX212" fmla="*/ 2470381 w 11269336"/>
              <a:gd name="connsiteY212" fmla="*/ 2038256 h 2323145"/>
              <a:gd name="connsiteX213" fmla="*/ 2433781 w 11269336"/>
              <a:gd name="connsiteY213" fmla="*/ 2049140 h 2323145"/>
              <a:gd name="connsiteX214" fmla="*/ 2381172 w 11269336"/>
              <a:gd name="connsiteY214" fmla="*/ 2030645 h 2323145"/>
              <a:gd name="connsiteX215" fmla="*/ 2360198 w 11269336"/>
              <a:gd name="connsiteY215" fmla="*/ 2029059 h 2323145"/>
              <a:gd name="connsiteX216" fmla="*/ 2348815 w 11269336"/>
              <a:gd name="connsiteY216" fmla="*/ 2026798 h 2323145"/>
              <a:gd name="connsiteX217" fmla="*/ 2347988 w 11269336"/>
              <a:gd name="connsiteY217" fmla="*/ 2025745 h 2323145"/>
              <a:gd name="connsiteX218" fmla="*/ 2312920 w 11269336"/>
              <a:gd name="connsiteY218" fmla="*/ 2036311 h 2323145"/>
              <a:gd name="connsiteX219" fmla="*/ 2307986 w 11269336"/>
              <a:gd name="connsiteY219" fmla="*/ 2035583 h 2323145"/>
              <a:gd name="connsiteX220" fmla="*/ 2285481 w 11269336"/>
              <a:gd name="connsiteY220" fmla="*/ 2045197 h 2323145"/>
              <a:gd name="connsiteX221" fmla="*/ 2273666 w 11269336"/>
              <a:gd name="connsiteY221" fmla="*/ 2048710 h 2323145"/>
              <a:gd name="connsiteX222" fmla="*/ 2270719 w 11269336"/>
              <a:gd name="connsiteY222" fmla="*/ 2052702 h 2323145"/>
              <a:gd name="connsiteX223" fmla="*/ 2253080 w 11269336"/>
              <a:gd name="connsiteY223" fmla="*/ 2056363 h 2323145"/>
              <a:gd name="connsiteX224" fmla="*/ 2250906 w 11269336"/>
              <a:gd name="connsiteY224" fmla="*/ 2055654 h 2323145"/>
              <a:gd name="connsiteX225" fmla="*/ 2236905 w 11269336"/>
              <a:gd name="connsiteY225" fmla="*/ 2062882 h 2323145"/>
              <a:gd name="connsiteX226" fmla="*/ 2225830 w 11269336"/>
              <a:gd name="connsiteY226" fmla="*/ 2074027 h 2323145"/>
              <a:gd name="connsiteX227" fmla="*/ 2073776 w 11269336"/>
              <a:gd name="connsiteY227" fmla="*/ 2089244 h 2323145"/>
              <a:gd name="connsiteX228" fmla="*/ 1948256 w 11269336"/>
              <a:gd name="connsiteY228" fmla="*/ 2146616 h 2323145"/>
              <a:gd name="connsiteX229" fmla="*/ 1865582 w 11269336"/>
              <a:gd name="connsiteY229" fmla="*/ 2153738 h 2323145"/>
              <a:gd name="connsiteX230" fmla="*/ 1835210 w 11269336"/>
              <a:gd name="connsiteY230" fmla="*/ 2134244 h 2323145"/>
              <a:gd name="connsiteX231" fmla="*/ 1632661 w 11269336"/>
              <a:gd name="connsiteY231" fmla="*/ 2173882 h 2323145"/>
              <a:gd name="connsiteX232" fmla="*/ 1579590 w 11269336"/>
              <a:gd name="connsiteY232" fmla="*/ 2173680 h 2323145"/>
              <a:gd name="connsiteX233" fmla="*/ 1535601 w 11269336"/>
              <a:gd name="connsiteY233" fmla="*/ 2194590 h 2323145"/>
              <a:gd name="connsiteX234" fmla="*/ 1515594 w 11269336"/>
              <a:gd name="connsiteY234" fmla="*/ 2189622 h 2323145"/>
              <a:gd name="connsiteX235" fmla="*/ 1512113 w 11269336"/>
              <a:gd name="connsiteY235" fmla="*/ 2188534 h 2323145"/>
              <a:gd name="connsiteX236" fmla="*/ 1498838 w 11269336"/>
              <a:gd name="connsiteY236" fmla="*/ 2189213 h 2323145"/>
              <a:gd name="connsiteX237" fmla="*/ 1494279 w 11269336"/>
              <a:gd name="connsiteY237" fmla="*/ 2183112 h 2323145"/>
              <a:gd name="connsiteX238" fmla="*/ 1473714 w 11269336"/>
              <a:gd name="connsiteY238" fmla="*/ 2179625 h 2323145"/>
              <a:gd name="connsiteX239" fmla="*/ 1449503 w 11269336"/>
              <a:gd name="connsiteY239" fmla="*/ 2182633 h 2323145"/>
              <a:gd name="connsiteX240" fmla="*/ 1266687 w 11269336"/>
              <a:gd name="connsiteY240" fmla="*/ 2212688 h 2323145"/>
              <a:gd name="connsiteX241" fmla="*/ 1239614 w 11269336"/>
              <a:gd name="connsiteY241" fmla="*/ 2209727 h 2323145"/>
              <a:gd name="connsiteX242" fmla="*/ 1202436 w 11269336"/>
              <a:gd name="connsiteY242" fmla="*/ 2209817 h 2323145"/>
              <a:gd name="connsiteX243" fmla="*/ 1136097 w 11269336"/>
              <a:gd name="connsiteY243" fmla="*/ 2205112 h 2323145"/>
              <a:gd name="connsiteX244" fmla="*/ 988232 w 11269336"/>
              <a:gd name="connsiteY244" fmla="*/ 2235635 h 2323145"/>
              <a:gd name="connsiteX245" fmla="*/ 981959 w 11269336"/>
              <a:gd name="connsiteY245" fmla="*/ 2231607 h 2323145"/>
              <a:gd name="connsiteX246" fmla="*/ 938600 w 11269336"/>
              <a:gd name="connsiteY246" fmla="*/ 2238113 h 2323145"/>
              <a:gd name="connsiteX247" fmla="*/ 791788 w 11269336"/>
              <a:gd name="connsiteY247" fmla="*/ 2293224 h 2323145"/>
              <a:gd name="connsiteX248" fmla="*/ 706914 w 11269336"/>
              <a:gd name="connsiteY248" fmla="*/ 2305046 h 2323145"/>
              <a:gd name="connsiteX249" fmla="*/ 675971 w 11269336"/>
              <a:gd name="connsiteY249" fmla="*/ 2304030 h 2323145"/>
              <a:gd name="connsiteX250" fmla="*/ 624180 w 11269336"/>
              <a:gd name="connsiteY250" fmla="*/ 2302650 h 2323145"/>
              <a:gd name="connsiteX251" fmla="*/ 583453 w 11269336"/>
              <a:gd name="connsiteY251" fmla="*/ 2288788 h 2323145"/>
              <a:gd name="connsiteX252" fmla="*/ 540946 w 11269336"/>
              <a:gd name="connsiteY252" fmla="*/ 2292721 h 2323145"/>
              <a:gd name="connsiteX253" fmla="*/ 533680 w 11269336"/>
              <a:gd name="connsiteY253" fmla="*/ 2310233 h 2323145"/>
              <a:gd name="connsiteX254" fmla="*/ 487366 w 11269336"/>
              <a:gd name="connsiteY254" fmla="*/ 2309053 h 2323145"/>
              <a:gd name="connsiteX255" fmla="*/ 416820 w 11269336"/>
              <a:gd name="connsiteY255" fmla="*/ 2305443 h 2323145"/>
              <a:gd name="connsiteX256" fmla="*/ 376805 w 11269336"/>
              <a:gd name="connsiteY256" fmla="*/ 2307647 h 2323145"/>
              <a:gd name="connsiteX257" fmla="*/ 266777 w 11269336"/>
              <a:gd name="connsiteY257" fmla="*/ 2309012 h 2323145"/>
              <a:gd name="connsiteX258" fmla="*/ 156013 w 11269336"/>
              <a:gd name="connsiteY258" fmla="*/ 2306832 h 2323145"/>
              <a:gd name="connsiteX259" fmla="*/ 87258 w 11269336"/>
              <a:gd name="connsiteY259" fmla="*/ 2285511 h 2323145"/>
              <a:gd name="connsiteX260" fmla="*/ 23798 w 11269336"/>
              <a:gd name="connsiteY260" fmla="*/ 2281822 h 2323145"/>
              <a:gd name="connsiteX261" fmla="*/ 0 w 11269336"/>
              <a:gd name="connsiteY261" fmla="*/ 2285369 h 2323145"/>
              <a:gd name="connsiteX262" fmla="*/ 0 w 11269336"/>
              <a:gd name="connsiteY262"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807902 w 11269336"/>
              <a:gd name="connsiteY135" fmla="*/ 2138894 h 2323145"/>
              <a:gd name="connsiteX136" fmla="*/ 4765388 w 11269336"/>
              <a:gd name="connsiteY136" fmla="*/ 2162525 h 2323145"/>
              <a:gd name="connsiteX137" fmla="*/ 4745033 w 11269336"/>
              <a:gd name="connsiteY137" fmla="*/ 2158859 h 2323145"/>
              <a:gd name="connsiteX138" fmla="*/ 4741475 w 11269336"/>
              <a:gd name="connsiteY138" fmla="*/ 2157998 h 2323145"/>
              <a:gd name="connsiteX139" fmla="*/ 4728247 w 11269336"/>
              <a:gd name="connsiteY139" fmla="*/ 2159526 h 2323145"/>
              <a:gd name="connsiteX140" fmla="*/ 4723263 w 11269336"/>
              <a:gd name="connsiteY140" fmla="*/ 2153742 h 2323145"/>
              <a:gd name="connsiteX141" fmla="*/ 4702453 w 11269336"/>
              <a:gd name="connsiteY141" fmla="*/ 2151586 h 2323145"/>
              <a:gd name="connsiteX142" fmla="*/ 4678455 w 11269336"/>
              <a:gd name="connsiteY142" fmla="*/ 2156131 h 2323145"/>
              <a:gd name="connsiteX143" fmla="*/ 4593061 w 11269336"/>
              <a:gd name="connsiteY143" fmla="*/ 2171597 h 2323145"/>
              <a:gd name="connsiteX144" fmla="*/ 4533444 w 11269336"/>
              <a:gd name="connsiteY144" fmla="*/ 2181200 h 2323145"/>
              <a:gd name="connsiteX145" fmla="*/ 4492832 w 11269336"/>
              <a:gd name="connsiteY145" fmla="*/ 2188033 h 2323145"/>
              <a:gd name="connsiteX146" fmla="*/ 4467257 w 11269336"/>
              <a:gd name="connsiteY146" fmla="*/ 2196121 h 2323145"/>
              <a:gd name="connsiteX147" fmla="*/ 4459937 w 11269336"/>
              <a:gd name="connsiteY147" fmla="*/ 2195182 h 2323145"/>
              <a:gd name="connsiteX148" fmla="*/ 4433312 w 11269336"/>
              <a:gd name="connsiteY148" fmla="*/ 2199004 h 2323145"/>
              <a:gd name="connsiteX149" fmla="*/ 4420601 w 11269336"/>
              <a:gd name="connsiteY149" fmla="*/ 2205158 h 2323145"/>
              <a:gd name="connsiteX150" fmla="*/ 4405765 w 11269336"/>
              <a:gd name="connsiteY150" fmla="*/ 2199902 h 2323145"/>
              <a:gd name="connsiteX151" fmla="*/ 4401354 w 11269336"/>
              <a:gd name="connsiteY151" fmla="*/ 2194745 h 2323145"/>
              <a:gd name="connsiteX152" fmla="*/ 4383151 w 11269336"/>
              <a:gd name="connsiteY152" fmla="*/ 2201140 h 2323145"/>
              <a:gd name="connsiteX153" fmla="*/ 4366646 w 11269336"/>
              <a:gd name="connsiteY153" fmla="*/ 2198564 h 2323145"/>
              <a:gd name="connsiteX154" fmla="*/ 4354009 w 11269336"/>
              <a:gd name="connsiteY154" fmla="*/ 2204984 h 2323145"/>
              <a:gd name="connsiteX155" fmla="*/ 4348284 w 11269336"/>
              <a:gd name="connsiteY155" fmla="*/ 2205270 h 2323145"/>
              <a:gd name="connsiteX156" fmla="*/ 4333906 w 11269336"/>
              <a:gd name="connsiteY156" fmla="*/ 2205251 h 2323145"/>
              <a:gd name="connsiteX157" fmla="*/ 4308819 w 11269336"/>
              <a:gd name="connsiteY157" fmla="*/ 2203822 h 2323145"/>
              <a:gd name="connsiteX158" fmla="*/ 4301210 w 11269336"/>
              <a:gd name="connsiteY158" fmla="*/ 2204456 h 2323145"/>
              <a:gd name="connsiteX159" fmla="*/ 4283095 w 11269336"/>
              <a:gd name="connsiteY159" fmla="*/ 2198177 h 2323145"/>
              <a:gd name="connsiteX160" fmla="*/ 4250119 w 11269336"/>
              <a:gd name="connsiteY160" fmla="*/ 2196342 h 2323145"/>
              <a:gd name="connsiteX161" fmla="*/ 4189203 w 11269336"/>
              <a:gd name="connsiteY161" fmla="*/ 2178994 h 2323145"/>
              <a:gd name="connsiteX162" fmla="*/ 4154035 w 11269336"/>
              <a:gd name="connsiteY162" fmla="*/ 2171950 h 2323145"/>
              <a:gd name="connsiteX163" fmla="*/ 4129569 w 11269336"/>
              <a:gd name="connsiteY163" fmla="*/ 2163850 h 2323145"/>
              <a:gd name="connsiteX164" fmla="*/ 4061250 w 11269336"/>
              <a:gd name="connsiteY164" fmla="*/ 2159236 h 2323145"/>
              <a:gd name="connsiteX165" fmla="*/ 3945480 w 11269336"/>
              <a:gd name="connsiteY165" fmla="*/ 2158279 h 2323145"/>
              <a:gd name="connsiteX166" fmla="*/ 3921468 w 11269336"/>
              <a:gd name="connsiteY166" fmla="*/ 2156588 h 2323145"/>
              <a:gd name="connsiteX167" fmla="*/ 3903348 w 11269336"/>
              <a:gd name="connsiteY167" fmla="*/ 2149220 h 2323145"/>
              <a:gd name="connsiteX168" fmla="*/ 3901342 w 11269336"/>
              <a:gd name="connsiteY168" fmla="*/ 2142355 h 2323145"/>
              <a:gd name="connsiteX169" fmla="*/ 3888539 w 11269336"/>
              <a:gd name="connsiteY169" fmla="*/ 2140476 h 2323145"/>
              <a:gd name="connsiteX170" fmla="*/ 3885662 w 11269336"/>
              <a:gd name="connsiteY170" fmla="*/ 2138740 h 2323145"/>
              <a:gd name="connsiteX171" fmla="*/ 3868627 w 11269336"/>
              <a:gd name="connsiteY171" fmla="*/ 2130023 h 2323145"/>
              <a:gd name="connsiteX172" fmla="*/ 3819177 w 11269336"/>
              <a:gd name="connsiteY172" fmla="*/ 2142111 h 2323145"/>
              <a:gd name="connsiteX173" fmla="*/ 3769100 w 11269336"/>
              <a:gd name="connsiteY173" fmla="*/ 2131731 h 2323145"/>
              <a:gd name="connsiteX174" fmla="*/ 3562752 w 11269336"/>
              <a:gd name="connsiteY174" fmla="*/ 2131785 h 2323145"/>
              <a:gd name="connsiteX175" fmla="*/ 3541402 w 11269336"/>
              <a:gd name="connsiteY175" fmla="*/ 2106821 h 2323145"/>
              <a:gd name="connsiteX176" fmla="*/ 3365341 w 11269336"/>
              <a:gd name="connsiteY176" fmla="*/ 2077638 h 2323145"/>
              <a:gd name="connsiteX177" fmla="*/ 3170922 w 11269336"/>
              <a:gd name="connsiteY177" fmla="*/ 2115957 h 2323145"/>
              <a:gd name="connsiteX178" fmla="*/ 3156256 w 11269336"/>
              <a:gd name="connsiteY178" fmla="*/ 2124773 h 2323145"/>
              <a:gd name="connsiteX179" fmla="*/ 3140298 w 11269336"/>
              <a:gd name="connsiteY179" fmla="*/ 2129182 h 2323145"/>
              <a:gd name="connsiteX180" fmla="*/ 3138514 w 11269336"/>
              <a:gd name="connsiteY180" fmla="*/ 2128069 h 2323145"/>
              <a:gd name="connsiteX181" fmla="*/ 3120467 w 11269336"/>
              <a:gd name="connsiteY181" fmla="*/ 2128281 h 2323145"/>
              <a:gd name="connsiteX182" fmla="*/ 3116175 w 11269336"/>
              <a:gd name="connsiteY182" fmla="*/ 2131633 h 2323145"/>
              <a:gd name="connsiteX183" fmla="*/ 3103685 w 11269336"/>
              <a:gd name="connsiteY183" fmla="*/ 2132814 h 2323145"/>
              <a:gd name="connsiteX184" fmla="*/ 3078794 w 11269336"/>
              <a:gd name="connsiteY184" fmla="*/ 2137935 h 2323145"/>
              <a:gd name="connsiteX185" fmla="*/ 3074407 w 11269336"/>
              <a:gd name="connsiteY185" fmla="*/ 2136274 h 2323145"/>
              <a:gd name="connsiteX186" fmla="*/ 3037285 w 11269336"/>
              <a:gd name="connsiteY186" fmla="*/ 2139919 h 2323145"/>
              <a:gd name="connsiteX187" fmla="*/ 3036901 w 11269336"/>
              <a:gd name="connsiteY187" fmla="*/ 2138726 h 2323145"/>
              <a:gd name="connsiteX188" fmla="*/ 3026996 w 11269336"/>
              <a:gd name="connsiteY188" fmla="*/ 2134322 h 2323145"/>
              <a:gd name="connsiteX189" fmla="*/ 3007772 w 11269336"/>
              <a:gd name="connsiteY189" fmla="*/ 2128742 h 2323145"/>
              <a:gd name="connsiteX190" fmla="*/ 2965030 w 11269336"/>
              <a:gd name="connsiteY190" fmla="*/ 2100494 h 2323145"/>
              <a:gd name="connsiteX191" fmla="*/ 2926342 w 11269336"/>
              <a:gd name="connsiteY191" fmla="*/ 2104155 h 2323145"/>
              <a:gd name="connsiteX192" fmla="*/ 2918608 w 11269336"/>
              <a:gd name="connsiteY192" fmla="*/ 2104215 h 2323145"/>
              <a:gd name="connsiteX193" fmla="*/ 2918475 w 11269336"/>
              <a:gd name="connsiteY193" fmla="*/ 2103937 h 2323145"/>
              <a:gd name="connsiteX194" fmla="*/ 2910360 w 11269336"/>
              <a:gd name="connsiteY194" fmla="*/ 2103444 h 2323145"/>
              <a:gd name="connsiteX195" fmla="*/ 2904507 w 11269336"/>
              <a:gd name="connsiteY195" fmla="*/ 2104326 h 2323145"/>
              <a:gd name="connsiteX196" fmla="*/ 2889503 w 11269336"/>
              <a:gd name="connsiteY196" fmla="*/ 2104443 h 2323145"/>
              <a:gd name="connsiteX197" fmla="*/ 2884480 w 11269336"/>
              <a:gd name="connsiteY197" fmla="*/ 2102626 h 2323145"/>
              <a:gd name="connsiteX198" fmla="*/ 2882689 w 11269336"/>
              <a:gd name="connsiteY198" fmla="*/ 2099228 h 2323145"/>
              <a:gd name="connsiteX199" fmla="*/ 2881291 w 11269336"/>
              <a:gd name="connsiteY199" fmla="*/ 2099618 h 2323145"/>
              <a:gd name="connsiteX200" fmla="*/ 2853979 w 11269336"/>
              <a:gd name="connsiteY200" fmla="*/ 2090388 h 2323145"/>
              <a:gd name="connsiteX201" fmla="*/ 2791790 w 11269336"/>
              <a:gd name="connsiteY201" fmla="*/ 2080332 h 2323145"/>
              <a:gd name="connsiteX202" fmla="*/ 2755844 w 11269336"/>
              <a:gd name="connsiteY202" fmla="*/ 2078874 h 2323145"/>
              <a:gd name="connsiteX203" fmla="*/ 2657742 w 11269336"/>
              <a:gd name="connsiteY203" fmla="*/ 2070179 h 2323145"/>
              <a:gd name="connsiteX204" fmla="*/ 2559549 w 11269336"/>
              <a:gd name="connsiteY204" fmla="*/ 2057873 h 2323145"/>
              <a:gd name="connsiteX205" fmla="*/ 2512054 w 11269336"/>
              <a:gd name="connsiteY205" fmla="*/ 2031671 h 2323145"/>
              <a:gd name="connsiteX206" fmla="*/ 2506437 w 11269336"/>
              <a:gd name="connsiteY206" fmla="*/ 2030918 h 2323145"/>
              <a:gd name="connsiteX207" fmla="*/ 2491752 w 11269336"/>
              <a:gd name="connsiteY207" fmla="*/ 2033906 h 2323145"/>
              <a:gd name="connsiteX208" fmla="*/ 2486338 w 11269336"/>
              <a:gd name="connsiteY208" fmla="*/ 2035862 h 2323145"/>
              <a:gd name="connsiteX209" fmla="*/ 2478186 w 11269336"/>
              <a:gd name="connsiteY209" fmla="*/ 2036953 h 2323145"/>
              <a:gd name="connsiteX210" fmla="*/ 2477950 w 11269336"/>
              <a:gd name="connsiteY210" fmla="*/ 2036715 h 2323145"/>
              <a:gd name="connsiteX211" fmla="*/ 2470381 w 11269336"/>
              <a:gd name="connsiteY211" fmla="*/ 2038256 h 2323145"/>
              <a:gd name="connsiteX212" fmla="*/ 2433781 w 11269336"/>
              <a:gd name="connsiteY212" fmla="*/ 2049140 h 2323145"/>
              <a:gd name="connsiteX213" fmla="*/ 2381172 w 11269336"/>
              <a:gd name="connsiteY213" fmla="*/ 2030645 h 2323145"/>
              <a:gd name="connsiteX214" fmla="*/ 2360198 w 11269336"/>
              <a:gd name="connsiteY214" fmla="*/ 2029059 h 2323145"/>
              <a:gd name="connsiteX215" fmla="*/ 2348815 w 11269336"/>
              <a:gd name="connsiteY215" fmla="*/ 2026798 h 2323145"/>
              <a:gd name="connsiteX216" fmla="*/ 2347988 w 11269336"/>
              <a:gd name="connsiteY216" fmla="*/ 2025745 h 2323145"/>
              <a:gd name="connsiteX217" fmla="*/ 2312920 w 11269336"/>
              <a:gd name="connsiteY217" fmla="*/ 2036311 h 2323145"/>
              <a:gd name="connsiteX218" fmla="*/ 2307986 w 11269336"/>
              <a:gd name="connsiteY218" fmla="*/ 2035583 h 2323145"/>
              <a:gd name="connsiteX219" fmla="*/ 2285481 w 11269336"/>
              <a:gd name="connsiteY219" fmla="*/ 2045197 h 2323145"/>
              <a:gd name="connsiteX220" fmla="*/ 2273666 w 11269336"/>
              <a:gd name="connsiteY220" fmla="*/ 2048710 h 2323145"/>
              <a:gd name="connsiteX221" fmla="*/ 2270719 w 11269336"/>
              <a:gd name="connsiteY221" fmla="*/ 2052702 h 2323145"/>
              <a:gd name="connsiteX222" fmla="*/ 2253080 w 11269336"/>
              <a:gd name="connsiteY222" fmla="*/ 2056363 h 2323145"/>
              <a:gd name="connsiteX223" fmla="*/ 2250906 w 11269336"/>
              <a:gd name="connsiteY223" fmla="*/ 2055654 h 2323145"/>
              <a:gd name="connsiteX224" fmla="*/ 2236905 w 11269336"/>
              <a:gd name="connsiteY224" fmla="*/ 2062882 h 2323145"/>
              <a:gd name="connsiteX225" fmla="*/ 2225830 w 11269336"/>
              <a:gd name="connsiteY225" fmla="*/ 2074027 h 2323145"/>
              <a:gd name="connsiteX226" fmla="*/ 2073776 w 11269336"/>
              <a:gd name="connsiteY226" fmla="*/ 2089244 h 2323145"/>
              <a:gd name="connsiteX227" fmla="*/ 1948256 w 11269336"/>
              <a:gd name="connsiteY227" fmla="*/ 2146616 h 2323145"/>
              <a:gd name="connsiteX228" fmla="*/ 1865582 w 11269336"/>
              <a:gd name="connsiteY228" fmla="*/ 2153738 h 2323145"/>
              <a:gd name="connsiteX229" fmla="*/ 1835210 w 11269336"/>
              <a:gd name="connsiteY229" fmla="*/ 2134244 h 2323145"/>
              <a:gd name="connsiteX230" fmla="*/ 1632661 w 11269336"/>
              <a:gd name="connsiteY230" fmla="*/ 2173882 h 2323145"/>
              <a:gd name="connsiteX231" fmla="*/ 1579590 w 11269336"/>
              <a:gd name="connsiteY231" fmla="*/ 2173680 h 2323145"/>
              <a:gd name="connsiteX232" fmla="*/ 1535601 w 11269336"/>
              <a:gd name="connsiteY232" fmla="*/ 2194590 h 2323145"/>
              <a:gd name="connsiteX233" fmla="*/ 1515594 w 11269336"/>
              <a:gd name="connsiteY233" fmla="*/ 2189622 h 2323145"/>
              <a:gd name="connsiteX234" fmla="*/ 1512113 w 11269336"/>
              <a:gd name="connsiteY234" fmla="*/ 2188534 h 2323145"/>
              <a:gd name="connsiteX235" fmla="*/ 1498838 w 11269336"/>
              <a:gd name="connsiteY235" fmla="*/ 2189213 h 2323145"/>
              <a:gd name="connsiteX236" fmla="*/ 1494279 w 11269336"/>
              <a:gd name="connsiteY236" fmla="*/ 2183112 h 2323145"/>
              <a:gd name="connsiteX237" fmla="*/ 1473714 w 11269336"/>
              <a:gd name="connsiteY237" fmla="*/ 2179625 h 2323145"/>
              <a:gd name="connsiteX238" fmla="*/ 1449503 w 11269336"/>
              <a:gd name="connsiteY238" fmla="*/ 2182633 h 2323145"/>
              <a:gd name="connsiteX239" fmla="*/ 1266687 w 11269336"/>
              <a:gd name="connsiteY239" fmla="*/ 2212688 h 2323145"/>
              <a:gd name="connsiteX240" fmla="*/ 1239614 w 11269336"/>
              <a:gd name="connsiteY240" fmla="*/ 2209727 h 2323145"/>
              <a:gd name="connsiteX241" fmla="*/ 1202436 w 11269336"/>
              <a:gd name="connsiteY241" fmla="*/ 2209817 h 2323145"/>
              <a:gd name="connsiteX242" fmla="*/ 1136097 w 11269336"/>
              <a:gd name="connsiteY242" fmla="*/ 2205112 h 2323145"/>
              <a:gd name="connsiteX243" fmla="*/ 988232 w 11269336"/>
              <a:gd name="connsiteY243" fmla="*/ 2235635 h 2323145"/>
              <a:gd name="connsiteX244" fmla="*/ 981959 w 11269336"/>
              <a:gd name="connsiteY244" fmla="*/ 2231607 h 2323145"/>
              <a:gd name="connsiteX245" fmla="*/ 938600 w 11269336"/>
              <a:gd name="connsiteY245" fmla="*/ 2238113 h 2323145"/>
              <a:gd name="connsiteX246" fmla="*/ 791788 w 11269336"/>
              <a:gd name="connsiteY246" fmla="*/ 2293224 h 2323145"/>
              <a:gd name="connsiteX247" fmla="*/ 706914 w 11269336"/>
              <a:gd name="connsiteY247" fmla="*/ 2305046 h 2323145"/>
              <a:gd name="connsiteX248" fmla="*/ 675971 w 11269336"/>
              <a:gd name="connsiteY248" fmla="*/ 2304030 h 2323145"/>
              <a:gd name="connsiteX249" fmla="*/ 624180 w 11269336"/>
              <a:gd name="connsiteY249" fmla="*/ 2302650 h 2323145"/>
              <a:gd name="connsiteX250" fmla="*/ 583453 w 11269336"/>
              <a:gd name="connsiteY250" fmla="*/ 2288788 h 2323145"/>
              <a:gd name="connsiteX251" fmla="*/ 540946 w 11269336"/>
              <a:gd name="connsiteY251" fmla="*/ 2292721 h 2323145"/>
              <a:gd name="connsiteX252" fmla="*/ 533680 w 11269336"/>
              <a:gd name="connsiteY252" fmla="*/ 2310233 h 2323145"/>
              <a:gd name="connsiteX253" fmla="*/ 487366 w 11269336"/>
              <a:gd name="connsiteY253" fmla="*/ 2309053 h 2323145"/>
              <a:gd name="connsiteX254" fmla="*/ 416820 w 11269336"/>
              <a:gd name="connsiteY254" fmla="*/ 2305443 h 2323145"/>
              <a:gd name="connsiteX255" fmla="*/ 376805 w 11269336"/>
              <a:gd name="connsiteY255" fmla="*/ 2307647 h 2323145"/>
              <a:gd name="connsiteX256" fmla="*/ 266777 w 11269336"/>
              <a:gd name="connsiteY256" fmla="*/ 2309012 h 2323145"/>
              <a:gd name="connsiteX257" fmla="*/ 156013 w 11269336"/>
              <a:gd name="connsiteY257" fmla="*/ 2306832 h 2323145"/>
              <a:gd name="connsiteX258" fmla="*/ 87258 w 11269336"/>
              <a:gd name="connsiteY258" fmla="*/ 2285511 h 2323145"/>
              <a:gd name="connsiteX259" fmla="*/ 23798 w 11269336"/>
              <a:gd name="connsiteY259" fmla="*/ 2281822 h 2323145"/>
              <a:gd name="connsiteX260" fmla="*/ 0 w 11269336"/>
              <a:gd name="connsiteY260" fmla="*/ 2285369 h 2323145"/>
              <a:gd name="connsiteX261" fmla="*/ 0 w 11269336"/>
              <a:gd name="connsiteY261"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807902 w 11269336"/>
              <a:gd name="connsiteY135" fmla="*/ 2138894 h 2323145"/>
              <a:gd name="connsiteX136" fmla="*/ 4765388 w 11269336"/>
              <a:gd name="connsiteY136" fmla="*/ 2162525 h 2323145"/>
              <a:gd name="connsiteX137" fmla="*/ 4745033 w 11269336"/>
              <a:gd name="connsiteY137" fmla="*/ 2158859 h 2323145"/>
              <a:gd name="connsiteX138" fmla="*/ 4741475 w 11269336"/>
              <a:gd name="connsiteY138" fmla="*/ 2157998 h 2323145"/>
              <a:gd name="connsiteX139" fmla="*/ 4728247 w 11269336"/>
              <a:gd name="connsiteY139" fmla="*/ 2159526 h 2323145"/>
              <a:gd name="connsiteX140" fmla="*/ 4723263 w 11269336"/>
              <a:gd name="connsiteY140" fmla="*/ 2153742 h 2323145"/>
              <a:gd name="connsiteX141" fmla="*/ 4702453 w 11269336"/>
              <a:gd name="connsiteY141" fmla="*/ 2151586 h 2323145"/>
              <a:gd name="connsiteX142" fmla="*/ 4593061 w 11269336"/>
              <a:gd name="connsiteY142" fmla="*/ 2171597 h 2323145"/>
              <a:gd name="connsiteX143" fmla="*/ 4533444 w 11269336"/>
              <a:gd name="connsiteY143" fmla="*/ 2181200 h 2323145"/>
              <a:gd name="connsiteX144" fmla="*/ 4492832 w 11269336"/>
              <a:gd name="connsiteY144" fmla="*/ 2188033 h 2323145"/>
              <a:gd name="connsiteX145" fmla="*/ 4467257 w 11269336"/>
              <a:gd name="connsiteY145" fmla="*/ 2196121 h 2323145"/>
              <a:gd name="connsiteX146" fmla="*/ 4459937 w 11269336"/>
              <a:gd name="connsiteY146" fmla="*/ 2195182 h 2323145"/>
              <a:gd name="connsiteX147" fmla="*/ 4433312 w 11269336"/>
              <a:gd name="connsiteY147" fmla="*/ 2199004 h 2323145"/>
              <a:gd name="connsiteX148" fmla="*/ 4420601 w 11269336"/>
              <a:gd name="connsiteY148" fmla="*/ 2205158 h 2323145"/>
              <a:gd name="connsiteX149" fmla="*/ 4405765 w 11269336"/>
              <a:gd name="connsiteY149" fmla="*/ 2199902 h 2323145"/>
              <a:gd name="connsiteX150" fmla="*/ 4401354 w 11269336"/>
              <a:gd name="connsiteY150" fmla="*/ 2194745 h 2323145"/>
              <a:gd name="connsiteX151" fmla="*/ 4383151 w 11269336"/>
              <a:gd name="connsiteY151" fmla="*/ 2201140 h 2323145"/>
              <a:gd name="connsiteX152" fmla="*/ 4366646 w 11269336"/>
              <a:gd name="connsiteY152" fmla="*/ 2198564 h 2323145"/>
              <a:gd name="connsiteX153" fmla="*/ 4354009 w 11269336"/>
              <a:gd name="connsiteY153" fmla="*/ 2204984 h 2323145"/>
              <a:gd name="connsiteX154" fmla="*/ 4348284 w 11269336"/>
              <a:gd name="connsiteY154" fmla="*/ 2205270 h 2323145"/>
              <a:gd name="connsiteX155" fmla="*/ 4333906 w 11269336"/>
              <a:gd name="connsiteY155" fmla="*/ 2205251 h 2323145"/>
              <a:gd name="connsiteX156" fmla="*/ 4308819 w 11269336"/>
              <a:gd name="connsiteY156" fmla="*/ 2203822 h 2323145"/>
              <a:gd name="connsiteX157" fmla="*/ 4301210 w 11269336"/>
              <a:gd name="connsiteY157" fmla="*/ 2204456 h 2323145"/>
              <a:gd name="connsiteX158" fmla="*/ 4283095 w 11269336"/>
              <a:gd name="connsiteY158" fmla="*/ 2198177 h 2323145"/>
              <a:gd name="connsiteX159" fmla="*/ 4250119 w 11269336"/>
              <a:gd name="connsiteY159" fmla="*/ 2196342 h 2323145"/>
              <a:gd name="connsiteX160" fmla="*/ 4189203 w 11269336"/>
              <a:gd name="connsiteY160" fmla="*/ 2178994 h 2323145"/>
              <a:gd name="connsiteX161" fmla="*/ 4154035 w 11269336"/>
              <a:gd name="connsiteY161" fmla="*/ 2171950 h 2323145"/>
              <a:gd name="connsiteX162" fmla="*/ 4129569 w 11269336"/>
              <a:gd name="connsiteY162" fmla="*/ 2163850 h 2323145"/>
              <a:gd name="connsiteX163" fmla="*/ 4061250 w 11269336"/>
              <a:gd name="connsiteY163" fmla="*/ 2159236 h 2323145"/>
              <a:gd name="connsiteX164" fmla="*/ 3945480 w 11269336"/>
              <a:gd name="connsiteY164" fmla="*/ 2158279 h 2323145"/>
              <a:gd name="connsiteX165" fmla="*/ 3921468 w 11269336"/>
              <a:gd name="connsiteY165" fmla="*/ 2156588 h 2323145"/>
              <a:gd name="connsiteX166" fmla="*/ 3903348 w 11269336"/>
              <a:gd name="connsiteY166" fmla="*/ 2149220 h 2323145"/>
              <a:gd name="connsiteX167" fmla="*/ 3901342 w 11269336"/>
              <a:gd name="connsiteY167" fmla="*/ 2142355 h 2323145"/>
              <a:gd name="connsiteX168" fmla="*/ 3888539 w 11269336"/>
              <a:gd name="connsiteY168" fmla="*/ 2140476 h 2323145"/>
              <a:gd name="connsiteX169" fmla="*/ 3885662 w 11269336"/>
              <a:gd name="connsiteY169" fmla="*/ 2138740 h 2323145"/>
              <a:gd name="connsiteX170" fmla="*/ 3868627 w 11269336"/>
              <a:gd name="connsiteY170" fmla="*/ 2130023 h 2323145"/>
              <a:gd name="connsiteX171" fmla="*/ 3819177 w 11269336"/>
              <a:gd name="connsiteY171" fmla="*/ 2142111 h 2323145"/>
              <a:gd name="connsiteX172" fmla="*/ 3769100 w 11269336"/>
              <a:gd name="connsiteY172" fmla="*/ 2131731 h 2323145"/>
              <a:gd name="connsiteX173" fmla="*/ 3562752 w 11269336"/>
              <a:gd name="connsiteY173" fmla="*/ 2131785 h 2323145"/>
              <a:gd name="connsiteX174" fmla="*/ 3541402 w 11269336"/>
              <a:gd name="connsiteY174" fmla="*/ 2106821 h 2323145"/>
              <a:gd name="connsiteX175" fmla="*/ 3365341 w 11269336"/>
              <a:gd name="connsiteY175" fmla="*/ 2077638 h 2323145"/>
              <a:gd name="connsiteX176" fmla="*/ 3170922 w 11269336"/>
              <a:gd name="connsiteY176" fmla="*/ 2115957 h 2323145"/>
              <a:gd name="connsiteX177" fmla="*/ 3156256 w 11269336"/>
              <a:gd name="connsiteY177" fmla="*/ 2124773 h 2323145"/>
              <a:gd name="connsiteX178" fmla="*/ 3140298 w 11269336"/>
              <a:gd name="connsiteY178" fmla="*/ 2129182 h 2323145"/>
              <a:gd name="connsiteX179" fmla="*/ 3138514 w 11269336"/>
              <a:gd name="connsiteY179" fmla="*/ 2128069 h 2323145"/>
              <a:gd name="connsiteX180" fmla="*/ 3120467 w 11269336"/>
              <a:gd name="connsiteY180" fmla="*/ 2128281 h 2323145"/>
              <a:gd name="connsiteX181" fmla="*/ 3116175 w 11269336"/>
              <a:gd name="connsiteY181" fmla="*/ 2131633 h 2323145"/>
              <a:gd name="connsiteX182" fmla="*/ 3103685 w 11269336"/>
              <a:gd name="connsiteY182" fmla="*/ 2132814 h 2323145"/>
              <a:gd name="connsiteX183" fmla="*/ 3078794 w 11269336"/>
              <a:gd name="connsiteY183" fmla="*/ 2137935 h 2323145"/>
              <a:gd name="connsiteX184" fmla="*/ 3074407 w 11269336"/>
              <a:gd name="connsiteY184" fmla="*/ 2136274 h 2323145"/>
              <a:gd name="connsiteX185" fmla="*/ 3037285 w 11269336"/>
              <a:gd name="connsiteY185" fmla="*/ 2139919 h 2323145"/>
              <a:gd name="connsiteX186" fmla="*/ 3036901 w 11269336"/>
              <a:gd name="connsiteY186" fmla="*/ 2138726 h 2323145"/>
              <a:gd name="connsiteX187" fmla="*/ 3026996 w 11269336"/>
              <a:gd name="connsiteY187" fmla="*/ 2134322 h 2323145"/>
              <a:gd name="connsiteX188" fmla="*/ 3007772 w 11269336"/>
              <a:gd name="connsiteY188" fmla="*/ 2128742 h 2323145"/>
              <a:gd name="connsiteX189" fmla="*/ 2965030 w 11269336"/>
              <a:gd name="connsiteY189" fmla="*/ 2100494 h 2323145"/>
              <a:gd name="connsiteX190" fmla="*/ 2926342 w 11269336"/>
              <a:gd name="connsiteY190" fmla="*/ 2104155 h 2323145"/>
              <a:gd name="connsiteX191" fmla="*/ 2918608 w 11269336"/>
              <a:gd name="connsiteY191" fmla="*/ 2104215 h 2323145"/>
              <a:gd name="connsiteX192" fmla="*/ 2918475 w 11269336"/>
              <a:gd name="connsiteY192" fmla="*/ 2103937 h 2323145"/>
              <a:gd name="connsiteX193" fmla="*/ 2910360 w 11269336"/>
              <a:gd name="connsiteY193" fmla="*/ 2103444 h 2323145"/>
              <a:gd name="connsiteX194" fmla="*/ 2904507 w 11269336"/>
              <a:gd name="connsiteY194" fmla="*/ 2104326 h 2323145"/>
              <a:gd name="connsiteX195" fmla="*/ 2889503 w 11269336"/>
              <a:gd name="connsiteY195" fmla="*/ 2104443 h 2323145"/>
              <a:gd name="connsiteX196" fmla="*/ 2884480 w 11269336"/>
              <a:gd name="connsiteY196" fmla="*/ 2102626 h 2323145"/>
              <a:gd name="connsiteX197" fmla="*/ 2882689 w 11269336"/>
              <a:gd name="connsiteY197" fmla="*/ 2099228 h 2323145"/>
              <a:gd name="connsiteX198" fmla="*/ 2881291 w 11269336"/>
              <a:gd name="connsiteY198" fmla="*/ 2099618 h 2323145"/>
              <a:gd name="connsiteX199" fmla="*/ 2853979 w 11269336"/>
              <a:gd name="connsiteY199" fmla="*/ 2090388 h 2323145"/>
              <a:gd name="connsiteX200" fmla="*/ 2791790 w 11269336"/>
              <a:gd name="connsiteY200" fmla="*/ 2080332 h 2323145"/>
              <a:gd name="connsiteX201" fmla="*/ 2755844 w 11269336"/>
              <a:gd name="connsiteY201" fmla="*/ 2078874 h 2323145"/>
              <a:gd name="connsiteX202" fmla="*/ 2657742 w 11269336"/>
              <a:gd name="connsiteY202" fmla="*/ 2070179 h 2323145"/>
              <a:gd name="connsiteX203" fmla="*/ 2559549 w 11269336"/>
              <a:gd name="connsiteY203" fmla="*/ 2057873 h 2323145"/>
              <a:gd name="connsiteX204" fmla="*/ 2512054 w 11269336"/>
              <a:gd name="connsiteY204" fmla="*/ 2031671 h 2323145"/>
              <a:gd name="connsiteX205" fmla="*/ 2506437 w 11269336"/>
              <a:gd name="connsiteY205" fmla="*/ 2030918 h 2323145"/>
              <a:gd name="connsiteX206" fmla="*/ 2491752 w 11269336"/>
              <a:gd name="connsiteY206" fmla="*/ 2033906 h 2323145"/>
              <a:gd name="connsiteX207" fmla="*/ 2486338 w 11269336"/>
              <a:gd name="connsiteY207" fmla="*/ 2035862 h 2323145"/>
              <a:gd name="connsiteX208" fmla="*/ 2478186 w 11269336"/>
              <a:gd name="connsiteY208" fmla="*/ 2036953 h 2323145"/>
              <a:gd name="connsiteX209" fmla="*/ 2477950 w 11269336"/>
              <a:gd name="connsiteY209" fmla="*/ 2036715 h 2323145"/>
              <a:gd name="connsiteX210" fmla="*/ 2470381 w 11269336"/>
              <a:gd name="connsiteY210" fmla="*/ 2038256 h 2323145"/>
              <a:gd name="connsiteX211" fmla="*/ 2433781 w 11269336"/>
              <a:gd name="connsiteY211" fmla="*/ 2049140 h 2323145"/>
              <a:gd name="connsiteX212" fmla="*/ 2381172 w 11269336"/>
              <a:gd name="connsiteY212" fmla="*/ 2030645 h 2323145"/>
              <a:gd name="connsiteX213" fmla="*/ 2360198 w 11269336"/>
              <a:gd name="connsiteY213" fmla="*/ 2029059 h 2323145"/>
              <a:gd name="connsiteX214" fmla="*/ 2348815 w 11269336"/>
              <a:gd name="connsiteY214" fmla="*/ 2026798 h 2323145"/>
              <a:gd name="connsiteX215" fmla="*/ 2347988 w 11269336"/>
              <a:gd name="connsiteY215" fmla="*/ 2025745 h 2323145"/>
              <a:gd name="connsiteX216" fmla="*/ 2312920 w 11269336"/>
              <a:gd name="connsiteY216" fmla="*/ 2036311 h 2323145"/>
              <a:gd name="connsiteX217" fmla="*/ 2307986 w 11269336"/>
              <a:gd name="connsiteY217" fmla="*/ 2035583 h 2323145"/>
              <a:gd name="connsiteX218" fmla="*/ 2285481 w 11269336"/>
              <a:gd name="connsiteY218" fmla="*/ 2045197 h 2323145"/>
              <a:gd name="connsiteX219" fmla="*/ 2273666 w 11269336"/>
              <a:gd name="connsiteY219" fmla="*/ 2048710 h 2323145"/>
              <a:gd name="connsiteX220" fmla="*/ 2270719 w 11269336"/>
              <a:gd name="connsiteY220" fmla="*/ 2052702 h 2323145"/>
              <a:gd name="connsiteX221" fmla="*/ 2253080 w 11269336"/>
              <a:gd name="connsiteY221" fmla="*/ 2056363 h 2323145"/>
              <a:gd name="connsiteX222" fmla="*/ 2250906 w 11269336"/>
              <a:gd name="connsiteY222" fmla="*/ 2055654 h 2323145"/>
              <a:gd name="connsiteX223" fmla="*/ 2236905 w 11269336"/>
              <a:gd name="connsiteY223" fmla="*/ 2062882 h 2323145"/>
              <a:gd name="connsiteX224" fmla="*/ 2225830 w 11269336"/>
              <a:gd name="connsiteY224" fmla="*/ 2074027 h 2323145"/>
              <a:gd name="connsiteX225" fmla="*/ 2073776 w 11269336"/>
              <a:gd name="connsiteY225" fmla="*/ 2089244 h 2323145"/>
              <a:gd name="connsiteX226" fmla="*/ 1948256 w 11269336"/>
              <a:gd name="connsiteY226" fmla="*/ 2146616 h 2323145"/>
              <a:gd name="connsiteX227" fmla="*/ 1865582 w 11269336"/>
              <a:gd name="connsiteY227" fmla="*/ 2153738 h 2323145"/>
              <a:gd name="connsiteX228" fmla="*/ 1835210 w 11269336"/>
              <a:gd name="connsiteY228" fmla="*/ 2134244 h 2323145"/>
              <a:gd name="connsiteX229" fmla="*/ 1632661 w 11269336"/>
              <a:gd name="connsiteY229" fmla="*/ 2173882 h 2323145"/>
              <a:gd name="connsiteX230" fmla="*/ 1579590 w 11269336"/>
              <a:gd name="connsiteY230" fmla="*/ 2173680 h 2323145"/>
              <a:gd name="connsiteX231" fmla="*/ 1535601 w 11269336"/>
              <a:gd name="connsiteY231" fmla="*/ 2194590 h 2323145"/>
              <a:gd name="connsiteX232" fmla="*/ 1515594 w 11269336"/>
              <a:gd name="connsiteY232" fmla="*/ 2189622 h 2323145"/>
              <a:gd name="connsiteX233" fmla="*/ 1512113 w 11269336"/>
              <a:gd name="connsiteY233" fmla="*/ 2188534 h 2323145"/>
              <a:gd name="connsiteX234" fmla="*/ 1498838 w 11269336"/>
              <a:gd name="connsiteY234" fmla="*/ 2189213 h 2323145"/>
              <a:gd name="connsiteX235" fmla="*/ 1494279 w 11269336"/>
              <a:gd name="connsiteY235" fmla="*/ 2183112 h 2323145"/>
              <a:gd name="connsiteX236" fmla="*/ 1473714 w 11269336"/>
              <a:gd name="connsiteY236" fmla="*/ 2179625 h 2323145"/>
              <a:gd name="connsiteX237" fmla="*/ 1449503 w 11269336"/>
              <a:gd name="connsiteY237" fmla="*/ 2182633 h 2323145"/>
              <a:gd name="connsiteX238" fmla="*/ 1266687 w 11269336"/>
              <a:gd name="connsiteY238" fmla="*/ 2212688 h 2323145"/>
              <a:gd name="connsiteX239" fmla="*/ 1239614 w 11269336"/>
              <a:gd name="connsiteY239" fmla="*/ 2209727 h 2323145"/>
              <a:gd name="connsiteX240" fmla="*/ 1202436 w 11269336"/>
              <a:gd name="connsiteY240" fmla="*/ 2209817 h 2323145"/>
              <a:gd name="connsiteX241" fmla="*/ 1136097 w 11269336"/>
              <a:gd name="connsiteY241" fmla="*/ 2205112 h 2323145"/>
              <a:gd name="connsiteX242" fmla="*/ 988232 w 11269336"/>
              <a:gd name="connsiteY242" fmla="*/ 2235635 h 2323145"/>
              <a:gd name="connsiteX243" fmla="*/ 981959 w 11269336"/>
              <a:gd name="connsiteY243" fmla="*/ 2231607 h 2323145"/>
              <a:gd name="connsiteX244" fmla="*/ 938600 w 11269336"/>
              <a:gd name="connsiteY244" fmla="*/ 2238113 h 2323145"/>
              <a:gd name="connsiteX245" fmla="*/ 791788 w 11269336"/>
              <a:gd name="connsiteY245" fmla="*/ 2293224 h 2323145"/>
              <a:gd name="connsiteX246" fmla="*/ 706914 w 11269336"/>
              <a:gd name="connsiteY246" fmla="*/ 2305046 h 2323145"/>
              <a:gd name="connsiteX247" fmla="*/ 675971 w 11269336"/>
              <a:gd name="connsiteY247" fmla="*/ 2304030 h 2323145"/>
              <a:gd name="connsiteX248" fmla="*/ 624180 w 11269336"/>
              <a:gd name="connsiteY248" fmla="*/ 2302650 h 2323145"/>
              <a:gd name="connsiteX249" fmla="*/ 583453 w 11269336"/>
              <a:gd name="connsiteY249" fmla="*/ 2288788 h 2323145"/>
              <a:gd name="connsiteX250" fmla="*/ 540946 w 11269336"/>
              <a:gd name="connsiteY250" fmla="*/ 2292721 h 2323145"/>
              <a:gd name="connsiteX251" fmla="*/ 533680 w 11269336"/>
              <a:gd name="connsiteY251" fmla="*/ 2310233 h 2323145"/>
              <a:gd name="connsiteX252" fmla="*/ 487366 w 11269336"/>
              <a:gd name="connsiteY252" fmla="*/ 2309053 h 2323145"/>
              <a:gd name="connsiteX253" fmla="*/ 416820 w 11269336"/>
              <a:gd name="connsiteY253" fmla="*/ 2305443 h 2323145"/>
              <a:gd name="connsiteX254" fmla="*/ 376805 w 11269336"/>
              <a:gd name="connsiteY254" fmla="*/ 2307647 h 2323145"/>
              <a:gd name="connsiteX255" fmla="*/ 266777 w 11269336"/>
              <a:gd name="connsiteY255" fmla="*/ 2309012 h 2323145"/>
              <a:gd name="connsiteX256" fmla="*/ 156013 w 11269336"/>
              <a:gd name="connsiteY256" fmla="*/ 2306832 h 2323145"/>
              <a:gd name="connsiteX257" fmla="*/ 87258 w 11269336"/>
              <a:gd name="connsiteY257" fmla="*/ 2285511 h 2323145"/>
              <a:gd name="connsiteX258" fmla="*/ 23798 w 11269336"/>
              <a:gd name="connsiteY258" fmla="*/ 2281822 h 2323145"/>
              <a:gd name="connsiteX259" fmla="*/ 0 w 11269336"/>
              <a:gd name="connsiteY259" fmla="*/ 2285369 h 2323145"/>
              <a:gd name="connsiteX260" fmla="*/ 0 w 11269336"/>
              <a:gd name="connsiteY260"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807902 w 11269336"/>
              <a:gd name="connsiteY135" fmla="*/ 2138894 h 2323145"/>
              <a:gd name="connsiteX136" fmla="*/ 4765388 w 11269336"/>
              <a:gd name="connsiteY136" fmla="*/ 2162525 h 2323145"/>
              <a:gd name="connsiteX137" fmla="*/ 4745033 w 11269336"/>
              <a:gd name="connsiteY137" fmla="*/ 2158859 h 2323145"/>
              <a:gd name="connsiteX138" fmla="*/ 4741475 w 11269336"/>
              <a:gd name="connsiteY138" fmla="*/ 2157998 h 2323145"/>
              <a:gd name="connsiteX139" fmla="*/ 4728247 w 11269336"/>
              <a:gd name="connsiteY139" fmla="*/ 2159526 h 2323145"/>
              <a:gd name="connsiteX140" fmla="*/ 4723263 w 11269336"/>
              <a:gd name="connsiteY140" fmla="*/ 2153742 h 2323145"/>
              <a:gd name="connsiteX141" fmla="*/ 4593061 w 11269336"/>
              <a:gd name="connsiteY141" fmla="*/ 2171597 h 2323145"/>
              <a:gd name="connsiteX142" fmla="*/ 4533444 w 11269336"/>
              <a:gd name="connsiteY142" fmla="*/ 2181200 h 2323145"/>
              <a:gd name="connsiteX143" fmla="*/ 4492832 w 11269336"/>
              <a:gd name="connsiteY143" fmla="*/ 2188033 h 2323145"/>
              <a:gd name="connsiteX144" fmla="*/ 4467257 w 11269336"/>
              <a:gd name="connsiteY144" fmla="*/ 2196121 h 2323145"/>
              <a:gd name="connsiteX145" fmla="*/ 4459937 w 11269336"/>
              <a:gd name="connsiteY145" fmla="*/ 2195182 h 2323145"/>
              <a:gd name="connsiteX146" fmla="*/ 4433312 w 11269336"/>
              <a:gd name="connsiteY146" fmla="*/ 2199004 h 2323145"/>
              <a:gd name="connsiteX147" fmla="*/ 4420601 w 11269336"/>
              <a:gd name="connsiteY147" fmla="*/ 2205158 h 2323145"/>
              <a:gd name="connsiteX148" fmla="*/ 4405765 w 11269336"/>
              <a:gd name="connsiteY148" fmla="*/ 2199902 h 2323145"/>
              <a:gd name="connsiteX149" fmla="*/ 4401354 w 11269336"/>
              <a:gd name="connsiteY149" fmla="*/ 2194745 h 2323145"/>
              <a:gd name="connsiteX150" fmla="*/ 4383151 w 11269336"/>
              <a:gd name="connsiteY150" fmla="*/ 2201140 h 2323145"/>
              <a:gd name="connsiteX151" fmla="*/ 4366646 w 11269336"/>
              <a:gd name="connsiteY151" fmla="*/ 2198564 h 2323145"/>
              <a:gd name="connsiteX152" fmla="*/ 4354009 w 11269336"/>
              <a:gd name="connsiteY152" fmla="*/ 2204984 h 2323145"/>
              <a:gd name="connsiteX153" fmla="*/ 4348284 w 11269336"/>
              <a:gd name="connsiteY153" fmla="*/ 2205270 h 2323145"/>
              <a:gd name="connsiteX154" fmla="*/ 4333906 w 11269336"/>
              <a:gd name="connsiteY154" fmla="*/ 2205251 h 2323145"/>
              <a:gd name="connsiteX155" fmla="*/ 4308819 w 11269336"/>
              <a:gd name="connsiteY155" fmla="*/ 2203822 h 2323145"/>
              <a:gd name="connsiteX156" fmla="*/ 4301210 w 11269336"/>
              <a:gd name="connsiteY156" fmla="*/ 2204456 h 2323145"/>
              <a:gd name="connsiteX157" fmla="*/ 4283095 w 11269336"/>
              <a:gd name="connsiteY157" fmla="*/ 2198177 h 2323145"/>
              <a:gd name="connsiteX158" fmla="*/ 4250119 w 11269336"/>
              <a:gd name="connsiteY158" fmla="*/ 2196342 h 2323145"/>
              <a:gd name="connsiteX159" fmla="*/ 4189203 w 11269336"/>
              <a:gd name="connsiteY159" fmla="*/ 2178994 h 2323145"/>
              <a:gd name="connsiteX160" fmla="*/ 4154035 w 11269336"/>
              <a:gd name="connsiteY160" fmla="*/ 2171950 h 2323145"/>
              <a:gd name="connsiteX161" fmla="*/ 4129569 w 11269336"/>
              <a:gd name="connsiteY161" fmla="*/ 2163850 h 2323145"/>
              <a:gd name="connsiteX162" fmla="*/ 4061250 w 11269336"/>
              <a:gd name="connsiteY162" fmla="*/ 2159236 h 2323145"/>
              <a:gd name="connsiteX163" fmla="*/ 3945480 w 11269336"/>
              <a:gd name="connsiteY163" fmla="*/ 2158279 h 2323145"/>
              <a:gd name="connsiteX164" fmla="*/ 3921468 w 11269336"/>
              <a:gd name="connsiteY164" fmla="*/ 2156588 h 2323145"/>
              <a:gd name="connsiteX165" fmla="*/ 3903348 w 11269336"/>
              <a:gd name="connsiteY165" fmla="*/ 2149220 h 2323145"/>
              <a:gd name="connsiteX166" fmla="*/ 3901342 w 11269336"/>
              <a:gd name="connsiteY166" fmla="*/ 2142355 h 2323145"/>
              <a:gd name="connsiteX167" fmla="*/ 3888539 w 11269336"/>
              <a:gd name="connsiteY167" fmla="*/ 2140476 h 2323145"/>
              <a:gd name="connsiteX168" fmla="*/ 3885662 w 11269336"/>
              <a:gd name="connsiteY168" fmla="*/ 2138740 h 2323145"/>
              <a:gd name="connsiteX169" fmla="*/ 3868627 w 11269336"/>
              <a:gd name="connsiteY169" fmla="*/ 2130023 h 2323145"/>
              <a:gd name="connsiteX170" fmla="*/ 3819177 w 11269336"/>
              <a:gd name="connsiteY170" fmla="*/ 2142111 h 2323145"/>
              <a:gd name="connsiteX171" fmla="*/ 3769100 w 11269336"/>
              <a:gd name="connsiteY171" fmla="*/ 2131731 h 2323145"/>
              <a:gd name="connsiteX172" fmla="*/ 3562752 w 11269336"/>
              <a:gd name="connsiteY172" fmla="*/ 2131785 h 2323145"/>
              <a:gd name="connsiteX173" fmla="*/ 3541402 w 11269336"/>
              <a:gd name="connsiteY173" fmla="*/ 2106821 h 2323145"/>
              <a:gd name="connsiteX174" fmla="*/ 3365341 w 11269336"/>
              <a:gd name="connsiteY174" fmla="*/ 2077638 h 2323145"/>
              <a:gd name="connsiteX175" fmla="*/ 3170922 w 11269336"/>
              <a:gd name="connsiteY175" fmla="*/ 2115957 h 2323145"/>
              <a:gd name="connsiteX176" fmla="*/ 3156256 w 11269336"/>
              <a:gd name="connsiteY176" fmla="*/ 2124773 h 2323145"/>
              <a:gd name="connsiteX177" fmla="*/ 3140298 w 11269336"/>
              <a:gd name="connsiteY177" fmla="*/ 2129182 h 2323145"/>
              <a:gd name="connsiteX178" fmla="*/ 3138514 w 11269336"/>
              <a:gd name="connsiteY178" fmla="*/ 2128069 h 2323145"/>
              <a:gd name="connsiteX179" fmla="*/ 3120467 w 11269336"/>
              <a:gd name="connsiteY179" fmla="*/ 2128281 h 2323145"/>
              <a:gd name="connsiteX180" fmla="*/ 3116175 w 11269336"/>
              <a:gd name="connsiteY180" fmla="*/ 2131633 h 2323145"/>
              <a:gd name="connsiteX181" fmla="*/ 3103685 w 11269336"/>
              <a:gd name="connsiteY181" fmla="*/ 2132814 h 2323145"/>
              <a:gd name="connsiteX182" fmla="*/ 3078794 w 11269336"/>
              <a:gd name="connsiteY182" fmla="*/ 2137935 h 2323145"/>
              <a:gd name="connsiteX183" fmla="*/ 3074407 w 11269336"/>
              <a:gd name="connsiteY183" fmla="*/ 2136274 h 2323145"/>
              <a:gd name="connsiteX184" fmla="*/ 3037285 w 11269336"/>
              <a:gd name="connsiteY184" fmla="*/ 2139919 h 2323145"/>
              <a:gd name="connsiteX185" fmla="*/ 3036901 w 11269336"/>
              <a:gd name="connsiteY185" fmla="*/ 2138726 h 2323145"/>
              <a:gd name="connsiteX186" fmla="*/ 3026996 w 11269336"/>
              <a:gd name="connsiteY186" fmla="*/ 2134322 h 2323145"/>
              <a:gd name="connsiteX187" fmla="*/ 3007772 w 11269336"/>
              <a:gd name="connsiteY187" fmla="*/ 2128742 h 2323145"/>
              <a:gd name="connsiteX188" fmla="*/ 2965030 w 11269336"/>
              <a:gd name="connsiteY188" fmla="*/ 2100494 h 2323145"/>
              <a:gd name="connsiteX189" fmla="*/ 2926342 w 11269336"/>
              <a:gd name="connsiteY189" fmla="*/ 2104155 h 2323145"/>
              <a:gd name="connsiteX190" fmla="*/ 2918608 w 11269336"/>
              <a:gd name="connsiteY190" fmla="*/ 2104215 h 2323145"/>
              <a:gd name="connsiteX191" fmla="*/ 2918475 w 11269336"/>
              <a:gd name="connsiteY191" fmla="*/ 2103937 h 2323145"/>
              <a:gd name="connsiteX192" fmla="*/ 2910360 w 11269336"/>
              <a:gd name="connsiteY192" fmla="*/ 2103444 h 2323145"/>
              <a:gd name="connsiteX193" fmla="*/ 2904507 w 11269336"/>
              <a:gd name="connsiteY193" fmla="*/ 2104326 h 2323145"/>
              <a:gd name="connsiteX194" fmla="*/ 2889503 w 11269336"/>
              <a:gd name="connsiteY194" fmla="*/ 2104443 h 2323145"/>
              <a:gd name="connsiteX195" fmla="*/ 2884480 w 11269336"/>
              <a:gd name="connsiteY195" fmla="*/ 2102626 h 2323145"/>
              <a:gd name="connsiteX196" fmla="*/ 2882689 w 11269336"/>
              <a:gd name="connsiteY196" fmla="*/ 2099228 h 2323145"/>
              <a:gd name="connsiteX197" fmla="*/ 2881291 w 11269336"/>
              <a:gd name="connsiteY197" fmla="*/ 2099618 h 2323145"/>
              <a:gd name="connsiteX198" fmla="*/ 2853979 w 11269336"/>
              <a:gd name="connsiteY198" fmla="*/ 2090388 h 2323145"/>
              <a:gd name="connsiteX199" fmla="*/ 2791790 w 11269336"/>
              <a:gd name="connsiteY199" fmla="*/ 2080332 h 2323145"/>
              <a:gd name="connsiteX200" fmla="*/ 2755844 w 11269336"/>
              <a:gd name="connsiteY200" fmla="*/ 2078874 h 2323145"/>
              <a:gd name="connsiteX201" fmla="*/ 2657742 w 11269336"/>
              <a:gd name="connsiteY201" fmla="*/ 2070179 h 2323145"/>
              <a:gd name="connsiteX202" fmla="*/ 2559549 w 11269336"/>
              <a:gd name="connsiteY202" fmla="*/ 2057873 h 2323145"/>
              <a:gd name="connsiteX203" fmla="*/ 2512054 w 11269336"/>
              <a:gd name="connsiteY203" fmla="*/ 2031671 h 2323145"/>
              <a:gd name="connsiteX204" fmla="*/ 2506437 w 11269336"/>
              <a:gd name="connsiteY204" fmla="*/ 2030918 h 2323145"/>
              <a:gd name="connsiteX205" fmla="*/ 2491752 w 11269336"/>
              <a:gd name="connsiteY205" fmla="*/ 2033906 h 2323145"/>
              <a:gd name="connsiteX206" fmla="*/ 2486338 w 11269336"/>
              <a:gd name="connsiteY206" fmla="*/ 2035862 h 2323145"/>
              <a:gd name="connsiteX207" fmla="*/ 2478186 w 11269336"/>
              <a:gd name="connsiteY207" fmla="*/ 2036953 h 2323145"/>
              <a:gd name="connsiteX208" fmla="*/ 2477950 w 11269336"/>
              <a:gd name="connsiteY208" fmla="*/ 2036715 h 2323145"/>
              <a:gd name="connsiteX209" fmla="*/ 2470381 w 11269336"/>
              <a:gd name="connsiteY209" fmla="*/ 2038256 h 2323145"/>
              <a:gd name="connsiteX210" fmla="*/ 2433781 w 11269336"/>
              <a:gd name="connsiteY210" fmla="*/ 2049140 h 2323145"/>
              <a:gd name="connsiteX211" fmla="*/ 2381172 w 11269336"/>
              <a:gd name="connsiteY211" fmla="*/ 2030645 h 2323145"/>
              <a:gd name="connsiteX212" fmla="*/ 2360198 w 11269336"/>
              <a:gd name="connsiteY212" fmla="*/ 2029059 h 2323145"/>
              <a:gd name="connsiteX213" fmla="*/ 2348815 w 11269336"/>
              <a:gd name="connsiteY213" fmla="*/ 2026798 h 2323145"/>
              <a:gd name="connsiteX214" fmla="*/ 2347988 w 11269336"/>
              <a:gd name="connsiteY214" fmla="*/ 2025745 h 2323145"/>
              <a:gd name="connsiteX215" fmla="*/ 2312920 w 11269336"/>
              <a:gd name="connsiteY215" fmla="*/ 2036311 h 2323145"/>
              <a:gd name="connsiteX216" fmla="*/ 2307986 w 11269336"/>
              <a:gd name="connsiteY216" fmla="*/ 2035583 h 2323145"/>
              <a:gd name="connsiteX217" fmla="*/ 2285481 w 11269336"/>
              <a:gd name="connsiteY217" fmla="*/ 2045197 h 2323145"/>
              <a:gd name="connsiteX218" fmla="*/ 2273666 w 11269336"/>
              <a:gd name="connsiteY218" fmla="*/ 2048710 h 2323145"/>
              <a:gd name="connsiteX219" fmla="*/ 2270719 w 11269336"/>
              <a:gd name="connsiteY219" fmla="*/ 2052702 h 2323145"/>
              <a:gd name="connsiteX220" fmla="*/ 2253080 w 11269336"/>
              <a:gd name="connsiteY220" fmla="*/ 2056363 h 2323145"/>
              <a:gd name="connsiteX221" fmla="*/ 2250906 w 11269336"/>
              <a:gd name="connsiteY221" fmla="*/ 2055654 h 2323145"/>
              <a:gd name="connsiteX222" fmla="*/ 2236905 w 11269336"/>
              <a:gd name="connsiteY222" fmla="*/ 2062882 h 2323145"/>
              <a:gd name="connsiteX223" fmla="*/ 2225830 w 11269336"/>
              <a:gd name="connsiteY223" fmla="*/ 2074027 h 2323145"/>
              <a:gd name="connsiteX224" fmla="*/ 2073776 w 11269336"/>
              <a:gd name="connsiteY224" fmla="*/ 2089244 h 2323145"/>
              <a:gd name="connsiteX225" fmla="*/ 1948256 w 11269336"/>
              <a:gd name="connsiteY225" fmla="*/ 2146616 h 2323145"/>
              <a:gd name="connsiteX226" fmla="*/ 1865582 w 11269336"/>
              <a:gd name="connsiteY226" fmla="*/ 2153738 h 2323145"/>
              <a:gd name="connsiteX227" fmla="*/ 1835210 w 11269336"/>
              <a:gd name="connsiteY227" fmla="*/ 2134244 h 2323145"/>
              <a:gd name="connsiteX228" fmla="*/ 1632661 w 11269336"/>
              <a:gd name="connsiteY228" fmla="*/ 2173882 h 2323145"/>
              <a:gd name="connsiteX229" fmla="*/ 1579590 w 11269336"/>
              <a:gd name="connsiteY229" fmla="*/ 2173680 h 2323145"/>
              <a:gd name="connsiteX230" fmla="*/ 1535601 w 11269336"/>
              <a:gd name="connsiteY230" fmla="*/ 2194590 h 2323145"/>
              <a:gd name="connsiteX231" fmla="*/ 1515594 w 11269336"/>
              <a:gd name="connsiteY231" fmla="*/ 2189622 h 2323145"/>
              <a:gd name="connsiteX232" fmla="*/ 1512113 w 11269336"/>
              <a:gd name="connsiteY232" fmla="*/ 2188534 h 2323145"/>
              <a:gd name="connsiteX233" fmla="*/ 1498838 w 11269336"/>
              <a:gd name="connsiteY233" fmla="*/ 2189213 h 2323145"/>
              <a:gd name="connsiteX234" fmla="*/ 1494279 w 11269336"/>
              <a:gd name="connsiteY234" fmla="*/ 2183112 h 2323145"/>
              <a:gd name="connsiteX235" fmla="*/ 1473714 w 11269336"/>
              <a:gd name="connsiteY235" fmla="*/ 2179625 h 2323145"/>
              <a:gd name="connsiteX236" fmla="*/ 1449503 w 11269336"/>
              <a:gd name="connsiteY236" fmla="*/ 2182633 h 2323145"/>
              <a:gd name="connsiteX237" fmla="*/ 1266687 w 11269336"/>
              <a:gd name="connsiteY237" fmla="*/ 2212688 h 2323145"/>
              <a:gd name="connsiteX238" fmla="*/ 1239614 w 11269336"/>
              <a:gd name="connsiteY238" fmla="*/ 2209727 h 2323145"/>
              <a:gd name="connsiteX239" fmla="*/ 1202436 w 11269336"/>
              <a:gd name="connsiteY239" fmla="*/ 2209817 h 2323145"/>
              <a:gd name="connsiteX240" fmla="*/ 1136097 w 11269336"/>
              <a:gd name="connsiteY240" fmla="*/ 2205112 h 2323145"/>
              <a:gd name="connsiteX241" fmla="*/ 988232 w 11269336"/>
              <a:gd name="connsiteY241" fmla="*/ 2235635 h 2323145"/>
              <a:gd name="connsiteX242" fmla="*/ 981959 w 11269336"/>
              <a:gd name="connsiteY242" fmla="*/ 2231607 h 2323145"/>
              <a:gd name="connsiteX243" fmla="*/ 938600 w 11269336"/>
              <a:gd name="connsiteY243" fmla="*/ 2238113 h 2323145"/>
              <a:gd name="connsiteX244" fmla="*/ 791788 w 11269336"/>
              <a:gd name="connsiteY244" fmla="*/ 2293224 h 2323145"/>
              <a:gd name="connsiteX245" fmla="*/ 706914 w 11269336"/>
              <a:gd name="connsiteY245" fmla="*/ 2305046 h 2323145"/>
              <a:gd name="connsiteX246" fmla="*/ 675971 w 11269336"/>
              <a:gd name="connsiteY246" fmla="*/ 2304030 h 2323145"/>
              <a:gd name="connsiteX247" fmla="*/ 624180 w 11269336"/>
              <a:gd name="connsiteY247" fmla="*/ 2302650 h 2323145"/>
              <a:gd name="connsiteX248" fmla="*/ 583453 w 11269336"/>
              <a:gd name="connsiteY248" fmla="*/ 2288788 h 2323145"/>
              <a:gd name="connsiteX249" fmla="*/ 540946 w 11269336"/>
              <a:gd name="connsiteY249" fmla="*/ 2292721 h 2323145"/>
              <a:gd name="connsiteX250" fmla="*/ 533680 w 11269336"/>
              <a:gd name="connsiteY250" fmla="*/ 2310233 h 2323145"/>
              <a:gd name="connsiteX251" fmla="*/ 487366 w 11269336"/>
              <a:gd name="connsiteY251" fmla="*/ 2309053 h 2323145"/>
              <a:gd name="connsiteX252" fmla="*/ 416820 w 11269336"/>
              <a:gd name="connsiteY252" fmla="*/ 2305443 h 2323145"/>
              <a:gd name="connsiteX253" fmla="*/ 376805 w 11269336"/>
              <a:gd name="connsiteY253" fmla="*/ 2307647 h 2323145"/>
              <a:gd name="connsiteX254" fmla="*/ 266777 w 11269336"/>
              <a:gd name="connsiteY254" fmla="*/ 2309012 h 2323145"/>
              <a:gd name="connsiteX255" fmla="*/ 156013 w 11269336"/>
              <a:gd name="connsiteY255" fmla="*/ 2306832 h 2323145"/>
              <a:gd name="connsiteX256" fmla="*/ 87258 w 11269336"/>
              <a:gd name="connsiteY256" fmla="*/ 2285511 h 2323145"/>
              <a:gd name="connsiteX257" fmla="*/ 23798 w 11269336"/>
              <a:gd name="connsiteY257" fmla="*/ 2281822 h 2323145"/>
              <a:gd name="connsiteX258" fmla="*/ 0 w 11269336"/>
              <a:gd name="connsiteY258" fmla="*/ 2285369 h 2323145"/>
              <a:gd name="connsiteX259" fmla="*/ 0 w 11269336"/>
              <a:gd name="connsiteY259"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533444 w 11269336"/>
              <a:gd name="connsiteY141" fmla="*/ 2181200 h 2323145"/>
              <a:gd name="connsiteX142" fmla="*/ 4492832 w 11269336"/>
              <a:gd name="connsiteY142" fmla="*/ 2188033 h 2323145"/>
              <a:gd name="connsiteX143" fmla="*/ 4467257 w 11269336"/>
              <a:gd name="connsiteY143" fmla="*/ 2196121 h 2323145"/>
              <a:gd name="connsiteX144" fmla="*/ 4459937 w 11269336"/>
              <a:gd name="connsiteY144" fmla="*/ 2195182 h 2323145"/>
              <a:gd name="connsiteX145" fmla="*/ 4433312 w 11269336"/>
              <a:gd name="connsiteY145" fmla="*/ 2199004 h 2323145"/>
              <a:gd name="connsiteX146" fmla="*/ 4420601 w 11269336"/>
              <a:gd name="connsiteY146" fmla="*/ 2205158 h 2323145"/>
              <a:gd name="connsiteX147" fmla="*/ 4405765 w 11269336"/>
              <a:gd name="connsiteY147" fmla="*/ 2199902 h 2323145"/>
              <a:gd name="connsiteX148" fmla="*/ 4401354 w 11269336"/>
              <a:gd name="connsiteY148" fmla="*/ 2194745 h 2323145"/>
              <a:gd name="connsiteX149" fmla="*/ 4383151 w 11269336"/>
              <a:gd name="connsiteY149" fmla="*/ 2201140 h 2323145"/>
              <a:gd name="connsiteX150" fmla="*/ 4366646 w 11269336"/>
              <a:gd name="connsiteY150" fmla="*/ 2198564 h 2323145"/>
              <a:gd name="connsiteX151" fmla="*/ 4354009 w 11269336"/>
              <a:gd name="connsiteY151" fmla="*/ 2204984 h 2323145"/>
              <a:gd name="connsiteX152" fmla="*/ 4348284 w 11269336"/>
              <a:gd name="connsiteY152" fmla="*/ 2205270 h 2323145"/>
              <a:gd name="connsiteX153" fmla="*/ 4333906 w 11269336"/>
              <a:gd name="connsiteY153" fmla="*/ 2205251 h 2323145"/>
              <a:gd name="connsiteX154" fmla="*/ 4308819 w 11269336"/>
              <a:gd name="connsiteY154" fmla="*/ 2203822 h 2323145"/>
              <a:gd name="connsiteX155" fmla="*/ 4301210 w 11269336"/>
              <a:gd name="connsiteY155" fmla="*/ 2204456 h 2323145"/>
              <a:gd name="connsiteX156" fmla="*/ 4283095 w 11269336"/>
              <a:gd name="connsiteY156" fmla="*/ 2198177 h 2323145"/>
              <a:gd name="connsiteX157" fmla="*/ 4250119 w 11269336"/>
              <a:gd name="connsiteY157" fmla="*/ 2196342 h 2323145"/>
              <a:gd name="connsiteX158" fmla="*/ 4189203 w 11269336"/>
              <a:gd name="connsiteY158" fmla="*/ 2178994 h 2323145"/>
              <a:gd name="connsiteX159" fmla="*/ 4154035 w 11269336"/>
              <a:gd name="connsiteY159" fmla="*/ 2171950 h 2323145"/>
              <a:gd name="connsiteX160" fmla="*/ 4129569 w 11269336"/>
              <a:gd name="connsiteY160" fmla="*/ 2163850 h 2323145"/>
              <a:gd name="connsiteX161" fmla="*/ 4061250 w 11269336"/>
              <a:gd name="connsiteY161" fmla="*/ 2159236 h 2323145"/>
              <a:gd name="connsiteX162" fmla="*/ 3945480 w 11269336"/>
              <a:gd name="connsiteY162" fmla="*/ 2158279 h 2323145"/>
              <a:gd name="connsiteX163" fmla="*/ 3921468 w 11269336"/>
              <a:gd name="connsiteY163" fmla="*/ 2156588 h 2323145"/>
              <a:gd name="connsiteX164" fmla="*/ 3903348 w 11269336"/>
              <a:gd name="connsiteY164" fmla="*/ 2149220 h 2323145"/>
              <a:gd name="connsiteX165" fmla="*/ 3901342 w 11269336"/>
              <a:gd name="connsiteY165" fmla="*/ 2142355 h 2323145"/>
              <a:gd name="connsiteX166" fmla="*/ 3888539 w 11269336"/>
              <a:gd name="connsiteY166" fmla="*/ 2140476 h 2323145"/>
              <a:gd name="connsiteX167" fmla="*/ 3885662 w 11269336"/>
              <a:gd name="connsiteY167" fmla="*/ 2138740 h 2323145"/>
              <a:gd name="connsiteX168" fmla="*/ 3868627 w 11269336"/>
              <a:gd name="connsiteY168" fmla="*/ 2130023 h 2323145"/>
              <a:gd name="connsiteX169" fmla="*/ 3819177 w 11269336"/>
              <a:gd name="connsiteY169" fmla="*/ 2142111 h 2323145"/>
              <a:gd name="connsiteX170" fmla="*/ 3769100 w 11269336"/>
              <a:gd name="connsiteY170" fmla="*/ 2131731 h 2323145"/>
              <a:gd name="connsiteX171" fmla="*/ 3562752 w 11269336"/>
              <a:gd name="connsiteY171" fmla="*/ 2131785 h 2323145"/>
              <a:gd name="connsiteX172" fmla="*/ 3541402 w 11269336"/>
              <a:gd name="connsiteY172" fmla="*/ 2106821 h 2323145"/>
              <a:gd name="connsiteX173" fmla="*/ 3365341 w 11269336"/>
              <a:gd name="connsiteY173" fmla="*/ 2077638 h 2323145"/>
              <a:gd name="connsiteX174" fmla="*/ 3170922 w 11269336"/>
              <a:gd name="connsiteY174" fmla="*/ 2115957 h 2323145"/>
              <a:gd name="connsiteX175" fmla="*/ 3156256 w 11269336"/>
              <a:gd name="connsiteY175" fmla="*/ 2124773 h 2323145"/>
              <a:gd name="connsiteX176" fmla="*/ 3140298 w 11269336"/>
              <a:gd name="connsiteY176" fmla="*/ 2129182 h 2323145"/>
              <a:gd name="connsiteX177" fmla="*/ 3138514 w 11269336"/>
              <a:gd name="connsiteY177" fmla="*/ 2128069 h 2323145"/>
              <a:gd name="connsiteX178" fmla="*/ 3120467 w 11269336"/>
              <a:gd name="connsiteY178" fmla="*/ 2128281 h 2323145"/>
              <a:gd name="connsiteX179" fmla="*/ 3116175 w 11269336"/>
              <a:gd name="connsiteY179" fmla="*/ 2131633 h 2323145"/>
              <a:gd name="connsiteX180" fmla="*/ 3103685 w 11269336"/>
              <a:gd name="connsiteY180" fmla="*/ 2132814 h 2323145"/>
              <a:gd name="connsiteX181" fmla="*/ 3078794 w 11269336"/>
              <a:gd name="connsiteY181" fmla="*/ 2137935 h 2323145"/>
              <a:gd name="connsiteX182" fmla="*/ 3074407 w 11269336"/>
              <a:gd name="connsiteY182" fmla="*/ 2136274 h 2323145"/>
              <a:gd name="connsiteX183" fmla="*/ 3037285 w 11269336"/>
              <a:gd name="connsiteY183" fmla="*/ 2139919 h 2323145"/>
              <a:gd name="connsiteX184" fmla="*/ 3036901 w 11269336"/>
              <a:gd name="connsiteY184" fmla="*/ 2138726 h 2323145"/>
              <a:gd name="connsiteX185" fmla="*/ 3026996 w 11269336"/>
              <a:gd name="connsiteY185" fmla="*/ 2134322 h 2323145"/>
              <a:gd name="connsiteX186" fmla="*/ 3007772 w 11269336"/>
              <a:gd name="connsiteY186" fmla="*/ 2128742 h 2323145"/>
              <a:gd name="connsiteX187" fmla="*/ 2965030 w 11269336"/>
              <a:gd name="connsiteY187" fmla="*/ 2100494 h 2323145"/>
              <a:gd name="connsiteX188" fmla="*/ 2926342 w 11269336"/>
              <a:gd name="connsiteY188" fmla="*/ 2104155 h 2323145"/>
              <a:gd name="connsiteX189" fmla="*/ 2918608 w 11269336"/>
              <a:gd name="connsiteY189" fmla="*/ 2104215 h 2323145"/>
              <a:gd name="connsiteX190" fmla="*/ 2918475 w 11269336"/>
              <a:gd name="connsiteY190" fmla="*/ 2103937 h 2323145"/>
              <a:gd name="connsiteX191" fmla="*/ 2910360 w 11269336"/>
              <a:gd name="connsiteY191" fmla="*/ 2103444 h 2323145"/>
              <a:gd name="connsiteX192" fmla="*/ 2904507 w 11269336"/>
              <a:gd name="connsiteY192" fmla="*/ 2104326 h 2323145"/>
              <a:gd name="connsiteX193" fmla="*/ 2889503 w 11269336"/>
              <a:gd name="connsiteY193" fmla="*/ 2104443 h 2323145"/>
              <a:gd name="connsiteX194" fmla="*/ 2884480 w 11269336"/>
              <a:gd name="connsiteY194" fmla="*/ 2102626 h 2323145"/>
              <a:gd name="connsiteX195" fmla="*/ 2882689 w 11269336"/>
              <a:gd name="connsiteY195" fmla="*/ 2099228 h 2323145"/>
              <a:gd name="connsiteX196" fmla="*/ 2881291 w 11269336"/>
              <a:gd name="connsiteY196" fmla="*/ 2099618 h 2323145"/>
              <a:gd name="connsiteX197" fmla="*/ 2853979 w 11269336"/>
              <a:gd name="connsiteY197" fmla="*/ 2090388 h 2323145"/>
              <a:gd name="connsiteX198" fmla="*/ 2791790 w 11269336"/>
              <a:gd name="connsiteY198" fmla="*/ 2080332 h 2323145"/>
              <a:gd name="connsiteX199" fmla="*/ 2755844 w 11269336"/>
              <a:gd name="connsiteY199" fmla="*/ 2078874 h 2323145"/>
              <a:gd name="connsiteX200" fmla="*/ 2657742 w 11269336"/>
              <a:gd name="connsiteY200" fmla="*/ 2070179 h 2323145"/>
              <a:gd name="connsiteX201" fmla="*/ 2559549 w 11269336"/>
              <a:gd name="connsiteY201" fmla="*/ 2057873 h 2323145"/>
              <a:gd name="connsiteX202" fmla="*/ 2512054 w 11269336"/>
              <a:gd name="connsiteY202" fmla="*/ 2031671 h 2323145"/>
              <a:gd name="connsiteX203" fmla="*/ 2506437 w 11269336"/>
              <a:gd name="connsiteY203" fmla="*/ 2030918 h 2323145"/>
              <a:gd name="connsiteX204" fmla="*/ 2491752 w 11269336"/>
              <a:gd name="connsiteY204" fmla="*/ 2033906 h 2323145"/>
              <a:gd name="connsiteX205" fmla="*/ 2486338 w 11269336"/>
              <a:gd name="connsiteY205" fmla="*/ 2035862 h 2323145"/>
              <a:gd name="connsiteX206" fmla="*/ 2478186 w 11269336"/>
              <a:gd name="connsiteY206" fmla="*/ 2036953 h 2323145"/>
              <a:gd name="connsiteX207" fmla="*/ 2477950 w 11269336"/>
              <a:gd name="connsiteY207" fmla="*/ 2036715 h 2323145"/>
              <a:gd name="connsiteX208" fmla="*/ 2470381 w 11269336"/>
              <a:gd name="connsiteY208" fmla="*/ 2038256 h 2323145"/>
              <a:gd name="connsiteX209" fmla="*/ 2433781 w 11269336"/>
              <a:gd name="connsiteY209" fmla="*/ 2049140 h 2323145"/>
              <a:gd name="connsiteX210" fmla="*/ 2381172 w 11269336"/>
              <a:gd name="connsiteY210" fmla="*/ 2030645 h 2323145"/>
              <a:gd name="connsiteX211" fmla="*/ 2360198 w 11269336"/>
              <a:gd name="connsiteY211" fmla="*/ 2029059 h 2323145"/>
              <a:gd name="connsiteX212" fmla="*/ 2348815 w 11269336"/>
              <a:gd name="connsiteY212" fmla="*/ 2026798 h 2323145"/>
              <a:gd name="connsiteX213" fmla="*/ 2347988 w 11269336"/>
              <a:gd name="connsiteY213" fmla="*/ 2025745 h 2323145"/>
              <a:gd name="connsiteX214" fmla="*/ 2312920 w 11269336"/>
              <a:gd name="connsiteY214" fmla="*/ 2036311 h 2323145"/>
              <a:gd name="connsiteX215" fmla="*/ 2307986 w 11269336"/>
              <a:gd name="connsiteY215" fmla="*/ 2035583 h 2323145"/>
              <a:gd name="connsiteX216" fmla="*/ 2285481 w 11269336"/>
              <a:gd name="connsiteY216" fmla="*/ 2045197 h 2323145"/>
              <a:gd name="connsiteX217" fmla="*/ 2273666 w 11269336"/>
              <a:gd name="connsiteY217" fmla="*/ 2048710 h 2323145"/>
              <a:gd name="connsiteX218" fmla="*/ 2270719 w 11269336"/>
              <a:gd name="connsiteY218" fmla="*/ 2052702 h 2323145"/>
              <a:gd name="connsiteX219" fmla="*/ 2253080 w 11269336"/>
              <a:gd name="connsiteY219" fmla="*/ 2056363 h 2323145"/>
              <a:gd name="connsiteX220" fmla="*/ 2250906 w 11269336"/>
              <a:gd name="connsiteY220" fmla="*/ 2055654 h 2323145"/>
              <a:gd name="connsiteX221" fmla="*/ 2236905 w 11269336"/>
              <a:gd name="connsiteY221" fmla="*/ 2062882 h 2323145"/>
              <a:gd name="connsiteX222" fmla="*/ 2225830 w 11269336"/>
              <a:gd name="connsiteY222" fmla="*/ 2074027 h 2323145"/>
              <a:gd name="connsiteX223" fmla="*/ 2073776 w 11269336"/>
              <a:gd name="connsiteY223" fmla="*/ 2089244 h 2323145"/>
              <a:gd name="connsiteX224" fmla="*/ 1948256 w 11269336"/>
              <a:gd name="connsiteY224" fmla="*/ 2146616 h 2323145"/>
              <a:gd name="connsiteX225" fmla="*/ 1865582 w 11269336"/>
              <a:gd name="connsiteY225" fmla="*/ 2153738 h 2323145"/>
              <a:gd name="connsiteX226" fmla="*/ 1835210 w 11269336"/>
              <a:gd name="connsiteY226" fmla="*/ 2134244 h 2323145"/>
              <a:gd name="connsiteX227" fmla="*/ 1632661 w 11269336"/>
              <a:gd name="connsiteY227" fmla="*/ 2173882 h 2323145"/>
              <a:gd name="connsiteX228" fmla="*/ 1579590 w 11269336"/>
              <a:gd name="connsiteY228" fmla="*/ 2173680 h 2323145"/>
              <a:gd name="connsiteX229" fmla="*/ 1535601 w 11269336"/>
              <a:gd name="connsiteY229" fmla="*/ 2194590 h 2323145"/>
              <a:gd name="connsiteX230" fmla="*/ 1515594 w 11269336"/>
              <a:gd name="connsiteY230" fmla="*/ 2189622 h 2323145"/>
              <a:gd name="connsiteX231" fmla="*/ 1512113 w 11269336"/>
              <a:gd name="connsiteY231" fmla="*/ 2188534 h 2323145"/>
              <a:gd name="connsiteX232" fmla="*/ 1498838 w 11269336"/>
              <a:gd name="connsiteY232" fmla="*/ 2189213 h 2323145"/>
              <a:gd name="connsiteX233" fmla="*/ 1494279 w 11269336"/>
              <a:gd name="connsiteY233" fmla="*/ 2183112 h 2323145"/>
              <a:gd name="connsiteX234" fmla="*/ 1473714 w 11269336"/>
              <a:gd name="connsiteY234" fmla="*/ 2179625 h 2323145"/>
              <a:gd name="connsiteX235" fmla="*/ 1449503 w 11269336"/>
              <a:gd name="connsiteY235" fmla="*/ 2182633 h 2323145"/>
              <a:gd name="connsiteX236" fmla="*/ 1266687 w 11269336"/>
              <a:gd name="connsiteY236" fmla="*/ 2212688 h 2323145"/>
              <a:gd name="connsiteX237" fmla="*/ 1239614 w 11269336"/>
              <a:gd name="connsiteY237" fmla="*/ 2209727 h 2323145"/>
              <a:gd name="connsiteX238" fmla="*/ 1202436 w 11269336"/>
              <a:gd name="connsiteY238" fmla="*/ 2209817 h 2323145"/>
              <a:gd name="connsiteX239" fmla="*/ 1136097 w 11269336"/>
              <a:gd name="connsiteY239" fmla="*/ 2205112 h 2323145"/>
              <a:gd name="connsiteX240" fmla="*/ 988232 w 11269336"/>
              <a:gd name="connsiteY240" fmla="*/ 2235635 h 2323145"/>
              <a:gd name="connsiteX241" fmla="*/ 981959 w 11269336"/>
              <a:gd name="connsiteY241" fmla="*/ 2231607 h 2323145"/>
              <a:gd name="connsiteX242" fmla="*/ 938600 w 11269336"/>
              <a:gd name="connsiteY242" fmla="*/ 2238113 h 2323145"/>
              <a:gd name="connsiteX243" fmla="*/ 791788 w 11269336"/>
              <a:gd name="connsiteY243" fmla="*/ 2293224 h 2323145"/>
              <a:gd name="connsiteX244" fmla="*/ 706914 w 11269336"/>
              <a:gd name="connsiteY244" fmla="*/ 2305046 h 2323145"/>
              <a:gd name="connsiteX245" fmla="*/ 675971 w 11269336"/>
              <a:gd name="connsiteY245" fmla="*/ 2304030 h 2323145"/>
              <a:gd name="connsiteX246" fmla="*/ 624180 w 11269336"/>
              <a:gd name="connsiteY246" fmla="*/ 2302650 h 2323145"/>
              <a:gd name="connsiteX247" fmla="*/ 583453 w 11269336"/>
              <a:gd name="connsiteY247" fmla="*/ 2288788 h 2323145"/>
              <a:gd name="connsiteX248" fmla="*/ 540946 w 11269336"/>
              <a:gd name="connsiteY248" fmla="*/ 2292721 h 2323145"/>
              <a:gd name="connsiteX249" fmla="*/ 533680 w 11269336"/>
              <a:gd name="connsiteY249" fmla="*/ 2310233 h 2323145"/>
              <a:gd name="connsiteX250" fmla="*/ 487366 w 11269336"/>
              <a:gd name="connsiteY250" fmla="*/ 2309053 h 2323145"/>
              <a:gd name="connsiteX251" fmla="*/ 416820 w 11269336"/>
              <a:gd name="connsiteY251" fmla="*/ 2305443 h 2323145"/>
              <a:gd name="connsiteX252" fmla="*/ 376805 w 11269336"/>
              <a:gd name="connsiteY252" fmla="*/ 2307647 h 2323145"/>
              <a:gd name="connsiteX253" fmla="*/ 266777 w 11269336"/>
              <a:gd name="connsiteY253" fmla="*/ 2309012 h 2323145"/>
              <a:gd name="connsiteX254" fmla="*/ 156013 w 11269336"/>
              <a:gd name="connsiteY254" fmla="*/ 2306832 h 2323145"/>
              <a:gd name="connsiteX255" fmla="*/ 87258 w 11269336"/>
              <a:gd name="connsiteY255" fmla="*/ 2285511 h 2323145"/>
              <a:gd name="connsiteX256" fmla="*/ 23798 w 11269336"/>
              <a:gd name="connsiteY256" fmla="*/ 2281822 h 2323145"/>
              <a:gd name="connsiteX257" fmla="*/ 0 w 11269336"/>
              <a:gd name="connsiteY257" fmla="*/ 2285369 h 2323145"/>
              <a:gd name="connsiteX258" fmla="*/ 0 w 11269336"/>
              <a:gd name="connsiteY258"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533444 w 11269336"/>
              <a:gd name="connsiteY141" fmla="*/ 2181200 h 2323145"/>
              <a:gd name="connsiteX142" fmla="*/ 4492832 w 11269336"/>
              <a:gd name="connsiteY142" fmla="*/ 2188033 h 2323145"/>
              <a:gd name="connsiteX143" fmla="*/ 4467257 w 11269336"/>
              <a:gd name="connsiteY143" fmla="*/ 2196121 h 2323145"/>
              <a:gd name="connsiteX144" fmla="*/ 4459937 w 11269336"/>
              <a:gd name="connsiteY144" fmla="*/ 2195182 h 2323145"/>
              <a:gd name="connsiteX145" fmla="*/ 4433312 w 11269336"/>
              <a:gd name="connsiteY145" fmla="*/ 2199004 h 2323145"/>
              <a:gd name="connsiteX146" fmla="*/ 4420601 w 11269336"/>
              <a:gd name="connsiteY146" fmla="*/ 2205158 h 2323145"/>
              <a:gd name="connsiteX147" fmla="*/ 4405765 w 11269336"/>
              <a:gd name="connsiteY147" fmla="*/ 2199902 h 2323145"/>
              <a:gd name="connsiteX148" fmla="*/ 4401354 w 11269336"/>
              <a:gd name="connsiteY148" fmla="*/ 2194745 h 2323145"/>
              <a:gd name="connsiteX149" fmla="*/ 4366646 w 11269336"/>
              <a:gd name="connsiteY149" fmla="*/ 2198564 h 2323145"/>
              <a:gd name="connsiteX150" fmla="*/ 4354009 w 11269336"/>
              <a:gd name="connsiteY150" fmla="*/ 2204984 h 2323145"/>
              <a:gd name="connsiteX151" fmla="*/ 4348284 w 11269336"/>
              <a:gd name="connsiteY151" fmla="*/ 2205270 h 2323145"/>
              <a:gd name="connsiteX152" fmla="*/ 4333906 w 11269336"/>
              <a:gd name="connsiteY152" fmla="*/ 2205251 h 2323145"/>
              <a:gd name="connsiteX153" fmla="*/ 4308819 w 11269336"/>
              <a:gd name="connsiteY153" fmla="*/ 2203822 h 2323145"/>
              <a:gd name="connsiteX154" fmla="*/ 4301210 w 11269336"/>
              <a:gd name="connsiteY154" fmla="*/ 2204456 h 2323145"/>
              <a:gd name="connsiteX155" fmla="*/ 4283095 w 11269336"/>
              <a:gd name="connsiteY155" fmla="*/ 2198177 h 2323145"/>
              <a:gd name="connsiteX156" fmla="*/ 4250119 w 11269336"/>
              <a:gd name="connsiteY156" fmla="*/ 2196342 h 2323145"/>
              <a:gd name="connsiteX157" fmla="*/ 4189203 w 11269336"/>
              <a:gd name="connsiteY157" fmla="*/ 2178994 h 2323145"/>
              <a:gd name="connsiteX158" fmla="*/ 4154035 w 11269336"/>
              <a:gd name="connsiteY158" fmla="*/ 2171950 h 2323145"/>
              <a:gd name="connsiteX159" fmla="*/ 4129569 w 11269336"/>
              <a:gd name="connsiteY159" fmla="*/ 2163850 h 2323145"/>
              <a:gd name="connsiteX160" fmla="*/ 4061250 w 11269336"/>
              <a:gd name="connsiteY160" fmla="*/ 2159236 h 2323145"/>
              <a:gd name="connsiteX161" fmla="*/ 3945480 w 11269336"/>
              <a:gd name="connsiteY161" fmla="*/ 2158279 h 2323145"/>
              <a:gd name="connsiteX162" fmla="*/ 3921468 w 11269336"/>
              <a:gd name="connsiteY162" fmla="*/ 2156588 h 2323145"/>
              <a:gd name="connsiteX163" fmla="*/ 3903348 w 11269336"/>
              <a:gd name="connsiteY163" fmla="*/ 2149220 h 2323145"/>
              <a:gd name="connsiteX164" fmla="*/ 3901342 w 11269336"/>
              <a:gd name="connsiteY164" fmla="*/ 2142355 h 2323145"/>
              <a:gd name="connsiteX165" fmla="*/ 3888539 w 11269336"/>
              <a:gd name="connsiteY165" fmla="*/ 2140476 h 2323145"/>
              <a:gd name="connsiteX166" fmla="*/ 3885662 w 11269336"/>
              <a:gd name="connsiteY166" fmla="*/ 2138740 h 2323145"/>
              <a:gd name="connsiteX167" fmla="*/ 3868627 w 11269336"/>
              <a:gd name="connsiteY167" fmla="*/ 2130023 h 2323145"/>
              <a:gd name="connsiteX168" fmla="*/ 3819177 w 11269336"/>
              <a:gd name="connsiteY168" fmla="*/ 2142111 h 2323145"/>
              <a:gd name="connsiteX169" fmla="*/ 3769100 w 11269336"/>
              <a:gd name="connsiteY169" fmla="*/ 2131731 h 2323145"/>
              <a:gd name="connsiteX170" fmla="*/ 3562752 w 11269336"/>
              <a:gd name="connsiteY170" fmla="*/ 2131785 h 2323145"/>
              <a:gd name="connsiteX171" fmla="*/ 3541402 w 11269336"/>
              <a:gd name="connsiteY171" fmla="*/ 2106821 h 2323145"/>
              <a:gd name="connsiteX172" fmla="*/ 3365341 w 11269336"/>
              <a:gd name="connsiteY172" fmla="*/ 2077638 h 2323145"/>
              <a:gd name="connsiteX173" fmla="*/ 3170922 w 11269336"/>
              <a:gd name="connsiteY173" fmla="*/ 2115957 h 2323145"/>
              <a:gd name="connsiteX174" fmla="*/ 3156256 w 11269336"/>
              <a:gd name="connsiteY174" fmla="*/ 2124773 h 2323145"/>
              <a:gd name="connsiteX175" fmla="*/ 3140298 w 11269336"/>
              <a:gd name="connsiteY175" fmla="*/ 2129182 h 2323145"/>
              <a:gd name="connsiteX176" fmla="*/ 3138514 w 11269336"/>
              <a:gd name="connsiteY176" fmla="*/ 2128069 h 2323145"/>
              <a:gd name="connsiteX177" fmla="*/ 3120467 w 11269336"/>
              <a:gd name="connsiteY177" fmla="*/ 2128281 h 2323145"/>
              <a:gd name="connsiteX178" fmla="*/ 3116175 w 11269336"/>
              <a:gd name="connsiteY178" fmla="*/ 2131633 h 2323145"/>
              <a:gd name="connsiteX179" fmla="*/ 3103685 w 11269336"/>
              <a:gd name="connsiteY179" fmla="*/ 2132814 h 2323145"/>
              <a:gd name="connsiteX180" fmla="*/ 3078794 w 11269336"/>
              <a:gd name="connsiteY180" fmla="*/ 2137935 h 2323145"/>
              <a:gd name="connsiteX181" fmla="*/ 3074407 w 11269336"/>
              <a:gd name="connsiteY181" fmla="*/ 2136274 h 2323145"/>
              <a:gd name="connsiteX182" fmla="*/ 3037285 w 11269336"/>
              <a:gd name="connsiteY182" fmla="*/ 2139919 h 2323145"/>
              <a:gd name="connsiteX183" fmla="*/ 3036901 w 11269336"/>
              <a:gd name="connsiteY183" fmla="*/ 2138726 h 2323145"/>
              <a:gd name="connsiteX184" fmla="*/ 3026996 w 11269336"/>
              <a:gd name="connsiteY184" fmla="*/ 2134322 h 2323145"/>
              <a:gd name="connsiteX185" fmla="*/ 3007772 w 11269336"/>
              <a:gd name="connsiteY185" fmla="*/ 2128742 h 2323145"/>
              <a:gd name="connsiteX186" fmla="*/ 2965030 w 11269336"/>
              <a:gd name="connsiteY186" fmla="*/ 2100494 h 2323145"/>
              <a:gd name="connsiteX187" fmla="*/ 2926342 w 11269336"/>
              <a:gd name="connsiteY187" fmla="*/ 2104155 h 2323145"/>
              <a:gd name="connsiteX188" fmla="*/ 2918608 w 11269336"/>
              <a:gd name="connsiteY188" fmla="*/ 2104215 h 2323145"/>
              <a:gd name="connsiteX189" fmla="*/ 2918475 w 11269336"/>
              <a:gd name="connsiteY189" fmla="*/ 2103937 h 2323145"/>
              <a:gd name="connsiteX190" fmla="*/ 2910360 w 11269336"/>
              <a:gd name="connsiteY190" fmla="*/ 2103444 h 2323145"/>
              <a:gd name="connsiteX191" fmla="*/ 2904507 w 11269336"/>
              <a:gd name="connsiteY191" fmla="*/ 2104326 h 2323145"/>
              <a:gd name="connsiteX192" fmla="*/ 2889503 w 11269336"/>
              <a:gd name="connsiteY192" fmla="*/ 2104443 h 2323145"/>
              <a:gd name="connsiteX193" fmla="*/ 2884480 w 11269336"/>
              <a:gd name="connsiteY193" fmla="*/ 2102626 h 2323145"/>
              <a:gd name="connsiteX194" fmla="*/ 2882689 w 11269336"/>
              <a:gd name="connsiteY194" fmla="*/ 2099228 h 2323145"/>
              <a:gd name="connsiteX195" fmla="*/ 2881291 w 11269336"/>
              <a:gd name="connsiteY195" fmla="*/ 2099618 h 2323145"/>
              <a:gd name="connsiteX196" fmla="*/ 2853979 w 11269336"/>
              <a:gd name="connsiteY196" fmla="*/ 2090388 h 2323145"/>
              <a:gd name="connsiteX197" fmla="*/ 2791790 w 11269336"/>
              <a:gd name="connsiteY197" fmla="*/ 2080332 h 2323145"/>
              <a:gd name="connsiteX198" fmla="*/ 2755844 w 11269336"/>
              <a:gd name="connsiteY198" fmla="*/ 2078874 h 2323145"/>
              <a:gd name="connsiteX199" fmla="*/ 2657742 w 11269336"/>
              <a:gd name="connsiteY199" fmla="*/ 2070179 h 2323145"/>
              <a:gd name="connsiteX200" fmla="*/ 2559549 w 11269336"/>
              <a:gd name="connsiteY200" fmla="*/ 2057873 h 2323145"/>
              <a:gd name="connsiteX201" fmla="*/ 2512054 w 11269336"/>
              <a:gd name="connsiteY201" fmla="*/ 2031671 h 2323145"/>
              <a:gd name="connsiteX202" fmla="*/ 2506437 w 11269336"/>
              <a:gd name="connsiteY202" fmla="*/ 2030918 h 2323145"/>
              <a:gd name="connsiteX203" fmla="*/ 2491752 w 11269336"/>
              <a:gd name="connsiteY203" fmla="*/ 2033906 h 2323145"/>
              <a:gd name="connsiteX204" fmla="*/ 2486338 w 11269336"/>
              <a:gd name="connsiteY204" fmla="*/ 2035862 h 2323145"/>
              <a:gd name="connsiteX205" fmla="*/ 2478186 w 11269336"/>
              <a:gd name="connsiteY205" fmla="*/ 2036953 h 2323145"/>
              <a:gd name="connsiteX206" fmla="*/ 2477950 w 11269336"/>
              <a:gd name="connsiteY206" fmla="*/ 2036715 h 2323145"/>
              <a:gd name="connsiteX207" fmla="*/ 2470381 w 11269336"/>
              <a:gd name="connsiteY207" fmla="*/ 2038256 h 2323145"/>
              <a:gd name="connsiteX208" fmla="*/ 2433781 w 11269336"/>
              <a:gd name="connsiteY208" fmla="*/ 2049140 h 2323145"/>
              <a:gd name="connsiteX209" fmla="*/ 2381172 w 11269336"/>
              <a:gd name="connsiteY209" fmla="*/ 2030645 h 2323145"/>
              <a:gd name="connsiteX210" fmla="*/ 2360198 w 11269336"/>
              <a:gd name="connsiteY210" fmla="*/ 2029059 h 2323145"/>
              <a:gd name="connsiteX211" fmla="*/ 2348815 w 11269336"/>
              <a:gd name="connsiteY211" fmla="*/ 2026798 h 2323145"/>
              <a:gd name="connsiteX212" fmla="*/ 2347988 w 11269336"/>
              <a:gd name="connsiteY212" fmla="*/ 2025745 h 2323145"/>
              <a:gd name="connsiteX213" fmla="*/ 2312920 w 11269336"/>
              <a:gd name="connsiteY213" fmla="*/ 2036311 h 2323145"/>
              <a:gd name="connsiteX214" fmla="*/ 2307986 w 11269336"/>
              <a:gd name="connsiteY214" fmla="*/ 2035583 h 2323145"/>
              <a:gd name="connsiteX215" fmla="*/ 2285481 w 11269336"/>
              <a:gd name="connsiteY215" fmla="*/ 2045197 h 2323145"/>
              <a:gd name="connsiteX216" fmla="*/ 2273666 w 11269336"/>
              <a:gd name="connsiteY216" fmla="*/ 2048710 h 2323145"/>
              <a:gd name="connsiteX217" fmla="*/ 2270719 w 11269336"/>
              <a:gd name="connsiteY217" fmla="*/ 2052702 h 2323145"/>
              <a:gd name="connsiteX218" fmla="*/ 2253080 w 11269336"/>
              <a:gd name="connsiteY218" fmla="*/ 2056363 h 2323145"/>
              <a:gd name="connsiteX219" fmla="*/ 2250906 w 11269336"/>
              <a:gd name="connsiteY219" fmla="*/ 2055654 h 2323145"/>
              <a:gd name="connsiteX220" fmla="*/ 2236905 w 11269336"/>
              <a:gd name="connsiteY220" fmla="*/ 2062882 h 2323145"/>
              <a:gd name="connsiteX221" fmla="*/ 2225830 w 11269336"/>
              <a:gd name="connsiteY221" fmla="*/ 2074027 h 2323145"/>
              <a:gd name="connsiteX222" fmla="*/ 2073776 w 11269336"/>
              <a:gd name="connsiteY222" fmla="*/ 2089244 h 2323145"/>
              <a:gd name="connsiteX223" fmla="*/ 1948256 w 11269336"/>
              <a:gd name="connsiteY223" fmla="*/ 2146616 h 2323145"/>
              <a:gd name="connsiteX224" fmla="*/ 1865582 w 11269336"/>
              <a:gd name="connsiteY224" fmla="*/ 2153738 h 2323145"/>
              <a:gd name="connsiteX225" fmla="*/ 1835210 w 11269336"/>
              <a:gd name="connsiteY225" fmla="*/ 2134244 h 2323145"/>
              <a:gd name="connsiteX226" fmla="*/ 1632661 w 11269336"/>
              <a:gd name="connsiteY226" fmla="*/ 2173882 h 2323145"/>
              <a:gd name="connsiteX227" fmla="*/ 1579590 w 11269336"/>
              <a:gd name="connsiteY227" fmla="*/ 2173680 h 2323145"/>
              <a:gd name="connsiteX228" fmla="*/ 1535601 w 11269336"/>
              <a:gd name="connsiteY228" fmla="*/ 2194590 h 2323145"/>
              <a:gd name="connsiteX229" fmla="*/ 1515594 w 11269336"/>
              <a:gd name="connsiteY229" fmla="*/ 2189622 h 2323145"/>
              <a:gd name="connsiteX230" fmla="*/ 1512113 w 11269336"/>
              <a:gd name="connsiteY230" fmla="*/ 2188534 h 2323145"/>
              <a:gd name="connsiteX231" fmla="*/ 1498838 w 11269336"/>
              <a:gd name="connsiteY231" fmla="*/ 2189213 h 2323145"/>
              <a:gd name="connsiteX232" fmla="*/ 1494279 w 11269336"/>
              <a:gd name="connsiteY232" fmla="*/ 2183112 h 2323145"/>
              <a:gd name="connsiteX233" fmla="*/ 1473714 w 11269336"/>
              <a:gd name="connsiteY233" fmla="*/ 2179625 h 2323145"/>
              <a:gd name="connsiteX234" fmla="*/ 1449503 w 11269336"/>
              <a:gd name="connsiteY234" fmla="*/ 2182633 h 2323145"/>
              <a:gd name="connsiteX235" fmla="*/ 1266687 w 11269336"/>
              <a:gd name="connsiteY235" fmla="*/ 2212688 h 2323145"/>
              <a:gd name="connsiteX236" fmla="*/ 1239614 w 11269336"/>
              <a:gd name="connsiteY236" fmla="*/ 2209727 h 2323145"/>
              <a:gd name="connsiteX237" fmla="*/ 1202436 w 11269336"/>
              <a:gd name="connsiteY237" fmla="*/ 2209817 h 2323145"/>
              <a:gd name="connsiteX238" fmla="*/ 1136097 w 11269336"/>
              <a:gd name="connsiteY238" fmla="*/ 2205112 h 2323145"/>
              <a:gd name="connsiteX239" fmla="*/ 988232 w 11269336"/>
              <a:gd name="connsiteY239" fmla="*/ 2235635 h 2323145"/>
              <a:gd name="connsiteX240" fmla="*/ 981959 w 11269336"/>
              <a:gd name="connsiteY240" fmla="*/ 2231607 h 2323145"/>
              <a:gd name="connsiteX241" fmla="*/ 938600 w 11269336"/>
              <a:gd name="connsiteY241" fmla="*/ 2238113 h 2323145"/>
              <a:gd name="connsiteX242" fmla="*/ 791788 w 11269336"/>
              <a:gd name="connsiteY242" fmla="*/ 2293224 h 2323145"/>
              <a:gd name="connsiteX243" fmla="*/ 706914 w 11269336"/>
              <a:gd name="connsiteY243" fmla="*/ 2305046 h 2323145"/>
              <a:gd name="connsiteX244" fmla="*/ 675971 w 11269336"/>
              <a:gd name="connsiteY244" fmla="*/ 2304030 h 2323145"/>
              <a:gd name="connsiteX245" fmla="*/ 624180 w 11269336"/>
              <a:gd name="connsiteY245" fmla="*/ 2302650 h 2323145"/>
              <a:gd name="connsiteX246" fmla="*/ 583453 w 11269336"/>
              <a:gd name="connsiteY246" fmla="*/ 2288788 h 2323145"/>
              <a:gd name="connsiteX247" fmla="*/ 540946 w 11269336"/>
              <a:gd name="connsiteY247" fmla="*/ 2292721 h 2323145"/>
              <a:gd name="connsiteX248" fmla="*/ 533680 w 11269336"/>
              <a:gd name="connsiteY248" fmla="*/ 2310233 h 2323145"/>
              <a:gd name="connsiteX249" fmla="*/ 487366 w 11269336"/>
              <a:gd name="connsiteY249" fmla="*/ 2309053 h 2323145"/>
              <a:gd name="connsiteX250" fmla="*/ 416820 w 11269336"/>
              <a:gd name="connsiteY250" fmla="*/ 2305443 h 2323145"/>
              <a:gd name="connsiteX251" fmla="*/ 376805 w 11269336"/>
              <a:gd name="connsiteY251" fmla="*/ 2307647 h 2323145"/>
              <a:gd name="connsiteX252" fmla="*/ 266777 w 11269336"/>
              <a:gd name="connsiteY252" fmla="*/ 2309012 h 2323145"/>
              <a:gd name="connsiteX253" fmla="*/ 156013 w 11269336"/>
              <a:gd name="connsiteY253" fmla="*/ 2306832 h 2323145"/>
              <a:gd name="connsiteX254" fmla="*/ 87258 w 11269336"/>
              <a:gd name="connsiteY254" fmla="*/ 2285511 h 2323145"/>
              <a:gd name="connsiteX255" fmla="*/ 23798 w 11269336"/>
              <a:gd name="connsiteY255" fmla="*/ 2281822 h 2323145"/>
              <a:gd name="connsiteX256" fmla="*/ 0 w 11269336"/>
              <a:gd name="connsiteY256" fmla="*/ 2285369 h 2323145"/>
              <a:gd name="connsiteX257" fmla="*/ 0 w 11269336"/>
              <a:gd name="connsiteY257"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533444 w 11269336"/>
              <a:gd name="connsiteY141" fmla="*/ 2181200 h 2323145"/>
              <a:gd name="connsiteX142" fmla="*/ 4492832 w 11269336"/>
              <a:gd name="connsiteY142" fmla="*/ 2188033 h 2323145"/>
              <a:gd name="connsiteX143" fmla="*/ 4467257 w 11269336"/>
              <a:gd name="connsiteY143" fmla="*/ 2196121 h 2323145"/>
              <a:gd name="connsiteX144" fmla="*/ 4459937 w 11269336"/>
              <a:gd name="connsiteY144" fmla="*/ 2195182 h 2323145"/>
              <a:gd name="connsiteX145" fmla="*/ 4433312 w 11269336"/>
              <a:gd name="connsiteY145" fmla="*/ 2199004 h 2323145"/>
              <a:gd name="connsiteX146" fmla="*/ 4405765 w 11269336"/>
              <a:gd name="connsiteY146" fmla="*/ 2199902 h 2323145"/>
              <a:gd name="connsiteX147" fmla="*/ 4401354 w 11269336"/>
              <a:gd name="connsiteY147" fmla="*/ 2194745 h 2323145"/>
              <a:gd name="connsiteX148" fmla="*/ 4366646 w 11269336"/>
              <a:gd name="connsiteY148" fmla="*/ 2198564 h 2323145"/>
              <a:gd name="connsiteX149" fmla="*/ 4354009 w 11269336"/>
              <a:gd name="connsiteY149" fmla="*/ 2204984 h 2323145"/>
              <a:gd name="connsiteX150" fmla="*/ 4348284 w 11269336"/>
              <a:gd name="connsiteY150" fmla="*/ 2205270 h 2323145"/>
              <a:gd name="connsiteX151" fmla="*/ 4333906 w 11269336"/>
              <a:gd name="connsiteY151" fmla="*/ 2205251 h 2323145"/>
              <a:gd name="connsiteX152" fmla="*/ 4308819 w 11269336"/>
              <a:gd name="connsiteY152" fmla="*/ 2203822 h 2323145"/>
              <a:gd name="connsiteX153" fmla="*/ 4301210 w 11269336"/>
              <a:gd name="connsiteY153" fmla="*/ 2204456 h 2323145"/>
              <a:gd name="connsiteX154" fmla="*/ 4283095 w 11269336"/>
              <a:gd name="connsiteY154" fmla="*/ 2198177 h 2323145"/>
              <a:gd name="connsiteX155" fmla="*/ 4250119 w 11269336"/>
              <a:gd name="connsiteY155" fmla="*/ 2196342 h 2323145"/>
              <a:gd name="connsiteX156" fmla="*/ 4189203 w 11269336"/>
              <a:gd name="connsiteY156" fmla="*/ 2178994 h 2323145"/>
              <a:gd name="connsiteX157" fmla="*/ 4154035 w 11269336"/>
              <a:gd name="connsiteY157" fmla="*/ 2171950 h 2323145"/>
              <a:gd name="connsiteX158" fmla="*/ 4129569 w 11269336"/>
              <a:gd name="connsiteY158" fmla="*/ 2163850 h 2323145"/>
              <a:gd name="connsiteX159" fmla="*/ 4061250 w 11269336"/>
              <a:gd name="connsiteY159" fmla="*/ 2159236 h 2323145"/>
              <a:gd name="connsiteX160" fmla="*/ 3945480 w 11269336"/>
              <a:gd name="connsiteY160" fmla="*/ 2158279 h 2323145"/>
              <a:gd name="connsiteX161" fmla="*/ 3921468 w 11269336"/>
              <a:gd name="connsiteY161" fmla="*/ 2156588 h 2323145"/>
              <a:gd name="connsiteX162" fmla="*/ 3903348 w 11269336"/>
              <a:gd name="connsiteY162" fmla="*/ 2149220 h 2323145"/>
              <a:gd name="connsiteX163" fmla="*/ 3901342 w 11269336"/>
              <a:gd name="connsiteY163" fmla="*/ 2142355 h 2323145"/>
              <a:gd name="connsiteX164" fmla="*/ 3888539 w 11269336"/>
              <a:gd name="connsiteY164" fmla="*/ 2140476 h 2323145"/>
              <a:gd name="connsiteX165" fmla="*/ 3885662 w 11269336"/>
              <a:gd name="connsiteY165" fmla="*/ 2138740 h 2323145"/>
              <a:gd name="connsiteX166" fmla="*/ 3868627 w 11269336"/>
              <a:gd name="connsiteY166" fmla="*/ 2130023 h 2323145"/>
              <a:gd name="connsiteX167" fmla="*/ 3819177 w 11269336"/>
              <a:gd name="connsiteY167" fmla="*/ 2142111 h 2323145"/>
              <a:gd name="connsiteX168" fmla="*/ 3769100 w 11269336"/>
              <a:gd name="connsiteY168" fmla="*/ 2131731 h 2323145"/>
              <a:gd name="connsiteX169" fmla="*/ 3562752 w 11269336"/>
              <a:gd name="connsiteY169" fmla="*/ 2131785 h 2323145"/>
              <a:gd name="connsiteX170" fmla="*/ 3541402 w 11269336"/>
              <a:gd name="connsiteY170" fmla="*/ 2106821 h 2323145"/>
              <a:gd name="connsiteX171" fmla="*/ 3365341 w 11269336"/>
              <a:gd name="connsiteY171" fmla="*/ 2077638 h 2323145"/>
              <a:gd name="connsiteX172" fmla="*/ 3170922 w 11269336"/>
              <a:gd name="connsiteY172" fmla="*/ 2115957 h 2323145"/>
              <a:gd name="connsiteX173" fmla="*/ 3156256 w 11269336"/>
              <a:gd name="connsiteY173" fmla="*/ 2124773 h 2323145"/>
              <a:gd name="connsiteX174" fmla="*/ 3140298 w 11269336"/>
              <a:gd name="connsiteY174" fmla="*/ 2129182 h 2323145"/>
              <a:gd name="connsiteX175" fmla="*/ 3138514 w 11269336"/>
              <a:gd name="connsiteY175" fmla="*/ 2128069 h 2323145"/>
              <a:gd name="connsiteX176" fmla="*/ 3120467 w 11269336"/>
              <a:gd name="connsiteY176" fmla="*/ 2128281 h 2323145"/>
              <a:gd name="connsiteX177" fmla="*/ 3116175 w 11269336"/>
              <a:gd name="connsiteY177" fmla="*/ 2131633 h 2323145"/>
              <a:gd name="connsiteX178" fmla="*/ 3103685 w 11269336"/>
              <a:gd name="connsiteY178" fmla="*/ 2132814 h 2323145"/>
              <a:gd name="connsiteX179" fmla="*/ 3078794 w 11269336"/>
              <a:gd name="connsiteY179" fmla="*/ 2137935 h 2323145"/>
              <a:gd name="connsiteX180" fmla="*/ 3074407 w 11269336"/>
              <a:gd name="connsiteY180" fmla="*/ 2136274 h 2323145"/>
              <a:gd name="connsiteX181" fmla="*/ 3037285 w 11269336"/>
              <a:gd name="connsiteY181" fmla="*/ 2139919 h 2323145"/>
              <a:gd name="connsiteX182" fmla="*/ 3036901 w 11269336"/>
              <a:gd name="connsiteY182" fmla="*/ 2138726 h 2323145"/>
              <a:gd name="connsiteX183" fmla="*/ 3026996 w 11269336"/>
              <a:gd name="connsiteY183" fmla="*/ 2134322 h 2323145"/>
              <a:gd name="connsiteX184" fmla="*/ 3007772 w 11269336"/>
              <a:gd name="connsiteY184" fmla="*/ 2128742 h 2323145"/>
              <a:gd name="connsiteX185" fmla="*/ 2965030 w 11269336"/>
              <a:gd name="connsiteY185" fmla="*/ 2100494 h 2323145"/>
              <a:gd name="connsiteX186" fmla="*/ 2926342 w 11269336"/>
              <a:gd name="connsiteY186" fmla="*/ 2104155 h 2323145"/>
              <a:gd name="connsiteX187" fmla="*/ 2918608 w 11269336"/>
              <a:gd name="connsiteY187" fmla="*/ 2104215 h 2323145"/>
              <a:gd name="connsiteX188" fmla="*/ 2918475 w 11269336"/>
              <a:gd name="connsiteY188" fmla="*/ 2103937 h 2323145"/>
              <a:gd name="connsiteX189" fmla="*/ 2910360 w 11269336"/>
              <a:gd name="connsiteY189" fmla="*/ 2103444 h 2323145"/>
              <a:gd name="connsiteX190" fmla="*/ 2904507 w 11269336"/>
              <a:gd name="connsiteY190" fmla="*/ 2104326 h 2323145"/>
              <a:gd name="connsiteX191" fmla="*/ 2889503 w 11269336"/>
              <a:gd name="connsiteY191" fmla="*/ 2104443 h 2323145"/>
              <a:gd name="connsiteX192" fmla="*/ 2884480 w 11269336"/>
              <a:gd name="connsiteY192" fmla="*/ 2102626 h 2323145"/>
              <a:gd name="connsiteX193" fmla="*/ 2882689 w 11269336"/>
              <a:gd name="connsiteY193" fmla="*/ 2099228 h 2323145"/>
              <a:gd name="connsiteX194" fmla="*/ 2881291 w 11269336"/>
              <a:gd name="connsiteY194" fmla="*/ 2099618 h 2323145"/>
              <a:gd name="connsiteX195" fmla="*/ 2853979 w 11269336"/>
              <a:gd name="connsiteY195" fmla="*/ 2090388 h 2323145"/>
              <a:gd name="connsiteX196" fmla="*/ 2791790 w 11269336"/>
              <a:gd name="connsiteY196" fmla="*/ 2080332 h 2323145"/>
              <a:gd name="connsiteX197" fmla="*/ 2755844 w 11269336"/>
              <a:gd name="connsiteY197" fmla="*/ 2078874 h 2323145"/>
              <a:gd name="connsiteX198" fmla="*/ 2657742 w 11269336"/>
              <a:gd name="connsiteY198" fmla="*/ 2070179 h 2323145"/>
              <a:gd name="connsiteX199" fmla="*/ 2559549 w 11269336"/>
              <a:gd name="connsiteY199" fmla="*/ 2057873 h 2323145"/>
              <a:gd name="connsiteX200" fmla="*/ 2512054 w 11269336"/>
              <a:gd name="connsiteY200" fmla="*/ 2031671 h 2323145"/>
              <a:gd name="connsiteX201" fmla="*/ 2506437 w 11269336"/>
              <a:gd name="connsiteY201" fmla="*/ 2030918 h 2323145"/>
              <a:gd name="connsiteX202" fmla="*/ 2491752 w 11269336"/>
              <a:gd name="connsiteY202" fmla="*/ 2033906 h 2323145"/>
              <a:gd name="connsiteX203" fmla="*/ 2486338 w 11269336"/>
              <a:gd name="connsiteY203" fmla="*/ 2035862 h 2323145"/>
              <a:gd name="connsiteX204" fmla="*/ 2478186 w 11269336"/>
              <a:gd name="connsiteY204" fmla="*/ 2036953 h 2323145"/>
              <a:gd name="connsiteX205" fmla="*/ 2477950 w 11269336"/>
              <a:gd name="connsiteY205" fmla="*/ 2036715 h 2323145"/>
              <a:gd name="connsiteX206" fmla="*/ 2470381 w 11269336"/>
              <a:gd name="connsiteY206" fmla="*/ 2038256 h 2323145"/>
              <a:gd name="connsiteX207" fmla="*/ 2433781 w 11269336"/>
              <a:gd name="connsiteY207" fmla="*/ 2049140 h 2323145"/>
              <a:gd name="connsiteX208" fmla="*/ 2381172 w 11269336"/>
              <a:gd name="connsiteY208" fmla="*/ 2030645 h 2323145"/>
              <a:gd name="connsiteX209" fmla="*/ 2360198 w 11269336"/>
              <a:gd name="connsiteY209" fmla="*/ 2029059 h 2323145"/>
              <a:gd name="connsiteX210" fmla="*/ 2348815 w 11269336"/>
              <a:gd name="connsiteY210" fmla="*/ 2026798 h 2323145"/>
              <a:gd name="connsiteX211" fmla="*/ 2347988 w 11269336"/>
              <a:gd name="connsiteY211" fmla="*/ 2025745 h 2323145"/>
              <a:gd name="connsiteX212" fmla="*/ 2312920 w 11269336"/>
              <a:gd name="connsiteY212" fmla="*/ 2036311 h 2323145"/>
              <a:gd name="connsiteX213" fmla="*/ 2307986 w 11269336"/>
              <a:gd name="connsiteY213" fmla="*/ 2035583 h 2323145"/>
              <a:gd name="connsiteX214" fmla="*/ 2285481 w 11269336"/>
              <a:gd name="connsiteY214" fmla="*/ 2045197 h 2323145"/>
              <a:gd name="connsiteX215" fmla="*/ 2273666 w 11269336"/>
              <a:gd name="connsiteY215" fmla="*/ 2048710 h 2323145"/>
              <a:gd name="connsiteX216" fmla="*/ 2270719 w 11269336"/>
              <a:gd name="connsiteY216" fmla="*/ 2052702 h 2323145"/>
              <a:gd name="connsiteX217" fmla="*/ 2253080 w 11269336"/>
              <a:gd name="connsiteY217" fmla="*/ 2056363 h 2323145"/>
              <a:gd name="connsiteX218" fmla="*/ 2250906 w 11269336"/>
              <a:gd name="connsiteY218" fmla="*/ 2055654 h 2323145"/>
              <a:gd name="connsiteX219" fmla="*/ 2236905 w 11269336"/>
              <a:gd name="connsiteY219" fmla="*/ 2062882 h 2323145"/>
              <a:gd name="connsiteX220" fmla="*/ 2225830 w 11269336"/>
              <a:gd name="connsiteY220" fmla="*/ 2074027 h 2323145"/>
              <a:gd name="connsiteX221" fmla="*/ 2073776 w 11269336"/>
              <a:gd name="connsiteY221" fmla="*/ 2089244 h 2323145"/>
              <a:gd name="connsiteX222" fmla="*/ 1948256 w 11269336"/>
              <a:gd name="connsiteY222" fmla="*/ 2146616 h 2323145"/>
              <a:gd name="connsiteX223" fmla="*/ 1865582 w 11269336"/>
              <a:gd name="connsiteY223" fmla="*/ 2153738 h 2323145"/>
              <a:gd name="connsiteX224" fmla="*/ 1835210 w 11269336"/>
              <a:gd name="connsiteY224" fmla="*/ 2134244 h 2323145"/>
              <a:gd name="connsiteX225" fmla="*/ 1632661 w 11269336"/>
              <a:gd name="connsiteY225" fmla="*/ 2173882 h 2323145"/>
              <a:gd name="connsiteX226" fmla="*/ 1579590 w 11269336"/>
              <a:gd name="connsiteY226" fmla="*/ 2173680 h 2323145"/>
              <a:gd name="connsiteX227" fmla="*/ 1535601 w 11269336"/>
              <a:gd name="connsiteY227" fmla="*/ 2194590 h 2323145"/>
              <a:gd name="connsiteX228" fmla="*/ 1515594 w 11269336"/>
              <a:gd name="connsiteY228" fmla="*/ 2189622 h 2323145"/>
              <a:gd name="connsiteX229" fmla="*/ 1512113 w 11269336"/>
              <a:gd name="connsiteY229" fmla="*/ 2188534 h 2323145"/>
              <a:gd name="connsiteX230" fmla="*/ 1498838 w 11269336"/>
              <a:gd name="connsiteY230" fmla="*/ 2189213 h 2323145"/>
              <a:gd name="connsiteX231" fmla="*/ 1494279 w 11269336"/>
              <a:gd name="connsiteY231" fmla="*/ 2183112 h 2323145"/>
              <a:gd name="connsiteX232" fmla="*/ 1473714 w 11269336"/>
              <a:gd name="connsiteY232" fmla="*/ 2179625 h 2323145"/>
              <a:gd name="connsiteX233" fmla="*/ 1449503 w 11269336"/>
              <a:gd name="connsiteY233" fmla="*/ 2182633 h 2323145"/>
              <a:gd name="connsiteX234" fmla="*/ 1266687 w 11269336"/>
              <a:gd name="connsiteY234" fmla="*/ 2212688 h 2323145"/>
              <a:gd name="connsiteX235" fmla="*/ 1239614 w 11269336"/>
              <a:gd name="connsiteY235" fmla="*/ 2209727 h 2323145"/>
              <a:gd name="connsiteX236" fmla="*/ 1202436 w 11269336"/>
              <a:gd name="connsiteY236" fmla="*/ 2209817 h 2323145"/>
              <a:gd name="connsiteX237" fmla="*/ 1136097 w 11269336"/>
              <a:gd name="connsiteY237" fmla="*/ 2205112 h 2323145"/>
              <a:gd name="connsiteX238" fmla="*/ 988232 w 11269336"/>
              <a:gd name="connsiteY238" fmla="*/ 2235635 h 2323145"/>
              <a:gd name="connsiteX239" fmla="*/ 981959 w 11269336"/>
              <a:gd name="connsiteY239" fmla="*/ 2231607 h 2323145"/>
              <a:gd name="connsiteX240" fmla="*/ 938600 w 11269336"/>
              <a:gd name="connsiteY240" fmla="*/ 2238113 h 2323145"/>
              <a:gd name="connsiteX241" fmla="*/ 791788 w 11269336"/>
              <a:gd name="connsiteY241" fmla="*/ 2293224 h 2323145"/>
              <a:gd name="connsiteX242" fmla="*/ 706914 w 11269336"/>
              <a:gd name="connsiteY242" fmla="*/ 2305046 h 2323145"/>
              <a:gd name="connsiteX243" fmla="*/ 675971 w 11269336"/>
              <a:gd name="connsiteY243" fmla="*/ 2304030 h 2323145"/>
              <a:gd name="connsiteX244" fmla="*/ 624180 w 11269336"/>
              <a:gd name="connsiteY244" fmla="*/ 2302650 h 2323145"/>
              <a:gd name="connsiteX245" fmla="*/ 583453 w 11269336"/>
              <a:gd name="connsiteY245" fmla="*/ 2288788 h 2323145"/>
              <a:gd name="connsiteX246" fmla="*/ 540946 w 11269336"/>
              <a:gd name="connsiteY246" fmla="*/ 2292721 h 2323145"/>
              <a:gd name="connsiteX247" fmla="*/ 533680 w 11269336"/>
              <a:gd name="connsiteY247" fmla="*/ 2310233 h 2323145"/>
              <a:gd name="connsiteX248" fmla="*/ 487366 w 11269336"/>
              <a:gd name="connsiteY248" fmla="*/ 2309053 h 2323145"/>
              <a:gd name="connsiteX249" fmla="*/ 416820 w 11269336"/>
              <a:gd name="connsiteY249" fmla="*/ 2305443 h 2323145"/>
              <a:gd name="connsiteX250" fmla="*/ 376805 w 11269336"/>
              <a:gd name="connsiteY250" fmla="*/ 2307647 h 2323145"/>
              <a:gd name="connsiteX251" fmla="*/ 266777 w 11269336"/>
              <a:gd name="connsiteY251" fmla="*/ 2309012 h 2323145"/>
              <a:gd name="connsiteX252" fmla="*/ 156013 w 11269336"/>
              <a:gd name="connsiteY252" fmla="*/ 2306832 h 2323145"/>
              <a:gd name="connsiteX253" fmla="*/ 87258 w 11269336"/>
              <a:gd name="connsiteY253" fmla="*/ 2285511 h 2323145"/>
              <a:gd name="connsiteX254" fmla="*/ 23798 w 11269336"/>
              <a:gd name="connsiteY254" fmla="*/ 2281822 h 2323145"/>
              <a:gd name="connsiteX255" fmla="*/ 0 w 11269336"/>
              <a:gd name="connsiteY255" fmla="*/ 2285369 h 2323145"/>
              <a:gd name="connsiteX256" fmla="*/ 0 w 11269336"/>
              <a:gd name="connsiteY256"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533444 w 11269336"/>
              <a:gd name="connsiteY141" fmla="*/ 2181200 h 2323145"/>
              <a:gd name="connsiteX142" fmla="*/ 4492832 w 11269336"/>
              <a:gd name="connsiteY142" fmla="*/ 2188033 h 2323145"/>
              <a:gd name="connsiteX143" fmla="*/ 4467257 w 11269336"/>
              <a:gd name="connsiteY143" fmla="*/ 2196121 h 2323145"/>
              <a:gd name="connsiteX144" fmla="*/ 4459937 w 11269336"/>
              <a:gd name="connsiteY144" fmla="*/ 2195182 h 2323145"/>
              <a:gd name="connsiteX145" fmla="*/ 4405765 w 11269336"/>
              <a:gd name="connsiteY145" fmla="*/ 2199902 h 2323145"/>
              <a:gd name="connsiteX146" fmla="*/ 4401354 w 11269336"/>
              <a:gd name="connsiteY146" fmla="*/ 2194745 h 2323145"/>
              <a:gd name="connsiteX147" fmla="*/ 4366646 w 11269336"/>
              <a:gd name="connsiteY147" fmla="*/ 2198564 h 2323145"/>
              <a:gd name="connsiteX148" fmla="*/ 4354009 w 11269336"/>
              <a:gd name="connsiteY148" fmla="*/ 2204984 h 2323145"/>
              <a:gd name="connsiteX149" fmla="*/ 4348284 w 11269336"/>
              <a:gd name="connsiteY149" fmla="*/ 2205270 h 2323145"/>
              <a:gd name="connsiteX150" fmla="*/ 4333906 w 11269336"/>
              <a:gd name="connsiteY150" fmla="*/ 2205251 h 2323145"/>
              <a:gd name="connsiteX151" fmla="*/ 4308819 w 11269336"/>
              <a:gd name="connsiteY151" fmla="*/ 2203822 h 2323145"/>
              <a:gd name="connsiteX152" fmla="*/ 4301210 w 11269336"/>
              <a:gd name="connsiteY152" fmla="*/ 2204456 h 2323145"/>
              <a:gd name="connsiteX153" fmla="*/ 4283095 w 11269336"/>
              <a:gd name="connsiteY153" fmla="*/ 2198177 h 2323145"/>
              <a:gd name="connsiteX154" fmla="*/ 4250119 w 11269336"/>
              <a:gd name="connsiteY154" fmla="*/ 2196342 h 2323145"/>
              <a:gd name="connsiteX155" fmla="*/ 4189203 w 11269336"/>
              <a:gd name="connsiteY155" fmla="*/ 2178994 h 2323145"/>
              <a:gd name="connsiteX156" fmla="*/ 4154035 w 11269336"/>
              <a:gd name="connsiteY156" fmla="*/ 2171950 h 2323145"/>
              <a:gd name="connsiteX157" fmla="*/ 4129569 w 11269336"/>
              <a:gd name="connsiteY157" fmla="*/ 2163850 h 2323145"/>
              <a:gd name="connsiteX158" fmla="*/ 4061250 w 11269336"/>
              <a:gd name="connsiteY158" fmla="*/ 2159236 h 2323145"/>
              <a:gd name="connsiteX159" fmla="*/ 3945480 w 11269336"/>
              <a:gd name="connsiteY159" fmla="*/ 2158279 h 2323145"/>
              <a:gd name="connsiteX160" fmla="*/ 3921468 w 11269336"/>
              <a:gd name="connsiteY160" fmla="*/ 2156588 h 2323145"/>
              <a:gd name="connsiteX161" fmla="*/ 3903348 w 11269336"/>
              <a:gd name="connsiteY161" fmla="*/ 2149220 h 2323145"/>
              <a:gd name="connsiteX162" fmla="*/ 3901342 w 11269336"/>
              <a:gd name="connsiteY162" fmla="*/ 2142355 h 2323145"/>
              <a:gd name="connsiteX163" fmla="*/ 3888539 w 11269336"/>
              <a:gd name="connsiteY163" fmla="*/ 2140476 h 2323145"/>
              <a:gd name="connsiteX164" fmla="*/ 3885662 w 11269336"/>
              <a:gd name="connsiteY164" fmla="*/ 2138740 h 2323145"/>
              <a:gd name="connsiteX165" fmla="*/ 3868627 w 11269336"/>
              <a:gd name="connsiteY165" fmla="*/ 2130023 h 2323145"/>
              <a:gd name="connsiteX166" fmla="*/ 3819177 w 11269336"/>
              <a:gd name="connsiteY166" fmla="*/ 2142111 h 2323145"/>
              <a:gd name="connsiteX167" fmla="*/ 3769100 w 11269336"/>
              <a:gd name="connsiteY167" fmla="*/ 2131731 h 2323145"/>
              <a:gd name="connsiteX168" fmla="*/ 3562752 w 11269336"/>
              <a:gd name="connsiteY168" fmla="*/ 2131785 h 2323145"/>
              <a:gd name="connsiteX169" fmla="*/ 3541402 w 11269336"/>
              <a:gd name="connsiteY169" fmla="*/ 2106821 h 2323145"/>
              <a:gd name="connsiteX170" fmla="*/ 3365341 w 11269336"/>
              <a:gd name="connsiteY170" fmla="*/ 2077638 h 2323145"/>
              <a:gd name="connsiteX171" fmla="*/ 3170922 w 11269336"/>
              <a:gd name="connsiteY171" fmla="*/ 2115957 h 2323145"/>
              <a:gd name="connsiteX172" fmla="*/ 3156256 w 11269336"/>
              <a:gd name="connsiteY172" fmla="*/ 2124773 h 2323145"/>
              <a:gd name="connsiteX173" fmla="*/ 3140298 w 11269336"/>
              <a:gd name="connsiteY173" fmla="*/ 2129182 h 2323145"/>
              <a:gd name="connsiteX174" fmla="*/ 3138514 w 11269336"/>
              <a:gd name="connsiteY174" fmla="*/ 2128069 h 2323145"/>
              <a:gd name="connsiteX175" fmla="*/ 3120467 w 11269336"/>
              <a:gd name="connsiteY175" fmla="*/ 2128281 h 2323145"/>
              <a:gd name="connsiteX176" fmla="*/ 3116175 w 11269336"/>
              <a:gd name="connsiteY176" fmla="*/ 2131633 h 2323145"/>
              <a:gd name="connsiteX177" fmla="*/ 3103685 w 11269336"/>
              <a:gd name="connsiteY177" fmla="*/ 2132814 h 2323145"/>
              <a:gd name="connsiteX178" fmla="*/ 3078794 w 11269336"/>
              <a:gd name="connsiteY178" fmla="*/ 2137935 h 2323145"/>
              <a:gd name="connsiteX179" fmla="*/ 3074407 w 11269336"/>
              <a:gd name="connsiteY179" fmla="*/ 2136274 h 2323145"/>
              <a:gd name="connsiteX180" fmla="*/ 3037285 w 11269336"/>
              <a:gd name="connsiteY180" fmla="*/ 2139919 h 2323145"/>
              <a:gd name="connsiteX181" fmla="*/ 3036901 w 11269336"/>
              <a:gd name="connsiteY181" fmla="*/ 2138726 h 2323145"/>
              <a:gd name="connsiteX182" fmla="*/ 3026996 w 11269336"/>
              <a:gd name="connsiteY182" fmla="*/ 2134322 h 2323145"/>
              <a:gd name="connsiteX183" fmla="*/ 3007772 w 11269336"/>
              <a:gd name="connsiteY183" fmla="*/ 2128742 h 2323145"/>
              <a:gd name="connsiteX184" fmla="*/ 2965030 w 11269336"/>
              <a:gd name="connsiteY184" fmla="*/ 2100494 h 2323145"/>
              <a:gd name="connsiteX185" fmla="*/ 2926342 w 11269336"/>
              <a:gd name="connsiteY185" fmla="*/ 2104155 h 2323145"/>
              <a:gd name="connsiteX186" fmla="*/ 2918608 w 11269336"/>
              <a:gd name="connsiteY186" fmla="*/ 2104215 h 2323145"/>
              <a:gd name="connsiteX187" fmla="*/ 2918475 w 11269336"/>
              <a:gd name="connsiteY187" fmla="*/ 2103937 h 2323145"/>
              <a:gd name="connsiteX188" fmla="*/ 2910360 w 11269336"/>
              <a:gd name="connsiteY188" fmla="*/ 2103444 h 2323145"/>
              <a:gd name="connsiteX189" fmla="*/ 2904507 w 11269336"/>
              <a:gd name="connsiteY189" fmla="*/ 2104326 h 2323145"/>
              <a:gd name="connsiteX190" fmla="*/ 2889503 w 11269336"/>
              <a:gd name="connsiteY190" fmla="*/ 2104443 h 2323145"/>
              <a:gd name="connsiteX191" fmla="*/ 2884480 w 11269336"/>
              <a:gd name="connsiteY191" fmla="*/ 2102626 h 2323145"/>
              <a:gd name="connsiteX192" fmla="*/ 2882689 w 11269336"/>
              <a:gd name="connsiteY192" fmla="*/ 2099228 h 2323145"/>
              <a:gd name="connsiteX193" fmla="*/ 2881291 w 11269336"/>
              <a:gd name="connsiteY193" fmla="*/ 2099618 h 2323145"/>
              <a:gd name="connsiteX194" fmla="*/ 2853979 w 11269336"/>
              <a:gd name="connsiteY194" fmla="*/ 2090388 h 2323145"/>
              <a:gd name="connsiteX195" fmla="*/ 2791790 w 11269336"/>
              <a:gd name="connsiteY195" fmla="*/ 2080332 h 2323145"/>
              <a:gd name="connsiteX196" fmla="*/ 2755844 w 11269336"/>
              <a:gd name="connsiteY196" fmla="*/ 2078874 h 2323145"/>
              <a:gd name="connsiteX197" fmla="*/ 2657742 w 11269336"/>
              <a:gd name="connsiteY197" fmla="*/ 2070179 h 2323145"/>
              <a:gd name="connsiteX198" fmla="*/ 2559549 w 11269336"/>
              <a:gd name="connsiteY198" fmla="*/ 2057873 h 2323145"/>
              <a:gd name="connsiteX199" fmla="*/ 2512054 w 11269336"/>
              <a:gd name="connsiteY199" fmla="*/ 2031671 h 2323145"/>
              <a:gd name="connsiteX200" fmla="*/ 2506437 w 11269336"/>
              <a:gd name="connsiteY200" fmla="*/ 2030918 h 2323145"/>
              <a:gd name="connsiteX201" fmla="*/ 2491752 w 11269336"/>
              <a:gd name="connsiteY201" fmla="*/ 2033906 h 2323145"/>
              <a:gd name="connsiteX202" fmla="*/ 2486338 w 11269336"/>
              <a:gd name="connsiteY202" fmla="*/ 2035862 h 2323145"/>
              <a:gd name="connsiteX203" fmla="*/ 2478186 w 11269336"/>
              <a:gd name="connsiteY203" fmla="*/ 2036953 h 2323145"/>
              <a:gd name="connsiteX204" fmla="*/ 2477950 w 11269336"/>
              <a:gd name="connsiteY204" fmla="*/ 2036715 h 2323145"/>
              <a:gd name="connsiteX205" fmla="*/ 2470381 w 11269336"/>
              <a:gd name="connsiteY205" fmla="*/ 2038256 h 2323145"/>
              <a:gd name="connsiteX206" fmla="*/ 2433781 w 11269336"/>
              <a:gd name="connsiteY206" fmla="*/ 2049140 h 2323145"/>
              <a:gd name="connsiteX207" fmla="*/ 2381172 w 11269336"/>
              <a:gd name="connsiteY207" fmla="*/ 2030645 h 2323145"/>
              <a:gd name="connsiteX208" fmla="*/ 2360198 w 11269336"/>
              <a:gd name="connsiteY208" fmla="*/ 2029059 h 2323145"/>
              <a:gd name="connsiteX209" fmla="*/ 2348815 w 11269336"/>
              <a:gd name="connsiteY209" fmla="*/ 2026798 h 2323145"/>
              <a:gd name="connsiteX210" fmla="*/ 2347988 w 11269336"/>
              <a:gd name="connsiteY210" fmla="*/ 2025745 h 2323145"/>
              <a:gd name="connsiteX211" fmla="*/ 2312920 w 11269336"/>
              <a:gd name="connsiteY211" fmla="*/ 2036311 h 2323145"/>
              <a:gd name="connsiteX212" fmla="*/ 2307986 w 11269336"/>
              <a:gd name="connsiteY212" fmla="*/ 2035583 h 2323145"/>
              <a:gd name="connsiteX213" fmla="*/ 2285481 w 11269336"/>
              <a:gd name="connsiteY213" fmla="*/ 2045197 h 2323145"/>
              <a:gd name="connsiteX214" fmla="*/ 2273666 w 11269336"/>
              <a:gd name="connsiteY214" fmla="*/ 2048710 h 2323145"/>
              <a:gd name="connsiteX215" fmla="*/ 2270719 w 11269336"/>
              <a:gd name="connsiteY215" fmla="*/ 2052702 h 2323145"/>
              <a:gd name="connsiteX216" fmla="*/ 2253080 w 11269336"/>
              <a:gd name="connsiteY216" fmla="*/ 2056363 h 2323145"/>
              <a:gd name="connsiteX217" fmla="*/ 2250906 w 11269336"/>
              <a:gd name="connsiteY217" fmla="*/ 2055654 h 2323145"/>
              <a:gd name="connsiteX218" fmla="*/ 2236905 w 11269336"/>
              <a:gd name="connsiteY218" fmla="*/ 2062882 h 2323145"/>
              <a:gd name="connsiteX219" fmla="*/ 2225830 w 11269336"/>
              <a:gd name="connsiteY219" fmla="*/ 2074027 h 2323145"/>
              <a:gd name="connsiteX220" fmla="*/ 2073776 w 11269336"/>
              <a:gd name="connsiteY220" fmla="*/ 2089244 h 2323145"/>
              <a:gd name="connsiteX221" fmla="*/ 1948256 w 11269336"/>
              <a:gd name="connsiteY221" fmla="*/ 2146616 h 2323145"/>
              <a:gd name="connsiteX222" fmla="*/ 1865582 w 11269336"/>
              <a:gd name="connsiteY222" fmla="*/ 2153738 h 2323145"/>
              <a:gd name="connsiteX223" fmla="*/ 1835210 w 11269336"/>
              <a:gd name="connsiteY223" fmla="*/ 2134244 h 2323145"/>
              <a:gd name="connsiteX224" fmla="*/ 1632661 w 11269336"/>
              <a:gd name="connsiteY224" fmla="*/ 2173882 h 2323145"/>
              <a:gd name="connsiteX225" fmla="*/ 1579590 w 11269336"/>
              <a:gd name="connsiteY225" fmla="*/ 2173680 h 2323145"/>
              <a:gd name="connsiteX226" fmla="*/ 1535601 w 11269336"/>
              <a:gd name="connsiteY226" fmla="*/ 2194590 h 2323145"/>
              <a:gd name="connsiteX227" fmla="*/ 1515594 w 11269336"/>
              <a:gd name="connsiteY227" fmla="*/ 2189622 h 2323145"/>
              <a:gd name="connsiteX228" fmla="*/ 1512113 w 11269336"/>
              <a:gd name="connsiteY228" fmla="*/ 2188534 h 2323145"/>
              <a:gd name="connsiteX229" fmla="*/ 1498838 w 11269336"/>
              <a:gd name="connsiteY229" fmla="*/ 2189213 h 2323145"/>
              <a:gd name="connsiteX230" fmla="*/ 1494279 w 11269336"/>
              <a:gd name="connsiteY230" fmla="*/ 2183112 h 2323145"/>
              <a:gd name="connsiteX231" fmla="*/ 1473714 w 11269336"/>
              <a:gd name="connsiteY231" fmla="*/ 2179625 h 2323145"/>
              <a:gd name="connsiteX232" fmla="*/ 1449503 w 11269336"/>
              <a:gd name="connsiteY232" fmla="*/ 2182633 h 2323145"/>
              <a:gd name="connsiteX233" fmla="*/ 1266687 w 11269336"/>
              <a:gd name="connsiteY233" fmla="*/ 2212688 h 2323145"/>
              <a:gd name="connsiteX234" fmla="*/ 1239614 w 11269336"/>
              <a:gd name="connsiteY234" fmla="*/ 2209727 h 2323145"/>
              <a:gd name="connsiteX235" fmla="*/ 1202436 w 11269336"/>
              <a:gd name="connsiteY235" fmla="*/ 2209817 h 2323145"/>
              <a:gd name="connsiteX236" fmla="*/ 1136097 w 11269336"/>
              <a:gd name="connsiteY236" fmla="*/ 2205112 h 2323145"/>
              <a:gd name="connsiteX237" fmla="*/ 988232 w 11269336"/>
              <a:gd name="connsiteY237" fmla="*/ 2235635 h 2323145"/>
              <a:gd name="connsiteX238" fmla="*/ 981959 w 11269336"/>
              <a:gd name="connsiteY238" fmla="*/ 2231607 h 2323145"/>
              <a:gd name="connsiteX239" fmla="*/ 938600 w 11269336"/>
              <a:gd name="connsiteY239" fmla="*/ 2238113 h 2323145"/>
              <a:gd name="connsiteX240" fmla="*/ 791788 w 11269336"/>
              <a:gd name="connsiteY240" fmla="*/ 2293224 h 2323145"/>
              <a:gd name="connsiteX241" fmla="*/ 706914 w 11269336"/>
              <a:gd name="connsiteY241" fmla="*/ 2305046 h 2323145"/>
              <a:gd name="connsiteX242" fmla="*/ 675971 w 11269336"/>
              <a:gd name="connsiteY242" fmla="*/ 2304030 h 2323145"/>
              <a:gd name="connsiteX243" fmla="*/ 624180 w 11269336"/>
              <a:gd name="connsiteY243" fmla="*/ 2302650 h 2323145"/>
              <a:gd name="connsiteX244" fmla="*/ 583453 w 11269336"/>
              <a:gd name="connsiteY244" fmla="*/ 2288788 h 2323145"/>
              <a:gd name="connsiteX245" fmla="*/ 540946 w 11269336"/>
              <a:gd name="connsiteY245" fmla="*/ 2292721 h 2323145"/>
              <a:gd name="connsiteX246" fmla="*/ 533680 w 11269336"/>
              <a:gd name="connsiteY246" fmla="*/ 2310233 h 2323145"/>
              <a:gd name="connsiteX247" fmla="*/ 487366 w 11269336"/>
              <a:gd name="connsiteY247" fmla="*/ 2309053 h 2323145"/>
              <a:gd name="connsiteX248" fmla="*/ 416820 w 11269336"/>
              <a:gd name="connsiteY248" fmla="*/ 2305443 h 2323145"/>
              <a:gd name="connsiteX249" fmla="*/ 376805 w 11269336"/>
              <a:gd name="connsiteY249" fmla="*/ 2307647 h 2323145"/>
              <a:gd name="connsiteX250" fmla="*/ 266777 w 11269336"/>
              <a:gd name="connsiteY250" fmla="*/ 2309012 h 2323145"/>
              <a:gd name="connsiteX251" fmla="*/ 156013 w 11269336"/>
              <a:gd name="connsiteY251" fmla="*/ 2306832 h 2323145"/>
              <a:gd name="connsiteX252" fmla="*/ 87258 w 11269336"/>
              <a:gd name="connsiteY252" fmla="*/ 2285511 h 2323145"/>
              <a:gd name="connsiteX253" fmla="*/ 23798 w 11269336"/>
              <a:gd name="connsiteY253" fmla="*/ 2281822 h 2323145"/>
              <a:gd name="connsiteX254" fmla="*/ 0 w 11269336"/>
              <a:gd name="connsiteY254" fmla="*/ 2285369 h 2323145"/>
              <a:gd name="connsiteX255" fmla="*/ 0 w 11269336"/>
              <a:gd name="connsiteY255"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533444 w 11269336"/>
              <a:gd name="connsiteY141" fmla="*/ 2181200 h 2323145"/>
              <a:gd name="connsiteX142" fmla="*/ 4492832 w 11269336"/>
              <a:gd name="connsiteY142" fmla="*/ 2188033 h 2323145"/>
              <a:gd name="connsiteX143" fmla="*/ 4467257 w 11269336"/>
              <a:gd name="connsiteY143" fmla="*/ 2196121 h 2323145"/>
              <a:gd name="connsiteX144" fmla="*/ 4405765 w 11269336"/>
              <a:gd name="connsiteY144" fmla="*/ 2199902 h 2323145"/>
              <a:gd name="connsiteX145" fmla="*/ 4401354 w 11269336"/>
              <a:gd name="connsiteY145" fmla="*/ 2194745 h 2323145"/>
              <a:gd name="connsiteX146" fmla="*/ 4366646 w 11269336"/>
              <a:gd name="connsiteY146" fmla="*/ 2198564 h 2323145"/>
              <a:gd name="connsiteX147" fmla="*/ 4354009 w 11269336"/>
              <a:gd name="connsiteY147" fmla="*/ 2204984 h 2323145"/>
              <a:gd name="connsiteX148" fmla="*/ 4348284 w 11269336"/>
              <a:gd name="connsiteY148" fmla="*/ 2205270 h 2323145"/>
              <a:gd name="connsiteX149" fmla="*/ 4333906 w 11269336"/>
              <a:gd name="connsiteY149" fmla="*/ 2205251 h 2323145"/>
              <a:gd name="connsiteX150" fmla="*/ 4308819 w 11269336"/>
              <a:gd name="connsiteY150" fmla="*/ 2203822 h 2323145"/>
              <a:gd name="connsiteX151" fmla="*/ 4301210 w 11269336"/>
              <a:gd name="connsiteY151" fmla="*/ 2204456 h 2323145"/>
              <a:gd name="connsiteX152" fmla="*/ 4283095 w 11269336"/>
              <a:gd name="connsiteY152" fmla="*/ 2198177 h 2323145"/>
              <a:gd name="connsiteX153" fmla="*/ 4250119 w 11269336"/>
              <a:gd name="connsiteY153" fmla="*/ 2196342 h 2323145"/>
              <a:gd name="connsiteX154" fmla="*/ 4189203 w 11269336"/>
              <a:gd name="connsiteY154" fmla="*/ 2178994 h 2323145"/>
              <a:gd name="connsiteX155" fmla="*/ 4154035 w 11269336"/>
              <a:gd name="connsiteY155" fmla="*/ 2171950 h 2323145"/>
              <a:gd name="connsiteX156" fmla="*/ 4129569 w 11269336"/>
              <a:gd name="connsiteY156" fmla="*/ 2163850 h 2323145"/>
              <a:gd name="connsiteX157" fmla="*/ 4061250 w 11269336"/>
              <a:gd name="connsiteY157" fmla="*/ 2159236 h 2323145"/>
              <a:gd name="connsiteX158" fmla="*/ 3945480 w 11269336"/>
              <a:gd name="connsiteY158" fmla="*/ 2158279 h 2323145"/>
              <a:gd name="connsiteX159" fmla="*/ 3921468 w 11269336"/>
              <a:gd name="connsiteY159" fmla="*/ 2156588 h 2323145"/>
              <a:gd name="connsiteX160" fmla="*/ 3903348 w 11269336"/>
              <a:gd name="connsiteY160" fmla="*/ 2149220 h 2323145"/>
              <a:gd name="connsiteX161" fmla="*/ 3901342 w 11269336"/>
              <a:gd name="connsiteY161" fmla="*/ 2142355 h 2323145"/>
              <a:gd name="connsiteX162" fmla="*/ 3888539 w 11269336"/>
              <a:gd name="connsiteY162" fmla="*/ 2140476 h 2323145"/>
              <a:gd name="connsiteX163" fmla="*/ 3885662 w 11269336"/>
              <a:gd name="connsiteY163" fmla="*/ 2138740 h 2323145"/>
              <a:gd name="connsiteX164" fmla="*/ 3868627 w 11269336"/>
              <a:gd name="connsiteY164" fmla="*/ 2130023 h 2323145"/>
              <a:gd name="connsiteX165" fmla="*/ 3819177 w 11269336"/>
              <a:gd name="connsiteY165" fmla="*/ 2142111 h 2323145"/>
              <a:gd name="connsiteX166" fmla="*/ 3769100 w 11269336"/>
              <a:gd name="connsiteY166" fmla="*/ 2131731 h 2323145"/>
              <a:gd name="connsiteX167" fmla="*/ 3562752 w 11269336"/>
              <a:gd name="connsiteY167" fmla="*/ 2131785 h 2323145"/>
              <a:gd name="connsiteX168" fmla="*/ 3541402 w 11269336"/>
              <a:gd name="connsiteY168" fmla="*/ 2106821 h 2323145"/>
              <a:gd name="connsiteX169" fmla="*/ 3365341 w 11269336"/>
              <a:gd name="connsiteY169" fmla="*/ 2077638 h 2323145"/>
              <a:gd name="connsiteX170" fmla="*/ 3170922 w 11269336"/>
              <a:gd name="connsiteY170" fmla="*/ 2115957 h 2323145"/>
              <a:gd name="connsiteX171" fmla="*/ 3156256 w 11269336"/>
              <a:gd name="connsiteY171" fmla="*/ 2124773 h 2323145"/>
              <a:gd name="connsiteX172" fmla="*/ 3140298 w 11269336"/>
              <a:gd name="connsiteY172" fmla="*/ 2129182 h 2323145"/>
              <a:gd name="connsiteX173" fmla="*/ 3138514 w 11269336"/>
              <a:gd name="connsiteY173" fmla="*/ 2128069 h 2323145"/>
              <a:gd name="connsiteX174" fmla="*/ 3120467 w 11269336"/>
              <a:gd name="connsiteY174" fmla="*/ 2128281 h 2323145"/>
              <a:gd name="connsiteX175" fmla="*/ 3116175 w 11269336"/>
              <a:gd name="connsiteY175" fmla="*/ 2131633 h 2323145"/>
              <a:gd name="connsiteX176" fmla="*/ 3103685 w 11269336"/>
              <a:gd name="connsiteY176" fmla="*/ 2132814 h 2323145"/>
              <a:gd name="connsiteX177" fmla="*/ 3078794 w 11269336"/>
              <a:gd name="connsiteY177" fmla="*/ 2137935 h 2323145"/>
              <a:gd name="connsiteX178" fmla="*/ 3074407 w 11269336"/>
              <a:gd name="connsiteY178" fmla="*/ 2136274 h 2323145"/>
              <a:gd name="connsiteX179" fmla="*/ 3037285 w 11269336"/>
              <a:gd name="connsiteY179" fmla="*/ 2139919 h 2323145"/>
              <a:gd name="connsiteX180" fmla="*/ 3036901 w 11269336"/>
              <a:gd name="connsiteY180" fmla="*/ 2138726 h 2323145"/>
              <a:gd name="connsiteX181" fmla="*/ 3026996 w 11269336"/>
              <a:gd name="connsiteY181" fmla="*/ 2134322 h 2323145"/>
              <a:gd name="connsiteX182" fmla="*/ 3007772 w 11269336"/>
              <a:gd name="connsiteY182" fmla="*/ 2128742 h 2323145"/>
              <a:gd name="connsiteX183" fmla="*/ 2965030 w 11269336"/>
              <a:gd name="connsiteY183" fmla="*/ 2100494 h 2323145"/>
              <a:gd name="connsiteX184" fmla="*/ 2926342 w 11269336"/>
              <a:gd name="connsiteY184" fmla="*/ 2104155 h 2323145"/>
              <a:gd name="connsiteX185" fmla="*/ 2918608 w 11269336"/>
              <a:gd name="connsiteY185" fmla="*/ 2104215 h 2323145"/>
              <a:gd name="connsiteX186" fmla="*/ 2918475 w 11269336"/>
              <a:gd name="connsiteY186" fmla="*/ 2103937 h 2323145"/>
              <a:gd name="connsiteX187" fmla="*/ 2910360 w 11269336"/>
              <a:gd name="connsiteY187" fmla="*/ 2103444 h 2323145"/>
              <a:gd name="connsiteX188" fmla="*/ 2904507 w 11269336"/>
              <a:gd name="connsiteY188" fmla="*/ 2104326 h 2323145"/>
              <a:gd name="connsiteX189" fmla="*/ 2889503 w 11269336"/>
              <a:gd name="connsiteY189" fmla="*/ 2104443 h 2323145"/>
              <a:gd name="connsiteX190" fmla="*/ 2884480 w 11269336"/>
              <a:gd name="connsiteY190" fmla="*/ 2102626 h 2323145"/>
              <a:gd name="connsiteX191" fmla="*/ 2882689 w 11269336"/>
              <a:gd name="connsiteY191" fmla="*/ 2099228 h 2323145"/>
              <a:gd name="connsiteX192" fmla="*/ 2881291 w 11269336"/>
              <a:gd name="connsiteY192" fmla="*/ 2099618 h 2323145"/>
              <a:gd name="connsiteX193" fmla="*/ 2853979 w 11269336"/>
              <a:gd name="connsiteY193" fmla="*/ 2090388 h 2323145"/>
              <a:gd name="connsiteX194" fmla="*/ 2791790 w 11269336"/>
              <a:gd name="connsiteY194" fmla="*/ 2080332 h 2323145"/>
              <a:gd name="connsiteX195" fmla="*/ 2755844 w 11269336"/>
              <a:gd name="connsiteY195" fmla="*/ 2078874 h 2323145"/>
              <a:gd name="connsiteX196" fmla="*/ 2657742 w 11269336"/>
              <a:gd name="connsiteY196" fmla="*/ 2070179 h 2323145"/>
              <a:gd name="connsiteX197" fmla="*/ 2559549 w 11269336"/>
              <a:gd name="connsiteY197" fmla="*/ 2057873 h 2323145"/>
              <a:gd name="connsiteX198" fmla="*/ 2512054 w 11269336"/>
              <a:gd name="connsiteY198" fmla="*/ 2031671 h 2323145"/>
              <a:gd name="connsiteX199" fmla="*/ 2506437 w 11269336"/>
              <a:gd name="connsiteY199" fmla="*/ 2030918 h 2323145"/>
              <a:gd name="connsiteX200" fmla="*/ 2491752 w 11269336"/>
              <a:gd name="connsiteY200" fmla="*/ 2033906 h 2323145"/>
              <a:gd name="connsiteX201" fmla="*/ 2486338 w 11269336"/>
              <a:gd name="connsiteY201" fmla="*/ 2035862 h 2323145"/>
              <a:gd name="connsiteX202" fmla="*/ 2478186 w 11269336"/>
              <a:gd name="connsiteY202" fmla="*/ 2036953 h 2323145"/>
              <a:gd name="connsiteX203" fmla="*/ 2477950 w 11269336"/>
              <a:gd name="connsiteY203" fmla="*/ 2036715 h 2323145"/>
              <a:gd name="connsiteX204" fmla="*/ 2470381 w 11269336"/>
              <a:gd name="connsiteY204" fmla="*/ 2038256 h 2323145"/>
              <a:gd name="connsiteX205" fmla="*/ 2433781 w 11269336"/>
              <a:gd name="connsiteY205" fmla="*/ 2049140 h 2323145"/>
              <a:gd name="connsiteX206" fmla="*/ 2381172 w 11269336"/>
              <a:gd name="connsiteY206" fmla="*/ 2030645 h 2323145"/>
              <a:gd name="connsiteX207" fmla="*/ 2360198 w 11269336"/>
              <a:gd name="connsiteY207" fmla="*/ 2029059 h 2323145"/>
              <a:gd name="connsiteX208" fmla="*/ 2348815 w 11269336"/>
              <a:gd name="connsiteY208" fmla="*/ 2026798 h 2323145"/>
              <a:gd name="connsiteX209" fmla="*/ 2347988 w 11269336"/>
              <a:gd name="connsiteY209" fmla="*/ 2025745 h 2323145"/>
              <a:gd name="connsiteX210" fmla="*/ 2312920 w 11269336"/>
              <a:gd name="connsiteY210" fmla="*/ 2036311 h 2323145"/>
              <a:gd name="connsiteX211" fmla="*/ 2307986 w 11269336"/>
              <a:gd name="connsiteY211" fmla="*/ 2035583 h 2323145"/>
              <a:gd name="connsiteX212" fmla="*/ 2285481 w 11269336"/>
              <a:gd name="connsiteY212" fmla="*/ 2045197 h 2323145"/>
              <a:gd name="connsiteX213" fmla="*/ 2273666 w 11269336"/>
              <a:gd name="connsiteY213" fmla="*/ 2048710 h 2323145"/>
              <a:gd name="connsiteX214" fmla="*/ 2270719 w 11269336"/>
              <a:gd name="connsiteY214" fmla="*/ 2052702 h 2323145"/>
              <a:gd name="connsiteX215" fmla="*/ 2253080 w 11269336"/>
              <a:gd name="connsiteY215" fmla="*/ 2056363 h 2323145"/>
              <a:gd name="connsiteX216" fmla="*/ 2250906 w 11269336"/>
              <a:gd name="connsiteY216" fmla="*/ 2055654 h 2323145"/>
              <a:gd name="connsiteX217" fmla="*/ 2236905 w 11269336"/>
              <a:gd name="connsiteY217" fmla="*/ 2062882 h 2323145"/>
              <a:gd name="connsiteX218" fmla="*/ 2225830 w 11269336"/>
              <a:gd name="connsiteY218" fmla="*/ 2074027 h 2323145"/>
              <a:gd name="connsiteX219" fmla="*/ 2073776 w 11269336"/>
              <a:gd name="connsiteY219" fmla="*/ 2089244 h 2323145"/>
              <a:gd name="connsiteX220" fmla="*/ 1948256 w 11269336"/>
              <a:gd name="connsiteY220" fmla="*/ 2146616 h 2323145"/>
              <a:gd name="connsiteX221" fmla="*/ 1865582 w 11269336"/>
              <a:gd name="connsiteY221" fmla="*/ 2153738 h 2323145"/>
              <a:gd name="connsiteX222" fmla="*/ 1835210 w 11269336"/>
              <a:gd name="connsiteY222" fmla="*/ 2134244 h 2323145"/>
              <a:gd name="connsiteX223" fmla="*/ 1632661 w 11269336"/>
              <a:gd name="connsiteY223" fmla="*/ 2173882 h 2323145"/>
              <a:gd name="connsiteX224" fmla="*/ 1579590 w 11269336"/>
              <a:gd name="connsiteY224" fmla="*/ 2173680 h 2323145"/>
              <a:gd name="connsiteX225" fmla="*/ 1535601 w 11269336"/>
              <a:gd name="connsiteY225" fmla="*/ 2194590 h 2323145"/>
              <a:gd name="connsiteX226" fmla="*/ 1515594 w 11269336"/>
              <a:gd name="connsiteY226" fmla="*/ 2189622 h 2323145"/>
              <a:gd name="connsiteX227" fmla="*/ 1512113 w 11269336"/>
              <a:gd name="connsiteY227" fmla="*/ 2188534 h 2323145"/>
              <a:gd name="connsiteX228" fmla="*/ 1498838 w 11269336"/>
              <a:gd name="connsiteY228" fmla="*/ 2189213 h 2323145"/>
              <a:gd name="connsiteX229" fmla="*/ 1494279 w 11269336"/>
              <a:gd name="connsiteY229" fmla="*/ 2183112 h 2323145"/>
              <a:gd name="connsiteX230" fmla="*/ 1473714 w 11269336"/>
              <a:gd name="connsiteY230" fmla="*/ 2179625 h 2323145"/>
              <a:gd name="connsiteX231" fmla="*/ 1449503 w 11269336"/>
              <a:gd name="connsiteY231" fmla="*/ 2182633 h 2323145"/>
              <a:gd name="connsiteX232" fmla="*/ 1266687 w 11269336"/>
              <a:gd name="connsiteY232" fmla="*/ 2212688 h 2323145"/>
              <a:gd name="connsiteX233" fmla="*/ 1239614 w 11269336"/>
              <a:gd name="connsiteY233" fmla="*/ 2209727 h 2323145"/>
              <a:gd name="connsiteX234" fmla="*/ 1202436 w 11269336"/>
              <a:gd name="connsiteY234" fmla="*/ 2209817 h 2323145"/>
              <a:gd name="connsiteX235" fmla="*/ 1136097 w 11269336"/>
              <a:gd name="connsiteY235" fmla="*/ 2205112 h 2323145"/>
              <a:gd name="connsiteX236" fmla="*/ 988232 w 11269336"/>
              <a:gd name="connsiteY236" fmla="*/ 2235635 h 2323145"/>
              <a:gd name="connsiteX237" fmla="*/ 981959 w 11269336"/>
              <a:gd name="connsiteY237" fmla="*/ 2231607 h 2323145"/>
              <a:gd name="connsiteX238" fmla="*/ 938600 w 11269336"/>
              <a:gd name="connsiteY238" fmla="*/ 2238113 h 2323145"/>
              <a:gd name="connsiteX239" fmla="*/ 791788 w 11269336"/>
              <a:gd name="connsiteY239" fmla="*/ 2293224 h 2323145"/>
              <a:gd name="connsiteX240" fmla="*/ 706914 w 11269336"/>
              <a:gd name="connsiteY240" fmla="*/ 2305046 h 2323145"/>
              <a:gd name="connsiteX241" fmla="*/ 675971 w 11269336"/>
              <a:gd name="connsiteY241" fmla="*/ 2304030 h 2323145"/>
              <a:gd name="connsiteX242" fmla="*/ 624180 w 11269336"/>
              <a:gd name="connsiteY242" fmla="*/ 2302650 h 2323145"/>
              <a:gd name="connsiteX243" fmla="*/ 583453 w 11269336"/>
              <a:gd name="connsiteY243" fmla="*/ 2288788 h 2323145"/>
              <a:gd name="connsiteX244" fmla="*/ 540946 w 11269336"/>
              <a:gd name="connsiteY244" fmla="*/ 2292721 h 2323145"/>
              <a:gd name="connsiteX245" fmla="*/ 533680 w 11269336"/>
              <a:gd name="connsiteY245" fmla="*/ 2310233 h 2323145"/>
              <a:gd name="connsiteX246" fmla="*/ 487366 w 11269336"/>
              <a:gd name="connsiteY246" fmla="*/ 2309053 h 2323145"/>
              <a:gd name="connsiteX247" fmla="*/ 416820 w 11269336"/>
              <a:gd name="connsiteY247" fmla="*/ 2305443 h 2323145"/>
              <a:gd name="connsiteX248" fmla="*/ 376805 w 11269336"/>
              <a:gd name="connsiteY248" fmla="*/ 2307647 h 2323145"/>
              <a:gd name="connsiteX249" fmla="*/ 266777 w 11269336"/>
              <a:gd name="connsiteY249" fmla="*/ 2309012 h 2323145"/>
              <a:gd name="connsiteX250" fmla="*/ 156013 w 11269336"/>
              <a:gd name="connsiteY250" fmla="*/ 2306832 h 2323145"/>
              <a:gd name="connsiteX251" fmla="*/ 87258 w 11269336"/>
              <a:gd name="connsiteY251" fmla="*/ 2285511 h 2323145"/>
              <a:gd name="connsiteX252" fmla="*/ 23798 w 11269336"/>
              <a:gd name="connsiteY252" fmla="*/ 2281822 h 2323145"/>
              <a:gd name="connsiteX253" fmla="*/ 0 w 11269336"/>
              <a:gd name="connsiteY253" fmla="*/ 2285369 h 2323145"/>
              <a:gd name="connsiteX254" fmla="*/ 0 w 11269336"/>
              <a:gd name="connsiteY254"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533444 w 11269336"/>
              <a:gd name="connsiteY141" fmla="*/ 2181200 h 2323145"/>
              <a:gd name="connsiteX142" fmla="*/ 4467257 w 11269336"/>
              <a:gd name="connsiteY142" fmla="*/ 2196121 h 2323145"/>
              <a:gd name="connsiteX143" fmla="*/ 4405765 w 11269336"/>
              <a:gd name="connsiteY143" fmla="*/ 2199902 h 2323145"/>
              <a:gd name="connsiteX144" fmla="*/ 4401354 w 11269336"/>
              <a:gd name="connsiteY144" fmla="*/ 2194745 h 2323145"/>
              <a:gd name="connsiteX145" fmla="*/ 4366646 w 11269336"/>
              <a:gd name="connsiteY145" fmla="*/ 2198564 h 2323145"/>
              <a:gd name="connsiteX146" fmla="*/ 4354009 w 11269336"/>
              <a:gd name="connsiteY146" fmla="*/ 2204984 h 2323145"/>
              <a:gd name="connsiteX147" fmla="*/ 4348284 w 11269336"/>
              <a:gd name="connsiteY147" fmla="*/ 2205270 h 2323145"/>
              <a:gd name="connsiteX148" fmla="*/ 4333906 w 11269336"/>
              <a:gd name="connsiteY148" fmla="*/ 2205251 h 2323145"/>
              <a:gd name="connsiteX149" fmla="*/ 4308819 w 11269336"/>
              <a:gd name="connsiteY149" fmla="*/ 2203822 h 2323145"/>
              <a:gd name="connsiteX150" fmla="*/ 4301210 w 11269336"/>
              <a:gd name="connsiteY150" fmla="*/ 2204456 h 2323145"/>
              <a:gd name="connsiteX151" fmla="*/ 4283095 w 11269336"/>
              <a:gd name="connsiteY151" fmla="*/ 2198177 h 2323145"/>
              <a:gd name="connsiteX152" fmla="*/ 4250119 w 11269336"/>
              <a:gd name="connsiteY152" fmla="*/ 2196342 h 2323145"/>
              <a:gd name="connsiteX153" fmla="*/ 4189203 w 11269336"/>
              <a:gd name="connsiteY153" fmla="*/ 2178994 h 2323145"/>
              <a:gd name="connsiteX154" fmla="*/ 4154035 w 11269336"/>
              <a:gd name="connsiteY154" fmla="*/ 2171950 h 2323145"/>
              <a:gd name="connsiteX155" fmla="*/ 4129569 w 11269336"/>
              <a:gd name="connsiteY155" fmla="*/ 2163850 h 2323145"/>
              <a:gd name="connsiteX156" fmla="*/ 4061250 w 11269336"/>
              <a:gd name="connsiteY156" fmla="*/ 2159236 h 2323145"/>
              <a:gd name="connsiteX157" fmla="*/ 3945480 w 11269336"/>
              <a:gd name="connsiteY157" fmla="*/ 2158279 h 2323145"/>
              <a:gd name="connsiteX158" fmla="*/ 3921468 w 11269336"/>
              <a:gd name="connsiteY158" fmla="*/ 2156588 h 2323145"/>
              <a:gd name="connsiteX159" fmla="*/ 3903348 w 11269336"/>
              <a:gd name="connsiteY159" fmla="*/ 2149220 h 2323145"/>
              <a:gd name="connsiteX160" fmla="*/ 3901342 w 11269336"/>
              <a:gd name="connsiteY160" fmla="*/ 2142355 h 2323145"/>
              <a:gd name="connsiteX161" fmla="*/ 3888539 w 11269336"/>
              <a:gd name="connsiteY161" fmla="*/ 2140476 h 2323145"/>
              <a:gd name="connsiteX162" fmla="*/ 3885662 w 11269336"/>
              <a:gd name="connsiteY162" fmla="*/ 2138740 h 2323145"/>
              <a:gd name="connsiteX163" fmla="*/ 3868627 w 11269336"/>
              <a:gd name="connsiteY163" fmla="*/ 2130023 h 2323145"/>
              <a:gd name="connsiteX164" fmla="*/ 3819177 w 11269336"/>
              <a:gd name="connsiteY164" fmla="*/ 2142111 h 2323145"/>
              <a:gd name="connsiteX165" fmla="*/ 3769100 w 11269336"/>
              <a:gd name="connsiteY165" fmla="*/ 2131731 h 2323145"/>
              <a:gd name="connsiteX166" fmla="*/ 3562752 w 11269336"/>
              <a:gd name="connsiteY166" fmla="*/ 2131785 h 2323145"/>
              <a:gd name="connsiteX167" fmla="*/ 3541402 w 11269336"/>
              <a:gd name="connsiteY167" fmla="*/ 2106821 h 2323145"/>
              <a:gd name="connsiteX168" fmla="*/ 3365341 w 11269336"/>
              <a:gd name="connsiteY168" fmla="*/ 2077638 h 2323145"/>
              <a:gd name="connsiteX169" fmla="*/ 3170922 w 11269336"/>
              <a:gd name="connsiteY169" fmla="*/ 2115957 h 2323145"/>
              <a:gd name="connsiteX170" fmla="*/ 3156256 w 11269336"/>
              <a:gd name="connsiteY170" fmla="*/ 2124773 h 2323145"/>
              <a:gd name="connsiteX171" fmla="*/ 3140298 w 11269336"/>
              <a:gd name="connsiteY171" fmla="*/ 2129182 h 2323145"/>
              <a:gd name="connsiteX172" fmla="*/ 3138514 w 11269336"/>
              <a:gd name="connsiteY172" fmla="*/ 2128069 h 2323145"/>
              <a:gd name="connsiteX173" fmla="*/ 3120467 w 11269336"/>
              <a:gd name="connsiteY173" fmla="*/ 2128281 h 2323145"/>
              <a:gd name="connsiteX174" fmla="*/ 3116175 w 11269336"/>
              <a:gd name="connsiteY174" fmla="*/ 2131633 h 2323145"/>
              <a:gd name="connsiteX175" fmla="*/ 3103685 w 11269336"/>
              <a:gd name="connsiteY175" fmla="*/ 2132814 h 2323145"/>
              <a:gd name="connsiteX176" fmla="*/ 3078794 w 11269336"/>
              <a:gd name="connsiteY176" fmla="*/ 2137935 h 2323145"/>
              <a:gd name="connsiteX177" fmla="*/ 3074407 w 11269336"/>
              <a:gd name="connsiteY177" fmla="*/ 2136274 h 2323145"/>
              <a:gd name="connsiteX178" fmla="*/ 3037285 w 11269336"/>
              <a:gd name="connsiteY178" fmla="*/ 2139919 h 2323145"/>
              <a:gd name="connsiteX179" fmla="*/ 3036901 w 11269336"/>
              <a:gd name="connsiteY179" fmla="*/ 2138726 h 2323145"/>
              <a:gd name="connsiteX180" fmla="*/ 3026996 w 11269336"/>
              <a:gd name="connsiteY180" fmla="*/ 2134322 h 2323145"/>
              <a:gd name="connsiteX181" fmla="*/ 3007772 w 11269336"/>
              <a:gd name="connsiteY181" fmla="*/ 2128742 h 2323145"/>
              <a:gd name="connsiteX182" fmla="*/ 2965030 w 11269336"/>
              <a:gd name="connsiteY182" fmla="*/ 2100494 h 2323145"/>
              <a:gd name="connsiteX183" fmla="*/ 2926342 w 11269336"/>
              <a:gd name="connsiteY183" fmla="*/ 2104155 h 2323145"/>
              <a:gd name="connsiteX184" fmla="*/ 2918608 w 11269336"/>
              <a:gd name="connsiteY184" fmla="*/ 2104215 h 2323145"/>
              <a:gd name="connsiteX185" fmla="*/ 2918475 w 11269336"/>
              <a:gd name="connsiteY185" fmla="*/ 2103937 h 2323145"/>
              <a:gd name="connsiteX186" fmla="*/ 2910360 w 11269336"/>
              <a:gd name="connsiteY186" fmla="*/ 2103444 h 2323145"/>
              <a:gd name="connsiteX187" fmla="*/ 2904507 w 11269336"/>
              <a:gd name="connsiteY187" fmla="*/ 2104326 h 2323145"/>
              <a:gd name="connsiteX188" fmla="*/ 2889503 w 11269336"/>
              <a:gd name="connsiteY188" fmla="*/ 2104443 h 2323145"/>
              <a:gd name="connsiteX189" fmla="*/ 2884480 w 11269336"/>
              <a:gd name="connsiteY189" fmla="*/ 2102626 h 2323145"/>
              <a:gd name="connsiteX190" fmla="*/ 2882689 w 11269336"/>
              <a:gd name="connsiteY190" fmla="*/ 2099228 h 2323145"/>
              <a:gd name="connsiteX191" fmla="*/ 2881291 w 11269336"/>
              <a:gd name="connsiteY191" fmla="*/ 2099618 h 2323145"/>
              <a:gd name="connsiteX192" fmla="*/ 2853979 w 11269336"/>
              <a:gd name="connsiteY192" fmla="*/ 2090388 h 2323145"/>
              <a:gd name="connsiteX193" fmla="*/ 2791790 w 11269336"/>
              <a:gd name="connsiteY193" fmla="*/ 2080332 h 2323145"/>
              <a:gd name="connsiteX194" fmla="*/ 2755844 w 11269336"/>
              <a:gd name="connsiteY194" fmla="*/ 2078874 h 2323145"/>
              <a:gd name="connsiteX195" fmla="*/ 2657742 w 11269336"/>
              <a:gd name="connsiteY195" fmla="*/ 2070179 h 2323145"/>
              <a:gd name="connsiteX196" fmla="*/ 2559549 w 11269336"/>
              <a:gd name="connsiteY196" fmla="*/ 2057873 h 2323145"/>
              <a:gd name="connsiteX197" fmla="*/ 2512054 w 11269336"/>
              <a:gd name="connsiteY197" fmla="*/ 2031671 h 2323145"/>
              <a:gd name="connsiteX198" fmla="*/ 2506437 w 11269336"/>
              <a:gd name="connsiteY198" fmla="*/ 2030918 h 2323145"/>
              <a:gd name="connsiteX199" fmla="*/ 2491752 w 11269336"/>
              <a:gd name="connsiteY199" fmla="*/ 2033906 h 2323145"/>
              <a:gd name="connsiteX200" fmla="*/ 2486338 w 11269336"/>
              <a:gd name="connsiteY200" fmla="*/ 2035862 h 2323145"/>
              <a:gd name="connsiteX201" fmla="*/ 2478186 w 11269336"/>
              <a:gd name="connsiteY201" fmla="*/ 2036953 h 2323145"/>
              <a:gd name="connsiteX202" fmla="*/ 2477950 w 11269336"/>
              <a:gd name="connsiteY202" fmla="*/ 2036715 h 2323145"/>
              <a:gd name="connsiteX203" fmla="*/ 2470381 w 11269336"/>
              <a:gd name="connsiteY203" fmla="*/ 2038256 h 2323145"/>
              <a:gd name="connsiteX204" fmla="*/ 2433781 w 11269336"/>
              <a:gd name="connsiteY204" fmla="*/ 2049140 h 2323145"/>
              <a:gd name="connsiteX205" fmla="*/ 2381172 w 11269336"/>
              <a:gd name="connsiteY205" fmla="*/ 2030645 h 2323145"/>
              <a:gd name="connsiteX206" fmla="*/ 2360198 w 11269336"/>
              <a:gd name="connsiteY206" fmla="*/ 2029059 h 2323145"/>
              <a:gd name="connsiteX207" fmla="*/ 2348815 w 11269336"/>
              <a:gd name="connsiteY207" fmla="*/ 2026798 h 2323145"/>
              <a:gd name="connsiteX208" fmla="*/ 2347988 w 11269336"/>
              <a:gd name="connsiteY208" fmla="*/ 2025745 h 2323145"/>
              <a:gd name="connsiteX209" fmla="*/ 2312920 w 11269336"/>
              <a:gd name="connsiteY209" fmla="*/ 2036311 h 2323145"/>
              <a:gd name="connsiteX210" fmla="*/ 2307986 w 11269336"/>
              <a:gd name="connsiteY210" fmla="*/ 2035583 h 2323145"/>
              <a:gd name="connsiteX211" fmla="*/ 2285481 w 11269336"/>
              <a:gd name="connsiteY211" fmla="*/ 2045197 h 2323145"/>
              <a:gd name="connsiteX212" fmla="*/ 2273666 w 11269336"/>
              <a:gd name="connsiteY212" fmla="*/ 2048710 h 2323145"/>
              <a:gd name="connsiteX213" fmla="*/ 2270719 w 11269336"/>
              <a:gd name="connsiteY213" fmla="*/ 2052702 h 2323145"/>
              <a:gd name="connsiteX214" fmla="*/ 2253080 w 11269336"/>
              <a:gd name="connsiteY214" fmla="*/ 2056363 h 2323145"/>
              <a:gd name="connsiteX215" fmla="*/ 2250906 w 11269336"/>
              <a:gd name="connsiteY215" fmla="*/ 2055654 h 2323145"/>
              <a:gd name="connsiteX216" fmla="*/ 2236905 w 11269336"/>
              <a:gd name="connsiteY216" fmla="*/ 2062882 h 2323145"/>
              <a:gd name="connsiteX217" fmla="*/ 2225830 w 11269336"/>
              <a:gd name="connsiteY217" fmla="*/ 2074027 h 2323145"/>
              <a:gd name="connsiteX218" fmla="*/ 2073776 w 11269336"/>
              <a:gd name="connsiteY218" fmla="*/ 2089244 h 2323145"/>
              <a:gd name="connsiteX219" fmla="*/ 1948256 w 11269336"/>
              <a:gd name="connsiteY219" fmla="*/ 2146616 h 2323145"/>
              <a:gd name="connsiteX220" fmla="*/ 1865582 w 11269336"/>
              <a:gd name="connsiteY220" fmla="*/ 2153738 h 2323145"/>
              <a:gd name="connsiteX221" fmla="*/ 1835210 w 11269336"/>
              <a:gd name="connsiteY221" fmla="*/ 2134244 h 2323145"/>
              <a:gd name="connsiteX222" fmla="*/ 1632661 w 11269336"/>
              <a:gd name="connsiteY222" fmla="*/ 2173882 h 2323145"/>
              <a:gd name="connsiteX223" fmla="*/ 1579590 w 11269336"/>
              <a:gd name="connsiteY223" fmla="*/ 2173680 h 2323145"/>
              <a:gd name="connsiteX224" fmla="*/ 1535601 w 11269336"/>
              <a:gd name="connsiteY224" fmla="*/ 2194590 h 2323145"/>
              <a:gd name="connsiteX225" fmla="*/ 1515594 w 11269336"/>
              <a:gd name="connsiteY225" fmla="*/ 2189622 h 2323145"/>
              <a:gd name="connsiteX226" fmla="*/ 1512113 w 11269336"/>
              <a:gd name="connsiteY226" fmla="*/ 2188534 h 2323145"/>
              <a:gd name="connsiteX227" fmla="*/ 1498838 w 11269336"/>
              <a:gd name="connsiteY227" fmla="*/ 2189213 h 2323145"/>
              <a:gd name="connsiteX228" fmla="*/ 1494279 w 11269336"/>
              <a:gd name="connsiteY228" fmla="*/ 2183112 h 2323145"/>
              <a:gd name="connsiteX229" fmla="*/ 1473714 w 11269336"/>
              <a:gd name="connsiteY229" fmla="*/ 2179625 h 2323145"/>
              <a:gd name="connsiteX230" fmla="*/ 1449503 w 11269336"/>
              <a:gd name="connsiteY230" fmla="*/ 2182633 h 2323145"/>
              <a:gd name="connsiteX231" fmla="*/ 1266687 w 11269336"/>
              <a:gd name="connsiteY231" fmla="*/ 2212688 h 2323145"/>
              <a:gd name="connsiteX232" fmla="*/ 1239614 w 11269336"/>
              <a:gd name="connsiteY232" fmla="*/ 2209727 h 2323145"/>
              <a:gd name="connsiteX233" fmla="*/ 1202436 w 11269336"/>
              <a:gd name="connsiteY233" fmla="*/ 2209817 h 2323145"/>
              <a:gd name="connsiteX234" fmla="*/ 1136097 w 11269336"/>
              <a:gd name="connsiteY234" fmla="*/ 2205112 h 2323145"/>
              <a:gd name="connsiteX235" fmla="*/ 988232 w 11269336"/>
              <a:gd name="connsiteY235" fmla="*/ 2235635 h 2323145"/>
              <a:gd name="connsiteX236" fmla="*/ 981959 w 11269336"/>
              <a:gd name="connsiteY236" fmla="*/ 2231607 h 2323145"/>
              <a:gd name="connsiteX237" fmla="*/ 938600 w 11269336"/>
              <a:gd name="connsiteY237" fmla="*/ 2238113 h 2323145"/>
              <a:gd name="connsiteX238" fmla="*/ 791788 w 11269336"/>
              <a:gd name="connsiteY238" fmla="*/ 2293224 h 2323145"/>
              <a:gd name="connsiteX239" fmla="*/ 706914 w 11269336"/>
              <a:gd name="connsiteY239" fmla="*/ 2305046 h 2323145"/>
              <a:gd name="connsiteX240" fmla="*/ 675971 w 11269336"/>
              <a:gd name="connsiteY240" fmla="*/ 2304030 h 2323145"/>
              <a:gd name="connsiteX241" fmla="*/ 624180 w 11269336"/>
              <a:gd name="connsiteY241" fmla="*/ 2302650 h 2323145"/>
              <a:gd name="connsiteX242" fmla="*/ 583453 w 11269336"/>
              <a:gd name="connsiteY242" fmla="*/ 2288788 h 2323145"/>
              <a:gd name="connsiteX243" fmla="*/ 540946 w 11269336"/>
              <a:gd name="connsiteY243" fmla="*/ 2292721 h 2323145"/>
              <a:gd name="connsiteX244" fmla="*/ 533680 w 11269336"/>
              <a:gd name="connsiteY244" fmla="*/ 2310233 h 2323145"/>
              <a:gd name="connsiteX245" fmla="*/ 487366 w 11269336"/>
              <a:gd name="connsiteY245" fmla="*/ 2309053 h 2323145"/>
              <a:gd name="connsiteX246" fmla="*/ 416820 w 11269336"/>
              <a:gd name="connsiteY246" fmla="*/ 2305443 h 2323145"/>
              <a:gd name="connsiteX247" fmla="*/ 376805 w 11269336"/>
              <a:gd name="connsiteY247" fmla="*/ 2307647 h 2323145"/>
              <a:gd name="connsiteX248" fmla="*/ 266777 w 11269336"/>
              <a:gd name="connsiteY248" fmla="*/ 2309012 h 2323145"/>
              <a:gd name="connsiteX249" fmla="*/ 156013 w 11269336"/>
              <a:gd name="connsiteY249" fmla="*/ 2306832 h 2323145"/>
              <a:gd name="connsiteX250" fmla="*/ 87258 w 11269336"/>
              <a:gd name="connsiteY250" fmla="*/ 2285511 h 2323145"/>
              <a:gd name="connsiteX251" fmla="*/ 23798 w 11269336"/>
              <a:gd name="connsiteY251" fmla="*/ 2281822 h 2323145"/>
              <a:gd name="connsiteX252" fmla="*/ 0 w 11269336"/>
              <a:gd name="connsiteY252" fmla="*/ 2285369 h 2323145"/>
              <a:gd name="connsiteX253" fmla="*/ 0 w 11269336"/>
              <a:gd name="connsiteY253"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467257 w 11269336"/>
              <a:gd name="connsiteY141" fmla="*/ 2196121 h 2323145"/>
              <a:gd name="connsiteX142" fmla="*/ 4405765 w 11269336"/>
              <a:gd name="connsiteY142" fmla="*/ 2199902 h 2323145"/>
              <a:gd name="connsiteX143" fmla="*/ 4401354 w 11269336"/>
              <a:gd name="connsiteY143" fmla="*/ 2194745 h 2323145"/>
              <a:gd name="connsiteX144" fmla="*/ 4366646 w 11269336"/>
              <a:gd name="connsiteY144" fmla="*/ 2198564 h 2323145"/>
              <a:gd name="connsiteX145" fmla="*/ 4354009 w 11269336"/>
              <a:gd name="connsiteY145" fmla="*/ 2204984 h 2323145"/>
              <a:gd name="connsiteX146" fmla="*/ 4348284 w 11269336"/>
              <a:gd name="connsiteY146" fmla="*/ 2205270 h 2323145"/>
              <a:gd name="connsiteX147" fmla="*/ 4333906 w 11269336"/>
              <a:gd name="connsiteY147" fmla="*/ 2205251 h 2323145"/>
              <a:gd name="connsiteX148" fmla="*/ 4308819 w 11269336"/>
              <a:gd name="connsiteY148" fmla="*/ 2203822 h 2323145"/>
              <a:gd name="connsiteX149" fmla="*/ 4301210 w 11269336"/>
              <a:gd name="connsiteY149" fmla="*/ 2204456 h 2323145"/>
              <a:gd name="connsiteX150" fmla="*/ 4283095 w 11269336"/>
              <a:gd name="connsiteY150" fmla="*/ 2198177 h 2323145"/>
              <a:gd name="connsiteX151" fmla="*/ 4250119 w 11269336"/>
              <a:gd name="connsiteY151" fmla="*/ 2196342 h 2323145"/>
              <a:gd name="connsiteX152" fmla="*/ 4189203 w 11269336"/>
              <a:gd name="connsiteY152" fmla="*/ 2178994 h 2323145"/>
              <a:gd name="connsiteX153" fmla="*/ 4154035 w 11269336"/>
              <a:gd name="connsiteY153" fmla="*/ 2171950 h 2323145"/>
              <a:gd name="connsiteX154" fmla="*/ 4129569 w 11269336"/>
              <a:gd name="connsiteY154" fmla="*/ 2163850 h 2323145"/>
              <a:gd name="connsiteX155" fmla="*/ 4061250 w 11269336"/>
              <a:gd name="connsiteY155" fmla="*/ 2159236 h 2323145"/>
              <a:gd name="connsiteX156" fmla="*/ 3945480 w 11269336"/>
              <a:gd name="connsiteY156" fmla="*/ 2158279 h 2323145"/>
              <a:gd name="connsiteX157" fmla="*/ 3921468 w 11269336"/>
              <a:gd name="connsiteY157" fmla="*/ 2156588 h 2323145"/>
              <a:gd name="connsiteX158" fmla="*/ 3903348 w 11269336"/>
              <a:gd name="connsiteY158" fmla="*/ 2149220 h 2323145"/>
              <a:gd name="connsiteX159" fmla="*/ 3901342 w 11269336"/>
              <a:gd name="connsiteY159" fmla="*/ 2142355 h 2323145"/>
              <a:gd name="connsiteX160" fmla="*/ 3888539 w 11269336"/>
              <a:gd name="connsiteY160" fmla="*/ 2140476 h 2323145"/>
              <a:gd name="connsiteX161" fmla="*/ 3885662 w 11269336"/>
              <a:gd name="connsiteY161" fmla="*/ 2138740 h 2323145"/>
              <a:gd name="connsiteX162" fmla="*/ 3868627 w 11269336"/>
              <a:gd name="connsiteY162" fmla="*/ 2130023 h 2323145"/>
              <a:gd name="connsiteX163" fmla="*/ 3819177 w 11269336"/>
              <a:gd name="connsiteY163" fmla="*/ 2142111 h 2323145"/>
              <a:gd name="connsiteX164" fmla="*/ 3769100 w 11269336"/>
              <a:gd name="connsiteY164" fmla="*/ 2131731 h 2323145"/>
              <a:gd name="connsiteX165" fmla="*/ 3562752 w 11269336"/>
              <a:gd name="connsiteY165" fmla="*/ 2131785 h 2323145"/>
              <a:gd name="connsiteX166" fmla="*/ 3541402 w 11269336"/>
              <a:gd name="connsiteY166" fmla="*/ 2106821 h 2323145"/>
              <a:gd name="connsiteX167" fmla="*/ 3365341 w 11269336"/>
              <a:gd name="connsiteY167" fmla="*/ 2077638 h 2323145"/>
              <a:gd name="connsiteX168" fmla="*/ 3170922 w 11269336"/>
              <a:gd name="connsiteY168" fmla="*/ 2115957 h 2323145"/>
              <a:gd name="connsiteX169" fmla="*/ 3156256 w 11269336"/>
              <a:gd name="connsiteY169" fmla="*/ 2124773 h 2323145"/>
              <a:gd name="connsiteX170" fmla="*/ 3140298 w 11269336"/>
              <a:gd name="connsiteY170" fmla="*/ 2129182 h 2323145"/>
              <a:gd name="connsiteX171" fmla="*/ 3138514 w 11269336"/>
              <a:gd name="connsiteY171" fmla="*/ 2128069 h 2323145"/>
              <a:gd name="connsiteX172" fmla="*/ 3120467 w 11269336"/>
              <a:gd name="connsiteY172" fmla="*/ 2128281 h 2323145"/>
              <a:gd name="connsiteX173" fmla="*/ 3116175 w 11269336"/>
              <a:gd name="connsiteY173" fmla="*/ 2131633 h 2323145"/>
              <a:gd name="connsiteX174" fmla="*/ 3103685 w 11269336"/>
              <a:gd name="connsiteY174" fmla="*/ 2132814 h 2323145"/>
              <a:gd name="connsiteX175" fmla="*/ 3078794 w 11269336"/>
              <a:gd name="connsiteY175" fmla="*/ 2137935 h 2323145"/>
              <a:gd name="connsiteX176" fmla="*/ 3074407 w 11269336"/>
              <a:gd name="connsiteY176" fmla="*/ 2136274 h 2323145"/>
              <a:gd name="connsiteX177" fmla="*/ 3037285 w 11269336"/>
              <a:gd name="connsiteY177" fmla="*/ 2139919 h 2323145"/>
              <a:gd name="connsiteX178" fmla="*/ 3036901 w 11269336"/>
              <a:gd name="connsiteY178" fmla="*/ 2138726 h 2323145"/>
              <a:gd name="connsiteX179" fmla="*/ 3026996 w 11269336"/>
              <a:gd name="connsiteY179" fmla="*/ 2134322 h 2323145"/>
              <a:gd name="connsiteX180" fmla="*/ 3007772 w 11269336"/>
              <a:gd name="connsiteY180" fmla="*/ 2128742 h 2323145"/>
              <a:gd name="connsiteX181" fmla="*/ 2965030 w 11269336"/>
              <a:gd name="connsiteY181" fmla="*/ 2100494 h 2323145"/>
              <a:gd name="connsiteX182" fmla="*/ 2926342 w 11269336"/>
              <a:gd name="connsiteY182" fmla="*/ 2104155 h 2323145"/>
              <a:gd name="connsiteX183" fmla="*/ 2918608 w 11269336"/>
              <a:gd name="connsiteY183" fmla="*/ 2104215 h 2323145"/>
              <a:gd name="connsiteX184" fmla="*/ 2918475 w 11269336"/>
              <a:gd name="connsiteY184" fmla="*/ 2103937 h 2323145"/>
              <a:gd name="connsiteX185" fmla="*/ 2910360 w 11269336"/>
              <a:gd name="connsiteY185" fmla="*/ 2103444 h 2323145"/>
              <a:gd name="connsiteX186" fmla="*/ 2904507 w 11269336"/>
              <a:gd name="connsiteY186" fmla="*/ 2104326 h 2323145"/>
              <a:gd name="connsiteX187" fmla="*/ 2889503 w 11269336"/>
              <a:gd name="connsiteY187" fmla="*/ 2104443 h 2323145"/>
              <a:gd name="connsiteX188" fmla="*/ 2884480 w 11269336"/>
              <a:gd name="connsiteY188" fmla="*/ 2102626 h 2323145"/>
              <a:gd name="connsiteX189" fmla="*/ 2882689 w 11269336"/>
              <a:gd name="connsiteY189" fmla="*/ 2099228 h 2323145"/>
              <a:gd name="connsiteX190" fmla="*/ 2881291 w 11269336"/>
              <a:gd name="connsiteY190" fmla="*/ 2099618 h 2323145"/>
              <a:gd name="connsiteX191" fmla="*/ 2853979 w 11269336"/>
              <a:gd name="connsiteY191" fmla="*/ 2090388 h 2323145"/>
              <a:gd name="connsiteX192" fmla="*/ 2791790 w 11269336"/>
              <a:gd name="connsiteY192" fmla="*/ 2080332 h 2323145"/>
              <a:gd name="connsiteX193" fmla="*/ 2755844 w 11269336"/>
              <a:gd name="connsiteY193" fmla="*/ 2078874 h 2323145"/>
              <a:gd name="connsiteX194" fmla="*/ 2657742 w 11269336"/>
              <a:gd name="connsiteY194" fmla="*/ 2070179 h 2323145"/>
              <a:gd name="connsiteX195" fmla="*/ 2559549 w 11269336"/>
              <a:gd name="connsiteY195" fmla="*/ 2057873 h 2323145"/>
              <a:gd name="connsiteX196" fmla="*/ 2512054 w 11269336"/>
              <a:gd name="connsiteY196" fmla="*/ 2031671 h 2323145"/>
              <a:gd name="connsiteX197" fmla="*/ 2506437 w 11269336"/>
              <a:gd name="connsiteY197" fmla="*/ 2030918 h 2323145"/>
              <a:gd name="connsiteX198" fmla="*/ 2491752 w 11269336"/>
              <a:gd name="connsiteY198" fmla="*/ 2033906 h 2323145"/>
              <a:gd name="connsiteX199" fmla="*/ 2486338 w 11269336"/>
              <a:gd name="connsiteY199" fmla="*/ 2035862 h 2323145"/>
              <a:gd name="connsiteX200" fmla="*/ 2478186 w 11269336"/>
              <a:gd name="connsiteY200" fmla="*/ 2036953 h 2323145"/>
              <a:gd name="connsiteX201" fmla="*/ 2477950 w 11269336"/>
              <a:gd name="connsiteY201" fmla="*/ 2036715 h 2323145"/>
              <a:gd name="connsiteX202" fmla="*/ 2470381 w 11269336"/>
              <a:gd name="connsiteY202" fmla="*/ 2038256 h 2323145"/>
              <a:gd name="connsiteX203" fmla="*/ 2433781 w 11269336"/>
              <a:gd name="connsiteY203" fmla="*/ 2049140 h 2323145"/>
              <a:gd name="connsiteX204" fmla="*/ 2381172 w 11269336"/>
              <a:gd name="connsiteY204" fmla="*/ 2030645 h 2323145"/>
              <a:gd name="connsiteX205" fmla="*/ 2360198 w 11269336"/>
              <a:gd name="connsiteY205" fmla="*/ 2029059 h 2323145"/>
              <a:gd name="connsiteX206" fmla="*/ 2348815 w 11269336"/>
              <a:gd name="connsiteY206" fmla="*/ 2026798 h 2323145"/>
              <a:gd name="connsiteX207" fmla="*/ 2347988 w 11269336"/>
              <a:gd name="connsiteY207" fmla="*/ 2025745 h 2323145"/>
              <a:gd name="connsiteX208" fmla="*/ 2312920 w 11269336"/>
              <a:gd name="connsiteY208" fmla="*/ 2036311 h 2323145"/>
              <a:gd name="connsiteX209" fmla="*/ 2307986 w 11269336"/>
              <a:gd name="connsiteY209" fmla="*/ 2035583 h 2323145"/>
              <a:gd name="connsiteX210" fmla="*/ 2285481 w 11269336"/>
              <a:gd name="connsiteY210" fmla="*/ 2045197 h 2323145"/>
              <a:gd name="connsiteX211" fmla="*/ 2273666 w 11269336"/>
              <a:gd name="connsiteY211" fmla="*/ 2048710 h 2323145"/>
              <a:gd name="connsiteX212" fmla="*/ 2270719 w 11269336"/>
              <a:gd name="connsiteY212" fmla="*/ 2052702 h 2323145"/>
              <a:gd name="connsiteX213" fmla="*/ 2253080 w 11269336"/>
              <a:gd name="connsiteY213" fmla="*/ 2056363 h 2323145"/>
              <a:gd name="connsiteX214" fmla="*/ 2250906 w 11269336"/>
              <a:gd name="connsiteY214" fmla="*/ 2055654 h 2323145"/>
              <a:gd name="connsiteX215" fmla="*/ 2236905 w 11269336"/>
              <a:gd name="connsiteY215" fmla="*/ 2062882 h 2323145"/>
              <a:gd name="connsiteX216" fmla="*/ 2225830 w 11269336"/>
              <a:gd name="connsiteY216" fmla="*/ 2074027 h 2323145"/>
              <a:gd name="connsiteX217" fmla="*/ 2073776 w 11269336"/>
              <a:gd name="connsiteY217" fmla="*/ 2089244 h 2323145"/>
              <a:gd name="connsiteX218" fmla="*/ 1948256 w 11269336"/>
              <a:gd name="connsiteY218" fmla="*/ 2146616 h 2323145"/>
              <a:gd name="connsiteX219" fmla="*/ 1865582 w 11269336"/>
              <a:gd name="connsiteY219" fmla="*/ 2153738 h 2323145"/>
              <a:gd name="connsiteX220" fmla="*/ 1835210 w 11269336"/>
              <a:gd name="connsiteY220" fmla="*/ 2134244 h 2323145"/>
              <a:gd name="connsiteX221" fmla="*/ 1632661 w 11269336"/>
              <a:gd name="connsiteY221" fmla="*/ 2173882 h 2323145"/>
              <a:gd name="connsiteX222" fmla="*/ 1579590 w 11269336"/>
              <a:gd name="connsiteY222" fmla="*/ 2173680 h 2323145"/>
              <a:gd name="connsiteX223" fmla="*/ 1535601 w 11269336"/>
              <a:gd name="connsiteY223" fmla="*/ 2194590 h 2323145"/>
              <a:gd name="connsiteX224" fmla="*/ 1515594 w 11269336"/>
              <a:gd name="connsiteY224" fmla="*/ 2189622 h 2323145"/>
              <a:gd name="connsiteX225" fmla="*/ 1512113 w 11269336"/>
              <a:gd name="connsiteY225" fmla="*/ 2188534 h 2323145"/>
              <a:gd name="connsiteX226" fmla="*/ 1498838 w 11269336"/>
              <a:gd name="connsiteY226" fmla="*/ 2189213 h 2323145"/>
              <a:gd name="connsiteX227" fmla="*/ 1494279 w 11269336"/>
              <a:gd name="connsiteY227" fmla="*/ 2183112 h 2323145"/>
              <a:gd name="connsiteX228" fmla="*/ 1473714 w 11269336"/>
              <a:gd name="connsiteY228" fmla="*/ 2179625 h 2323145"/>
              <a:gd name="connsiteX229" fmla="*/ 1449503 w 11269336"/>
              <a:gd name="connsiteY229" fmla="*/ 2182633 h 2323145"/>
              <a:gd name="connsiteX230" fmla="*/ 1266687 w 11269336"/>
              <a:gd name="connsiteY230" fmla="*/ 2212688 h 2323145"/>
              <a:gd name="connsiteX231" fmla="*/ 1239614 w 11269336"/>
              <a:gd name="connsiteY231" fmla="*/ 2209727 h 2323145"/>
              <a:gd name="connsiteX232" fmla="*/ 1202436 w 11269336"/>
              <a:gd name="connsiteY232" fmla="*/ 2209817 h 2323145"/>
              <a:gd name="connsiteX233" fmla="*/ 1136097 w 11269336"/>
              <a:gd name="connsiteY233" fmla="*/ 2205112 h 2323145"/>
              <a:gd name="connsiteX234" fmla="*/ 988232 w 11269336"/>
              <a:gd name="connsiteY234" fmla="*/ 2235635 h 2323145"/>
              <a:gd name="connsiteX235" fmla="*/ 981959 w 11269336"/>
              <a:gd name="connsiteY235" fmla="*/ 2231607 h 2323145"/>
              <a:gd name="connsiteX236" fmla="*/ 938600 w 11269336"/>
              <a:gd name="connsiteY236" fmla="*/ 2238113 h 2323145"/>
              <a:gd name="connsiteX237" fmla="*/ 791788 w 11269336"/>
              <a:gd name="connsiteY237" fmla="*/ 2293224 h 2323145"/>
              <a:gd name="connsiteX238" fmla="*/ 706914 w 11269336"/>
              <a:gd name="connsiteY238" fmla="*/ 2305046 h 2323145"/>
              <a:gd name="connsiteX239" fmla="*/ 675971 w 11269336"/>
              <a:gd name="connsiteY239" fmla="*/ 2304030 h 2323145"/>
              <a:gd name="connsiteX240" fmla="*/ 624180 w 11269336"/>
              <a:gd name="connsiteY240" fmla="*/ 2302650 h 2323145"/>
              <a:gd name="connsiteX241" fmla="*/ 583453 w 11269336"/>
              <a:gd name="connsiteY241" fmla="*/ 2288788 h 2323145"/>
              <a:gd name="connsiteX242" fmla="*/ 540946 w 11269336"/>
              <a:gd name="connsiteY242" fmla="*/ 2292721 h 2323145"/>
              <a:gd name="connsiteX243" fmla="*/ 533680 w 11269336"/>
              <a:gd name="connsiteY243" fmla="*/ 2310233 h 2323145"/>
              <a:gd name="connsiteX244" fmla="*/ 487366 w 11269336"/>
              <a:gd name="connsiteY244" fmla="*/ 2309053 h 2323145"/>
              <a:gd name="connsiteX245" fmla="*/ 416820 w 11269336"/>
              <a:gd name="connsiteY245" fmla="*/ 2305443 h 2323145"/>
              <a:gd name="connsiteX246" fmla="*/ 376805 w 11269336"/>
              <a:gd name="connsiteY246" fmla="*/ 2307647 h 2323145"/>
              <a:gd name="connsiteX247" fmla="*/ 266777 w 11269336"/>
              <a:gd name="connsiteY247" fmla="*/ 2309012 h 2323145"/>
              <a:gd name="connsiteX248" fmla="*/ 156013 w 11269336"/>
              <a:gd name="connsiteY248" fmla="*/ 2306832 h 2323145"/>
              <a:gd name="connsiteX249" fmla="*/ 87258 w 11269336"/>
              <a:gd name="connsiteY249" fmla="*/ 2285511 h 2323145"/>
              <a:gd name="connsiteX250" fmla="*/ 23798 w 11269336"/>
              <a:gd name="connsiteY250" fmla="*/ 2281822 h 2323145"/>
              <a:gd name="connsiteX251" fmla="*/ 0 w 11269336"/>
              <a:gd name="connsiteY251" fmla="*/ 2285369 h 2323145"/>
              <a:gd name="connsiteX252" fmla="*/ 0 w 11269336"/>
              <a:gd name="connsiteY252"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405765 w 11269336"/>
              <a:gd name="connsiteY141" fmla="*/ 2199902 h 2323145"/>
              <a:gd name="connsiteX142" fmla="*/ 4401354 w 11269336"/>
              <a:gd name="connsiteY142" fmla="*/ 2194745 h 2323145"/>
              <a:gd name="connsiteX143" fmla="*/ 4366646 w 11269336"/>
              <a:gd name="connsiteY143" fmla="*/ 2198564 h 2323145"/>
              <a:gd name="connsiteX144" fmla="*/ 4354009 w 11269336"/>
              <a:gd name="connsiteY144" fmla="*/ 2204984 h 2323145"/>
              <a:gd name="connsiteX145" fmla="*/ 4348284 w 11269336"/>
              <a:gd name="connsiteY145" fmla="*/ 2205270 h 2323145"/>
              <a:gd name="connsiteX146" fmla="*/ 4333906 w 11269336"/>
              <a:gd name="connsiteY146" fmla="*/ 2205251 h 2323145"/>
              <a:gd name="connsiteX147" fmla="*/ 4308819 w 11269336"/>
              <a:gd name="connsiteY147" fmla="*/ 2203822 h 2323145"/>
              <a:gd name="connsiteX148" fmla="*/ 4301210 w 11269336"/>
              <a:gd name="connsiteY148" fmla="*/ 2204456 h 2323145"/>
              <a:gd name="connsiteX149" fmla="*/ 4283095 w 11269336"/>
              <a:gd name="connsiteY149" fmla="*/ 2198177 h 2323145"/>
              <a:gd name="connsiteX150" fmla="*/ 4250119 w 11269336"/>
              <a:gd name="connsiteY150" fmla="*/ 2196342 h 2323145"/>
              <a:gd name="connsiteX151" fmla="*/ 4189203 w 11269336"/>
              <a:gd name="connsiteY151" fmla="*/ 2178994 h 2323145"/>
              <a:gd name="connsiteX152" fmla="*/ 4154035 w 11269336"/>
              <a:gd name="connsiteY152" fmla="*/ 2171950 h 2323145"/>
              <a:gd name="connsiteX153" fmla="*/ 4129569 w 11269336"/>
              <a:gd name="connsiteY153" fmla="*/ 2163850 h 2323145"/>
              <a:gd name="connsiteX154" fmla="*/ 4061250 w 11269336"/>
              <a:gd name="connsiteY154" fmla="*/ 2159236 h 2323145"/>
              <a:gd name="connsiteX155" fmla="*/ 3945480 w 11269336"/>
              <a:gd name="connsiteY155" fmla="*/ 2158279 h 2323145"/>
              <a:gd name="connsiteX156" fmla="*/ 3921468 w 11269336"/>
              <a:gd name="connsiteY156" fmla="*/ 2156588 h 2323145"/>
              <a:gd name="connsiteX157" fmla="*/ 3903348 w 11269336"/>
              <a:gd name="connsiteY157" fmla="*/ 2149220 h 2323145"/>
              <a:gd name="connsiteX158" fmla="*/ 3901342 w 11269336"/>
              <a:gd name="connsiteY158" fmla="*/ 2142355 h 2323145"/>
              <a:gd name="connsiteX159" fmla="*/ 3888539 w 11269336"/>
              <a:gd name="connsiteY159" fmla="*/ 2140476 h 2323145"/>
              <a:gd name="connsiteX160" fmla="*/ 3885662 w 11269336"/>
              <a:gd name="connsiteY160" fmla="*/ 2138740 h 2323145"/>
              <a:gd name="connsiteX161" fmla="*/ 3868627 w 11269336"/>
              <a:gd name="connsiteY161" fmla="*/ 2130023 h 2323145"/>
              <a:gd name="connsiteX162" fmla="*/ 3819177 w 11269336"/>
              <a:gd name="connsiteY162" fmla="*/ 2142111 h 2323145"/>
              <a:gd name="connsiteX163" fmla="*/ 3769100 w 11269336"/>
              <a:gd name="connsiteY163" fmla="*/ 2131731 h 2323145"/>
              <a:gd name="connsiteX164" fmla="*/ 3562752 w 11269336"/>
              <a:gd name="connsiteY164" fmla="*/ 2131785 h 2323145"/>
              <a:gd name="connsiteX165" fmla="*/ 3541402 w 11269336"/>
              <a:gd name="connsiteY165" fmla="*/ 2106821 h 2323145"/>
              <a:gd name="connsiteX166" fmla="*/ 3365341 w 11269336"/>
              <a:gd name="connsiteY166" fmla="*/ 2077638 h 2323145"/>
              <a:gd name="connsiteX167" fmla="*/ 3170922 w 11269336"/>
              <a:gd name="connsiteY167" fmla="*/ 2115957 h 2323145"/>
              <a:gd name="connsiteX168" fmla="*/ 3156256 w 11269336"/>
              <a:gd name="connsiteY168" fmla="*/ 2124773 h 2323145"/>
              <a:gd name="connsiteX169" fmla="*/ 3140298 w 11269336"/>
              <a:gd name="connsiteY169" fmla="*/ 2129182 h 2323145"/>
              <a:gd name="connsiteX170" fmla="*/ 3138514 w 11269336"/>
              <a:gd name="connsiteY170" fmla="*/ 2128069 h 2323145"/>
              <a:gd name="connsiteX171" fmla="*/ 3120467 w 11269336"/>
              <a:gd name="connsiteY171" fmla="*/ 2128281 h 2323145"/>
              <a:gd name="connsiteX172" fmla="*/ 3116175 w 11269336"/>
              <a:gd name="connsiteY172" fmla="*/ 2131633 h 2323145"/>
              <a:gd name="connsiteX173" fmla="*/ 3103685 w 11269336"/>
              <a:gd name="connsiteY173" fmla="*/ 2132814 h 2323145"/>
              <a:gd name="connsiteX174" fmla="*/ 3078794 w 11269336"/>
              <a:gd name="connsiteY174" fmla="*/ 2137935 h 2323145"/>
              <a:gd name="connsiteX175" fmla="*/ 3074407 w 11269336"/>
              <a:gd name="connsiteY175" fmla="*/ 2136274 h 2323145"/>
              <a:gd name="connsiteX176" fmla="*/ 3037285 w 11269336"/>
              <a:gd name="connsiteY176" fmla="*/ 2139919 h 2323145"/>
              <a:gd name="connsiteX177" fmla="*/ 3036901 w 11269336"/>
              <a:gd name="connsiteY177" fmla="*/ 2138726 h 2323145"/>
              <a:gd name="connsiteX178" fmla="*/ 3026996 w 11269336"/>
              <a:gd name="connsiteY178" fmla="*/ 2134322 h 2323145"/>
              <a:gd name="connsiteX179" fmla="*/ 3007772 w 11269336"/>
              <a:gd name="connsiteY179" fmla="*/ 2128742 h 2323145"/>
              <a:gd name="connsiteX180" fmla="*/ 2965030 w 11269336"/>
              <a:gd name="connsiteY180" fmla="*/ 2100494 h 2323145"/>
              <a:gd name="connsiteX181" fmla="*/ 2926342 w 11269336"/>
              <a:gd name="connsiteY181" fmla="*/ 2104155 h 2323145"/>
              <a:gd name="connsiteX182" fmla="*/ 2918608 w 11269336"/>
              <a:gd name="connsiteY182" fmla="*/ 2104215 h 2323145"/>
              <a:gd name="connsiteX183" fmla="*/ 2918475 w 11269336"/>
              <a:gd name="connsiteY183" fmla="*/ 2103937 h 2323145"/>
              <a:gd name="connsiteX184" fmla="*/ 2910360 w 11269336"/>
              <a:gd name="connsiteY184" fmla="*/ 2103444 h 2323145"/>
              <a:gd name="connsiteX185" fmla="*/ 2904507 w 11269336"/>
              <a:gd name="connsiteY185" fmla="*/ 2104326 h 2323145"/>
              <a:gd name="connsiteX186" fmla="*/ 2889503 w 11269336"/>
              <a:gd name="connsiteY186" fmla="*/ 2104443 h 2323145"/>
              <a:gd name="connsiteX187" fmla="*/ 2884480 w 11269336"/>
              <a:gd name="connsiteY187" fmla="*/ 2102626 h 2323145"/>
              <a:gd name="connsiteX188" fmla="*/ 2882689 w 11269336"/>
              <a:gd name="connsiteY188" fmla="*/ 2099228 h 2323145"/>
              <a:gd name="connsiteX189" fmla="*/ 2881291 w 11269336"/>
              <a:gd name="connsiteY189" fmla="*/ 2099618 h 2323145"/>
              <a:gd name="connsiteX190" fmla="*/ 2853979 w 11269336"/>
              <a:gd name="connsiteY190" fmla="*/ 2090388 h 2323145"/>
              <a:gd name="connsiteX191" fmla="*/ 2791790 w 11269336"/>
              <a:gd name="connsiteY191" fmla="*/ 2080332 h 2323145"/>
              <a:gd name="connsiteX192" fmla="*/ 2755844 w 11269336"/>
              <a:gd name="connsiteY192" fmla="*/ 2078874 h 2323145"/>
              <a:gd name="connsiteX193" fmla="*/ 2657742 w 11269336"/>
              <a:gd name="connsiteY193" fmla="*/ 2070179 h 2323145"/>
              <a:gd name="connsiteX194" fmla="*/ 2559549 w 11269336"/>
              <a:gd name="connsiteY194" fmla="*/ 2057873 h 2323145"/>
              <a:gd name="connsiteX195" fmla="*/ 2512054 w 11269336"/>
              <a:gd name="connsiteY195" fmla="*/ 2031671 h 2323145"/>
              <a:gd name="connsiteX196" fmla="*/ 2506437 w 11269336"/>
              <a:gd name="connsiteY196" fmla="*/ 2030918 h 2323145"/>
              <a:gd name="connsiteX197" fmla="*/ 2491752 w 11269336"/>
              <a:gd name="connsiteY197" fmla="*/ 2033906 h 2323145"/>
              <a:gd name="connsiteX198" fmla="*/ 2486338 w 11269336"/>
              <a:gd name="connsiteY198" fmla="*/ 2035862 h 2323145"/>
              <a:gd name="connsiteX199" fmla="*/ 2478186 w 11269336"/>
              <a:gd name="connsiteY199" fmla="*/ 2036953 h 2323145"/>
              <a:gd name="connsiteX200" fmla="*/ 2477950 w 11269336"/>
              <a:gd name="connsiteY200" fmla="*/ 2036715 h 2323145"/>
              <a:gd name="connsiteX201" fmla="*/ 2470381 w 11269336"/>
              <a:gd name="connsiteY201" fmla="*/ 2038256 h 2323145"/>
              <a:gd name="connsiteX202" fmla="*/ 2433781 w 11269336"/>
              <a:gd name="connsiteY202" fmla="*/ 2049140 h 2323145"/>
              <a:gd name="connsiteX203" fmla="*/ 2381172 w 11269336"/>
              <a:gd name="connsiteY203" fmla="*/ 2030645 h 2323145"/>
              <a:gd name="connsiteX204" fmla="*/ 2360198 w 11269336"/>
              <a:gd name="connsiteY204" fmla="*/ 2029059 h 2323145"/>
              <a:gd name="connsiteX205" fmla="*/ 2348815 w 11269336"/>
              <a:gd name="connsiteY205" fmla="*/ 2026798 h 2323145"/>
              <a:gd name="connsiteX206" fmla="*/ 2347988 w 11269336"/>
              <a:gd name="connsiteY206" fmla="*/ 2025745 h 2323145"/>
              <a:gd name="connsiteX207" fmla="*/ 2312920 w 11269336"/>
              <a:gd name="connsiteY207" fmla="*/ 2036311 h 2323145"/>
              <a:gd name="connsiteX208" fmla="*/ 2307986 w 11269336"/>
              <a:gd name="connsiteY208" fmla="*/ 2035583 h 2323145"/>
              <a:gd name="connsiteX209" fmla="*/ 2285481 w 11269336"/>
              <a:gd name="connsiteY209" fmla="*/ 2045197 h 2323145"/>
              <a:gd name="connsiteX210" fmla="*/ 2273666 w 11269336"/>
              <a:gd name="connsiteY210" fmla="*/ 2048710 h 2323145"/>
              <a:gd name="connsiteX211" fmla="*/ 2270719 w 11269336"/>
              <a:gd name="connsiteY211" fmla="*/ 2052702 h 2323145"/>
              <a:gd name="connsiteX212" fmla="*/ 2253080 w 11269336"/>
              <a:gd name="connsiteY212" fmla="*/ 2056363 h 2323145"/>
              <a:gd name="connsiteX213" fmla="*/ 2250906 w 11269336"/>
              <a:gd name="connsiteY213" fmla="*/ 2055654 h 2323145"/>
              <a:gd name="connsiteX214" fmla="*/ 2236905 w 11269336"/>
              <a:gd name="connsiteY214" fmla="*/ 2062882 h 2323145"/>
              <a:gd name="connsiteX215" fmla="*/ 2225830 w 11269336"/>
              <a:gd name="connsiteY215" fmla="*/ 2074027 h 2323145"/>
              <a:gd name="connsiteX216" fmla="*/ 2073776 w 11269336"/>
              <a:gd name="connsiteY216" fmla="*/ 2089244 h 2323145"/>
              <a:gd name="connsiteX217" fmla="*/ 1948256 w 11269336"/>
              <a:gd name="connsiteY217" fmla="*/ 2146616 h 2323145"/>
              <a:gd name="connsiteX218" fmla="*/ 1865582 w 11269336"/>
              <a:gd name="connsiteY218" fmla="*/ 2153738 h 2323145"/>
              <a:gd name="connsiteX219" fmla="*/ 1835210 w 11269336"/>
              <a:gd name="connsiteY219" fmla="*/ 2134244 h 2323145"/>
              <a:gd name="connsiteX220" fmla="*/ 1632661 w 11269336"/>
              <a:gd name="connsiteY220" fmla="*/ 2173882 h 2323145"/>
              <a:gd name="connsiteX221" fmla="*/ 1579590 w 11269336"/>
              <a:gd name="connsiteY221" fmla="*/ 2173680 h 2323145"/>
              <a:gd name="connsiteX222" fmla="*/ 1535601 w 11269336"/>
              <a:gd name="connsiteY222" fmla="*/ 2194590 h 2323145"/>
              <a:gd name="connsiteX223" fmla="*/ 1515594 w 11269336"/>
              <a:gd name="connsiteY223" fmla="*/ 2189622 h 2323145"/>
              <a:gd name="connsiteX224" fmla="*/ 1512113 w 11269336"/>
              <a:gd name="connsiteY224" fmla="*/ 2188534 h 2323145"/>
              <a:gd name="connsiteX225" fmla="*/ 1498838 w 11269336"/>
              <a:gd name="connsiteY225" fmla="*/ 2189213 h 2323145"/>
              <a:gd name="connsiteX226" fmla="*/ 1494279 w 11269336"/>
              <a:gd name="connsiteY226" fmla="*/ 2183112 h 2323145"/>
              <a:gd name="connsiteX227" fmla="*/ 1473714 w 11269336"/>
              <a:gd name="connsiteY227" fmla="*/ 2179625 h 2323145"/>
              <a:gd name="connsiteX228" fmla="*/ 1449503 w 11269336"/>
              <a:gd name="connsiteY228" fmla="*/ 2182633 h 2323145"/>
              <a:gd name="connsiteX229" fmla="*/ 1266687 w 11269336"/>
              <a:gd name="connsiteY229" fmla="*/ 2212688 h 2323145"/>
              <a:gd name="connsiteX230" fmla="*/ 1239614 w 11269336"/>
              <a:gd name="connsiteY230" fmla="*/ 2209727 h 2323145"/>
              <a:gd name="connsiteX231" fmla="*/ 1202436 w 11269336"/>
              <a:gd name="connsiteY231" fmla="*/ 2209817 h 2323145"/>
              <a:gd name="connsiteX232" fmla="*/ 1136097 w 11269336"/>
              <a:gd name="connsiteY232" fmla="*/ 2205112 h 2323145"/>
              <a:gd name="connsiteX233" fmla="*/ 988232 w 11269336"/>
              <a:gd name="connsiteY233" fmla="*/ 2235635 h 2323145"/>
              <a:gd name="connsiteX234" fmla="*/ 981959 w 11269336"/>
              <a:gd name="connsiteY234" fmla="*/ 2231607 h 2323145"/>
              <a:gd name="connsiteX235" fmla="*/ 938600 w 11269336"/>
              <a:gd name="connsiteY235" fmla="*/ 2238113 h 2323145"/>
              <a:gd name="connsiteX236" fmla="*/ 791788 w 11269336"/>
              <a:gd name="connsiteY236" fmla="*/ 2293224 h 2323145"/>
              <a:gd name="connsiteX237" fmla="*/ 706914 w 11269336"/>
              <a:gd name="connsiteY237" fmla="*/ 2305046 h 2323145"/>
              <a:gd name="connsiteX238" fmla="*/ 675971 w 11269336"/>
              <a:gd name="connsiteY238" fmla="*/ 2304030 h 2323145"/>
              <a:gd name="connsiteX239" fmla="*/ 624180 w 11269336"/>
              <a:gd name="connsiteY239" fmla="*/ 2302650 h 2323145"/>
              <a:gd name="connsiteX240" fmla="*/ 583453 w 11269336"/>
              <a:gd name="connsiteY240" fmla="*/ 2288788 h 2323145"/>
              <a:gd name="connsiteX241" fmla="*/ 540946 w 11269336"/>
              <a:gd name="connsiteY241" fmla="*/ 2292721 h 2323145"/>
              <a:gd name="connsiteX242" fmla="*/ 533680 w 11269336"/>
              <a:gd name="connsiteY242" fmla="*/ 2310233 h 2323145"/>
              <a:gd name="connsiteX243" fmla="*/ 487366 w 11269336"/>
              <a:gd name="connsiteY243" fmla="*/ 2309053 h 2323145"/>
              <a:gd name="connsiteX244" fmla="*/ 416820 w 11269336"/>
              <a:gd name="connsiteY244" fmla="*/ 2305443 h 2323145"/>
              <a:gd name="connsiteX245" fmla="*/ 376805 w 11269336"/>
              <a:gd name="connsiteY245" fmla="*/ 2307647 h 2323145"/>
              <a:gd name="connsiteX246" fmla="*/ 266777 w 11269336"/>
              <a:gd name="connsiteY246" fmla="*/ 2309012 h 2323145"/>
              <a:gd name="connsiteX247" fmla="*/ 156013 w 11269336"/>
              <a:gd name="connsiteY247" fmla="*/ 2306832 h 2323145"/>
              <a:gd name="connsiteX248" fmla="*/ 87258 w 11269336"/>
              <a:gd name="connsiteY248" fmla="*/ 2285511 h 2323145"/>
              <a:gd name="connsiteX249" fmla="*/ 23798 w 11269336"/>
              <a:gd name="connsiteY249" fmla="*/ 2281822 h 2323145"/>
              <a:gd name="connsiteX250" fmla="*/ 0 w 11269336"/>
              <a:gd name="connsiteY250" fmla="*/ 2285369 h 2323145"/>
              <a:gd name="connsiteX251" fmla="*/ 0 w 11269336"/>
              <a:gd name="connsiteY251" fmla="*/ 0 h 23231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Lst>
            <a:rect l="l" t="t" r="r" b="b"/>
            <a:pathLst>
              <a:path w="11269336" h="2323145">
                <a:moveTo>
                  <a:pt x="0" y="0"/>
                </a:moveTo>
                <a:lnTo>
                  <a:pt x="11269336" y="0"/>
                </a:lnTo>
                <a:lnTo>
                  <a:pt x="11268645" y="511"/>
                </a:lnTo>
                <a:cubicBezTo>
                  <a:pt x="11257520" y="14091"/>
                  <a:pt x="11248967" y="32073"/>
                  <a:pt x="11230739" y="37096"/>
                </a:cubicBezTo>
                <a:cubicBezTo>
                  <a:pt x="11194283" y="47141"/>
                  <a:pt x="11124351" y="55013"/>
                  <a:pt x="11082485" y="78590"/>
                </a:cubicBezTo>
                <a:cubicBezTo>
                  <a:pt x="11064655" y="69818"/>
                  <a:pt x="11049588" y="97621"/>
                  <a:pt x="11031776" y="79197"/>
                </a:cubicBezTo>
                <a:cubicBezTo>
                  <a:pt x="11016683" y="85023"/>
                  <a:pt x="11009945" y="92832"/>
                  <a:pt x="10995894" y="83459"/>
                </a:cubicBezTo>
                <a:cubicBezTo>
                  <a:pt x="10971843" y="134740"/>
                  <a:pt x="10888992" y="106042"/>
                  <a:pt x="10861177" y="147419"/>
                </a:cubicBezTo>
                <a:cubicBezTo>
                  <a:pt x="10850370" y="129415"/>
                  <a:pt x="10807086" y="138624"/>
                  <a:pt x="10782732" y="135645"/>
                </a:cubicBezTo>
                <a:cubicBezTo>
                  <a:pt x="10869014" y="196205"/>
                  <a:pt x="10693356" y="147304"/>
                  <a:pt x="10660773" y="179312"/>
                </a:cubicBezTo>
                <a:cubicBezTo>
                  <a:pt x="10667385" y="121467"/>
                  <a:pt x="10595265" y="182241"/>
                  <a:pt x="10564442" y="160738"/>
                </a:cubicBezTo>
                <a:cubicBezTo>
                  <a:pt x="10544419" y="190949"/>
                  <a:pt x="10518436" y="167191"/>
                  <a:pt x="10490200" y="183533"/>
                </a:cubicBezTo>
                <a:cubicBezTo>
                  <a:pt x="10423905" y="202688"/>
                  <a:pt x="10362764" y="244779"/>
                  <a:pt x="10271351" y="243104"/>
                </a:cubicBezTo>
                <a:cubicBezTo>
                  <a:pt x="10247818" y="329775"/>
                  <a:pt x="10135674" y="303068"/>
                  <a:pt x="10061033" y="364937"/>
                </a:cubicBezTo>
                <a:cubicBezTo>
                  <a:pt x="10014289" y="383940"/>
                  <a:pt x="9930032" y="360289"/>
                  <a:pt x="9921770" y="406154"/>
                </a:cubicBezTo>
                <a:cubicBezTo>
                  <a:pt x="9894276" y="384665"/>
                  <a:pt x="9881945" y="430851"/>
                  <a:pt x="9858388" y="439489"/>
                </a:cubicBezTo>
                <a:cubicBezTo>
                  <a:pt x="9835642" y="426888"/>
                  <a:pt x="9828901" y="443125"/>
                  <a:pt x="9811914" y="449865"/>
                </a:cubicBezTo>
                <a:cubicBezTo>
                  <a:pt x="9801869" y="441287"/>
                  <a:pt x="9787055" y="444835"/>
                  <a:pt x="9784394" y="457816"/>
                </a:cubicBezTo>
                <a:cubicBezTo>
                  <a:pt x="9797169" y="483924"/>
                  <a:pt x="9656844" y="450179"/>
                  <a:pt x="9656836" y="469967"/>
                </a:cubicBezTo>
                <a:cubicBezTo>
                  <a:pt x="9589537" y="485301"/>
                  <a:pt x="9662097" y="527310"/>
                  <a:pt x="9561575" y="559978"/>
                </a:cubicBezTo>
                <a:cubicBezTo>
                  <a:pt x="9479149" y="599104"/>
                  <a:pt x="9215234" y="670585"/>
                  <a:pt x="9162278" y="704724"/>
                </a:cubicBezTo>
                <a:cubicBezTo>
                  <a:pt x="9173017" y="730567"/>
                  <a:pt x="9063215" y="727685"/>
                  <a:pt x="9062863" y="754656"/>
                </a:cubicBezTo>
                <a:cubicBezTo>
                  <a:pt x="9021608" y="774940"/>
                  <a:pt x="8924639" y="816390"/>
                  <a:pt x="8914746" y="826428"/>
                </a:cubicBezTo>
                <a:lnTo>
                  <a:pt x="8917778" y="835198"/>
                </a:lnTo>
                <a:lnTo>
                  <a:pt x="8905560" y="838358"/>
                </a:lnTo>
                <a:lnTo>
                  <a:pt x="8897564" y="834287"/>
                </a:lnTo>
                <a:lnTo>
                  <a:pt x="8878040" y="844150"/>
                </a:lnTo>
                <a:cubicBezTo>
                  <a:pt x="8861112" y="848992"/>
                  <a:pt x="8812843" y="856499"/>
                  <a:pt x="8795998" y="863337"/>
                </a:cubicBezTo>
                <a:cubicBezTo>
                  <a:pt x="8792888" y="873975"/>
                  <a:pt x="8786153" y="880792"/>
                  <a:pt x="8776970" y="885177"/>
                </a:cubicBezTo>
                <a:lnTo>
                  <a:pt x="8755719" y="889754"/>
                </a:lnTo>
                <a:lnTo>
                  <a:pt x="8743257" y="904723"/>
                </a:lnTo>
                <a:cubicBezTo>
                  <a:pt x="8737642" y="908108"/>
                  <a:pt x="8730651" y="908759"/>
                  <a:pt x="8721366" y="904711"/>
                </a:cubicBezTo>
                <a:cubicBezTo>
                  <a:pt x="8711895" y="915873"/>
                  <a:pt x="8676250" y="900745"/>
                  <a:pt x="8678353" y="926318"/>
                </a:cubicBezTo>
                <a:cubicBezTo>
                  <a:pt x="8658506" y="928813"/>
                  <a:pt x="8647569" y="933735"/>
                  <a:pt x="8636849" y="937900"/>
                </a:cubicBezTo>
                <a:lnTo>
                  <a:pt x="8620213" y="943068"/>
                </a:lnTo>
                <a:lnTo>
                  <a:pt x="8612581" y="952695"/>
                </a:lnTo>
                <a:cubicBezTo>
                  <a:pt x="8605836" y="959769"/>
                  <a:pt x="8598255" y="964412"/>
                  <a:pt x="8589038" y="963892"/>
                </a:cubicBezTo>
                <a:lnTo>
                  <a:pt x="8579950" y="960899"/>
                </a:lnTo>
                <a:cubicBezTo>
                  <a:pt x="8579740" y="962476"/>
                  <a:pt x="8579529" y="964053"/>
                  <a:pt x="8579319" y="965630"/>
                </a:cubicBezTo>
                <a:cubicBezTo>
                  <a:pt x="8579138" y="972972"/>
                  <a:pt x="8576531" y="980010"/>
                  <a:pt x="8547429" y="984506"/>
                </a:cubicBezTo>
                <a:cubicBezTo>
                  <a:pt x="8529238" y="1001725"/>
                  <a:pt x="8505565" y="1015840"/>
                  <a:pt x="8478704" y="1025490"/>
                </a:cubicBezTo>
                <a:cubicBezTo>
                  <a:pt x="8473109" y="1019545"/>
                  <a:pt x="8465819" y="1032194"/>
                  <a:pt x="8461421" y="1035512"/>
                </a:cubicBezTo>
                <a:cubicBezTo>
                  <a:pt x="8459739" y="1031087"/>
                  <a:pt x="8447663" y="1032074"/>
                  <a:pt x="8445003" y="1036851"/>
                </a:cubicBezTo>
                <a:cubicBezTo>
                  <a:pt x="8366593" y="1075951"/>
                  <a:pt x="8398773" y="1021402"/>
                  <a:pt x="8357350" y="1060213"/>
                </a:cubicBezTo>
                <a:cubicBezTo>
                  <a:pt x="8349366" y="1063843"/>
                  <a:pt x="8342208" y="1063367"/>
                  <a:pt x="8335565" y="1061151"/>
                </a:cubicBezTo>
                <a:lnTo>
                  <a:pt x="8325267" y="1055919"/>
                </a:lnTo>
                <a:lnTo>
                  <a:pt x="8293586" y="1076144"/>
                </a:lnTo>
                <a:cubicBezTo>
                  <a:pt x="8277595" y="1084193"/>
                  <a:pt x="8260401" y="1090863"/>
                  <a:pt x="8242405" y="1095960"/>
                </a:cubicBezTo>
                <a:cubicBezTo>
                  <a:pt x="8226373" y="1101227"/>
                  <a:pt x="8224213" y="1102052"/>
                  <a:pt x="8197391" y="1107746"/>
                </a:cubicBezTo>
                <a:cubicBezTo>
                  <a:pt x="8090266" y="1152133"/>
                  <a:pt x="8141491" y="1082372"/>
                  <a:pt x="8081474" y="1130125"/>
                </a:cubicBezTo>
                <a:cubicBezTo>
                  <a:pt x="8070634" y="1134173"/>
                  <a:pt x="8061619" y="1132810"/>
                  <a:pt x="8053585" y="1129169"/>
                </a:cubicBezTo>
                <a:lnTo>
                  <a:pt x="8038422" y="1119092"/>
                </a:lnTo>
                <a:lnTo>
                  <a:pt x="8029450" y="1125592"/>
                </a:lnTo>
                <a:cubicBezTo>
                  <a:pt x="7992226" y="1133484"/>
                  <a:pt x="7978616" y="1122765"/>
                  <a:pt x="7959552" y="1140188"/>
                </a:cubicBezTo>
                <a:cubicBezTo>
                  <a:pt x="7922008" y="1119572"/>
                  <a:pt x="7937737" y="1141786"/>
                  <a:pt x="7914188" y="1150862"/>
                </a:cubicBezTo>
                <a:cubicBezTo>
                  <a:pt x="7896037" y="1160155"/>
                  <a:pt x="7933463" y="1163411"/>
                  <a:pt x="7914918" y="1168758"/>
                </a:cubicBezTo>
                <a:cubicBezTo>
                  <a:pt x="7893102" y="1165887"/>
                  <a:pt x="7898453" y="1187420"/>
                  <a:pt x="7875510" y="1183153"/>
                </a:cubicBezTo>
                <a:cubicBezTo>
                  <a:pt x="7877354" y="1165743"/>
                  <a:pt x="7834286" y="1194789"/>
                  <a:pt x="7829932" y="1180782"/>
                </a:cubicBezTo>
                <a:cubicBezTo>
                  <a:pt x="7816047" y="1204874"/>
                  <a:pt x="7801901" y="1181513"/>
                  <a:pt x="7779182" y="1192665"/>
                </a:cubicBezTo>
                <a:cubicBezTo>
                  <a:pt x="7769446" y="1202686"/>
                  <a:pt x="7761564" y="1205661"/>
                  <a:pt x="7748774" y="1199586"/>
                </a:cubicBezTo>
                <a:cubicBezTo>
                  <a:pt x="7704339" y="1247771"/>
                  <a:pt x="7717626" y="1207638"/>
                  <a:pt x="7671846" y="1231966"/>
                </a:cubicBezTo>
                <a:cubicBezTo>
                  <a:pt x="7632956" y="1255682"/>
                  <a:pt x="7587383" y="1275180"/>
                  <a:pt x="7554146" y="1319748"/>
                </a:cubicBezTo>
                <a:cubicBezTo>
                  <a:pt x="7548775" y="1331557"/>
                  <a:pt x="7531272" y="1339155"/>
                  <a:pt x="7515052" y="1336718"/>
                </a:cubicBezTo>
                <a:cubicBezTo>
                  <a:pt x="7512260" y="1336298"/>
                  <a:pt x="7509613" y="1335590"/>
                  <a:pt x="7507193" y="1334617"/>
                </a:cubicBezTo>
                <a:cubicBezTo>
                  <a:pt x="7488273" y="1365207"/>
                  <a:pt x="7468925" y="1356298"/>
                  <a:pt x="7461694" y="1375866"/>
                </a:cubicBezTo>
                <a:cubicBezTo>
                  <a:pt x="7422434" y="1391917"/>
                  <a:pt x="7384603" y="1382819"/>
                  <a:pt x="7377571" y="1400128"/>
                </a:cubicBezTo>
                <a:cubicBezTo>
                  <a:pt x="7356236" y="1403926"/>
                  <a:pt x="7322509" y="1393138"/>
                  <a:pt x="7311261" y="1412652"/>
                </a:cubicBezTo>
                <a:cubicBezTo>
                  <a:pt x="7305349" y="1400071"/>
                  <a:pt x="7289966" y="1428039"/>
                  <a:pt x="7275307" y="1422171"/>
                </a:cubicBezTo>
                <a:cubicBezTo>
                  <a:pt x="7264529" y="1416601"/>
                  <a:pt x="7257348" y="1423786"/>
                  <a:pt x="7247783" y="1426330"/>
                </a:cubicBezTo>
                <a:cubicBezTo>
                  <a:pt x="7233839" y="1423056"/>
                  <a:pt x="7194363" y="1442037"/>
                  <a:pt x="7185047" y="1451812"/>
                </a:cubicBezTo>
                <a:cubicBezTo>
                  <a:pt x="7164447" y="1483396"/>
                  <a:pt x="7101577" y="1475742"/>
                  <a:pt x="7084117" y="1500281"/>
                </a:cubicBezTo>
                <a:cubicBezTo>
                  <a:pt x="7076899" y="1504821"/>
                  <a:pt x="7069494" y="1507565"/>
                  <a:pt x="7062011" y="1509183"/>
                </a:cubicBezTo>
                <a:lnTo>
                  <a:pt x="7040555" y="1511207"/>
                </a:lnTo>
                <a:lnTo>
                  <a:pt x="7033438" y="1506772"/>
                </a:lnTo>
                <a:lnTo>
                  <a:pt x="7020886" y="1510764"/>
                </a:lnTo>
                <a:lnTo>
                  <a:pt x="7017033" y="1510650"/>
                </a:lnTo>
                <a:lnTo>
                  <a:pt x="6995460" y="1511173"/>
                </a:lnTo>
                <a:cubicBezTo>
                  <a:pt x="7010208" y="1537643"/>
                  <a:pt x="6938512" y="1522467"/>
                  <a:pt x="6962144" y="1541508"/>
                </a:cubicBezTo>
                <a:cubicBezTo>
                  <a:pt x="6926351" y="1550586"/>
                  <a:pt x="6958236" y="1566326"/>
                  <a:pt x="6910674" y="1554793"/>
                </a:cubicBezTo>
                <a:cubicBezTo>
                  <a:pt x="6859225" y="1589274"/>
                  <a:pt x="6769015" y="1598548"/>
                  <a:pt x="6732152" y="1642538"/>
                </a:cubicBezTo>
                <a:cubicBezTo>
                  <a:pt x="6734901" y="1628031"/>
                  <a:pt x="6709146" y="1622413"/>
                  <a:pt x="6694106" y="1632377"/>
                </a:cubicBezTo>
                <a:cubicBezTo>
                  <a:pt x="6702628" y="1575914"/>
                  <a:pt x="6638899" y="1692862"/>
                  <a:pt x="6617223" y="1659889"/>
                </a:cubicBezTo>
                <a:cubicBezTo>
                  <a:pt x="6623246" y="1693349"/>
                  <a:pt x="6561228" y="1764690"/>
                  <a:pt x="6521138" y="1744340"/>
                </a:cubicBezTo>
                <a:cubicBezTo>
                  <a:pt x="6469831" y="1761656"/>
                  <a:pt x="6438109" y="1796731"/>
                  <a:pt x="6380677" y="1796883"/>
                </a:cubicBezTo>
                <a:cubicBezTo>
                  <a:pt x="6379865" y="1801686"/>
                  <a:pt x="6377810" y="1805986"/>
                  <a:pt x="6374897" y="1809910"/>
                </a:cubicBezTo>
                <a:lnTo>
                  <a:pt x="6364545" y="1820090"/>
                </a:lnTo>
                <a:lnTo>
                  <a:pt x="6362126" y="1819991"/>
                </a:lnTo>
                <a:cubicBezTo>
                  <a:pt x="6353055" y="1821720"/>
                  <a:pt x="6348796" y="1824537"/>
                  <a:pt x="6346673" y="1827824"/>
                </a:cubicBezTo>
                <a:lnTo>
                  <a:pt x="6345588" y="1832232"/>
                </a:lnTo>
                <a:lnTo>
                  <a:pt x="6335708" y="1838451"/>
                </a:lnTo>
                <a:lnTo>
                  <a:pt x="6318182" y="1852975"/>
                </a:lnTo>
                <a:lnTo>
                  <a:pt x="6313084" y="1853561"/>
                </a:lnTo>
                <a:lnTo>
                  <a:pt x="6283816" y="1872148"/>
                </a:lnTo>
                <a:lnTo>
                  <a:pt x="6282550" y="1871392"/>
                </a:lnTo>
                <a:cubicBezTo>
                  <a:pt x="6279041" y="1870121"/>
                  <a:pt x="6275192" y="1869982"/>
                  <a:pt x="6270527" y="1872208"/>
                </a:cubicBezTo>
                <a:cubicBezTo>
                  <a:pt x="6265029" y="1853962"/>
                  <a:pt x="6262790" y="1867903"/>
                  <a:pt x="6249518" y="1876079"/>
                </a:cubicBezTo>
                <a:cubicBezTo>
                  <a:pt x="6238019" y="1849564"/>
                  <a:pt x="6207959" y="1881750"/>
                  <a:pt x="6190386" y="1872478"/>
                </a:cubicBezTo>
                <a:cubicBezTo>
                  <a:pt x="6180893" y="1879083"/>
                  <a:pt x="6170646" y="1885584"/>
                  <a:pt x="6159777" y="1891745"/>
                </a:cubicBezTo>
                <a:lnTo>
                  <a:pt x="6153131" y="1895079"/>
                </a:lnTo>
                <a:lnTo>
                  <a:pt x="6152798" y="1894920"/>
                </a:lnTo>
                <a:cubicBezTo>
                  <a:pt x="6150925" y="1895166"/>
                  <a:pt x="6148578" y="1896082"/>
                  <a:pt x="6145388" y="1897990"/>
                </a:cubicBezTo>
                <a:lnTo>
                  <a:pt x="6141014" y="1901155"/>
                </a:lnTo>
                <a:lnTo>
                  <a:pt x="6128122" y="1907623"/>
                </a:lnTo>
                <a:lnTo>
                  <a:pt x="6122351" y="1908359"/>
                </a:lnTo>
                <a:cubicBezTo>
                  <a:pt x="6099508" y="1905910"/>
                  <a:pt x="6088334" y="1869006"/>
                  <a:pt x="6064750" y="1896394"/>
                </a:cubicBezTo>
                <a:cubicBezTo>
                  <a:pt x="6025977" y="1903785"/>
                  <a:pt x="5997095" y="1889190"/>
                  <a:pt x="5964230" y="1910038"/>
                </a:cubicBezTo>
                <a:cubicBezTo>
                  <a:pt x="5927910" y="1916874"/>
                  <a:pt x="5894873" y="1914928"/>
                  <a:pt x="5865399" y="1926966"/>
                </a:cubicBezTo>
                <a:cubicBezTo>
                  <a:pt x="5851644" y="1923038"/>
                  <a:pt x="5839380" y="1922808"/>
                  <a:pt x="5829951" y="1934755"/>
                </a:cubicBezTo>
                <a:cubicBezTo>
                  <a:pt x="5795498" y="1938369"/>
                  <a:pt x="5784532" y="1926246"/>
                  <a:pt x="5765285" y="1941322"/>
                </a:cubicBezTo>
                <a:cubicBezTo>
                  <a:pt x="5741789" y="1922874"/>
                  <a:pt x="5742385" y="1931607"/>
                  <a:pt x="5734750" y="1939793"/>
                </a:cubicBezTo>
                <a:lnTo>
                  <a:pt x="5733569" y="1940505"/>
                </a:lnTo>
                <a:lnTo>
                  <a:pt x="5730329" y="1937845"/>
                </a:lnTo>
                <a:lnTo>
                  <a:pt x="5724661" y="1937455"/>
                </a:lnTo>
                <a:lnTo>
                  <a:pt x="5710186" y="1941370"/>
                </a:lnTo>
                <a:lnTo>
                  <a:pt x="5704910" y="1943663"/>
                </a:lnTo>
                <a:cubicBezTo>
                  <a:pt x="5701213" y="1944937"/>
                  <a:pt x="5698678" y="1945391"/>
                  <a:pt x="5696836" y="1945271"/>
                </a:cubicBezTo>
                <a:lnTo>
                  <a:pt x="5696583" y="1945050"/>
                </a:lnTo>
                <a:lnTo>
                  <a:pt x="5689123" y="1947067"/>
                </a:lnTo>
                <a:cubicBezTo>
                  <a:pt x="5676655" y="1951072"/>
                  <a:pt x="5664639" y="1955533"/>
                  <a:pt x="5653291" y="1960245"/>
                </a:cubicBezTo>
                <a:cubicBezTo>
                  <a:pt x="5640346" y="1947636"/>
                  <a:pt x="5600180" y="1973739"/>
                  <a:pt x="5599385" y="1945198"/>
                </a:cubicBezTo>
                <a:cubicBezTo>
                  <a:pt x="5583913" y="1950736"/>
                  <a:pt x="5576590" y="1964134"/>
                  <a:pt x="5578300" y="1944963"/>
                </a:cubicBezTo>
                <a:cubicBezTo>
                  <a:pt x="5573104" y="1946266"/>
                  <a:pt x="5569560" y="1945382"/>
                  <a:pt x="5566758" y="1943441"/>
                </a:cubicBezTo>
                <a:lnTo>
                  <a:pt x="5565857" y="1942445"/>
                </a:lnTo>
                <a:lnTo>
                  <a:pt x="5531534" y="1955208"/>
                </a:lnTo>
                <a:lnTo>
                  <a:pt x="5526552" y="1954799"/>
                </a:lnTo>
                <a:lnTo>
                  <a:pt x="5504723" y="1965811"/>
                </a:lnTo>
                <a:lnTo>
                  <a:pt x="5493156" y="1970063"/>
                </a:lnTo>
                <a:lnTo>
                  <a:pt x="5490486" y="1974227"/>
                </a:lnTo>
                <a:cubicBezTo>
                  <a:pt x="5487271" y="1977077"/>
                  <a:pt x="5482233" y="1979045"/>
                  <a:pt x="5473107" y="1979001"/>
                </a:cubicBezTo>
                <a:lnTo>
                  <a:pt x="5470885" y="1978432"/>
                </a:lnTo>
                <a:lnTo>
                  <a:pt x="5457393" y="1986525"/>
                </a:lnTo>
                <a:cubicBezTo>
                  <a:pt x="5453194" y="1989853"/>
                  <a:pt x="5449663" y="1993721"/>
                  <a:pt x="5447102" y="1998329"/>
                </a:cubicBezTo>
                <a:cubicBezTo>
                  <a:pt x="5386283" y="2017364"/>
                  <a:pt x="5223545" y="2015483"/>
                  <a:pt x="5159151" y="2029640"/>
                </a:cubicBezTo>
                <a:cubicBezTo>
                  <a:pt x="5141359" y="2036610"/>
                  <a:pt x="5090827" y="2076822"/>
                  <a:pt x="5098838" y="2062961"/>
                </a:cubicBezTo>
                <a:cubicBezTo>
                  <a:pt x="5047883" y="2099457"/>
                  <a:pt x="4922007" y="2111466"/>
                  <a:pt x="4860988" y="2135698"/>
                </a:cubicBezTo>
                <a:cubicBezTo>
                  <a:pt x="4805413" y="2152292"/>
                  <a:pt x="4784714" y="2158665"/>
                  <a:pt x="4765388" y="2162525"/>
                </a:cubicBezTo>
                <a:cubicBezTo>
                  <a:pt x="4758560" y="2161978"/>
                  <a:pt x="4751823" y="2160531"/>
                  <a:pt x="4745033" y="2158859"/>
                </a:cubicBezTo>
                <a:lnTo>
                  <a:pt x="4741475" y="2157998"/>
                </a:lnTo>
                <a:lnTo>
                  <a:pt x="4728247" y="2159526"/>
                </a:lnTo>
                <a:lnTo>
                  <a:pt x="4723263" y="2153742"/>
                </a:lnTo>
                <a:lnTo>
                  <a:pt x="4593061" y="2171597"/>
                </a:lnTo>
                <a:lnTo>
                  <a:pt x="4405765" y="2199902"/>
                </a:lnTo>
                <a:cubicBezTo>
                  <a:pt x="4403942" y="2198353"/>
                  <a:pt x="4402457" y="2196614"/>
                  <a:pt x="4401354" y="2194745"/>
                </a:cubicBezTo>
                <a:lnTo>
                  <a:pt x="4366646" y="2198564"/>
                </a:lnTo>
                <a:lnTo>
                  <a:pt x="4354009" y="2204984"/>
                </a:lnTo>
                <a:lnTo>
                  <a:pt x="4348284" y="2205270"/>
                </a:lnTo>
                <a:lnTo>
                  <a:pt x="4333906" y="2205251"/>
                </a:lnTo>
                <a:cubicBezTo>
                  <a:pt x="4326429" y="2204713"/>
                  <a:pt x="4318024" y="2203940"/>
                  <a:pt x="4308819" y="2203822"/>
                </a:cubicBezTo>
                <a:lnTo>
                  <a:pt x="4301210" y="2204456"/>
                </a:lnTo>
                <a:lnTo>
                  <a:pt x="4283095" y="2198177"/>
                </a:lnTo>
                <a:cubicBezTo>
                  <a:pt x="4269863" y="2193337"/>
                  <a:pt x="4259612" y="2190345"/>
                  <a:pt x="4250119" y="2196342"/>
                </a:cubicBezTo>
                <a:cubicBezTo>
                  <a:pt x="4230702" y="2190559"/>
                  <a:pt x="4213171" y="2166890"/>
                  <a:pt x="4189203" y="2178994"/>
                </a:cubicBezTo>
                <a:cubicBezTo>
                  <a:pt x="4194512" y="2165594"/>
                  <a:pt x="4160734" y="2183257"/>
                  <a:pt x="4154035" y="2171950"/>
                </a:cubicBezTo>
                <a:cubicBezTo>
                  <a:pt x="4150098" y="2162547"/>
                  <a:pt x="4138934" y="2165714"/>
                  <a:pt x="4129569" y="2163850"/>
                </a:cubicBezTo>
                <a:cubicBezTo>
                  <a:pt x="4121391" y="2155090"/>
                  <a:pt x="4076089" y="2154737"/>
                  <a:pt x="4061250" y="2159236"/>
                </a:cubicBezTo>
                <a:cubicBezTo>
                  <a:pt x="4020618" y="2177811"/>
                  <a:pt x="3978175" y="2144465"/>
                  <a:pt x="3945480" y="2158279"/>
                </a:cubicBezTo>
                <a:cubicBezTo>
                  <a:pt x="3936362" y="2159139"/>
                  <a:pt x="3928502" y="2158369"/>
                  <a:pt x="3921468" y="2156588"/>
                </a:cubicBezTo>
                <a:lnTo>
                  <a:pt x="3903348" y="2149220"/>
                </a:lnTo>
                <a:lnTo>
                  <a:pt x="3901342" y="2142355"/>
                </a:lnTo>
                <a:lnTo>
                  <a:pt x="3888539" y="2140476"/>
                </a:lnTo>
                <a:lnTo>
                  <a:pt x="3885662" y="2138740"/>
                </a:lnTo>
                <a:cubicBezTo>
                  <a:pt x="3880178" y="2135398"/>
                  <a:pt x="3874645" y="2132286"/>
                  <a:pt x="3868627" y="2130023"/>
                </a:cubicBezTo>
                <a:cubicBezTo>
                  <a:pt x="3859240" y="2159198"/>
                  <a:pt x="3815892" y="2115590"/>
                  <a:pt x="3819177" y="2142111"/>
                </a:cubicBezTo>
                <a:cubicBezTo>
                  <a:pt x="3784478" y="2134756"/>
                  <a:pt x="3796708" y="2161930"/>
                  <a:pt x="3769100" y="2131731"/>
                </a:cubicBezTo>
                <a:cubicBezTo>
                  <a:pt x="3702423" y="2139704"/>
                  <a:pt x="3625642" y="2109386"/>
                  <a:pt x="3562752" y="2131785"/>
                </a:cubicBezTo>
                <a:cubicBezTo>
                  <a:pt x="3576244" y="2120400"/>
                  <a:pt x="3560801" y="2104591"/>
                  <a:pt x="3541402" y="2106821"/>
                </a:cubicBezTo>
                <a:cubicBezTo>
                  <a:pt x="3592232" y="2061584"/>
                  <a:pt x="3356194" y="2115384"/>
                  <a:pt x="3365341" y="2077638"/>
                </a:cubicBezTo>
                <a:cubicBezTo>
                  <a:pt x="3303594" y="2079161"/>
                  <a:pt x="3221644" y="2111487"/>
                  <a:pt x="3170922" y="2115957"/>
                </a:cubicBezTo>
                <a:cubicBezTo>
                  <a:pt x="3166532" y="2119769"/>
                  <a:pt x="3161579" y="2122617"/>
                  <a:pt x="3156256" y="2124773"/>
                </a:cubicBezTo>
                <a:lnTo>
                  <a:pt x="3140298" y="2129182"/>
                </a:lnTo>
                <a:lnTo>
                  <a:pt x="3138514" y="2128069"/>
                </a:lnTo>
                <a:cubicBezTo>
                  <a:pt x="3130169" y="2125710"/>
                  <a:pt x="3124679" y="2126336"/>
                  <a:pt x="3120467" y="2128281"/>
                </a:cubicBezTo>
                <a:lnTo>
                  <a:pt x="3116175" y="2131633"/>
                </a:lnTo>
                <a:lnTo>
                  <a:pt x="3103685" y="2132814"/>
                </a:lnTo>
                <a:lnTo>
                  <a:pt x="3078794" y="2137935"/>
                </a:lnTo>
                <a:lnTo>
                  <a:pt x="3074407" y="2136274"/>
                </a:lnTo>
                <a:lnTo>
                  <a:pt x="3037285" y="2139919"/>
                </a:lnTo>
                <a:lnTo>
                  <a:pt x="3036901" y="2138726"/>
                </a:lnTo>
                <a:cubicBezTo>
                  <a:pt x="3035193" y="2136135"/>
                  <a:pt x="3032337" y="2134379"/>
                  <a:pt x="3026996" y="2134322"/>
                </a:cubicBezTo>
                <a:cubicBezTo>
                  <a:pt x="3037063" y="2116196"/>
                  <a:pt x="3024412" y="2127308"/>
                  <a:pt x="3007772" y="2128742"/>
                </a:cubicBezTo>
                <a:cubicBezTo>
                  <a:pt x="3019697" y="2100910"/>
                  <a:pt x="2971305" y="2115987"/>
                  <a:pt x="2965030" y="2100494"/>
                </a:cubicBezTo>
                <a:cubicBezTo>
                  <a:pt x="2952539" y="2102174"/>
                  <a:pt x="2939545" y="2103445"/>
                  <a:pt x="2926342" y="2104155"/>
                </a:cubicBezTo>
                <a:lnTo>
                  <a:pt x="2918608" y="2104215"/>
                </a:lnTo>
                <a:cubicBezTo>
                  <a:pt x="2918564" y="2104122"/>
                  <a:pt x="2918519" y="2104030"/>
                  <a:pt x="2918475" y="2103937"/>
                </a:cubicBezTo>
                <a:cubicBezTo>
                  <a:pt x="2916840" y="2103354"/>
                  <a:pt x="2914314" y="2103149"/>
                  <a:pt x="2910360" y="2103444"/>
                </a:cubicBezTo>
                <a:lnTo>
                  <a:pt x="2904507" y="2104326"/>
                </a:lnTo>
                <a:lnTo>
                  <a:pt x="2889503" y="2104443"/>
                </a:lnTo>
                <a:lnTo>
                  <a:pt x="2884480" y="2102626"/>
                </a:lnTo>
                <a:lnTo>
                  <a:pt x="2882689" y="2099228"/>
                </a:lnTo>
                <a:lnTo>
                  <a:pt x="2881291" y="2099618"/>
                </a:lnTo>
                <a:cubicBezTo>
                  <a:pt x="2870663" y="2105606"/>
                  <a:pt x="2867338" y="2114210"/>
                  <a:pt x="2853979" y="2090388"/>
                </a:cubicBezTo>
                <a:cubicBezTo>
                  <a:pt x="2829652" y="2100099"/>
                  <a:pt x="2824975" y="2085577"/>
                  <a:pt x="2791790" y="2080332"/>
                </a:cubicBezTo>
                <a:cubicBezTo>
                  <a:pt x="2777850" y="2089504"/>
                  <a:pt x="2766709" y="2086170"/>
                  <a:pt x="2755844" y="2078874"/>
                </a:cubicBezTo>
                <a:cubicBezTo>
                  <a:pt x="2723488" y="2083049"/>
                  <a:pt x="2694065" y="2072780"/>
                  <a:pt x="2657742" y="2070179"/>
                </a:cubicBezTo>
                <a:cubicBezTo>
                  <a:pt x="2618372" y="2082020"/>
                  <a:pt x="2598368" y="2060559"/>
                  <a:pt x="2559549" y="2057873"/>
                </a:cubicBezTo>
                <a:cubicBezTo>
                  <a:pt x="2525789" y="2078403"/>
                  <a:pt x="2531908" y="2039838"/>
                  <a:pt x="2512054" y="2031671"/>
                </a:cubicBezTo>
                <a:lnTo>
                  <a:pt x="2506437" y="2030918"/>
                </a:lnTo>
                <a:lnTo>
                  <a:pt x="2491752" y="2033906"/>
                </a:lnTo>
                <a:lnTo>
                  <a:pt x="2486338" y="2035862"/>
                </a:lnTo>
                <a:cubicBezTo>
                  <a:pt x="2482568" y="2036899"/>
                  <a:pt x="2480011" y="2037191"/>
                  <a:pt x="2478186" y="2036953"/>
                </a:cubicBezTo>
                <a:lnTo>
                  <a:pt x="2477950" y="2036715"/>
                </a:lnTo>
                <a:lnTo>
                  <a:pt x="2470381" y="2038256"/>
                </a:lnTo>
                <a:cubicBezTo>
                  <a:pt x="2457686" y="2041461"/>
                  <a:pt x="2445410" y="2045155"/>
                  <a:pt x="2433781" y="2049140"/>
                </a:cubicBezTo>
                <a:cubicBezTo>
                  <a:pt x="2421781" y="2035703"/>
                  <a:pt x="2379959" y="2059234"/>
                  <a:pt x="2381172" y="2030645"/>
                </a:cubicBezTo>
                <a:cubicBezTo>
                  <a:pt x="2365380" y="2035192"/>
                  <a:pt x="2357148" y="2048120"/>
                  <a:pt x="2360198" y="2029059"/>
                </a:cubicBezTo>
                <a:cubicBezTo>
                  <a:pt x="2354933" y="2030031"/>
                  <a:pt x="2351467" y="2028919"/>
                  <a:pt x="2348815" y="2026798"/>
                </a:cubicBezTo>
                <a:lnTo>
                  <a:pt x="2347988" y="2025745"/>
                </a:lnTo>
                <a:lnTo>
                  <a:pt x="2312920" y="2036311"/>
                </a:lnTo>
                <a:lnTo>
                  <a:pt x="2307986" y="2035583"/>
                </a:lnTo>
                <a:lnTo>
                  <a:pt x="2285481" y="2045197"/>
                </a:lnTo>
                <a:lnTo>
                  <a:pt x="2273666" y="2048710"/>
                </a:lnTo>
                <a:lnTo>
                  <a:pt x="2270719" y="2052702"/>
                </a:lnTo>
                <a:cubicBezTo>
                  <a:pt x="2267315" y="2055347"/>
                  <a:pt x="2262161" y="2056992"/>
                  <a:pt x="2253080" y="2056363"/>
                </a:cubicBezTo>
                <a:lnTo>
                  <a:pt x="2250906" y="2055654"/>
                </a:lnTo>
                <a:lnTo>
                  <a:pt x="2236905" y="2062882"/>
                </a:lnTo>
                <a:cubicBezTo>
                  <a:pt x="2232493" y="2065942"/>
                  <a:pt x="2228705" y="2069583"/>
                  <a:pt x="2225830" y="2074027"/>
                </a:cubicBezTo>
                <a:cubicBezTo>
                  <a:pt x="2173117" y="2059597"/>
                  <a:pt x="2128486" y="2085502"/>
                  <a:pt x="2073776" y="2089244"/>
                </a:cubicBezTo>
                <a:cubicBezTo>
                  <a:pt x="2046050" y="2059365"/>
                  <a:pt x="1957570" y="2112693"/>
                  <a:pt x="1948256" y="2146616"/>
                </a:cubicBezTo>
                <a:cubicBezTo>
                  <a:pt x="1943005" y="2109192"/>
                  <a:pt x="1832736" y="2206239"/>
                  <a:pt x="1865582" y="2153738"/>
                </a:cubicBezTo>
                <a:cubicBezTo>
                  <a:pt x="1847376" y="2159567"/>
                  <a:pt x="1826258" y="2147592"/>
                  <a:pt x="1835210" y="2134244"/>
                </a:cubicBezTo>
                <a:cubicBezTo>
                  <a:pt x="1781916" y="2167476"/>
                  <a:pt x="1695112" y="2153556"/>
                  <a:pt x="1632661" y="2173882"/>
                </a:cubicBezTo>
                <a:cubicBezTo>
                  <a:pt x="1594177" y="2150642"/>
                  <a:pt x="1616426" y="2173975"/>
                  <a:pt x="1579590" y="2173680"/>
                </a:cubicBezTo>
                <a:cubicBezTo>
                  <a:pt x="1592812" y="2198112"/>
                  <a:pt x="1533818" y="2165220"/>
                  <a:pt x="1535601" y="2194590"/>
                </a:cubicBezTo>
                <a:cubicBezTo>
                  <a:pt x="1528840" y="2193608"/>
                  <a:pt x="1522236" y="2191728"/>
                  <a:pt x="1515594" y="2189622"/>
                </a:cubicBezTo>
                <a:lnTo>
                  <a:pt x="1512113" y="2188534"/>
                </a:lnTo>
                <a:lnTo>
                  <a:pt x="1498838" y="2189213"/>
                </a:lnTo>
                <a:lnTo>
                  <a:pt x="1494279" y="2183112"/>
                </a:lnTo>
                <a:lnTo>
                  <a:pt x="1473714" y="2179625"/>
                </a:lnTo>
                <a:cubicBezTo>
                  <a:pt x="1466138" y="2179292"/>
                  <a:pt x="1458132" y="2180071"/>
                  <a:pt x="1449503" y="2182633"/>
                </a:cubicBezTo>
                <a:lnTo>
                  <a:pt x="1266687" y="2212688"/>
                </a:lnTo>
                <a:cubicBezTo>
                  <a:pt x="1256792" y="2212722"/>
                  <a:pt x="1247024" y="2217857"/>
                  <a:pt x="1239614" y="2209727"/>
                </a:cubicBezTo>
                <a:cubicBezTo>
                  <a:pt x="1228778" y="2200326"/>
                  <a:pt x="1202276" y="2223497"/>
                  <a:pt x="1202436" y="2209817"/>
                </a:cubicBezTo>
                <a:cubicBezTo>
                  <a:pt x="1183471" y="2225854"/>
                  <a:pt x="1157340" y="2206849"/>
                  <a:pt x="1136097" y="2205112"/>
                </a:cubicBezTo>
                <a:cubicBezTo>
                  <a:pt x="1100396" y="2209415"/>
                  <a:pt x="1013922" y="2231219"/>
                  <a:pt x="988232" y="2235635"/>
                </a:cubicBezTo>
                <a:cubicBezTo>
                  <a:pt x="986445" y="2234079"/>
                  <a:pt x="984332" y="2232722"/>
                  <a:pt x="981959" y="2231607"/>
                </a:cubicBezTo>
                <a:cubicBezTo>
                  <a:pt x="968170" y="2225130"/>
                  <a:pt x="948759" y="2228043"/>
                  <a:pt x="938600" y="2238113"/>
                </a:cubicBezTo>
                <a:cubicBezTo>
                  <a:pt x="888371" y="2272824"/>
                  <a:pt x="837950" y="2280135"/>
                  <a:pt x="791788" y="2293224"/>
                </a:cubicBezTo>
                <a:cubicBezTo>
                  <a:pt x="739035" y="2305159"/>
                  <a:pt x="769009" y="2269676"/>
                  <a:pt x="706914" y="2305046"/>
                </a:cubicBezTo>
                <a:cubicBezTo>
                  <a:pt x="697882" y="2295919"/>
                  <a:pt x="689339" y="2296797"/>
                  <a:pt x="675971" y="2304030"/>
                </a:cubicBezTo>
                <a:cubicBezTo>
                  <a:pt x="650201" y="2309060"/>
                  <a:pt x="647591" y="2282853"/>
                  <a:pt x="624180" y="2302650"/>
                </a:cubicBezTo>
                <a:cubicBezTo>
                  <a:pt x="626400" y="2287987"/>
                  <a:pt x="574045" y="2305175"/>
                  <a:pt x="583453" y="2288788"/>
                </a:cubicBezTo>
                <a:cubicBezTo>
                  <a:pt x="564313" y="2278832"/>
                  <a:pt x="559671" y="2301039"/>
                  <a:pt x="540946" y="2292721"/>
                </a:cubicBezTo>
                <a:cubicBezTo>
                  <a:pt x="521576" y="2293191"/>
                  <a:pt x="554439" y="2305843"/>
                  <a:pt x="533680" y="2310233"/>
                </a:cubicBezTo>
                <a:cubicBezTo>
                  <a:pt x="508069" y="2313043"/>
                  <a:pt x="512638" y="2338541"/>
                  <a:pt x="487366" y="2309053"/>
                </a:cubicBezTo>
                <a:cubicBezTo>
                  <a:pt x="462164" y="2321083"/>
                  <a:pt x="454441" y="2307251"/>
                  <a:pt x="416820" y="2305443"/>
                </a:cubicBezTo>
                <a:cubicBezTo>
                  <a:pt x="403012" y="2315890"/>
                  <a:pt x="390105" y="2313733"/>
                  <a:pt x="376805" y="2307647"/>
                </a:cubicBezTo>
                <a:cubicBezTo>
                  <a:pt x="341751" y="2315035"/>
                  <a:pt x="307408" y="2307897"/>
                  <a:pt x="266777" y="2309012"/>
                </a:cubicBezTo>
                <a:cubicBezTo>
                  <a:pt x="225310" y="2324664"/>
                  <a:pt x="199419" y="2305548"/>
                  <a:pt x="156013" y="2306832"/>
                </a:cubicBezTo>
                <a:cubicBezTo>
                  <a:pt x="117457" y="2333851"/>
                  <a:pt x="122965" y="2279562"/>
                  <a:pt x="87258" y="2285511"/>
                </a:cubicBezTo>
                <a:cubicBezTo>
                  <a:pt x="38977" y="2309189"/>
                  <a:pt x="74043" y="2277969"/>
                  <a:pt x="23798" y="2281822"/>
                </a:cubicBezTo>
                <a:lnTo>
                  <a:pt x="0" y="2285369"/>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2"/>
              </a:solidFill>
            </a:endParaRPr>
          </a:p>
        </p:txBody>
      </p:sp>
      <p:pic>
        <p:nvPicPr>
          <p:cNvPr id="5" name="Content Placeholder 4" descr="A graph of blue bars&#10;&#10;Description automatically generated">
            <a:extLst>
              <a:ext uri="{FF2B5EF4-FFF2-40B4-BE49-F238E27FC236}">
                <a16:creationId xmlns:a16="http://schemas.microsoft.com/office/drawing/2014/main" id="{A9F9DD5F-15E7-70AC-1207-3090ED5AC0F2}"/>
              </a:ext>
            </a:extLst>
          </p:cNvPr>
          <p:cNvPicPr>
            <a:picLocks noGrp="1" noChangeAspect="1"/>
          </p:cNvPicPr>
          <p:nvPr>
            <p:ph idx="1"/>
          </p:nvPr>
        </p:nvPicPr>
        <p:blipFill rotWithShape="1">
          <a:blip r:embed="rId6"/>
          <a:srcRect l="2041" r="301" b="1"/>
          <a:stretch/>
        </p:blipFill>
        <p:spPr>
          <a:xfrm>
            <a:off x="1128889" y="746058"/>
            <a:ext cx="7921221" cy="5454717"/>
          </a:xfrm>
          <a:prstGeom prst="rect">
            <a:avLst/>
          </a:prstGeom>
        </p:spPr>
      </p:pic>
      <p:sp>
        <p:nvSpPr>
          <p:cNvPr id="31" name="Freeform: Shape 30">
            <a:extLst>
              <a:ext uri="{FF2B5EF4-FFF2-40B4-BE49-F238E27FC236}">
                <a16:creationId xmlns:a16="http://schemas.microsoft.com/office/drawing/2014/main" id="{DEB62645-D4DA-4E99-8344-B1536F63D1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7088" y="6277971"/>
            <a:ext cx="6884912" cy="580030"/>
          </a:xfrm>
          <a:custGeom>
            <a:avLst/>
            <a:gdLst>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127968 w 6884912"/>
              <a:gd name="connsiteY58" fmla="*/ 287613 h 1161397"/>
              <a:gd name="connsiteX59" fmla="*/ 3222191 w 6884912"/>
              <a:gd name="connsiteY59" fmla="*/ 307887 h 1161397"/>
              <a:gd name="connsiteX60" fmla="*/ 3227953 w 6884912"/>
              <a:gd name="connsiteY60" fmla="*/ 297650 h 1161397"/>
              <a:gd name="connsiteX61" fmla="*/ 3287859 w 6884912"/>
              <a:gd name="connsiteY61" fmla="*/ 287558 h 1161397"/>
              <a:gd name="connsiteX62" fmla="*/ 3510042 w 6884912"/>
              <a:gd name="connsiteY62" fmla="*/ 311820 h 1161397"/>
              <a:gd name="connsiteX63" fmla="*/ 3626773 w 6884912"/>
              <a:gd name="connsiteY63" fmla="*/ 290452 h 1161397"/>
              <a:gd name="connsiteX64" fmla="*/ 3666217 w 6884912"/>
              <a:gd name="connsiteY64" fmla="*/ 273255 h 1161397"/>
              <a:gd name="connsiteX65" fmla="*/ 3732427 w 6884912"/>
              <a:gd name="connsiteY65" fmla="*/ 245039 h 1161397"/>
              <a:gd name="connsiteX66" fmla="*/ 3777022 w 6884912"/>
              <a:gd name="connsiteY66" fmla="*/ 200276 h 1161397"/>
              <a:gd name="connsiteX67" fmla="*/ 3791246 w 6884912"/>
              <a:gd name="connsiteY67" fmla="*/ 189996 h 1161397"/>
              <a:gd name="connsiteX68" fmla="*/ 3819864 w 6884912"/>
              <a:gd name="connsiteY68" fmla="*/ 194605 h 1161397"/>
              <a:gd name="connsiteX69" fmla="*/ 3830398 w 6884912"/>
              <a:gd name="connsiteY69" fmla="*/ 188383 h 1161397"/>
              <a:gd name="connsiteX70" fmla="*/ 3834360 w 6884912"/>
              <a:gd name="connsiteY70" fmla="*/ 188992 h 1161397"/>
              <a:gd name="connsiteX71" fmla="*/ 3843715 w 6884912"/>
              <a:gd name="connsiteY71" fmla="*/ 188752 h 1161397"/>
              <a:gd name="connsiteX72" fmla="*/ 3842609 w 6884912"/>
              <a:gd name="connsiteY72" fmla="*/ 197386 h 1161397"/>
              <a:gd name="connsiteX73" fmla="*/ 3853961 w 6884912"/>
              <a:gd name="connsiteY73" fmla="*/ 213380 h 1161397"/>
              <a:gd name="connsiteX74" fmla="*/ 3907640 w 6884912"/>
              <a:gd name="connsiteY74" fmla="*/ 207568 h 1161397"/>
              <a:gd name="connsiteX75" fmla="*/ 3910449 w 6884912"/>
              <a:gd name="connsiteY75" fmla="*/ 197808 h 1161397"/>
              <a:gd name="connsiteX76" fmla="*/ 3917197 w 6884912"/>
              <a:gd name="connsiteY76" fmla="*/ 196121 h 1161397"/>
              <a:gd name="connsiteX77" fmla="*/ 3922400 w 6884912"/>
              <a:gd name="connsiteY77" fmla="*/ 205056 h 1161397"/>
              <a:gd name="connsiteX78" fmla="*/ 4013061 w 6884912"/>
              <a:gd name="connsiteY78" fmla="*/ 224874 h 1161397"/>
              <a:gd name="connsiteX79" fmla="*/ 4134285 w 6884912"/>
              <a:gd name="connsiteY79" fmla="*/ 235592 h 1161397"/>
              <a:gd name="connsiteX80" fmla="*/ 4220717 w 6884912"/>
              <a:gd name="connsiteY80" fmla="*/ 192946 h 1161397"/>
              <a:gd name="connsiteX81" fmla="*/ 4228802 w 6884912"/>
              <a:gd name="connsiteY81" fmla="*/ 201468 h 1161397"/>
              <a:gd name="connsiteX82" fmla="*/ 4289361 w 6884912"/>
              <a:gd name="connsiteY82" fmla="*/ 196642 h 1161397"/>
              <a:gd name="connsiteX83" fmla="*/ 4498913 w 6884912"/>
              <a:gd name="connsiteY83" fmla="*/ 118915 h 1161397"/>
              <a:gd name="connsiteX84" fmla="*/ 4617330 w 6884912"/>
              <a:gd name="connsiteY84" fmla="*/ 111163 h 1161397"/>
              <a:gd name="connsiteX85" fmla="*/ 4659778 w 6884912"/>
              <a:gd name="connsiteY85" fmla="*/ 118219 h 1161397"/>
              <a:gd name="connsiteX86" fmla="*/ 4730870 w 6884912"/>
              <a:gd name="connsiteY86" fmla="*/ 129432 h 1161397"/>
              <a:gd name="connsiteX87" fmla="*/ 4785037 w 6884912"/>
              <a:gd name="connsiteY87" fmla="*/ 161964 h 1161397"/>
              <a:gd name="connsiteX88" fmla="*/ 4844073 w 6884912"/>
              <a:gd name="connsiteY88" fmla="*/ 161768 h 1161397"/>
              <a:gd name="connsiteX89" fmla="*/ 4856454 w 6884912"/>
              <a:gd name="connsiteY89" fmla="*/ 130488 h 1161397"/>
              <a:gd name="connsiteX90" fmla="*/ 4920038 w 6884912"/>
              <a:gd name="connsiteY90" fmla="*/ 140418 h 1161397"/>
              <a:gd name="connsiteX91" fmla="*/ 5016639 w 6884912"/>
              <a:gd name="connsiteY91" fmla="*/ 158905 h 1161397"/>
              <a:gd name="connsiteX92" fmla="*/ 5072009 w 6884912"/>
              <a:gd name="connsiteY92" fmla="*/ 161502 h 1161397"/>
              <a:gd name="connsiteX93" fmla="*/ 5223626 w 6884912"/>
              <a:gd name="connsiteY93" fmla="*/ 177356 h 1161397"/>
              <a:gd name="connsiteX94" fmla="*/ 5375773 w 6884912"/>
              <a:gd name="connsiteY94" fmla="*/ 199913 h 1161397"/>
              <a:gd name="connsiteX95" fmla="*/ 5467502 w 6884912"/>
              <a:gd name="connsiteY95" fmla="*/ 250963 h 1161397"/>
              <a:gd name="connsiteX96" fmla="*/ 5592395 w 6884912"/>
              <a:gd name="connsiteY96" fmla="*/ 265434 h 1161397"/>
              <a:gd name="connsiteX97" fmla="*/ 5613532 w 6884912"/>
              <a:gd name="connsiteY97" fmla="*/ 273379 h 1161397"/>
              <a:gd name="connsiteX98" fmla="*/ 5642173 w 6884912"/>
              <a:gd name="connsiteY98" fmla="*/ 266904 h 1161397"/>
              <a:gd name="connsiteX99" fmla="*/ 5756910 w 6884912"/>
              <a:gd name="connsiteY99" fmla="*/ 239211 h 1161397"/>
              <a:gd name="connsiteX100" fmla="*/ 5846667 w 6884912"/>
              <a:gd name="connsiteY100" fmla="*/ 201786 h 1161397"/>
              <a:gd name="connsiteX101" fmla="*/ 5960732 w 6884912"/>
              <a:gd name="connsiteY101" fmla="*/ 220708 h 1161397"/>
              <a:gd name="connsiteX102" fmla="*/ 6029542 w 6884912"/>
              <a:gd name="connsiteY102" fmla="*/ 210339 h 1161397"/>
              <a:gd name="connsiteX103" fmla="*/ 6141123 w 6884912"/>
              <a:gd name="connsiteY103" fmla="*/ 159923 h 1161397"/>
              <a:gd name="connsiteX104" fmla="*/ 6290640 w 6884912"/>
              <a:gd name="connsiteY104" fmla="*/ 167441 h 1161397"/>
              <a:gd name="connsiteX105" fmla="*/ 6322806 w 6884912"/>
              <a:gd name="connsiteY105" fmla="*/ 213293 h 1161397"/>
              <a:gd name="connsiteX106" fmla="*/ 6364914 w 6884912"/>
              <a:gd name="connsiteY106" fmla="*/ 240140 h 1161397"/>
              <a:gd name="connsiteX107" fmla="*/ 6380420 w 6884912"/>
              <a:gd name="connsiteY107" fmla="*/ 173195 h 1161397"/>
              <a:gd name="connsiteX108" fmla="*/ 6507891 w 6884912"/>
              <a:gd name="connsiteY108" fmla="*/ 118474 h 1161397"/>
              <a:gd name="connsiteX109" fmla="*/ 6571807 w 6884912"/>
              <a:gd name="connsiteY109" fmla="*/ 98636 h 1161397"/>
              <a:gd name="connsiteX110" fmla="*/ 6671880 w 6884912"/>
              <a:gd name="connsiteY110" fmla="*/ 82931 h 1161397"/>
              <a:gd name="connsiteX111" fmla="*/ 6702266 w 6884912"/>
              <a:gd name="connsiteY111" fmla="*/ 75470 h 1161397"/>
              <a:gd name="connsiteX112" fmla="*/ 6845802 w 6884912"/>
              <a:gd name="connsiteY112" fmla="*/ 24496 h 1161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Lst>
            <a:rect l="l" t="t" r="r" b="b"/>
            <a:pathLst>
              <a:path w="6884912" h="1161397">
                <a:moveTo>
                  <a:pt x="6884912" y="0"/>
                </a:moveTo>
                <a:lnTo>
                  <a:pt x="6884912" y="1161397"/>
                </a:lnTo>
                <a:lnTo>
                  <a:pt x="0" y="1161397"/>
                </a:lnTo>
                <a:lnTo>
                  <a:pt x="27135" y="1147460"/>
                </a:lnTo>
                <a:cubicBezTo>
                  <a:pt x="57431" y="1167048"/>
                  <a:pt x="61886" y="1135904"/>
                  <a:pt x="115388" y="1159043"/>
                </a:cubicBezTo>
                <a:cubicBezTo>
                  <a:pt x="116121" y="1155340"/>
                  <a:pt x="117370" y="1151777"/>
                  <a:pt x="119094" y="1148463"/>
                </a:cubicBezTo>
                <a:cubicBezTo>
                  <a:pt x="129121" y="1129214"/>
                  <a:pt x="152727" y="1122391"/>
                  <a:pt x="171824" y="1133224"/>
                </a:cubicBezTo>
                <a:cubicBezTo>
                  <a:pt x="254344" y="1161369"/>
                  <a:pt x="315458" y="1143220"/>
                  <a:pt x="376455" y="1137381"/>
                </a:cubicBezTo>
                <a:cubicBezTo>
                  <a:pt x="443775" y="1125614"/>
                  <a:pt x="382885" y="1083927"/>
                  <a:pt x="478946" y="1106011"/>
                </a:cubicBezTo>
                <a:cubicBezTo>
                  <a:pt x="481662" y="1085172"/>
                  <a:pt x="491731" y="1081489"/>
                  <a:pt x="512111" y="1085599"/>
                </a:cubicBezTo>
                <a:cubicBezTo>
                  <a:pt x="544368" y="1078502"/>
                  <a:pt x="526559" y="1032754"/>
                  <a:pt x="567875" y="1051976"/>
                </a:cubicBezTo>
                <a:cubicBezTo>
                  <a:pt x="553871" y="1028602"/>
                  <a:pt x="624901" y="1025930"/>
                  <a:pt x="601644" y="1003997"/>
                </a:cubicBezTo>
                <a:cubicBezTo>
                  <a:pt x="614803" y="975652"/>
                  <a:pt x="637415" y="1010272"/>
                  <a:pt x="651408" y="984938"/>
                </a:cubicBezTo>
                <a:cubicBezTo>
                  <a:pt x="673042" y="974024"/>
                  <a:pt x="646948" y="1015207"/>
                  <a:pt x="673197" y="1010060"/>
                </a:cubicBezTo>
                <a:cubicBezTo>
                  <a:pt x="703527" y="999318"/>
                  <a:pt x="718626" y="1045053"/>
                  <a:pt x="723108" y="980081"/>
                </a:cubicBezTo>
                <a:cubicBezTo>
                  <a:pt x="760262" y="985126"/>
                  <a:pt x="757827" y="957145"/>
                  <a:pt x="797699" y="931362"/>
                </a:cubicBezTo>
                <a:cubicBezTo>
                  <a:pt x="821097" y="940623"/>
                  <a:pt x="833565" y="929189"/>
                  <a:pt x="843359" y="910894"/>
                </a:cubicBezTo>
                <a:cubicBezTo>
                  <a:pt x="887668" y="902160"/>
                  <a:pt x="919738" y="869376"/>
                  <a:pt x="965215" y="846701"/>
                </a:cubicBezTo>
                <a:cubicBezTo>
                  <a:pt x="1023081" y="848019"/>
                  <a:pt x="1036422" y="800154"/>
                  <a:pt x="1085080" y="776086"/>
                </a:cubicBezTo>
                <a:cubicBezTo>
                  <a:pt x="1140763" y="795544"/>
                  <a:pt x="1110309" y="730471"/>
                  <a:pt x="1131224" y="706160"/>
                </a:cubicBezTo>
                <a:lnTo>
                  <a:pt x="1138051" y="702034"/>
                </a:lnTo>
                <a:lnTo>
                  <a:pt x="1158800" y="700004"/>
                </a:lnTo>
                <a:lnTo>
                  <a:pt x="1166947" y="700762"/>
                </a:lnTo>
                <a:cubicBezTo>
                  <a:pt x="1172432" y="700717"/>
                  <a:pt x="1175913" y="699961"/>
                  <a:pt x="1178135" y="698631"/>
                </a:cubicBezTo>
                <a:lnTo>
                  <a:pt x="1178301" y="698094"/>
                </a:lnTo>
                <a:lnTo>
                  <a:pt x="1188995" y="697048"/>
                </a:lnTo>
                <a:cubicBezTo>
                  <a:pt x="1207294" y="696390"/>
                  <a:pt x="1225337" y="696802"/>
                  <a:pt x="1242716" y="698052"/>
                </a:cubicBezTo>
                <a:cubicBezTo>
                  <a:pt x="1250387" y="668345"/>
                  <a:pt x="1318259" y="689091"/>
                  <a:pt x="1299977" y="639196"/>
                </a:cubicBezTo>
                <a:cubicBezTo>
                  <a:pt x="1323072" y="639367"/>
                  <a:pt x="1341279" y="658105"/>
                  <a:pt x="1326190" y="625955"/>
                </a:cubicBezTo>
                <a:cubicBezTo>
                  <a:pt x="1333572" y="625050"/>
                  <a:pt x="1337406" y="621362"/>
                  <a:pt x="1339600" y="616295"/>
                </a:cubicBezTo>
                <a:lnTo>
                  <a:pt x="1340054" y="614022"/>
                </a:lnTo>
                <a:lnTo>
                  <a:pt x="1391606" y="615229"/>
                </a:lnTo>
                <a:lnTo>
                  <a:pt x="1397565" y="611490"/>
                </a:lnTo>
                <a:lnTo>
                  <a:pt x="1432302" y="617267"/>
                </a:lnTo>
                <a:lnTo>
                  <a:pt x="1449644" y="617591"/>
                </a:lnTo>
                <a:lnTo>
                  <a:pt x="1455793" y="623174"/>
                </a:lnTo>
                <a:cubicBezTo>
                  <a:pt x="1461744" y="626151"/>
                  <a:pt x="1469373" y="626493"/>
                  <a:pt x="1480758" y="620863"/>
                </a:cubicBezTo>
                <a:lnTo>
                  <a:pt x="1483154" y="618527"/>
                </a:lnTo>
                <a:lnTo>
                  <a:pt x="1505495" y="624325"/>
                </a:lnTo>
                <a:cubicBezTo>
                  <a:pt x="1512992" y="627532"/>
                  <a:pt x="1520025" y="632078"/>
                  <a:pt x="1526340" y="638496"/>
                </a:cubicBezTo>
                <a:cubicBezTo>
                  <a:pt x="1586113" y="586768"/>
                  <a:pt x="1659006" y="610309"/>
                  <a:pt x="1731986" y="589682"/>
                </a:cubicBezTo>
                <a:cubicBezTo>
                  <a:pt x="1750397" y="523106"/>
                  <a:pt x="1896056" y="573257"/>
                  <a:pt x="1927935" y="628540"/>
                </a:cubicBezTo>
                <a:cubicBezTo>
                  <a:pt x="1912854" y="559823"/>
                  <a:pt x="2112261" y="676347"/>
                  <a:pt x="2039075" y="599964"/>
                </a:cubicBezTo>
                <a:cubicBezTo>
                  <a:pt x="2066036" y="601198"/>
                  <a:pt x="2086366" y="569532"/>
                  <a:pt x="2066980" y="550413"/>
                </a:cubicBezTo>
                <a:cubicBezTo>
                  <a:pt x="2155364" y="582582"/>
                  <a:pt x="2259548" y="514786"/>
                  <a:pt x="2352236" y="519602"/>
                </a:cubicBezTo>
                <a:cubicBezTo>
                  <a:pt x="2388450" y="459394"/>
                  <a:pt x="2373298" y="511682"/>
                  <a:pt x="2420791" y="492826"/>
                </a:cubicBezTo>
                <a:cubicBezTo>
                  <a:pt x="2417962" y="542563"/>
                  <a:pt x="2475071" y="455098"/>
                  <a:pt x="2489932" y="507864"/>
                </a:cubicBezTo>
                <a:cubicBezTo>
                  <a:pt x="2498105" y="502761"/>
                  <a:pt x="2505553" y="496153"/>
                  <a:pt x="2512917" y="489127"/>
                </a:cubicBezTo>
                <a:lnTo>
                  <a:pt x="2516783" y="485473"/>
                </a:lnTo>
                <a:lnTo>
                  <a:pt x="2534360" y="480064"/>
                </a:lnTo>
                <a:lnTo>
                  <a:pt x="2536691" y="467018"/>
                </a:lnTo>
                <a:lnTo>
                  <a:pt x="2561265" y="450623"/>
                </a:lnTo>
                <a:cubicBezTo>
                  <a:pt x="2570872" y="446262"/>
                  <a:pt x="2581686" y="443655"/>
                  <a:pt x="2594349" y="443884"/>
                </a:cubicBezTo>
                <a:cubicBezTo>
                  <a:pt x="2640435" y="464638"/>
                  <a:pt x="2696955" y="396361"/>
                  <a:pt x="2754324" y="424766"/>
                </a:cubicBezTo>
                <a:cubicBezTo>
                  <a:pt x="2775130" y="430896"/>
                  <a:pt x="2837731" y="423458"/>
                  <a:pt x="2848470" y="405966"/>
                </a:cubicBezTo>
                <a:cubicBezTo>
                  <a:pt x="2861295" y="401100"/>
                  <a:pt x="2876936" y="405309"/>
                  <a:pt x="2881772" y="387260"/>
                </a:cubicBezTo>
                <a:cubicBezTo>
                  <a:pt x="2890299" y="365261"/>
                  <a:pt x="2938134" y="392997"/>
                  <a:pt x="2929932" y="368912"/>
                </a:cubicBezTo>
                <a:cubicBezTo>
                  <a:pt x="2963844" y="387799"/>
                  <a:pt x="2986550" y="341223"/>
                  <a:pt x="3013020" y="327578"/>
                </a:cubicBezTo>
                <a:cubicBezTo>
                  <a:pt x="3040041" y="346996"/>
                  <a:pt x="3068934" y="299222"/>
                  <a:pt x="3127968" y="287613"/>
                </a:cubicBezTo>
                <a:cubicBezTo>
                  <a:pt x="3157770" y="310215"/>
                  <a:pt x="3167695" y="279445"/>
                  <a:pt x="3222191" y="307887"/>
                </a:cubicBezTo>
                <a:cubicBezTo>
                  <a:pt x="3223593" y="304249"/>
                  <a:pt x="3225533" y="300801"/>
                  <a:pt x="3227953" y="297650"/>
                </a:cubicBezTo>
                <a:cubicBezTo>
                  <a:pt x="3242008" y="279345"/>
                  <a:pt x="3268831" y="274825"/>
                  <a:pt x="3287859" y="287558"/>
                </a:cubicBezTo>
                <a:cubicBezTo>
                  <a:pt x="3373144" y="323866"/>
                  <a:pt x="3442657" y="311681"/>
                  <a:pt x="3510042" y="311820"/>
                </a:cubicBezTo>
                <a:cubicBezTo>
                  <a:pt x="3585274" y="306641"/>
                  <a:pt x="3525753" y="258887"/>
                  <a:pt x="3626773" y="290452"/>
                </a:cubicBezTo>
                <a:cubicBezTo>
                  <a:pt x="3633124" y="269835"/>
                  <a:pt x="3644693" y="267134"/>
                  <a:pt x="3666217" y="273255"/>
                </a:cubicBezTo>
                <a:cubicBezTo>
                  <a:pt x="3702502" y="269310"/>
                  <a:pt x="3690563" y="221720"/>
                  <a:pt x="3732427" y="245039"/>
                </a:cubicBezTo>
                <a:cubicBezTo>
                  <a:pt x="3720985" y="220241"/>
                  <a:pt x="3798776" y="224539"/>
                  <a:pt x="3777022" y="200276"/>
                </a:cubicBezTo>
                <a:cubicBezTo>
                  <a:pt x="3781759" y="193499"/>
                  <a:pt x="3786499" y="190723"/>
                  <a:pt x="3791246" y="189996"/>
                </a:cubicBezTo>
                <a:cubicBezTo>
                  <a:pt x="3800740" y="188542"/>
                  <a:pt x="3810265" y="195284"/>
                  <a:pt x="3819864" y="194605"/>
                </a:cubicBezTo>
                <a:lnTo>
                  <a:pt x="3830398" y="188383"/>
                </a:lnTo>
                <a:lnTo>
                  <a:pt x="3834360" y="188992"/>
                </a:lnTo>
                <a:lnTo>
                  <a:pt x="3843715" y="188752"/>
                </a:lnTo>
                <a:lnTo>
                  <a:pt x="3842609" y="197386"/>
                </a:lnTo>
                <a:cubicBezTo>
                  <a:pt x="3840673" y="205638"/>
                  <a:pt x="3839248" y="214671"/>
                  <a:pt x="3853961" y="213380"/>
                </a:cubicBezTo>
                <a:cubicBezTo>
                  <a:pt x="3884396" y="206569"/>
                  <a:pt x="3895082" y="241941"/>
                  <a:pt x="3907640" y="207568"/>
                </a:cubicBezTo>
                <a:lnTo>
                  <a:pt x="3910449" y="197808"/>
                </a:lnTo>
                <a:lnTo>
                  <a:pt x="3917197" y="196121"/>
                </a:lnTo>
                <a:cubicBezTo>
                  <a:pt x="3920833" y="196372"/>
                  <a:pt x="3922919" y="198717"/>
                  <a:pt x="3922400" y="205056"/>
                </a:cubicBezTo>
                <a:cubicBezTo>
                  <a:pt x="3950680" y="178467"/>
                  <a:pt x="3984062" y="218098"/>
                  <a:pt x="4013061" y="224874"/>
                </a:cubicBezTo>
                <a:cubicBezTo>
                  <a:pt x="4034530" y="199451"/>
                  <a:pt x="4074202" y="238734"/>
                  <a:pt x="4134285" y="235592"/>
                </a:cubicBezTo>
                <a:cubicBezTo>
                  <a:pt x="4157674" y="206403"/>
                  <a:pt x="4174806" y="233822"/>
                  <a:pt x="4220717" y="192946"/>
                </a:cubicBezTo>
                <a:cubicBezTo>
                  <a:pt x="4222964" y="196132"/>
                  <a:pt x="4225687" y="199002"/>
                  <a:pt x="4228802" y="201468"/>
                </a:cubicBezTo>
                <a:cubicBezTo>
                  <a:pt x="4246898" y="215792"/>
                  <a:pt x="4274013" y="213632"/>
                  <a:pt x="4289361" y="196642"/>
                </a:cubicBezTo>
                <a:cubicBezTo>
                  <a:pt x="4363212" y="140627"/>
                  <a:pt x="4433598" y="135488"/>
                  <a:pt x="4498913" y="118915"/>
                </a:cubicBezTo>
                <a:cubicBezTo>
                  <a:pt x="4573135" y="105586"/>
                  <a:pt x="4527062" y="166416"/>
                  <a:pt x="4617330" y="111163"/>
                </a:cubicBezTo>
                <a:cubicBezTo>
                  <a:pt x="4628518" y="129608"/>
                  <a:pt x="4640397" y="129405"/>
                  <a:pt x="4659778" y="118219"/>
                </a:cubicBezTo>
                <a:cubicBezTo>
                  <a:pt x="4695929" y="113193"/>
                  <a:pt x="4695958" y="162259"/>
                  <a:pt x="4730870" y="129432"/>
                </a:cubicBezTo>
                <a:cubicBezTo>
                  <a:pt x="4725822" y="156271"/>
                  <a:pt x="4800214" y="133127"/>
                  <a:pt x="4785037" y="161964"/>
                </a:cubicBezTo>
                <a:cubicBezTo>
                  <a:pt x="4810025" y="183633"/>
                  <a:pt x="4819434" y="143205"/>
                  <a:pt x="4844073" y="161768"/>
                </a:cubicBezTo>
                <a:cubicBezTo>
                  <a:pt x="4870797" y="164132"/>
                  <a:pt x="4827288" y="135164"/>
                  <a:pt x="4856454" y="130488"/>
                </a:cubicBezTo>
                <a:cubicBezTo>
                  <a:pt x="4892086" y="129553"/>
                  <a:pt x="4889263" y="81477"/>
                  <a:pt x="4920038" y="140418"/>
                </a:cubicBezTo>
                <a:cubicBezTo>
                  <a:pt x="4956358" y="122308"/>
                  <a:pt x="4965108" y="149263"/>
                  <a:pt x="5016639" y="158905"/>
                </a:cubicBezTo>
                <a:cubicBezTo>
                  <a:pt x="5037063" y="141828"/>
                  <a:pt x="5054534" y="147986"/>
                  <a:pt x="5072009" y="161502"/>
                </a:cubicBezTo>
                <a:cubicBezTo>
                  <a:pt x="5121260" y="153653"/>
                  <a:pt x="5167555" y="172635"/>
                  <a:pt x="5223626" y="177356"/>
                </a:cubicBezTo>
                <a:cubicBezTo>
                  <a:pt x="5282824" y="155243"/>
                  <a:pt x="5315859" y="195041"/>
                  <a:pt x="5375773" y="199913"/>
                </a:cubicBezTo>
                <a:cubicBezTo>
                  <a:pt x="5432511" y="156218"/>
                  <a:pt x="5417550" y="256036"/>
                  <a:pt x="5467502" y="250963"/>
                </a:cubicBezTo>
                <a:cubicBezTo>
                  <a:pt x="5547124" y="209975"/>
                  <a:pt x="5467171" y="283839"/>
                  <a:pt x="5592395" y="265434"/>
                </a:cubicBezTo>
                <a:cubicBezTo>
                  <a:pt x="5599201" y="258867"/>
                  <a:pt x="5614752" y="264706"/>
                  <a:pt x="5613532" y="273379"/>
                </a:cubicBezTo>
                <a:cubicBezTo>
                  <a:pt x="5621390" y="270408"/>
                  <a:pt x="5639720" y="253173"/>
                  <a:pt x="5642173" y="266904"/>
                </a:cubicBezTo>
                <a:cubicBezTo>
                  <a:pt x="5682296" y="267049"/>
                  <a:pt x="5721812" y="257513"/>
                  <a:pt x="5756910" y="239211"/>
                </a:cubicBezTo>
                <a:cubicBezTo>
                  <a:pt x="5834998" y="260050"/>
                  <a:pt x="5790596" y="197229"/>
                  <a:pt x="5846667" y="201786"/>
                </a:cubicBezTo>
                <a:cubicBezTo>
                  <a:pt x="5892444" y="227312"/>
                  <a:pt x="5908324" y="204527"/>
                  <a:pt x="5960732" y="220708"/>
                </a:cubicBezTo>
                <a:cubicBezTo>
                  <a:pt x="5977124" y="175349"/>
                  <a:pt x="6009640" y="223654"/>
                  <a:pt x="6029542" y="210339"/>
                </a:cubicBezTo>
                <a:cubicBezTo>
                  <a:pt x="6063108" y="261420"/>
                  <a:pt x="6107411" y="160034"/>
                  <a:pt x="6141123" y="159923"/>
                </a:cubicBezTo>
                <a:cubicBezTo>
                  <a:pt x="6198068" y="167749"/>
                  <a:pt x="6260628" y="219715"/>
                  <a:pt x="6290640" y="167441"/>
                </a:cubicBezTo>
                <a:cubicBezTo>
                  <a:pt x="6295193" y="188689"/>
                  <a:pt x="6290494" y="217816"/>
                  <a:pt x="6322806" y="213293"/>
                </a:cubicBezTo>
                <a:cubicBezTo>
                  <a:pt x="6335911" y="223881"/>
                  <a:pt x="6338726" y="256581"/>
                  <a:pt x="6364914" y="240140"/>
                </a:cubicBezTo>
                <a:cubicBezTo>
                  <a:pt x="6331888" y="211628"/>
                  <a:pt x="6385856" y="207033"/>
                  <a:pt x="6380420" y="173195"/>
                </a:cubicBezTo>
                <a:cubicBezTo>
                  <a:pt x="6420580" y="151473"/>
                  <a:pt x="6513519" y="179296"/>
                  <a:pt x="6507891" y="118474"/>
                </a:cubicBezTo>
                <a:cubicBezTo>
                  <a:pt x="6519398" y="82452"/>
                  <a:pt x="6571830" y="137398"/>
                  <a:pt x="6571807" y="98636"/>
                </a:cubicBezTo>
                <a:cubicBezTo>
                  <a:pt x="6594702" y="123421"/>
                  <a:pt x="6634676" y="82071"/>
                  <a:pt x="6671880" y="82931"/>
                </a:cubicBezTo>
                <a:cubicBezTo>
                  <a:pt x="6678855" y="65407"/>
                  <a:pt x="6687415" y="66196"/>
                  <a:pt x="6702266" y="75470"/>
                </a:cubicBezTo>
                <a:cubicBezTo>
                  <a:pt x="6747004" y="78450"/>
                  <a:pt x="6798307" y="53072"/>
                  <a:pt x="6845802" y="24496"/>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7222780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1" name="Picture 30">
            <a:extLst>
              <a:ext uri="{FF2B5EF4-FFF2-40B4-BE49-F238E27FC236}">
                <a16:creationId xmlns:a16="http://schemas.microsoft.com/office/drawing/2014/main" id="{DEB2E8C4-C3E7-4048-A43D-9859510CFA9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0905744" y="0"/>
            <a:ext cx="1286256" cy="6858000"/>
          </a:xfrm>
          <a:prstGeom prst="rect">
            <a:avLst/>
          </a:prstGeom>
        </p:spPr>
      </p:pic>
      <mc:AlternateContent xmlns:mc="http://schemas.openxmlformats.org/markup-compatibility/2006" xmlns:p14="http://schemas.microsoft.com/office/powerpoint/2010/main">
        <mc:Choice Requires="p14">
          <p:contentPart p14:bwMode="auto" r:id="rId4">
            <p14:nvContentPartPr>
              <p14:cNvPr id="33" name="Ink 32">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12490710" y="6342652"/>
              <a:ext cx="360" cy="360"/>
            </p14:xfrm>
          </p:contentPart>
        </mc:Choice>
        <mc:Fallback xmlns="">
          <p:pic>
            <p:nvPicPr>
              <p:cNvPr id="33" name="Ink 32">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5"/>
              <a:stretch>
                <a:fillRect/>
              </a:stretch>
            </p:blipFill>
            <p:spPr>
              <a:xfrm>
                <a:off x="12481710" y="6333652"/>
                <a:ext cx="18000" cy="18000"/>
              </a:xfrm>
              <a:prstGeom prst="rect">
                <a:avLst/>
              </a:prstGeom>
            </p:spPr>
          </p:pic>
        </mc:Fallback>
      </mc:AlternateContent>
      <p:sp useBgFill="1">
        <p:nvSpPr>
          <p:cNvPr id="35" name="Rectangle 34">
            <a:extLst>
              <a:ext uri="{FF2B5EF4-FFF2-40B4-BE49-F238E27FC236}">
                <a16:creationId xmlns:a16="http://schemas.microsoft.com/office/drawing/2014/main" id="{1003A656-D974-4C8E-AC40-DB648F0E2A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660" y="-1"/>
            <a:ext cx="1222132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Freeform: Shape 36">
            <a:extLst>
              <a:ext uri="{FF2B5EF4-FFF2-40B4-BE49-F238E27FC236}">
                <a16:creationId xmlns:a16="http://schemas.microsoft.com/office/drawing/2014/main" id="{6D847864-F4A3-46EE-8E90-74B574BCD7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9322" y="0"/>
            <a:ext cx="12235981" cy="2089832"/>
          </a:xfrm>
          <a:custGeom>
            <a:avLst/>
            <a:gdLst>
              <a:gd name="connsiteX0" fmla="*/ 0 w 12206660"/>
              <a:gd name="connsiteY0" fmla="*/ 0 h 2108579"/>
              <a:gd name="connsiteX1" fmla="*/ 12206660 w 12206660"/>
              <a:gd name="connsiteY1" fmla="*/ 0 h 2108579"/>
              <a:gd name="connsiteX2" fmla="*/ 12206660 w 12206660"/>
              <a:gd name="connsiteY2" fmla="*/ 1315165 h 2108579"/>
              <a:gd name="connsiteX3" fmla="*/ 12130964 w 12206660"/>
              <a:gd name="connsiteY3" fmla="*/ 1339850 h 2108579"/>
              <a:gd name="connsiteX4" fmla="*/ 11958545 w 12206660"/>
              <a:gd name="connsiteY4" fmla="*/ 1411821 h 2108579"/>
              <a:gd name="connsiteX5" fmla="*/ 11828206 w 12206660"/>
              <a:gd name="connsiteY5" fmla="*/ 1542042 h 2108579"/>
              <a:gd name="connsiteX6" fmla="*/ 11687543 w 12206660"/>
              <a:gd name="connsiteY6" fmla="*/ 1595775 h 2108579"/>
              <a:gd name="connsiteX7" fmla="*/ 11628936 w 12206660"/>
              <a:gd name="connsiteY7" fmla="*/ 1656443 h 2108579"/>
              <a:gd name="connsiteX8" fmla="*/ 11545833 w 12206660"/>
              <a:gd name="connsiteY8" fmla="*/ 1697459 h 2108579"/>
              <a:gd name="connsiteX9" fmla="*/ 11445870 w 12206660"/>
              <a:gd name="connsiteY9" fmla="*/ 1703056 h 2108579"/>
              <a:gd name="connsiteX10" fmla="*/ 11090520 w 12206660"/>
              <a:gd name="connsiteY10" fmla="*/ 1686262 h 2108579"/>
              <a:gd name="connsiteX11" fmla="*/ 10590357 w 12206660"/>
              <a:gd name="connsiteY11" fmla="*/ 1734739 h 2108579"/>
              <a:gd name="connsiteX12" fmla="*/ 10427550 w 12206660"/>
              <a:gd name="connsiteY12" fmla="*/ 1723283 h 2108579"/>
              <a:gd name="connsiteX13" fmla="*/ 10221962 w 12206660"/>
              <a:gd name="connsiteY13" fmla="*/ 1770606 h 2108579"/>
              <a:gd name="connsiteX14" fmla="*/ 9600512 w 12206660"/>
              <a:gd name="connsiteY14" fmla="*/ 1813153 h 2108579"/>
              <a:gd name="connsiteX15" fmla="*/ 9529106 w 12206660"/>
              <a:gd name="connsiteY15" fmla="*/ 1850439 h 2108579"/>
              <a:gd name="connsiteX16" fmla="*/ 9271842 w 12206660"/>
              <a:gd name="connsiteY16" fmla="*/ 1875315 h 2108579"/>
              <a:gd name="connsiteX17" fmla="*/ 9225506 w 12206660"/>
              <a:gd name="connsiteY17" fmla="*/ 1881941 h 2108579"/>
              <a:gd name="connsiteX18" fmla="*/ 9100281 w 12206660"/>
              <a:gd name="connsiteY18" fmla="*/ 1884656 h 2108579"/>
              <a:gd name="connsiteX19" fmla="*/ 8900390 w 12206660"/>
              <a:gd name="connsiteY19" fmla="*/ 1911736 h 2108579"/>
              <a:gd name="connsiteX20" fmla="*/ 8805076 w 12206660"/>
              <a:gd name="connsiteY20" fmla="*/ 1930950 h 2108579"/>
              <a:gd name="connsiteX21" fmla="*/ 8660979 w 12206660"/>
              <a:gd name="connsiteY21" fmla="*/ 1986491 h 2108579"/>
              <a:gd name="connsiteX22" fmla="*/ 8439350 w 12206660"/>
              <a:gd name="connsiteY22" fmla="*/ 1997254 h 2108579"/>
              <a:gd name="connsiteX23" fmla="*/ 8432642 w 12206660"/>
              <a:gd name="connsiteY23" fmla="*/ 1997810 h 2108579"/>
              <a:gd name="connsiteX24" fmla="*/ 8371517 w 12206660"/>
              <a:gd name="connsiteY24" fmla="*/ 1983592 h 2108579"/>
              <a:gd name="connsiteX25" fmla="*/ 8346496 w 12206660"/>
              <a:gd name="connsiteY25" fmla="*/ 1985898 h 2108579"/>
              <a:gd name="connsiteX26" fmla="*/ 8173419 w 12206660"/>
              <a:gd name="connsiteY26" fmla="*/ 1980061 h 2108579"/>
              <a:gd name="connsiteX27" fmla="*/ 7988001 w 12206660"/>
              <a:gd name="connsiteY27" fmla="*/ 1993298 h 2108579"/>
              <a:gd name="connsiteX28" fmla="*/ 7762847 w 12206660"/>
              <a:gd name="connsiteY28" fmla="*/ 1983378 h 2108579"/>
              <a:gd name="connsiteX29" fmla="*/ 7649590 w 12206660"/>
              <a:gd name="connsiteY29" fmla="*/ 1995082 h 2108579"/>
              <a:gd name="connsiteX30" fmla="*/ 7381461 w 12206660"/>
              <a:gd name="connsiteY30" fmla="*/ 2010786 h 2108579"/>
              <a:gd name="connsiteX31" fmla="*/ 7182125 w 12206660"/>
              <a:gd name="connsiteY31" fmla="*/ 1986276 h 2108579"/>
              <a:gd name="connsiteX32" fmla="*/ 7137063 w 12206660"/>
              <a:gd name="connsiteY32" fmla="*/ 1966342 h 2108579"/>
              <a:gd name="connsiteX33" fmla="*/ 6975664 w 12206660"/>
              <a:gd name="connsiteY33" fmla="*/ 1941415 h 2108579"/>
              <a:gd name="connsiteX34" fmla="*/ 6918157 w 12206660"/>
              <a:gd name="connsiteY34" fmla="*/ 1949114 h 2108579"/>
              <a:gd name="connsiteX35" fmla="*/ 6742119 w 12206660"/>
              <a:gd name="connsiteY35" fmla="*/ 1913977 h 2108579"/>
              <a:gd name="connsiteX36" fmla="*/ 6446722 w 12206660"/>
              <a:gd name="connsiteY36" fmla="*/ 1929799 h 2108579"/>
              <a:gd name="connsiteX37" fmla="*/ 6215683 w 12206660"/>
              <a:gd name="connsiteY37" fmla="*/ 1932752 h 2108579"/>
              <a:gd name="connsiteX38" fmla="*/ 6043801 w 12206660"/>
              <a:gd name="connsiteY38" fmla="*/ 1935488 h 2108579"/>
              <a:gd name="connsiteX39" fmla="*/ 5990268 w 12206660"/>
              <a:gd name="connsiteY39" fmla="*/ 1924208 h 2108579"/>
              <a:gd name="connsiteX40" fmla="*/ 5916174 w 12206660"/>
              <a:gd name="connsiteY40" fmla="*/ 1925627 h 2108579"/>
              <a:gd name="connsiteX41" fmla="*/ 5837671 w 12206660"/>
              <a:gd name="connsiteY41" fmla="*/ 1928614 h 2108579"/>
              <a:gd name="connsiteX42" fmla="*/ 5778111 w 12206660"/>
              <a:gd name="connsiteY42" fmla="*/ 1927598 h 2108579"/>
              <a:gd name="connsiteX43" fmla="*/ 5793501 w 12206660"/>
              <a:gd name="connsiteY43" fmla="*/ 1925689 h 2108579"/>
              <a:gd name="connsiteX44" fmla="*/ 5763512 w 12206660"/>
              <a:gd name="connsiteY44" fmla="*/ 1927350 h 2108579"/>
              <a:gd name="connsiteX45" fmla="*/ 5778111 w 12206660"/>
              <a:gd name="connsiteY45" fmla="*/ 1927598 h 2108579"/>
              <a:gd name="connsiteX46" fmla="*/ 5707844 w 12206660"/>
              <a:gd name="connsiteY46" fmla="*/ 1936318 h 2108579"/>
              <a:gd name="connsiteX47" fmla="*/ 5635699 w 12206660"/>
              <a:gd name="connsiteY47" fmla="*/ 1918775 h 2108579"/>
              <a:gd name="connsiteX48" fmla="*/ 5562052 w 12206660"/>
              <a:gd name="connsiteY48" fmla="*/ 1890897 h 2108579"/>
              <a:gd name="connsiteX49" fmla="*/ 5306651 w 12206660"/>
              <a:gd name="connsiteY49" fmla="*/ 1897681 h 2108579"/>
              <a:gd name="connsiteX50" fmla="*/ 5122594 w 12206660"/>
              <a:gd name="connsiteY50" fmla="*/ 1914605 h 2108579"/>
              <a:gd name="connsiteX51" fmla="*/ 5033716 w 12206660"/>
              <a:gd name="connsiteY51" fmla="*/ 1936212 h 2108579"/>
              <a:gd name="connsiteX52" fmla="*/ 4950107 w 12206660"/>
              <a:gd name="connsiteY52" fmla="*/ 1943113 h 2108579"/>
              <a:gd name="connsiteX53" fmla="*/ 4884929 w 12206660"/>
              <a:gd name="connsiteY53" fmla="*/ 1968857 h 2108579"/>
              <a:gd name="connsiteX54" fmla="*/ 4823229 w 12206660"/>
              <a:gd name="connsiteY54" fmla="*/ 1997913 h 2108579"/>
              <a:gd name="connsiteX55" fmla="*/ 4817440 w 12206660"/>
              <a:gd name="connsiteY55" fmla="*/ 1998572 h 2108579"/>
              <a:gd name="connsiteX56" fmla="*/ 4812500 w 12206660"/>
              <a:gd name="connsiteY56" fmla="*/ 1995382 h 2108579"/>
              <a:gd name="connsiteX57" fmla="*/ 4797658 w 12206660"/>
              <a:gd name="connsiteY57" fmla="*/ 2001605 h 2108579"/>
              <a:gd name="connsiteX58" fmla="*/ 4736224 w 12206660"/>
              <a:gd name="connsiteY58" fmla="*/ 2011282 h 2108579"/>
              <a:gd name="connsiteX59" fmla="*/ 4727725 w 12206660"/>
              <a:gd name="connsiteY59" fmla="*/ 2023413 h 2108579"/>
              <a:gd name="connsiteX60" fmla="*/ 4709088 w 12206660"/>
              <a:gd name="connsiteY60" fmla="*/ 2032088 h 2108579"/>
              <a:gd name="connsiteX61" fmla="*/ 4651499 w 12206660"/>
              <a:gd name="connsiteY61" fmla="*/ 2030726 h 2108579"/>
              <a:gd name="connsiteX62" fmla="*/ 4567628 w 12206660"/>
              <a:gd name="connsiteY62" fmla="*/ 2060047 h 2108579"/>
              <a:gd name="connsiteX63" fmla="*/ 4383708 w 12206660"/>
              <a:gd name="connsiteY63" fmla="*/ 2066118 h 2108579"/>
              <a:gd name="connsiteX64" fmla="*/ 4303173 w 12206660"/>
              <a:gd name="connsiteY64" fmla="*/ 2069280 h 2108579"/>
              <a:gd name="connsiteX65" fmla="*/ 4273747 w 12206660"/>
              <a:gd name="connsiteY65" fmla="*/ 2072119 h 2108579"/>
              <a:gd name="connsiteX66" fmla="*/ 4222473 w 12206660"/>
              <a:gd name="connsiteY66" fmla="*/ 2069712 h 2108579"/>
              <a:gd name="connsiteX67" fmla="*/ 4219526 w 12206660"/>
              <a:gd name="connsiteY67" fmla="*/ 2065381 h 2108579"/>
              <a:gd name="connsiteX68" fmla="*/ 4154454 w 12206660"/>
              <a:gd name="connsiteY68" fmla="*/ 2073653 h 2108579"/>
              <a:gd name="connsiteX69" fmla="*/ 4137325 w 12206660"/>
              <a:gd name="connsiteY69" fmla="*/ 2071476 h 2108579"/>
              <a:gd name="connsiteX70" fmla="*/ 4131292 w 12206660"/>
              <a:gd name="connsiteY70" fmla="*/ 2073038 h 2108579"/>
              <a:gd name="connsiteX71" fmla="*/ 4126289 w 12206660"/>
              <a:gd name="connsiteY71" fmla="*/ 2070072 h 2108579"/>
              <a:gd name="connsiteX72" fmla="*/ 4035752 w 12206660"/>
              <a:gd name="connsiteY72" fmla="*/ 2050461 h 2108579"/>
              <a:gd name="connsiteX73" fmla="*/ 4042929 w 12206660"/>
              <a:gd name="connsiteY73" fmla="*/ 2058060 h 2108579"/>
              <a:gd name="connsiteX74" fmla="*/ 4006345 w 12206660"/>
              <a:gd name="connsiteY74" fmla="*/ 2060685 h 2108579"/>
              <a:gd name="connsiteX75" fmla="*/ 4003002 w 12206660"/>
              <a:gd name="connsiteY75" fmla="*/ 2064449 h 2108579"/>
              <a:gd name="connsiteX76" fmla="*/ 3961828 w 12206660"/>
              <a:gd name="connsiteY76" fmla="*/ 2056928 h 2108579"/>
              <a:gd name="connsiteX77" fmla="*/ 3918758 w 12206660"/>
              <a:gd name="connsiteY77" fmla="*/ 2059343 h 2108579"/>
              <a:gd name="connsiteX78" fmla="*/ 3864386 w 12206660"/>
              <a:gd name="connsiteY78" fmla="*/ 2068800 h 2108579"/>
              <a:gd name="connsiteX79" fmla="*/ 3641656 w 12206660"/>
              <a:gd name="connsiteY79" fmla="*/ 2096939 h 2108579"/>
              <a:gd name="connsiteX80" fmla="*/ 3503442 w 12206660"/>
              <a:gd name="connsiteY80" fmla="*/ 2104905 h 2108579"/>
              <a:gd name="connsiteX81" fmla="*/ 3408303 w 12206660"/>
              <a:gd name="connsiteY81" fmla="*/ 2089456 h 2108579"/>
              <a:gd name="connsiteX82" fmla="*/ 3222720 w 12206660"/>
              <a:gd name="connsiteY82" fmla="*/ 2078146 h 2108579"/>
              <a:gd name="connsiteX83" fmla="*/ 3033055 w 12206660"/>
              <a:gd name="connsiteY83" fmla="*/ 2043338 h 2108579"/>
              <a:gd name="connsiteX84" fmla="*/ 2631240 w 12206660"/>
              <a:gd name="connsiteY84" fmla="*/ 2012594 h 2108579"/>
              <a:gd name="connsiteX85" fmla="*/ 2211074 w 12206660"/>
              <a:gd name="connsiteY85" fmla="*/ 1887295 h 2108579"/>
              <a:gd name="connsiteX86" fmla="*/ 2125611 w 12206660"/>
              <a:gd name="connsiteY86" fmla="*/ 1860133 h 2108579"/>
              <a:gd name="connsiteX87" fmla="*/ 1963340 w 12206660"/>
              <a:gd name="connsiteY87" fmla="*/ 1832202 h 2108579"/>
              <a:gd name="connsiteX88" fmla="*/ 1962517 w 12206660"/>
              <a:gd name="connsiteY88" fmla="*/ 1832186 h 2108579"/>
              <a:gd name="connsiteX89" fmla="*/ 1962517 w 12206660"/>
              <a:gd name="connsiteY89" fmla="*/ 1815487 h 2108579"/>
              <a:gd name="connsiteX90" fmla="*/ 1827774 w 12206660"/>
              <a:gd name="connsiteY90" fmla="*/ 1827188 h 2108579"/>
              <a:gd name="connsiteX91" fmla="*/ 1660603 w 12206660"/>
              <a:gd name="connsiteY91" fmla="*/ 1783672 h 2108579"/>
              <a:gd name="connsiteX92" fmla="*/ 1567951 w 12206660"/>
              <a:gd name="connsiteY92" fmla="*/ 1742322 h 2108579"/>
              <a:gd name="connsiteX93" fmla="*/ 1490867 w 12206660"/>
              <a:gd name="connsiteY93" fmla="*/ 1726322 h 2108579"/>
              <a:gd name="connsiteX94" fmla="*/ 1378607 w 12206660"/>
              <a:gd name="connsiteY94" fmla="*/ 1730659 h 2108579"/>
              <a:gd name="connsiteX95" fmla="*/ 1259059 w 12206660"/>
              <a:gd name="connsiteY95" fmla="*/ 1734123 h 2108579"/>
              <a:gd name="connsiteX96" fmla="*/ 1251708 w 12206660"/>
              <a:gd name="connsiteY96" fmla="*/ 1733300 h 2108579"/>
              <a:gd name="connsiteX97" fmla="*/ 1169557 w 12206660"/>
              <a:gd name="connsiteY97" fmla="*/ 1736344 h 2108579"/>
              <a:gd name="connsiteX98" fmla="*/ 1138122 w 12206660"/>
              <a:gd name="connsiteY98" fmla="*/ 1734568 h 2108579"/>
              <a:gd name="connsiteX99" fmla="*/ 1076067 w 12206660"/>
              <a:gd name="connsiteY99" fmla="*/ 1736148 h 2108579"/>
              <a:gd name="connsiteX100" fmla="*/ 1066824 w 12206660"/>
              <a:gd name="connsiteY100" fmla="*/ 1736310 h 2108579"/>
              <a:gd name="connsiteX101" fmla="*/ 1007448 w 12206660"/>
              <a:gd name="connsiteY101" fmla="*/ 1732081 h 2108579"/>
              <a:gd name="connsiteX102" fmla="*/ 1003361 w 12206660"/>
              <a:gd name="connsiteY102" fmla="*/ 1733082 h 2108579"/>
              <a:gd name="connsiteX103" fmla="*/ 968322 w 12206660"/>
              <a:gd name="connsiteY103" fmla="*/ 1731263 h 2108579"/>
              <a:gd name="connsiteX104" fmla="*/ 962548 w 12206660"/>
              <a:gd name="connsiteY104" fmla="*/ 1728988 h 2108579"/>
              <a:gd name="connsiteX105" fmla="*/ 953408 w 12206660"/>
              <a:gd name="connsiteY105" fmla="*/ 1730488 h 2108579"/>
              <a:gd name="connsiteX106" fmla="*/ 908128 w 12206660"/>
              <a:gd name="connsiteY106" fmla="*/ 1728137 h 2108579"/>
              <a:gd name="connsiteX107" fmla="*/ 833588 w 12206660"/>
              <a:gd name="connsiteY107" fmla="*/ 1733553 h 2108579"/>
              <a:gd name="connsiteX108" fmla="*/ 830914 w 12206660"/>
              <a:gd name="connsiteY108" fmla="*/ 1733122 h 2108579"/>
              <a:gd name="connsiteX109" fmla="*/ 830312 w 12206660"/>
              <a:gd name="connsiteY109" fmla="*/ 1732888 h 2108579"/>
              <a:gd name="connsiteX110" fmla="*/ 776294 w 12206660"/>
              <a:gd name="connsiteY110" fmla="*/ 1707489 h 2108579"/>
              <a:gd name="connsiteX111" fmla="*/ 737216 w 12206660"/>
              <a:gd name="connsiteY111" fmla="*/ 1716025 h 2108579"/>
              <a:gd name="connsiteX112" fmla="*/ 735209 w 12206660"/>
              <a:gd name="connsiteY112" fmla="*/ 1717708 h 2108579"/>
              <a:gd name="connsiteX113" fmla="*/ 665774 w 12206660"/>
              <a:gd name="connsiteY113" fmla="*/ 1706526 h 2108579"/>
              <a:gd name="connsiteX114" fmla="*/ 549236 w 12206660"/>
              <a:gd name="connsiteY114" fmla="*/ 1682697 h 2108579"/>
              <a:gd name="connsiteX115" fmla="*/ 513999 w 12206660"/>
              <a:gd name="connsiteY115" fmla="*/ 1692982 h 2108579"/>
              <a:gd name="connsiteX116" fmla="*/ 503342 w 12206660"/>
              <a:gd name="connsiteY116" fmla="*/ 1698273 h 2108579"/>
              <a:gd name="connsiteX117" fmla="*/ 494296 w 12206660"/>
              <a:gd name="connsiteY117" fmla="*/ 1695520 h 2108579"/>
              <a:gd name="connsiteX118" fmla="*/ 325092 w 12206660"/>
              <a:gd name="connsiteY118" fmla="*/ 1640644 h 2108579"/>
              <a:gd name="connsiteX119" fmla="*/ 198138 w 12206660"/>
              <a:gd name="connsiteY119" fmla="*/ 1617751 h 2108579"/>
              <a:gd name="connsiteX120" fmla="*/ 86098 w 12206660"/>
              <a:gd name="connsiteY120" fmla="*/ 1607932 h 2108579"/>
              <a:gd name="connsiteX121" fmla="*/ 44184 w 12206660"/>
              <a:gd name="connsiteY121" fmla="*/ 1607313 h 2108579"/>
              <a:gd name="connsiteX122" fmla="*/ 13371 w 12206660"/>
              <a:gd name="connsiteY122" fmla="*/ 1610350 h 2108579"/>
              <a:gd name="connsiteX123" fmla="*/ 0 w 12206660"/>
              <a:gd name="connsiteY123" fmla="*/ 1610510 h 2108579"/>
              <a:gd name="connsiteX0" fmla="*/ 0 w 12206660"/>
              <a:gd name="connsiteY0" fmla="*/ 0 h 2108579"/>
              <a:gd name="connsiteX1" fmla="*/ 12206660 w 12206660"/>
              <a:gd name="connsiteY1" fmla="*/ 0 h 2108579"/>
              <a:gd name="connsiteX2" fmla="*/ 12206660 w 12206660"/>
              <a:gd name="connsiteY2" fmla="*/ 1315165 h 2108579"/>
              <a:gd name="connsiteX3" fmla="*/ 12130964 w 12206660"/>
              <a:gd name="connsiteY3" fmla="*/ 1339850 h 2108579"/>
              <a:gd name="connsiteX4" fmla="*/ 11958545 w 12206660"/>
              <a:gd name="connsiteY4" fmla="*/ 1411821 h 2108579"/>
              <a:gd name="connsiteX5" fmla="*/ 11828206 w 12206660"/>
              <a:gd name="connsiteY5" fmla="*/ 1542042 h 2108579"/>
              <a:gd name="connsiteX6" fmla="*/ 11687543 w 12206660"/>
              <a:gd name="connsiteY6" fmla="*/ 1595775 h 2108579"/>
              <a:gd name="connsiteX7" fmla="*/ 11628936 w 12206660"/>
              <a:gd name="connsiteY7" fmla="*/ 1656443 h 2108579"/>
              <a:gd name="connsiteX8" fmla="*/ 11545833 w 12206660"/>
              <a:gd name="connsiteY8" fmla="*/ 1697459 h 2108579"/>
              <a:gd name="connsiteX9" fmla="*/ 11445870 w 12206660"/>
              <a:gd name="connsiteY9" fmla="*/ 1703056 h 2108579"/>
              <a:gd name="connsiteX10" fmla="*/ 11090520 w 12206660"/>
              <a:gd name="connsiteY10" fmla="*/ 1686262 h 2108579"/>
              <a:gd name="connsiteX11" fmla="*/ 10590357 w 12206660"/>
              <a:gd name="connsiteY11" fmla="*/ 1734739 h 2108579"/>
              <a:gd name="connsiteX12" fmla="*/ 10427550 w 12206660"/>
              <a:gd name="connsiteY12" fmla="*/ 1723283 h 2108579"/>
              <a:gd name="connsiteX13" fmla="*/ 10221962 w 12206660"/>
              <a:gd name="connsiteY13" fmla="*/ 1770606 h 2108579"/>
              <a:gd name="connsiteX14" fmla="*/ 9600512 w 12206660"/>
              <a:gd name="connsiteY14" fmla="*/ 1813153 h 2108579"/>
              <a:gd name="connsiteX15" fmla="*/ 9529106 w 12206660"/>
              <a:gd name="connsiteY15" fmla="*/ 1850439 h 2108579"/>
              <a:gd name="connsiteX16" fmla="*/ 9271842 w 12206660"/>
              <a:gd name="connsiteY16" fmla="*/ 1875315 h 2108579"/>
              <a:gd name="connsiteX17" fmla="*/ 9225506 w 12206660"/>
              <a:gd name="connsiteY17" fmla="*/ 1881941 h 2108579"/>
              <a:gd name="connsiteX18" fmla="*/ 9100281 w 12206660"/>
              <a:gd name="connsiteY18" fmla="*/ 1884656 h 2108579"/>
              <a:gd name="connsiteX19" fmla="*/ 8900390 w 12206660"/>
              <a:gd name="connsiteY19" fmla="*/ 1911736 h 2108579"/>
              <a:gd name="connsiteX20" fmla="*/ 8805076 w 12206660"/>
              <a:gd name="connsiteY20" fmla="*/ 1930950 h 2108579"/>
              <a:gd name="connsiteX21" fmla="*/ 8660979 w 12206660"/>
              <a:gd name="connsiteY21" fmla="*/ 1986491 h 2108579"/>
              <a:gd name="connsiteX22" fmla="*/ 8439350 w 12206660"/>
              <a:gd name="connsiteY22" fmla="*/ 1997254 h 2108579"/>
              <a:gd name="connsiteX23" fmla="*/ 8432642 w 12206660"/>
              <a:gd name="connsiteY23" fmla="*/ 1997810 h 2108579"/>
              <a:gd name="connsiteX24" fmla="*/ 8371517 w 12206660"/>
              <a:gd name="connsiteY24" fmla="*/ 1983592 h 2108579"/>
              <a:gd name="connsiteX25" fmla="*/ 8346496 w 12206660"/>
              <a:gd name="connsiteY25" fmla="*/ 1985898 h 2108579"/>
              <a:gd name="connsiteX26" fmla="*/ 8173419 w 12206660"/>
              <a:gd name="connsiteY26" fmla="*/ 1980061 h 2108579"/>
              <a:gd name="connsiteX27" fmla="*/ 7988001 w 12206660"/>
              <a:gd name="connsiteY27" fmla="*/ 1993298 h 2108579"/>
              <a:gd name="connsiteX28" fmla="*/ 7762847 w 12206660"/>
              <a:gd name="connsiteY28" fmla="*/ 1983378 h 2108579"/>
              <a:gd name="connsiteX29" fmla="*/ 7649590 w 12206660"/>
              <a:gd name="connsiteY29" fmla="*/ 1995082 h 2108579"/>
              <a:gd name="connsiteX30" fmla="*/ 7391485 w 12206660"/>
              <a:gd name="connsiteY30" fmla="*/ 1990689 h 2108579"/>
              <a:gd name="connsiteX31" fmla="*/ 7182125 w 12206660"/>
              <a:gd name="connsiteY31" fmla="*/ 1986276 h 2108579"/>
              <a:gd name="connsiteX32" fmla="*/ 7137063 w 12206660"/>
              <a:gd name="connsiteY32" fmla="*/ 1966342 h 2108579"/>
              <a:gd name="connsiteX33" fmla="*/ 6975664 w 12206660"/>
              <a:gd name="connsiteY33" fmla="*/ 1941415 h 2108579"/>
              <a:gd name="connsiteX34" fmla="*/ 6918157 w 12206660"/>
              <a:gd name="connsiteY34" fmla="*/ 1949114 h 2108579"/>
              <a:gd name="connsiteX35" fmla="*/ 6742119 w 12206660"/>
              <a:gd name="connsiteY35" fmla="*/ 1913977 h 2108579"/>
              <a:gd name="connsiteX36" fmla="*/ 6446722 w 12206660"/>
              <a:gd name="connsiteY36" fmla="*/ 1929799 h 2108579"/>
              <a:gd name="connsiteX37" fmla="*/ 6215683 w 12206660"/>
              <a:gd name="connsiteY37" fmla="*/ 1932752 h 2108579"/>
              <a:gd name="connsiteX38" fmla="*/ 6043801 w 12206660"/>
              <a:gd name="connsiteY38" fmla="*/ 1935488 h 2108579"/>
              <a:gd name="connsiteX39" fmla="*/ 5990268 w 12206660"/>
              <a:gd name="connsiteY39" fmla="*/ 1924208 h 2108579"/>
              <a:gd name="connsiteX40" fmla="*/ 5916174 w 12206660"/>
              <a:gd name="connsiteY40" fmla="*/ 1925627 h 2108579"/>
              <a:gd name="connsiteX41" fmla="*/ 5837671 w 12206660"/>
              <a:gd name="connsiteY41" fmla="*/ 1928614 h 2108579"/>
              <a:gd name="connsiteX42" fmla="*/ 5778111 w 12206660"/>
              <a:gd name="connsiteY42" fmla="*/ 1927598 h 2108579"/>
              <a:gd name="connsiteX43" fmla="*/ 5793501 w 12206660"/>
              <a:gd name="connsiteY43" fmla="*/ 1925689 h 2108579"/>
              <a:gd name="connsiteX44" fmla="*/ 5763512 w 12206660"/>
              <a:gd name="connsiteY44" fmla="*/ 1927350 h 2108579"/>
              <a:gd name="connsiteX45" fmla="*/ 5778111 w 12206660"/>
              <a:gd name="connsiteY45" fmla="*/ 1927598 h 2108579"/>
              <a:gd name="connsiteX46" fmla="*/ 5707844 w 12206660"/>
              <a:gd name="connsiteY46" fmla="*/ 1936318 h 2108579"/>
              <a:gd name="connsiteX47" fmla="*/ 5635699 w 12206660"/>
              <a:gd name="connsiteY47" fmla="*/ 1918775 h 2108579"/>
              <a:gd name="connsiteX48" fmla="*/ 5562052 w 12206660"/>
              <a:gd name="connsiteY48" fmla="*/ 1890897 h 2108579"/>
              <a:gd name="connsiteX49" fmla="*/ 5306651 w 12206660"/>
              <a:gd name="connsiteY49" fmla="*/ 1897681 h 2108579"/>
              <a:gd name="connsiteX50" fmla="*/ 5122594 w 12206660"/>
              <a:gd name="connsiteY50" fmla="*/ 1914605 h 2108579"/>
              <a:gd name="connsiteX51" fmla="*/ 5033716 w 12206660"/>
              <a:gd name="connsiteY51" fmla="*/ 1936212 h 2108579"/>
              <a:gd name="connsiteX52" fmla="*/ 4950107 w 12206660"/>
              <a:gd name="connsiteY52" fmla="*/ 1943113 h 2108579"/>
              <a:gd name="connsiteX53" fmla="*/ 4884929 w 12206660"/>
              <a:gd name="connsiteY53" fmla="*/ 1968857 h 2108579"/>
              <a:gd name="connsiteX54" fmla="*/ 4823229 w 12206660"/>
              <a:gd name="connsiteY54" fmla="*/ 1997913 h 2108579"/>
              <a:gd name="connsiteX55" fmla="*/ 4817440 w 12206660"/>
              <a:gd name="connsiteY55" fmla="*/ 1998572 h 2108579"/>
              <a:gd name="connsiteX56" fmla="*/ 4812500 w 12206660"/>
              <a:gd name="connsiteY56" fmla="*/ 1995382 h 2108579"/>
              <a:gd name="connsiteX57" fmla="*/ 4797658 w 12206660"/>
              <a:gd name="connsiteY57" fmla="*/ 2001605 h 2108579"/>
              <a:gd name="connsiteX58" fmla="*/ 4736224 w 12206660"/>
              <a:gd name="connsiteY58" fmla="*/ 2011282 h 2108579"/>
              <a:gd name="connsiteX59" fmla="*/ 4727725 w 12206660"/>
              <a:gd name="connsiteY59" fmla="*/ 2023413 h 2108579"/>
              <a:gd name="connsiteX60" fmla="*/ 4709088 w 12206660"/>
              <a:gd name="connsiteY60" fmla="*/ 2032088 h 2108579"/>
              <a:gd name="connsiteX61" fmla="*/ 4651499 w 12206660"/>
              <a:gd name="connsiteY61" fmla="*/ 2030726 h 2108579"/>
              <a:gd name="connsiteX62" fmla="*/ 4567628 w 12206660"/>
              <a:gd name="connsiteY62" fmla="*/ 2060047 h 2108579"/>
              <a:gd name="connsiteX63" fmla="*/ 4383708 w 12206660"/>
              <a:gd name="connsiteY63" fmla="*/ 2066118 h 2108579"/>
              <a:gd name="connsiteX64" fmla="*/ 4303173 w 12206660"/>
              <a:gd name="connsiteY64" fmla="*/ 2069280 h 2108579"/>
              <a:gd name="connsiteX65" fmla="*/ 4273747 w 12206660"/>
              <a:gd name="connsiteY65" fmla="*/ 2072119 h 2108579"/>
              <a:gd name="connsiteX66" fmla="*/ 4222473 w 12206660"/>
              <a:gd name="connsiteY66" fmla="*/ 2069712 h 2108579"/>
              <a:gd name="connsiteX67" fmla="*/ 4219526 w 12206660"/>
              <a:gd name="connsiteY67" fmla="*/ 2065381 h 2108579"/>
              <a:gd name="connsiteX68" fmla="*/ 4154454 w 12206660"/>
              <a:gd name="connsiteY68" fmla="*/ 2073653 h 2108579"/>
              <a:gd name="connsiteX69" fmla="*/ 4137325 w 12206660"/>
              <a:gd name="connsiteY69" fmla="*/ 2071476 h 2108579"/>
              <a:gd name="connsiteX70" fmla="*/ 4131292 w 12206660"/>
              <a:gd name="connsiteY70" fmla="*/ 2073038 h 2108579"/>
              <a:gd name="connsiteX71" fmla="*/ 4126289 w 12206660"/>
              <a:gd name="connsiteY71" fmla="*/ 2070072 h 2108579"/>
              <a:gd name="connsiteX72" fmla="*/ 4035752 w 12206660"/>
              <a:gd name="connsiteY72" fmla="*/ 2050461 h 2108579"/>
              <a:gd name="connsiteX73" fmla="*/ 4042929 w 12206660"/>
              <a:gd name="connsiteY73" fmla="*/ 2058060 h 2108579"/>
              <a:gd name="connsiteX74" fmla="*/ 4006345 w 12206660"/>
              <a:gd name="connsiteY74" fmla="*/ 2060685 h 2108579"/>
              <a:gd name="connsiteX75" fmla="*/ 4003002 w 12206660"/>
              <a:gd name="connsiteY75" fmla="*/ 2064449 h 2108579"/>
              <a:gd name="connsiteX76" fmla="*/ 3961828 w 12206660"/>
              <a:gd name="connsiteY76" fmla="*/ 2056928 h 2108579"/>
              <a:gd name="connsiteX77" fmla="*/ 3918758 w 12206660"/>
              <a:gd name="connsiteY77" fmla="*/ 2059343 h 2108579"/>
              <a:gd name="connsiteX78" fmla="*/ 3864386 w 12206660"/>
              <a:gd name="connsiteY78" fmla="*/ 2068800 h 2108579"/>
              <a:gd name="connsiteX79" fmla="*/ 3641656 w 12206660"/>
              <a:gd name="connsiteY79" fmla="*/ 2096939 h 2108579"/>
              <a:gd name="connsiteX80" fmla="*/ 3503442 w 12206660"/>
              <a:gd name="connsiteY80" fmla="*/ 2104905 h 2108579"/>
              <a:gd name="connsiteX81" fmla="*/ 3408303 w 12206660"/>
              <a:gd name="connsiteY81" fmla="*/ 2089456 h 2108579"/>
              <a:gd name="connsiteX82" fmla="*/ 3222720 w 12206660"/>
              <a:gd name="connsiteY82" fmla="*/ 2078146 h 2108579"/>
              <a:gd name="connsiteX83" fmla="*/ 3033055 w 12206660"/>
              <a:gd name="connsiteY83" fmla="*/ 2043338 h 2108579"/>
              <a:gd name="connsiteX84" fmla="*/ 2631240 w 12206660"/>
              <a:gd name="connsiteY84" fmla="*/ 2012594 h 2108579"/>
              <a:gd name="connsiteX85" fmla="*/ 2211074 w 12206660"/>
              <a:gd name="connsiteY85" fmla="*/ 1887295 h 2108579"/>
              <a:gd name="connsiteX86" fmla="*/ 2125611 w 12206660"/>
              <a:gd name="connsiteY86" fmla="*/ 1860133 h 2108579"/>
              <a:gd name="connsiteX87" fmla="*/ 1963340 w 12206660"/>
              <a:gd name="connsiteY87" fmla="*/ 1832202 h 2108579"/>
              <a:gd name="connsiteX88" fmla="*/ 1962517 w 12206660"/>
              <a:gd name="connsiteY88" fmla="*/ 1832186 h 2108579"/>
              <a:gd name="connsiteX89" fmla="*/ 1962517 w 12206660"/>
              <a:gd name="connsiteY89" fmla="*/ 1815487 h 2108579"/>
              <a:gd name="connsiteX90" fmla="*/ 1827774 w 12206660"/>
              <a:gd name="connsiteY90" fmla="*/ 1827188 h 2108579"/>
              <a:gd name="connsiteX91" fmla="*/ 1660603 w 12206660"/>
              <a:gd name="connsiteY91" fmla="*/ 1783672 h 2108579"/>
              <a:gd name="connsiteX92" fmla="*/ 1567951 w 12206660"/>
              <a:gd name="connsiteY92" fmla="*/ 1742322 h 2108579"/>
              <a:gd name="connsiteX93" fmla="*/ 1490867 w 12206660"/>
              <a:gd name="connsiteY93" fmla="*/ 1726322 h 2108579"/>
              <a:gd name="connsiteX94" fmla="*/ 1378607 w 12206660"/>
              <a:gd name="connsiteY94" fmla="*/ 1730659 h 2108579"/>
              <a:gd name="connsiteX95" fmla="*/ 1259059 w 12206660"/>
              <a:gd name="connsiteY95" fmla="*/ 1734123 h 2108579"/>
              <a:gd name="connsiteX96" fmla="*/ 1251708 w 12206660"/>
              <a:gd name="connsiteY96" fmla="*/ 1733300 h 2108579"/>
              <a:gd name="connsiteX97" fmla="*/ 1169557 w 12206660"/>
              <a:gd name="connsiteY97" fmla="*/ 1736344 h 2108579"/>
              <a:gd name="connsiteX98" fmla="*/ 1138122 w 12206660"/>
              <a:gd name="connsiteY98" fmla="*/ 1734568 h 2108579"/>
              <a:gd name="connsiteX99" fmla="*/ 1076067 w 12206660"/>
              <a:gd name="connsiteY99" fmla="*/ 1736148 h 2108579"/>
              <a:gd name="connsiteX100" fmla="*/ 1066824 w 12206660"/>
              <a:gd name="connsiteY100" fmla="*/ 1736310 h 2108579"/>
              <a:gd name="connsiteX101" fmla="*/ 1007448 w 12206660"/>
              <a:gd name="connsiteY101" fmla="*/ 1732081 h 2108579"/>
              <a:gd name="connsiteX102" fmla="*/ 1003361 w 12206660"/>
              <a:gd name="connsiteY102" fmla="*/ 1733082 h 2108579"/>
              <a:gd name="connsiteX103" fmla="*/ 968322 w 12206660"/>
              <a:gd name="connsiteY103" fmla="*/ 1731263 h 2108579"/>
              <a:gd name="connsiteX104" fmla="*/ 962548 w 12206660"/>
              <a:gd name="connsiteY104" fmla="*/ 1728988 h 2108579"/>
              <a:gd name="connsiteX105" fmla="*/ 953408 w 12206660"/>
              <a:gd name="connsiteY105" fmla="*/ 1730488 h 2108579"/>
              <a:gd name="connsiteX106" fmla="*/ 908128 w 12206660"/>
              <a:gd name="connsiteY106" fmla="*/ 1728137 h 2108579"/>
              <a:gd name="connsiteX107" fmla="*/ 833588 w 12206660"/>
              <a:gd name="connsiteY107" fmla="*/ 1733553 h 2108579"/>
              <a:gd name="connsiteX108" fmla="*/ 830914 w 12206660"/>
              <a:gd name="connsiteY108" fmla="*/ 1733122 h 2108579"/>
              <a:gd name="connsiteX109" fmla="*/ 830312 w 12206660"/>
              <a:gd name="connsiteY109" fmla="*/ 1732888 h 2108579"/>
              <a:gd name="connsiteX110" fmla="*/ 776294 w 12206660"/>
              <a:gd name="connsiteY110" fmla="*/ 1707489 h 2108579"/>
              <a:gd name="connsiteX111" fmla="*/ 737216 w 12206660"/>
              <a:gd name="connsiteY111" fmla="*/ 1716025 h 2108579"/>
              <a:gd name="connsiteX112" fmla="*/ 735209 w 12206660"/>
              <a:gd name="connsiteY112" fmla="*/ 1717708 h 2108579"/>
              <a:gd name="connsiteX113" fmla="*/ 665774 w 12206660"/>
              <a:gd name="connsiteY113" fmla="*/ 1706526 h 2108579"/>
              <a:gd name="connsiteX114" fmla="*/ 549236 w 12206660"/>
              <a:gd name="connsiteY114" fmla="*/ 1682697 h 2108579"/>
              <a:gd name="connsiteX115" fmla="*/ 513999 w 12206660"/>
              <a:gd name="connsiteY115" fmla="*/ 1692982 h 2108579"/>
              <a:gd name="connsiteX116" fmla="*/ 503342 w 12206660"/>
              <a:gd name="connsiteY116" fmla="*/ 1698273 h 2108579"/>
              <a:gd name="connsiteX117" fmla="*/ 494296 w 12206660"/>
              <a:gd name="connsiteY117" fmla="*/ 1695520 h 2108579"/>
              <a:gd name="connsiteX118" fmla="*/ 325092 w 12206660"/>
              <a:gd name="connsiteY118" fmla="*/ 1640644 h 2108579"/>
              <a:gd name="connsiteX119" fmla="*/ 198138 w 12206660"/>
              <a:gd name="connsiteY119" fmla="*/ 1617751 h 2108579"/>
              <a:gd name="connsiteX120" fmla="*/ 86098 w 12206660"/>
              <a:gd name="connsiteY120" fmla="*/ 1607932 h 2108579"/>
              <a:gd name="connsiteX121" fmla="*/ 44184 w 12206660"/>
              <a:gd name="connsiteY121" fmla="*/ 1607313 h 2108579"/>
              <a:gd name="connsiteX122" fmla="*/ 13371 w 12206660"/>
              <a:gd name="connsiteY122" fmla="*/ 1610350 h 2108579"/>
              <a:gd name="connsiteX123" fmla="*/ 0 w 12206660"/>
              <a:gd name="connsiteY123" fmla="*/ 1610510 h 2108579"/>
              <a:gd name="connsiteX124" fmla="*/ 0 w 12206660"/>
              <a:gd name="connsiteY124" fmla="*/ 0 h 2108579"/>
              <a:gd name="connsiteX0" fmla="*/ 0 w 12206660"/>
              <a:gd name="connsiteY0" fmla="*/ 0 h 2108579"/>
              <a:gd name="connsiteX1" fmla="*/ 12206660 w 12206660"/>
              <a:gd name="connsiteY1" fmla="*/ 0 h 2108579"/>
              <a:gd name="connsiteX2" fmla="*/ 12206660 w 12206660"/>
              <a:gd name="connsiteY2" fmla="*/ 1315165 h 2108579"/>
              <a:gd name="connsiteX3" fmla="*/ 12130964 w 12206660"/>
              <a:gd name="connsiteY3" fmla="*/ 1339850 h 2108579"/>
              <a:gd name="connsiteX4" fmla="*/ 11958545 w 12206660"/>
              <a:gd name="connsiteY4" fmla="*/ 1411821 h 2108579"/>
              <a:gd name="connsiteX5" fmla="*/ 11828206 w 12206660"/>
              <a:gd name="connsiteY5" fmla="*/ 1542042 h 2108579"/>
              <a:gd name="connsiteX6" fmla="*/ 11687543 w 12206660"/>
              <a:gd name="connsiteY6" fmla="*/ 1595775 h 2108579"/>
              <a:gd name="connsiteX7" fmla="*/ 11628936 w 12206660"/>
              <a:gd name="connsiteY7" fmla="*/ 1656443 h 2108579"/>
              <a:gd name="connsiteX8" fmla="*/ 11545833 w 12206660"/>
              <a:gd name="connsiteY8" fmla="*/ 1697459 h 2108579"/>
              <a:gd name="connsiteX9" fmla="*/ 11445870 w 12206660"/>
              <a:gd name="connsiteY9" fmla="*/ 1703056 h 2108579"/>
              <a:gd name="connsiteX10" fmla="*/ 11090520 w 12206660"/>
              <a:gd name="connsiteY10" fmla="*/ 1686262 h 2108579"/>
              <a:gd name="connsiteX11" fmla="*/ 10590357 w 12206660"/>
              <a:gd name="connsiteY11" fmla="*/ 1734739 h 2108579"/>
              <a:gd name="connsiteX12" fmla="*/ 10427550 w 12206660"/>
              <a:gd name="connsiteY12" fmla="*/ 1723283 h 2108579"/>
              <a:gd name="connsiteX13" fmla="*/ 10221962 w 12206660"/>
              <a:gd name="connsiteY13" fmla="*/ 1770606 h 2108579"/>
              <a:gd name="connsiteX14" fmla="*/ 9600512 w 12206660"/>
              <a:gd name="connsiteY14" fmla="*/ 1813153 h 2108579"/>
              <a:gd name="connsiteX15" fmla="*/ 9529106 w 12206660"/>
              <a:gd name="connsiteY15" fmla="*/ 1850439 h 2108579"/>
              <a:gd name="connsiteX16" fmla="*/ 9271842 w 12206660"/>
              <a:gd name="connsiteY16" fmla="*/ 1875315 h 2108579"/>
              <a:gd name="connsiteX17" fmla="*/ 9225506 w 12206660"/>
              <a:gd name="connsiteY17" fmla="*/ 1881941 h 2108579"/>
              <a:gd name="connsiteX18" fmla="*/ 9100281 w 12206660"/>
              <a:gd name="connsiteY18" fmla="*/ 1884656 h 2108579"/>
              <a:gd name="connsiteX19" fmla="*/ 8900390 w 12206660"/>
              <a:gd name="connsiteY19" fmla="*/ 1911736 h 2108579"/>
              <a:gd name="connsiteX20" fmla="*/ 8805076 w 12206660"/>
              <a:gd name="connsiteY20" fmla="*/ 1930950 h 2108579"/>
              <a:gd name="connsiteX21" fmla="*/ 8660979 w 12206660"/>
              <a:gd name="connsiteY21" fmla="*/ 1986491 h 2108579"/>
              <a:gd name="connsiteX22" fmla="*/ 8439350 w 12206660"/>
              <a:gd name="connsiteY22" fmla="*/ 1997254 h 2108579"/>
              <a:gd name="connsiteX23" fmla="*/ 8432642 w 12206660"/>
              <a:gd name="connsiteY23" fmla="*/ 1997810 h 2108579"/>
              <a:gd name="connsiteX24" fmla="*/ 8371517 w 12206660"/>
              <a:gd name="connsiteY24" fmla="*/ 1983592 h 2108579"/>
              <a:gd name="connsiteX25" fmla="*/ 8346496 w 12206660"/>
              <a:gd name="connsiteY25" fmla="*/ 1985898 h 2108579"/>
              <a:gd name="connsiteX26" fmla="*/ 8173419 w 12206660"/>
              <a:gd name="connsiteY26" fmla="*/ 1980061 h 2108579"/>
              <a:gd name="connsiteX27" fmla="*/ 7988001 w 12206660"/>
              <a:gd name="connsiteY27" fmla="*/ 1993298 h 2108579"/>
              <a:gd name="connsiteX28" fmla="*/ 7762847 w 12206660"/>
              <a:gd name="connsiteY28" fmla="*/ 1983378 h 2108579"/>
              <a:gd name="connsiteX29" fmla="*/ 7649590 w 12206660"/>
              <a:gd name="connsiteY29" fmla="*/ 1995082 h 2108579"/>
              <a:gd name="connsiteX30" fmla="*/ 7391485 w 12206660"/>
              <a:gd name="connsiteY30" fmla="*/ 1990689 h 2108579"/>
              <a:gd name="connsiteX31" fmla="*/ 7182125 w 12206660"/>
              <a:gd name="connsiteY31" fmla="*/ 1986276 h 2108579"/>
              <a:gd name="connsiteX32" fmla="*/ 7137063 w 12206660"/>
              <a:gd name="connsiteY32" fmla="*/ 1966342 h 2108579"/>
              <a:gd name="connsiteX33" fmla="*/ 6975664 w 12206660"/>
              <a:gd name="connsiteY33" fmla="*/ 1941415 h 2108579"/>
              <a:gd name="connsiteX34" fmla="*/ 6918157 w 12206660"/>
              <a:gd name="connsiteY34" fmla="*/ 1949114 h 2108579"/>
              <a:gd name="connsiteX35" fmla="*/ 6742119 w 12206660"/>
              <a:gd name="connsiteY35" fmla="*/ 1913977 h 2108579"/>
              <a:gd name="connsiteX36" fmla="*/ 6446722 w 12206660"/>
              <a:gd name="connsiteY36" fmla="*/ 1929799 h 2108579"/>
              <a:gd name="connsiteX37" fmla="*/ 6215683 w 12206660"/>
              <a:gd name="connsiteY37" fmla="*/ 1932752 h 2108579"/>
              <a:gd name="connsiteX38" fmla="*/ 6043801 w 12206660"/>
              <a:gd name="connsiteY38" fmla="*/ 1935488 h 2108579"/>
              <a:gd name="connsiteX39" fmla="*/ 5990268 w 12206660"/>
              <a:gd name="connsiteY39" fmla="*/ 1924208 h 2108579"/>
              <a:gd name="connsiteX40" fmla="*/ 5916174 w 12206660"/>
              <a:gd name="connsiteY40" fmla="*/ 1925627 h 2108579"/>
              <a:gd name="connsiteX41" fmla="*/ 5837671 w 12206660"/>
              <a:gd name="connsiteY41" fmla="*/ 1928614 h 2108579"/>
              <a:gd name="connsiteX42" fmla="*/ 5778111 w 12206660"/>
              <a:gd name="connsiteY42" fmla="*/ 1927598 h 2108579"/>
              <a:gd name="connsiteX43" fmla="*/ 5793501 w 12206660"/>
              <a:gd name="connsiteY43" fmla="*/ 1925689 h 2108579"/>
              <a:gd name="connsiteX44" fmla="*/ 5763512 w 12206660"/>
              <a:gd name="connsiteY44" fmla="*/ 1927350 h 2108579"/>
              <a:gd name="connsiteX45" fmla="*/ 5778111 w 12206660"/>
              <a:gd name="connsiteY45" fmla="*/ 1927598 h 2108579"/>
              <a:gd name="connsiteX46" fmla="*/ 5707844 w 12206660"/>
              <a:gd name="connsiteY46" fmla="*/ 1936318 h 2108579"/>
              <a:gd name="connsiteX47" fmla="*/ 5635699 w 12206660"/>
              <a:gd name="connsiteY47" fmla="*/ 1918775 h 2108579"/>
              <a:gd name="connsiteX48" fmla="*/ 5552028 w 12206660"/>
              <a:gd name="connsiteY48" fmla="*/ 1921042 h 2108579"/>
              <a:gd name="connsiteX49" fmla="*/ 5306651 w 12206660"/>
              <a:gd name="connsiteY49" fmla="*/ 1897681 h 2108579"/>
              <a:gd name="connsiteX50" fmla="*/ 5122594 w 12206660"/>
              <a:gd name="connsiteY50" fmla="*/ 1914605 h 2108579"/>
              <a:gd name="connsiteX51" fmla="*/ 5033716 w 12206660"/>
              <a:gd name="connsiteY51" fmla="*/ 1936212 h 2108579"/>
              <a:gd name="connsiteX52" fmla="*/ 4950107 w 12206660"/>
              <a:gd name="connsiteY52" fmla="*/ 1943113 h 2108579"/>
              <a:gd name="connsiteX53" fmla="*/ 4884929 w 12206660"/>
              <a:gd name="connsiteY53" fmla="*/ 1968857 h 2108579"/>
              <a:gd name="connsiteX54" fmla="*/ 4823229 w 12206660"/>
              <a:gd name="connsiteY54" fmla="*/ 1997913 h 2108579"/>
              <a:gd name="connsiteX55" fmla="*/ 4817440 w 12206660"/>
              <a:gd name="connsiteY55" fmla="*/ 1998572 h 2108579"/>
              <a:gd name="connsiteX56" fmla="*/ 4812500 w 12206660"/>
              <a:gd name="connsiteY56" fmla="*/ 1995382 h 2108579"/>
              <a:gd name="connsiteX57" fmla="*/ 4797658 w 12206660"/>
              <a:gd name="connsiteY57" fmla="*/ 2001605 h 2108579"/>
              <a:gd name="connsiteX58" fmla="*/ 4736224 w 12206660"/>
              <a:gd name="connsiteY58" fmla="*/ 2011282 h 2108579"/>
              <a:gd name="connsiteX59" fmla="*/ 4727725 w 12206660"/>
              <a:gd name="connsiteY59" fmla="*/ 2023413 h 2108579"/>
              <a:gd name="connsiteX60" fmla="*/ 4709088 w 12206660"/>
              <a:gd name="connsiteY60" fmla="*/ 2032088 h 2108579"/>
              <a:gd name="connsiteX61" fmla="*/ 4651499 w 12206660"/>
              <a:gd name="connsiteY61" fmla="*/ 2030726 h 2108579"/>
              <a:gd name="connsiteX62" fmla="*/ 4567628 w 12206660"/>
              <a:gd name="connsiteY62" fmla="*/ 2060047 h 2108579"/>
              <a:gd name="connsiteX63" fmla="*/ 4383708 w 12206660"/>
              <a:gd name="connsiteY63" fmla="*/ 2066118 h 2108579"/>
              <a:gd name="connsiteX64" fmla="*/ 4303173 w 12206660"/>
              <a:gd name="connsiteY64" fmla="*/ 2069280 h 2108579"/>
              <a:gd name="connsiteX65" fmla="*/ 4273747 w 12206660"/>
              <a:gd name="connsiteY65" fmla="*/ 2072119 h 2108579"/>
              <a:gd name="connsiteX66" fmla="*/ 4222473 w 12206660"/>
              <a:gd name="connsiteY66" fmla="*/ 2069712 h 2108579"/>
              <a:gd name="connsiteX67" fmla="*/ 4219526 w 12206660"/>
              <a:gd name="connsiteY67" fmla="*/ 2065381 h 2108579"/>
              <a:gd name="connsiteX68" fmla="*/ 4154454 w 12206660"/>
              <a:gd name="connsiteY68" fmla="*/ 2073653 h 2108579"/>
              <a:gd name="connsiteX69" fmla="*/ 4137325 w 12206660"/>
              <a:gd name="connsiteY69" fmla="*/ 2071476 h 2108579"/>
              <a:gd name="connsiteX70" fmla="*/ 4131292 w 12206660"/>
              <a:gd name="connsiteY70" fmla="*/ 2073038 h 2108579"/>
              <a:gd name="connsiteX71" fmla="*/ 4126289 w 12206660"/>
              <a:gd name="connsiteY71" fmla="*/ 2070072 h 2108579"/>
              <a:gd name="connsiteX72" fmla="*/ 4035752 w 12206660"/>
              <a:gd name="connsiteY72" fmla="*/ 2050461 h 2108579"/>
              <a:gd name="connsiteX73" fmla="*/ 4042929 w 12206660"/>
              <a:gd name="connsiteY73" fmla="*/ 2058060 h 2108579"/>
              <a:gd name="connsiteX74" fmla="*/ 4006345 w 12206660"/>
              <a:gd name="connsiteY74" fmla="*/ 2060685 h 2108579"/>
              <a:gd name="connsiteX75" fmla="*/ 4003002 w 12206660"/>
              <a:gd name="connsiteY75" fmla="*/ 2064449 h 2108579"/>
              <a:gd name="connsiteX76" fmla="*/ 3961828 w 12206660"/>
              <a:gd name="connsiteY76" fmla="*/ 2056928 h 2108579"/>
              <a:gd name="connsiteX77" fmla="*/ 3918758 w 12206660"/>
              <a:gd name="connsiteY77" fmla="*/ 2059343 h 2108579"/>
              <a:gd name="connsiteX78" fmla="*/ 3864386 w 12206660"/>
              <a:gd name="connsiteY78" fmla="*/ 2068800 h 2108579"/>
              <a:gd name="connsiteX79" fmla="*/ 3641656 w 12206660"/>
              <a:gd name="connsiteY79" fmla="*/ 2096939 h 2108579"/>
              <a:gd name="connsiteX80" fmla="*/ 3503442 w 12206660"/>
              <a:gd name="connsiteY80" fmla="*/ 2104905 h 2108579"/>
              <a:gd name="connsiteX81" fmla="*/ 3408303 w 12206660"/>
              <a:gd name="connsiteY81" fmla="*/ 2089456 h 2108579"/>
              <a:gd name="connsiteX82" fmla="*/ 3222720 w 12206660"/>
              <a:gd name="connsiteY82" fmla="*/ 2078146 h 2108579"/>
              <a:gd name="connsiteX83" fmla="*/ 3033055 w 12206660"/>
              <a:gd name="connsiteY83" fmla="*/ 2043338 h 2108579"/>
              <a:gd name="connsiteX84" fmla="*/ 2631240 w 12206660"/>
              <a:gd name="connsiteY84" fmla="*/ 2012594 h 2108579"/>
              <a:gd name="connsiteX85" fmla="*/ 2211074 w 12206660"/>
              <a:gd name="connsiteY85" fmla="*/ 1887295 h 2108579"/>
              <a:gd name="connsiteX86" fmla="*/ 2125611 w 12206660"/>
              <a:gd name="connsiteY86" fmla="*/ 1860133 h 2108579"/>
              <a:gd name="connsiteX87" fmla="*/ 1963340 w 12206660"/>
              <a:gd name="connsiteY87" fmla="*/ 1832202 h 2108579"/>
              <a:gd name="connsiteX88" fmla="*/ 1962517 w 12206660"/>
              <a:gd name="connsiteY88" fmla="*/ 1832186 h 2108579"/>
              <a:gd name="connsiteX89" fmla="*/ 1962517 w 12206660"/>
              <a:gd name="connsiteY89" fmla="*/ 1815487 h 2108579"/>
              <a:gd name="connsiteX90" fmla="*/ 1827774 w 12206660"/>
              <a:gd name="connsiteY90" fmla="*/ 1827188 h 2108579"/>
              <a:gd name="connsiteX91" fmla="*/ 1660603 w 12206660"/>
              <a:gd name="connsiteY91" fmla="*/ 1783672 h 2108579"/>
              <a:gd name="connsiteX92" fmla="*/ 1567951 w 12206660"/>
              <a:gd name="connsiteY92" fmla="*/ 1742322 h 2108579"/>
              <a:gd name="connsiteX93" fmla="*/ 1490867 w 12206660"/>
              <a:gd name="connsiteY93" fmla="*/ 1726322 h 2108579"/>
              <a:gd name="connsiteX94" fmla="*/ 1378607 w 12206660"/>
              <a:gd name="connsiteY94" fmla="*/ 1730659 h 2108579"/>
              <a:gd name="connsiteX95" fmla="*/ 1259059 w 12206660"/>
              <a:gd name="connsiteY95" fmla="*/ 1734123 h 2108579"/>
              <a:gd name="connsiteX96" fmla="*/ 1251708 w 12206660"/>
              <a:gd name="connsiteY96" fmla="*/ 1733300 h 2108579"/>
              <a:gd name="connsiteX97" fmla="*/ 1169557 w 12206660"/>
              <a:gd name="connsiteY97" fmla="*/ 1736344 h 2108579"/>
              <a:gd name="connsiteX98" fmla="*/ 1138122 w 12206660"/>
              <a:gd name="connsiteY98" fmla="*/ 1734568 h 2108579"/>
              <a:gd name="connsiteX99" fmla="*/ 1076067 w 12206660"/>
              <a:gd name="connsiteY99" fmla="*/ 1736148 h 2108579"/>
              <a:gd name="connsiteX100" fmla="*/ 1066824 w 12206660"/>
              <a:gd name="connsiteY100" fmla="*/ 1736310 h 2108579"/>
              <a:gd name="connsiteX101" fmla="*/ 1007448 w 12206660"/>
              <a:gd name="connsiteY101" fmla="*/ 1732081 h 2108579"/>
              <a:gd name="connsiteX102" fmla="*/ 1003361 w 12206660"/>
              <a:gd name="connsiteY102" fmla="*/ 1733082 h 2108579"/>
              <a:gd name="connsiteX103" fmla="*/ 968322 w 12206660"/>
              <a:gd name="connsiteY103" fmla="*/ 1731263 h 2108579"/>
              <a:gd name="connsiteX104" fmla="*/ 962548 w 12206660"/>
              <a:gd name="connsiteY104" fmla="*/ 1728988 h 2108579"/>
              <a:gd name="connsiteX105" fmla="*/ 953408 w 12206660"/>
              <a:gd name="connsiteY105" fmla="*/ 1730488 h 2108579"/>
              <a:gd name="connsiteX106" fmla="*/ 908128 w 12206660"/>
              <a:gd name="connsiteY106" fmla="*/ 1728137 h 2108579"/>
              <a:gd name="connsiteX107" fmla="*/ 833588 w 12206660"/>
              <a:gd name="connsiteY107" fmla="*/ 1733553 h 2108579"/>
              <a:gd name="connsiteX108" fmla="*/ 830914 w 12206660"/>
              <a:gd name="connsiteY108" fmla="*/ 1733122 h 2108579"/>
              <a:gd name="connsiteX109" fmla="*/ 830312 w 12206660"/>
              <a:gd name="connsiteY109" fmla="*/ 1732888 h 2108579"/>
              <a:gd name="connsiteX110" fmla="*/ 776294 w 12206660"/>
              <a:gd name="connsiteY110" fmla="*/ 1707489 h 2108579"/>
              <a:gd name="connsiteX111" fmla="*/ 737216 w 12206660"/>
              <a:gd name="connsiteY111" fmla="*/ 1716025 h 2108579"/>
              <a:gd name="connsiteX112" fmla="*/ 735209 w 12206660"/>
              <a:gd name="connsiteY112" fmla="*/ 1717708 h 2108579"/>
              <a:gd name="connsiteX113" fmla="*/ 665774 w 12206660"/>
              <a:gd name="connsiteY113" fmla="*/ 1706526 h 2108579"/>
              <a:gd name="connsiteX114" fmla="*/ 549236 w 12206660"/>
              <a:gd name="connsiteY114" fmla="*/ 1682697 h 2108579"/>
              <a:gd name="connsiteX115" fmla="*/ 513999 w 12206660"/>
              <a:gd name="connsiteY115" fmla="*/ 1692982 h 2108579"/>
              <a:gd name="connsiteX116" fmla="*/ 503342 w 12206660"/>
              <a:gd name="connsiteY116" fmla="*/ 1698273 h 2108579"/>
              <a:gd name="connsiteX117" fmla="*/ 494296 w 12206660"/>
              <a:gd name="connsiteY117" fmla="*/ 1695520 h 2108579"/>
              <a:gd name="connsiteX118" fmla="*/ 325092 w 12206660"/>
              <a:gd name="connsiteY118" fmla="*/ 1640644 h 2108579"/>
              <a:gd name="connsiteX119" fmla="*/ 198138 w 12206660"/>
              <a:gd name="connsiteY119" fmla="*/ 1617751 h 2108579"/>
              <a:gd name="connsiteX120" fmla="*/ 86098 w 12206660"/>
              <a:gd name="connsiteY120" fmla="*/ 1607932 h 2108579"/>
              <a:gd name="connsiteX121" fmla="*/ 44184 w 12206660"/>
              <a:gd name="connsiteY121" fmla="*/ 1607313 h 2108579"/>
              <a:gd name="connsiteX122" fmla="*/ 13371 w 12206660"/>
              <a:gd name="connsiteY122" fmla="*/ 1610350 h 2108579"/>
              <a:gd name="connsiteX123" fmla="*/ 0 w 12206660"/>
              <a:gd name="connsiteY123" fmla="*/ 1610510 h 2108579"/>
              <a:gd name="connsiteX124" fmla="*/ 0 w 12206660"/>
              <a:gd name="connsiteY124" fmla="*/ 0 h 2108579"/>
              <a:gd name="connsiteX0" fmla="*/ 0 w 12206660"/>
              <a:gd name="connsiteY0" fmla="*/ 0 h 2108579"/>
              <a:gd name="connsiteX1" fmla="*/ 12206660 w 12206660"/>
              <a:gd name="connsiteY1" fmla="*/ 0 h 2108579"/>
              <a:gd name="connsiteX2" fmla="*/ 12206660 w 12206660"/>
              <a:gd name="connsiteY2" fmla="*/ 1315165 h 2108579"/>
              <a:gd name="connsiteX3" fmla="*/ 12130964 w 12206660"/>
              <a:gd name="connsiteY3" fmla="*/ 1339850 h 2108579"/>
              <a:gd name="connsiteX4" fmla="*/ 11958545 w 12206660"/>
              <a:gd name="connsiteY4" fmla="*/ 1411821 h 2108579"/>
              <a:gd name="connsiteX5" fmla="*/ 11828206 w 12206660"/>
              <a:gd name="connsiteY5" fmla="*/ 1542042 h 2108579"/>
              <a:gd name="connsiteX6" fmla="*/ 11687543 w 12206660"/>
              <a:gd name="connsiteY6" fmla="*/ 1595775 h 2108579"/>
              <a:gd name="connsiteX7" fmla="*/ 11628936 w 12206660"/>
              <a:gd name="connsiteY7" fmla="*/ 1656443 h 2108579"/>
              <a:gd name="connsiteX8" fmla="*/ 11545833 w 12206660"/>
              <a:gd name="connsiteY8" fmla="*/ 1697459 h 2108579"/>
              <a:gd name="connsiteX9" fmla="*/ 11445870 w 12206660"/>
              <a:gd name="connsiteY9" fmla="*/ 1703056 h 2108579"/>
              <a:gd name="connsiteX10" fmla="*/ 11090520 w 12206660"/>
              <a:gd name="connsiteY10" fmla="*/ 1686262 h 2108579"/>
              <a:gd name="connsiteX11" fmla="*/ 10590357 w 12206660"/>
              <a:gd name="connsiteY11" fmla="*/ 1734739 h 2108579"/>
              <a:gd name="connsiteX12" fmla="*/ 10427550 w 12206660"/>
              <a:gd name="connsiteY12" fmla="*/ 1723283 h 2108579"/>
              <a:gd name="connsiteX13" fmla="*/ 10221962 w 12206660"/>
              <a:gd name="connsiteY13" fmla="*/ 1770606 h 2108579"/>
              <a:gd name="connsiteX14" fmla="*/ 9600512 w 12206660"/>
              <a:gd name="connsiteY14" fmla="*/ 1813153 h 2108579"/>
              <a:gd name="connsiteX15" fmla="*/ 9529106 w 12206660"/>
              <a:gd name="connsiteY15" fmla="*/ 1850439 h 2108579"/>
              <a:gd name="connsiteX16" fmla="*/ 9271842 w 12206660"/>
              <a:gd name="connsiteY16" fmla="*/ 1875315 h 2108579"/>
              <a:gd name="connsiteX17" fmla="*/ 9225506 w 12206660"/>
              <a:gd name="connsiteY17" fmla="*/ 1881941 h 2108579"/>
              <a:gd name="connsiteX18" fmla="*/ 9100281 w 12206660"/>
              <a:gd name="connsiteY18" fmla="*/ 1884656 h 2108579"/>
              <a:gd name="connsiteX19" fmla="*/ 8900390 w 12206660"/>
              <a:gd name="connsiteY19" fmla="*/ 1911736 h 2108579"/>
              <a:gd name="connsiteX20" fmla="*/ 8805076 w 12206660"/>
              <a:gd name="connsiteY20" fmla="*/ 1930950 h 2108579"/>
              <a:gd name="connsiteX21" fmla="*/ 8660979 w 12206660"/>
              <a:gd name="connsiteY21" fmla="*/ 1986491 h 2108579"/>
              <a:gd name="connsiteX22" fmla="*/ 8439350 w 12206660"/>
              <a:gd name="connsiteY22" fmla="*/ 1997254 h 2108579"/>
              <a:gd name="connsiteX23" fmla="*/ 8432642 w 12206660"/>
              <a:gd name="connsiteY23" fmla="*/ 1997810 h 2108579"/>
              <a:gd name="connsiteX24" fmla="*/ 8371517 w 12206660"/>
              <a:gd name="connsiteY24" fmla="*/ 1983592 h 2108579"/>
              <a:gd name="connsiteX25" fmla="*/ 8346496 w 12206660"/>
              <a:gd name="connsiteY25" fmla="*/ 1985898 h 2108579"/>
              <a:gd name="connsiteX26" fmla="*/ 8173419 w 12206660"/>
              <a:gd name="connsiteY26" fmla="*/ 1980061 h 2108579"/>
              <a:gd name="connsiteX27" fmla="*/ 7988001 w 12206660"/>
              <a:gd name="connsiteY27" fmla="*/ 1993298 h 2108579"/>
              <a:gd name="connsiteX28" fmla="*/ 7762847 w 12206660"/>
              <a:gd name="connsiteY28" fmla="*/ 1983378 h 2108579"/>
              <a:gd name="connsiteX29" fmla="*/ 7649590 w 12206660"/>
              <a:gd name="connsiteY29" fmla="*/ 1995082 h 2108579"/>
              <a:gd name="connsiteX30" fmla="*/ 7391485 w 12206660"/>
              <a:gd name="connsiteY30" fmla="*/ 1990689 h 2108579"/>
              <a:gd name="connsiteX31" fmla="*/ 7182125 w 12206660"/>
              <a:gd name="connsiteY31" fmla="*/ 1986276 h 2108579"/>
              <a:gd name="connsiteX32" fmla="*/ 7137063 w 12206660"/>
              <a:gd name="connsiteY32" fmla="*/ 1966342 h 2108579"/>
              <a:gd name="connsiteX33" fmla="*/ 6975664 w 12206660"/>
              <a:gd name="connsiteY33" fmla="*/ 1941415 h 2108579"/>
              <a:gd name="connsiteX34" fmla="*/ 6918157 w 12206660"/>
              <a:gd name="connsiteY34" fmla="*/ 1949114 h 2108579"/>
              <a:gd name="connsiteX35" fmla="*/ 6742119 w 12206660"/>
              <a:gd name="connsiteY35" fmla="*/ 1913977 h 2108579"/>
              <a:gd name="connsiteX36" fmla="*/ 6446722 w 12206660"/>
              <a:gd name="connsiteY36" fmla="*/ 1929799 h 2108579"/>
              <a:gd name="connsiteX37" fmla="*/ 6215683 w 12206660"/>
              <a:gd name="connsiteY37" fmla="*/ 1932752 h 2108579"/>
              <a:gd name="connsiteX38" fmla="*/ 6043801 w 12206660"/>
              <a:gd name="connsiteY38" fmla="*/ 1935488 h 2108579"/>
              <a:gd name="connsiteX39" fmla="*/ 5990268 w 12206660"/>
              <a:gd name="connsiteY39" fmla="*/ 1924208 h 2108579"/>
              <a:gd name="connsiteX40" fmla="*/ 5916174 w 12206660"/>
              <a:gd name="connsiteY40" fmla="*/ 1925627 h 2108579"/>
              <a:gd name="connsiteX41" fmla="*/ 5837671 w 12206660"/>
              <a:gd name="connsiteY41" fmla="*/ 1928614 h 2108579"/>
              <a:gd name="connsiteX42" fmla="*/ 5778111 w 12206660"/>
              <a:gd name="connsiteY42" fmla="*/ 1927598 h 2108579"/>
              <a:gd name="connsiteX43" fmla="*/ 5793501 w 12206660"/>
              <a:gd name="connsiteY43" fmla="*/ 1925689 h 2108579"/>
              <a:gd name="connsiteX44" fmla="*/ 5763512 w 12206660"/>
              <a:gd name="connsiteY44" fmla="*/ 1927350 h 2108579"/>
              <a:gd name="connsiteX45" fmla="*/ 5778111 w 12206660"/>
              <a:gd name="connsiteY45" fmla="*/ 1927598 h 2108579"/>
              <a:gd name="connsiteX46" fmla="*/ 5707844 w 12206660"/>
              <a:gd name="connsiteY46" fmla="*/ 1936318 h 2108579"/>
              <a:gd name="connsiteX47" fmla="*/ 5635699 w 12206660"/>
              <a:gd name="connsiteY47" fmla="*/ 1918775 h 2108579"/>
              <a:gd name="connsiteX48" fmla="*/ 5552028 w 12206660"/>
              <a:gd name="connsiteY48" fmla="*/ 1921042 h 2108579"/>
              <a:gd name="connsiteX49" fmla="*/ 5356773 w 12206660"/>
              <a:gd name="connsiteY49" fmla="*/ 1922802 h 2108579"/>
              <a:gd name="connsiteX50" fmla="*/ 5122594 w 12206660"/>
              <a:gd name="connsiteY50" fmla="*/ 1914605 h 2108579"/>
              <a:gd name="connsiteX51" fmla="*/ 5033716 w 12206660"/>
              <a:gd name="connsiteY51" fmla="*/ 1936212 h 2108579"/>
              <a:gd name="connsiteX52" fmla="*/ 4950107 w 12206660"/>
              <a:gd name="connsiteY52" fmla="*/ 1943113 h 2108579"/>
              <a:gd name="connsiteX53" fmla="*/ 4884929 w 12206660"/>
              <a:gd name="connsiteY53" fmla="*/ 1968857 h 2108579"/>
              <a:gd name="connsiteX54" fmla="*/ 4823229 w 12206660"/>
              <a:gd name="connsiteY54" fmla="*/ 1997913 h 2108579"/>
              <a:gd name="connsiteX55" fmla="*/ 4817440 w 12206660"/>
              <a:gd name="connsiteY55" fmla="*/ 1998572 h 2108579"/>
              <a:gd name="connsiteX56" fmla="*/ 4812500 w 12206660"/>
              <a:gd name="connsiteY56" fmla="*/ 1995382 h 2108579"/>
              <a:gd name="connsiteX57" fmla="*/ 4797658 w 12206660"/>
              <a:gd name="connsiteY57" fmla="*/ 2001605 h 2108579"/>
              <a:gd name="connsiteX58" fmla="*/ 4736224 w 12206660"/>
              <a:gd name="connsiteY58" fmla="*/ 2011282 h 2108579"/>
              <a:gd name="connsiteX59" fmla="*/ 4727725 w 12206660"/>
              <a:gd name="connsiteY59" fmla="*/ 2023413 h 2108579"/>
              <a:gd name="connsiteX60" fmla="*/ 4709088 w 12206660"/>
              <a:gd name="connsiteY60" fmla="*/ 2032088 h 2108579"/>
              <a:gd name="connsiteX61" fmla="*/ 4651499 w 12206660"/>
              <a:gd name="connsiteY61" fmla="*/ 2030726 h 2108579"/>
              <a:gd name="connsiteX62" fmla="*/ 4567628 w 12206660"/>
              <a:gd name="connsiteY62" fmla="*/ 2060047 h 2108579"/>
              <a:gd name="connsiteX63" fmla="*/ 4383708 w 12206660"/>
              <a:gd name="connsiteY63" fmla="*/ 2066118 h 2108579"/>
              <a:gd name="connsiteX64" fmla="*/ 4303173 w 12206660"/>
              <a:gd name="connsiteY64" fmla="*/ 2069280 h 2108579"/>
              <a:gd name="connsiteX65" fmla="*/ 4273747 w 12206660"/>
              <a:gd name="connsiteY65" fmla="*/ 2072119 h 2108579"/>
              <a:gd name="connsiteX66" fmla="*/ 4222473 w 12206660"/>
              <a:gd name="connsiteY66" fmla="*/ 2069712 h 2108579"/>
              <a:gd name="connsiteX67" fmla="*/ 4219526 w 12206660"/>
              <a:gd name="connsiteY67" fmla="*/ 2065381 h 2108579"/>
              <a:gd name="connsiteX68" fmla="*/ 4154454 w 12206660"/>
              <a:gd name="connsiteY68" fmla="*/ 2073653 h 2108579"/>
              <a:gd name="connsiteX69" fmla="*/ 4137325 w 12206660"/>
              <a:gd name="connsiteY69" fmla="*/ 2071476 h 2108579"/>
              <a:gd name="connsiteX70" fmla="*/ 4131292 w 12206660"/>
              <a:gd name="connsiteY70" fmla="*/ 2073038 h 2108579"/>
              <a:gd name="connsiteX71" fmla="*/ 4126289 w 12206660"/>
              <a:gd name="connsiteY71" fmla="*/ 2070072 h 2108579"/>
              <a:gd name="connsiteX72" fmla="*/ 4035752 w 12206660"/>
              <a:gd name="connsiteY72" fmla="*/ 2050461 h 2108579"/>
              <a:gd name="connsiteX73" fmla="*/ 4042929 w 12206660"/>
              <a:gd name="connsiteY73" fmla="*/ 2058060 h 2108579"/>
              <a:gd name="connsiteX74" fmla="*/ 4006345 w 12206660"/>
              <a:gd name="connsiteY74" fmla="*/ 2060685 h 2108579"/>
              <a:gd name="connsiteX75" fmla="*/ 4003002 w 12206660"/>
              <a:gd name="connsiteY75" fmla="*/ 2064449 h 2108579"/>
              <a:gd name="connsiteX76" fmla="*/ 3961828 w 12206660"/>
              <a:gd name="connsiteY76" fmla="*/ 2056928 h 2108579"/>
              <a:gd name="connsiteX77" fmla="*/ 3918758 w 12206660"/>
              <a:gd name="connsiteY77" fmla="*/ 2059343 h 2108579"/>
              <a:gd name="connsiteX78" fmla="*/ 3864386 w 12206660"/>
              <a:gd name="connsiteY78" fmla="*/ 2068800 h 2108579"/>
              <a:gd name="connsiteX79" fmla="*/ 3641656 w 12206660"/>
              <a:gd name="connsiteY79" fmla="*/ 2096939 h 2108579"/>
              <a:gd name="connsiteX80" fmla="*/ 3503442 w 12206660"/>
              <a:gd name="connsiteY80" fmla="*/ 2104905 h 2108579"/>
              <a:gd name="connsiteX81" fmla="*/ 3408303 w 12206660"/>
              <a:gd name="connsiteY81" fmla="*/ 2089456 h 2108579"/>
              <a:gd name="connsiteX82" fmla="*/ 3222720 w 12206660"/>
              <a:gd name="connsiteY82" fmla="*/ 2078146 h 2108579"/>
              <a:gd name="connsiteX83" fmla="*/ 3033055 w 12206660"/>
              <a:gd name="connsiteY83" fmla="*/ 2043338 h 2108579"/>
              <a:gd name="connsiteX84" fmla="*/ 2631240 w 12206660"/>
              <a:gd name="connsiteY84" fmla="*/ 2012594 h 2108579"/>
              <a:gd name="connsiteX85" fmla="*/ 2211074 w 12206660"/>
              <a:gd name="connsiteY85" fmla="*/ 1887295 h 2108579"/>
              <a:gd name="connsiteX86" fmla="*/ 2125611 w 12206660"/>
              <a:gd name="connsiteY86" fmla="*/ 1860133 h 2108579"/>
              <a:gd name="connsiteX87" fmla="*/ 1963340 w 12206660"/>
              <a:gd name="connsiteY87" fmla="*/ 1832202 h 2108579"/>
              <a:gd name="connsiteX88" fmla="*/ 1962517 w 12206660"/>
              <a:gd name="connsiteY88" fmla="*/ 1832186 h 2108579"/>
              <a:gd name="connsiteX89" fmla="*/ 1962517 w 12206660"/>
              <a:gd name="connsiteY89" fmla="*/ 1815487 h 2108579"/>
              <a:gd name="connsiteX90" fmla="*/ 1827774 w 12206660"/>
              <a:gd name="connsiteY90" fmla="*/ 1827188 h 2108579"/>
              <a:gd name="connsiteX91" fmla="*/ 1660603 w 12206660"/>
              <a:gd name="connsiteY91" fmla="*/ 1783672 h 2108579"/>
              <a:gd name="connsiteX92" fmla="*/ 1567951 w 12206660"/>
              <a:gd name="connsiteY92" fmla="*/ 1742322 h 2108579"/>
              <a:gd name="connsiteX93" fmla="*/ 1490867 w 12206660"/>
              <a:gd name="connsiteY93" fmla="*/ 1726322 h 2108579"/>
              <a:gd name="connsiteX94" fmla="*/ 1378607 w 12206660"/>
              <a:gd name="connsiteY94" fmla="*/ 1730659 h 2108579"/>
              <a:gd name="connsiteX95" fmla="*/ 1259059 w 12206660"/>
              <a:gd name="connsiteY95" fmla="*/ 1734123 h 2108579"/>
              <a:gd name="connsiteX96" fmla="*/ 1251708 w 12206660"/>
              <a:gd name="connsiteY96" fmla="*/ 1733300 h 2108579"/>
              <a:gd name="connsiteX97" fmla="*/ 1169557 w 12206660"/>
              <a:gd name="connsiteY97" fmla="*/ 1736344 h 2108579"/>
              <a:gd name="connsiteX98" fmla="*/ 1138122 w 12206660"/>
              <a:gd name="connsiteY98" fmla="*/ 1734568 h 2108579"/>
              <a:gd name="connsiteX99" fmla="*/ 1076067 w 12206660"/>
              <a:gd name="connsiteY99" fmla="*/ 1736148 h 2108579"/>
              <a:gd name="connsiteX100" fmla="*/ 1066824 w 12206660"/>
              <a:gd name="connsiteY100" fmla="*/ 1736310 h 2108579"/>
              <a:gd name="connsiteX101" fmla="*/ 1007448 w 12206660"/>
              <a:gd name="connsiteY101" fmla="*/ 1732081 h 2108579"/>
              <a:gd name="connsiteX102" fmla="*/ 1003361 w 12206660"/>
              <a:gd name="connsiteY102" fmla="*/ 1733082 h 2108579"/>
              <a:gd name="connsiteX103" fmla="*/ 968322 w 12206660"/>
              <a:gd name="connsiteY103" fmla="*/ 1731263 h 2108579"/>
              <a:gd name="connsiteX104" fmla="*/ 962548 w 12206660"/>
              <a:gd name="connsiteY104" fmla="*/ 1728988 h 2108579"/>
              <a:gd name="connsiteX105" fmla="*/ 953408 w 12206660"/>
              <a:gd name="connsiteY105" fmla="*/ 1730488 h 2108579"/>
              <a:gd name="connsiteX106" fmla="*/ 908128 w 12206660"/>
              <a:gd name="connsiteY106" fmla="*/ 1728137 h 2108579"/>
              <a:gd name="connsiteX107" fmla="*/ 833588 w 12206660"/>
              <a:gd name="connsiteY107" fmla="*/ 1733553 h 2108579"/>
              <a:gd name="connsiteX108" fmla="*/ 830914 w 12206660"/>
              <a:gd name="connsiteY108" fmla="*/ 1733122 h 2108579"/>
              <a:gd name="connsiteX109" fmla="*/ 830312 w 12206660"/>
              <a:gd name="connsiteY109" fmla="*/ 1732888 h 2108579"/>
              <a:gd name="connsiteX110" fmla="*/ 776294 w 12206660"/>
              <a:gd name="connsiteY110" fmla="*/ 1707489 h 2108579"/>
              <a:gd name="connsiteX111" fmla="*/ 737216 w 12206660"/>
              <a:gd name="connsiteY111" fmla="*/ 1716025 h 2108579"/>
              <a:gd name="connsiteX112" fmla="*/ 735209 w 12206660"/>
              <a:gd name="connsiteY112" fmla="*/ 1717708 h 2108579"/>
              <a:gd name="connsiteX113" fmla="*/ 665774 w 12206660"/>
              <a:gd name="connsiteY113" fmla="*/ 1706526 h 2108579"/>
              <a:gd name="connsiteX114" fmla="*/ 549236 w 12206660"/>
              <a:gd name="connsiteY114" fmla="*/ 1682697 h 2108579"/>
              <a:gd name="connsiteX115" fmla="*/ 513999 w 12206660"/>
              <a:gd name="connsiteY115" fmla="*/ 1692982 h 2108579"/>
              <a:gd name="connsiteX116" fmla="*/ 503342 w 12206660"/>
              <a:gd name="connsiteY116" fmla="*/ 1698273 h 2108579"/>
              <a:gd name="connsiteX117" fmla="*/ 494296 w 12206660"/>
              <a:gd name="connsiteY117" fmla="*/ 1695520 h 2108579"/>
              <a:gd name="connsiteX118" fmla="*/ 325092 w 12206660"/>
              <a:gd name="connsiteY118" fmla="*/ 1640644 h 2108579"/>
              <a:gd name="connsiteX119" fmla="*/ 198138 w 12206660"/>
              <a:gd name="connsiteY119" fmla="*/ 1617751 h 2108579"/>
              <a:gd name="connsiteX120" fmla="*/ 86098 w 12206660"/>
              <a:gd name="connsiteY120" fmla="*/ 1607932 h 2108579"/>
              <a:gd name="connsiteX121" fmla="*/ 44184 w 12206660"/>
              <a:gd name="connsiteY121" fmla="*/ 1607313 h 2108579"/>
              <a:gd name="connsiteX122" fmla="*/ 13371 w 12206660"/>
              <a:gd name="connsiteY122" fmla="*/ 1610350 h 2108579"/>
              <a:gd name="connsiteX123" fmla="*/ 0 w 12206660"/>
              <a:gd name="connsiteY123" fmla="*/ 1610510 h 2108579"/>
              <a:gd name="connsiteX124" fmla="*/ 0 w 12206660"/>
              <a:gd name="connsiteY124" fmla="*/ 0 h 2108579"/>
              <a:gd name="connsiteX0" fmla="*/ 0 w 12206660"/>
              <a:gd name="connsiteY0" fmla="*/ 0 h 2108579"/>
              <a:gd name="connsiteX1" fmla="*/ 12206660 w 12206660"/>
              <a:gd name="connsiteY1" fmla="*/ 0 h 2108579"/>
              <a:gd name="connsiteX2" fmla="*/ 12206660 w 12206660"/>
              <a:gd name="connsiteY2" fmla="*/ 1315165 h 2108579"/>
              <a:gd name="connsiteX3" fmla="*/ 12130964 w 12206660"/>
              <a:gd name="connsiteY3" fmla="*/ 1339850 h 2108579"/>
              <a:gd name="connsiteX4" fmla="*/ 11958545 w 12206660"/>
              <a:gd name="connsiteY4" fmla="*/ 1411821 h 2108579"/>
              <a:gd name="connsiteX5" fmla="*/ 11828206 w 12206660"/>
              <a:gd name="connsiteY5" fmla="*/ 1542042 h 2108579"/>
              <a:gd name="connsiteX6" fmla="*/ 11687543 w 12206660"/>
              <a:gd name="connsiteY6" fmla="*/ 1595775 h 2108579"/>
              <a:gd name="connsiteX7" fmla="*/ 11628936 w 12206660"/>
              <a:gd name="connsiteY7" fmla="*/ 1656443 h 2108579"/>
              <a:gd name="connsiteX8" fmla="*/ 11545833 w 12206660"/>
              <a:gd name="connsiteY8" fmla="*/ 1697459 h 2108579"/>
              <a:gd name="connsiteX9" fmla="*/ 11445870 w 12206660"/>
              <a:gd name="connsiteY9" fmla="*/ 1703056 h 2108579"/>
              <a:gd name="connsiteX10" fmla="*/ 11090520 w 12206660"/>
              <a:gd name="connsiteY10" fmla="*/ 1686262 h 2108579"/>
              <a:gd name="connsiteX11" fmla="*/ 10590357 w 12206660"/>
              <a:gd name="connsiteY11" fmla="*/ 1734739 h 2108579"/>
              <a:gd name="connsiteX12" fmla="*/ 10427550 w 12206660"/>
              <a:gd name="connsiteY12" fmla="*/ 1723283 h 2108579"/>
              <a:gd name="connsiteX13" fmla="*/ 10221962 w 12206660"/>
              <a:gd name="connsiteY13" fmla="*/ 1770606 h 2108579"/>
              <a:gd name="connsiteX14" fmla="*/ 9600512 w 12206660"/>
              <a:gd name="connsiteY14" fmla="*/ 1813153 h 2108579"/>
              <a:gd name="connsiteX15" fmla="*/ 9529106 w 12206660"/>
              <a:gd name="connsiteY15" fmla="*/ 1850439 h 2108579"/>
              <a:gd name="connsiteX16" fmla="*/ 9271842 w 12206660"/>
              <a:gd name="connsiteY16" fmla="*/ 1875315 h 2108579"/>
              <a:gd name="connsiteX17" fmla="*/ 9225506 w 12206660"/>
              <a:gd name="connsiteY17" fmla="*/ 1881941 h 2108579"/>
              <a:gd name="connsiteX18" fmla="*/ 9100281 w 12206660"/>
              <a:gd name="connsiteY18" fmla="*/ 1884656 h 2108579"/>
              <a:gd name="connsiteX19" fmla="*/ 8900390 w 12206660"/>
              <a:gd name="connsiteY19" fmla="*/ 1911736 h 2108579"/>
              <a:gd name="connsiteX20" fmla="*/ 8805076 w 12206660"/>
              <a:gd name="connsiteY20" fmla="*/ 1930950 h 2108579"/>
              <a:gd name="connsiteX21" fmla="*/ 8660979 w 12206660"/>
              <a:gd name="connsiteY21" fmla="*/ 1986491 h 2108579"/>
              <a:gd name="connsiteX22" fmla="*/ 8439350 w 12206660"/>
              <a:gd name="connsiteY22" fmla="*/ 1997254 h 2108579"/>
              <a:gd name="connsiteX23" fmla="*/ 8432642 w 12206660"/>
              <a:gd name="connsiteY23" fmla="*/ 1997810 h 2108579"/>
              <a:gd name="connsiteX24" fmla="*/ 8371517 w 12206660"/>
              <a:gd name="connsiteY24" fmla="*/ 1983592 h 2108579"/>
              <a:gd name="connsiteX25" fmla="*/ 8346496 w 12206660"/>
              <a:gd name="connsiteY25" fmla="*/ 1985898 h 2108579"/>
              <a:gd name="connsiteX26" fmla="*/ 8173419 w 12206660"/>
              <a:gd name="connsiteY26" fmla="*/ 1980061 h 2108579"/>
              <a:gd name="connsiteX27" fmla="*/ 7988001 w 12206660"/>
              <a:gd name="connsiteY27" fmla="*/ 1993298 h 2108579"/>
              <a:gd name="connsiteX28" fmla="*/ 7762847 w 12206660"/>
              <a:gd name="connsiteY28" fmla="*/ 1983378 h 2108579"/>
              <a:gd name="connsiteX29" fmla="*/ 7649590 w 12206660"/>
              <a:gd name="connsiteY29" fmla="*/ 1995082 h 2108579"/>
              <a:gd name="connsiteX30" fmla="*/ 7391485 w 12206660"/>
              <a:gd name="connsiteY30" fmla="*/ 1990689 h 2108579"/>
              <a:gd name="connsiteX31" fmla="*/ 7182125 w 12206660"/>
              <a:gd name="connsiteY31" fmla="*/ 1986276 h 2108579"/>
              <a:gd name="connsiteX32" fmla="*/ 7137063 w 12206660"/>
              <a:gd name="connsiteY32" fmla="*/ 1966342 h 2108579"/>
              <a:gd name="connsiteX33" fmla="*/ 6975664 w 12206660"/>
              <a:gd name="connsiteY33" fmla="*/ 1941415 h 2108579"/>
              <a:gd name="connsiteX34" fmla="*/ 6918157 w 12206660"/>
              <a:gd name="connsiteY34" fmla="*/ 1949114 h 2108579"/>
              <a:gd name="connsiteX35" fmla="*/ 6742119 w 12206660"/>
              <a:gd name="connsiteY35" fmla="*/ 1913977 h 2108579"/>
              <a:gd name="connsiteX36" fmla="*/ 6446722 w 12206660"/>
              <a:gd name="connsiteY36" fmla="*/ 1929799 h 2108579"/>
              <a:gd name="connsiteX37" fmla="*/ 6215683 w 12206660"/>
              <a:gd name="connsiteY37" fmla="*/ 1932752 h 2108579"/>
              <a:gd name="connsiteX38" fmla="*/ 6043801 w 12206660"/>
              <a:gd name="connsiteY38" fmla="*/ 1935488 h 2108579"/>
              <a:gd name="connsiteX39" fmla="*/ 5990268 w 12206660"/>
              <a:gd name="connsiteY39" fmla="*/ 1924208 h 2108579"/>
              <a:gd name="connsiteX40" fmla="*/ 5916174 w 12206660"/>
              <a:gd name="connsiteY40" fmla="*/ 1925627 h 2108579"/>
              <a:gd name="connsiteX41" fmla="*/ 5837671 w 12206660"/>
              <a:gd name="connsiteY41" fmla="*/ 1928614 h 2108579"/>
              <a:gd name="connsiteX42" fmla="*/ 5778111 w 12206660"/>
              <a:gd name="connsiteY42" fmla="*/ 1927598 h 2108579"/>
              <a:gd name="connsiteX43" fmla="*/ 5793501 w 12206660"/>
              <a:gd name="connsiteY43" fmla="*/ 1925689 h 2108579"/>
              <a:gd name="connsiteX44" fmla="*/ 5763512 w 12206660"/>
              <a:gd name="connsiteY44" fmla="*/ 1927350 h 2108579"/>
              <a:gd name="connsiteX45" fmla="*/ 5778111 w 12206660"/>
              <a:gd name="connsiteY45" fmla="*/ 1927598 h 2108579"/>
              <a:gd name="connsiteX46" fmla="*/ 5707844 w 12206660"/>
              <a:gd name="connsiteY46" fmla="*/ 1936318 h 2108579"/>
              <a:gd name="connsiteX47" fmla="*/ 5635699 w 12206660"/>
              <a:gd name="connsiteY47" fmla="*/ 1918775 h 2108579"/>
              <a:gd name="connsiteX48" fmla="*/ 5552028 w 12206660"/>
              <a:gd name="connsiteY48" fmla="*/ 1921042 h 2108579"/>
              <a:gd name="connsiteX49" fmla="*/ 5356773 w 12206660"/>
              <a:gd name="connsiteY49" fmla="*/ 1922802 h 2108579"/>
              <a:gd name="connsiteX50" fmla="*/ 5152667 w 12206660"/>
              <a:gd name="connsiteY50" fmla="*/ 1929678 h 2108579"/>
              <a:gd name="connsiteX51" fmla="*/ 5033716 w 12206660"/>
              <a:gd name="connsiteY51" fmla="*/ 1936212 h 2108579"/>
              <a:gd name="connsiteX52" fmla="*/ 4950107 w 12206660"/>
              <a:gd name="connsiteY52" fmla="*/ 1943113 h 2108579"/>
              <a:gd name="connsiteX53" fmla="*/ 4884929 w 12206660"/>
              <a:gd name="connsiteY53" fmla="*/ 1968857 h 2108579"/>
              <a:gd name="connsiteX54" fmla="*/ 4823229 w 12206660"/>
              <a:gd name="connsiteY54" fmla="*/ 1997913 h 2108579"/>
              <a:gd name="connsiteX55" fmla="*/ 4817440 w 12206660"/>
              <a:gd name="connsiteY55" fmla="*/ 1998572 h 2108579"/>
              <a:gd name="connsiteX56" fmla="*/ 4812500 w 12206660"/>
              <a:gd name="connsiteY56" fmla="*/ 1995382 h 2108579"/>
              <a:gd name="connsiteX57" fmla="*/ 4797658 w 12206660"/>
              <a:gd name="connsiteY57" fmla="*/ 2001605 h 2108579"/>
              <a:gd name="connsiteX58" fmla="*/ 4736224 w 12206660"/>
              <a:gd name="connsiteY58" fmla="*/ 2011282 h 2108579"/>
              <a:gd name="connsiteX59" fmla="*/ 4727725 w 12206660"/>
              <a:gd name="connsiteY59" fmla="*/ 2023413 h 2108579"/>
              <a:gd name="connsiteX60" fmla="*/ 4709088 w 12206660"/>
              <a:gd name="connsiteY60" fmla="*/ 2032088 h 2108579"/>
              <a:gd name="connsiteX61" fmla="*/ 4651499 w 12206660"/>
              <a:gd name="connsiteY61" fmla="*/ 2030726 h 2108579"/>
              <a:gd name="connsiteX62" fmla="*/ 4567628 w 12206660"/>
              <a:gd name="connsiteY62" fmla="*/ 2060047 h 2108579"/>
              <a:gd name="connsiteX63" fmla="*/ 4383708 w 12206660"/>
              <a:gd name="connsiteY63" fmla="*/ 2066118 h 2108579"/>
              <a:gd name="connsiteX64" fmla="*/ 4303173 w 12206660"/>
              <a:gd name="connsiteY64" fmla="*/ 2069280 h 2108579"/>
              <a:gd name="connsiteX65" fmla="*/ 4273747 w 12206660"/>
              <a:gd name="connsiteY65" fmla="*/ 2072119 h 2108579"/>
              <a:gd name="connsiteX66" fmla="*/ 4222473 w 12206660"/>
              <a:gd name="connsiteY66" fmla="*/ 2069712 h 2108579"/>
              <a:gd name="connsiteX67" fmla="*/ 4219526 w 12206660"/>
              <a:gd name="connsiteY67" fmla="*/ 2065381 h 2108579"/>
              <a:gd name="connsiteX68" fmla="*/ 4154454 w 12206660"/>
              <a:gd name="connsiteY68" fmla="*/ 2073653 h 2108579"/>
              <a:gd name="connsiteX69" fmla="*/ 4137325 w 12206660"/>
              <a:gd name="connsiteY69" fmla="*/ 2071476 h 2108579"/>
              <a:gd name="connsiteX70" fmla="*/ 4131292 w 12206660"/>
              <a:gd name="connsiteY70" fmla="*/ 2073038 h 2108579"/>
              <a:gd name="connsiteX71" fmla="*/ 4126289 w 12206660"/>
              <a:gd name="connsiteY71" fmla="*/ 2070072 h 2108579"/>
              <a:gd name="connsiteX72" fmla="*/ 4035752 w 12206660"/>
              <a:gd name="connsiteY72" fmla="*/ 2050461 h 2108579"/>
              <a:gd name="connsiteX73" fmla="*/ 4042929 w 12206660"/>
              <a:gd name="connsiteY73" fmla="*/ 2058060 h 2108579"/>
              <a:gd name="connsiteX74" fmla="*/ 4006345 w 12206660"/>
              <a:gd name="connsiteY74" fmla="*/ 2060685 h 2108579"/>
              <a:gd name="connsiteX75" fmla="*/ 4003002 w 12206660"/>
              <a:gd name="connsiteY75" fmla="*/ 2064449 h 2108579"/>
              <a:gd name="connsiteX76" fmla="*/ 3961828 w 12206660"/>
              <a:gd name="connsiteY76" fmla="*/ 2056928 h 2108579"/>
              <a:gd name="connsiteX77" fmla="*/ 3918758 w 12206660"/>
              <a:gd name="connsiteY77" fmla="*/ 2059343 h 2108579"/>
              <a:gd name="connsiteX78" fmla="*/ 3864386 w 12206660"/>
              <a:gd name="connsiteY78" fmla="*/ 2068800 h 2108579"/>
              <a:gd name="connsiteX79" fmla="*/ 3641656 w 12206660"/>
              <a:gd name="connsiteY79" fmla="*/ 2096939 h 2108579"/>
              <a:gd name="connsiteX80" fmla="*/ 3503442 w 12206660"/>
              <a:gd name="connsiteY80" fmla="*/ 2104905 h 2108579"/>
              <a:gd name="connsiteX81" fmla="*/ 3408303 w 12206660"/>
              <a:gd name="connsiteY81" fmla="*/ 2089456 h 2108579"/>
              <a:gd name="connsiteX82" fmla="*/ 3222720 w 12206660"/>
              <a:gd name="connsiteY82" fmla="*/ 2078146 h 2108579"/>
              <a:gd name="connsiteX83" fmla="*/ 3033055 w 12206660"/>
              <a:gd name="connsiteY83" fmla="*/ 2043338 h 2108579"/>
              <a:gd name="connsiteX84" fmla="*/ 2631240 w 12206660"/>
              <a:gd name="connsiteY84" fmla="*/ 2012594 h 2108579"/>
              <a:gd name="connsiteX85" fmla="*/ 2211074 w 12206660"/>
              <a:gd name="connsiteY85" fmla="*/ 1887295 h 2108579"/>
              <a:gd name="connsiteX86" fmla="*/ 2125611 w 12206660"/>
              <a:gd name="connsiteY86" fmla="*/ 1860133 h 2108579"/>
              <a:gd name="connsiteX87" fmla="*/ 1963340 w 12206660"/>
              <a:gd name="connsiteY87" fmla="*/ 1832202 h 2108579"/>
              <a:gd name="connsiteX88" fmla="*/ 1962517 w 12206660"/>
              <a:gd name="connsiteY88" fmla="*/ 1832186 h 2108579"/>
              <a:gd name="connsiteX89" fmla="*/ 1962517 w 12206660"/>
              <a:gd name="connsiteY89" fmla="*/ 1815487 h 2108579"/>
              <a:gd name="connsiteX90" fmla="*/ 1827774 w 12206660"/>
              <a:gd name="connsiteY90" fmla="*/ 1827188 h 2108579"/>
              <a:gd name="connsiteX91" fmla="*/ 1660603 w 12206660"/>
              <a:gd name="connsiteY91" fmla="*/ 1783672 h 2108579"/>
              <a:gd name="connsiteX92" fmla="*/ 1567951 w 12206660"/>
              <a:gd name="connsiteY92" fmla="*/ 1742322 h 2108579"/>
              <a:gd name="connsiteX93" fmla="*/ 1490867 w 12206660"/>
              <a:gd name="connsiteY93" fmla="*/ 1726322 h 2108579"/>
              <a:gd name="connsiteX94" fmla="*/ 1378607 w 12206660"/>
              <a:gd name="connsiteY94" fmla="*/ 1730659 h 2108579"/>
              <a:gd name="connsiteX95" fmla="*/ 1259059 w 12206660"/>
              <a:gd name="connsiteY95" fmla="*/ 1734123 h 2108579"/>
              <a:gd name="connsiteX96" fmla="*/ 1251708 w 12206660"/>
              <a:gd name="connsiteY96" fmla="*/ 1733300 h 2108579"/>
              <a:gd name="connsiteX97" fmla="*/ 1169557 w 12206660"/>
              <a:gd name="connsiteY97" fmla="*/ 1736344 h 2108579"/>
              <a:gd name="connsiteX98" fmla="*/ 1138122 w 12206660"/>
              <a:gd name="connsiteY98" fmla="*/ 1734568 h 2108579"/>
              <a:gd name="connsiteX99" fmla="*/ 1076067 w 12206660"/>
              <a:gd name="connsiteY99" fmla="*/ 1736148 h 2108579"/>
              <a:gd name="connsiteX100" fmla="*/ 1066824 w 12206660"/>
              <a:gd name="connsiteY100" fmla="*/ 1736310 h 2108579"/>
              <a:gd name="connsiteX101" fmla="*/ 1007448 w 12206660"/>
              <a:gd name="connsiteY101" fmla="*/ 1732081 h 2108579"/>
              <a:gd name="connsiteX102" fmla="*/ 1003361 w 12206660"/>
              <a:gd name="connsiteY102" fmla="*/ 1733082 h 2108579"/>
              <a:gd name="connsiteX103" fmla="*/ 968322 w 12206660"/>
              <a:gd name="connsiteY103" fmla="*/ 1731263 h 2108579"/>
              <a:gd name="connsiteX104" fmla="*/ 962548 w 12206660"/>
              <a:gd name="connsiteY104" fmla="*/ 1728988 h 2108579"/>
              <a:gd name="connsiteX105" fmla="*/ 953408 w 12206660"/>
              <a:gd name="connsiteY105" fmla="*/ 1730488 h 2108579"/>
              <a:gd name="connsiteX106" fmla="*/ 908128 w 12206660"/>
              <a:gd name="connsiteY106" fmla="*/ 1728137 h 2108579"/>
              <a:gd name="connsiteX107" fmla="*/ 833588 w 12206660"/>
              <a:gd name="connsiteY107" fmla="*/ 1733553 h 2108579"/>
              <a:gd name="connsiteX108" fmla="*/ 830914 w 12206660"/>
              <a:gd name="connsiteY108" fmla="*/ 1733122 h 2108579"/>
              <a:gd name="connsiteX109" fmla="*/ 830312 w 12206660"/>
              <a:gd name="connsiteY109" fmla="*/ 1732888 h 2108579"/>
              <a:gd name="connsiteX110" fmla="*/ 776294 w 12206660"/>
              <a:gd name="connsiteY110" fmla="*/ 1707489 h 2108579"/>
              <a:gd name="connsiteX111" fmla="*/ 737216 w 12206660"/>
              <a:gd name="connsiteY111" fmla="*/ 1716025 h 2108579"/>
              <a:gd name="connsiteX112" fmla="*/ 735209 w 12206660"/>
              <a:gd name="connsiteY112" fmla="*/ 1717708 h 2108579"/>
              <a:gd name="connsiteX113" fmla="*/ 665774 w 12206660"/>
              <a:gd name="connsiteY113" fmla="*/ 1706526 h 2108579"/>
              <a:gd name="connsiteX114" fmla="*/ 549236 w 12206660"/>
              <a:gd name="connsiteY114" fmla="*/ 1682697 h 2108579"/>
              <a:gd name="connsiteX115" fmla="*/ 513999 w 12206660"/>
              <a:gd name="connsiteY115" fmla="*/ 1692982 h 2108579"/>
              <a:gd name="connsiteX116" fmla="*/ 503342 w 12206660"/>
              <a:gd name="connsiteY116" fmla="*/ 1698273 h 2108579"/>
              <a:gd name="connsiteX117" fmla="*/ 494296 w 12206660"/>
              <a:gd name="connsiteY117" fmla="*/ 1695520 h 2108579"/>
              <a:gd name="connsiteX118" fmla="*/ 325092 w 12206660"/>
              <a:gd name="connsiteY118" fmla="*/ 1640644 h 2108579"/>
              <a:gd name="connsiteX119" fmla="*/ 198138 w 12206660"/>
              <a:gd name="connsiteY119" fmla="*/ 1617751 h 2108579"/>
              <a:gd name="connsiteX120" fmla="*/ 86098 w 12206660"/>
              <a:gd name="connsiteY120" fmla="*/ 1607932 h 2108579"/>
              <a:gd name="connsiteX121" fmla="*/ 44184 w 12206660"/>
              <a:gd name="connsiteY121" fmla="*/ 1607313 h 2108579"/>
              <a:gd name="connsiteX122" fmla="*/ 13371 w 12206660"/>
              <a:gd name="connsiteY122" fmla="*/ 1610350 h 2108579"/>
              <a:gd name="connsiteX123" fmla="*/ 0 w 12206660"/>
              <a:gd name="connsiteY123" fmla="*/ 1610510 h 2108579"/>
              <a:gd name="connsiteX124" fmla="*/ 0 w 12206660"/>
              <a:gd name="connsiteY124" fmla="*/ 0 h 2108579"/>
              <a:gd name="connsiteX0" fmla="*/ 0 w 12206660"/>
              <a:gd name="connsiteY0" fmla="*/ 0 h 2106016"/>
              <a:gd name="connsiteX1" fmla="*/ 12206660 w 12206660"/>
              <a:gd name="connsiteY1" fmla="*/ 0 h 2106016"/>
              <a:gd name="connsiteX2" fmla="*/ 12206660 w 12206660"/>
              <a:gd name="connsiteY2" fmla="*/ 1315165 h 2106016"/>
              <a:gd name="connsiteX3" fmla="*/ 12130964 w 12206660"/>
              <a:gd name="connsiteY3" fmla="*/ 1339850 h 2106016"/>
              <a:gd name="connsiteX4" fmla="*/ 11958545 w 12206660"/>
              <a:gd name="connsiteY4" fmla="*/ 1411821 h 2106016"/>
              <a:gd name="connsiteX5" fmla="*/ 11828206 w 12206660"/>
              <a:gd name="connsiteY5" fmla="*/ 1542042 h 2106016"/>
              <a:gd name="connsiteX6" fmla="*/ 11687543 w 12206660"/>
              <a:gd name="connsiteY6" fmla="*/ 1595775 h 2106016"/>
              <a:gd name="connsiteX7" fmla="*/ 11628936 w 12206660"/>
              <a:gd name="connsiteY7" fmla="*/ 1656443 h 2106016"/>
              <a:gd name="connsiteX8" fmla="*/ 11545833 w 12206660"/>
              <a:gd name="connsiteY8" fmla="*/ 1697459 h 2106016"/>
              <a:gd name="connsiteX9" fmla="*/ 11445870 w 12206660"/>
              <a:gd name="connsiteY9" fmla="*/ 1703056 h 2106016"/>
              <a:gd name="connsiteX10" fmla="*/ 11090520 w 12206660"/>
              <a:gd name="connsiteY10" fmla="*/ 1686262 h 2106016"/>
              <a:gd name="connsiteX11" fmla="*/ 10590357 w 12206660"/>
              <a:gd name="connsiteY11" fmla="*/ 1734739 h 2106016"/>
              <a:gd name="connsiteX12" fmla="*/ 10427550 w 12206660"/>
              <a:gd name="connsiteY12" fmla="*/ 1723283 h 2106016"/>
              <a:gd name="connsiteX13" fmla="*/ 10221962 w 12206660"/>
              <a:gd name="connsiteY13" fmla="*/ 1770606 h 2106016"/>
              <a:gd name="connsiteX14" fmla="*/ 9600512 w 12206660"/>
              <a:gd name="connsiteY14" fmla="*/ 1813153 h 2106016"/>
              <a:gd name="connsiteX15" fmla="*/ 9529106 w 12206660"/>
              <a:gd name="connsiteY15" fmla="*/ 1850439 h 2106016"/>
              <a:gd name="connsiteX16" fmla="*/ 9271842 w 12206660"/>
              <a:gd name="connsiteY16" fmla="*/ 1875315 h 2106016"/>
              <a:gd name="connsiteX17" fmla="*/ 9225506 w 12206660"/>
              <a:gd name="connsiteY17" fmla="*/ 1881941 h 2106016"/>
              <a:gd name="connsiteX18" fmla="*/ 9100281 w 12206660"/>
              <a:gd name="connsiteY18" fmla="*/ 1884656 h 2106016"/>
              <a:gd name="connsiteX19" fmla="*/ 8900390 w 12206660"/>
              <a:gd name="connsiteY19" fmla="*/ 1911736 h 2106016"/>
              <a:gd name="connsiteX20" fmla="*/ 8805076 w 12206660"/>
              <a:gd name="connsiteY20" fmla="*/ 1930950 h 2106016"/>
              <a:gd name="connsiteX21" fmla="*/ 8660979 w 12206660"/>
              <a:gd name="connsiteY21" fmla="*/ 1986491 h 2106016"/>
              <a:gd name="connsiteX22" fmla="*/ 8439350 w 12206660"/>
              <a:gd name="connsiteY22" fmla="*/ 1997254 h 2106016"/>
              <a:gd name="connsiteX23" fmla="*/ 8432642 w 12206660"/>
              <a:gd name="connsiteY23" fmla="*/ 1997810 h 2106016"/>
              <a:gd name="connsiteX24" fmla="*/ 8371517 w 12206660"/>
              <a:gd name="connsiteY24" fmla="*/ 1983592 h 2106016"/>
              <a:gd name="connsiteX25" fmla="*/ 8346496 w 12206660"/>
              <a:gd name="connsiteY25" fmla="*/ 1985898 h 2106016"/>
              <a:gd name="connsiteX26" fmla="*/ 8173419 w 12206660"/>
              <a:gd name="connsiteY26" fmla="*/ 1980061 h 2106016"/>
              <a:gd name="connsiteX27" fmla="*/ 7988001 w 12206660"/>
              <a:gd name="connsiteY27" fmla="*/ 1993298 h 2106016"/>
              <a:gd name="connsiteX28" fmla="*/ 7762847 w 12206660"/>
              <a:gd name="connsiteY28" fmla="*/ 1983378 h 2106016"/>
              <a:gd name="connsiteX29" fmla="*/ 7649590 w 12206660"/>
              <a:gd name="connsiteY29" fmla="*/ 1995082 h 2106016"/>
              <a:gd name="connsiteX30" fmla="*/ 7391485 w 12206660"/>
              <a:gd name="connsiteY30" fmla="*/ 1990689 h 2106016"/>
              <a:gd name="connsiteX31" fmla="*/ 7182125 w 12206660"/>
              <a:gd name="connsiteY31" fmla="*/ 1986276 h 2106016"/>
              <a:gd name="connsiteX32" fmla="*/ 7137063 w 12206660"/>
              <a:gd name="connsiteY32" fmla="*/ 1966342 h 2106016"/>
              <a:gd name="connsiteX33" fmla="*/ 6975664 w 12206660"/>
              <a:gd name="connsiteY33" fmla="*/ 1941415 h 2106016"/>
              <a:gd name="connsiteX34" fmla="*/ 6918157 w 12206660"/>
              <a:gd name="connsiteY34" fmla="*/ 1949114 h 2106016"/>
              <a:gd name="connsiteX35" fmla="*/ 6742119 w 12206660"/>
              <a:gd name="connsiteY35" fmla="*/ 1913977 h 2106016"/>
              <a:gd name="connsiteX36" fmla="*/ 6446722 w 12206660"/>
              <a:gd name="connsiteY36" fmla="*/ 1929799 h 2106016"/>
              <a:gd name="connsiteX37" fmla="*/ 6215683 w 12206660"/>
              <a:gd name="connsiteY37" fmla="*/ 1932752 h 2106016"/>
              <a:gd name="connsiteX38" fmla="*/ 6043801 w 12206660"/>
              <a:gd name="connsiteY38" fmla="*/ 1935488 h 2106016"/>
              <a:gd name="connsiteX39" fmla="*/ 5990268 w 12206660"/>
              <a:gd name="connsiteY39" fmla="*/ 1924208 h 2106016"/>
              <a:gd name="connsiteX40" fmla="*/ 5916174 w 12206660"/>
              <a:gd name="connsiteY40" fmla="*/ 1925627 h 2106016"/>
              <a:gd name="connsiteX41" fmla="*/ 5837671 w 12206660"/>
              <a:gd name="connsiteY41" fmla="*/ 1928614 h 2106016"/>
              <a:gd name="connsiteX42" fmla="*/ 5778111 w 12206660"/>
              <a:gd name="connsiteY42" fmla="*/ 1927598 h 2106016"/>
              <a:gd name="connsiteX43" fmla="*/ 5793501 w 12206660"/>
              <a:gd name="connsiteY43" fmla="*/ 1925689 h 2106016"/>
              <a:gd name="connsiteX44" fmla="*/ 5763512 w 12206660"/>
              <a:gd name="connsiteY44" fmla="*/ 1927350 h 2106016"/>
              <a:gd name="connsiteX45" fmla="*/ 5778111 w 12206660"/>
              <a:gd name="connsiteY45" fmla="*/ 1927598 h 2106016"/>
              <a:gd name="connsiteX46" fmla="*/ 5707844 w 12206660"/>
              <a:gd name="connsiteY46" fmla="*/ 1936318 h 2106016"/>
              <a:gd name="connsiteX47" fmla="*/ 5635699 w 12206660"/>
              <a:gd name="connsiteY47" fmla="*/ 1918775 h 2106016"/>
              <a:gd name="connsiteX48" fmla="*/ 5552028 w 12206660"/>
              <a:gd name="connsiteY48" fmla="*/ 1921042 h 2106016"/>
              <a:gd name="connsiteX49" fmla="*/ 5356773 w 12206660"/>
              <a:gd name="connsiteY49" fmla="*/ 1922802 h 2106016"/>
              <a:gd name="connsiteX50" fmla="*/ 5152667 w 12206660"/>
              <a:gd name="connsiteY50" fmla="*/ 1929678 h 2106016"/>
              <a:gd name="connsiteX51" fmla="*/ 5033716 w 12206660"/>
              <a:gd name="connsiteY51" fmla="*/ 1936212 h 2106016"/>
              <a:gd name="connsiteX52" fmla="*/ 4950107 w 12206660"/>
              <a:gd name="connsiteY52" fmla="*/ 1943113 h 2106016"/>
              <a:gd name="connsiteX53" fmla="*/ 4884929 w 12206660"/>
              <a:gd name="connsiteY53" fmla="*/ 1968857 h 2106016"/>
              <a:gd name="connsiteX54" fmla="*/ 4823229 w 12206660"/>
              <a:gd name="connsiteY54" fmla="*/ 1997913 h 2106016"/>
              <a:gd name="connsiteX55" fmla="*/ 4817440 w 12206660"/>
              <a:gd name="connsiteY55" fmla="*/ 1998572 h 2106016"/>
              <a:gd name="connsiteX56" fmla="*/ 4812500 w 12206660"/>
              <a:gd name="connsiteY56" fmla="*/ 1995382 h 2106016"/>
              <a:gd name="connsiteX57" fmla="*/ 4797658 w 12206660"/>
              <a:gd name="connsiteY57" fmla="*/ 2001605 h 2106016"/>
              <a:gd name="connsiteX58" fmla="*/ 4736224 w 12206660"/>
              <a:gd name="connsiteY58" fmla="*/ 2011282 h 2106016"/>
              <a:gd name="connsiteX59" fmla="*/ 4727725 w 12206660"/>
              <a:gd name="connsiteY59" fmla="*/ 2023413 h 2106016"/>
              <a:gd name="connsiteX60" fmla="*/ 4709088 w 12206660"/>
              <a:gd name="connsiteY60" fmla="*/ 2032088 h 2106016"/>
              <a:gd name="connsiteX61" fmla="*/ 4651499 w 12206660"/>
              <a:gd name="connsiteY61" fmla="*/ 2030726 h 2106016"/>
              <a:gd name="connsiteX62" fmla="*/ 4567628 w 12206660"/>
              <a:gd name="connsiteY62" fmla="*/ 2060047 h 2106016"/>
              <a:gd name="connsiteX63" fmla="*/ 4383708 w 12206660"/>
              <a:gd name="connsiteY63" fmla="*/ 2066118 h 2106016"/>
              <a:gd name="connsiteX64" fmla="*/ 4303173 w 12206660"/>
              <a:gd name="connsiteY64" fmla="*/ 2069280 h 2106016"/>
              <a:gd name="connsiteX65" fmla="*/ 4273747 w 12206660"/>
              <a:gd name="connsiteY65" fmla="*/ 2072119 h 2106016"/>
              <a:gd name="connsiteX66" fmla="*/ 4222473 w 12206660"/>
              <a:gd name="connsiteY66" fmla="*/ 2069712 h 2106016"/>
              <a:gd name="connsiteX67" fmla="*/ 4219526 w 12206660"/>
              <a:gd name="connsiteY67" fmla="*/ 2065381 h 2106016"/>
              <a:gd name="connsiteX68" fmla="*/ 4154454 w 12206660"/>
              <a:gd name="connsiteY68" fmla="*/ 2073653 h 2106016"/>
              <a:gd name="connsiteX69" fmla="*/ 4137325 w 12206660"/>
              <a:gd name="connsiteY69" fmla="*/ 2071476 h 2106016"/>
              <a:gd name="connsiteX70" fmla="*/ 4131292 w 12206660"/>
              <a:gd name="connsiteY70" fmla="*/ 2073038 h 2106016"/>
              <a:gd name="connsiteX71" fmla="*/ 4126289 w 12206660"/>
              <a:gd name="connsiteY71" fmla="*/ 2070072 h 2106016"/>
              <a:gd name="connsiteX72" fmla="*/ 4035752 w 12206660"/>
              <a:gd name="connsiteY72" fmla="*/ 2050461 h 2106016"/>
              <a:gd name="connsiteX73" fmla="*/ 4042929 w 12206660"/>
              <a:gd name="connsiteY73" fmla="*/ 2058060 h 2106016"/>
              <a:gd name="connsiteX74" fmla="*/ 4006345 w 12206660"/>
              <a:gd name="connsiteY74" fmla="*/ 2060685 h 2106016"/>
              <a:gd name="connsiteX75" fmla="*/ 4003002 w 12206660"/>
              <a:gd name="connsiteY75" fmla="*/ 2064449 h 2106016"/>
              <a:gd name="connsiteX76" fmla="*/ 3961828 w 12206660"/>
              <a:gd name="connsiteY76" fmla="*/ 2056928 h 2106016"/>
              <a:gd name="connsiteX77" fmla="*/ 3918758 w 12206660"/>
              <a:gd name="connsiteY77" fmla="*/ 2059343 h 2106016"/>
              <a:gd name="connsiteX78" fmla="*/ 3864386 w 12206660"/>
              <a:gd name="connsiteY78" fmla="*/ 2068800 h 2106016"/>
              <a:gd name="connsiteX79" fmla="*/ 3641656 w 12206660"/>
              <a:gd name="connsiteY79" fmla="*/ 2096939 h 2106016"/>
              <a:gd name="connsiteX80" fmla="*/ 3503443 w 12206660"/>
              <a:gd name="connsiteY80" fmla="*/ 2089832 h 2106016"/>
              <a:gd name="connsiteX81" fmla="*/ 3408303 w 12206660"/>
              <a:gd name="connsiteY81" fmla="*/ 2089456 h 2106016"/>
              <a:gd name="connsiteX82" fmla="*/ 3222720 w 12206660"/>
              <a:gd name="connsiteY82" fmla="*/ 2078146 h 2106016"/>
              <a:gd name="connsiteX83" fmla="*/ 3033055 w 12206660"/>
              <a:gd name="connsiteY83" fmla="*/ 2043338 h 2106016"/>
              <a:gd name="connsiteX84" fmla="*/ 2631240 w 12206660"/>
              <a:gd name="connsiteY84" fmla="*/ 2012594 h 2106016"/>
              <a:gd name="connsiteX85" fmla="*/ 2211074 w 12206660"/>
              <a:gd name="connsiteY85" fmla="*/ 1887295 h 2106016"/>
              <a:gd name="connsiteX86" fmla="*/ 2125611 w 12206660"/>
              <a:gd name="connsiteY86" fmla="*/ 1860133 h 2106016"/>
              <a:gd name="connsiteX87" fmla="*/ 1963340 w 12206660"/>
              <a:gd name="connsiteY87" fmla="*/ 1832202 h 2106016"/>
              <a:gd name="connsiteX88" fmla="*/ 1962517 w 12206660"/>
              <a:gd name="connsiteY88" fmla="*/ 1832186 h 2106016"/>
              <a:gd name="connsiteX89" fmla="*/ 1962517 w 12206660"/>
              <a:gd name="connsiteY89" fmla="*/ 1815487 h 2106016"/>
              <a:gd name="connsiteX90" fmla="*/ 1827774 w 12206660"/>
              <a:gd name="connsiteY90" fmla="*/ 1827188 h 2106016"/>
              <a:gd name="connsiteX91" fmla="*/ 1660603 w 12206660"/>
              <a:gd name="connsiteY91" fmla="*/ 1783672 h 2106016"/>
              <a:gd name="connsiteX92" fmla="*/ 1567951 w 12206660"/>
              <a:gd name="connsiteY92" fmla="*/ 1742322 h 2106016"/>
              <a:gd name="connsiteX93" fmla="*/ 1490867 w 12206660"/>
              <a:gd name="connsiteY93" fmla="*/ 1726322 h 2106016"/>
              <a:gd name="connsiteX94" fmla="*/ 1378607 w 12206660"/>
              <a:gd name="connsiteY94" fmla="*/ 1730659 h 2106016"/>
              <a:gd name="connsiteX95" fmla="*/ 1259059 w 12206660"/>
              <a:gd name="connsiteY95" fmla="*/ 1734123 h 2106016"/>
              <a:gd name="connsiteX96" fmla="*/ 1251708 w 12206660"/>
              <a:gd name="connsiteY96" fmla="*/ 1733300 h 2106016"/>
              <a:gd name="connsiteX97" fmla="*/ 1169557 w 12206660"/>
              <a:gd name="connsiteY97" fmla="*/ 1736344 h 2106016"/>
              <a:gd name="connsiteX98" fmla="*/ 1138122 w 12206660"/>
              <a:gd name="connsiteY98" fmla="*/ 1734568 h 2106016"/>
              <a:gd name="connsiteX99" fmla="*/ 1076067 w 12206660"/>
              <a:gd name="connsiteY99" fmla="*/ 1736148 h 2106016"/>
              <a:gd name="connsiteX100" fmla="*/ 1066824 w 12206660"/>
              <a:gd name="connsiteY100" fmla="*/ 1736310 h 2106016"/>
              <a:gd name="connsiteX101" fmla="*/ 1007448 w 12206660"/>
              <a:gd name="connsiteY101" fmla="*/ 1732081 h 2106016"/>
              <a:gd name="connsiteX102" fmla="*/ 1003361 w 12206660"/>
              <a:gd name="connsiteY102" fmla="*/ 1733082 h 2106016"/>
              <a:gd name="connsiteX103" fmla="*/ 968322 w 12206660"/>
              <a:gd name="connsiteY103" fmla="*/ 1731263 h 2106016"/>
              <a:gd name="connsiteX104" fmla="*/ 962548 w 12206660"/>
              <a:gd name="connsiteY104" fmla="*/ 1728988 h 2106016"/>
              <a:gd name="connsiteX105" fmla="*/ 953408 w 12206660"/>
              <a:gd name="connsiteY105" fmla="*/ 1730488 h 2106016"/>
              <a:gd name="connsiteX106" fmla="*/ 908128 w 12206660"/>
              <a:gd name="connsiteY106" fmla="*/ 1728137 h 2106016"/>
              <a:gd name="connsiteX107" fmla="*/ 833588 w 12206660"/>
              <a:gd name="connsiteY107" fmla="*/ 1733553 h 2106016"/>
              <a:gd name="connsiteX108" fmla="*/ 830914 w 12206660"/>
              <a:gd name="connsiteY108" fmla="*/ 1733122 h 2106016"/>
              <a:gd name="connsiteX109" fmla="*/ 830312 w 12206660"/>
              <a:gd name="connsiteY109" fmla="*/ 1732888 h 2106016"/>
              <a:gd name="connsiteX110" fmla="*/ 776294 w 12206660"/>
              <a:gd name="connsiteY110" fmla="*/ 1707489 h 2106016"/>
              <a:gd name="connsiteX111" fmla="*/ 737216 w 12206660"/>
              <a:gd name="connsiteY111" fmla="*/ 1716025 h 2106016"/>
              <a:gd name="connsiteX112" fmla="*/ 735209 w 12206660"/>
              <a:gd name="connsiteY112" fmla="*/ 1717708 h 2106016"/>
              <a:gd name="connsiteX113" fmla="*/ 665774 w 12206660"/>
              <a:gd name="connsiteY113" fmla="*/ 1706526 h 2106016"/>
              <a:gd name="connsiteX114" fmla="*/ 549236 w 12206660"/>
              <a:gd name="connsiteY114" fmla="*/ 1682697 h 2106016"/>
              <a:gd name="connsiteX115" fmla="*/ 513999 w 12206660"/>
              <a:gd name="connsiteY115" fmla="*/ 1692982 h 2106016"/>
              <a:gd name="connsiteX116" fmla="*/ 503342 w 12206660"/>
              <a:gd name="connsiteY116" fmla="*/ 1698273 h 2106016"/>
              <a:gd name="connsiteX117" fmla="*/ 494296 w 12206660"/>
              <a:gd name="connsiteY117" fmla="*/ 1695520 h 2106016"/>
              <a:gd name="connsiteX118" fmla="*/ 325092 w 12206660"/>
              <a:gd name="connsiteY118" fmla="*/ 1640644 h 2106016"/>
              <a:gd name="connsiteX119" fmla="*/ 198138 w 12206660"/>
              <a:gd name="connsiteY119" fmla="*/ 1617751 h 2106016"/>
              <a:gd name="connsiteX120" fmla="*/ 86098 w 12206660"/>
              <a:gd name="connsiteY120" fmla="*/ 1607932 h 2106016"/>
              <a:gd name="connsiteX121" fmla="*/ 44184 w 12206660"/>
              <a:gd name="connsiteY121" fmla="*/ 1607313 h 2106016"/>
              <a:gd name="connsiteX122" fmla="*/ 13371 w 12206660"/>
              <a:gd name="connsiteY122" fmla="*/ 1610350 h 2106016"/>
              <a:gd name="connsiteX123" fmla="*/ 0 w 12206660"/>
              <a:gd name="connsiteY123" fmla="*/ 1610510 h 2106016"/>
              <a:gd name="connsiteX124" fmla="*/ 0 w 12206660"/>
              <a:gd name="connsiteY124" fmla="*/ 0 h 2106016"/>
              <a:gd name="connsiteX0" fmla="*/ 0 w 12206660"/>
              <a:gd name="connsiteY0" fmla="*/ 0 h 2089832"/>
              <a:gd name="connsiteX1" fmla="*/ 12206660 w 12206660"/>
              <a:gd name="connsiteY1" fmla="*/ 0 h 2089832"/>
              <a:gd name="connsiteX2" fmla="*/ 12206660 w 12206660"/>
              <a:gd name="connsiteY2" fmla="*/ 1315165 h 2089832"/>
              <a:gd name="connsiteX3" fmla="*/ 12130964 w 12206660"/>
              <a:gd name="connsiteY3" fmla="*/ 1339850 h 2089832"/>
              <a:gd name="connsiteX4" fmla="*/ 11958545 w 12206660"/>
              <a:gd name="connsiteY4" fmla="*/ 1411821 h 2089832"/>
              <a:gd name="connsiteX5" fmla="*/ 11828206 w 12206660"/>
              <a:gd name="connsiteY5" fmla="*/ 1542042 h 2089832"/>
              <a:gd name="connsiteX6" fmla="*/ 11687543 w 12206660"/>
              <a:gd name="connsiteY6" fmla="*/ 1595775 h 2089832"/>
              <a:gd name="connsiteX7" fmla="*/ 11628936 w 12206660"/>
              <a:gd name="connsiteY7" fmla="*/ 1656443 h 2089832"/>
              <a:gd name="connsiteX8" fmla="*/ 11545833 w 12206660"/>
              <a:gd name="connsiteY8" fmla="*/ 1697459 h 2089832"/>
              <a:gd name="connsiteX9" fmla="*/ 11445870 w 12206660"/>
              <a:gd name="connsiteY9" fmla="*/ 1703056 h 2089832"/>
              <a:gd name="connsiteX10" fmla="*/ 11090520 w 12206660"/>
              <a:gd name="connsiteY10" fmla="*/ 1686262 h 2089832"/>
              <a:gd name="connsiteX11" fmla="*/ 10590357 w 12206660"/>
              <a:gd name="connsiteY11" fmla="*/ 1734739 h 2089832"/>
              <a:gd name="connsiteX12" fmla="*/ 10427550 w 12206660"/>
              <a:gd name="connsiteY12" fmla="*/ 1723283 h 2089832"/>
              <a:gd name="connsiteX13" fmla="*/ 10221962 w 12206660"/>
              <a:gd name="connsiteY13" fmla="*/ 1770606 h 2089832"/>
              <a:gd name="connsiteX14" fmla="*/ 9600512 w 12206660"/>
              <a:gd name="connsiteY14" fmla="*/ 1813153 h 2089832"/>
              <a:gd name="connsiteX15" fmla="*/ 9529106 w 12206660"/>
              <a:gd name="connsiteY15" fmla="*/ 1850439 h 2089832"/>
              <a:gd name="connsiteX16" fmla="*/ 9271842 w 12206660"/>
              <a:gd name="connsiteY16" fmla="*/ 1875315 h 2089832"/>
              <a:gd name="connsiteX17" fmla="*/ 9225506 w 12206660"/>
              <a:gd name="connsiteY17" fmla="*/ 1881941 h 2089832"/>
              <a:gd name="connsiteX18" fmla="*/ 9100281 w 12206660"/>
              <a:gd name="connsiteY18" fmla="*/ 1884656 h 2089832"/>
              <a:gd name="connsiteX19" fmla="*/ 8900390 w 12206660"/>
              <a:gd name="connsiteY19" fmla="*/ 1911736 h 2089832"/>
              <a:gd name="connsiteX20" fmla="*/ 8805076 w 12206660"/>
              <a:gd name="connsiteY20" fmla="*/ 1930950 h 2089832"/>
              <a:gd name="connsiteX21" fmla="*/ 8660979 w 12206660"/>
              <a:gd name="connsiteY21" fmla="*/ 1986491 h 2089832"/>
              <a:gd name="connsiteX22" fmla="*/ 8439350 w 12206660"/>
              <a:gd name="connsiteY22" fmla="*/ 1997254 h 2089832"/>
              <a:gd name="connsiteX23" fmla="*/ 8432642 w 12206660"/>
              <a:gd name="connsiteY23" fmla="*/ 1997810 h 2089832"/>
              <a:gd name="connsiteX24" fmla="*/ 8371517 w 12206660"/>
              <a:gd name="connsiteY24" fmla="*/ 1983592 h 2089832"/>
              <a:gd name="connsiteX25" fmla="*/ 8346496 w 12206660"/>
              <a:gd name="connsiteY25" fmla="*/ 1985898 h 2089832"/>
              <a:gd name="connsiteX26" fmla="*/ 8173419 w 12206660"/>
              <a:gd name="connsiteY26" fmla="*/ 1980061 h 2089832"/>
              <a:gd name="connsiteX27" fmla="*/ 7988001 w 12206660"/>
              <a:gd name="connsiteY27" fmla="*/ 1993298 h 2089832"/>
              <a:gd name="connsiteX28" fmla="*/ 7762847 w 12206660"/>
              <a:gd name="connsiteY28" fmla="*/ 1983378 h 2089832"/>
              <a:gd name="connsiteX29" fmla="*/ 7649590 w 12206660"/>
              <a:gd name="connsiteY29" fmla="*/ 1995082 h 2089832"/>
              <a:gd name="connsiteX30" fmla="*/ 7391485 w 12206660"/>
              <a:gd name="connsiteY30" fmla="*/ 1990689 h 2089832"/>
              <a:gd name="connsiteX31" fmla="*/ 7182125 w 12206660"/>
              <a:gd name="connsiteY31" fmla="*/ 1986276 h 2089832"/>
              <a:gd name="connsiteX32" fmla="*/ 7137063 w 12206660"/>
              <a:gd name="connsiteY32" fmla="*/ 1966342 h 2089832"/>
              <a:gd name="connsiteX33" fmla="*/ 6975664 w 12206660"/>
              <a:gd name="connsiteY33" fmla="*/ 1941415 h 2089832"/>
              <a:gd name="connsiteX34" fmla="*/ 6918157 w 12206660"/>
              <a:gd name="connsiteY34" fmla="*/ 1949114 h 2089832"/>
              <a:gd name="connsiteX35" fmla="*/ 6742119 w 12206660"/>
              <a:gd name="connsiteY35" fmla="*/ 1913977 h 2089832"/>
              <a:gd name="connsiteX36" fmla="*/ 6446722 w 12206660"/>
              <a:gd name="connsiteY36" fmla="*/ 1929799 h 2089832"/>
              <a:gd name="connsiteX37" fmla="*/ 6215683 w 12206660"/>
              <a:gd name="connsiteY37" fmla="*/ 1932752 h 2089832"/>
              <a:gd name="connsiteX38" fmla="*/ 6043801 w 12206660"/>
              <a:gd name="connsiteY38" fmla="*/ 1935488 h 2089832"/>
              <a:gd name="connsiteX39" fmla="*/ 5990268 w 12206660"/>
              <a:gd name="connsiteY39" fmla="*/ 1924208 h 2089832"/>
              <a:gd name="connsiteX40" fmla="*/ 5916174 w 12206660"/>
              <a:gd name="connsiteY40" fmla="*/ 1925627 h 2089832"/>
              <a:gd name="connsiteX41" fmla="*/ 5837671 w 12206660"/>
              <a:gd name="connsiteY41" fmla="*/ 1928614 h 2089832"/>
              <a:gd name="connsiteX42" fmla="*/ 5778111 w 12206660"/>
              <a:gd name="connsiteY42" fmla="*/ 1927598 h 2089832"/>
              <a:gd name="connsiteX43" fmla="*/ 5793501 w 12206660"/>
              <a:gd name="connsiteY43" fmla="*/ 1925689 h 2089832"/>
              <a:gd name="connsiteX44" fmla="*/ 5763512 w 12206660"/>
              <a:gd name="connsiteY44" fmla="*/ 1927350 h 2089832"/>
              <a:gd name="connsiteX45" fmla="*/ 5778111 w 12206660"/>
              <a:gd name="connsiteY45" fmla="*/ 1927598 h 2089832"/>
              <a:gd name="connsiteX46" fmla="*/ 5707844 w 12206660"/>
              <a:gd name="connsiteY46" fmla="*/ 1936318 h 2089832"/>
              <a:gd name="connsiteX47" fmla="*/ 5635699 w 12206660"/>
              <a:gd name="connsiteY47" fmla="*/ 1918775 h 2089832"/>
              <a:gd name="connsiteX48" fmla="*/ 5552028 w 12206660"/>
              <a:gd name="connsiteY48" fmla="*/ 1921042 h 2089832"/>
              <a:gd name="connsiteX49" fmla="*/ 5356773 w 12206660"/>
              <a:gd name="connsiteY49" fmla="*/ 1922802 h 2089832"/>
              <a:gd name="connsiteX50" fmla="*/ 5152667 w 12206660"/>
              <a:gd name="connsiteY50" fmla="*/ 1929678 h 2089832"/>
              <a:gd name="connsiteX51" fmla="*/ 5033716 w 12206660"/>
              <a:gd name="connsiteY51" fmla="*/ 1936212 h 2089832"/>
              <a:gd name="connsiteX52" fmla="*/ 4950107 w 12206660"/>
              <a:gd name="connsiteY52" fmla="*/ 1943113 h 2089832"/>
              <a:gd name="connsiteX53" fmla="*/ 4884929 w 12206660"/>
              <a:gd name="connsiteY53" fmla="*/ 1968857 h 2089832"/>
              <a:gd name="connsiteX54" fmla="*/ 4823229 w 12206660"/>
              <a:gd name="connsiteY54" fmla="*/ 1997913 h 2089832"/>
              <a:gd name="connsiteX55" fmla="*/ 4817440 w 12206660"/>
              <a:gd name="connsiteY55" fmla="*/ 1998572 h 2089832"/>
              <a:gd name="connsiteX56" fmla="*/ 4812500 w 12206660"/>
              <a:gd name="connsiteY56" fmla="*/ 1995382 h 2089832"/>
              <a:gd name="connsiteX57" fmla="*/ 4797658 w 12206660"/>
              <a:gd name="connsiteY57" fmla="*/ 2001605 h 2089832"/>
              <a:gd name="connsiteX58" fmla="*/ 4736224 w 12206660"/>
              <a:gd name="connsiteY58" fmla="*/ 2011282 h 2089832"/>
              <a:gd name="connsiteX59" fmla="*/ 4727725 w 12206660"/>
              <a:gd name="connsiteY59" fmla="*/ 2023413 h 2089832"/>
              <a:gd name="connsiteX60" fmla="*/ 4709088 w 12206660"/>
              <a:gd name="connsiteY60" fmla="*/ 2032088 h 2089832"/>
              <a:gd name="connsiteX61" fmla="*/ 4651499 w 12206660"/>
              <a:gd name="connsiteY61" fmla="*/ 2030726 h 2089832"/>
              <a:gd name="connsiteX62" fmla="*/ 4567628 w 12206660"/>
              <a:gd name="connsiteY62" fmla="*/ 2060047 h 2089832"/>
              <a:gd name="connsiteX63" fmla="*/ 4383708 w 12206660"/>
              <a:gd name="connsiteY63" fmla="*/ 2066118 h 2089832"/>
              <a:gd name="connsiteX64" fmla="*/ 4303173 w 12206660"/>
              <a:gd name="connsiteY64" fmla="*/ 2069280 h 2089832"/>
              <a:gd name="connsiteX65" fmla="*/ 4273747 w 12206660"/>
              <a:gd name="connsiteY65" fmla="*/ 2072119 h 2089832"/>
              <a:gd name="connsiteX66" fmla="*/ 4222473 w 12206660"/>
              <a:gd name="connsiteY66" fmla="*/ 2069712 h 2089832"/>
              <a:gd name="connsiteX67" fmla="*/ 4219526 w 12206660"/>
              <a:gd name="connsiteY67" fmla="*/ 2065381 h 2089832"/>
              <a:gd name="connsiteX68" fmla="*/ 4154454 w 12206660"/>
              <a:gd name="connsiteY68" fmla="*/ 2073653 h 2089832"/>
              <a:gd name="connsiteX69" fmla="*/ 4137325 w 12206660"/>
              <a:gd name="connsiteY69" fmla="*/ 2071476 h 2089832"/>
              <a:gd name="connsiteX70" fmla="*/ 4131292 w 12206660"/>
              <a:gd name="connsiteY70" fmla="*/ 2073038 h 2089832"/>
              <a:gd name="connsiteX71" fmla="*/ 4126289 w 12206660"/>
              <a:gd name="connsiteY71" fmla="*/ 2070072 h 2089832"/>
              <a:gd name="connsiteX72" fmla="*/ 4035752 w 12206660"/>
              <a:gd name="connsiteY72" fmla="*/ 2050461 h 2089832"/>
              <a:gd name="connsiteX73" fmla="*/ 4042929 w 12206660"/>
              <a:gd name="connsiteY73" fmla="*/ 2058060 h 2089832"/>
              <a:gd name="connsiteX74" fmla="*/ 4006345 w 12206660"/>
              <a:gd name="connsiteY74" fmla="*/ 2060685 h 2089832"/>
              <a:gd name="connsiteX75" fmla="*/ 4003002 w 12206660"/>
              <a:gd name="connsiteY75" fmla="*/ 2064449 h 2089832"/>
              <a:gd name="connsiteX76" fmla="*/ 3961828 w 12206660"/>
              <a:gd name="connsiteY76" fmla="*/ 2056928 h 2089832"/>
              <a:gd name="connsiteX77" fmla="*/ 3918758 w 12206660"/>
              <a:gd name="connsiteY77" fmla="*/ 2059343 h 2089832"/>
              <a:gd name="connsiteX78" fmla="*/ 3864386 w 12206660"/>
              <a:gd name="connsiteY78" fmla="*/ 2068800 h 2089832"/>
              <a:gd name="connsiteX79" fmla="*/ 3651680 w 12206660"/>
              <a:gd name="connsiteY79" fmla="*/ 2076843 h 2089832"/>
              <a:gd name="connsiteX80" fmla="*/ 3503443 w 12206660"/>
              <a:gd name="connsiteY80" fmla="*/ 2089832 h 2089832"/>
              <a:gd name="connsiteX81" fmla="*/ 3408303 w 12206660"/>
              <a:gd name="connsiteY81" fmla="*/ 2089456 h 2089832"/>
              <a:gd name="connsiteX82" fmla="*/ 3222720 w 12206660"/>
              <a:gd name="connsiteY82" fmla="*/ 2078146 h 2089832"/>
              <a:gd name="connsiteX83" fmla="*/ 3033055 w 12206660"/>
              <a:gd name="connsiteY83" fmla="*/ 2043338 h 2089832"/>
              <a:gd name="connsiteX84" fmla="*/ 2631240 w 12206660"/>
              <a:gd name="connsiteY84" fmla="*/ 2012594 h 2089832"/>
              <a:gd name="connsiteX85" fmla="*/ 2211074 w 12206660"/>
              <a:gd name="connsiteY85" fmla="*/ 1887295 h 2089832"/>
              <a:gd name="connsiteX86" fmla="*/ 2125611 w 12206660"/>
              <a:gd name="connsiteY86" fmla="*/ 1860133 h 2089832"/>
              <a:gd name="connsiteX87" fmla="*/ 1963340 w 12206660"/>
              <a:gd name="connsiteY87" fmla="*/ 1832202 h 2089832"/>
              <a:gd name="connsiteX88" fmla="*/ 1962517 w 12206660"/>
              <a:gd name="connsiteY88" fmla="*/ 1832186 h 2089832"/>
              <a:gd name="connsiteX89" fmla="*/ 1962517 w 12206660"/>
              <a:gd name="connsiteY89" fmla="*/ 1815487 h 2089832"/>
              <a:gd name="connsiteX90" fmla="*/ 1827774 w 12206660"/>
              <a:gd name="connsiteY90" fmla="*/ 1827188 h 2089832"/>
              <a:gd name="connsiteX91" fmla="*/ 1660603 w 12206660"/>
              <a:gd name="connsiteY91" fmla="*/ 1783672 h 2089832"/>
              <a:gd name="connsiteX92" fmla="*/ 1567951 w 12206660"/>
              <a:gd name="connsiteY92" fmla="*/ 1742322 h 2089832"/>
              <a:gd name="connsiteX93" fmla="*/ 1490867 w 12206660"/>
              <a:gd name="connsiteY93" fmla="*/ 1726322 h 2089832"/>
              <a:gd name="connsiteX94" fmla="*/ 1378607 w 12206660"/>
              <a:gd name="connsiteY94" fmla="*/ 1730659 h 2089832"/>
              <a:gd name="connsiteX95" fmla="*/ 1259059 w 12206660"/>
              <a:gd name="connsiteY95" fmla="*/ 1734123 h 2089832"/>
              <a:gd name="connsiteX96" fmla="*/ 1251708 w 12206660"/>
              <a:gd name="connsiteY96" fmla="*/ 1733300 h 2089832"/>
              <a:gd name="connsiteX97" fmla="*/ 1169557 w 12206660"/>
              <a:gd name="connsiteY97" fmla="*/ 1736344 h 2089832"/>
              <a:gd name="connsiteX98" fmla="*/ 1138122 w 12206660"/>
              <a:gd name="connsiteY98" fmla="*/ 1734568 h 2089832"/>
              <a:gd name="connsiteX99" fmla="*/ 1076067 w 12206660"/>
              <a:gd name="connsiteY99" fmla="*/ 1736148 h 2089832"/>
              <a:gd name="connsiteX100" fmla="*/ 1066824 w 12206660"/>
              <a:gd name="connsiteY100" fmla="*/ 1736310 h 2089832"/>
              <a:gd name="connsiteX101" fmla="*/ 1007448 w 12206660"/>
              <a:gd name="connsiteY101" fmla="*/ 1732081 h 2089832"/>
              <a:gd name="connsiteX102" fmla="*/ 1003361 w 12206660"/>
              <a:gd name="connsiteY102" fmla="*/ 1733082 h 2089832"/>
              <a:gd name="connsiteX103" fmla="*/ 968322 w 12206660"/>
              <a:gd name="connsiteY103" fmla="*/ 1731263 h 2089832"/>
              <a:gd name="connsiteX104" fmla="*/ 962548 w 12206660"/>
              <a:gd name="connsiteY104" fmla="*/ 1728988 h 2089832"/>
              <a:gd name="connsiteX105" fmla="*/ 953408 w 12206660"/>
              <a:gd name="connsiteY105" fmla="*/ 1730488 h 2089832"/>
              <a:gd name="connsiteX106" fmla="*/ 908128 w 12206660"/>
              <a:gd name="connsiteY106" fmla="*/ 1728137 h 2089832"/>
              <a:gd name="connsiteX107" fmla="*/ 833588 w 12206660"/>
              <a:gd name="connsiteY107" fmla="*/ 1733553 h 2089832"/>
              <a:gd name="connsiteX108" fmla="*/ 830914 w 12206660"/>
              <a:gd name="connsiteY108" fmla="*/ 1733122 h 2089832"/>
              <a:gd name="connsiteX109" fmla="*/ 830312 w 12206660"/>
              <a:gd name="connsiteY109" fmla="*/ 1732888 h 2089832"/>
              <a:gd name="connsiteX110" fmla="*/ 776294 w 12206660"/>
              <a:gd name="connsiteY110" fmla="*/ 1707489 h 2089832"/>
              <a:gd name="connsiteX111" fmla="*/ 737216 w 12206660"/>
              <a:gd name="connsiteY111" fmla="*/ 1716025 h 2089832"/>
              <a:gd name="connsiteX112" fmla="*/ 735209 w 12206660"/>
              <a:gd name="connsiteY112" fmla="*/ 1717708 h 2089832"/>
              <a:gd name="connsiteX113" fmla="*/ 665774 w 12206660"/>
              <a:gd name="connsiteY113" fmla="*/ 1706526 h 2089832"/>
              <a:gd name="connsiteX114" fmla="*/ 549236 w 12206660"/>
              <a:gd name="connsiteY114" fmla="*/ 1682697 h 2089832"/>
              <a:gd name="connsiteX115" fmla="*/ 513999 w 12206660"/>
              <a:gd name="connsiteY115" fmla="*/ 1692982 h 2089832"/>
              <a:gd name="connsiteX116" fmla="*/ 503342 w 12206660"/>
              <a:gd name="connsiteY116" fmla="*/ 1698273 h 2089832"/>
              <a:gd name="connsiteX117" fmla="*/ 494296 w 12206660"/>
              <a:gd name="connsiteY117" fmla="*/ 1695520 h 2089832"/>
              <a:gd name="connsiteX118" fmla="*/ 325092 w 12206660"/>
              <a:gd name="connsiteY118" fmla="*/ 1640644 h 2089832"/>
              <a:gd name="connsiteX119" fmla="*/ 198138 w 12206660"/>
              <a:gd name="connsiteY119" fmla="*/ 1617751 h 2089832"/>
              <a:gd name="connsiteX120" fmla="*/ 86098 w 12206660"/>
              <a:gd name="connsiteY120" fmla="*/ 1607932 h 2089832"/>
              <a:gd name="connsiteX121" fmla="*/ 44184 w 12206660"/>
              <a:gd name="connsiteY121" fmla="*/ 1607313 h 2089832"/>
              <a:gd name="connsiteX122" fmla="*/ 13371 w 12206660"/>
              <a:gd name="connsiteY122" fmla="*/ 1610350 h 2089832"/>
              <a:gd name="connsiteX123" fmla="*/ 0 w 12206660"/>
              <a:gd name="connsiteY123" fmla="*/ 1610510 h 2089832"/>
              <a:gd name="connsiteX124" fmla="*/ 0 w 12206660"/>
              <a:gd name="connsiteY124" fmla="*/ 0 h 2089832"/>
              <a:gd name="connsiteX0" fmla="*/ 0 w 12206660"/>
              <a:gd name="connsiteY0" fmla="*/ 0 h 2089832"/>
              <a:gd name="connsiteX1" fmla="*/ 12206660 w 12206660"/>
              <a:gd name="connsiteY1" fmla="*/ 0 h 2089832"/>
              <a:gd name="connsiteX2" fmla="*/ 12206660 w 12206660"/>
              <a:gd name="connsiteY2" fmla="*/ 1315165 h 2089832"/>
              <a:gd name="connsiteX3" fmla="*/ 12130964 w 12206660"/>
              <a:gd name="connsiteY3" fmla="*/ 1339850 h 2089832"/>
              <a:gd name="connsiteX4" fmla="*/ 11958545 w 12206660"/>
              <a:gd name="connsiteY4" fmla="*/ 1411821 h 2089832"/>
              <a:gd name="connsiteX5" fmla="*/ 11828206 w 12206660"/>
              <a:gd name="connsiteY5" fmla="*/ 1542042 h 2089832"/>
              <a:gd name="connsiteX6" fmla="*/ 11687543 w 12206660"/>
              <a:gd name="connsiteY6" fmla="*/ 1595775 h 2089832"/>
              <a:gd name="connsiteX7" fmla="*/ 11628936 w 12206660"/>
              <a:gd name="connsiteY7" fmla="*/ 1656443 h 2089832"/>
              <a:gd name="connsiteX8" fmla="*/ 11545833 w 12206660"/>
              <a:gd name="connsiteY8" fmla="*/ 1697459 h 2089832"/>
              <a:gd name="connsiteX9" fmla="*/ 11445870 w 12206660"/>
              <a:gd name="connsiteY9" fmla="*/ 1703056 h 2089832"/>
              <a:gd name="connsiteX10" fmla="*/ 11090520 w 12206660"/>
              <a:gd name="connsiteY10" fmla="*/ 1686262 h 2089832"/>
              <a:gd name="connsiteX11" fmla="*/ 10590357 w 12206660"/>
              <a:gd name="connsiteY11" fmla="*/ 1734739 h 2089832"/>
              <a:gd name="connsiteX12" fmla="*/ 10427550 w 12206660"/>
              <a:gd name="connsiteY12" fmla="*/ 1723283 h 2089832"/>
              <a:gd name="connsiteX13" fmla="*/ 10221962 w 12206660"/>
              <a:gd name="connsiteY13" fmla="*/ 1770606 h 2089832"/>
              <a:gd name="connsiteX14" fmla="*/ 9600512 w 12206660"/>
              <a:gd name="connsiteY14" fmla="*/ 1813153 h 2089832"/>
              <a:gd name="connsiteX15" fmla="*/ 9529106 w 12206660"/>
              <a:gd name="connsiteY15" fmla="*/ 1850439 h 2089832"/>
              <a:gd name="connsiteX16" fmla="*/ 9271842 w 12206660"/>
              <a:gd name="connsiteY16" fmla="*/ 1875315 h 2089832"/>
              <a:gd name="connsiteX17" fmla="*/ 9225506 w 12206660"/>
              <a:gd name="connsiteY17" fmla="*/ 1881941 h 2089832"/>
              <a:gd name="connsiteX18" fmla="*/ 9100281 w 12206660"/>
              <a:gd name="connsiteY18" fmla="*/ 1884656 h 2089832"/>
              <a:gd name="connsiteX19" fmla="*/ 8900390 w 12206660"/>
              <a:gd name="connsiteY19" fmla="*/ 1911736 h 2089832"/>
              <a:gd name="connsiteX20" fmla="*/ 8805076 w 12206660"/>
              <a:gd name="connsiteY20" fmla="*/ 1930950 h 2089832"/>
              <a:gd name="connsiteX21" fmla="*/ 8660979 w 12206660"/>
              <a:gd name="connsiteY21" fmla="*/ 1986491 h 2089832"/>
              <a:gd name="connsiteX22" fmla="*/ 8439350 w 12206660"/>
              <a:gd name="connsiteY22" fmla="*/ 1997254 h 2089832"/>
              <a:gd name="connsiteX23" fmla="*/ 8432642 w 12206660"/>
              <a:gd name="connsiteY23" fmla="*/ 1997810 h 2089832"/>
              <a:gd name="connsiteX24" fmla="*/ 8371517 w 12206660"/>
              <a:gd name="connsiteY24" fmla="*/ 1983592 h 2089832"/>
              <a:gd name="connsiteX25" fmla="*/ 8346496 w 12206660"/>
              <a:gd name="connsiteY25" fmla="*/ 1985898 h 2089832"/>
              <a:gd name="connsiteX26" fmla="*/ 8173419 w 12206660"/>
              <a:gd name="connsiteY26" fmla="*/ 1980061 h 2089832"/>
              <a:gd name="connsiteX27" fmla="*/ 7988001 w 12206660"/>
              <a:gd name="connsiteY27" fmla="*/ 1993298 h 2089832"/>
              <a:gd name="connsiteX28" fmla="*/ 7762847 w 12206660"/>
              <a:gd name="connsiteY28" fmla="*/ 1983378 h 2089832"/>
              <a:gd name="connsiteX29" fmla="*/ 7649590 w 12206660"/>
              <a:gd name="connsiteY29" fmla="*/ 1995082 h 2089832"/>
              <a:gd name="connsiteX30" fmla="*/ 7391485 w 12206660"/>
              <a:gd name="connsiteY30" fmla="*/ 1990689 h 2089832"/>
              <a:gd name="connsiteX31" fmla="*/ 7182125 w 12206660"/>
              <a:gd name="connsiteY31" fmla="*/ 1986276 h 2089832"/>
              <a:gd name="connsiteX32" fmla="*/ 7137063 w 12206660"/>
              <a:gd name="connsiteY32" fmla="*/ 1966342 h 2089832"/>
              <a:gd name="connsiteX33" fmla="*/ 6975664 w 12206660"/>
              <a:gd name="connsiteY33" fmla="*/ 1941415 h 2089832"/>
              <a:gd name="connsiteX34" fmla="*/ 6918157 w 12206660"/>
              <a:gd name="connsiteY34" fmla="*/ 1949114 h 2089832"/>
              <a:gd name="connsiteX35" fmla="*/ 6742119 w 12206660"/>
              <a:gd name="connsiteY35" fmla="*/ 1913977 h 2089832"/>
              <a:gd name="connsiteX36" fmla="*/ 6446722 w 12206660"/>
              <a:gd name="connsiteY36" fmla="*/ 1929799 h 2089832"/>
              <a:gd name="connsiteX37" fmla="*/ 6215683 w 12206660"/>
              <a:gd name="connsiteY37" fmla="*/ 1932752 h 2089832"/>
              <a:gd name="connsiteX38" fmla="*/ 6043801 w 12206660"/>
              <a:gd name="connsiteY38" fmla="*/ 1935488 h 2089832"/>
              <a:gd name="connsiteX39" fmla="*/ 5990268 w 12206660"/>
              <a:gd name="connsiteY39" fmla="*/ 1924208 h 2089832"/>
              <a:gd name="connsiteX40" fmla="*/ 5916174 w 12206660"/>
              <a:gd name="connsiteY40" fmla="*/ 1925627 h 2089832"/>
              <a:gd name="connsiteX41" fmla="*/ 5837671 w 12206660"/>
              <a:gd name="connsiteY41" fmla="*/ 1928614 h 2089832"/>
              <a:gd name="connsiteX42" fmla="*/ 5778111 w 12206660"/>
              <a:gd name="connsiteY42" fmla="*/ 1927598 h 2089832"/>
              <a:gd name="connsiteX43" fmla="*/ 5793501 w 12206660"/>
              <a:gd name="connsiteY43" fmla="*/ 1925689 h 2089832"/>
              <a:gd name="connsiteX44" fmla="*/ 5763512 w 12206660"/>
              <a:gd name="connsiteY44" fmla="*/ 1927350 h 2089832"/>
              <a:gd name="connsiteX45" fmla="*/ 5778111 w 12206660"/>
              <a:gd name="connsiteY45" fmla="*/ 1927598 h 2089832"/>
              <a:gd name="connsiteX46" fmla="*/ 5707844 w 12206660"/>
              <a:gd name="connsiteY46" fmla="*/ 1936318 h 2089832"/>
              <a:gd name="connsiteX47" fmla="*/ 5635699 w 12206660"/>
              <a:gd name="connsiteY47" fmla="*/ 1918775 h 2089832"/>
              <a:gd name="connsiteX48" fmla="*/ 5552028 w 12206660"/>
              <a:gd name="connsiteY48" fmla="*/ 1921042 h 2089832"/>
              <a:gd name="connsiteX49" fmla="*/ 5356773 w 12206660"/>
              <a:gd name="connsiteY49" fmla="*/ 1922802 h 2089832"/>
              <a:gd name="connsiteX50" fmla="*/ 5152667 w 12206660"/>
              <a:gd name="connsiteY50" fmla="*/ 1929678 h 2089832"/>
              <a:gd name="connsiteX51" fmla="*/ 5033716 w 12206660"/>
              <a:gd name="connsiteY51" fmla="*/ 1936212 h 2089832"/>
              <a:gd name="connsiteX52" fmla="*/ 4950107 w 12206660"/>
              <a:gd name="connsiteY52" fmla="*/ 1943113 h 2089832"/>
              <a:gd name="connsiteX53" fmla="*/ 4884929 w 12206660"/>
              <a:gd name="connsiteY53" fmla="*/ 1968857 h 2089832"/>
              <a:gd name="connsiteX54" fmla="*/ 4823229 w 12206660"/>
              <a:gd name="connsiteY54" fmla="*/ 1997913 h 2089832"/>
              <a:gd name="connsiteX55" fmla="*/ 4817440 w 12206660"/>
              <a:gd name="connsiteY55" fmla="*/ 1998572 h 2089832"/>
              <a:gd name="connsiteX56" fmla="*/ 4812500 w 12206660"/>
              <a:gd name="connsiteY56" fmla="*/ 1995382 h 2089832"/>
              <a:gd name="connsiteX57" fmla="*/ 4797658 w 12206660"/>
              <a:gd name="connsiteY57" fmla="*/ 2001605 h 2089832"/>
              <a:gd name="connsiteX58" fmla="*/ 4736224 w 12206660"/>
              <a:gd name="connsiteY58" fmla="*/ 2011282 h 2089832"/>
              <a:gd name="connsiteX59" fmla="*/ 4727725 w 12206660"/>
              <a:gd name="connsiteY59" fmla="*/ 2023413 h 2089832"/>
              <a:gd name="connsiteX60" fmla="*/ 4709088 w 12206660"/>
              <a:gd name="connsiteY60" fmla="*/ 2032088 h 2089832"/>
              <a:gd name="connsiteX61" fmla="*/ 4651499 w 12206660"/>
              <a:gd name="connsiteY61" fmla="*/ 2030726 h 2089832"/>
              <a:gd name="connsiteX62" fmla="*/ 4567628 w 12206660"/>
              <a:gd name="connsiteY62" fmla="*/ 2060047 h 2089832"/>
              <a:gd name="connsiteX63" fmla="*/ 4383708 w 12206660"/>
              <a:gd name="connsiteY63" fmla="*/ 2066118 h 2089832"/>
              <a:gd name="connsiteX64" fmla="*/ 4303173 w 12206660"/>
              <a:gd name="connsiteY64" fmla="*/ 2069280 h 2089832"/>
              <a:gd name="connsiteX65" fmla="*/ 4273747 w 12206660"/>
              <a:gd name="connsiteY65" fmla="*/ 2072119 h 2089832"/>
              <a:gd name="connsiteX66" fmla="*/ 4222473 w 12206660"/>
              <a:gd name="connsiteY66" fmla="*/ 2069712 h 2089832"/>
              <a:gd name="connsiteX67" fmla="*/ 4219526 w 12206660"/>
              <a:gd name="connsiteY67" fmla="*/ 2065381 h 2089832"/>
              <a:gd name="connsiteX68" fmla="*/ 4154454 w 12206660"/>
              <a:gd name="connsiteY68" fmla="*/ 2073653 h 2089832"/>
              <a:gd name="connsiteX69" fmla="*/ 4137325 w 12206660"/>
              <a:gd name="connsiteY69" fmla="*/ 2071476 h 2089832"/>
              <a:gd name="connsiteX70" fmla="*/ 4131292 w 12206660"/>
              <a:gd name="connsiteY70" fmla="*/ 2073038 h 2089832"/>
              <a:gd name="connsiteX71" fmla="*/ 4126289 w 12206660"/>
              <a:gd name="connsiteY71" fmla="*/ 2070072 h 2089832"/>
              <a:gd name="connsiteX72" fmla="*/ 4035752 w 12206660"/>
              <a:gd name="connsiteY72" fmla="*/ 2050461 h 2089832"/>
              <a:gd name="connsiteX73" fmla="*/ 4042929 w 12206660"/>
              <a:gd name="connsiteY73" fmla="*/ 2058060 h 2089832"/>
              <a:gd name="connsiteX74" fmla="*/ 4006345 w 12206660"/>
              <a:gd name="connsiteY74" fmla="*/ 2060685 h 2089832"/>
              <a:gd name="connsiteX75" fmla="*/ 4003002 w 12206660"/>
              <a:gd name="connsiteY75" fmla="*/ 2064449 h 2089832"/>
              <a:gd name="connsiteX76" fmla="*/ 3961828 w 12206660"/>
              <a:gd name="connsiteY76" fmla="*/ 2056928 h 2089832"/>
              <a:gd name="connsiteX77" fmla="*/ 3918758 w 12206660"/>
              <a:gd name="connsiteY77" fmla="*/ 2059343 h 2089832"/>
              <a:gd name="connsiteX78" fmla="*/ 3819277 w 12206660"/>
              <a:gd name="connsiteY78" fmla="*/ 2078849 h 2089832"/>
              <a:gd name="connsiteX79" fmla="*/ 3651680 w 12206660"/>
              <a:gd name="connsiteY79" fmla="*/ 2076843 h 2089832"/>
              <a:gd name="connsiteX80" fmla="*/ 3503443 w 12206660"/>
              <a:gd name="connsiteY80" fmla="*/ 2089832 h 2089832"/>
              <a:gd name="connsiteX81" fmla="*/ 3408303 w 12206660"/>
              <a:gd name="connsiteY81" fmla="*/ 2089456 h 2089832"/>
              <a:gd name="connsiteX82" fmla="*/ 3222720 w 12206660"/>
              <a:gd name="connsiteY82" fmla="*/ 2078146 h 2089832"/>
              <a:gd name="connsiteX83" fmla="*/ 3033055 w 12206660"/>
              <a:gd name="connsiteY83" fmla="*/ 2043338 h 2089832"/>
              <a:gd name="connsiteX84" fmla="*/ 2631240 w 12206660"/>
              <a:gd name="connsiteY84" fmla="*/ 2012594 h 2089832"/>
              <a:gd name="connsiteX85" fmla="*/ 2211074 w 12206660"/>
              <a:gd name="connsiteY85" fmla="*/ 1887295 h 2089832"/>
              <a:gd name="connsiteX86" fmla="*/ 2125611 w 12206660"/>
              <a:gd name="connsiteY86" fmla="*/ 1860133 h 2089832"/>
              <a:gd name="connsiteX87" fmla="*/ 1963340 w 12206660"/>
              <a:gd name="connsiteY87" fmla="*/ 1832202 h 2089832"/>
              <a:gd name="connsiteX88" fmla="*/ 1962517 w 12206660"/>
              <a:gd name="connsiteY88" fmla="*/ 1832186 h 2089832"/>
              <a:gd name="connsiteX89" fmla="*/ 1962517 w 12206660"/>
              <a:gd name="connsiteY89" fmla="*/ 1815487 h 2089832"/>
              <a:gd name="connsiteX90" fmla="*/ 1827774 w 12206660"/>
              <a:gd name="connsiteY90" fmla="*/ 1827188 h 2089832"/>
              <a:gd name="connsiteX91" fmla="*/ 1660603 w 12206660"/>
              <a:gd name="connsiteY91" fmla="*/ 1783672 h 2089832"/>
              <a:gd name="connsiteX92" fmla="*/ 1567951 w 12206660"/>
              <a:gd name="connsiteY92" fmla="*/ 1742322 h 2089832"/>
              <a:gd name="connsiteX93" fmla="*/ 1490867 w 12206660"/>
              <a:gd name="connsiteY93" fmla="*/ 1726322 h 2089832"/>
              <a:gd name="connsiteX94" fmla="*/ 1378607 w 12206660"/>
              <a:gd name="connsiteY94" fmla="*/ 1730659 h 2089832"/>
              <a:gd name="connsiteX95" fmla="*/ 1259059 w 12206660"/>
              <a:gd name="connsiteY95" fmla="*/ 1734123 h 2089832"/>
              <a:gd name="connsiteX96" fmla="*/ 1251708 w 12206660"/>
              <a:gd name="connsiteY96" fmla="*/ 1733300 h 2089832"/>
              <a:gd name="connsiteX97" fmla="*/ 1169557 w 12206660"/>
              <a:gd name="connsiteY97" fmla="*/ 1736344 h 2089832"/>
              <a:gd name="connsiteX98" fmla="*/ 1138122 w 12206660"/>
              <a:gd name="connsiteY98" fmla="*/ 1734568 h 2089832"/>
              <a:gd name="connsiteX99" fmla="*/ 1076067 w 12206660"/>
              <a:gd name="connsiteY99" fmla="*/ 1736148 h 2089832"/>
              <a:gd name="connsiteX100" fmla="*/ 1066824 w 12206660"/>
              <a:gd name="connsiteY100" fmla="*/ 1736310 h 2089832"/>
              <a:gd name="connsiteX101" fmla="*/ 1007448 w 12206660"/>
              <a:gd name="connsiteY101" fmla="*/ 1732081 h 2089832"/>
              <a:gd name="connsiteX102" fmla="*/ 1003361 w 12206660"/>
              <a:gd name="connsiteY102" fmla="*/ 1733082 h 2089832"/>
              <a:gd name="connsiteX103" fmla="*/ 968322 w 12206660"/>
              <a:gd name="connsiteY103" fmla="*/ 1731263 h 2089832"/>
              <a:gd name="connsiteX104" fmla="*/ 962548 w 12206660"/>
              <a:gd name="connsiteY104" fmla="*/ 1728988 h 2089832"/>
              <a:gd name="connsiteX105" fmla="*/ 953408 w 12206660"/>
              <a:gd name="connsiteY105" fmla="*/ 1730488 h 2089832"/>
              <a:gd name="connsiteX106" fmla="*/ 908128 w 12206660"/>
              <a:gd name="connsiteY106" fmla="*/ 1728137 h 2089832"/>
              <a:gd name="connsiteX107" fmla="*/ 833588 w 12206660"/>
              <a:gd name="connsiteY107" fmla="*/ 1733553 h 2089832"/>
              <a:gd name="connsiteX108" fmla="*/ 830914 w 12206660"/>
              <a:gd name="connsiteY108" fmla="*/ 1733122 h 2089832"/>
              <a:gd name="connsiteX109" fmla="*/ 830312 w 12206660"/>
              <a:gd name="connsiteY109" fmla="*/ 1732888 h 2089832"/>
              <a:gd name="connsiteX110" fmla="*/ 776294 w 12206660"/>
              <a:gd name="connsiteY110" fmla="*/ 1707489 h 2089832"/>
              <a:gd name="connsiteX111" fmla="*/ 737216 w 12206660"/>
              <a:gd name="connsiteY111" fmla="*/ 1716025 h 2089832"/>
              <a:gd name="connsiteX112" fmla="*/ 735209 w 12206660"/>
              <a:gd name="connsiteY112" fmla="*/ 1717708 h 2089832"/>
              <a:gd name="connsiteX113" fmla="*/ 665774 w 12206660"/>
              <a:gd name="connsiteY113" fmla="*/ 1706526 h 2089832"/>
              <a:gd name="connsiteX114" fmla="*/ 549236 w 12206660"/>
              <a:gd name="connsiteY114" fmla="*/ 1682697 h 2089832"/>
              <a:gd name="connsiteX115" fmla="*/ 513999 w 12206660"/>
              <a:gd name="connsiteY115" fmla="*/ 1692982 h 2089832"/>
              <a:gd name="connsiteX116" fmla="*/ 503342 w 12206660"/>
              <a:gd name="connsiteY116" fmla="*/ 1698273 h 2089832"/>
              <a:gd name="connsiteX117" fmla="*/ 494296 w 12206660"/>
              <a:gd name="connsiteY117" fmla="*/ 1695520 h 2089832"/>
              <a:gd name="connsiteX118" fmla="*/ 325092 w 12206660"/>
              <a:gd name="connsiteY118" fmla="*/ 1640644 h 2089832"/>
              <a:gd name="connsiteX119" fmla="*/ 198138 w 12206660"/>
              <a:gd name="connsiteY119" fmla="*/ 1617751 h 2089832"/>
              <a:gd name="connsiteX120" fmla="*/ 86098 w 12206660"/>
              <a:gd name="connsiteY120" fmla="*/ 1607932 h 2089832"/>
              <a:gd name="connsiteX121" fmla="*/ 44184 w 12206660"/>
              <a:gd name="connsiteY121" fmla="*/ 1607313 h 2089832"/>
              <a:gd name="connsiteX122" fmla="*/ 13371 w 12206660"/>
              <a:gd name="connsiteY122" fmla="*/ 1610350 h 2089832"/>
              <a:gd name="connsiteX123" fmla="*/ 0 w 12206660"/>
              <a:gd name="connsiteY123" fmla="*/ 1610510 h 2089832"/>
              <a:gd name="connsiteX124" fmla="*/ 0 w 12206660"/>
              <a:gd name="connsiteY124" fmla="*/ 0 h 2089832"/>
              <a:gd name="connsiteX0" fmla="*/ 0 w 12206660"/>
              <a:gd name="connsiteY0" fmla="*/ 0 h 2089832"/>
              <a:gd name="connsiteX1" fmla="*/ 12206660 w 12206660"/>
              <a:gd name="connsiteY1" fmla="*/ 0 h 2089832"/>
              <a:gd name="connsiteX2" fmla="*/ 12206660 w 12206660"/>
              <a:gd name="connsiteY2" fmla="*/ 1315165 h 2089832"/>
              <a:gd name="connsiteX3" fmla="*/ 12130964 w 12206660"/>
              <a:gd name="connsiteY3" fmla="*/ 1339850 h 2089832"/>
              <a:gd name="connsiteX4" fmla="*/ 11958545 w 12206660"/>
              <a:gd name="connsiteY4" fmla="*/ 1411821 h 2089832"/>
              <a:gd name="connsiteX5" fmla="*/ 11828206 w 12206660"/>
              <a:gd name="connsiteY5" fmla="*/ 1542042 h 2089832"/>
              <a:gd name="connsiteX6" fmla="*/ 11687543 w 12206660"/>
              <a:gd name="connsiteY6" fmla="*/ 1595775 h 2089832"/>
              <a:gd name="connsiteX7" fmla="*/ 11628936 w 12206660"/>
              <a:gd name="connsiteY7" fmla="*/ 1656443 h 2089832"/>
              <a:gd name="connsiteX8" fmla="*/ 11545833 w 12206660"/>
              <a:gd name="connsiteY8" fmla="*/ 1697459 h 2089832"/>
              <a:gd name="connsiteX9" fmla="*/ 11445870 w 12206660"/>
              <a:gd name="connsiteY9" fmla="*/ 1703056 h 2089832"/>
              <a:gd name="connsiteX10" fmla="*/ 11090520 w 12206660"/>
              <a:gd name="connsiteY10" fmla="*/ 1686262 h 2089832"/>
              <a:gd name="connsiteX11" fmla="*/ 10590357 w 12206660"/>
              <a:gd name="connsiteY11" fmla="*/ 1734739 h 2089832"/>
              <a:gd name="connsiteX12" fmla="*/ 10427550 w 12206660"/>
              <a:gd name="connsiteY12" fmla="*/ 1723283 h 2089832"/>
              <a:gd name="connsiteX13" fmla="*/ 10221962 w 12206660"/>
              <a:gd name="connsiteY13" fmla="*/ 1770606 h 2089832"/>
              <a:gd name="connsiteX14" fmla="*/ 9600512 w 12206660"/>
              <a:gd name="connsiteY14" fmla="*/ 1813153 h 2089832"/>
              <a:gd name="connsiteX15" fmla="*/ 9529106 w 12206660"/>
              <a:gd name="connsiteY15" fmla="*/ 1850439 h 2089832"/>
              <a:gd name="connsiteX16" fmla="*/ 9271842 w 12206660"/>
              <a:gd name="connsiteY16" fmla="*/ 1875315 h 2089832"/>
              <a:gd name="connsiteX17" fmla="*/ 9225506 w 12206660"/>
              <a:gd name="connsiteY17" fmla="*/ 1881941 h 2089832"/>
              <a:gd name="connsiteX18" fmla="*/ 9100281 w 12206660"/>
              <a:gd name="connsiteY18" fmla="*/ 1884656 h 2089832"/>
              <a:gd name="connsiteX19" fmla="*/ 8900390 w 12206660"/>
              <a:gd name="connsiteY19" fmla="*/ 1911736 h 2089832"/>
              <a:gd name="connsiteX20" fmla="*/ 8805076 w 12206660"/>
              <a:gd name="connsiteY20" fmla="*/ 1930950 h 2089832"/>
              <a:gd name="connsiteX21" fmla="*/ 8660979 w 12206660"/>
              <a:gd name="connsiteY21" fmla="*/ 1986491 h 2089832"/>
              <a:gd name="connsiteX22" fmla="*/ 8439350 w 12206660"/>
              <a:gd name="connsiteY22" fmla="*/ 1997254 h 2089832"/>
              <a:gd name="connsiteX23" fmla="*/ 8432642 w 12206660"/>
              <a:gd name="connsiteY23" fmla="*/ 1997810 h 2089832"/>
              <a:gd name="connsiteX24" fmla="*/ 8371517 w 12206660"/>
              <a:gd name="connsiteY24" fmla="*/ 1983592 h 2089832"/>
              <a:gd name="connsiteX25" fmla="*/ 8346496 w 12206660"/>
              <a:gd name="connsiteY25" fmla="*/ 1985898 h 2089832"/>
              <a:gd name="connsiteX26" fmla="*/ 8173419 w 12206660"/>
              <a:gd name="connsiteY26" fmla="*/ 1980061 h 2089832"/>
              <a:gd name="connsiteX27" fmla="*/ 7988001 w 12206660"/>
              <a:gd name="connsiteY27" fmla="*/ 1993298 h 2089832"/>
              <a:gd name="connsiteX28" fmla="*/ 7762847 w 12206660"/>
              <a:gd name="connsiteY28" fmla="*/ 1983378 h 2089832"/>
              <a:gd name="connsiteX29" fmla="*/ 7649590 w 12206660"/>
              <a:gd name="connsiteY29" fmla="*/ 1995082 h 2089832"/>
              <a:gd name="connsiteX30" fmla="*/ 7391485 w 12206660"/>
              <a:gd name="connsiteY30" fmla="*/ 1990689 h 2089832"/>
              <a:gd name="connsiteX31" fmla="*/ 7182125 w 12206660"/>
              <a:gd name="connsiteY31" fmla="*/ 1986276 h 2089832"/>
              <a:gd name="connsiteX32" fmla="*/ 7137063 w 12206660"/>
              <a:gd name="connsiteY32" fmla="*/ 1966342 h 2089832"/>
              <a:gd name="connsiteX33" fmla="*/ 6975664 w 12206660"/>
              <a:gd name="connsiteY33" fmla="*/ 1941415 h 2089832"/>
              <a:gd name="connsiteX34" fmla="*/ 6918157 w 12206660"/>
              <a:gd name="connsiteY34" fmla="*/ 1949114 h 2089832"/>
              <a:gd name="connsiteX35" fmla="*/ 6742119 w 12206660"/>
              <a:gd name="connsiteY35" fmla="*/ 1913977 h 2089832"/>
              <a:gd name="connsiteX36" fmla="*/ 6446722 w 12206660"/>
              <a:gd name="connsiteY36" fmla="*/ 1929799 h 2089832"/>
              <a:gd name="connsiteX37" fmla="*/ 6215683 w 12206660"/>
              <a:gd name="connsiteY37" fmla="*/ 1932752 h 2089832"/>
              <a:gd name="connsiteX38" fmla="*/ 6043801 w 12206660"/>
              <a:gd name="connsiteY38" fmla="*/ 1935488 h 2089832"/>
              <a:gd name="connsiteX39" fmla="*/ 5990268 w 12206660"/>
              <a:gd name="connsiteY39" fmla="*/ 1924208 h 2089832"/>
              <a:gd name="connsiteX40" fmla="*/ 5916174 w 12206660"/>
              <a:gd name="connsiteY40" fmla="*/ 1925627 h 2089832"/>
              <a:gd name="connsiteX41" fmla="*/ 5837671 w 12206660"/>
              <a:gd name="connsiteY41" fmla="*/ 1928614 h 2089832"/>
              <a:gd name="connsiteX42" fmla="*/ 5778111 w 12206660"/>
              <a:gd name="connsiteY42" fmla="*/ 1927598 h 2089832"/>
              <a:gd name="connsiteX43" fmla="*/ 5793501 w 12206660"/>
              <a:gd name="connsiteY43" fmla="*/ 1925689 h 2089832"/>
              <a:gd name="connsiteX44" fmla="*/ 5763512 w 12206660"/>
              <a:gd name="connsiteY44" fmla="*/ 1927350 h 2089832"/>
              <a:gd name="connsiteX45" fmla="*/ 5778111 w 12206660"/>
              <a:gd name="connsiteY45" fmla="*/ 1927598 h 2089832"/>
              <a:gd name="connsiteX46" fmla="*/ 5707844 w 12206660"/>
              <a:gd name="connsiteY46" fmla="*/ 1936318 h 2089832"/>
              <a:gd name="connsiteX47" fmla="*/ 5635699 w 12206660"/>
              <a:gd name="connsiteY47" fmla="*/ 1918775 h 2089832"/>
              <a:gd name="connsiteX48" fmla="*/ 5552028 w 12206660"/>
              <a:gd name="connsiteY48" fmla="*/ 1921042 h 2089832"/>
              <a:gd name="connsiteX49" fmla="*/ 5356773 w 12206660"/>
              <a:gd name="connsiteY49" fmla="*/ 1922802 h 2089832"/>
              <a:gd name="connsiteX50" fmla="*/ 5152667 w 12206660"/>
              <a:gd name="connsiteY50" fmla="*/ 1929678 h 2089832"/>
              <a:gd name="connsiteX51" fmla="*/ 5033716 w 12206660"/>
              <a:gd name="connsiteY51" fmla="*/ 1936212 h 2089832"/>
              <a:gd name="connsiteX52" fmla="*/ 4950107 w 12206660"/>
              <a:gd name="connsiteY52" fmla="*/ 1943113 h 2089832"/>
              <a:gd name="connsiteX53" fmla="*/ 4884929 w 12206660"/>
              <a:gd name="connsiteY53" fmla="*/ 1968857 h 2089832"/>
              <a:gd name="connsiteX54" fmla="*/ 4823229 w 12206660"/>
              <a:gd name="connsiteY54" fmla="*/ 1997913 h 2089832"/>
              <a:gd name="connsiteX55" fmla="*/ 4817440 w 12206660"/>
              <a:gd name="connsiteY55" fmla="*/ 1998572 h 2089832"/>
              <a:gd name="connsiteX56" fmla="*/ 4812500 w 12206660"/>
              <a:gd name="connsiteY56" fmla="*/ 1995382 h 2089832"/>
              <a:gd name="connsiteX57" fmla="*/ 4797658 w 12206660"/>
              <a:gd name="connsiteY57" fmla="*/ 2001605 h 2089832"/>
              <a:gd name="connsiteX58" fmla="*/ 4736224 w 12206660"/>
              <a:gd name="connsiteY58" fmla="*/ 2011282 h 2089832"/>
              <a:gd name="connsiteX59" fmla="*/ 4727725 w 12206660"/>
              <a:gd name="connsiteY59" fmla="*/ 2023413 h 2089832"/>
              <a:gd name="connsiteX60" fmla="*/ 4709088 w 12206660"/>
              <a:gd name="connsiteY60" fmla="*/ 2032088 h 2089832"/>
              <a:gd name="connsiteX61" fmla="*/ 4651499 w 12206660"/>
              <a:gd name="connsiteY61" fmla="*/ 2030726 h 2089832"/>
              <a:gd name="connsiteX62" fmla="*/ 4537556 w 12206660"/>
              <a:gd name="connsiteY62" fmla="*/ 2055023 h 2089832"/>
              <a:gd name="connsiteX63" fmla="*/ 4383708 w 12206660"/>
              <a:gd name="connsiteY63" fmla="*/ 2066118 h 2089832"/>
              <a:gd name="connsiteX64" fmla="*/ 4303173 w 12206660"/>
              <a:gd name="connsiteY64" fmla="*/ 2069280 h 2089832"/>
              <a:gd name="connsiteX65" fmla="*/ 4273747 w 12206660"/>
              <a:gd name="connsiteY65" fmla="*/ 2072119 h 2089832"/>
              <a:gd name="connsiteX66" fmla="*/ 4222473 w 12206660"/>
              <a:gd name="connsiteY66" fmla="*/ 2069712 h 2089832"/>
              <a:gd name="connsiteX67" fmla="*/ 4219526 w 12206660"/>
              <a:gd name="connsiteY67" fmla="*/ 2065381 h 2089832"/>
              <a:gd name="connsiteX68" fmla="*/ 4154454 w 12206660"/>
              <a:gd name="connsiteY68" fmla="*/ 2073653 h 2089832"/>
              <a:gd name="connsiteX69" fmla="*/ 4137325 w 12206660"/>
              <a:gd name="connsiteY69" fmla="*/ 2071476 h 2089832"/>
              <a:gd name="connsiteX70" fmla="*/ 4131292 w 12206660"/>
              <a:gd name="connsiteY70" fmla="*/ 2073038 h 2089832"/>
              <a:gd name="connsiteX71" fmla="*/ 4126289 w 12206660"/>
              <a:gd name="connsiteY71" fmla="*/ 2070072 h 2089832"/>
              <a:gd name="connsiteX72" fmla="*/ 4035752 w 12206660"/>
              <a:gd name="connsiteY72" fmla="*/ 2050461 h 2089832"/>
              <a:gd name="connsiteX73" fmla="*/ 4042929 w 12206660"/>
              <a:gd name="connsiteY73" fmla="*/ 2058060 h 2089832"/>
              <a:gd name="connsiteX74" fmla="*/ 4006345 w 12206660"/>
              <a:gd name="connsiteY74" fmla="*/ 2060685 h 2089832"/>
              <a:gd name="connsiteX75" fmla="*/ 4003002 w 12206660"/>
              <a:gd name="connsiteY75" fmla="*/ 2064449 h 2089832"/>
              <a:gd name="connsiteX76" fmla="*/ 3961828 w 12206660"/>
              <a:gd name="connsiteY76" fmla="*/ 2056928 h 2089832"/>
              <a:gd name="connsiteX77" fmla="*/ 3918758 w 12206660"/>
              <a:gd name="connsiteY77" fmla="*/ 2059343 h 2089832"/>
              <a:gd name="connsiteX78" fmla="*/ 3819277 w 12206660"/>
              <a:gd name="connsiteY78" fmla="*/ 2078849 h 2089832"/>
              <a:gd name="connsiteX79" fmla="*/ 3651680 w 12206660"/>
              <a:gd name="connsiteY79" fmla="*/ 2076843 h 2089832"/>
              <a:gd name="connsiteX80" fmla="*/ 3503443 w 12206660"/>
              <a:gd name="connsiteY80" fmla="*/ 2089832 h 2089832"/>
              <a:gd name="connsiteX81" fmla="*/ 3408303 w 12206660"/>
              <a:gd name="connsiteY81" fmla="*/ 2089456 h 2089832"/>
              <a:gd name="connsiteX82" fmla="*/ 3222720 w 12206660"/>
              <a:gd name="connsiteY82" fmla="*/ 2078146 h 2089832"/>
              <a:gd name="connsiteX83" fmla="*/ 3033055 w 12206660"/>
              <a:gd name="connsiteY83" fmla="*/ 2043338 h 2089832"/>
              <a:gd name="connsiteX84" fmla="*/ 2631240 w 12206660"/>
              <a:gd name="connsiteY84" fmla="*/ 2012594 h 2089832"/>
              <a:gd name="connsiteX85" fmla="*/ 2211074 w 12206660"/>
              <a:gd name="connsiteY85" fmla="*/ 1887295 h 2089832"/>
              <a:gd name="connsiteX86" fmla="*/ 2125611 w 12206660"/>
              <a:gd name="connsiteY86" fmla="*/ 1860133 h 2089832"/>
              <a:gd name="connsiteX87" fmla="*/ 1963340 w 12206660"/>
              <a:gd name="connsiteY87" fmla="*/ 1832202 h 2089832"/>
              <a:gd name="connsiteX88" fmla="*/ 1962517 w 12206660"/>
              <a:gd name="connsiteY88" fmla="*/ 1832186 h 2089832"/>
              <a:gd name="connsiteX89" fmla="*/ 1962517 w 12206660"/>
              <a:gd name="connsiteY89" fmla="*/ 1815487 h 2089832"/>
              <a:gd name="connsiteX90" fmla="*/ 1827774 w 12206660"/>
              <a:gd name="connsiteY90" fmla="*/ 1827188 h 2089832"/>
              <a:gd name="connsiteX91" fmla="*/ 1660603 w 12206660"/>
              <a:gd name="connsiteY91" fmla="*/ 1783672 h 2089832"/>
              <a:gd name="connsiteX92" fmla="*/ 1567951 w 12206660"/>
              <a:gd name="connsiteY92" fmla="*/ 1742322 h 2089832"/>
              <a:gd name="connsiteX93" fmla="*/ 1490867 w 12206660"/>
              <a:gd name="connsiteY93" fmla="*/ 1726322 h 2089832"/>
              <a:gd name="connsiteX94" fmla="*/ 1378607 w 12206660"/>
              <a:gd name="connsiteY94" fmla="*/ 1730659 h 2089832"/>
              <a:gd name="connsiteX95" fmla="*/ 1259059 w 12206660"/>
              <a:gd name="connsiteY95" fmla="*/ 1734123 h 2089832"/>
              <a:gd name="connsiteX96" fmla="*/ 1251708 w 12206660"/>
              <a:gd name="connsiteY96" fmla="*/ 1733300 h 2089832"/>
              <a:gd name="connsiteX97" fmla="*/ 1169557 w 12206660"/>
              <a:gd name="connsiteY97" fmla="*/ 1736344 h 2089832"/>
              <a:gd name="connsiteX98" fmla="*/ 1138122 w 12206660"/>
              <a:gd name="connsiteY98" fmla="*/ 1734568 h 2089832"/>
              <a:gd name="connsiteX99" fmla="*/ 1076067 w 12206660"/>
              <a:gd name="connsiteY99" fmla="*/ 1736148 h 2089832"/>
              <a:gd name="connsiteX100" fmla="*/ 1066824 w 12206660"/>
              <a:gd name="connsiteY100" fmla="*/ 1736310 h 2089832"/>
              <a:gd name="connsiteX101" fmla="*/ 1007448 w 12206660"/>
              <a:gd name="connsiteY101" fmla="*/ 1732081 h 2089832"/>
              <a:gd name="connsiteX102" fmla="*/ 1003361 w 12206660"/>
              <a:gd name="connsiteY102" fmla="*/ 1733082 h 2089832"/>
              <a:gd name="connsiteX103" fmla="*/ 968322 w 12206660"/>
              <a:gd name="connsiteY103" fmla="*/ 1731263 h 2089832"/>
              <a:gd name="connsiteX104" fmla="*/ 962548 w 12206660"/>
              <a:gd name="connsiteY104" fmla="*/ 1728988 h 2089832"/>
              <a:gd name="connsiteX105" fmla="*/ 953408 w 12206660"/>
              <a:gd name="connsiteY105" fmla="*/ 1730488 h 2089832"/>
              <a:gd name="connsiteX106" fmla="*/ 908128 w 12206660"/>
              <a:gd name="connsiteY106" fmla="*/ 1728137 h 2089832"/>
              <a:gd name="connsiteX107" fmla="*/ 833588 w 12206660"/>
              <a:gd name="connsiteY107" fmla="*/ 1733553 h 2089832"/>
              <a:gd name="connsiteX108" fmla="*/ 830914 w 12206660"/>
              <a:gd name="connsiteY108" fmla="*/ 1733122 h 2089832"/>
              <a:gd name="connsiteX109" fmla="*/ 830312 w 12206660"/>
              <a:gd name="connsiteY109" fmla="*/ 1732888 h 2089832"/>
              <a:gd name="connsiteX110" fmla="*/ 776294 w 12206660"/>
              <a:gd name="connsiteY110" fmla="*/ 1707489 h 2089832"/>
              <a:gd name="connsiteX111" fmla="*/ 737216 w 12206660"/>
              <a:gd name="connsiteY111" fmla="*/ 1716025 h 2089832"/>
              <a:gd name="connsiteX112" fmla="*/ 735209 w 12206660"/>
              <a:gd name="connsiteY112" fmla="*/ 1717708 h 2089832"/>
              <a:gd name="connsiteX113" fmla="*/ 665774 w 12206660"/>
              <a:gd name="connsiteY113" fmla="*/ 1706526 h 2089832"/>
              <a:gd name="connsiteX114" fmla="*/ 549236 w 12206660"/>
              <a:gd name="connsiteY114" fmla="*/ 1682697 h 2089832"/>
              <a:gd name="connsiteX115" fmla="*/ 513999 w 12206660"/>
              <a:gd name="connsiteY115" fmla="*/ 1692982 h 2089832"/>
              <a:gd name="connsiteX116" fmla="*/ 503342 w 12206660"/>
              <a:gd name="connsiteY116" fmla="*/ 1698273 h 2089832"/>
              <a:gd name="connsiteX117" fmla="*/ 494296 w 12206660"/>
              <a:gd name="connsiteY117" fmla="*/ 1695520 h 2089832"/>
              <a:gd name="connsiteX118" fmla="*/ 325092 w 12206660"/>
              <a:gd name="connsiteY118" fmla="*/ 1640644 h 2089832"/>
              <a:gd name="connsiteX119" fmla="*/ 198138 w 12206660"/>
              <a:gd name="connsiteY119" fmla="*/ 1617751 h 2089832"/>
              <a:gd name="connsiteX120" fmla="*/ 86098 w 12206660"/>
              <a:gd name="connsiteY120" fmla="*/ 1607932 h 2089832"/>
              <a:gd name="connsiteX121" fmla="*/ 44184 w 12206660"/>
              <a:gd name="connsiteY121" fmla="*/ 1607313 h 2089832"/>
              <a:gd name="connsiteX122" fmla="*/ 13371 w 12206660"/>
              <a:gd name="connsiteY122" fmla="*/ 1610350 h 2089832"/>
              <a:gd name="connsiteX123" fmla="*/ 0 w 12206660"/>
              <a:gd name="connsiteY123" fmla="*/ 1610510 h 2089832"/>
              <a:gd name="connsiteX124" fmla="*/ 0 w 12206660"/>
              <a:gd name="connsiteY124" fmla="*/ 0 h 2089832"/>
              <a:gd name="connsiteX0" fmla="*/ 0 w 12206660"/>
              <a:gd name="connsiteY0" fmla="*/ 0 h 2089832"/>
              <a:gd name="connsiteX1" fmla="*/ 12206660 w 12206660"/>
              <a:gd name="connsiteY1" fmla="*/ 0 h 2089832"/>
              <a:gd name="connsiteX2" fmla="*/ 12206660 w 12206660"/>
              <a:gd name="connsiteY2" fmla="*/ 1315165 h 2089832"/>
              <a:gd name="connsiteX3" fmla="*/ 12130964 w 12206660"/>
              <a:gd name="connsiteY3" fmla="*/ 1339850 h 2089832"/>
              <a:gd name="connsiteX4" fmla="*/ 11958545 w 12206660"/>
              <a:gd name="connsiteY4" fmla="*/ 1411821 h 2089832"/>
              <a:gd name="connsiteX5" fmla="*/ 11828206 w 12206660"/>
              <a:gd name="connsiteY5" fmla="*/ 1542042 h 2089832"/>
              <a:gd name="connsiteX6" fmla="*/ 11687543 w 12206660"/>
              <a:gd name="connsiteY6" fmla="*/ 1595775 h 2089832"/>
              <a:gd name="connsiteX7" fmla="*/ 11628936 w 12206660"/>
              <a:gd name="connsiteY7" fmla="*/ 1656443 h 2089832"/>
              <a:gd name="connsiteX8" fmla="*/ 11545833 w 12206660"/>
              <a:gd name="connsiteY8" fmla="*/ 1697459 h 2089832"/>
              <a:gd name="connsiteX9" fmla="*/ 11445870 w 12206660"/>
              <a:gd name="connsiteY9" fmla="*/ 1703056 h 2089832"/>
              <a:gd name="connsiteX10" fmla="*/ 11090520 w 12206660"/>
              <a:gd name="connsiteY10" fmla="*/ 1686262 h 2089832"/>
              <a:gd name="connsiteX11" fmla="*/ 10590357 w 12206660"/>
              <a:gd name="connsiteY11" fmla="*/ 1734739 h 2089832"/>
              <a:gd name="connsiteX12" fmla="*/ 10427550 w 12206660"/>
              <a:gd name="connsiteY12" fmla="*/ 1723283 h 2089832"/>
              <a:gd name="connsiteX13" fmla="*/ 10221962 w 12206660"/>
              <a:gd name="connsiteY13" fmla="*/ 1770606 h 2089832"/>
              <a:gd name="connsiteX14" fmla="*/ 9600512 w 12206660"/>
              <a:gd name="connsiteY14" fmla="*/ 1813153 h 2089832"/>
              <a:gd name="connsiteX15" fmla="*/ 9529106 w 12206660"/>
              <a:gd name="connsiteY15" fmla="*/ 1850439 h 2089832"/>
              <a:gd name="connsiteX16" fmla="*/ 9271842 w 12206660"/>
              <a:gd name="connsiteY16" fmla="*/ 1875315 h 2089832"/>
              <a:gd name="connsiteX17" fmla="*/ 9225506 w 12206660"/>
              <a:gd name="connsiteY17" fmla="*/ 1881941 h 2089832"/>
              <a:gd name="connsiteX18" fmla="*/ 9100281 w 12206660"/>
              <a:gd name="connsiteY18" fmla="*/ 1884656 h 2089832"/>
              <a:gd name="connsiteX19" fmla="*/ 8900390 w 12206660"/>
              <a:gd name="connsiteY19" fmla="*/ 1911736 h 2089832"/>
              <a:gd name="connsiteX20" fmla="*/ 8805076 w 12206660"/>
              <a:gd name="connsiteY20" fmla="*/ 1930950 h 2089832"/>
              <a:gd name="connsiteX21" fmla="*/ 8660979 w 12206660"/>
              <a:gd name="connsiteY21" fmla="*/ 1986491 h 2089832"/>
              <a:gd name="connsiteX22" fmla="*/ 8439350 w 12206660"/>
              <a:gd name="connsiteY22" fmla="*/ 1997254 h 2089832"/>
              <a:gd name="connsiteX23" fmla="*/ 8432642 w 12206660"/>
              <a:gd name="connsiteY23" fmla="*/ 1997810 h 2089832"/>
              <a:gd name="connsiteX24" fmla="*/ 8371517 w 12206660"/>
              <a:gd name="connsiteY24" fmla="*/ 1983592 h 2089832"/>
              <a:gd name="connsiteX25" fmla="*/ 8346496 w 12206660"/>
              <a:gd name="connsiteY25" fmla="*/ 1985898 h 2089832"/>
              <a:gd name="connsiteX26" fmla="*/ 8173419 w 12206660"/>
              <a:gd name="connsiteY26" fmla="*/ 1980061 h 2089832"/>
              <a:gd name="connsiteX27" fmla="*/ 7988001 w 12206660"/>
              <a:gd name="connsiteY27" fmla="*/ 1993298 h 2089832"/>
              <a:gd name="connsiteX28" fmla="*/ 7762847 w 12206660"/>
              <a:gd name="connsiteY28" fmla="*/ 1983378 h 2089832"/>
              <a:gd name="connsiteX29" fmla="*/ 7649590 w 12206660"/>
              <a:gd name="connsiteY29" fmla="*/ 1995082 h 2089832"/>
              <a:gd name="connsiteX30" fmla="*/ 7391485 w 12206660"/>
              <a:gd name="connsiteY30" fmla="*/ 1990689 h 2089832"/>
              <a:gd name="connsiteX31" fmla="*/ 7182125 w 12206660"/>
              <a:gd name="connsiteY31" fmla="*/ 1986276 h 2089832"/>
              <a:gd name="connsiteX32" fmla="*/ 7137063 w 12206660"/>
              <a:gd name="connsiteY32" fmla="*/ 1966342 h 2089832"/>
              <a:gd name="connsiteX33" fmla="*/ 6975664 w 12206660"/>
              <a:gd name="connsiteY33" fmla="*/ 1941415 h 2089832"/>
              <a:gd name="connsiteX34" fmla="*/ 6918157 w 12206660"/>
              <a:gd name="connsiteY34" fmla="*/ 1949114 h 2089832"/>
              <a:gd name="connsiteX35" fmla="*/ 6742119 w 12206660"/>
              <a:gd name="connsiteY35" fmla="*/ 1913977 h 2089832"/>
              <a:gd name="connsiteX36" fmla="*/ 6446722 w 12206660"/>
              <a:gd name="connsiteY36" fmla="*/ 1929799 h 2089832"/>
              <a:gd name="connsiteX37" fmla="*/ 6215683 w 12206660"/>
              <a:gd name="connsiteY37" fmla="*/ 1932752 h 2089832"/>
              <a:gd name="connsiteX38" fmla="*/ 6043801 w 12206660"/>
              <a:gd name="connsiteY38" fmla="*/ 1935488 h 2089832"/>
              <a:gd name="connsiteX39" fmla="*/ 5990268 w 12206660"/>
              <a:gd name="connsiteY39" fmla="*/ 1924208 h 2089832"/>
              <a:gd name="connsiteX40" fmla="*/ 5916174 w 12206660"/>
              <a:gd name="connsiteY40" fmla="*/ 1925627 h 2089832"/>
              <a:gd name="connsiteX41" fmla="*/ 5837671 w 12206660"/>
              <a:gd name="connsiteY41" fmla="*/ 1928614 h 2089832"/>
              <a:gd name="connsiteX42" fmla="*/ 5778111 w 12206660"/>
              <a:gd name="connsiteY42" fmla="*/ 1927598 h 2089832"/>
              <a:gd name="connsiteX43" fmla="*/ 5793501 w 12206660"/>
              <a:gd name="connsiteY43" fmla="*/ 1925689 h 2089832"/>
              <a:gd name="connsiteX44" fmla="*/ 5763512 w 12206660"/>
              <a:gd name="connsiteY44" fmla="*/ 1927350 h 2089832"/>
              <a:gd name="connsiteX45" fmla="*/ 5778111 w 12206660"/>
              <a:gd name="connsiteY45" fmla="*/ 1927598 h 2089832"/>
              <a:gd name="connsiteX46" fmla="*/ 5707844 w 12206660"/>
              <a:gd name="connsiteY46" fmla="*/ 1936318 h 2089832"/>
              <a:gd name="connsiteX47" fmla="*/ 5635699 w 12206660"/>
              <a:gd name="connsiteY47" fmla="*/ 1918775 h 2089832"/>
              <a:gd name="connsiteX48" fmla="*/ 5552028 w 12206660"/>
              <a:gd name="connsiteY48" fmla="*/ 1921042 h 2089832"/>
              <a:gd name="connsiteX49" fmla="*/ 5356773 w 12206660"/>
              <a:gd name="connsiteY49" fmla="*/ 1922802 h 2089832"/>
              <a:gd name="connsiteX50" fmla="*/ 5152667 w 12206660"/>
              <a:gd name="connsiteY50" fmla="*/ 1929678 h 2089832"/>
              <a:gd name="connsiteX51" fmla="*/ 5033716 w 12206660"/>
              <a:gd name="connsiteY51" fmla="*/ 1936212 h 2089832"/>
              <a:gd name="connsiteX52" fmla="*/ 4950107 w 12206660"/>
              <a:gd name="connsiteY52" fmla="*/ 1943113 h 2089832"/>
              <a:gd name="connsiteX53" fmla="*/ 4884929 w 12206660"/>
              <a:gd name="connsiteY53" fmla="*/ 1968857 h 2089832"/>
              <a:gd name="connsiteX54" fmla="*/ 4823229 w 12206660"/>
              <a:gd name="connsiteY54" fmla="*/ 1997913 h 2089832"/>
              <a:gd name="connsiteX55" fmla="*/ 4817440 w 12206660"/>
              <a:gd name="connsiteY55" fmla="*/ 1998572 h 2089832"/>
              <a:gd name="connsiteX56" fmla="*/ 4812500 w 12206660"/>
              <a:gd name="connsiteY56" fmla="*/ 1995382 h 2089832"/>
              <a:gd name="connsiteX57" fmla="*/ 4797658 w 12206660"/>
              <a:gd name="connsiteY57" fmla="*/ 2001605 h 2089832"/>
              <a:gd name="connsiteX58" fmla="*/ 4736224 w 12206660"/>
              <a:gd name="connsiteY58" fmla="*/ 2011282 h 2089832"/>
              <a:gd name="connsiteX59" fmla="*/ 4727725 w 12206660"/>
              <a:gd name="connsiteY59" fmla="*/ 2023413 h 2089832"/>
              <a:gd name="connsiteX60" fmla="*/ 4709088 w 12206660"/>
              <a:gd name="connsiteY60" fmla="*/ 2032088 h 2089832"/>
              <a:gd name="connsiteX61" fmla="*/ 4651499 w 12206660"/>
              <a:gd name="connsiteY61" fmla="*/ 2030726 h 2089832"/>
              <a:gd name="connsiteX62" fmla="*/ 4537556 w 12206660"/>
              <a:gd name="connsiteY62" fmla="*/ 2055023 h 2089832"/>
              <a:gd name="connsiteX63" fmla="*/ 4383708 w 12206660"/>
              <a:gd name="connsiteY63" fmla="*/ 2066118 h 2089832"/>
              <a:gd name="connsiteX64" fmla="*/ 4303173 w 12206660"/>
              <a:gd name="connsiteY64" fmla="*/ 2069280 h 2089832"/>
              <a:gd name="connsiteX65" fmla="*/ 4273747 w 12206660"/>
              <a:gd name="connsiteY65" fmla="*/ 2072119 h 2089832"/>
              <a:gd name="connsiteX66" fmla="*/ 4222473 w 12206660"/>
              <a:gd name="connsiteY66" fmla="*/ 2069712 h 2089832"/>
              <a:gd name="connsiteX67" fmla="*/ 4219526 w 12206660"/>
              <a:gd name="connsiteY67" fmla="*/ 2065381 h 2089832"/>
              <a:gd name="connsiteX68" fmla="*/ 4154454 w 12206660"/>
              <a:gd name="connsiteY68" fmla="*/ 2073653 h 2089832"/>
              <a:gd name="connsiteX69" fmla="*/ 4137325 w 12206660"/>
              <a:gd name="connsiteY69" fmla="*/ 2071476 h 2089832"/>
              <a:gd name="connsiteX70" fmla="*/ 4131292 w 12206660"/>
              <a:gd name="connsiteY70" fmla="*/ 2073038 h 2089832"/>
              <a:gd name="connsiteX71" fmla="*/ 4126289 w 12206660"/>
              <a:gd name="connsiteY71" fmla="*/ 2070072 h 2089832"/>
              <a:gd name="connsiteX72" fmla="*/ 4035752 w 12206660"/>
              <a:gd name="connsiteY72" fmla="*/ 2050461 h 2089832"/>
              <a:gd name="connsiteX73" fmla="*/ 4042929 w 12206660"/>
              <a:gd name="connsiteY73" fmla="*/ 2058060 h 2089832"/>
              <a:gd name="connsiteX74" fmla="*/ 4006345 w 12206660"/>
              <a:gd name="connsiteY74" fmla="*/ 2060685 h 2089832"/>
              <a:gd name="connsiteX75" fmla="*/ 4003002 w 12206660"/>
              <a:gd name="connsiteY75" fmla="*/ 2064449 h 2089832"/>
              <a:gd name="connsiteX76" fmla="*/ 3961828 w 12206660"/>
              <a:gd name="connsiteY76" fmla="*/ 2056928 h 2089832"/>
              <a:gd name="connsiteX77" fmla="*/ 3918758 w 12206660"/>
              <a:gd name="connsiteY77" fmla="*/ 2059343 h 2089832"/>
              <a:gd name="connsiteX78" fmla="*/ 3819277 w 12206660"/>
              <a:gd name="connsiteY78" fmla="*/ 2078849 h 2089832"/>
              <a:gd name="connsiteX79" fmla="*/ 3651680 w 12206660"/>
              <a:gd name="connsiteY79" fmla="*/ 2076843 h 2089832"/>
              <a:gd name="connsiteX80" fmla="*/ 3503443 w 12206660"/>
              <a:gd name="connsiteY80" fmla="*/ 2089832 h 2089832"/>
              <a:gd name="connsiteX81" fmla="*/ 3408303 w 12206660"/>
              <a:gd name="connsiteY81" fmla="*/ 2089456 h 2089832"/>
              <a:gd name="connsiteX82" fmla="*/ 3222720 w 12206660"/>
              <a:gd name="connsiteY82" fmla="*/ 2078146 h 2089832"/>
              <a:gd name="connsiteX83" fmla="*/ 3033055 w 12206660"/>
              <a:gd name="connsiteY83" fmla="*/ 2043338 h 2089832"/>
              <a:gd name="connsiteX84" fmla="*/ 2631240 w 12206660"/>
              <a:gd name="connsiteY84" fmla="*/ 2012594 h 2089832"/>
              <a:gd name="connsiteX85" fmla="*/ 2211074 w 12206660"/>
              <a:gd name="connsiteY85" fmla="*/ 1887295 h 2089832"/>
              <a:gd name="connsiteX86" fmla="*/ 2125611 w 12206660"/>
              <a:gd name="connsiteY86" fmla="*/ 1860133 h 2089832"/>
              <a:gd name="connsiteX87" fmla="*/ 1963340 w 12206660"/>
              <a:gd name="connsiteY87" fmla="*/ 1832202 h 2089832"/>
              <a:gd name="connsiteX88" fmla="*/ 1962517 w 12206660"/>
              <a:gd name="connsiteY88" fmla="*/ 1832186 h 2089832"/>
              <a:gd name="connsiteX89" fmla="*/ 1962517 w 12206660"/>
              <a:gd name="connsiteY89" fmla="*/ 1815487 h 2089832"/>
              <a:gd name="connsiteX90" fmla="*/ 1827774 w 12206660"/>
              <a:gd name="connsiteY90" fmla="*/ 1827188 h 2089832"/>
              <a:gd name="connsiteX91" fmla="*/ 1660603 w 12206660"/>
              <a:gd name="connsiteY91" fmla="*/ 1783672 h 2089832"/>
              <a:gd name="connsiteX92" fmla="*/ 1567951 w 12206660"/>
              <a:gd name="connsiteY92" fmla="*/ 1742322 h 2089832"/>
              <a:gd name="connsiteX93" fmla="*/ 1490867 w 12206660"/>
              <a:gd name="connsiteY93" fmla="*/ 1726322 h 2089832"/>
              <a:gd name="connsiteX94" fmla="*/ 1378607 w 12206660"/>
              <a:gd name="connsiteY94" fmla="*/ 1730659 h 2089832"/>
              <a:gd name="connsiteX95" fmla="*/ 1259059 w 12206660"/>
              <a:gd name="connsiteY95" fmla="*/ 1734123 h 2089832"/>
              <a:gd name="connsiteX96" fmla="*/ 1251708 w 12206660"/>
              <a:gd name="connsiteY96" fmla="*/ 1733300 h 2089832"/>
              <a:gd name="connsiteX97" fmla="*/ 1169557 w 12206660"/>
              <a:gd name="connsiteY97" fmla="*/ 1736344 h 2089832"/>
              <a:gd name="connsiteX98" fmla="*/ 1138122 w 12206660"/>
              <a:gd name="connsiteY98" fmla="*/ 1734568 h 2089832"/>
              <a:gd name="connsiteX99" fmla="*/ 1076067 w 12206660"/>
              <a:gd name="connsiteY99" fmla="*/ 1736148 h 2089832"/>
              <a:gd name="connsiteX100" fmla="*/ 1066824 w 12206660"/>
              <a:gd name="connsiteY100" fmla="*/ 1736310 h 2089832"/>
              <a:gd name="connsiteX101" fmla="*/ 1007448 w 12206660"/>
              <a:gd name="connsiteY101" fmla="*/ 1732081 h 2089832"/>
              <a:gd name="connsiteX102" fmla="*/ 1003361 w 12206660"/>
              <a:gd name="connsiteY102" fmla="*/ 1733082 h 2089832"/>
              <a:gd name="connsiteX103" fmla="*/ 968322 w 12206660"/>
              <a:gd name="connsiteY103" fmla="*/ 1731263 h 2089832"/>
              <a:gd name="connsiteX104" fmla="*/ 962548 w 12206660"/>
              <a:gd name="connsiteY104" fmla="*/ 1728988 h 2089832"/>
              <a:gd name="connsiteX105" fmla="*/ 953408 w 12206660"/>
              <a:gd name="connsiteY105" fmla="*/ 1730488 h 2089832"/>
              <a:gd name="connsiteX106" fmla="*/ 908128 w 12206660"/>
              <a:gd name="connsiteY106" fmla="*/ 1728137 h 2089832"/>
              <a:gd name="connsiteX107" fmla="*/ 833588 w 12206660"/>
              <a:gd name="connsiteY107" fmla="*/ 1733553 h 2089832"/>
              <a:gd name="connsiteX108" fmla="*/ 830914 w 12206660"/>
              <a:gd name="connsiteY108" fmla="*/ 1733122 h 2089832"/>
              <a:gd name="connsiteX109" fmla="*/ 830312 w 12206660"/>
              <a:gd name="connsiteY109" fmla="*/ 1732888 h 2089832"/>
              <a:gd name="connsiteX110" fmla="*/ 776294 w 12206660"/>
              <a:gd name="connsiteY110" fmla="*/ 1707489 h 2089832"/>
              <a:gd name="connsiteX111" fmla="*/ 737216 w 12206660"/>
              <a:gd name="connsiteY111" fmla="*/ 1716025 h 2089832"/>
              <a:gd name="connsiteX112" fmla="*/ 735209 w 12206660"/>
              <a:gd name="connsiteY112" fmla="*/ 1717708 h 2089832"/>
              <a:gd name="connsiteX113" fmla="*/ 665774 w 12206660"/>
              <a:gd name="connsiteY113" fmla="*/ 1706526 h 2089832"/>
              <a:gd name="connsiteX114" fmla="*/ 549236 w 12206660"/>
              <a:gd name="connsiteY114" fmla="*/ 1682697 h 2089832"/>
              <a:gd name="connsiteX115" fmla="*/ 513999 w 12206660"/>
              <a:gd name="connsiteY115" fmla="*/ 1692982 h 2089832"/>
              <a:gd name="connsiteX116" fmla="*/ 503342 w 12206660"/>
              <a:gd name="connsiteY116" fmla="*/ 1698273 h 2089832"/>
              <a:gd name="connsiteX117" fmla="*/ 494296 w 12206660"/>
              <a:gd name="connsiteY117" fmla="*/ 1695520 h 2089832"/>
              <a:gd name="connsiteX118" fmla="*/ 325092 w 12206660"/>
              <a:gd name="connsiteY118" fmla="*/ 1640644 h 2089832"/>
              <a:gd name="connsiteX119" fmla="*/ 198138 w 12206660"/>
              <a:gd name="connsiteY119" fmla="*/ 1617751 h 2089832"/>
              <a:gd name="connsiteX120" fmla="*/ 86098 w 12206660"/>
              <a:gd name="connsiteY120" fmla="*/ 1607932 h 2089832"/>
              <a:gd name="connsiteX121" fmla="*/ 44184 w 12206660"/>
              <a:gd name="connsiteY121" fmla="*/ 1607313 h 2089832"/>
              <a:gd name="connsiteX122" fmla="*/ 13371 w 12206660"/>
              <a:gd name="connsiteY122" fmla="*/ 1610350 h 2089832"/>
              <a:gd name="connsiteX123" fmla="*/ 0 w 12206660"/>
              <a:gd name="connsiteY123" fmla="*/ 1610510 h 2089832"/>
              <a:gd name="connsiteX124" fmla="*/ 0 w 12206660"/>
              <a:gd name="connsiteY124" fmla="*/ 0 h 2089832"/>
              <a:gd name="connsiteX0" fmla="*/ 0 w 12206660"/>
              <a:gd name="connsiteY0" fmla="*/ 0 h 2089832"/>
              <a:gd name="connsiteX1" fmla="*/ 12206660 w 12206660"/>
              <a:gd name="connsiteY1" fmla="*/ 0 h 2089832"/>
              <a:gd name="connsiteX2" fmla="*/ 12206660 w 12206660"/>
              <a:gd name="connsiteY2" fmla="*/ 1315165 h 2089832"/>
              <a:gd name="connsiteX3" fmla="*/ 12130964 w 12206660"/>
              <a:gd name="connsiteY3" fmla="*/ 1339850 h 2089832"/>
              <a:gd name="connsiteX4" fmla="*/ 11958545 w 12206660"/>
              <a:gd name="connsiteY4" fmla="*/ 1411821 h 2089832"/>
              <a:gd name="connsiteX5" fmla="*/ 11828206 w 12206660"/>
              <a:gd name="connsiteY5" fmla="*/ 1542042 h 2089832"/>
              <a:gd name="connsiteX6" fmla="*/ 11687543 w 12206660"/>
              <a:gd name="connsiteY6" fmla="*/ 1595775 h 2089832"/>
              <a:gd name="connsiteX7" fmla="*/ 11628936 w 12206660"/>
              <a:gd name="connsiteY7" fmla="*/ 1656443 h 2089832"/>
              <a:gd name="connsiteX8" fmla="*/ 11545833 w 12206660"/>
              <a:gd name="connsiteY8" fmla="*/ 1697459 h 2089832"/>
              <a:gd name="connsiteX9" fmla="*/ 11445870 w 12206660"/>
              <a:gd name="connsiteY9" fmla="*/ 1703056 h 2089832"/>
              <a:gd name="connsiteX10" fmla="*/ 11090520 w 12206660"/>
              <a:gd name="connsiteY10" fmla="*/ 1686262 h 2089832"/>
              <a:gd name="connsiteX11" fmla="*/ 10590357 w 12206660"/>
              <a:gd name="connsiteY11" fmla="*/ 1734739 h 2089832"/>
              <a:gd name="connsiteX12" fmla="*/ 10427550 w 12206660"/>
              <a:gd name="connsiteY12" fmla="*/ 1723283 h 2089832"/>
              <a:gd name="connsiteX13" fmla="*/ 10221962 w 12206660"/>
              <a:gd name="connsiteY13" fmla="*/ 1770606 h 2089832"/>
              <a:gd name="connsiteX14" fmla="*/ 9720803 w 12206660"/>
              <a:gd name="connsiteY14" fmla="*/ 1828225 h 2089832"/>
              <a:gd name="connsiteX15" fmla="*/ 9529106 w 12206660"/>
              <a:gd name="connsiteY15" fmla="*/ 1850439 h 2089832"/>
              <a:gd name="connsiteX16" fmla="*/ 9271842 w 12206660"/>
              <a:gd name="connsiteY16" fmla="*/ 1875315 h 2089832"/>
              <a:gd name="connsiteX17" fmla="*/ 9225506 w 12206660"/>
              <a:gd name="connsiteY17" fmla="*/ 1881941 h 2089832"/>
              <a:gd name="connsiteX18" fmla="*/ 9100281 w 12206660"/>
              <a:gd name="connsiteY18" fmla="*/ 1884656 h 2089832"/>
              <a:gd name="connsiteX19" fmla="*/ 8900390 w 12206660"/>
              <a:gd name="connsiteY19" fmla="*/ 1911736 h 2089832"/>
              <a:gd name="connsiteX20" fmla="*/ 8805076 w 12206660"/>
              <a:gd name="connsiteY20" fmla="*/ 1930950 h 2089832"/>
              <a:gd name="connsiteX21" fmla="*/ 8660979 w 12206660"/>
              <a:gd name="connsiteY21" fmla="*/ 1986491 h 2089832"/>
              <a:gd name="connsiteX22" fmla="*/ 8439350 w 12206660"/>
              <a:gd name="connsiteY22" fmla="*/ 1997254 h 2089832"/>
              <a:gd name="connsiteX23" fmla="*/ 8432642 w 12206660"/>
              <a:gd name="connsiteY23" fmla="*/ 1997810 h 2089832"/>
              <a:gd name="connsiteX24" fmla="*/ 8371517 w 12206660"/>
              <a:gd name="connsiteY24" fmla="*/ 1983592 h 2089832"/>
              <a:gd name="connsiteX25" fmla="*/ 8346496 w 12206660"/>
              <a:gd name="connsiteY25" fmla="*/ 1985898 h 2089832"/>
              <a:gd name="connsiteX26" fmla="*/ 8173419 w 12206660"/>
              <a:gd name="connsiteY26" fmla="*/ 1980061 h 2089832"/>
              <a:gd name="connsiteX27" fmla="*/ 7988001 w 12206660"/>
              <a:gd name="connsiteY27" fmla="*/ 1993298 h 2089832"/>
              <a:gd name="connsiteX28" fmla="*/ 7762847 w 12206660"/>
              <a:gd name="connsiteY28" fmla="*/ 1983378 h 2089832"/>
              <a:gd name="connsiteX29" fmla="*/ 7649590 w 12206660"/>
              <a:gd name="connsiteY29" fmla="*/ 1995082 h 2089832"/>
              <a:gd name="connsiteX30" fmla="*/ 7391485 w 12206660"/>
              <a:gd name="connsiteY30" fmla="*/ 1990689 h 2089832"/>
              <a:gd name="connsiteX31" fmla="*/ 7182125 w 12206660"/>
              <a:gd name="connsiteY31" fmla="*/ 1986276 h 2089832"/>
              <a:gd name="connsiteX32" fmla="*/ 7137063 w 12206660"/>
              <a:gd name="connsiteY32" fmla="*/ 1966342 h 2089832"/>
              <a:gd name="connsiteX33" fmla="*/ 6975664 w 12206660"/>
              <a:gd name="connsiteY33" fmla="*/ 1941415 h 2089832"/>
              <a:gd name="connsiteX34" fmla="*/ 6918157 w 12206660"/>
              <a:gd name="connsiteY34" fmla="*/ 1949114 h 2089832"/>
              <a:gd name="connsiteX35" fmla="*/ 6742119 w 12206660"/>
              <a:gd name="connsiteY35" fmla="*/ 1913977 h 2089832"/>
              <a:gd name="connsiteX36" fmla="*/ 6446722 w 12206660"/>
              <a:gd name="connsiteY36" fmla="*/ 1929799 h 2089832"/>
              <a:gd name="connsiteX37" fmla="*/ 6215683 w 12206660"/>
              <a:gd name="connsiteY37" fmla="*/ 1932752 h 2089832"/>
              <a:gd name="connsiteX38" fmla="*/ 6043801 w 12206660"/>
              <a:gd name="connsiteY38" fmla="*/ 1935488 h 2089832"/>
              <a:gd name="connsiteX39" fmla="*/ 5990268 w 12206660"/>
              <a:gd name="connsiteY39" fmla="*/ 1924208 h 2089832"/>
              <a:gd name="connsiteX40" fmla="*/ 5916174 w 12206660"/>
              <a:gd name="connsiteY40" fmla="*/ 1925627 h 2089832"/>
              <a:gd name="connsiteX41" fmla="*/ 5837671 w 12206660"/>
              <a:gd name="connsiteY41" fmla="*/ 1928614 h 2089832"/>
              <a:gd name="connsiteX42" fmla="*/ 5778111 w 12206660"/>
              <a:gd name="connsiteY42" fmla="*/ 1927598 h 2089832"/>
              <a:gd name="connsiteX43" fmla="*/ 5793501 w 12206660"/>
              <a:gd name="connsiteY43" fmla="*/ 1925689 h 2089832"/>
              <a:gd name="connsiteX44" fmla="*/ 5763512 w 12206660"/>
              <a:gd name="connsiteY44" fmla="*/ 1927350 h 2089832"/>
              <a:gd name="connsiteX45" fmla="*/ 5778111 w 12206660"/>
              <a:gd name="connsiteY45" fmla="*/ 1927598 h 2089832"/>
              <a:gd name="connsiteX46" fmla="*/ 5707844 w 12206660"/>
              <a:gd name="connsiteY46" fmla="*/ 1936318 h 2089832"/>
              <a:gd name="connsiteX47" fmla="*/ 5635699 w 12206660"/>
              <a:gd name="connsiteY47" fmla="*/ 1918775 h 2089832"/>
              <a:gd name="connsiteX48" fmla="*/ 5552028 w 12206660"/>
              <a:gd name="connsiteY48" fmla="*/ 1921042 h 2089832"/>
              <a:gd name="connsiteX49" fmla="*/ 5356773 w 12206660"/>
              <a:gd name="connsiteY49" fmla="*/ 1922802 h 2089832"/>
              <a:gd name="connsiteX50" fmla="*/ 5152667 w 12206660"/>
              <a:gd name="connsiteY50" fmla="*/ 1929678 h 2089832"/>
              <a:gd name="connsiteX51" fmla="*/ 5033716 w 12206660"/>
              <a:gd name="connsiteY51" fmla="*/ 1936212 h 2089832"/>
              <a:gd name="connsiteX52" fmla="*/ 4950107 w 12206660"/>
              <a:gd name="connsiteY52" fmla="*/ 1943113 h 2089832"/>
              <a:gd name="connsiteX53" fmla="*/ 4884929 w 12206660"/>
              <a:gd name="connsiteY53" fmla="*/ 1968857 h 2089832"/>
              <a:gd name="connsiteX54" fmla="*/ 4823229 w 12206660"/>
              <a:gd name="connsiteY54" fmla="*/ 1997913 h 2089832"/>
              <a:gd name="connsiteX55" fmla="*/ 4817440 w 12206660"/>
              <a:gd name="connsiteY55" fmla="*/ 1998572 h 2089832"/>
              <a:gd name="connsiteX56" fmla="*/ 4812500 w 12206660"/>
              <a:gd name="connsiteY56" fmla="*/ 1995382 h 2089832"/>
              <a:gd name="connsiteX57" fmla="*/ 4797658 w 12206660"/>
              <a:gd name="connsiteY57" fmla="*/ 2001605 h 2089832"/>
              <a:gd name="connsiteX58" fmla="*/ 4736224 w 12206660"/>
              <a:gd name="connsiteY58" fmla="*/ 2011282 h 2089832"/>
              <a:gd name="connsiteX59" fmla="*/ 4727725 w 12206660"/>
              <a:gd name="connsiteY59" fmla="*/ 2023413 h 2089832"/>
              <a:gd name="connsiteX60" fmla="*/ 4709088 w 12206660"/>
              <a:gd name="connsiteY60" fmla="*/ 2032088 h 2089832"/>
              <a:gd name="connsiteX61" fmla="*/ 4651499 w 12206660"/>
              <a:gd name="connsiteY61" fmla="*/ 2030726 h 2089832"/>
              <a:gd name="connsiteX62" fmla="*/ 4537556 w 12206660"/>
              <a:gd name="connsiteY62" fmla="*/ 2055023 h 2089832"/>
              <a:gd name="connsiteX63" fmla="*/ 4383708 w 12206660"/>
              <a:gd name="connsiteY63" fmla="*/ 2066118 h 2089832"/>
              <a:gd name="connsiteX64" fmla="*/ 4303173 w 12206660"/>
              <a:gd name="connsiteY64" fmla="*/ 2069280 h 2089832"/>
              <a:gd name="connsiteX65" fmla="*/ 4273747 w 12206660"/>
              <a:gd name="connsiteY65" fmla="*/ 2072119 h 2089832"/>
              <a:gd name="connsiteX66" fmla="*/ 4222473 w 12206660"/>
              <a:gd name="connsiteY66" fmla="*/ 2069712 h 2089832"/>
              <a:gd name="connsiteX67" fmla="*/ 4219526 w 12206660"/>
              <a:gd name="connsiteY67" fmla="*/ 2065381 h 2089832"/>
              <a:gd name="connsiteX68" fmla="*/ 4154454 w 12206660"/>
              <a:gd name="connsiteY68" fmla="*/ 2073653 h 2089832"/>
              <a:gd name="connsiteX69" fmla="*/ 4137325 w 12206660"/>
              <a:gd name="connsiteY69" fmla="*/ 2071476 h 2089832"/>
              <a:gd name="connsiteX70" fmla="*/ 4131292 w 12206660"/>
              <a:gd name="connsiteY70" fmla="*/ 2073038 h 2089832"/>
              <a:gd name="connsiteX71" fmla="*/ 4126289 w 12206660"/>
              <a:gd name="connsiteY71" fmla="*/ 2070072 h 2089832"/>
              <a:gd name="connsiteX72" fmla="*/ 4035752 w 12206660"/>
              <a:gd name="connsiteY72" fmla="*/ 2050461 h 2089832"/>
              <a:gd name="connsiteX73" fmla="*/ 4042929 w 12206660"/>
              <a:gd name="connsiteY73" fmla="*/ 2058060 h 2089832"/>
              <a:gd name="connsiteX74" fmla="*/ 4006345 w 12206660"/>
              <a:gd name="connsiteY74" fmla="*/ 2060685 h 2089832"/>
              <a:gd name="connsiteX75" fmla="*/ 4003002 w 12206660"/>
              <a:gd name="connsiteY75" fmla="*/ 2064449 h 2089832"/>
              <a:gd name="connsiteX76" fmla="*/ 3961828 w 12206660"/>
              <a:gd name="connsiteY76" fmla="*/ 2056928 h 2089832"/>
              <a:gd name="connsiteX77" fmla="*/ 3918758 w 12206660"/>
              <a:gd name="connsiteY77" fmla="*/ 2059343 h 2089832"/>
              <a:gd name="connsiteX78" fmla="*/ 3819277 w 12206660"/>
              <a:gd name="connsiteY78" fmla="*/ 2078849 h 2089832"/>
              <a:gd name="connsiteX79" fmla="*/ 3651680 w 12206660"/>
              <a:gd name="connsiteY79" fmla="*/ 2076843 h 2089832"/>
              <a:gd name="connsiteX80" fmla="*/ 3503443 w 12206660"/>
              <a:gd name="connsiteY80" fmla="*/ 2089832 h 2089832"/>
              <a:gd name="connsiteX81" fmla="*/ 3408303 w 12206660"/>
              <a:gd name="connsiteY81" fmla="*/ 2089456 h 2089832"/>
              <a:gd name="connsiteX82" fmla="*/ 3222720 w 12206660"/>
              <a:gd name="connsiteY82" fmla="*/ 2078146 h 2089832"/>
              <a:gd name="connsiteX83" fmla="*/ 3033055 w 12206660"/>
              <a:gd name="connsiteY83" fmla="*/ 2043338 h 2089832"/>
              <a:gd name="connsiteX84" fmla="*/ 2631240 w 12206660"/>
              <a:gd name="connsiteY84" fmla="*/ 2012594 h 2089832"/>
              <a:gd name="connsiteX85" fmla="*/ 2211074 w 12206660"/>
              <a:gd name="connsiteY85" fmla="*/ 1887295 h 2089832"/>
              <a:gd name="connsiteX86" fmla="*/ 2125611 w 12206660"/>
              <a:gd name="connsiteY86" fmla="*/ 1860133 h 2089832"/>
              <a:gd name="connsiteX87" fmla="*/ 1963340 w 12206660"/>
              <a:gd name="connsiteY87" fmla="*/ 1832202 h 2089832"/>
              <a:gd name="connsiteX88" fmla="*/ 1962517 w 12206660"/>
              <a:gd name="connsiteY88" fmla="*/ 1832186 h 2089832"/>
              <a:gd name="connsiteX89" fmla="*/ 1962517 w 12206660"/>
              <a:gd name="connsiteY89" fmla="*/ 1815487 h 2089832"/>
              <a:gd name="connsiteX90" fmla="*/ 1827774 w 12206660"/>
              <a:gd name="connsiteY90" fmla="*/ 1827188 h 2089832"/>
              <a:gd name="connsiteX91" fmla="*/ 1660603 w 12206660"/>
              <a:gd name="connsiteY91" fmla="*/ 1783672 h 2089832"/>
              <a:gd name="connsiteX92" fmla="*/ 1567951 w 12206660"/>
              <a:gd name="connsiteY92" fmla="*/ 1742322 h 2089832"/>
              <a:gd name="connsiteX93" fmla="*/ 1490867 w 12206660"/>
              <a:gd name="connsiteY93" fmla="*/ 1726322 h 2089832"/>
              <a:gd name="connsiteX94" fmla="*/ 1378607 w 12206660"/>
              <a:gd name="connsiteY94" fmla="*/ 1730659 h 2089832"/>
              <a:gd name="connsiteX95" fmla="*/ 1259059 w 12206660"/>
              <a:gd name="connsiteY95" fmla="*/ 1734123 h 2089832"/>
              <a:gd name="connsiteX96" fmla="*/ 1251708 w 12206660"/>
              <a:gd name="connsiteY96" fmla="*/ 1733300 h 2089832"/>
              <a:gd name="connsiteX97" fmla="*/ 1169557 w 12206660"/>
              <a:gd name="connsiteY97" fmla="*/ 1736344 h 2089832"/>
              <a:gd name="connsiteX98" fmla="*/ 1138122 w 12206660"/>
              <a:gd name="connsiteY98" fmla="*/ 1734568 h 2089832"/>
              <a:gd name="connsiteX99" fmla="*/ 1076067 w 12206660"/>
              <a:gd name="connsiteY99" fmla="*/ 1736148 h 2089832"/>
              <a:gd name="connsiteX100" fmla="*/ 1066824 w 12206660"/>
              <a:gd name="connsiteY100" fmla="*/ 1736310 h 2089832"/>
              <a:gd name="connsiteX101" fmla="*/ 1007448 w 12206660"/>
              <a:gd name="connsiteY101" fmla="*/ 1732081 h 2089832"/>
              <a:gd name="connsiteX102" fmla="*/ 1003361 w 12206660"/>
              <a:gd name="connsiteY102" fmla="*/ 1733082 h 2089832"/>
              <a:gd name="connsiteX103" fmla="*/ 968322 w 12206660"/>
              <a:gd name="connsiteY103" fmla="*/ 1731263 h 2089832"/>
              <a:gd name="connsiteX104" fmla="*/ 962548 w 12206660"/>
              <a:gd name="connsiteY104" fmla="*/ 1728988 h 2089832"/>
              <a:gd name="connsiteX105" fmla="*/ 953408 w 12206660"/>
              <a:gd name="connsiteY105" fmla="*/ 1730488 h 2089832"/>
              <a:gd name="connsiteX106" fmla="*/ 908128 w 12206660"/>
              <a:gd name="connsiteY106" fmla="*/ 1728137 h 2089832"/>
              <a:gd name="connsiteX107" fmla="*/ 833588 w 12206660"/>
              <a:gd name="connsiteY107" fmla="*/ 1733553 h 2089832"/>
              <a:gd name="connsiteX108" fmla="*/ 830914 w 12206660"/>
              <a:gd name="connsiteY108" fmla="*/ 1733122 h 2089832"/>
              <a:gd name="connsiteX109" fmla="*/ 830312 w 12206660"/>
              <a:gd name="connsiteY109" fmla="*/ 1732888 h 2089832"/>
              <a:gd name="connsiteX110" fmla="*/ 776294 w 12206660"/>
              <a:gd name="connsiteY110" fmla="*/ 1707489 h 2089832"/>
              <a:gd name="connsiteX111" fmla="*/ 737216 w 12206660"/>
              <a:gd name="connsiteY111" fmla="*/ 1716025 h 2089832"/>
              <a:gd name="connsiteX112" fmla="*/ 735209 w 12206660"/>
              <a:gd name="connsiteY112" fmla="*/ 1717708 h 2089832"/>
              <a:gd name="connsiteX113" fmla="*/ 665774 w 12206660"/>
              <a:gd name="connsiteY113" fmla="*/ 1706526 h 2089832"/>
              <a:gd name="connsiteX114" fmla="*/ 549236 w 12206660"/>
              <a:gd name="connsiteY114" fmla="*/ 1682697 h 2089832"/>
              <a:gd name="connsiteX115" fmla="*/ 513999 w 12206660"/>
              <a:gd name="connsiteY115" fmla="*/ 1692982 h 2089832"/>
              <a:gd name="connsiteX116" fmla="*/ 503342 w 12206660"/>
              <a:gd name="connsiteY116" fmla="*/ 1698273 h 2089832"/>
              <a:gd name="connsiteX117" fmla="*/ 494296 w 12206660"/>
              <a:gd name="connsiteY117" fmla="*/ 1695520 h 2089832"/>
              <a:gd name="connsiteX118" fmla="*/ 325092 w 12206660"/>
              <a:gd name="connsiteY118" fmla="*/ 1640644 h 2089832"/>
              <a:gd name="connsiteX119" fmla="*/ 198138 w 12206660"/>
              <a:gd name="connsiteY119" fmla="*/ 1617751 h 2089832"/>
              <a:gd name="connsiteX120" fmla="*/ 86098 w 12206660"/>
              <a:gd name="connsiteY120" fmla="*/ 1607932 h 2089832"/>
              <a:gd name="connsiteX121" fmla="*/ 44184 w 12206660"/>
              <a:gd name="connsiteY121" fmla="*/ 1607313 h 2089832"/>
              <a:gd name="connsiteX122" fmla="*/ 13371 w 12206660"/>
              <a:gd name="connsiteY122" fmla="*/ 1610350 h 2089832"/>
              <a:gd name="connsiteX123" fmla="*/ 0 w 12206660"/>
              <a:gd name="connsiteY123" fmla="*/ 1610510 h 2089832"/>
              <a:gd name="connsiteX124" fmla="*/ 0 w 12206660"/>
              <a:gd name="connsiteY124" fmla="*/ 0 h 2089832"/>
              <a:gd name="connsiteX0" fmla="*/ 0 w 12206660"/>
              <a:gd name="connsiteY0" fmla="*/ 0 h 2089832"/>
              <a:gd name="connsiteX1" fmla="*/ 12206660 w 12206660"/>
              <a:gd name="connsiteY1" fmla="*/ 0 h 2089832"/>
              <a:gd name="connsiteX2" fmla="*/ 12206660 w 12206660"/>
              <a:gd name="connsiteY2" fmla="*/ 1315165 h 2089832"/>
              <a:gd name="connsiteX3" fmla="*/ 12130964 w 12206660"/>
              <a:gd name="connsiteY3" fmla="*/ 1339850 h 2089832"/>
              <a:gd name="connsiteX4" fmla="*/ 11958545 w 12206660"/>
              <a:gd name="connsiteY4" fmla="*/ 1411821 h 2089832"/>
              <a:gd name="connsiteX5" fmla="*/ 11828206 w 12206660"/>
              <a:gd name="connsiteY5" fmla="*/ 1542042 h 2089832"/>
              <a:gd name="connsiteX6" fmla="*/ 11687543 w 12206660"/>
              <a:gd name="connsiteY6" fmla="*/ 1595775 h 2089832"/>
              <a:gd name="connsiteX7" fmla="*/ 11628936 w 12206660"/>
              <a:gd name="connsiteY7" fmla="*/ 1656443 h 2089832"/>
              <a:gd name="connsiteX8" fmla="*/ 11545833 w 12206660"/>
              <a:gd name="connsiteY8" fmla="*/ 1697459 h 2089832"/>
              <a:gd name="connsiteX9" fmla="*/ 11445870 w 12206660"/>
              <a:gd name="connsiteY9" fmla="*/ 1703056 h 2089832"/>
              <a:gd name="connsiteX10" fmla="*/ 11090520 w 12206660"/>
              <a:gd name="connsiteY10" fmla="*/ 1686262 h 2089832"/>
              <a:gd name="connsiteX11" fmla="*/ 10590357 w 12206660"/>
              <a:gd name="connsiteY11" fmla="*/ 1734739 h 2089832"/>
              <a:gd name="connsiteX12" fmla="*/ 10422538 w 12206660"/>
              <a:gd name="connsiteY12" fmla="*/ 1753428 h 2089832"/>
              <a:gd name="connsiteX13" fmla="*/ 10221962 w 12206660"/>
              <a:gd name="connsiteY13" fmla="*/ 1770606 h 2089832"/>
              <a:gd name="connsiteX14" fmla="*/ 9720803 w 12206660"/>
              <a:gd name="connsiteY14" fmla="*/ 1828225 h 2089832"/>
              <a:gd name="connsiteX15" fmla="*/ 9529106 w 12206660"/>
              <a:gd name="connsiteY15" fmla="*/ 1850439 h 2089832"/>
              <a:gd name="connsiteX16" fmla="*/ 9271842 w 12206660"/>
              <a:gd name="connsiteY16" fmla="*/ 1875315 h 2089832"/>
              <a:gd name="connsiteX17" fmla="*/ 9225506 w 12206660"/>
              <a:gd name="connsiteY17" fmla="*/ 1881941 h 2089832"/>
              <a:gd name="connsiteX18" fmla="*/ 9100281 w 12206660"/>
              <a:gd name="connsiteY18" fmla="*/ 1884656 h 2089832"/>
              <a:gd name="connsiteX19" fmla="*/ 8900390 w 12206660"/>
              <a:gd name="connsiteY19" fmla="*/ 1911736 h 2089832"/>
              <a:gd name="connsiteX20" fmla="*/ 8805076 w 12206660"/>
              <a:gd name="connsiteY20" fmla="*/ 1930950 h 2089832"/>
              <a:gd name="connsiteX21" fmla="*/ 8660979 w 12206660"/>
              <a:gd name="connsiteY21" fmla="*/ 1986491 h 2089832"/>
              <a:gd name="connsiteX22" fmla="*/ 8439350 w 12206660"/>
              <a:gd name="connsiteY22" fmla="*/ 1997254 h 2089832"/>
              <a:gd name="connsiteX23" fmla="*/ 8432642 w 12206660"/>
              <a:gd name="connsiteY23" fmla="*/ 1997810 h 2089832"/>
              <a:gd name="connsiteX24" fmla="*/ 8371517 w 12206660"/>
              <a:gd name="connsiteY24" fmla="*/ 1983592 h 2089832"/>
              <a:gd name="connsiteX25" fmla="*/ 8346496 w 12206660"/>
              <a:gd name="connsiteY25" fmla="*/ 1985898 h 2089832"/>
              <a:gd name="connsiteX26" fmla="*/ 8173419 w 12206660"/>
              <a:gd name="connsiteY26" fmla="*/ 1980061 h 2089832"/>
              <a:gd name="connsiteX27" fmla="*/ 7988001 w 12206660"/>
              <a:gd name="connsiteY27" fmla="*/ 1993298 h 2089832"/>
              <a:gd name="connsiteX28" fmla="*/ 7762847 w 12206660"/>
              <a:gd name="connsiteY28" fmla="*/ 1983378 h 2089832"/>
              <a:gd name="connsiteX29" fmla="*/ 7649590 w 12206660"/>
              <a:gd name="connsiteY29" fmla="*/ 1995082 h 2089832"/>
              <a:gd name="connsiteX30" fmla="*/ 7391485 w 12206660"/>
              <a:gd name="connsiteY30" fmla="*/ 1990689 h 2089832"/>
              <a:gd name="connsiteX31" fmla="*/ 7182125 w 12206660"/>
              <a:gd name="connsiteY31" fmla="*/ 1986276 h 2089832"/>
              <a:gd name="connsiteX32" fmla="*/ 7137063 w 12206660"/>
              <a:gd name="connsiteY32" fmla="*/ 1966342 h 2089832"/>
              <a:gd name="connsiteX33" fmla="*/ 6975664 w 12206660"/>
              <a:gd name="connsiteY33" fmla="*/ 1941415 h 2089832"/>
              <a:gd name="connsiteX34" fmla="*/ 6918157 w 12206660"/>
              <a:gd name="connsiteY34" fmla="*/ 1949114 h 2089832"/>
              <a:gd name="connsiteX35" fmla="*/ 6742119 w 12206660"/>
              <a:gd name="connsiteY35" fmla="*/ 1913977 h 2089832"/>
              <a:gd name="connsiteX36" fmla="*/ 6446722 w 12206660"/>
              <a:gd name="connsiteY36" fmla="*/ 1929799 h 2089832"/>
              <a:gd name="connsiteX37" fmla="*/ 6215683 w 12206660"/>
              <a:gd name="connsiteY37" fmla="*/ 1932752 h 2089832"/>
              <a:gd name="connsiteX38" fmla="*/ 6043801 w 12206660"/>
              <a:gd name="connsiteY38" fmla="*/ 1935488 h 2089832"/>
              <a:gd name="connsiteX39" fmla="*/ 5990268 w 12206660"/>
              <a:gd name="connsiteY39" fmla="*/ 1924208 h 2089832"/>
              <a:gd name="connsiteX40" fmla="*/ 5916174 w 12206660"/>
              <a:gd name="connsiteY40" fmla="*/ 1925627 h 2089832"/>
              <a:gd name="connsiteX41" fmla="*/ 5837671 w 12206660"/>
              <a:gd name="connsiteY41" fmla="*/ 1928614 h 2089832"/>
              <a:gd name="connsiteX42" fmla="*/ 5778111 w 12206660"/>
              <a:gd name="connsiteY42" fmla="*/ 1927598 h 2089832"/>
              <a:gd name="connsiteX43" fmla="*/ 5793501 w 12206660"/>
              <a:gd name="connsiteY43" fmla="*/ 1925689 h 2089832"/>
              <a:gd name="connsiteX44" fmla="*/ 5763512 w 12206660"/>
              <a:gd name="connsiteY44" fmla="*/ 1927350 h 2089832"/>
              <a:gd name="connsiteX45" fmla="*/ 5778111 w 12206660"/>
              <a:gd name="connsiteY45" fmla="*/ 1927598 h 2089832"/>
              <a:gd name="connsiteX46" fmla="*/ 5707844 w 12206660"/>
              <a:gd name="connsiteY46" fmla="*/ 1936318 h 2089832"/>
              <a:gd name="connsiteX47" fmla="*/ 5635699 w 12206660"/>
              <a:gd name="connsiteY47" fmla="*/ 1918775 h 2089832"/>
              <a:gd name="connsiteX48" fmla="*/ 5552028 w 12206660"/>
              <a:gd name="connsiteY48" fmla="*/ 1921042 h 2089832"/>
              <a:gd name="connsiteX49" fmla="*/ 5356773 w 12206660"/>
              <a:gd name="connsiteY49" fmla="*/ 1922802 h 2089832"/>
              <a:gd name="connsiteX50" fmla="*/ 5152667 w 12206660"/>
              <a:gd name="connsiteY50" fmla="*/ 1929678 h 2089832"/>
              <a:gd name="connsiteX51" fmla="*/ 5033716 w 12206660"/>
              <a:gd name="connsiteY51" fmla="*/ 1936212 h 2089832"/>
              <a:gd name="connsiteX52" fmla="*/ 4950107 w 12206660"/>
              <a:gd name="connsiteY52" fmla="*/ 1943113 h 2089832"/>
              <a:gd name="connsiteX53" fmla="*/ 4884929 w 12206660"/>
              <a:gd name="connsiteY53" fmla="*/ 1968857 h 2089832"/>
              <a:gd name="connsiteX54" fmla="*/ 4823229 w 12206660"/>
              <a:gd name="connsiteY54" fmla="*/ 1997913 h 2089832"/>
              <a:gd name="connsiteX55" fmla="*/ 4817440 w 12206660"/>
              <a:gd name="connsiteY55" fmla="*/ 1998572 h 2089832"/>
              <a:gd name="connsiteX56" fmla="*/ 4812500 w 12206660"/>
              <a:gd name="connsiteY56" fmla="*/ 1995382 h 2089832"/>
              <a:gd name="connsiteX57" fmla="*/ 4797658 w 12206660"/>
              <a:gd name="connsiteY57" fmla="*/ 2001605 h 2089832"/>
              <a:gd name="connsiteX58" fmla="*/ 4736224 w 12206660"/>
              <a:gd name="connsiteY58" fmla="*/ 2011282 h 2089832"/>
              <a:gd name="connsiteX59" fmla="*/ 4727725 w 12206660"/>
              <a:gd name="connsiteY59" fmla="*/ 2023413 h 2089832"/>
              <a:gd name="connsiteX60" fmla="*/ 4709088 w 12206660"/>
              <a:gd name="connsiteY60" fmla="*/ 2032088 h 2089832"/>
              <a:gd name="connsiteX61" fmla="*/ 4651499 w 12206660"/>
              <a:gd name="connsiteY61" fmla="*/ 2030726 h 2089832"/>
              <a:gd name="connsiteX62" fmla="*/ 4537556 w 12206660"/>
              <a:gd name="connsiteY62" fmla="*/ 2055023 h 2089832"/>
              <a:gd name="connsiteX63" fmla="*/ 4383708 w 12206660"/>
              <a:gd name="connsiteY63" fmla="*/ 2066118 h 2089832"/>
              <a:gd name="connsiteX64" fmla="*/ 4303173 w 12206660"/>
              <a:gd name="connsiteY64" fmla="*/ 2069280 h 2089832"/>
              <a:gd name="connsiteX65" fmla="*/ 4273747 w 12206660"/>
              <a:gd name="connsiteY65" fmla="*/ 2072119 h 2089832"/>
              <a:gd name="connsiteX66" fmla="*/ 4222473 w 12206660"/>
              <a:gd name="connsiteY66" fmla="*/ 2069712 h 2089832"/>
              <a:gd name="connsiteX67" fmla="*/ 4219526 w 12206660"/>
              <a:gd name="connsiteY67" fmla="*/ 2065381 h 2089832"/>
              <a:gd name="connsiteX68" fmla="*/ 4154454 w 12206660"/>
              <a:gd name="connsiteY68" fmla="*/ 2073653 h 2089832"/>
              <a:gd name="connsiteX69" fmla="*/ 4137325 w 12206660"/>
              <a:gd name="connsiteY69" fmla="*/ 2071476 h 2089832"/>
              <a:gd name="connsiteX70" fmla="*/ 4131292 w 12206660"/>
              <a:gd name="connsiteY70" fmla="*/ 2073038 h 2089832"/>
              <a:gd name="connsiteX71" fmla="*/ 4126289 w 12206660"/>
              <a:gd name="connsiteY71" fmla="*/ 2070072 h 2089832"/>
              <a:gd name="connsiteX72" fmla="*/ 4035752 w 12206660"/>
              <a:gd name="connsiteY72" fmla="*/ 2050461 h 2089832"/>
              <a:gd name="connsiteX73" fmla="*/ 4042929 w 12206660"/>
              <a:gd name="connsiteY73" fmla="*/ 2058060 h 2089832"/>
              <a:gd name="connsiteX74" fmla="*/ 4006345 w 12206660"/>
              <a:gd name="connsiteY74" fmla="*/ 2060685 h 2089832"/>
              <a:gd name="connsiteX75" fmla="*/ 4003002 w 12206660"/>
              <a:gd name="connsiteY75" fmla="*/ 2064449 h 2089832"/>
              <a:gd name="connsiteX76" fmla="*/ 3961828 w 12206660"/>
              <a:gd name="connsiteY76" fmla="*/ 2056928 h 2089832"/>
              <a:gd name="connsiteX77" fmla="*/ 3918758 w 12206660"/>
              <a:gd name="connsiteY77" fmla="*/ 2059343 h 2089832"/>
              <a:gd name="connsiteX78" fmla="*/ 3819277 w 12206660"/>
              <a:gd name="connsiteY78" fmla="*/ 2078849 h 2089832"/>
              <a:gd name="connsiteX79" fmla="*/ 3651680 w 12206660"/>
              <a:gd name="connsiteY79" fmla="*/ 2076843 h 2089832"/>
              <a:gd name="connsiteX80" fmla="*/ 3503443 w 12206660"/>
              <a:gd name="connsiteY80" fmla="*/ 2089832 h 2089832"/>
              <a:gd name="connsiteX81" fmla="*/ 3408303 w 12206660"/>
              <a:gd name="connsiteY81" fmla="*/ 2089456 h 2089832"/>
              <a:gd name="connsiteX82" fmla="*/ 3222720 w 12206660"/>
              <a:gd name="connsiteY82" fmla="*/ 2078146 h 2089832"/>
              <a:gd name="connsiteX83" fmla="*/ 3033055 w 12206660"/>
              <a:gd name="connsiteY83" fmla="*/ 2043338 h 2089832"/>
              <a:gd name="connsiteX84" fmla="*/ 2631240 w 12206660"/>
              <a:gd name="connsiteY84" fmla="*/ 2012594 h 2089832"/>
              <a:gd name="connsiteX85" fmla="*/ 2211074 w 12206660"/>
              <a:gd name="connsiteY85" fmla="*/ 1887295 h 2089832"/>
              <a:gd name="connsiteX86" fmla="*/ 2125611 w 12206660"/>
              <a:gd name="connsiteY86" fmla="*/ 1860133 h 2089832"/>
              <a:gd name="connsiteX87" fmla="*/ 1963340 w 12206660"/>
              <a:gd name="connsiteY87" fmla="*/ 1832202 h 2089832"/>
              <a:gd name="connsiteX88" fmla="*/ 1962517 w 12206660"/>
              <a:gd name="connsiteY88" fmla="*/ 1832186 h 2089832"/>
              <a:gd name="connsiteX89" fmla="*/ 1962517 w 12206660"/>
              <a:gd name="connsiteY89" fmla="*/ 1815487 h 2089832"/>
              <a:gd name="connsiteX90" fmla="*/ 1827774 w 12206660"/>
              <a:gd name="connsiteY90" fmla="*/ 1827188 h 2089832"/>
              <a:gd name="connsiteX91" fmla="*/ 1660603 w 12206660"/>
              <a:gd name="connsiteY91" fmla="*/ 1783672 h 2089832"/>
              <a:gd name="connsiteX92" fmla="*/ 1567951 w 12206660"/>
              <a:gd name="connsiteY92" fmla="*/ 1742322 h 2089832"/>
              <a:gd name="connsiteX93" fmla="*/ 1490867 w 12206660"/>
              <a:gd name="connsiteY93" fmla="*/ 1726322 h 2089832"/>
              <a:gd name="connsiteX94" fmla="*/ 1378607 w 12206660"/>
              <a:gd name="connsiteY94" fmla="*/ 1730659 h 2089832"/>
              <a:gd name="connsiteX95" fmla="*/ 1259059 w 12206660"/>
              <a:gd name="connsiteY95" fmla="*/ 1734123 h 2089832"/>
              <a:gd name="connsiteX96" fmla="*/ 1251708 w 12206660"/>
              <a:gd name="connsiteY96" fmla="*/ 1733300 h 2089832"/>
              <a:gd name="connsiteX97" fmla="*/ 1169557 w 12206660"/>
              <a:gd name="connsiteY97" fmla="*/ 1736344 h 2089832"/>
              <a:gd name="connsiteX98" fmla="*/ 1138122 w 12206660"/>
              <a:gd name="connsiteY98" fmla="*/ 1734568 h 2089832"/>
              <a:gd name="connsiteX99" fmla="*/ 1076067 w 12206660"/>
              <a:gd name="connsiteY99" fmla="*/ 1736148 h 2089832"/>
              <a:gd name="connsiteX100" fmla="*/ 1066824 w 12206660"/>
              <a:gd name="connsiteY100" fmla="*/ 1736310 h 2089832"/>
              <a:gd name="connsiteX101" fmla="*/ 1007448 w 12206660"/>
              <a:gd name="connsiteY101" fmla="*/ 1732081 h 2089832"/>
              <a:gd name="connsiteX102" fmla="*/ 1003361 w 12206660"/>
              <a:gd name="connsiteY102" fmla="*/ 1733082 h 2089832"/>
              <a:gd name="connsiteX103" fmla="*/ 968322 w 12206660"/>
              <a:gd name="connsiteY103" fmla="*/ 1731263 h 2089832"/>
              <a:gd name="connsiteX104" fmla="*/ 962548 w 12206660"/>
              <a:gd name="connsiteY104" fmla="*/ 1728988 h 2089832"/>
              <a:gd name="connsiteX105" fmla="*/ 953408 w 12206660"/>
              <a:gd name="connsiteY105" fmla="*/ 1730488 h 2089832"/>
              <a:gd name="connsiteX106" fmla="*/ 908128 w 12206660"/>
              <a:gd name="connsiteY106" fmla="*/ 1728137 h 2089832"/>
              <a:gd name="connsiteX107" fmla="*/ 833588 w 12206660"/>
              <a:gd name="connsiteY107" fmla="*/ 1733553 h 2089832"/>
              <a:gd name="connsiteX108" fmla="*/ 830914 w 12206660"/>
              <a:gd name="connsiteY108" fmla="*/ 1733122 h 2089832"/>
              <a:gd name="connsiteX109" fmla="*/ 830312 w 12206660"/>
              <a:gd name="connsiteY109" fmla="*/ 1732888 h 2089832"/>
              <a:gd name="connsiteX110" fmla="*/ 776294 w 12206660"/>
              <a:gd name="connsiteY110" fmla="*/ 1707489 h 2089832"/>
              <a:gd name="connsiteX111" fmla="*/ 737216 w 12206660"/>
              <a:gd name="connsiteY111" fmla="*/ 1716025 h 2089832"/>
              <a:gd name="connsiteX112" fmla="*/ 735209 w 12206660"/>
              <a:gd name="connsiteY112" fmla="*/ 1717708 h 2089832"/>
              <a:gd name="connsiteX113" fmla="*/ 665774 w 12206660"/>
              <a:gd name="connsiteY113" fmla="*/ 1706526 h 2089832"/>
              <a:gd name="connsiteX114" fmla="*/ 549236 w 12206660"/>
              <a:gd name="connsiteY114" fmla="*/ 1682697 h 2089832"/>
              <a:gd name="connsiteX115" fmla="*/ 513999 w 12206660"/>
              <a:gd name="connsiteY115" fmla="*/ 1692982 h 2089832"/>
              <a:gd name="connsiteX116" fmla="*/ 503342 w 12206660"/>
              <a:gd name="connsiteY116" fmla="*/ 1698273 h 2089832"/>
              <a:gd name="connsiteX117" fmla="*/ 494296 w 12206660"/>
              <a:gd name="connsiteY117" fmla="*/ 1695520 h 2089832"/>
              <a:gd name="connsiteX118" fmla="*/ 325092 w 12206660"/>
              <a:gd name="connsiteY118" fmla="*/ 1640644 h 2089832"/>
              <a:gd name="connsiteX119" fmla="*/ 198138 w 12206660"/>
              <a:gd name="connsiteY119" fmla="*/ 1617751 h 2089832"/>
              <a:gd name="connsiteX120" fmla="*/ 86098 w 12206660"/>
              <a:gd name="connsiteY120" fmla="*/ 1607932 h 2089832"/>
              <a:gd name="connsiteX121" fmla="*/ 44184 w 12206660"/>
              <a:gd name="connsiteY121" fmla="*/ 1607313 h 2089832"/>
              <a:gd name="connsiteX122" fmla="*/ 13371 w 12206660"/>
              <a:gd name="connsiteY122" fmla="*/ 1610350 h 2089832"/>
              <a:gd name="connsiteX123" fmla="*/ 0 w 12206660"/>
              <a:gd name="connsiteY123" fmla="*/ 1610510 h 2089832"/>
              <a:gd name="connsiteX124" fmla="*/ 0 w 12206660"/>
              <a:gd name="connsiteY124" fmla="*/ 0 h 2089832"/>
              <a:gd name="connsiteX0" fmla="*/ 0 w 12206660"/>
              <a:gd name="connsiteY0" fmla="*/ 0 h 2089832"/>
              <a:gd name="connsiteX1" fmla="*/ 12206660 w 12206660"/>
              <a:gd name="connsiteY1" fmla="*/ 0 h 2089832"/>
              <a:gd name="connsiteX2" fmla="*/ 12206660 w 12206660"/>
              <a:gd name="connsiteY2" fmla="*/ 1315165 h 2089832"/>
              <a:gd name="connsiteX3" fmla="*/ 12130964 w 12206660"/>
              <a:gd name="connsiteY3" fmla="*/ 1339850 h 2089832"/>
              <a:gd name="connsiteX4" fmla="*/ 11958545 w 12206660"/>
              <a:gd name="connsiteY4" fmla="*/ 1411821 h 2089832"/>
              <a:gd name="connsiteX5" fmla="*/ 11828206 w 12206660"/>
              <a:gd name="connsiteY5" fmla="*/ 1542042 h 2089832"/>
              <a:gd name="connsiteX6" fmla="*/ 11687543 w 12206660"/>
              <a:gd name="connsiteY6" fmla="*/ 1595775 h 2089832"/>
              <a:gd name="connsiteX7" fmla="*/ 11628936 w 12206660"/>
              <a:gd name="connsiteY7" fmla="*/ 1656443 h 2089832"/>
              <a:gd name="connsiteX8" fmla="*/ 11545833 w 12206660"/>
              <a:gd name="connsiteY8" fmla="*/ 1697459 h 2089832"/>
              <a:gd name="connsiteX9" fmla="*/ 11445870 w 12206660"/>
              <a:gd name="connsiteY9" fmla="*/ 1703056 h 2089832"/>
              <a:gd name="connsiteX10" fmla="*/ 11090520 w 12206660"/>
              <a:gd name="connsiteY10" fmla="*/ 1686262 h 2089832"/>
              <a:gd name="connsiteX11" fmla="*/ 10590357 w 12206660"/>
              <a:gd name="connsiteY11" fmla="*/ 1734739 h 2089832"/>
              <a:gd name="connsiteX12" fmla="*/ 10422538 w 12206660"/>
              <a:gd name="connsiteY12" fmla="*/ 1753428 h 2089832"/>
              <a:gd name="connsiteX13" fmla="*/ 10221962 w 12206660"/>
              <a:gd name="connsiteY13" fmla="*/ 1770606 h 2089832"/>
              <a:gd name="connsiteX14" fmla="*/ 9720803 w 12206660"/>
              <a:gd name="connsiteY14" fmla="*/ 1828225 h 2089832"/>
              <a:gd name="connsiteX15" fmla="*/ 9529106 w 12206660"/>
              <a:gd name="connsiteY15" fmla="*/ 1850439 h 2089832"/>
              <a:gd name="connsiteX16" fmla="*/ 9271842 w 12206660"/>
              <a:gd name="connsiteY16" fmla="*/ 1875315 h 2089832"/>
              <a:gd name="connsiteX17" fmla="*/ 9225506 w 12206660"/>
              <a:gd name="connsiteY17" fmla="*/ 1881941 h 2089832"/>
              <a:gd name="connsiteX18" fmla="*/ 9100281 w 12206660"/>
              <a:gd name="connsiteY18" fmla="*/ 1884656 h 2089832"/>
              <a:gd name="connsiteX19" fmla="*/ 8900390 w 12206660"/>
              <a:gd name="connsiteY19" fmla="*/ 1911736 h 2089832"/>
              <a:gd name="connsiteX20" fmla="*/ 8805076 w 12206660"/>
              <a:gd name="connsiteY20" fmla="*/ 1930950 h 2089832"/>
              <a:gd name="connsiteX21" fmla="*/ 8660979 w 12206660"/>
              <a:gd name="connsiteY21" fmla="*/ 1986491 h 2089832"/>
              <a:gd name="connsiteX22" fmla="*/ 8439350 w 12206660"/>
              <a:gd name="connsiteY22" fmla="*/ 1997254 h 2089832"/>
              <a:gd name="connsiteX23" fmla="*/ 8432642 w 12206660"/>
              <a:gd name="connsiteY23" fmla="*/ 1997810 h 2089832"/>
              <a:gd name="connsiteX24" fmla="*/ 8371517 w 12206660"/>
              <a:gd name="connsiteY24" fmla="*/ 1983592 h 2089832"/>
              <a:gd name="connsiteX25" fmla="*/ 8346496 w 12206660"/>
              <a:gd name="connsiteY25" fmla="*/ 1985898 h 2089832"/>
              <a:gd name="connsiteX26" fmla="*/ 8173419 w 12206660"/>
              <a:gd name="connsiteY26" fmla="*/ 1980061 h 2089832"/>
              <a:gd name="connsiteX27" fmla="*/ 7988001 w 12206660"/>
              <a:gd name="connsiteY27" fmla="*/ 1993298 h 2089832"/>
              <a:gd name="connsiteX28" fmla="*/ 7762847 w 12206660"/>
              <a:gd name="connsiteY28" fmla="*/ 1983378 h 2089832"/>
              <a:gd name="connsiteX29" fmla="*/ 7649590 w 12206660"/>
              <a:gd name="connsiteY29" fmla="*/ 1995082 h 2089832"/>
              <a:gd name="connsiteX30" fmla="*/ 7391485 w 12206660"/>
              <a:gd name="connsiteY30" fmla="*/ 1990689 h 2089832"/>
              <a:gd name="connsiteX31" fmla="*/ 7182125 w 12206660"/>
              <a:gd name="connsiteY31" fmla="*/ 1986276 h 2089832"/>
              <a:gd name="connsiteX32" fmla="*/ 7137063 w 12206660"/>
              <a:gd name="connsiteY32" fmla="*/ 1966342 h 2089832"/>
              <a:gd name="connsiteX33" fmla="*/ 6975664 w 12206660"/>
              <a:gd name="connsiteY33" fmla="*/ 1941415 h 2089832"/>
              <a:gd name="connsiteX34" fmla="*/ 6918157 w 12206660"/>
              <a:gd name="connsiteY34" fmla="*/ 1949114 h 2089832"/>
              <a:gd name="connsiteX35" fmla="*/ 6742119 w 12206660"/>
              <a:gd name="connsiteY35" fmla="*/ 1913977 h 2089832"/>
              <a:gd name="connsiteX36" fmla="*/ 6446722 w 12206660"/>
              <a:gd name="connsiteY36" fmla="*/ 1929799 h 2089832"/>
              <a:gd name="connsiteX37" fmla="*/ 6215683 w 12206660"/>
              <a:gd name="connsiteY37" fmla="*/ 1932752 h 2089832"/>
              <a:gd name="connsiteX38" fmla="*/ 6043801 w 12206660"/>
              <a:gd name="connsiteY38" fmla="*/ 1935488 h 2089832"/>
              <a:gd name="connsiteX39" fmla="*/ 5990268 w 12206660"/>
              <a:gd name="connsiteY39" fmla="*/ 1924208 h 2089832"/>
              <a:gd name="connsiteX40" fmla="*/ 5916174 w 12206660"/>
              <a:gd name="connsiteY40" fmla="*/ 1925627 h 2089832"/>
              <a:gd name="connsiteX41" fmla="*/ 5837671 w 12206660"/>
              <a:gd name="connsiteY41" fmla="*/ 1928614 h 2089832"/>
              <a:gd name="connsiteX42" fmla="*/ 5778111 w 12206660"/>
              <a:gd name="connsiteY42" fmla="*/ 1927598 h 2089832"/>
              <a:gd name="connsiteX43" fmla="*/ 5793501 w 12206660"/>
              <a:gd name="connsiteY43" fmla="*/ 1925689 h 2089832"/>
              <a:gd name="connsiteX44" fmla="*/ 5763512 w 12206660"/>
              <a:gd name="connsiteY44" fmla="*/ 1927350 h 2089832"/>
              <a:gd name="connsiteX45" fmla="*/ 5778111 w 12206660"/>
              <a:gd name="connsiteY45" fmla="*/ 1927598 h 2089832"/>
              <a:gd name="connsiteX46" fmla="*/ 5707844 w 12206660"/>
              <a:gd name="connsiteY46" fmla="*/ 1936318 h 2089832"/>
              <a:gd name="connsiteX47" fmla="*/ 5635699 w 12206660"/>
              <a:gd name="connsiteY47" fmla="*/ 1918775 h 2089832"/>
              <a:gd name="connsiteX48" fmla="*/ 5552028 w 12206660"/>
              <a:gd name="connsiteY48" fmla="*/ 1921042 h 2089832"/>
              <a:gd name="connsiteX49" fmla="*/ 5356773 w 12206660"/>
              <a:gd name="connsiteY49" fmla="*/ 1922802 h 2089832"/>
              <a:gd name="connsiteX50" fmla="*/ 5152667 w 12206660"/>
              <a:gd name="connsiteY50" fmla="*/ 1929678 h 2089832"/>
              <a:gd name="connsiteX51" fmla="*/ 5033716 w 12206660"/>
              <a:gd name="connsiteY51" fmla="*/ 1936212 h 2089832"/>
              <a:gd name="connsiteX52" fmla="*/ 4950107 w 12206660"/>
              <a:gd name="connsiteY52" fmla="*/ 1943113 h 2089832"/>
              <a:gd name="connsiteX53" fmla="*/ 4884929 w 12206660"/>
              <a:gd name="connsiteY53" fmla="*/ 1968857 h 2089832"/>
              <a:gd name="connsiteX54" fmla="*/ 4823229 w 12206660"/>
              <a:gd name="connsiteY54" fmla="*/ 1997913 h 2089832"/>
              <a:gd name="connsiteX55" fmla="*/ 4817440 w 12206660"/>
              <a:gd name="connsiteY55" fmla="*/ 1998572 h 2089832"/>
              <a:gd name="connsiteX56" fmla="*/ 4812500 w 12206660"/>
              <a:gd name="connsiteY56" fmla="*/ 1995382 h 2089832"/>
              <a:gd name="connsiteX57" fmla="*/ 4797658 w 12206660"/>
              <a:gd name="connsiteY57" fmla="*/ 2001605 h 2089832"/>
              <a:gd name="connsiteX58" fmla="*/ 4736224 w 12206660"/>
              <a:gd name="connsiteY58" fmla="*/ 2011282 h 2089832"/>
              <a:gd name="connsiteX59" fmla="*/ 4727725 w 12206660"/>
              <a:gd name="connsiteY59" fmla="*/ 2023413 h 2089832"/>
              <a:gd name="connsiteX60" fmla="*/ 4709088 w 12206660"/>
              <a:gd name="connsiteY60" fmla="*/ 2032088 h 2089832"/>
              <a:gd name="connsiteX61" fmla="*/ 4651499 w 12206660"/>
              <a:gd name="connsiteY61" fmla="*/ 2030726 h 2089832"/>
              <a:gd name="connsiteX62" fmla="*/ 4537556 w 12206660"/>
              <a:gd name="connsiteY62" fmla="*/ 2055023 h 2089832"/>
              <a:gd name="connsiteX63" fmla="*/ 4383708 w 12206660"/>
              <a:gd name="connsiteY63" fmla="*/ 2066118 h 2089832"/>
              <a:gd name="connsiteX64" fmla="*/ 4303173 w 12206660"/>
              <a:gd name="connsiteY64" fmla="*/ 2069280 h 2089832"/>
              <a:gd name="connsiteX65" fmla="*/ 4273747 w 12206660"/>
              <a:gd name="connsiteY65" fmla="*/ 2072119 h 2089832"/>
              <a:gd name="connsiteX66" fmla="*/ 4222473 w 12206660"/>
              <a:gd name="connsiteY66" fmla="*/ 2069712 h 2089832"/>
              <a:gd name="connsiteX67" fmla="*/ 4219526 w 12206660"/>
              <a:gd name="connsiteY67" fmla="*/ 2065381 h 2089832"/>
              <a:gd name="connsiteX68" fmla="*/ 4154454 w 12206660"/>
              <a:gd name="connsiteY68" fmla="*/ 2073653 h 2089832"/>
              <a:gd name="connsiteX69" fmla="*/ 4137325 w 12206660"/>
              <a:gd name="connsiteY69" fmla="*/ 2071476 h 2089832"/>
              <a:gd name="connsiteX70" fmla="*/ 4131292 w 12206660"/>
              <a:gd name="connsiteY70" fmla="*/ 2073038 h 2089832"/>
              <a:gd name="connsiteX71" fmla="*/ 4126289 w 12206660"/>
              <a:gd name="connsiteY71" fmla="*/ 2070072 h 2089832"/>
              <a:gd name="connsiteX72" fmla="*/ 4035752 w 12206660"/>
              <a:gd name="connsiteY72" fmla="*/ 2050461 h 2089832"/>
              <a:gd name="connsiteX73" fmla="*/ 4042929 w 12206660"/>
              <a:gd name="connsiteY73" fmla="*/ 2058060 h 2089832"/>
              <a:gd name="connsiteX74" fmla="*/ 4006345 w 12206660"/>
              <a:gd name="connsiteY74" fmla="*/ 2060685 h 2089832"/>
              <a:gd name="connsiteX75" fmla="*/ 4003002 w 12206660"/>
              <a:gd name="connsiteY75" fmla="*/ 2064449 h 2089832"/>
              <a:gd name="connsiteX76" fmla="*/ 3961828 w 12206660"/>
              <a:gd name="connsiteY76" fmla="*/ 2056928 h 2089832"/>
              <a:gd name="connsiteX77" fmla="*/ 3918758 w 12206660"/>
              <a:gd name="connsiteY77" fmla="*/ 2059343 h 2089832"/>
              <a:gd name="connsiteX78" fmla="*/ 3819277 w 12206660"/>
              <a:gd name="connsiteY78" fmla="*/ 2078849 h 2089832"/>
              <a:gd name="connsiteX79" fmla="*/ 3651680 w 12206660"/>
              <a:gd name="connsiteY79" fmla="*/ 2076843 h 2089832"/>
              <a:gd name="connsiteX80" fmla="*/ 3503443 w 12206660"/>
              <a:gd name="connsiteY80" fmla="*/ 2089832 h 2089832"/>
              <a:gd name="connsiteX81" fmla="*/ 3408303 w 12206660"/>
              <a:gd name="connsiteY81" fmla="*/ 2089456 h 2089832"/>
              <a:gd name="connsiteX82" fmla="*/ 3222720 w 12206660"/>
              <a:gd name="connsiteY82" fmla="*/ 2078146 h 2089832"/>
              <a:gd name="connsiteX83" fmla="*/ 3033055 w 12206660"/>
              <a:gd name="connsiteY83" fmla="*/ 2043338 h 2089832"/>
              <a:gd name="connsiteX84" fmla="*/ 2631240 w 12206660"/>
              <a:gd name="connsiteY84" fmla="*/ 2012594 h 2089832"/>
              <a:gd name="connsiteX85" fmla="*/ 2211074 w 12206660"/>
              <a:gd name="connsiteY85" fmla="*/ 1887295 h 2089832"/>
              <a:gd name="connsiteX86" fmla="*/ 2125611 w 12206660"/>
              <a:gd name="connsiteY86" fmla="*/ 1860133 h 2089832"/>
              <a:gd name="connsiteX87" fmla="*/ 1963340 w 12206660"/>
              <a:gd name="connsiteY87" fmla="*/ 1832202 h 2089832"/>
              <a:gd name="connsiteX88" fmla="*/ 1962517 w 12206660"/>
              <a:gd name="connsiteY88" fmla="*/ 1832186 h 2089832"/>
              <a:gd name="connsiteX89" fmla="*/ 1962517 w 12206660"/>
              <a:gd name="connsiteY89" fmla="*/ 1815487 h 2089832"/>
              <a:gd name="connsiteX90" fmla="*/ 1827774 w 12206660"/>
              <a:gd name="connsiteY90" fmla="*/ 1827188 h 2089832"/>
              <a:gd name="connsiteX91" fmla="*/ 1660603 w 12206660"/>
              <a:gd name="connsiteY91" fmla="*/ 1783672 h 2089832"/>
              <a:gd name="connsiteX92" fmla="*/ 1567951 w 12206660"/>
              <a:gd name="connsiteY92" fmla="*/ 1742322 h 2089832"/>
              <a:gd name="connsiteX93" fmla="*/ 1490867 w 12206660"/>
              <a:gd name="connsiteY93" fmla="*/ 1726322 h 2089832"/>
              <a:gd name="connsiteX94" fmla="*/ 1378607 w 12206660"/>
              <a:gd name="connsiteY94" fmla="*/ 1730659 h 2089832"/>
              <a:gd name="connsiteX95" fmla="*/ 1259059 w 12206660"/>
              <a:gd name="connsiteY95" fmla="*/ 1734123 h 2089832"/>
              <a:gd name="connsiteX96" fmla="*/ 1251708 w 12206660"/>
              <a:gd name="connsiteY96" fmla="*/ 1733300 h 2089832"/>
              <a:gd name="connsiteX97" fmla="*/ 1169557 w 12206660"/>
              <a:gd name="connsiteY97" fmla="*/ 1736344 h 2089832"/>
              <a:gd name="connsiteX98" fmla="*/ 1138122 w 12206660"/>
              <a:gd name="connsiteY98" fmla="*/ 1734568 h 2089832"/>
              <a:gd name="connsiteX99" fmla="*/ 1076067 w 12206660"/>
              <a:gd name="connsiteY99" fmla="*/ 1736148 h 2089832"/>
              <a:gd name="connsiteX100" fmla="*/ 1066824 w 12206660"/>
              <a:gd name="connsiteY100" fmla="*/ 1736310 h 2089832"/>
              <a:gd name="connsiteX101" fmla="*/ 1007448 w 12206660"/>
              <a:gd name="connsiteY101" fmla="*/ 1732081 h 2089832"/>
              <a:gd name="connsiteX102" fmla="*/ 1003361 w 12206660"/>
              <a:gd name="connsiteY102" fmla="*/ 1733082 h 2089832"/>
              <a:gd name="connsiteX103" fmla="*/ 968322 w 12206660"/>
              <a:gd name="connsiteY103" fmla="*/ 1731263 h 2089832"/>
              <a:gd name="connsiteX104" fmla="*/ 962548 w 12206660"/>
              <a:gd name="connsiteY104" fmla="*/ 1728988 h 2089832"/>
              <a:gd name="connsiteX105" fmla="*/ 953408 w 12206660"/>
              <a:gd name="connsiteY105" fmla="*/ 1730488 h 2089832"/>
              <a:gd name="connsiteX106" fmla="*/ 908128 w 12206660"/>
              <a:gd name="connsiteY106" fmla="*/ 1728137 h 2089832"/>
              <a:gd name="connsiteX107" fmla="*/ 833588 w 12206660"/>
              <a:gd name="connsiteY107" fmla="*/ 1733553 h 2089832"/>
              <a:gd name="connsiteX108" fmla="*/ 830914 w 12206660"/>
              <a:gd name="connsiteY108" fmla="*/ 1733122 h 2089832"/>
              <a:gd name="connsiteX109" fmla="*/ 830312 w 12206660"/>
              <a:gd name="connsiteY109" fmla="*/ 1732888 h 2089832"/>
              <a:gd name="connsiteX110" fmla="*/ 776294 w 12206660"/>
              <a:gd name="connsiteY110" fmla="*/ 1707489 h 2089832"/>
              <a:gd name="connsiteX111" fmla="*/ 737216 w 12206660"/>
              <a:gd name="connsiteY111" fmla="*/ 1716025 h 2089832"/>
              <a:gd name="connsiteX112" fmla="*/ 735209 w 12206660"/>
              <a:gd name="connsiteY112" fmla="*/ 1717708 h 2089832"/>
              <a:gd name="connsiteX113" fmla="*/ 665774 w 12206660"/>
              <a:gd name="connsiteY113" fmla="*/ 1706526 h 2089832"/>
              <a:gd name="connsiteX114" fmla="*/ 549236 w 12206660"/>
              <a:gd name="connsiteY114" fmla="*/ 1682697 h 2089832"/>
              <a:gd name="connsiteX115" fmla="*/ 513999 w 12206660"/>
              <a:gd name="connsiteY115" fmla="*/ 1692982 h 2089832"/>
              <a:gd name="connsiteX116" fmla="*/ 503342 w 12206660"/>
              <a:gd name="connsiteY116" fmla="*/ 1698273 h 2089832"/>
              <a:gd name="connsiteX117" fmla="*/ 494296 w 12206660"/>
              <a:gd name="connsiteY117" fmla="*/ 1695520 h 2089832"/>
              <a:gd name="connsiteX118" fmla="*/ 325092 w 12206660"/>
              <a:gd name="connsiteY118" fmla="*/ 1640644 h 2089832"/>
              <a:gd name="connsiteX119" fmla="*/ 198138 w 12206660"/>
              <a:gd name="connsiteY119" fmla="*/ 1617751 h 2089832"/>
              <a:gd name="connsiteX120" fmla="*/ 86098 w 12206660"/>
              <a:gd name="connsiteY120" fmla="*/ 1607932 h 2089832"/>
              <a:gd name="connsiteX121" fmla="*/ 44184 w 12206660"/>
              <a:gd name="connsiteY121" fmla="*/ 1607313 h 2089832"/>
              <a:gd name="connsiteX122" fmla="*/ 13371 w 12206660"/>
              <a:gd name="connsiteY122" fmla="*/ 1610350 h 2089832"/>
              <a:gd name="connsiteX123" fmla="*/ 0 w 12206660"/>
              <a:gd name="connsiteY123" fmla="*/ 1610510 h 2089832"/>
              <a:gd name="connsiteX124" fmla="*/ 0 w 12206660"/>
              <a:gd name="connsiteY124" fmla="*/ 0 h 2089832"/>
              <a:gd name="connsiteX0" fmla="*/ 0 w 12206660"/>
              <a:gd name="connsiteY0" fmla="*/ 0 h 2089832"/>
              <a:gd name="connsiteX1" fmla="*/ 12206660 w 12206660"/>
              <a:gd name="connsiteY1" fmla="*/ 0 h 2089832"/>
              <a:gd name="connsiteX2" fmla="*/ 12206660 w 12206660"/>
              <a:gd name="connsiteY2" fmla="*/ 1315165 h 2089832"/>
              <a:gd name="connsiteX3" fmla="*/ 12130964 w 12206660"/>
              <a:gd name="connsiteY3" fmla="*/ 1339850 h 2089832"/>
              <a:gd name="connsiteX4" fmla="*/ 11958545 w 12206660"/>
              <a:gd name="connsiteY4" fmla="*/ 1411821 h 2089832"/>
              <a:gd name="connsiteX5" fmla="*/ 11828206 w 12206660"/>
              <a:gd name="connsiteY5" fmla="*/ 1542042 h 2089832"/>
              <a:gd name="connsiteX6" fmla="*/ 11687543 w 12206660"/>
              <a:gd name="connsiteY6" fmla="*/ 1595775 h 2089832"/>
              <a:gd name="connsiteX7" fmla="*/ 11628936 w 12206660"/>
              <a:gd name="connsiteY7" fmla="*/ 1656443 h 2089832"/>
              <a:gd name="connsiteX8" fmla="*/ 11545833 w 12206660"/>
              <a:gd name="connsiteY8" fmla="*/ 1697459 h 2089832"/>
              <a:gd name="connsiteX9" fmla="*/ 11415798 w 12206660"/>
              <a:gd name="connsiteY9" fmla="*/ 1698031 h 2089832"/>
              <a:gd name="connsiteX10" fmla="*/ 11090520 w 12206660"/>
              <a:gd name="connsiteY10" fmla="*/ 1686262 h 2089832"/>
              <a:gd name="connsiteX11" fmla="*/ 10590357 w 12206660"/>
              <a:gd name="connsiteY11" fmla="*/ 1734739 h 2089832"/>
              <a:gd name="connsiteX12" fmla="*/ 10422538 w 12206660"/>
              <a:gd name="connsiteY12" fmla="*/ 1753428 h 2089832"/>
              <a:gd name="connsiteX13" fmla="*/ 10221962 w 12206660"/>
              <a:gd name="connsiteY13" fmla="*/ 1770606 h 2089832"/>
              <a:gd name="connsiteX14" fmla="*/ 9720803 w 12206660"/>
              <a:gd name="connsiteY14" fmla="*/ 1828225 h 2089832"/>
              <a:gd name="connsiteX15" fmla="*/ 9529106 w 12206660"/>
              <a:gd name="connsiteY15" fmla="*/ 1850439 h 2089832"/>
              <a:gd name="connsiteX16" fmla="*/ 9271842 w 12206660"/>
              <a:gd name="connsiteY16" fmla="*/ 1875315 h 2089832"/>
              <a:gd name="connsiteX17" fmla="*/ 9225506 w 12206660"/>
              <a:gd name="connsiteY17" fmla="*/ 1881941 h 2089832"/>
              <a:gd name="connsiteX18" fmla="*/ 9100281 w 12206660"/>
              <a:gd name="connsiteY18" fmla="*/ 1884656 h 2089832"/>
              <a:gd name="connsiteX19" fmla="*/ 8900390 w 12206660"/>
              <a:gd name="connsiteY19" fmla="*/ 1911736 h 2089832"/>
              <a:gd name="connsiteX20" fmla="*/ 8805076 w 12206660"/>
              <a:gd name="connsiteY20" fmla="*/ 1930950 h 2089832"/>
              <a:gd name="connsiteX21" fmla="*/ 8660979 w 12206660"/>
              <a:gd name="connsiteY21" fmla="*/ 1986491 h 2089832"/>
              <a:gd name="connsiteX22" fmla="*/ 8439350 w 12206660"/>
              <a:gd name="connsiteY22" fmla="*/ 1997254 h 2089832"/>
              <a:gd name="connsiteX23" fmla="*/ 8432642 w 12206660"/>
              <a:gd name="connsiteY23" fmla="*/ 1997810 h 2089832"/>
              <a:gd name="connsiteX24" fmla="*/ 8371517 w 12206660"/>
              <a:gd name="connsiteY24" fmla="*/ 1983592 h 2089832"/>
              <a:gd name="connsiteX25" fmla="*/ 8346496 w 12206660"/>
              <a:gd name="connsiteY25" fmla="*/ 1985898 h 2089832"/>
              <a:gd name="connsiteX26" fmla="*/ 8173419 w 12206660"/>
              <a:gd name="connsiteY26" fmla="*/ 1980061 h 2089832"/>
              <a:gd name="connsiteX27" fmla="*/ 7988001 w 12206660"/>
              <a:gd name="connsiteY27" fmla="*/ 1993298 h 2089832"/>
              <a:gd name="connsiteX28" fmla="*/ 7762847 w 12206660"/>
              <a:gd name="connsiteY28" fmla="*/ 1983378 h 2089832"/>
              <a:gd name="connsiteX29" fmla="*/ 7649590 w 12206660"/>
              <a:gd name="connsiteY29" fmla="*/ 1995082 h 2089832"/>
              <a:gd name="connsiteX30" fmla="*/ 7391485 w 12206660"/>
              <a:gd name="connsiteY30" fmla="*/ 1990689 h 2089832"/>
              <a:gd name="connsiteX31" fmla="*/ 7182125 w 12206660"/>
              <a:gd name="connsiteY31" fmla="*/ 1986276 h 2089832"/>
              <a:gd name="connsiteX32" fmla="*/ 7137063 w 12206660"/>
              <a:gd name="connsiteY32" fmla="*/ 1966342 h 2089832"/>
              <a:gd name="connsiteX33" fmla="*/ 6975664 w 12206660"/>
              <a:gd name="connsiteY33" fmla="*/ 1941415 h 2089832"/>
              <a:gd name="connsiteX34" fmla="*/ 6918157 w 12206660"/>
              <a:gd name="connsiteY34" fmla="*/ 1949114 h 2089832"/>
              <a:gd name="connsiteX35" fmla="*/ 6742119 w 12206660"/>
              <a:gd name="connsiteY35" fmla="*/ 1913977 h 2089832"/>
              <a:gd name="connsiteX36" fmla="*/ 6446722 w 12206660"/>
              <a:gd name="connsiteY36" fmla="*/ 1929799 h 2089832"/>
              <a:gd name="connsiteX37" fmla="*/ 6215683 w 12206660"/>
              <a:gd name="connsiteY37" fmla="*/ 1932752 h 2089832"/>
              <a:gd name="connsiteX38" fmla="*/ 6043801 w 12206660"/>
              <a:gd name="connsiteY38" fmla="*/ 1935488 h 2089832"/>
              <a:gd name="connsiteX39" fmla="*/ 5990268 w 12206660"/>
              <a:gd name="connsiteY39" fmla="*/ 1924208 h 2089832"/>
              <a:gd name="connsiteX40" fmla="*/ 5916174 w 12206660"/>
              <a:gd name="connsiteY40" fmla="*/ 1925627 h 2089832"/>
              <a:gd name="connsiteX41" fmla="*/ 5837671 w 12206660"/>
              <a:gd name="connsiteY41" fmla="*/ 1928614 h 2089832"/>
              <a:gd name="connsiteX42" fmla="*/ 5778111 w 12206660"/>
              <a:gd name="connsiteY42" fmla="*/ 1927598 h 2089832"/>
              <a:gd name="connsiteX43" fmla="*/ 5793501 w 12206660"/>
              <a:gd name="connsiteY43" fmla="*/ 1925689 h 2089832"/>
              <a:gd name="connsiteX44" fmla="*/ 5763512 w 12206660"/>
              <a:gd name="connsiteY44" fmla="*/ 1927350 h 2089832"/>
              <a:gd name="connsiteX45" fmla="*/ 5778111 w 12206660"/>
              <a:gd name="connsiteY45" fmla="*/ 1927598 h 2089832"/>
              <a:gd name="connsiteX46" fmla="*/ 5707844 w 12206660"/>
              <a:gd name="connsiteY46" fmla="*/ 1936318 h 2089832"/>
              <a:gd name="connsiteX47" fmla="*/ 5635699 w 12206660"/>
              <a:gd name="connsiteY47" fmla="*/ 1918775 h 2089832"/>
              <a:gd name="connsiteX48" fmla="*/ 5552028 w 12206660"/>
              <a:gd name="connsiteY48" fmla="*/ 1921042 h 2089832"/>
              <a:gd name="connsiteX49" fmla="*/ 5356773 w 12206660"/>
              <a:gd name="connsiteY49" fmla="*/ 1922802 h 2089832"/>
              <a:gd name="connsiteX50" fmla="*/ 5152667 w 12206660"/>
              <a:gd name="connsiteY50" fmla="*/ 1929678 h 2089832"/>
              <a:gd name="connsiteX51" fmla="*/ 5033716 w 12206660"/>
              <a:gd name="connsiteY51" fmla="*/ 1936212 h 2089832"/>
              <a:gd name="connsiteX52" fmla="*/ 4950107 w 12206660"/>
              <a:gd name="connsiteY52" fmla="*/ 1943113 h 2089832"/>
              <a:gd name="connsiteX53" fmla="*/ 4884929 w 12206660"/>
              <a:gd name="connsiteY53" fmla="*/ 1968857 h 2089832"/>
              <a:gd name="connsiteX54" fmla="*/ 4823229 w 12206660"/>
              <a:gd name="connsiteY54" fmla="*/ 1997913 h 2089832"/>
              <a:gd name="connsiteX55" fmla="*/ 4817440 w 12206660"/>
              <a:gd name="connsiteY55" fmla="*/ 1998572 h 2089832"/>
              <a:gd name="connsiteX56" fmla="*/ 4812500 w 12206660"/>
              <a:gd name="connsiteY56" fmla="*/ 1995382 h 2089832"/>
              <a:gd name="connsiteX57" fmla="*/ 4797658 w 12206660"/>
              <a:gd name="connsiteY57" fmla="*/ 2001605 h 2089832"/>
              <a:gd name="connsiteX58" fmla="*/ 4736224 w 12206660"/>
              <a:gd name="connsiteY58" fmla="*/ 2011282 h 2089832"/>
              <a:gd name="connsiteX59" fmla="*/ 4727725 w 12206660"/>
              <a:gd name="connsiteY59" fmla="*/ 2023413 h 2089832"/>
              <a:gd name="connsiteX60" fmla="*/ 4709088 w 12206660"/>
              <a:gd name="connsiteY60" fmla="*/ 2032088 h 2089832"/>
              <a:gd name="connsiteX61" fmla="*/ 4651499 w 12206660"/>
              <a:gd name="connsiteY61" fmla="*/ 2030726 h 2089832"/>
              <a:gd name="connsiteX62" fmla="*/ 4537556 w 12206660"/>
              <a:gd name="connsiteY62" fmla="*/ 2055023 h 2089832"/>
              <a:gd name="connsiteX63" fmla="*/ 4383708 w 12206660"/>
              <a:gd name="connsiteY63" fmla="*/ 2066118 h 2089832"/>
              <a:gd name="connsiteX64" fmla="*/ 4303173 w 12206660"/>
              <a:gd name="connsiteY64" fmla="*/ 2069280 h 2089832"/>
              <a:gd name="connsiteX65" fmla="*/ 4273747 w 12206660"/>
              <a:gd name="connsiteY65" fmla="*/ 2072119 h 2089832"/>
              <a:gd name="connsiteX66" fmla="*/ 4222473 w 12206660"/>
              <a:gd name="connsiteY66" fmla="*/ 2069712 h 2089832"/>
              <a:gd name="connsiteX67" fmla="*/ 4219526 w 12206660"/>
              <a:gd name="connsiteY67" fmla="*/ 2065381 h 2089832"/>
              <a:gd name="connsiteX68" fmla="*/ 4154454 w 12206660"/>
              <a:gd name="connsiteY68" fmla="*/ 2073653 h 2089832"/>
              <a:gd name="connsiteX69" fmla="*/ 4137325 w 12206660"/>
              <a:gd name="connsiteY69" fmla="*/ 2071476 h 2089832"/>
              <a:gd name="connsiteX70" fmla="*/ 4131292 w 12206660"/>
              <a:gd name="connsiteY70" fmla="*/ 2073038 h 2089832"/>
              <a:gd name="connsiteX71" fmla="*/ 4126289 w 12206660"/>
              <a:gd name="connsiteY71" fmla="*/ 2070072 h 2089832"/>
              <a:gd name="connsiteX72" fmla="*/ 4035752 w 12206660"/>
              <a:gd name="connsiteY72" fmla="*/ 2050461 h 2089832"/>
              <a:gd name="connsiteX73" fmla="*/ 4042929 w 12206660"/>
              <a:gd name="connsiteY73" fmla="*/ 2058060 h 2089832"/>
              <a:gd name="connsiteX74" fmla="*/ 4006345 w 12206660"/>
              <a:gd name="connsiteY74" fmla="*/ 2060685 h 2089832"/>
              <a:gd name="connsiteX75" fmla="*/ 4003002 w 12206660"/>
              <a:gd name="connsiteY75" fmla="*/ 2064449 h 2089832"/>
              <a:gd name="connsiteX76" fmla="*/ 3961828 w 12206660"/>
              <a:gd name="connsiteY76" fmla="*/ 2056928 h 2089832"/>
              <a:gd name="connsiteX77" fmla="*/ 3918758 w 12206660"/>
              <a:gd name="connsiteY77" fmla="*/ 2059343 h 2089832"/>
              <a:gd name="connsiteX78" fmla="*/ 3819277 w 12206660"/>
              <a:gd name="connsiteY78" fmla="*/ 2078849 h 2089832"/>
              <a:gd name="connsiteX79" fmla="*/ 3651680 w 12206660"/>
              <a:gd name="connsiteY79" fmla="*/ 2076843 h 2089832"/>
              <a:gd name="connsiteX80" fmla="*/ 3503443 w 12206660"/>
              <a:gd name="connsiteY80" fmla="*/ 2089832 h 2089832"/>
              <a:gd name="connsiteX81" fmla="*/ 3408303 w 12206660"/>
              <a:gd name="connsiteY81" fmla="*/ 2089456 h 2089832"/>
              <a:gd name="connsiteX82" fmla="*/ 3222720 w 12206660"/>
              <a:gd name="connsiteY82" fmla="*/ 2078146 h 2089832"/>
              <a:gd name="connsiteX83" fmla="*/ 3033055 w 12206660"/>
              <a:gd name="connsiteY83" fmla="*/ 2043338 h 2089832"/>
              <a:gd name="connsiteX84" fmla="*/ 2631240 w 12206660"/>
              <a:gd name="connsiteY84" fmla="*/ 2012594 h 2089832"/>
              <a:gd name="connsiteX85" fmla="*/ 2211074 w 12206660"/>
              <a:gd name="connsiteY85" fmla="*/ 1887295 h 2089832"/>
              <a:gd name="connsiteX86" fmla="*/ 2125611 w 12206660"/>
              <a:gd name="connsiteY86" fmla="*/ 1860133 h 2089832"/>
              <a:gd name="connsiteX87" fmla="*/ 1963340 w 12206660"/>
              <a:gd name="connsiteY87" fmla="*/ 1832202 h 2089832"/>
              <a:gd name="connsiteX88" fmla="*/ 1962517 w 12206660"/>
              <a:gd name="connsiteY88" fmla="*/ 1832186 h 2089832"/>
              <a:gd name="connsiteX89" fmla="*/ 1962517 w 12206660"/>
              <a:gd name="connsiteY89" fmla="*/ 1815487 h 2089832"/>
              <a:gd name="connsiteX90" fmla="*/ 1827774 w 12206660"/>
              <a:gd name="connsiteY90" fmla="*/ 1827188 h 2089832"/>
              <a:gd name="connsiteX91" fmla="*/ 1660603 w 12206660"/>
              <a:gd name="connsiteY91" fmla="*/ 1783672 h 2089832"/>
              <a:gd name="connsiteX92" fmla="*/ 1567951 w 12206660"/>
              <a:gd name="connsiteY92" fmla="*/ 1742322 h 2089832"/>
              <a:gd name="connsiteX93" fmla="*/ 1490867 w 12206660"/>
              <a:gd name="connsiteY93" fmla="*/ 1726322 h 2089832"/>
              <a:gd name="connsiteX94" fmla="*/ 1378607 w 12206660"/>
              <a:gd name="connsiteY94" fmla="*/ 1730659 h 2089832"/>
              <a:gd name="connsiteX95" fmla="*/ 1259059 w 12206660"/>
              <a:gd name="connsiteY95" fmla="*/ 1734123 h 2089832"/>
              <a:gd name="connsiteX96" fmla="*/ 1251708 w 12206660"/>
              <a:gd name="connsiteY96" fmla="*/ 1733300 h 2089832"/>
              <a:gd name="connsiteX97" fmla="*/ 1169557 w 12206660"/>
              <a:gd name="connsiteY97" fmla="*/ 1736344 h 2089832"/>
              <a:gd name="connsiteX98" fmla="*/ 1138122 w 12206660"/>
              <a:gd name="connsiteY98" fmla="*/ 1734568 h 2089832"/>
              <a:gd name="connsiteX99" fmla="*/ 1076067 w 12206660"/>
              <a:gd name="connsiteY99" fmla="*/ 1736148 h 2089832"/>
              <a:gd name="connsiteX100" fmla="*/ 1066824 w 12206660"/>
              <a:gd name="connsiteY100" fmla="*/ 1736310 h 2089832"/>
              <a:gd name="connsiteX101" fmla="*/ 1007448 w 12206660"/>
              <a:gd name="connsiteY101" fmla="*/ 1732081 h 2089832"/>
              <a:gd name="connsiteX102" fmla="*/ 1003361 w 12206660"/>
              <a:gd name="connsiteY102" fmla="*/ 1733082 h 2089832"/>
              <a:gd name="connsiteX103" fmla="*/ 968322 w 12206660"/>
              <a:gd name="connsiteY103" fmla="*/ 1731263 h 2089832"/>
              <a:gd name="connsiteX104" fmla="*/ 962548 w 12206660"/>
              <a:gd name="connsiteY104" fmla="*/ 1728988 h 2089832"/>
              <a:gd name="connsiteX105" fmla="*/ 953408 w 12206660"/>
              <a:gd name="connsiteY105" fmla="*/ 1730488 h 2089832"/>
              <a:gd name="connsiteX106" fmla="*/ 908128 w 12206660"/>
              <a:gd name="connsiteY106" fmla="*/ 1728137 h 2089832"/>
              <a:gd name="connsiteX107" fmla="*/ 833588 w 12206660"/>
              <a:gd name="connsiteY107" fmla="*/ 1733553 h 2089832"/>
              <a:gd name="connsiteX108" fmla="*/ 830914 w 12206660"/>
              <a:gd name="connsiteY108" fmla="*/ 1733122 h 2089832"/>
              <a:gd name="connsiteX109" fmla="*/ 830312 w 12206660"/>
              <a:gd name="connsiteY109" fmla="*/ 1732888 h 2089832"/>
              <a:gd name="connsiteX110" fmla="*/ 776294 w 12206660"/>
              <a:gd name="connsiteY110" fmla="*/ 1707489 h 2089832"/>
              <a:gd name="connsiteX111" fmla="*/ 737216 w 12206660"/>
              <a:gd name="connsiteY111" fmla="*/ 1716025 h 2089832"/>
              <a:gd name="connsiteX112" fmla="*/ 735209 w 12206660"/>
              <a:gd name="connsiteY112" fmla="*/ 1717708 h 2089832"/>
              <a:gd name="connsiteX113" fmla="*/ 665774 w 12206660"/>
              <a:gd name="connsiteY113" fmla="*/ 1706526 h 2089832"/>
              <a:gd name="connsiteX114" fmla="*/ 549236 w 12206660"/>
              <a:gd name="connsiteY114" fmla="*/ 1682697 h 2089832"/>
              <a:gd name="connsiteX115" fmla="*/ 513999 w 12206660"/>
              <a:gd name="connsiteY115" fmla="*/ 1692982 h 2089832"/>
              <a:gd name="connsiteX116" fmla="*/ 503342 w 12206660"/>
              <a:gd name="connsiteY116" fmla="*/ 1698273 h 2089832"/>
              <a:gd name="connsiteX117" fmla="*/ 494296 w 12206660"/>
              <a:gd name="connsiteY117" fmla="*/ 1695520 h 2089832"/>
              <a:gd name="connsiteX118" fmla="*/ 325092 w 12206660"/>
              <a:gd name="connsiteY118" fmla="*/ 1640644 h 2089832"/>
              <a:gd name="connsiteX119" fmla="*/ 198138 w 12206660"/>
              <a:gd name="connsiteY119" fmla="*/ 1617751 h 2089832"/>
              <a:gd name="connsiteX120" fmla="*/ 86098 w 12206660"/>
              <a:gd name="connsiteY120" fmla="*/ 1607932 h 2089832"/>
              <a:gd name="connsiteX121" fmla="*/ 44184 w 12206660"/>
              <a:gd name="connsiteY121" fmla="*/ 1607313 h 2089832"/>
              <a:gd name="connsiteX122" fmla="*/ 13371 w 12206660"/>
              <a:gd name="connsiteY122" fmla="*/ 1610350 h 2089832"/>
              <a:gd name="connsiteX123" fmla="*/ 0 w 12206660"/>
              <a:gd name="connsiteY123" fmla="*/ 1610510 h 2089832"/>
              <a:gd name="connsiteX124" fmla="*/ 0 w 12206660"/>
              <a:gd name="connsiteY124" fmla="*/ 0 h 2089832"/>
              <a:gd name="connsiteX0" fmla="*/ 0 w 12206660"/>
              <a:gd name="connsiteY0" fmla="*/ 0 h 2089832"/>
              <a:gd name="connsiteX1" fmla="*/ 12206660 w 12206660"/>
              <a:gd name="connsiteY1" fmla="*/ 0 h 2089832"/>
              <a:gd name="connsiteX2" fmla="*/ 12206660 w 12206660"/>
              <a:gd name="connsiteY2" fmla="*/ 1315165 h 2089832"/>
              <a:gd name="connsiteX3" fmla="*/ 12130964 w 12206660"/>
              <a:gd name="connsiteY3" fmla="*/ 1339850 h 2089832"/>
              <a:gd name="connsiteX4" fmla="*/ 11958545 w 12206660"/>
              <a:gd name="connsiteY4" fmla="*/ 1411821 h 2089832"/>
              <a:gd name="connsiteX5" fmla="*/ 11828206 w 12206660"/>
              <a:gd name="connsiteY5" fmla="*/ 1542042 h 2089832"/>
              <a:gd name="connsiteX6" fmla="*/ 11687543 w 12206660"/>
              <a:gd name="connsiteY6" fmla="*/ 1595775 h 2089832"/>
              <a:gd name="connsiteX7" fmla="*/ 11628936 w 12206660"/>
              <a:gd name="connsiteY7" fmla="*/ 1656443 h 2089832"/>
              <a:gd name="connsiteX8" fmla="*/ 11540821 w 12206660"/>
              <a:gd name="connsiteY8" fmla="*/ 1687410 h 2089832"/>
              <a:gd name="connsiteX9" fmla="*/ 11415798 w 12206660"/>
              <a:gd name="connsiteY9" fmla="*/ 1698031 h 2089832"/>
              <a:gd name="connsiteX10" fmla="*/ 11090520 w 12206660"/>
              <a:gd name="connsiteY10" fmla="*/ 1686262 h 2089832"/>
              <a:gd name="connsiteX11" fmla="*/ 10590357 w 12206660"/>
              <a:gd name="connsiteY11" fmla="*/ 1734739 h 2089832"/>
              <a:gd name="connsiteX12" fmla="*/ 10422538 w 12206660"/>
              <a:gd name="connsiteY12" fmla="*/ 1753428 h 2089832"/>
              <a:gd name="connsiteX13" fmla="*/ 10221962 w 12206660"/>
              <a:gd name="connsiteY13" fmla="*/ 1770606 h 2089832"/>
              <a:gd name="connsiteX14" fmla="*/ 9720803 w 12206660"/>
              <a:gd name="connsiteY14" fmla="*/ 1828225 h 2089832"/>
              <a:gd name="connsiteX15" fmla="*/ 9529106 w 12206660"/>
              <a:gd name="connsiteY15" fmla="*/ 1850439 h 2089832"/>
              <a:gd name="connsiteX16" fmla="*/ 9271842 w 12206660"/>
              <a:gd name="connsiteY16" fmla="*/ 1875315 h 2089832"/>
              <a:gd name="connsiteX17" fmla="*/ 9225506 w 12206660"/>
              <a:gd name="connsiteY17" fmla="*/ 1881941 h 2089832"/>
              <a:gd name="connsiteX18" fmla="*/ 9100281 w 12206660"/>
              <a:gd name="connsiteY18" fmla="*/ 1884656 h 2089832"/>
              <a:gd name="connsiteX19" fmla="*/ 8900390 w 12206660"/>
              <a:gd name="connsiteY19" fmla="*/ 1911736 h 2089832"/>
              <a:gd name="connsiteX20" fmla="*/ 8805076 w 12206660"/>
              <a:gd name="connsiteY20" fmla="*/ 1930950 h 2089832"/>
              <a:gd name="connsiteX21" fmla="*/ 8660979 w 12206660"/>
              <a:gd name="connsiteY21" fmla="*/ 1986491 h 2089832"/>
              <a:gd name="connsiteX22" fmla="*/ 8439350 w 12206660"/>
              <a:gd name="connsiteY22" fmla="*/ 1997254 h 2089832"/>
              <a:gd name="connsiteX23" fmla="*/ 8432642 w 12206660"/>
              <a:gd name="connsiteY23" fmla="*/ 1997810 h 2089832"/>
              <a:gd name="connsiteX24" fmla="*/ 8371517 w 12206660"/>
              <a:gd name="connsiteY24" fmla="*/ 1983592 h 2089832"/>
              <a:gd name="connsiteX25" fmla="*/ 8346496 w 12206660"/>
              <a:gd name="connsiteY25" fmla="*/ 1985898 h 2089832"/>
              <a:gd name="connsiteX26" fmla="*/ 8173419 w 12206660"/>
              <a:gd name="connsiteY26" fmla="*/ 1980061 h 2089832"/>
              <a:gd name="connsiteX27" fmla="*/ 7988001 w 12206660"/>
              <a:gd name="connsiteY27" fmla="*/ 1993298 h 2089832"/>
              <a:gd name="connsiteX28" fmla="*/ 7762847 w 12206660"/>
              <a:gd name="connsiteY28" fmla="*/ 1983378 h 2089832"/>
              <a:gd name="connsiteX29" fmla="*/ 7649590 w 12206660"/>
              <a:gd name="connsiteY29" fmla="*/ 1995082 h 2089832"/>
              <a:gd name="connsiteX30" fmla="*/ 7391485 w 12206660"/>
              <a:gd name="connsiteY30" fmla="*/ 1990689 h 2089832"/>
              <a:gd name="connsiteX31" fmla="*/ 7182125 w 12206660"/>
              <a:gd name="connsiteY31" fmla="*/ 1986276 h 2089832"/>
              <a:gd name="connsiteX32" fmla="*/ 7137063 w 12206660"/>
              <a:gd name="connsiteY32" fmla="*/ 1966342 h 2089832"/>
              <a:gd name="connsiteX33" fmla="*/ 6975664 w 12206660"/>
              <a:gd name="connsiteY33" fmla="*/ 1941415 h 2089832"/>
              <a:gd name="connsiteX34" fmla="*/ 6918157 w 12206660"/>
              <a:gd name="connsiteY34" fmla="*/ 1949114 h 2089832"/>
              <a:gd name="connsiteX35" fmla="*/ 6742119 w 12206660"/>
              <a:gd name="connsiteY35" fmla="*/ 1913977 h 2089832"/>
              <a:gd name="connsiteX36" fmla="*/ 6446722 w 12206660"/>
              <a:gd name="connsiteY36" fmla="*/ 1929799 h 2089832"/>
              <a:gd name="connsiteX37" fmla="*/ 6215683 w 12206660"/>
              <a:gd name="connsiteY37" fmla="*/ 1932752 h 2089832"/>
              <a:gd name="connsiteX38" fmla="*/ 6043801 w 12206660"/>
              <a:gd name="connsiteY38" fmla="*/ 1935488 h 2089832"/>
              <a:gd name="connsiteX39" fmla="*/ 5990268 w 12206660"/>
              <a:gd name="connsiteY39" fmla="*/ 1924208 h 2089832"/>
              <a:gd name="connsiteX40" fmla="*/ 5916174 w 12206660"/>
              <a:gd name="connsiteY40" fmla="*/ 1925627 h 2089832"/>
              <a:gd name="connsiteX41" fmla="*/ 5837671 w 12206660"/>
              <a:gd name="connsiteY41" fmla="*/ 1928614 h 2089832"/>
              <a:gd name="connsiteX42" fmla="*/ 5778111 w 12206660"/>
              <a:gd name="connsiteY42" fmla="*/ 1927598 h 2089832"/>
              <a:gd name="connsiteX43" fmla="*/ 5793501 w 12206660"/>
              <a:gd name="connsiteY43" fmla="*/ 1925689 h 2089832"/>
              <a:gd name="connsiteX44" fmla="*/ 5763512 w 12206660"/>
              <a:gd name="connsiteY44" fmla="*/ 1927350 h 2089832"/>
              <a:gd name="connsiteX45" fmla="*/ 5778111 w 12206660"/>
              <a:gd name="connsiteY45" fmla="*/ 1927598 h 2089832"/>
              <a:gd name="connsiteX46" fmla="*/ 5707844 w 12206660"/>
              <a:gd name="connsiteY46" fmla="*/ 1936318 h 2089832"/>
              <a:gd name="connsiteX47" fmla="*/ 5635699 w 12206660"/>
              <a:gd name="connsiteY47" fmla="*/ 1918775 h 2089832"/>
              <a:gd name="connsiteX48" fmla="*/ 5552028 w 12206660"/>
              <a:gd name="connsiteY48" fmla="*/ 1921042 h 2089832"/>
              <a:gd name="connsiteX49" fmla="*/ 5356773 w 12206660"/>
              <a:gd name="connsiteY49" fmla="*/ 1922802 h 2089832"/>
              <a:gd name="connsiteX50" fmla="*/ 5152667 w 12206660"/>
              <a:gd name="connsiteY50" fmla="*/ 1929678 h 2089832"/>
              <a:gd name="connsiteX51" fmla="*/ 5033716 w 12206660"/>
              <a:gd name="connsiteY51" fmla="*/ 1936212 h 2089832"/>
              <a:gd name="connsiteX52" fmla="*/ 4950107 w 12206660"/>
              <a:gd name="connsiteY52" fmla="*/ 1943113 h 2089832"/>
              <a:gd name="connsiteX53" fmla="*/ 4884929 w 12206660"/>
              <a:gd name="connsiteY53" fmla="*/ 1968857 h 2089832"/>
              <a:gd name="connsiteX54" fmla="*/ 4823229 w 12206660"/>
              <a:gd name="connsiteY54" fmla="*/ 1997913 h 2089832"/>
              <a:gd name="connsiteX55" fmla="*/ 4817440 w 12206660"/>
              <a:gd name="connsiteY55" fmla="*/ 1998572 h 2089832"/>
              <a:gd name="connsiteX56" fmla="*/ 4812500 w 12206660"/>
              <a:gd name="connsiteY56" fmla="*/ 1995382 h 2089832"/>
              <a:gd name="connsiteX57" fmla="*/ 4797658 w 12206660"/>
              <a:gd name="connsiteY57" fmla="*/ 2001605 h 2089832"/>
              <a:gd name="connsiteX58" fmla="*/ 4736224 w 12206660"/>
              <a:gd name="connsiteY58" fmla="*/ 2011282 h 2089832"/>
              <a:gd name="connsiteX59" fmla="*/ 4727725 w 12206660"/>
              <a:gd name="connsiteY59" fmla="*/ 2023413 h 2089832"/>
              <a:gd name="connsiteX60" fmla="*/ 4709088 w 12206660"/>
              <a:gd name="connsiteY60" fmla="*/ 2032088 h 2089832"/>
              <a:gd name="connsiteX61" fmla="*/ 4651499 w 12206660"/>
              <a:gd name="connsiteY61" fmla="*/ 2030726 h 2089832"/>
              <a:gd name="connsiteX62" fmla="*/ 4537556 w 12206660"/>
              <a:gd name="connsiteY62" fmla="*/ 2055023 h 2089832"/>
              <a:gd name="connsiteX63" fmla="*/ 4383708 w 12206660"/>
              <a:gd name="connsiteY63" fmla="*/ 2066118 h 2089832"/>
              <a:gd name="connsiteX64" fmla="*/ 4303173 w 12206660"/>
              <a:gd name="connsiteY64" fmla="*/ 2069280 h 2089832"/>
              <a:gd name="connsiteX65" fmla="*/ 4273747 w 12206660"/>
              <a:gd name="connsiteY65" fmla="*/ 2072119 h 2089832"/>
              <a:gd name="connsiteX66" fmla="*/ 4222473 w 12206660"/>
              <a:gd name="connsiteY66" fmla="*/ 2069712 h 2089832"/>
              <a:gd name="connsiteX67" fmla="*/ 4219526 w 12206660"/>
              <a:gd name="connsiteY67" fmla="*/ 2065381 h 2089832"/>
              <a:gd name="connsiteX68" fmla="*/ 4154454 w 12206660"/>
              <a:gd name="connsiteY68" fmla="*/ 2073653 h 2089832"/>
              <a:gd name="connsiteX69" fmla="*/ 4137325 w 12206660"/>
              <a:gd name="connsiteY69" fmla="*/ 2071476 h 2089832"/>
              <a:gd name="connsiteX70" fmla="*/ 4131292 w 12206660"/>
              <a:gd name="connsiteY70" fmla="*/ 2073038 h 2089832"/>
              <a:gd name="connsiteX71" fmla="*/ 4126289 w 12206660"/>
              <a:gd name="connsiteY71" fmla="*/ 2070072 h 2089832"/>
              <a:gd name="connsiteX72" fmla="*/ 4035752 w 12206660"/>
              <a:gd name="connsiteY72" fmla="*/ 2050461 h 2089832"/>
              <a:gd name="connsiteX73" fmla="*/ 4042929 w 12206660"/>
              <a:gd name="connsiteY73" fmla="*/ 2058060 h 2089832"/>
              <a:gd name="connsiteX74" fmla="*/ 4006345 w 12206660"/>
              <a:gd name="connsiteY74" fmla="*/ 2060685 h 2089832"/>
              <a:gd name="connsiteX75" fmla="*/ 4003002 w 12206660"/>
              <a:gd name="connsiteY75" fmla="*/ 2064449 h 2089832"/>
              <a:gd name="connsiteX76" fmla="*/ 3961828 w 12206660"/>
              <a:gd name="connsiteY76" fmla="*/ 2056928 h 2089832"/>
              <a:gd name="connsiteX77" fmla="*/ 3918758 w 12206660"/>
              <a:gd name="connsiteY77" fmla="*/ 2059343 h 2089832"/>
              <a:gd name="connsiteX78" fmla="*/ 3819277 w 12206660"/>
              <a:gd name="connsiteY78" fmla="*/ 2078849 h 2089832"/>
              <a:gd name="connsiteX79" fmla="*/ 3651680 w 12206660"/>
              <a:gd name="connsiteY79" fmla="*/ 2076843 h 2089832"/>
              <a:gd name="connsiteX80" fmla="*/ 3503443 w 12206660"/>
              <a:gd name="connsiteY80" fmla="*/ 2089832 h 2089832"/>
              <a:gd name="connsiteX81" fmla="*/ 3408303 w 12206660"/>
              <a:gd name="connsiteY81" fmla="*/ 2089456 h 2089832"/>
              <a:gd name="connsiteX82" fmla="*/ 3222720 w 12206660"/>
              <a:gd name="connsiteY82" fmla="*/ 2078146 h 2089832"/>
              <a:gd name="connsiteX83" fmla="*/ 3033055 w 12206660"/>
              <a:gd name="connsiteY83" fmla="*/ 2043338 h 2089832"/>
              <a:gd name="connsiteX84" fmla="*/ 2631240 w 12206660"/>
              <a:gd name="connsiteY84" fmla="*/ 2012594 h 2089832"/>
              <a:gd name="connsiteX85" fmla="*/ 2211074 w 12206660"/>
              <a:gd name="connsiteY85" fmla="*/ 1887295 h 2089832"/>
              <a:gd name="connsiteX86" fmla="*/ 2125611 w 12206660"/>
              <a:gd name="connsiteY86" fmla="*/ 1860133 h 2089832"/>
              <a:gd name="connsiteX87" fmla="*/ 1963340 w 12206660"/>
              <a:gd name="connsiteY87" fmla="*/ 1832202 h 2089832"/>
              <a:gd name="connsiteX88" fmla="*/ 1962517 w 12206660"/>
              <a:gd name="connsiteY88" fmla="*/ 1832186 h 2089832"/>
              <a:gd name="connsiteX89" fmla="*/ 1962517 w 12206660"/>
              <a:gd name="connsiteY89" fmla="*/ 1815487 h 2089832"/>
              <a:gd name="connsiteX90" fmla="*/ 1827774 w 12206660"/>
              <a:gd name="connsiteY90" fmla="*/ 1827188 h 2089832"/>
              <a:gd name="connsiteX91" fmla="*/ 1660603 w 12206660"/>
              <a:gd name="connsiteY91" fmla="*/ 1783672 h 2089832"/>
              <a:gd name="connsiteX92" fmla="*/ 1567951 w 12206660"/>
              <a:gd name="connsiteY92" fmla="*/ 1742322 h 2089832"/>
              <a:gd name="connsiteX93" fmla="*/ 1490867 w 12206660"/>
              <a:gd name="connsiteY93" fmla="*/ 1726322 h 2089832"/>
              <a:gd name="connsiteX94" fmla="*/ 1378607 w 12206660"/>
              <a:gd name="connsiteY94" fmla="*/ 1730659 h 2089832"/>
              <a:gd name="connsiteX95" fmla="*/ 1259059 w 12206660"/>
              <a:gd name="connsiteY95" fmla="*/ 1734123 h 2089832"/>
              <a:gd name="connsiteX96" fmla="*/ 1251708 w 12206660"/>
              <a:gd name="connsiteY96" fmla="*/ 1733300 h 2089832"/>
              <a:gd name="connsiteX97" fmla="*/ 1169557 w 12206660"/>
              <a:gd name="connsiteY97" fmla="*/ 1736344 h 2089832"/>
              <a:gd name="connsiteX98" fmla="*/ 1138122 w 12206660"/>
              <a:gd name="connsiteY98" fmla="*/ 1734568 h 2089832"/>
              <a:gd name="connsiteX99" fmla="*/ 1076067 w 12206660"/>
              <a:gd name="connsiteY99" fmla="*/ 1736148 h 2089832"/>
              <a:gd name="connsiteX100" fmla="*/ 1066824 w 12206660"/>
              <a:gd name="connsiteY100" fmla="*/ 1736310 h 2089832"/>
              <a:gd name="connsiteX101" fmla="*/ 1007448 w 12206660"/>
              <a:gd name="connsiteY101" fmla="*/ 1732081 h 2089832"/>
              <a:gd name="connsiteX102" fmla="*/ 1003361 w 12206660"/>
              <a:gd name="connsiteY102" fmla="*/ 1733082 h 2089832"/>
              <a:gd name="connsiteX103" fmla="*/ 968322 w 12206660"/>
              <a:gd name="connsiteY103" fmla="*/ 1731263 h 2089832"/>
              <a:gd name="connsiteX104" fmla="*/ 962548 w 12206660"/>
              <a:gd name="connsiteY104" fmla="*/ 1728988 h 2089832"/>
              <a:gd name="connsiteX105" fmla="*/ 953408 w 12206660"/>
              <a:gd name="connsiteY105" fmla="*/ 1730488 h 2089832"/>
              <a:gd name="connsiteX106" fmla="*/ 908128 w 12206660"/>
              <a:gd name="connsiteY106" fmla="*/ 1728137 h 2089832"/>
              <a:gd name="connsiteX107" fmla="*/ 833588 w 12206660"/>
              <a:gd name="connsiteY107" fmla="*/ 1733553 h 2089832"/>
              <a:gd name="connsiteX108" fmla="*/ 830914 w 12206660"/>
              <a:gd name="connsiteY108" fmla="*/ 1733122 h 2089832"/>
              <a:gd name="connsiteX109" fmla="*/ 830312 w 12206660"/>
              <a:gd name="connsiteY109" fmla="*/ 1732888 h 2089832"/>
              <a:gd name="connsiteX110" fmla="*/ 776294 w 12206660"/>
              <a:gd name="connsiteY110" fmla="*/ 1707489 h 2089832"/>
              <a:gd name="connsiteX111" fmla="*/ 737216 w 12206660"/>
              <a:gd name="connsiteY111" fmla="*/ 1716025 h 2089832"/>
              <a:gd name="connsiteX112" fmla="*/ 735209 w 12206660"/>
              <a:gd name="connsiteY112" fmla="*/ 1717708 h 2089832"/>
              <a:gd name="connsiteX113" fmla="*/ 665774 w 12206660"/>
              <a:gd name="connsiteY113" fmla="*/ 1706526 h 2089832"/>
              <a:gd name="connsiteX114" fmla="*/ 549236 w 12206660"/>
              <a:gd name="connsiteY114" fmla="*/ 1682697 h 2089832"/>
              <a:gd name="connsiteX115" fmla="*/ 513999 w 12206660"/>
              <a:gd name="connsiteY115" fmla="*/ 1692982 h 2089832"/>
              <a:gd name="connsiteX116" fmla="*/ 503342 w 12206660"/>
              <a:gd name="connsiteY116" fmla="*/ 1698273 h 2089832"/>
              <a:gd name="connsiteX117" fmla="*/ 494296 w 12206660"/>
              <a:gd name="connsiteY117" fmla="*/ 1695520 h 2089832"/>
              <a:gd name="connsiteX118" fmla="*/ 325092 w 12206660"/>
              <a:gd name="connsiteY118" fmla="*/ 1640644 h 2089832"/>
              <a:gd name="connsiteX119" fmla="*/ 198138 w 12206660"/>
              <a:gd name="connsiteY119" fmla="*/ 1617751 h 2089832"/>
              <a:gd name="connsiteX120" fmla="*/ 86098 w 12206660"/>
              <a:gd name="connsiteY120" fmla="*/ 1607932 h 2089832"/>
              <a:gd name="connsiteX121" fmla="*/ 44184 w 12206660"/>
              <a:gd name="connsiteY121" fmla="*/ 1607313 h 2089832"/>
              <a:gd name="connsiteX122" fmla="*/ 13371 w 12206660"/>
              <a:gd name="connsiteY122" fmla="*/ 1610350 h 2089832"/>
              <a:gd name="connsiteX123" fmla="*/ 0 w 12206660"/>
              <a:gd name="connsiteY123" fmla="*/ 1610510 h 2089832"/>
              <a:gd name="connsiteX124" fmla="*/ 0 w 12206660"/>
              <a:gd name="connsiteY124" fmla="*/ 0 h 2089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Lst>
            <a:rect l="l" t="t" r="r" b="b"/>
            <a:pathLst>
              <a:path w="12206660" h="2089832">
                <a:moveTo>
                  <a:pt x="0" y="0"/>
                </a:moveTo>
                <a:lnTo>
                  <a:pt x="12206660" y="0"/>
                </a:lnTo>
                <a:lnTo>
                  <a:pt x="12206660" y="1315165"/>
                </a:lnTo>
                <a:lnTo>
                  <a:pt x="12130964" y="1339850"/>
                </a:lnTo>
                <a:cubicBezTo>
                  <a:pt x="12049844" y="1368584"/>
                  <a:pt x="11978566" y="1398138"/>
                  <a:pt x="11958545" y="1411821"/>
                </a:cubicBezTo>
                <a:cubicBezTo>
                  <a:pt x="11905735" y="1457082"/>
                  <a:pt x="11863461" y="1481330"/>
                  <a:pt x="11828206" y="1542042"/>
                </a:cubicBezTo>
                <a:cubicBezTo>
                  <a:pt x="11780983" y="1585588"/>
                  <a:pt x="11721535" y="1526468"/>
                  <a:pt x="11687543" y="1595775"/>
                </a:cubicBezTo>
                <a:cubicBezTo>
                  <a:pt x="11680219" y="1610549"/>
                  <a:pt x="11659571" y="1660349"/>
                  <a:pt x="11628936" y="1656443"/>
                </a:cubicBezTo>
                <a:cubicBezTo>
                  <a:pt x="11608933" y="1655722"/>
                  <a:pt x="11528482" y="1670779"/>
                  <a:pt x="11540821" y="1687410"/>
                </a:cubicBezTo>
                <a:cubicBezTo>
                  <a:pt x="11511091" y="1687718"/>
                  <a:pt x="11490848" y="1698222"/>
                  <a:pt x="11415798" y="1698031"/>
                </a:cubicBezTo>
                <a:cubicBezTo>
                  <a:pt x="11340748" y="1697840"/>
                  <a:pt x="11228093" y="1680144"/>
                  <a:pt x="11090520" y="1686262"/>
                </a:cubicBezTo>
                <a:cubicBezTo>
                  <a:pt x="10952947" y="1692380"/>
                  <a:pt x="10677108" y="1725189"/>
                  <a:pt x="10590357" y="1734739"/>
                </a:cubicBezTo>
                <a:cubicBezTo>
                  <a:pt x="10479862" y="1740909"/>
                  <a:pt x="10498751" y="1740668"/>
                  <a:pt x="10422538" y="1753428"/>
                </a:cubicBezTo>
                <a:cubicBezTo>
                  <a:pt x="10352846" y="1764055"/>
                  <a:pt x="10338918" y="1758140"/>
                  <a:pt x="10221962" y="1770606"/>
                </a:cubicBezTo>
                <a:cubicBezTo>
                  <a:pt x="10105006" y="1783072"/>
                  <a:pt x="9861674" y="1795903"/>
                  <a:pt x="9720803" y="1828225"/>
                </a:cubicBezTo>
                <a:cubicBezTo>
                  <a:pt x="9681830" y="1836379"/>
                  <a:pt x="9603933" y="1842591"/>
                  <a:pt x="9529106" y="1850439"/>
                </a:cubicBezTo>
                <a:lnTo>
                  <a:pt x="9271842" y="1875315"/>
                </a:lnTo>
                <a:cubicBezTo>
                  <a:pt x="9251337" y="1868815"/>
                  <a:pt x="9237727" y="1873554"/>
                  <a:pt x="9225506" y="1881941"/>
                </a:cubicBezTo>
                <a:cubicBezTo>
                  <a:pt x="9182369" y="1882796"/>
                  <a:pt x="9146807" y="1876912"/>
                  <a:pt x="9100281" y="1884656"/>
                </a:cubicBezTo>
                <a:cubicBezTo>
                  <a:pt x="9047357" y="1898404"/>
                  <a:pt x="8949592" y="1898533"/>
                  <a:pt x="8900390" y="1911736"/>
                </a:cubicBezTo>
                <a:cubicBezTo>
                  <a:pt x="8825295" y="1899084"/>
                  <a:pt x="8914464" y="1928006"/>
                  <a:pt x="8805076" y="1930950"/>
                </a:cubicBezTo>
                <a:cubicBezTo>
                  <a:pt x="8765174" y="1943409"/>
                  <a:pt x="8721934" y="1984222"/>
                  <a:pt x="8660979" y="1986491"/>
                </a:cubicBezTo>
                <a:cubicBezTo>
                  <a:pt x="8602753" y="1987765"/>
                  <a:pt x="8477406" y="1995367"/>
                  <a:pt x="8439350" y="1997254"/>
                </a:cubicBezTo>
                <a:lnTo>
                  <a:pt x="8432642" y="1997810"/>
                </a:lnTo>
                <a:lnTo>
                  <a:pt x="8371517" y="1983592"/>
                </a:lnTo>
                <a:cubicBezTo>
                  <a:pt x="8371116" y="1989443"/>
                  <a:pt x="8352711" y="1991134"/>
                  <a:pt x="8346496" y="1985898"/>
                </a:cubicBezTo>
                <a:cubicBezTo>
                  <a:pt x="8211490" y="1956671"/>
                  <a:pt x="8253345" y="2017838"/>
                  <a:pt x="8173419" y="1980061"/>
                </a:cubicBezTo>
                <a:cubicBezTo>
                  <a:pt x="8102364" y="1981256"/>
                  <a:pt x="8056430" y="1992745"/>
                  <a:pt x="7988001" y="1993298"/>
                </a:cubicBezTo>
                <a:cubicBezTo>
                  <a:pt x="7919572" y="1993850"/>
                  <a:pt x="7831450" y="1986315"/>
                  <a:pt x="7762847" y="1983378"/>
                </a:cubicBezTo>
                <a:cubicBezTo>
                  <a:pt x="7676445" y="1988871"/>
                  <a:pt x="7700537" y="1989416"/>
                  <a:pt x="7649590" y="1995082"/>
                </a:cubicBezTo>
                <a:cubicBezTo>
                  <a:pt x="7484054" y="1988210"/>
                  <a:pt x="7496574" y="1991454"/>
                  <a:pt x="7391485" y="1990689"/>
                </a:cubicBezTo>
                <a:cubicBezTo>
                  <a:pt x="7341789" y="1981968"/>
                  <a:pt x="7239415" y="1984259"/>
                  <a:pt x="7182125" y="1986276"/>
                </a:cubicBezTo>
                <a:cubicBezTo>
                  <a:pt x="7143672" y="1980104"/>
                  <a:pt x="7168701" y="1971722"/>
                  <a:pt x="7137063" y="1966342"/>
                </a:cubicBezTo>
                <a:lnTo>
                  <a:pt x="6975664" y="1941415"/>
                </a:lnTo>
                <a:cubicBezTo>
                  <a:pt x="6953214" y="1946683"/>
                  <a:pt x="6974413" y="1945314"/>
                  <a:pt x="6918157" y="1949114"/>
                </a:cubicBezTo>
                <a:lnTo>
                  <a:pt x="6742119" y="1913977"/>
                </a:lnTo>
                <a:cubicBezTo>
                  <a:pt x="6663546" y="1910758"/>
                  <a:pt x="6536985" y="1922279"/>
                  <a:pt x="6446722" y="1929799"/>
                </a:cubicBezTo>
                <a:cubicBezTo>
                  <a:pt x="6363082" y="1936011"/>
                  <a:pt x="6300652" y="1937662"/>
                  <a:pt x="6215683" y="1932752"/>
                </a:cubicBezTo>
                <a:cubicBezTo>
                  <a:pt x="6135386" y="1951629"/>
                  <a:pt x="6113507" y="1941944"/>
                  <a:pt x="6043801" y="1935488"/>
                </a:cubicBezTo>
                <a:lnTo>
                  <a:pt x="5990268" y="1924208"/>
                </a:lnTo>
                <a:lnTo>
                  <a:pt x="5916174" y="1925627"/>
                </a:lnTo>
                <a:cubicBezTo>
                  <a:pt x="5911135" y="1926967"/>
                  <a:pt x="5874040" y="1928145"/>
                  <a:pt x="5837671" y="1928614"/>
                </a:cubicBezTo>
                <a:lnTo>
                  <a:pt x="5778111" y="1927598"/>
                </a:lnTo>
                <a:lnTo>
                  <a:pt x="5793501" y="1925689"/>
                </a:lnTo>
                <a:lnTo>
                  <a:pt x="5763512" y="1927350"/>
                </a:lnTo>
                <a:lnTo>
                  <a:pt x="5778111" y="1927598"/>
                </a:lnTo>
                <a:lnTo>
                  <a:pt x="5707844" y="1936318"/>
                </a:lnTo>
                <a:cubicBezTo>
                  <a:pt x="5687210" y="1935714"/>
                  <a:pt x="5661668" y="1921321"/>
                  <a:pt x="5635699" y="1918775"/>
                </a:cubicBezTo>
                <a:cubicBezTo>
                  <a:pt x="5609730" y="1916229"/>
                  <a:pt x="5582762" y="1937040"/>
                  <a:pt x="5552028" y="1921042"/>
                </a:cubicBezTo>
                <a:cubicBezTo>
                  <a:pt x="5497186" y="1917525"/>
                  <a:pt x="5423333" y="1921363"/>
                  <a:pt x="5356773" y="1922802"/>
                </a:cubicBezTo>
                <a:cubicBezTo>
                  <a:pt x="5290213" y="1924241"/>
                  <a:pt x="5206510" y="1927443"/>
                  <a:pt x="5152667" y="1929678"/>
                </a:cubicBezTo>
                <a:cubicBezTo>
                  <a:pt x="5098824" y="1931913"/>
                  <a:pt x="5041012" y="1933656"/>
                  <a:pt x="5033716" y="1936212"/>
                </a:cubicBezTo>
                <a:lnTo>
                  <a:pt x="4950107" y="1943113"/>
                </a:lnTo>
                <a:lnTo>
                  <a:pt x="4884929" y="1968857"/>
                </a:lnTo>
                <a:lnTo>
                  <a:pt x="4823229" y="1997913"/>
                </a:lnTo>
                <a:lnTo>
                  <a:pt x="4817440" y="1998572"/>
                </a:lnTo>
                <a:lnTo>
                  <a:pt x="4812500" y="1995382"/>
                </a:lnTo>
                <a:lnTo>
                  <a:pt x="4797658" y="2001605"/>
                </a:lnTo>
                <a:cubicBezTo>
                  <a:pt x="4777831" y="2009503"/>
                  <a:pt x="4758099" y="2015169"/>
                  <a:pt x="4736224" y="2011282"/>
                </a:cubicBezTo>
                <a:cubicBezTo>
                  <a:pt x="4734094" y="2015936"/>
                  <a:pt x="4731176" y="2019922"/>
                  <a:pt x="4727725" y="2023413"/>
                </a:cubicBezTo>
                <a:lnTo>
                  <a:pt x="4709088" y="2032088"/>
                </a:lnTo>
                <a:lnTo>
                  <a:pt x="4651499" y="2030726"/>
                </a:lnTo>
                <a:lnTo>
                  <a:pt x="4537556" y="2055023"/>
                </a:lnTo>
                <a:cubicBezTo>
                  <a:pt x="4484739" y="2059827"/>
                  <a:pt x="4427784" y="2064579"/>
                  <a:pt x="4383708" y="2066118"/>
                </a:cubicBezTo>
                <a:cubicBezTo>
                  <a:pt x="4353920" y="2067891"/>
                  <a:pt x="4329392" y="2061399"/>
                  <a:pt x="4303173" y="2069280"/>
                </a:cubicBezTo>
                <a:cubicBezTo>
                  <a:pt x="4293943" y="2063482"/>
                  <a:pt x="4284682" y="2061561"/>
                  <a:pt x="4273747" y="2072119"/>
                </a:cubicBezTo>
                <a:cubicBezTo>
                  <a:pt x="4246391" y="2070950"/>
                  <a:pt x="4241864" y="2057406"/>
                  <a:pt x="4222473" y="2069712"/>
                </a:cubicBezTo>
                <a:lnTo>
                  <a:pt x="4219526" y="2065381"/>
                </a:lnTo>
                <a:lnTo>
                  <a:pt x="4154454" y="2073653"/>
                </a:lnTo>
                <a:lnTo>
                  <a:pt x="4137325" y="2071476"/>
                </a:lnTo>
                <a:lnTo>
                  <a:pt x="4131292" y="2073038"/>
                </a:lnTo>
                <a:lnTo>
                  <a:pt x="4126289" y="2070072"/>
                </a:lnTo>
                <a:lnTo>
                  <a:pt x="4035752" y="2050461"/>
                </a:lnTo>
                <a:lnTo>
                  <a:pt x="4042929" y="2058060"/>
                </a:lnTo>
                <a:lnTo>
                  <a:pt x="4006345" y="2060685"/>
                </a:lnTo>
                <a:lnTo>
                  <a:pt x="4003002" y="2064449"/>
                </a:lnTo>
                <a:cubicBezTo>
                  <a:pt x="3999655" y="2066832"/>
                  <a:pt x="3968758" y="2058232"/>
                  <a:pt x="3961828" y="2056928"/>
                </a:cubicBezTo>
                <a:lnTo>
                  <a:pt x="3918758" y="2059343"/>
                </a:lnTo>
                <a:lnTo>
                  <a:pt x="3819277" y="2078849"/>
                </a:lnTo>
                <a:cubicBezTo>
                  <a:pt x="3761760" y="2086758"/>
                  <a:pt x="3735145" y="2065885"/>
                  <a:pt x="3651680" y="2076843"/>
                </a:cubicBezTo>
                <a:cubicBezTo>
                  <a:pt x="3601423" y="2106033"/>
                  <a:pt x="3557501" y="2074202"/>
                  <a:pt x="3503443" y="2089832"/>
                </a:cubicBezTo>
                <a:lnTo>
                  <a:pt x="3408303" y="2089456"/>
                </a:lnTo>
                <a:lnTo>
                  <a:pt x="3222720" y="2078146"/>
                </a:lnTo>
                <a:cubicBezTo>
                  <a:pt x="3159116" y="2066745"/>
                  <a:pt x="3131635" y="2054263"/>
                  <a:pt x="3033055" y="2043338"/>
                </a:cubicBezTo>
                <a:cubicBezTo>
                  <a:pt x="2934476" y="2032412"/>
                  <a:pt x="2742893" y="2042122"/>
                  <a:pt x="2631240" y="2012594"/>
                </a:cubicBezTo>
                <a:cubicBezTo>
                  <a:pt x="2499291" y="1983293"/>
                  <a:pt x="2290298" y="1915998"/>
                  <a:pt x="2211074" y="1887295"/>
                </a:cubicBezTo>
                <a:cubicBezTo>
                  <a:pt x="2198474" y="1880203"/>
                  <a:pt x="2137429" y="1864515"/>
                  <a:pt x="2125611" y="1860133"/>
                </a:cubicBezTo>
                <a:cubicBezTo>
                  <a:pt x="2052522" y="1872174"/>
                  <a:pt x="2014115" y="1839344"/>
                  <a:pt x="1963340" y="1832202"/>
                </a:cubicBezTo>
                <a:lnTo>
                  <a:pt x="1962517" y="1832186"/>
                </a:lnTo>
                <a:lnTo>
                  <a:pt x="1962517" y="1815487"/>
                </a:lnTo>
                <a:cubicBezTo>
                  <a:pt x="1952321" y="1793319"/>
                  <a:pt x="1882179" y="1834280"/>
                  <a:pt x="1827774" y="1827188"/>
                </a:cubicBezTo>
                <a:cubicBezTo>
                  <a:pt x="1756695" y="1791590"/>
                  <a:pt x="1710718" y="1797220"/>
                  <a:pt x="1660603" y="1783672"/>
                </a:cubicBezTo>
                <a:cubicBezTo>
                  <a:pt x="1614918" y="1781725"/>
                  <a:pt x="1633195" y="1736125"/>
                  <a:pt x="1567951" y="1742322"/>
                </a:cubicBezTo>
                <a:cubicBezTo>
                  <a:pt x="1541719" y="1728096"/>
                  <a:pt x="1522424" y="1728264"/>
                  <a:pt x="1490867" y="1726322"/>
                </a:cubicBezTo>
                <a:cubicBezTo>
                  <a:pt x="1459310" y="1724378"/>
                  <a:pt x="1417672" y="1729347"/>
                  <a:pt x="1378607" y="1730659"/>
                </a:cubicBezTo>
                <a:lnTo>
                  <a:pt x="1259059" y="1734123"/>
                </a:lnTo>
                <a:lnTo>
                  <a:pt x="1251708" y="1733300"/>
                </a:lnTo>
                <a:cubicBezTo>
                  <a:pt x="1241512" y="1732098"/>
                  <a:pt x="1178890" y="1738289"/>
                  <a:pt x="1169557" y="1736344"/>
                </a:cubicBezTo>
                <a:cubicBezTo>
                  <a:pt x="1152995" y="1740076"/>
                  <a:pt x="1144530" y="1735657"/>
                  <a:pt x="1138122" y="1734568"/>
                </a:cubicBezTo>
                <a:lnTo>
                  <a:pt x="1076067" y="1736148"/>
                </a:lnTo>
                <a:lnTo>
                  <a:pt x="1066824" y="1736310"/>
                </a:lnTo>
                <a:cubicBezTo>
                  <a:pt x="1046405" y="1736892"/>
                  <a:pt x="1026850" y="1736579"/>
                  <a:pt x="1007448" y="1732081"/>
                </a:cubicBezTo>
                <a:lnTo>
                  <a:pt x="1003361" y="1733082"/>
                </a:lnTo>
                <a:lnTo>
                  <a:pt x="968322" y="1731263"/>
                </a:lnTo>
                <a:lnTo>
                  <a:pt x="962548" y="1728988"/>
                </a:lnTo>
                <a:lnTo>
                  <a:pt x="953408" y="1730488"/>
                </a:lnTo>
                <a:lnTo>
                  <a:pt x="908128" y="1728137"/>
                </a:lnTo>
                <a:lnTo>
                  <a:pt x="833588" y="1733553"/>
                </a:lnTo>
                <a:lnTo>
                  <a:pt x="830914" y="1733122"/>
                </a:lnTo>
                <a:lnTo>
                  <a:pt x="830312" y="1732888"/>
                </a:lnTo>
                <a:cubicBezTo>
                  <a:pt x="812585" y="1728775"/>
                  <a:pt x="793177" y="1709154"/>
                  <a:pt x="776294" y="1707489"/>
                </a:cubicBezTo>
                <a:cubicBezTo>
                  <a:pt x="783045" y="1721750"/>
                  <a:pt x="752474" y="1713767"/>
                  <a:pt x="737216" y="1716025"/>
                </a:cubicBezTo>
                <a:lnTo>
                  <a:pt x="735209" y="1717708"/>
                </a:lnTo>
                <a:lnTo>
                  <a:pt x="665774" y="1706526"/>
                </a:lnTo>
                <a:cubicBezTo>
                  <a:pt x="629167" y="1700466"/>
                  <a:pt x="577757" y="1683353"/>
                  <a:pt x="549236" y="1682697"/>
                </a:cubicBezTo>
                <a:cubicBezTo>
                  <a:pt x="536463" y="1693849"/>
                  <a:pt x="529766" y="1688009"/>
                  <a:pt x="513999" y="1692982"/>
                </a:cubicBezTo>
                <a:lnTo>
                  <a:pt x="503342" y="1698273"/>
                </a:lnTo>
                <a:lnTo>
                  <a:pt x="494296" y="1695520"/>
                </a:lnTo>
                <a:cubicBezTo>
                  <a:pt x="441138" y="1678279"/>
                  <a:pt x="372542" y="1653931"/>
                  <a:pt x="325092" y="1640644"/>
                </a:cubicBezTo>
                <a:cubicBezTo>
                  <a:pt x="296559" y="1635201"/>
                  <a:pt x="237971" y="1623204"/>
                  <a:pt x="198138" y="1617751"/>
                </a:cubicBezTo>
                <a:cubicBezTo>
                  <a:pt x="174017" y="1619461"/>
                  <a:pt x="105910" y="1626673"/>
                  <a:pt x="86098" y="1607932"/>
                </a:cubicBezTo>
                <a:cubicBezTo>
                  <a:pt x="84939" y="1623697"/>
                  <a:pt x="57324" y="1596632"/>
                  <a:pt x="44184" y="1607313"/>
                </a:cubicBezTo>
                <a:cubicBezTo>
                  <a:pt x="35034" y="1616579"/>
                  <a:pt x="24524" y="1610527"/>
                  <a:pt x="13371" y="1610350"/>
                </a:cubicBezTo>
                <a:lnTo>
                  <a:pt x="0" y="1610510"/>
                </a:lnTo>
                <a:lnTo>
                  <a:pt x="0"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D50CAAD-C4C9-5518-79B8-ECDD7AD63689}"/>
              </a:ext>
            </a:extLst>
          </p:cNvPr>
          <p:cNvSpPr>
            <a:spLocks noGrp="1"/>
          </p:cNvSpPr>
          <p:nvPr>
            <p:ph type="title"/>
          </p:nvPr>
        </p:nvSpPr>
        <p:spPr>
          <a:xfrm>
            <a:off x="1201570" y="259341"/>
            <a:ext cx="9778053" cy="1248737"/>
          </a:xfrm>
        </p:spPr>
        <p:txBody>
          <a:bodyPr vert="horz" lIns="91440" tIns="45720" rIns="91440" bIns="45720" rtlCol="0" anchor="b">
            <a:normAutofit/>
          </a:bodyPr>
          <a:lstStyle/>
          <a:p>
            <a:pPr algn="ctr"/>
            <a:r>
              <a:rPr lang="en-US"/>
              <a:t>A healthier Wales: Indicator statistics </a:t>
            </a:r>
          </a:p>
        </p:txBody>
      </p:sp>
      <p:pic>
        <p:nvPicPr>
          <p:cNvPr id="7" name="Picture 6">
            <a:extLst>
              <a:ext uri="{FF2B5EF4-FFF2-40B4-BE49-F238E27FC236}">
                <a16:creationId xmlns:a16="http://schemas.microsoft.com/office/drawing/2014/main" id="{7BFE57CB-C525-BFAB-E718-3596E0B849A0}"/>
              </a:ext>
            </a:extLst>
          </p:cNvPr>
          <p:cNvPicPr>
            <a:picLocks noChangeAspect="1"/>
          </p:cNvPicPr>
          <p:nvPr/>
        </p:nvPicPr>
        <p:blipFill>
          <a:blip r:embed="rId6"/>
          <a:stretch>
            <a:fillRect/>
          </a:stretch>
        </p:blipFill>
        <p:spPr>
          <a:xfrm>
            <a:off x="3270267" y="1969299"/>
            <a:ext cx="3680870" cy="4084659"/>
          </a:xfrm>
          <a:prstGeom prst="rect">
            <a:avLst/>
          </a:prstGeom>
        </p:spPr>
      </p:pic>
      <p:pic>
        <p:nvPicPr>
          <p:cNvPr id="9" name="Picture 8">
            <a:extLst>
              <a:ext uri="{FF2B5EF4-FFF2-40B4-BE49-F238E27FC236}">
                <a16:creationId xmlns:a16="http://schemas.microsoft.com/office/drawing/2014/main" id="{E73CB62C-7655-AD50-A82F-BA31E033CB12}"/>
              </a:ext>
            </a:extLst>
          </p:cNvPr>
          <p:cNvPicPr>
            <a:picLocks noChangeAspect="1"/>
          </p:cNvPicPr>
          <p:nvPr/>
        </p:nvPicPr>
        <p:blipFill>
          <a:blip r:embed="rId7"/>
          <a:stretch>
            <a:fillRect/>
          </a:stretch>
        </p:blipFill>
        <p:spPr>
          <a:xfrm>
            <a:off x="7064152" y="2080100"/>
            <a:ext cx="3728577" cy="3983590"/>
          </a:xfrm>
          <a:prstGeom prst="rect">
            <a:avLst/>
          </a:prstGeom>
        </p:spPr>
      </p:pic>
      <p:pic>
        <p:nvPicPr>
          <p:cNvPr id="5" name="Picture 4">
            <a:extLst>
              <a:ext uri="{FF2B5EF4-FFF2-40B4-BE49-F238E27FC236}">
                <a16:creationId xmlns:a16="http://schemas.microsoft.com/office/drawing/2014/main" id="{3ED3C200-1948-8EDA-0446-8665E742F0C6}"/>
              </a:ext>
            </a:extLst>
          </p:cNvPr>
          <p:cNvPicPr>
            <a:picLocks noChangeAspect="1"/>
          </p:cNvPicPr>
          <p:nvPr/>
        </p:nvPicPr>
        <p:blipFill>
          <a:blip r:embed="rId8"/>
          <a:stretch>
            <a:fillRect/>
          </a:stretch>
        </p:blipFill>
        <p:spPr>
          <a:xfrm>
            <a:off x="222275" y="2019833"/>
            <a:ext cx="3047991" cy="3983590"/>
          </a:xfrm>
          <a:prstGeom prst="rect">
            <a:avLst/>
          </a:prstGeom>
        </p:spPr>
      </p:pic>
      <p:sp>
        <p:nvSpPr>
          <p:cNvPr id="39" name="Freeform: Shape 38">
            <a:extLst>
              <a:ext uri="{FF2B5EF4-FFF2-40B4-BE49-F238E27FC236}">
                <a16:creationId xmlns:a16="http://schemas.microsoft.com/office/drawing/2014/main" id="{35758D95-A605-471B-A882-C9D326388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660" y="6174494"/>
            <a:ext cx="12235980" cy="683507"/>
          </a:xfrm>
          <a:custGeom>
            <a:avLst/>
            <a:gdLst>
              <a:gd name="connsiteX0" fmla="*/ 4111010 w 12235980"/>
              <a:gd name="connsiteY0" fmla="*/ 213 h 726949"/>
              <a:gd name="connsiteX1" fmla="*/ 4171080 w 12235980"/>
              <a:gd name="connsiteY1" fmla="*/ 9622 h 726949"/>
              <a:gd name="connsiteX2" fmla="*/ 4498483 w 12235980"/>
              <a:gd name="connsiteY2" fmla="*/ 28508 h 726949"/>
              <a:gd name="connsiteX3" fmla="*/ 4669677 w 12235980"/>
              <a:gd name="connsiteY3" fmla="*/ 57188 h 726949"/>
              <a:gd name="connsiteX4" fmla="*/ 4840533 w 12235980"/>
              <a:gd name="connsiteY4" fmla="*/ 79085 h 726949"/>
              <a:gd name="connsiteX5" fmla="*/ 5083106 w 12235980"/>
              <a:gd name="connsiteY5" fmla="*/ 118765 h 726949"/>
              <a:gd name="connsiteX6" fmla="*/ 5225104 w 12235980"/>
              <a:gd name="connsiteY6" fmla="*/ 124724 h 726949"/>
              <a:gd name="connsiteX7" fmla="*/ 5305069 w 12235980"/>
              <a:gd name="connsiteY7" fmla="*/ 138803 h 726949"/>
              <a:gd name="connsiteX8" fmla="*/ 5487038 w 12235980"/>
              <a:gd name="connsiteY8" fmla="*/ 144367 h 726949"/>
              <a:gd name="connsiteX9" fmla="*/ 5668265 w 12235980"/>
              <a:gd name="connsiteY9" fmla="*/ 98806 h 726949"/>
              <a:gd name="connsiteX10" fmla="*/ 5766374 w 12235980"/>
              <a:gd name="connsiteY10" fmla="*/ 87042 h 726949"/>
              <a:gd name="connsiteX11" fmla="*/ 5826676 w 12235980"/>
              <a:gd name="connsiteY11" fmla="*/ 89784 h 726949"/>
              <a:gd name="connsiteX12" fmla="*/ 6109388 w 12235980"/>
              <a:gd name="connsiteY12" fmla="*/ 107697 h 726949"/>
              <a:gd name="connsiteX13" fmla="*/ 6241432 w 12235980"/>
              <a:gd name="connsiteY13" fmla="*/ 99569 h 726949"/>
              <a:gd name="connsiteX14" fmla="*/ 6350069 w 12235980"/>
              <a:gd name="connsiteY14" fmla="*/ 98530 h 726949"/>
              <a:gd name="connsiteX15" fmla="*/ 6531624 w 12235980"/>
              <a:gd name="connsiteY15" fmla="*/ 84094 h 726949"/>
              <a:gd name="connsiteX16" fmla="*/ 6569834 w 12235980"/>
              <a:gd name="connsiteY16" fmla="*/ 83860 h 726949"/>
              <a:gd name="connsiteX17" fmla="*/ 6600919 w 12235980"/>
              <a:gd name="connsiteY17" fmla="*/ 94936 h 726949"/>
              <a:gd name="connsiteX18" fmla="*/ 6606597 w 12235980"/>
              <a:gd name="connsiteY18" fmla="*/ 107335 h 726949"/>
              <a:gd name="connsiteX19" fmla="*/ 6627331 w 12235980"/>
              <a:gd name="connsiteY19" fmla="*/ 109018 h 726949"/>
              <a:gd name="connsiteX20" fmla="*/ 6632477 w 12235980"/>
              <a:gd name="connsiteY20" fmla="*/ 111821 h 726949"/>
              <a:gd name="connsiteX21" fmla="*/ 6662363 w 12235980"/>
              <a:gd name="connsiteY21" fmla="*/ 125540 h 726949"/>
              <a:gd name="connsiteX22" fmla="*/ 6854478 w 12235980"/>
              <a:gd name="connsiteY22" fmla="*/ 145012 h 726949"/>
              <a:gd name="connsiteX23" fmla="*/ 7134703 w 12235980"/>
              <a:gd name="connsiteY23" fmla="*/ 143320 h 726949"/>
              <a:gd name="connsiteX24" fmla="*/ 7399316 w 12235980"/>
              <a:gd name="connsiteY24" fmla="*/ 119885 h 726949"/>
              <a:gd name="connsiteX25" fmla="*/ 7733860 w 12235980"/>
              <a:gd name="connsiteY25" fmla="*/ 56961 h 726949"/>
              <a:gd name="connsiteX26" fmla="*/ 7779306 w 12235980"/>
              <a:gd name="connsiteY26" fmla="*/ 35538 h 726949"/>
              <a:gd name="connsiteX27" fmla="*/ 7802648 w 12235980"/>
              <a:gd name="connsiteY27" fmla="*/ 43667 h 726949"/>
              <a:gd name="connsiteX28" fmla="*/ 7842635 w 12235980"/>
              <a:gd name="connsiteY28" fmla="*/ 45475 h 726949"/>
              <a:gd name="connsiteX29" fmla="*/ 8087588 w 12235980"/>
              <a:gd name="connsiteY29" fmla="*/ 53630 h 726949"/>
              <a:gd name="connsiteX30" fmla="*/ 8280549 w 12235980"/>
              <a:gd name="connsiteY30" fmla="*/ 97875 h 726949"/>
              <a:gd name="connsiteX31" fmla="*/ 8429957 w 12235980"/>
              <a:gd name="connsiteY31" fmla="*/ 142657 h 726949"/>
              <a:gd name="connsiteX32" fmla="*/ 8580043 w 12235980"/>
              <a:gd name="connsiteY32" fmla="*/ 180683 h 726949"/>
              <a:gd name="connsiteX33" fmla="*/ 8635431 w 12235980"/>
              <a:gd name="connsiteY33" fmla="*/ 191389 h 726949"/>
              <a:gd name="connsiteX34" fmla="*/ 8729540 w 12235980"/>
              <a:gd name="connsiteY34" fmla="*/ 223976 h 726949"/>
              <a:gd name="connsiteX35" fmla="*/ 9000200 w 12235980"/>
              <a:gd name="connsiteY35" fmla="*/ 300590 h 726949"/>
              <a:gd name="connsiteX36" fmla="*/ 9150483 w 12235980"/>
              <a:gd name="connsiteY36" fmla="*/ 307144 h 726949"/>
              <a:gd name="connsiteX37" fmla="*/ 9353850 w 12235980"/>
              <a:gd name="connsiteY37" fmla="*/ 266589 h 726949"/>
              <a:gd name="connsiteX38" fmla="*/ 9437883 w 12235980"/>
              <a:gd name="connsiteY38" fmla="*/ 267574 h 726949"/>
              <a:gd name="connsiteX39" fmla="*/ 9470247 w 12235980"/>
              <a:gd name="connsiteY39" fmla="*/ 274166 h 726949"/>
              <a:gd name="connsiteX40" fmla="*/ 9659749 w 12235980"/>
              <a:gd name="connsiteY40" fmla="*/ 272800 h 726949"/>
              <a:gd name="connsiteX41" fmla="*/ 9747627 w 12235980"/>
              <a:gd name="connsiteY41" fmla="*/ 305838 h 726949"/>
              <a:gd name="connsiteX42" fmla="*/ 9798165 w 12235980"/>
              <a:gd name="connsiteY42" fmla="*/ 319367 h 726949"/>
              <a:gd name="connsiteX43" fmla="*/ 9833538 w 12235980"/>
              <a:gd name="connsiteY43" fmla="*/ 334753 h 726949"/>
              <a:gd name="connsiteX44" fmla="*/ 9931125 w 12235980"/>
              <a:gd name="connsiteY44" fmla="*/ 344096 h 726949"/>
              <a:gd name="connsiteX45" fmla="*/ 10212599 w 12235980"/>
              <a:gd name="connsiteY45" fmla="*/ 422099 h 726949"/>
              <a:gd name="connsiteX46" fmla="*/ 10596756 w 12235980"/>
              <a:gd name="connsiteY46" fmla="*/ 392723 h 726949"/>
              <a:gd name="connsiteX47" fmla="*/ 10743198 w 12235980"/>
              <a:gd name="connsiteY47" fmla="*/ 416771 h 726949"/>
              <a:gd name="connsiteX48" fmla="*/ 10777301 w 12235980"/>
              <a:gd name="connsiteY48" fmla="*/ 419065 h 726949"/>
              <a:gd name="connsiteX49" fmla="*/ 10827235 w 12235980"/>
              <a:gd name="connsiteY49" fmla="*/ 433042 h 726949"/>
              <a:gd name="connsiteX50" fmla="*/ 10830785 w 12235980"/>
              <a:gd name="connsiteY50" fmla="*/ 424567 h 726949"/>
              <a:gd name="connsiteX51" fmla="*/ 10845664 w 12235980"/>
              <a:gd name="connsiteY51" fmla="*/ 423638 h 726949"/>
              <a:gd name="connsiteX52" fmla="*/ 10846988 w 12235980"/>
              <a:gd name="connsiteY52" fmla="*/ 422946 h 726949"/>
              <a:gd name="connsiteX53" fmla="*/ 10876491 w 12235980"/>
              <a:gd name="connsiteY53" fmla="*/ 424265 h 726949"/>
              <a:gd name="connsiteX54" fmla="*/ 10882046 w 12235980"/>
              <a:gd name="connsiteY54" fmla="*/ 427297 h 726949"/>
              <a:gd name="connsiteX55" fmla="*/ 10898611 w 12235980"/>
              <a:gd name="connsiteY55" fmla="*/ 425356 h 726949"/>
              <a:gd name="connsiteX56" fmla="*/ 10924341 w 12235980"/>
              <a:gd name="connsiteY56" fmla="*/ 427512 h 726949"/>
              <a:gd name="connsiteX57" fmla="*/ 10924080 w 12235980"/>
              <a:gd name="connsiteY57" fmla="*/ 433586 h 726949"/>
              <a:gd name="connsiteX58" fmla="*/ 10989044 w 12235980"/>
              <a:gd name="connsiteY58" fmla="*/ 434799 h 726949"/>
              <a:gd name="connsiteX59" fmla="*/ 10998150 w 12235980"/>
              <a:gd name="connsiteY59" fmla="*/ 433695 h 726949"/>
              <a:gd name="connsiteX60" fmla="*/ 11003826 w 12235980"/>
              <a:gd name="connsiteY60" fmla="*/ 434170 h 726949"/>
              <a:gd name="connsiteX61" fmla="*/ 11201750 w 12235980"/>
              <a:gd name="connsiteY61" fmla="*/ 434401 h 726949"/>
              <a:gd name="connsiteX62" fmla="*/ 11256574 w 12235980"/>
              <a:gd name="connsiteY62" fmla="*/ 426867 h 726949"/>
              <a:gd name="connsiteX63" fmla="*/ 11268434 w 12235980"/>
              <a:gd name="connsiteY63" fmla="*/ 423562 h 726949"/>
              <a:gd name="connsiteX64" fmla="*/ 11397259 w 12235980"/>
              <a:gd name="connsiteY64" fmla="*/ 432058 h 726949"/>
              <a:gd name="connsiteX65" fmla="*/ 11589501 w 12235980"/>
              <a:gd name="connsiteY65" fmla="*/ 480742 h 726949"/>
              <a:gd name="connsiteX66" fmla="*/ 11679646 w 12235980"/>
              <a:gd name="connsiteY66" fmla="*/ 486862 h 726949"/>
              <a:gd name="connsiteX67" fmla="*/ 11699170 w 12235980"/>
              <a:gd name="connsiteY67" fmla="*/ 493054 h 726949"/>
              <a:gd name="connsiteX68" fmla="*/ 11719612 w 12235980"/>
              <a:gd name="connsiteY68" fmla="*/ 495371 h 726949"/>
              <a:gd name="connsiteX69" fmla="*/ 11723861 w 12235980"/>
              <a:gd name="connsiteY69" fmla="*/ 500108 h 726949"/>
              <a:gd name="connsiteX70" fmla="*/ 11737817 w 12235980"/>
              <a:gd name="connsiteY70" fmla="*/ 503023 h 726949"/>
              <a:gd name="connsiteX71" fmla="*/ 11765116 w 12235980"/>
              <a:gd name="connsiteY71" fmla="*/ 512340 h 726949"/>
              <a:gd name="connsiteX72" fmla="*/ 11770404 w 12235980"/>
              <a:gd name="connsiteY72" fmla="*/ 510733 h 726949"/>
              <a:gd name="connsiteX73" fmla="*/ 11811858 w 12235980"/>
              <a:gd name="connsiteY73" fmla="*/ 519569 h 726949"/>
              <a:gd name="connsiteX74" fmla="*/ 11812514 w 12235980"/>
              <a:gd name="connsiteY74" fmla="*/ 518099 h 726949"/>
              <a:gd name="connsiteX75" fmla="*/ 11824571 w 12235980"/>
              <a:gd name="connsiteY75" fmla="*/ 513642 h 726949"/>
              <a:gd name="connsiteX76" fmla="*/ 11944397 w 12235980"/>
              <a:gd name="connsiteY76" fmla="*/ 486827 h 726949"/>
              <a:gd name="connsiteX77" fmla="*/ 11962667 w 12235980"/>
              <a:gd name="connsiteY77" fmla="*/ 487741 h 726949"/>
              <a:gd name="connsiteX78" fmla="*/ 11969148 w 12235980"/>
              <a:gd name="connsiteY78" fmla="*/ 489522 h 726949"/>
              <a:gd name="connsiteX79" fmla="*/ 12101517 w 12235980"/>
              <a:gd name="connsiteY79" fmla="*/ 471903 h 726949"/>
              <a:gd name="connsiteX80" fmla="*/ 12142585 w 12235980"/>
              <a:gd name="connsiteY80" fmla="*/ 474137 h 726949"/>
              <a:gd name="connsiteX81" fmla="*/ 12196898 w 12235980"/>
              <a:gd name="connsiteY81" fmla="*/ 477245 h 726949"/>
              <a:gd name="connsiteX82" fmla="*/ 12235980 w 12235980"/>
              <a:gd name="connsiteY82" fmla="*/ 475249 h 726949"/>
              <a:gd name="connsiteX83" fmla="*/ 12235980 w 12235980"/>
              <a:gd name="connsiteY83" fmla="*/ 726949 h 726949"/>
              <a:gd name="connsiteX84" fmla="*/ 0 w 12235980"/>
              <a:gd name="connsiteY84" fmla="*/ 726949 h 726949"/>
              <a:gd name="connsiteX85" fmla="*/ 0 w 12235980"/>
              <a:gd name="connsiteY85" fmla="*/ 375111 h 726949"/>
              <a:gd name="connsiteX86" fmla="*/ 3682 w 12235980"/>
              <a:gd name="connsiteY86" fmla="*/ 376504 h 726949"/>
              <a:gd name="connsiteX87" fmla="*/ 220396 w 12235980"/>
              <a:gd name="connsiteY87" fmla="*/ 351530 h 726949"/>
              <a:gd name="connsiteX88" fmla="*/ 564192 w 12235980"/>
              <a:gd name="connsiteY88" fmla="*/ 228770 h 726949"/>
              <a:gd name="connsiteX89" fmla="*/ 626816 w 12235980"/>
              <a:gd name="connsiteY89" fmla="*/ 226537 h 726949"/>
              <a:gd name="connsiteX90" fmla="*/ 755900 w 12235980"/>
              <a:gd name="connsiteY90" fmla="*/ 212379 h 726949"/>
              <a:gd name="connsiteX91" fmla="*/ 1128075 w 12235980"/>
              <a:gd name="connsiteY91" fmla="*/ 211293 h 726949"/>
              <a:gd name="connsiteX92" fmla="*/ 1222586 w 12235980"/>
              <a:gd name="connsiteY92" fmla="*/ 212452 h 726949"/>
              <a:gd name="connsiteX93" fmla="*/ 1497215 w 12235980"/>
              <a:gd name="connsiteY93" fmla="*/ 226052 h 726949"/>
              <a:gd name="connsiteX94" fmla="*/ 1805136 w 12235980"/>
              <a:gd name="connsiteY94" fmla="*/ 178044 h 726949"/>
              <a:gd name="connsiteX95" fmla="*/ 2045329 w 12235980"/>
              <a:gd name="connsiteY95" fmla="*/ 170634 h 726949"/>
              <a:gd name="connsiteX96" fmla="*/ 2116300 w 12235980"/>
              <a:gd name="connsiteY96" fmla="*/ 145445 h 726949"/>
              <a:gd name="connsiteX97" fmla="*/ 2151073 w 12235980"/>
              <a:gd name="connsiteY97" fmla="*/ 146541 h 726949"/>
              <a:gd name="connsiteX98" fmla="*/ 2445595 w 12235980"/>
              <a:gd name="connsiteY98" fmla="*/ 121291 h 726949"/>
              <a:gd name="connsiteX99" fmla="*/ 2703508 w 12235980"/>
              <a:gd name="connsiteY99" fmla="*/ 120056 h 726949"/>
              <a:gd name="connsiteX100" fmla="*/ 2993271 w 12235980"/>
              <a:gd name="connsiteY100" fmla="*/ 102359 h 726949"/>
              <a:gd name="connsiteX101" fmla="*/ 3027933 w 12235980"/>
              <a:gd name="connsiteY101" fmla="*/ 96018 h 726949"/>
              <a:gd name="connsiteX102" fmla="*/ 3141740 w 12235980"/>
              <a:gd name="connsiteY102" fmla="*/ 84074 h 726949"/>
              <a:gd name="connsiteX103" fmla="*/ 3214812 w 12235980"/>
              <a:gd name="connsiteY103" fmla="*/ 66553 h 726949"/>
              <a:gd name="connsiteX104" fmla="*/ 3631273 w 12235980"/>
              <a:gd name="connsiteY104" fmla="*/ 39031 h 726949"/>
              <a:gd name="connsiteX105" fmla="*/ 3965965 w 12235980"/>
              <a:gd name="connsiteY105" fmla="*/ 8273 h 726949"/>
              <a:gd name="connsiteX106" fmla="*/ 4111010 w 12235980"/>
              <a:gd name="connsiteY106" fmla="*/ 213 h 726949"/>
              <a:gd name="connsiteX0" fmla="*/ 4111010 w 12235980"/>
              <a:gd name="connsiteY0" fmla="*/ 213 h 726949"/>
              <a:gd name="connsiteX1" fmla="*/ 4171080 w 12235980"/>
              <a:gd name="connsiteY1" fmla="*/ 9622 h 726949"/>
              <a:gd name="connsiteX2" fmla="*/ 4498483 w 12235980"/>
              <a:gd name="connsiteY2" fmla="*/ 28508 h 726949"/>
              <a:gd name="connsiteX3" fmla="*/ 4669677 w 12235980"/>
              <a:gd name="connsiteY3" fmla="*/ 57188 h 726949"/>
              <a:gd name="connsiteX4" fmla="*/ 4840533 w 12235980"/>
              <a:gd name="connsiteY4" fmla="*/ 79085 h 726949"/>
              <a:gd name="connsiteX5" fmla="*/ 5083106 w 12235980"/>
              <a:gd name="connsiteY5" fmla="*/ 118765 h 726949"/>
              <a:gd name="connsiteX6" fmla="*/ 5225104 w 12235980"/>
              <a:gd name="connsiteY6" fmla="*/ 124724 h 726949"/>
              <a:gd name="connsiteX7" fmla="*/ 5305069 w 12235980"/>
              <a:gd name="connsiteY7" fmla="*/ 138803 h 726949"/>
              <a:gd name="connsiteX8" fmla="*/ 5487038 w 12235980"/>
              <a:gd name="connsiteY8" fmla="*/ 144367 h 726949"/>
              <a:gd name="connsiteX9" fmla="*/ 5668265 w 12235980"/>
              <a:gd name="connsiteY9" fmla="*/ 98806 h 726949"/>
              <a:gd name="connsiteX10" fmla="*/ 5766374 w 12235980"/>
              <a:gd name="connsiteY10" fmla="*/ 87042 h 726949"/>
              <a:gd name="connsiteX11" fmla="*/ 5826676 w 12235980"/>
              <a:gd name="connsiteY11" fmla="*/ 89784 h 726949"/>
              <a:gd name="connsiteX12" fmla="*/ 6109388 w 12235980"/>
              <a:gd name="connsiteY12" fmla="*/ 107697 h 726949"/>
              <a:gd name="connsiteX13" fmla="*/ 6241432 w 12235980"/>
              <a:gd name="connsiteY13" fmla="*/ 99569 h 726949"/>
              <a:gd name="connsiteX14" fmla="*/ 6350069 w 12235980"/>
              <a:gd name="connsiteY14" fmla="*/ 98530 h 726949"/>
              <a:gd name="connsiteX15" fmla="*/ 6531624 w 12235980"/>
              <a:gd name="connsiteY15" fmla="*/ 84094 h 726949"/>
              <a:gd name="connsiteX16" fmla="*/ 6569834 w 12235980"/>
              <a:gd name="connsiteY16" fmla="*/ 83860 h 726949"/>
              <a:gd name="connsiteX17" fmla="*/ 6600919 w 12235980"/>
              <a:gd name="connsiteY17" fmla="*/ 94936 h 726949"/>
              <a:gd name="connsiteX18" fmla="*/ 6606597 w 12235980"/>
              <a:gd name="connsiteY18" fmla="*/ 107335 h 726949"/>
              <a:gd name="connsiteX19" fmla="*/ 6627331 w 12235980"/>
              <a:gd name="connsiteY19" fmla="*/ 109018 h 726949"/>
              <a:gd name="connsiteX20" fmla="*/ 6632477 w 12235980"/>
              <a:gd name="connsiteY20" fmla="*/ 111821 h 726949"/>
              <a:gd name="connsiteX21" fmla="*/ 6662363 w 12235980"/>
              <a:gd name="connsiteY21" fmla="*/ 125540 h 726949"/>
              <a:gd name="connsiteX22" fmla="*/ 6854478 w 12235980"/>
              <a:gd name="connsiteY22" fmla="*/ 145012 h 726949"/>
              <a:gd name="connsiteX23" fmla="*/ 7134703 w 12235980"/>
              <a:gd name="connsiteY23" fmla="*/ 143320 h 726949"/>
              <a:gd name="connsiteX24" fmla="*/ 7399316 w 12235980"/>
              <a:gd name="connsiteY24" fmla="*/ 119885 h 726949"/>
              <a:gd name="connsiteX25" fmla="*/ 7733860 w 12235980"/>
              <a:gd name="connsiteY25" fmla="*/ 56961 h 726949"/>
              <a:gd name="connsiteX26" fmla="*/ 7779306 w 12235980"/>
              <a:gd name="connsiteY26" fmla="*/ 35538 h 726949"/>
              <a:gd name="connsiteX27" fmla="*/ 7802648 w 12235980"/>
              <a:gd name="connsiteY27" fmla="*/ 43667 h 726949"/>
              <a:gd name="connsiteX28" fmla="*/ 7842635 w 12235980"/>
              <a:gd name="connsiteY28" fmla="*/ 45475 h 726949"/>
              <a:gd name="connsiteX29" fmla="*/ 8087588 w 12235980"/>
              <a:gd name="connsiteY29" fmla="*/ 83775 h 726949"/>
              <a:gd name="connsiteX30" fmla="*/ 8280549 w 12235980"/>
              <a:gd name="connsiteY30" fmla="*/ 97875 h 726949"/>
              <a:gd name="connsiteX31" fmla="*/ 8429957 w 12235980"/>
              <a:gd name="connsiteY31" fmla="*/ 142657 h 726949"/>
              <a:gd name="connsiteX32" fmla="*/ 8580043 w 12235980"/>
              <a:gd name="connsiteY32" fmla="*/ 180683 h 726949"/>
              <a:gd name="connsiteX33" fmla="*/ 8635431 w 12235980"/>
              <a:gd name="connsiteY33" fmla="*/ 191389 h 726949"/>
              <a:gd name="connsiteX34" fmla="*/ 8729540 w 12235980"/>
              <a:gd name="connsiteY34" fmla="*/ 223976 h 726949"/>
              <a:gd name="connsiteX35" fmla="*/ 9000200 w 12235980"/>
              <a:gd name="connsiteY35" fmla="*/ 300590 h 726949"/>
              <a:gd name="connsiteX36" fmla="*/ 9150483 w 12235980"/>
              <a:gd name="connsiteY36" fmla="*/ 307144 h 726949"/>
              <a:gd name="connsiteX37" fmla="*/ 9353850 w 12235980"/>
              <a:gd name="connsiteY37" fmla="*/ 266589 h 726949"/>
              <a:gd name="connsiteX38" fmla="*/ 9437883 w 12235980"/>
              <a:gd name="connsiteY38" fmla="*/ 267574 h 726949"/>
              <a:gd name="connsiteX39" fmla="*/ 9470247 w 12235980"/>
              <a:gd name="connsiteY39" fmla="*/ 274166 h 726949"/>
              <a:gd name="connsiteX40" fmla="*/ 9659749 w 12235980"/>
              <a:gd name="connsiteY40" fmla="*/ 272800 h 726949"/>
              <a:gd name="connsiteX41" fmla="*/ 9747627 w 12235980"/>
              <a:gd name="connsiteY41" fmla="*/ 305838 h 726949"/>
              <a:gd name="connsiteX42" fmla="*/ 9798165 w 12235980"/>
              <a:gd name="connsiteY42" fmla="*/ 319367 h 726949"/>
              <a:gd name="connsiteX43" fmla="*/ 9833538 w 12235980"/>
              <a:gd name="connsiteY43" fmla="*/ 334753 h 726949"/>
              <a:gd name="connsiteX44" fmla="*/ 9931125 w 12235980"/>
              <a:gd name="connsiteY44" fmla="*/ 344096 h 726949"/>
              <a:gd name="connsiteX45" fmla="*/ 10212599 w 12235980"/>
              <a:gd name="connsiteY45" fmla="*/ 422099 h 726949"/>
              <a:gd name="connsiteX46" fmla="*/ 10596756 w 12235980"/>
              <a:gd name="connsiteY46" fmla="*/ 392723 h 726949"/>
              <a:gd name="connsiteX47" fmla="*/ 10743198 w 12235980"/>
              <a:gd name="connsiteY47" fmla="*/ 416771 h 726949"/>
              <a:gd name="connsiteX48" fmla="*/ 10777301 w 12235980"/>
              <a:gd name="connsiteY48" fmla="*/ 419065 h 726949"/>
              <a:gd name="connsiteX49" fmla="*/ 10827235 w 12235980"/>
              <a:gd name="connsiteY49" fmla="*/ 433042 h 726949"/>
              <a:gd name="connsiteX50" fmla="*/ 10830785 w 12235980"/>
              <a:gd name="connsiteY50" fmla="*/ 424567 h 726949"/>
              <a:gd name="connsiteX51" fmla="*/ 10845664 w 12235980"/>
              <a:gd name="connsiteY51" fmla="*/ 423638 h 726949"/>
              <a:gd name="connsiteX52" fmla="*/ 10846988 w 12235980"/>
              <a:gd name="connsiteY52" fmla="*/ 422946 h 726949"/>
              <a:gd name="connsiteX53" fmla="*/ 10876491 w 12235980"/>
              <a:gd name="connsiteY53" fmla="*/ 424265 h 726949"/>
              <a:gd name="connsiteX54" fmla="*/ 10882046 w 12235980"/>
              <a:gd name="connsiteY54" fmla="*/ 427297 h 726949"/>
              <a:gd name="connsiteX55" fmla="*/ 10898611 w 12235980"/>
              <a:gd name="connsiteY55" fmla="*/ 425356 h 726949"/>
              <a:gd name="connsiteX56" fmla="*/ 10924341 w 12235980"/>
              <a:gd name="connsiteY56" fmla="*/ 427512 h 726949"/>
              <a:gd name="connsiteX57" fmla="*/ 10924080 w 12235980"/>
              <a:gd name="connsiteY57" fmla="*/ 433586 h 726949"/>
              <a:gd name="connsiteX58" fmla="*/ 10989044 w 12235980"/>
              <a:gd name="connsiteY58" fmla="*/ 434799 h 726949"/>
              <a:gd name="connsiteX59" fmla="*/ 10998150 w 12235980"/>
              <a:gd name="connsiteY59" fmla="*/ 433695 h 726949"/>
              <a:gd name="connsiteX60" fmla="*/ 11003826 w 12235980"/>
              <a:gd name="connsiteY60" fmla="*/ 434170 h 726949"/>
              <a:gd name="connsiteX61" fmla="*/ 11201750 w 12235980"/>
              <a:gd name="connsiteY61" fmla="*/ 434401 h 726949"/>
              <a:gd name="connsiteX62" fmla="*/ 11256574 w 12235980"/>
              <a:gd name="connsiteY62" fmla="*/ 426867 h 726949"/>
              <a:gd name="connsiteX63" fmla="*/ 11268434 w 12235980"/>
              <a:gd name="connsiteY63" fmla="*/ 423562 h 726949"/>
              <a:gd name="connsiteX64" fmla="*/ 11397259 w 12235980"/>
              <a:gd name="connsiteY64" fmla="*/ 432058 h 726949"/>
              <a:gd name="connsiteX65" fmla="*/ 11589501 w 12235980"/>
              <a:gd name="connsiteY65" fmla="*/ 480742 h 726949"/>
              <a:gd name="connsiteX66" fmla="*/ 11679646 w 12235980"/>
              <a:gd name="connsiteY66" fmla="*/ 486862 h 726949"/>
              <a:gd name="connsiteX67" fmla="*/ 11699170 w 12235980"/>
              <a:gd name="connsiteY67" fmla="*/ 493054 h 726949"/>
              <a:gd name="connsiteX68" fmla="*/ 11719612 w 12235980"/>
              <a:gd name="connsiteY68" fmla="*/ 495371 h 726949"/>
              <a:gd name="connsiteX69" fmla="*/ 11723861 w 12235980"/>
              <a:gd name="connsiteY69" fmla="*/ 500108 h 726949"/>
              <a:gd name="connsiteX70" fmla="*/ 11737817 w 12235980"/>
              <a:gd name="connsiteY70" fmla="*/ 503023 h 726949"/>
              <a:gd name="connsiteX71" fmla="*/ 11765116 w 12235980"/>
              <a:gd name="connsiteY71" fmla="*/ 512340 h 726949"/>
              <a:gd name="connsiteX72" fmla="*/ 11770404 w 12235980"/>
              <a:gd name="connsiteY72" fmla="*/ 510733 h 726949"/>
              <a:gd name="connsiteX73" fmla="*/ 11811858 w 12235980"/>
              <a:gd name="connsiteY73" fmla="*/ 519569 h 726949"/>
              <a:gd name="connsiteX74" fmla="*/ 11812514 w 12235980"/>
              <a:gd name="connsiteY74" fmla="*/ 518099 h 726949"/>
              <a:gd name="connsiteX75" fmla="*/ 11824571 w 12235980"/>
              <a:gd name="connsiteY75" fmla="*/ 513642 h 726949"/>
              <a:gd name="connsiteX76" fmla="*/ 11944397 w 12235980"/>
              <a:gd name="connsiteY76" fmla="*/ 486827 h 726949"/>
              <a:gd name="connsiteX77" fmla="*/ 11962667 w 12235980"/>
              <a:gd name="connsiteY77" fmla="*/ 487741 h 726949"/>
              <a:gd name="connsiteX78" fmla="*/ 11969148 w 12235980"/>
              <a:gd name="connsiteY78" fmla="*/ 489522 h 726949"/>
              <a:gd name="connsiteX79" fmla="*/ 12101517 w 12235980"/>
              <a:gd name="connsiteY79" fmla="*/ 471903 h 726949"/>
              <a:gd name="connsiteX80" fmla="*/ 12142585 w 12235980"/>
              <a:gd name="connsiteY80" fmla="*/ 474137 h 726949"/>
              <a:gd name="connsiteX81" fmla="*/ 12196898 w 12235980"/>
              <a:gd name="connsiteY81" fmla="*/ 477245 h 726949"/>
              <a:gd name="connsiteX82" fmla="*/ 12235980 w 12235980"/>
              <a:gd name="connsiteY82" fmla="*/ 475249 h 726949"/>
              <a:gd name="connsiteX83" fmla="*/ 12235980 w 12235980"/>
              <a:gd name="connsiteY83" fmla="*/ 726949 h 726949"/>
              <a:gd name="connsiteX84" fmla="*/ 0 w 12235980"/>
              <a:gd name="connsiteY84" fmla="*/ 726949 h 726949"/>
              <a:gd name="connsiteX85" fmla="*/ 0 w 12235980"/>
              <a:gd name="connsiteY85" fmla="*/ 375111 h 726949"/>
              <a:gd name="connsiteX86" fmla="*/ 3682 w 12235980"/>
              <a:gd name="connsiteY86" fmla="*/ 376504 h 726949"/>
              <a:gd name="connsiteX87" fmla="*/ 220396 w 12235980"/>
              <a:gd name="connsiteY87" fmla="*/ 351530 h 726949"/>
              <a:gd name="connsiteX88" fmla="*/ 564192 w 12235980"/>
              <a:gd name="connsiteY88" fmla="*/ 228770 h 726949"/>
              <a:gd name="connsiteX89" fmla="*/ 626816 w 12235980"/>
              <a:gd name="connsiteY89" fmla="*/ 226537 h 726949"/>
              <a:gd name="connsiteX90" fmla="*/ 755900 w 12235980"/>
              <a:gd name="connsiteY90" fmla="*/ 212379 h 726949"/>
              <a:gd name="connsiteX91" fmla="*/ 1128075 w 12235980"/>
              <a:gd name="connsiteY91" fmla="*/ 211293 h 726949"/>
              <a:gd name="connsiteX92" fmla="*/ 1222586 w 12235980"/>
              <a:gd name="connsiteY92" fmla="*/ 212452 h 726949"/>
              <a:gd name="connsiteX93" fmla="*/ 1497215 w 12235980"/>
              <a:gd name="connsiteY93" fmla="*/ 226052 h 726949"/>
              <a:gd name="connsiteX94" fmla="*/ 1805136 w 12235980"/>
              <a:gd name="connsiteY94" fmla="*/ 178044 h 726949"/>
              <a:gd name="connsiteX95" fmla="*/ 2045329 w 12235980"/>
              <a:gd name="connsiteY95" fmla="*/ 170634 h 726949"/>
              <a:gd name="connsiteX96" fmla="*/ 2116300 w 12235980"/>
              <a:gd name="connsiteY96" fmla="*/ 145445 h 726949"/>
              <a:gd name="connsiteX97" fmla="*/ 2151073 w 12235980"/>
              <a:gd name="connsiteY97" fmla="*/ 146541 h 726949"/>
              <a:gd name="connsiteX98" fmla="*/ 2445595 w 12235980"/>
              <a:gd name="connsiteY98" fmla="*/ 121291 h 726949"/>
              <a:gd name="connsiteX99" fmla="*/ 2703508 w 12235980"/>
              <a:gd name="connsiteY99" fmla="*/ 120056 h 726949"/>
              <a:gd name="connsiteX100" fmla="*/ 2993271 w 12235980"/>
              <a:gd name="connsiteY100" fmla="*/ 102359 h 726949"/>
              <a:gd name="connsiteX101" fmla="*/ 3027933 w 12235980"/>
              <a:gd name="connsiteY101" fmla="*/ 96018 h 726949"/>
              <a:gd name="connsiteX102" fmla="*/ 3141740 w 12235980"/>
              <a:gd name="connsiteY102" fmla="*/ 84074 h 726949"/>
              <a:gd name="connsiteX103" fmla="*/ 3214812 w 12235980"/>
              <a:gd name="connsiteY103" fmla="*/ 66553 h 726949"/>
              <a:gd name="connsiteX104" fmla="*/ 3631273 w 12235980"/>
              <a:gd name="connsiteY104" fmla="*/ 39031 h 726949"/>
              <a:gd name="connsiteX105" fmla="*/ 3965965 w 12235980"/>
              <a:gd name="connsiteY105" fmla="*/ 8273 h 726949"/>
              <a:gd name="connsiteX106" fmla="*/ 4111010 w 12235980"/>
              <a:gd name="connsiteY106" fmla="*/ 213 h 726949"/>
              <a:gd name="connsiteX0" fmla="*/ 4111010 w 12235980"/>
              <a:gd name="connsiteY0" fmla="*/ 213 h 726949"/>
              <a:gd name="connsiteX1" fmla="*/ 4171080 w 12235980"/>
              <a:gd name="connsiteY1" fmla="*/ 9622 h 726949"/>
              <a:gd name="connsiteX2" fmla="*/ 4498483 w 12235980"/>
              <a:gd name="connsiteY2" fmla="*/ 28508 h 726949"/>
              <a:gd name="connsiteX3" fmla="*/ 4669677 w 12235980"/>
              <a:gd name="connsiteY3" fmla="*/ 57188 h 726949"/>
              <a:gd name="connsiteX4" fmla="*/ 4840533 w 12235980"/>
              <a:gd name="connsiteY4" fmla="*/ 79085 h 726949"/>
              <a:gd name="connsiteX5" fmla="*/ 5083106 w 12235980"/>
              <a:gd name="connsiteY5" fmla="*/ 118765 h 726949"/>
              <a:gd name="connsiteX6" fmla="*/ 5225104 w 12235980"/>
              <a:gd name="connsiteY6" fmla="*/ 124724 h 726949"/>
              <a:gd name="connsiteX7" fmla="*/ 5305069 w 12235980"/>
              <a:gd name="connsiteY7" fmla="*/ 138803 h 726949"/>
              <a:gd name="connsiteX8" fmla="*/ 5487038 w 12235980"/>
              <a:gd name="connsiteY8" fmla="*/ 144367 h 726949"/>
              <a:gd name="connsiteX9" fmla="*/ 5668265 w 12235980"/>
              <a:gd name="connsiteY9" fmla="*/ 98806 h 726949"/>
              <a:gd name="connsiteX10" fmla="*/ 5766374 w 12235980"/>
              <a:gd name="connsiteY10" fmla="*/ 87042 h 726949"/>
              <a:gd name="connsiteX11" fmla="*/ 5826676 w 12235980"/>
              <a:gd name="connsiteY11" fmla="*/ 89784 h 726949"/>
              <a:gd name="connsiteX12" fmla="*/ 6109388 w 12235980"/>
              <a:gd name="connsiteY12" fmla="*/ 107697 h 726949"/>
              <a:gd name="connsiteX13" fmla="*/ 6241432 w 12235980"/>
              <a:gd name="connsiteY13" fmla="*/ 99569 h 726949"/>
              <a:gd name="connsiteX14" fmla="*/ 6350069 w 12235980"/>
              <a:gd name="connsiteY14" fmla="*/ 98530 h 726949"/>
              <a:gd name="connsiteX15" fmla="*/ 6531624 w 12235980"/>
              <a:gd name="connsiteY15" fmla="*/ 84094 h 726949"/>
              <a:gd name="connsiteX16" fmla="*/ 6569834 w 12235980"/>
              <a:gd name="connsiteY16" fmla="*/ 83860 h 726949"/>
              <a:gd name="connsiteX17" fmla="*/ 6600919 w 12235980"/>
              <a:gd name="connsiteY17" fmla="*/ 94936 h 726949"/>
              <a:gd name="connsiteX18" fmla="*/ 6606597 w 12235980"/>
              <a:gd name="connsiteY18" fmla="*/ 107335 h 726949"/>
              <a:gd name="connsiteX19" fmla="*/ 6627331 w 12235980"/>
              <a:gd name="connsiteY19" fmla="*/ 109018 h 726949"/>
              <a:gd name="connsiteX20" fmla="*/ 6632477 w 12235980"/>
              <a:gd name="connsiteY20" fmla="*/ 111821 h 726949"/>
              <a:gd name="connsiteX21" fmla="*/ 6662363 w 12235980"/>
              <a:gd name="connsiteY21" fmla="*/ 125540 h 726949"/>
              <a:gd name="connsiteX22" fmla="*/ 6854478 w 12235980"/>
              <a:gd name="connsiteY22" fmla="*/ 145012 h 726949"/>
              <a:gd name="connsiteX23" fmla="*/ 7134703 w 12235980"/>
              <a:gd name="connsiteY23" fmla="*/ 143320 h 726949"/>
              <a:gd name="connsiteX24" fmla="*/ 7399316 w 12235980"/>
              <a:gd name="connsiteY24" fmla="*/ 119885 h 726949"/>
              <a:gd name="connsiteX25" fmla="*/ 7733860 w 12235980"/>
              <a:gd name="connsiteY25" fmla="*/ 56961 h 726949"/>
              <a:gd name="connsiteX26" fmla="*/ 7779306 w 12235980"/>
              <a:gd name="connsiteY26" fmla="*/ 35538 h 726949"/>
              <a:gd name="connsiteX27" fmla="*/ 7802648 w 12235980"/>
              <a:gd name="connsiteY27" fmla="*/ 43667 h 726949"/>
              <a:gd name="connsiteX28" fmla="*/ 7862731 w 12235980"/>
              <a:gd name="connsiteY28" fmla="*/ 75620 h 726949"/>
              <a:gd name="connsiteX29" fmla="*/ 8087588 w 12235980"/>
              <a:gd name="connsiteY29" fmla="*/ 83775 h 726949"/>
              <a:gd name="connsiteX30" fmla="*/ 8280549 w 12235980"/>
              <a:gd name="connsiteY30" fmla="*/ 97875 h 726949"/>
              <a:gd name="connsiteX31" fmla="*/ 8429957 w 12235980"/>
              <a:gd name="connsiteY31" fmla="*/ 142657 h 726949"/>
              <a:gd name="connsiteX32" fmla="*/ 8580043 w 12235980"/>
              <a:gd name="connsiteY32" fmla="*/ 180683 h 726949"/>
              <a:gd name="connsiteX33" fmla="*/ 8635431 w 12235980"/>
              <a:gd name="connsiteY33" fmla="*/ 191389 h 726949"/>
              <a:gd name="connsiteX34" fmla="*/ 8729540 w 12235980"/>
              <a:gd name="connsiteY34" fmla="*/ 223976 h 726949"/>
              <a:gd name="connsiteX35" fmla="*/ 9000200 w 12235980"/>
              <a:gd name="connsiteY35" fmla="*/ 300590 h 726949"/>
              <a:gd name="connsiteX36" fmla="*/ 9150483 w 12235980"/>
              <a:gd name="connsiteY36" fmla="*/ 307144 h 726949"/>
              <a:gd name="connsiteX37" fmla="*/ 9353850 w 12235980"/>
              <a:gd name="connsiteY37" fmla="*/ 266589 h 726949"/>
              <a:gd name="connsiteX38" fmla="*/ 9437883 w 12235980"/>
              <a:gd name="connsiteY38" fmla="*/ 267574 h 726949"/>
              <a:gd name="connsiteX39" fmla="*/ 9470247 w 12235980"/>
              <a:gd name="connsiteY39" fmla="*/ 274166 h 726949"/>
              <a:gd name="connsiteX40" fmla="*/ 9659749 w 12235980"/>
              <a:gd name="connsiteY40" fmla="*/ 272800 h 726949"/>
              <a:gd name="connsiteX41" fmla="*/ 9747627 w 12235980"/>
              <a:gd name="connsiteY41" fmla="*/ 305838 h 726949"/>
              <a:gd name="connsiteX42" fmla="*/ 9798165 w 12235980"/>
              <a:gd name="connsiteY42" fmla="*/ 319367 h 726949"/>
              <a:gd name="connsiteX43" fmla="*/ 9833538 w 12235980"/>
              <a:gd name="connsiteY43" fmla="*/ 334753 h 726949"/>
              <a:gd name="connsiteX44" fmla="*/ 9931125 w 12235980"/>
              <a:gd name="connsiteY44" fmla="*/ 344096 h 726949"/>
              <a:gd name="connsiteX45" fmla="*/ 10212599 w 12235980"/>
              <a:gd name="connsiteY45" fmla="*/ 422099 h 726949"/>
              <a:gd name="connsiteX46" fmla="*/ 10596756 w 12235980"/>
              <a:gd name="connsiteY46" fmla="*/ 392723 h 726949"/>
              <a:gd name="connsiteX47" fmla="*/ 10743198 w 12235980"/>
              <a:gd name="connsiteY47" fmla="*/ 416771 h 726949"/>
              <a:gd name="connsiteX48" fmla="*/ 10777301 w 12235980"/>
              <a:gd name="connsiteY48" fmla="*/ 419065 h 726949"/>
              <a:gd name="connsiteX49" fmla="*/ 10827235 w 12235980"/>
              <a:gd name="connsiteY49" fmla="*/ 433042 h 726949"/>
              <a:gd name="connsiteX50" fmla="*/ 10830785 w 12235980"/>
              <a:gd name="connsiteY50" fmla="*/ 424567 h 726949"/>
              <a:gd name="connsiteX51" fmla="*/ 10845664 w 12235980"/>
              <a:gd name="connsiteY51" fmla="*/ 423638 h 726949"/>
              <a:gd name="connsiteX52" fmla="*/ 10846988 w 12235980"/>
              <a:gd name="connsiteY52" fmla="*/ 422946 h 726949"/>
              <a:gd name="connsiteX53" fmla="*/ 10876491 w 12235980"/>
              <a:gd name="connsiteY53" fmla="*/ 424265 h 726949"/>
              <a:gd name="connsiteX54" fmla="*/ 10882046 w 12235980"/>
              <a:gd name="connsiteY54" fmla="*/ 427297 h 726949"/>
              <a:gd name="connsiteX55" fmla="*/ 10898611 w 12235980"/>
              <a:gd name="connsiteY55" fmla="*/ 425356 h 726949"/>
              <a:gd name="connsiteX56" fmla="*/ 10924341 w 12235980"/>
              <a:gd name="connsiteY56" fmla="*/ 427512 h 726949"/>
              <a:gd name="connsiteX57" fmla="*/ 10924080 w 12235980"/>
              <a:gd name="connsiteY57" fmla="*/ 433586 h 726949"/>
              <a:gd name="connsiteX58" fmla="*/ 10989044 w 12235980"/>
              <a:gd name="connsiteY58" fmla="*/ 434799 h 726949"/>
              <a:gd name="connsiteX59" fmla="*/ 10998150 w 12235980"/>
              <a:gd name="connsiteY59" fmla="*/ 433695 h 726949"/>
              <a:gd name="connsiteX60" fmla="*/ 11003826 w 12235980"/>
              <a:gd name="connsiteY60" fmla="*/ 434170 h 726949"/>
              <a:gd name="connsiteX61" fmla="*/ 11201750 w 12235980"/>
              <a:gd name="connsiteY61" fmla="*/ 434401 h 726949"/>
              <a:gd name="connsiteX62" fmla="*/ 11256574 w 12235980"/>
              <a:gd name="connsiteY62" fmla="*/ 426867 h 726949"/>
              <a:gd name="connsiteX63" fmla="*/ 11268434 w 12235980"/>
              <a:gd name="connsiteY63" fmla="*/ 423562 h 726949"/>
              <a:gd name="connsiteX64" fmla="*/ 11397259 w 12235980"/>
              <a:gd name="connsiteY64" fmla="*/ 432058 h 726949"/>
              <a:gd name="connsiteX65" fmla="*/ 11589501 w 12235980"/>
              <a:gd name="connsiteY65" fmla="*/ 480742 h 726949"/>
              <a:gd name="connsiteX66" fmla="*/ 11679646 w 12235980"/>
              <a:gd name="connsiteY66" fmla="*/ 486862 h 726949"/>
              <a:gd name="connsiteX67" fmla="*/ 11699170 w 12235980"/>
              <a:gd name="connsiteY67" fmla="*/ 493054 h 726949"/>
              <a:gd name="connsiteX68" fmla="*/ 11719612 w 12235980"/>
              <a:gd name="connsiteY68" fmla="*/ 495371 h 726949"/>
              <a:gd name="connsiteX69" fmla="*/ 11723861 w 12235980"/>
              <a:gd name="connsiteY69" fmla="*/ 500108 h 726949"/>
              <a:gd name="connsiteX70" fmla="*/ 11737817 w 12235980"/>
              <a:gd name="connsiteY70" fmla="*/ 503023 h 726949"/>
              <a:gd name="connsiteX71" fmla="*/ 11765116 w 12235980"/>
              <a:gd name="connsiteY71" fmla="*/ 512340 h 726949"/>
              <a:gd name="connsiteX72" fmla="*/ 11770404 w 12235980"/>
              <a:gd name="connsiteY72" fmla="*/ 510733 h 726949"/>
              <a:gd name="connsiteX73" fmla="*/ 11811858 w 12235980"/>
              <a:gd name="connsiteY73" fmla="*/ 519569 h 726949"/>
              <a:gd name="connsiteX74" fmla="*/ 11812514 w 12235980"/>
              <a:gd name="connsiteY74" fmla="*/ 518099 h 726949"/>
              <a:gd name="connsiteX75" fmla="*/ 11824571 w 12235980"/>
              <a:gd name="connsiteY75" fmla="*/ 513642 h 726949"/>
              <a:gd name="connsiteX76" fmla="*/ 11944397 w 12235980"/>
              <a:gd name="connsiteY76" fmla="*/ 486827 h 726949"/>
              <a:gd name="connsiteX77" fmla="*/ 11962667 w 12235980"/>
              <a:gd name="connsiteY77" fmla="*/ 487741 h 726949"/>
              <a:gd name="connsiteX78" fmla="*/ 11969148 w 12235980"/>
              <a:gd name="connsiteY78" fmla="*/ 489522 h 726949"/>
              <a:gd name="connsiteX79" fmla="*/ 12101517 w 12235980"/>
              <a:gd name="connsiteY79" fmla="*/ 471903 h 726949"/>
              <a:gd name="connsiteX80" fmla="*/ 12142585 w 12235980"/>
              <a:gd name="connsiteY80" fmla="*/ 474137 h 726949"/>
              <a:gd name="connsiteX81" fmla="*/ 12196898 w 12235980"/>
              <a:gd name="connsiteY81" fmla="*/ 477245 h 726949"/>
              <a:gd name="connsiteX82" fmla="*/ 12235980 w 12235980"/>
              <a:gd name="connsiteY82" fmla="*/ 475249 h 726949"/>
              <a:gd name="connsiteX83" fmla="*/ 12235980 w 12235980"/>
              <a:gd name="connsiteY83" fmla="*/ 726949 h 726949"/>
              <a:gd name="connsiteX84" fmla="*/ 0 w 12235980"/>
              <a:gd name="connsiteY84" fmla="*/ 726949 h 726949"/>
              <a:gd name="connsiteX85" fmla="*/ 0 w 12235980"/>
              <a:gd name="connsiteY85" fmla="*/ 375111 h 726949"/>
              <a:gd name="connsiteX86" fmla="*/ 3682 w 12235980"/>
              <a:gd name="connsiteY86" fmla="*/ 376504 h 726949"/>
              <a:gd name="connsiteX87" fmla="*/ 220396 w 12235980"/>
              <a:gd name="connsiteY87" fmla="*/ 351530 h 726949"/>
              <a:gd name="connsiteX88" fmla="*/ 564192 w 12235980"/>
              <a:gd name="connsiteY88" fmla="*/ 228770 h 726949"/>
              <a:gd name="connsiteX89" fmla="*/ 626816 w 12235980"/>
              <a:gd name="connsiteY89" fmla="*/ 226537 h 726949"/>
              <a:gd name="connsiteX90" fmla="*/ 755900 w 12235980"/>
              <a:gd name="connsiteY90" fmla="*/ 212379 h 726949"/>
              <a:gd name="connsiteX91" fmla="*/ 1128075 w 12235980"/>
              <a:gd name="connsiteY91" fmla="*/ 211293 h 726949"/>
              <a:gd name="connsiteX92" fmla="*/ 1222586 w 12235980"/>
              <a:gd name="connsiteY92" fmla="*/ 212452 h 726949"/>
              <a:gd name="connsiteX93" fmla="*/ 1497215 w 12235980"/>
              <a:gd name="connsiteY93" fmla="*/ 226052 h 726949"/>
              <a:gd name="connsiteX94" fmla="*/ 1805136 w 12235980"/>
              <a:gd name="connsiteY94" fmla="*/ 178044 h 726949"/>
              <a:gd name="connsiteX95" fmla="*/ 2045329 w 12235980"/>
              <a:gd name="connsiteY95" fmla="*/ 170634 h 726949"/>
              <a:gd name="connsiteX96" fmla="*/ 2116300 w 12235980"/>
              <a:gd name="connsiteY96" fmla="*/ 145445 h 726949"/>
              <a:gd name="connsiteX97" fmla="*/ 2151073 w 12235980"/>
              <a:gd name="connsiteY97" fmla="*/ 146541 h 726949"/>
              <a:gd name="connsiteX98" fmla="*/ 2445595 w 12235980"/>
              <a:gd name="connsiteY98" fmla="*/ 121291 h 726949"/>
              <a:gd name="connsiteX99" fmla="*/ 2703508 w 12235980"/>
              <a:gd name="connsiteY99" fmla="*/ 120056 h 726949"/>
              <a:gd name="connsiteX100" fmla="*/ 2993271 w 12235980"/>
              <a:gd name="connsiteY100" fmla="*/ 102359 h 726949"/>
              <a:gd name="connsiteX101" fmla="*/ 3027933 w 12235980"/>
              <a:gd name="connsiteY101" fmla="*/ 96018 h 726949"/>
              <a:gd name="connsiteX102" fmla="*/ 3141740 w 12235980"/>
              <a:gd name="connsiteY102" fmla="*/ 84074 h 726949"/>
              <a:gd name="connsiteX103" fmla="*/ 3214812 w 12235980"/>
              <a:gd name="connsiteY103" fmla="*/ 66553 h 726949"/>
              <a:gd name="connsiteX104" fmla="*/ 3631273 w 12235980"/>
              <a:gd name="connsiteY104" fmla="*/ 39031 h 726949"/>
              <a:gd name="connsiteX105" fmla="*/ 3965965 w 12235980"/>
              <a:gd name="connsiteY105" fmla="*/ 8273 h 726949"/>
              <a:gd name="connsiteX106" fmla="*/ 4111010 w 12235980"/>
              <a:gd name="connsiteY106" fmla="*/ 213 h 726949"/>
              <a:gd name="connsiteX0" fmla="*/ 4111010 w 12235980"/>
              <a:gd name="connsiteY0" fmla="*/ 213 h 726949"/>
              <a:gd name="connsiteX1" fmla="*/ 4171080 w 12235980"/>
              <a:gd name="connsiteY1" fmla="*/ 9622 h 726949"/>
              <a:gd name="connsiteX2" fmla="*/ 4498483 w 12235980"/>
              <a:gd name="connsiteY2" fmla="*/ 28508 h 726949"/>
              <a:gd name="connsiteX3" fmla="*/ 4669677 w 12235980"/>
              <a:gd name="connsiteY3" fmla="*/ 57188 h 726949"/>
              <a:gd name="connsiteX4" fmla="*/ 4840533 w 12235980"/>
              <a:gd name="connsiteY4" fmla="*/ 79085 h 726949"/>
              <a:gd name="connsiteX5" fmla="*/ 5083106 w 12235980"/>
              <a:gd name="connsiteY5" fmla="*/ 118765 h 726949"/>
              <a:gd name="connsiteX6" fmla="*/ 5225104 w 12235980"/>
              <a:gd name="connsiteY6" fmla="*/ 124724 h 726949"/>
              <a:gd name="connsiteX7" fmla="*/ 5305069 w 12235980"/>
              <a:gd name="connsiteY7" fmla="*/ 138803 h 726949"/>
              <a:gd name="connsiteX8" fmla="*/ 5487038 w 12235980"/>
              <a:gd name="connsiteY8" fmla="*/ 144367 h 726949"/>
              <a:gd name="connsiteX9" fmla="*/ 5668265 w 12235980"/>
              <a:gd name="connsiteY9" fmla="*/ 98806 h 726949"/>
              <a:gd name="connsiteX10" fmla="*/ 5766374 w 12235980"/>
              <a:gd name="connsiteY10" fmla="*/ 87042 h 726949"/>
              <a:gd name="connsiteX11" fmla="*/ 5826676 w 12235980"/>
              <a:gd name="connsiteY11" fmla="*/ 89784 h 726949"/>
              <a:gd name="connsiteX12" fmla="*/ 6109388 w 12235980"/>
              <a:gd name="connsiteY12" fmla="*/ 107697 h 726949"/>
              <a:gd name="connsiteX13" fmla="*/ 6241432 w 12235980"/>
              <a:gd name="connsiteY13" fmla="*/ 99569 h 726949"/>
              <a:gd name="connsiteX14" fmla="*/ 6350069 w 12235980"/>
              <a:gd name="connsiteY14" fmla="*/ 98530 h 726949"/>
              <a:gd name="connsiteX15" fmla="*/ 6531624 w 12235980"/>
              <a:gd name="connsiteY15" fmla="*/ 84094 h 726949"/>
              <a:gd name="connsiteX16" fmla="*/ 6569834 w 12235980"/>
              <a:gd name="connsiteY16" fmla="*/ 83860 h 726949"/>
              <a:gd name="connsiteX17" fmla="*/ 6600919 w 12235980"/>
              <a:gd name="connsiteY17" fmla="*/ 94936 h 726949"/>
              <a:gd name="connsiteX18" fmla="*/ 6606597 w 12235980"/>
              <a:gd name="connsiteY18" fmla="*/ 107335 h 726949"/>
              <a:gd name="connsiteX19" fmla="*/ 6627331 w 12235980"/>
              <a:gd name="connsiteY19" fmla="*/ 109018 h 726949"/>
              <a:gd name="connsiteX20" fmla="*/ 6632477 w 12235980"/>
              <a:gd name="connsiteY20" fmla="*/ 111821 h 726949"/>
              <a:gd name="connsiteX21" fmla="*/ 6662363 w 12235980"/>
              <a:gd name="connsiteY21" fmla="*/ 125540 h 726949"/>
              <a:gd name="connsiteX22" fmla="*/ 6854478 w 12235980"/>
              <a:gd name="connsiteY22" fmla="*/ 145012 h 726949"/>
              <a:gd name="connsiteX23" fmla="*/ 7134703 w 12235980"/>
              <a:gd name="connsiteY23" fmla="*/ 143320 h 726949"/>
              <a:gd name="connsiteX24" fmla="*/ 7399316 w 12235980"/>
              <a:gd name="connsiteY24" fmla="*/ 119885 h 726949"/>
              <a:gd name="connsiteX25" fmla="*/ 7683619 w 12235980"/>
              <a:gd name="connsiteY25" fmla="*/ 82082 h 726949"/>
              <a:gd name="connsiteX26" fmla="*/ 7779306 w 12235980"/>
              <a:gd name="connsiteY26" fmla="*/ 35538 h 726949"/>
              <a:gd name="connsiteX27" fmla="*/ 7802648 w 12235980"/>
              <a:gd name="connsiteY27" fmla="*/ 43667 h 726949"/>
              <a:gd name="connsiteX28" fmla="*/ 7862731 w 12235980"/>
              <a:gd name="connsiteY28" fmla="*/ 75620 h 726949"/>
              <a:gd name="connsiteX29" fmla="*/ 8087588 w 12235980"/>
              <a:gd name="connsiteY29" fmla="*/ 83775 h 726949"/>
              <a:gd name="connsiteX30" fmla="*/ 8280549 w 12235980"/>
              <a:gd name="connsiteY30" fmla="*/ 97875 h 726949"/>
              <a:gd name="connsiteX31" fmla="*/ 8429957 w 12235980"/>
              <a:gd name="connsiteY31" fmla="*/ 142657 h 726949"/>
              <a:gd name="connsiteX32" fmla="*/ 8580043 w 12235980"/>
              <a:gd name="connsiteY32" fmla="*/ 180683 h 726949"/>
              <a:gd name="connsiteX33" fmla="*/ 8635431 w 12235980"/>
              <a:gd name="connsiteY33" fmla="*/ 191389 h 726949"/>
              <a:gd name="connsiteX34" fmla="*/ 8729540 w 12235980"/>
              <a:gd name="connsiteY34" fmla="*/ 223976 h 726949"/>
              <a:gd name="connsiteX35" fmla="*/ 9000200 w 12235980"/>
              <a:gd name="connsiteY35" fmla="*/ 300590 h 726949"/>
              <a:gd name="connsiteX36" fmla="*/ 9150483 w 12235980"/>
              <a:gd name="connsiteY36" fmla="*/ 307144 h 726949"/>
              <a:gd name="connsiteX37" fmla="*/ 9353850 w 12235980"/>
              <a:gd name="connsiteY37" fmla="*/ 266589 h 726949"/>
              <a:gd name="connsiteX38" fmla="*/ 9437883 w 12235980"/>
              <a:gd name="connsiteY38" fmla="*/ 267574 h 726949"/>
              <a:gd name="connsiteX39" fmla="*/ 9470247 w 12235980"/>
              <a:gd name="connsiteY39" fmla="*/ 274166 h 726949"/>
              <a:gd name="connsiteX40" fmla="*/ 9659749 w 12235980"/>
              <a:gd name="connsiteY40" fmla="*/ 272800 h 726949"/>
              <a:gd name="connsiteX41" fmla="*/ 9747627 w 12235980"/>
              <a:gd name="connsiteY41" fmla="*/ 305838 h 726949"/>
              <a:gd name="connsiteX42" fmla="*/ 9798165 w 12235980"/>
              <a:gd name="connsiteY42" fmla="*/ 319367 h 726949"/>
              <a:gd name="connsiteX43" fmla="*/ 9833538 w 12235980"/>
              <a:gd name="connsiteY43" fmla="*/ 334753 h 726949"/>
              <a:gd name="connsiteX44" fmla="*/ 9931125 w 12235980"/>
              <a:gd name="connsiteY44" fmla="*/ 344096 h 726949"/>
              <a:gd name="connsiteX45" fmla="*/ 10212599 w 12235980"/>
              <a:gd name="connsiteY45" fmla="*/ 422099 h 726949"/>
              <a:gd name="connsiteX46" fmla="*/ 10596756 w 12235980"/>
              <a:gd name="connsiteY46" fmla="*/ 392723 h 726949"/>
              <a:gd name="connsiteX47" fmla="*/ 10743198 w 12235980"/>
              <a:gd name="connsiteY47" fmla="*/ 416771 h 726949"/>
              <a:gd name="connsiteX48" fmla="*/ 10777301 w 12235980"/>
              <a:gd name="connsiteY48" fmla="*/ 419065 h 726949"/>
              <a:gd name="connsiteX49" fmla="*/ 10827235 w 12235980"/>
              <a:gd name="connsiteY49" fmla="*/ 433042 h 726949"/>
              <a:gd name="connsiteX50" fmla="*/ 10830785 w 12235980"/>
              <a:gd name="connsiteY50" fmla="*/ 424567 h 726949"/>
              <a:gd name="connsiteX51" fmla="*/ 10845664 w 12235980"/>
              <a:gd name="connsiteY51" fmla="*/ 423638 h 726949"/>
              <a:gd name="connsiteX52" fmla="*/ 10846988 w 12235980"/>
              <a:gd name="connsiteY52" fmla="*/ 422946 h 726949"/>
              <a:gd name="connsiteX53" fmla="*/ 10876491 w 12235980"/>
              <a:gd name="connsiteY53" fmla="*/ 424265 h 726949"/>
              <a:gd name="connsiteX54" fmla="*/ 10882046 w 12235980"/>
              <a:gd name="connsiteY54" fmla="*/ 427297 h 726949"/>
              <a:gd name="connsiteX55" fmla="*/ 10898611 w 12235980"/>
              <a:gd name="connsiteY55" fmla="*/ 425356 h 726949"/>
              <a:gd name="connsiteX56" fmla="*/ 10924341 w 12235980"/>
              <a:gd name="connsiteY56" fmla="*/ 427512 h 726949"/>
              <a:gd name="connsiteX57" fmla="*/ 10924080 w 12235980"/>
              <a:gd name="connsiteY57" fmla="*/ 433586 h 726949"/>
              <a:gd name="connsiteX58" fmla="*/ 10989044 w 12235980"/>
              <a:gd name="connsiteY58" fmla="*/ 434799 h 726949"/>
              <a:gd name="connsiteX59" fmla="*/ 10998150 w 12235980"/>
              <a:gd name="connsiteY59" fmla="*/ 433695 h 726949"/>
              <a:gd name="connsiteX60" fmla="*/ 11003826 w 12235980"/>
              <a:gd name="connsiteY60" fmla="*/ 434170 h 726949"/>
              <a:gd name="connsiteX61" fmla="*/ 11201750 w 12235980"/>
              <a:gd name="connsiteY61" fmla="*/ 434401 h 726949"/>
              <a:gd name="connsiteX62" fmla="*/ 11256574 w 12235980"/>
              <a:gd name="connsiteY62" fmla="*/ 426867 h 726949"/>
              <a:gd name="connsiteX63" fmla="*/ 11268434 w 12235980"/>
              <a:gd name="connsiteY63" fmla="*/ 423562 h 726949"/>
              <a:gd name="connsiteX64" fmla="*/ 11397259 w 12235980"/>
              <a:gd name="connsiteY64" fmla="*/ 432058 h 726949"/>
              <a:gd name="connsiteX65" fmla="*/ 11589501 w 12235980"/>
              <a:gd name="connsiteY65" fmla="*/ 480742 h 726949"/>
              <a:gd name="connsiteX66" fmla="*/ 11679646 w 12235980"/>
              <a:gd name="connsiteY66" fmla="*/ 486862 h 726949"/>
              <a:gd name="connsiteX67" fmla="*/ 11699170 w 12235980"/>
              <a:gd name="connsiteY67" fmla="*/ 493054 h 726949"/>
              <a:gd name="connsiteX68" fmla="*/ 11719612 w 12235980"/>
              <a:gd name="connsiteY68" fmla="*/ 495371 h 726949"/>
              <a:gd name="connsiteX69" fmla="*/ 11723861 w 12235980"/>
              <a:gd name="connsiteY69" fmla="*/ 500108 h 726949"/>
              <a:gd name="connsiteX70" fmla="*/ 11737817 w 12235980"/>
              <a:gd name="connsiteY70" fmla="*/ 503023 h 726949"/>
              <a:gd name="connsiteX71" fmla="*/ 11765116 w 12235980"/>
              <a:gd name="connsiteY71" fmla="*/ 512340 h 726949"/>
              <a:gd name="connsiteX72" fmla="*/ 11770404 w 12235980"/>
              <a:gd name="connsiteY72" fmla="*/ 510733 h 726949"/>
              <a:gd name="connsiteX73" fmla="*/ 11811858 w 12235980"/>
              <a:gd name="connsiteY73" fmla="*/ 519569 h 726949"/>
              <a:gd name="connsiteX74" fmla="*/ 11812514 w 12235980"/>
              <a:gd name="connsiteY74" fmla="*/ 518099 h 726949"/>
              <a:gd name="connsiteX75" fmla="*/ 11824571 w 12235980"/>
              <a:gd name="connsiteY75" fmla="*/ 513642 h 726949"/>
              <a:gd name="connsiteX76" fmla="*/ 11944397 w 12235980"/>
              <a:gd name="connsiteY76" fmla="*/ 486827 h 726949"/>
              <a:gd name="connsiteX77" fmla="*/ 11962667 w 12235980"/>
              <a:gd name="connsiteY77" fmla="*/ 487741 h 726949"/>
              <a:gd name="connsiteX78" fmla="*/ 11969148 w 12235980"/>
              <a:gd name="connsiteY78" fmla="*/ 489522 h 726949"/>
              <a:gd name="connsiteX79" fmla="*/ 12101517 w 12235980"/>
              <a:gd name="connsiteY79" fmla="*/ 471903 h 726949"/>
              <a:gd name="connsiteX80" fmla="*/ 12142585 w 12235980"/>
              <a:gd name="connsiteY80" fmla="*/ 474137 h 726949"/>
              <a:gd name="connsiteX81" fmla="*/ 12196898 w 12235980"/>
              <a:gd name="connsiteY81" fmla="*/ 477245 h 726949"/>
              <a:gd name="connsiteX82" fmla="*/ 12235980 w 12235980"/>
              <a:gd name="connsiteY82" fmla="*/ 475249 h 726949"/>
              <a:gd name="connsiteX83" fmla="*/ 12235980 w 12235980"/>
              <a:gd name="connsiteY83" fmla="*/ 726949 h 726949"/>
              <a:gd name="connsiteX84" fmla="*/ 0 w 12235980"/>
              <a:gd name="connsiteY84" fmla="*/ 726949 h 726949"/>
              <a:gd name="connsiteX85" fmla="*/ 0 w 12235980"/>
              <a:gd name="connsiteY85" fmla="*/ 375111 h 726949"/>
              <a:gd name="connsiteX86" fmla="*/ 3682 w 12235980"/>
              <a:gd name="connsiteY86" fmla="*/ 376504 h 726949"/>
              <a:gd name="connsiteX87" fmla="*/ 220396 w 12235980"/>
              <a:gd name="connsiteY87" fmla="*/ 351530 h 726949"/>
              <a:gd name="connsiteX88" fmla="*/ 564192 w 12235980"/>
              <a:gd name="connsiteY88" fmla="*/ 228770 h 726949"/>
              <a:gd name="connsiteX89" fmla="*/ 626816 w 12235980"/>
              <a:gd name="connsiteY89" fmla="*/ 226537 h 726949"/>
              <a:gd name="connsiteX90" fmla="*/ 755900 w 12235980"/>
              <a:gd name="connsiteY90" fmla="*/ 212379 h 726949"/>
              <a:gd name="connsiteX91" fmla="*/ 1128075 w 12235980"/>
              <a:gd name="connsiteY91" fmla="*/ 211293 h 726949"/>
              <a:gd name="connsiteX92" fmla="*/ 1222586 w 12235980"/>
              <a:gd name="connsiteY92" fmla="*/ 212452 h 726949"/>
              <a:gd name="connsiteX93" fmla="*/ 1497215 w 12235980"/>
              <a:gd name="connsiteY93" fmla="*/ 226052 h 726949"/>
              <a:gd name="connsiteX94" fmla="*/ 1805136 w 12235980"/>
              <a:gd name="connsiteY94" fmla="*/ 178044 h 726949"/>
              <a:gd name="connsiteX95" fmla="*/ 2045329 w 12235980"/>
              <a:gd name="connsiteY95" fmla="*/ 170634 h 726949"/>
              <a:gd name="connsiteX96" fmla="*/ 2116300 w 12235980"/>
              <a:gd name="connsiteY96" fmla="*/ 145445 h 726949"/>
              <a:gd name="connsiteX97" fmla="*/ 2151073 w 12235980"/>
              <a:gd name="connsiteY97" fmla="*/ 146541 h 726949"/>
              <a:gd name="connsiteX98" fmla="*/ 2445595 w 12235980"/>
              <a:gd name="connsiteY98" fmla="*/ 121291 h 726949"/>
              <a:gd name="connsiteX99" fmla="*/ 2703508 w 12235980"/>
              <a:gd name="connsiteY99" fmla="*/ 120056 h 726949"/>
              <a:gd name="connsiteX100" fmla="*/ 2993271 w 12235980"/>
              <a:gd name="connsiteY100" fmla="*/ 102359 h 726949"/>
              <a:gd name="connsiteX101" fmla="*/ 3027933 w 12235980"/>
              <a:gd name="connsiteY101" fmla="*/ 96018 h 726949"/>
              <a:gd name="connsiteX102" fmla="*/ 3141740 w 12235980"/>
              <a:gd name="connsiteY102" fmla="*/ 84074 h 726949"/>
              <a:gd name="connsiteX103" fmla="*/ 3214812 w 12235980"/>
              <a:gd name="connsiteY103" fmla="*/ 66553 h 726949"/>
              <a:gd name="connsiteX104" fmla="*/ 3631273 w 12235980"/>
              <a:gd name="connsiteY104" fmla="*/ 39031 h 726949"/>
              <a:gd name="connsiteX105" fmla="*/ 3965965 w 12235980"/>
              <a:gd name="connsiteY105" fmla="*/ 8273 h 726949"/>
              <a:gd name="connsiteX106" fmla="*/ 4111010 w 12235980"/>
              <a:gd name="connsiteY106" fmla="*/ 213 h 726949"/>
              <a:gd name="connsiteX0" fmla="*/ 4111010 w 12235980"/>
              <a:gd name="connsiteY0" fmla="*/ 213 h 726949"/>
              <a:gd name="connsiteX1" fmla="*/ 4171080 w 12235980"/>
              <a:gd name="connsiteY1" fmla="*/ 9622 h 726949"/>
              <a:gd name="connsiteX2" fmla="*/ 4498483 w 12235980"/>
              <a:gd name="connsiteY2" fmla="*/ 28508 h 726949"/>
              <a:gd name="connsiteX3" fmla="*/ 4669677 w 12235980"/>
              <a:gd name="connsiteY3" fmla="*/ 57188 h 726949"/>
              <a:gd name="connsiteX4" fmla="*/ 4840533 w 12235980"/>
              <a:gd name="connsiteY4" fmla="*/ 79085 h 726949"/>
              <a:gd name="connsiteX5" fmla="*/ 5083106 w 12235980"/>
              <a:gd name="connsiteY5" fmla="*/ 118765 h 726949"/>
              <a:gd name="connsiteX6" fmla="*/ 5225104 w 12235980"/>
              <a:gd name="connsiteY6" fmla="*/ 124724 h 726949"/>
              <a:gd name="connsiteX7" fmla="*/ 5305069 w 12235980"/>
              <a:gd name="connsiteY7" fmla="*/ 138803 h 726949"/>
              <a:gd name="connsiteX8" fmla="*/ 5487038 w 12235980"/>
              <a:gd name="connsiteY8" fmla="*/ 144367 h 726949"/>
              <a:gd name="connsiteX9" fmla="*/ 5668265 w 12235980"/>
              <a:gd name="connsiteY9" fmla="*/ 98806 h 726949"/>
              <a:gd name="connsiteX10" fmla="*/ 5766374 w 12235980"/>
              <a:gd name="connsiteY10" fmla="*/ 87042 h 726949"/>
              <a:gd name="connsiteX11" fmla="*/ 5826676 w 12235980"/>
              <a:gd name="connsiteY11" fmla="*/ 89784 h 726949"/>
              <a:gd name="connsiteX12" fmla="*/ 6109388 w 12235980"/>
              <a:gd name="connsiteY12" fmla="*/ 107697 h 726949"/>
              <a:gd name="connsiteX13" fmla="*/ 6241432 w 12235980"/>
              <a:gd name="connsiteY13" fmla="*/ 99569 h 726949"/>
              <a:gd name="connsiteX14" fmla="*/ 6350069 w 12235980"/>
              <a:gd name="connsiteY14" fmla="*/ 98530 h 726949"/>
              <a:gd name="connsiteX15" fmla="*/ 6531624 w 12235980"/>
              <a:gd name="connsiteY15" fmla="*/ 84094 h 726949"/>
              <a:gd name="connsiteX16" fmla="*/ 6569834 w 12235980"/>
              <a:gd name="connsiteY16" fmla="*/ 83860 h 726949"/>
              <a:gd name="connsiteX17" fmla="*/ 6600919 w 12235980"/>
              <a:gd name="connsiteY17" fmla="*/ 94936 h 726949"/>
              <a:gd name="connsiteX18" fmla="*/ 6606597 w 12235980"/>
              <a:gd name="connsiteY18" fmla="*/ 107335 h 726949"/>
              <a:gd name="connsiteX19" fmla="*/ 6627331 w 12235980"/>
              <a:gd name="connsiteY19" fmla="*/ 109018 h 726949"/>
              <a:gd name="connsiteX20" fmla="*/ 6632477 w 12235980"/>
              <a:gd name="connsiteY20" fmla="*/ 111821 h 726949"/>
              <a:gd name="connsiteX21" fmla="*/ 6662363 w 12235980"/>
              <a:gd name="connsiteY21" fmla="*/ 125540 h 726949"/>
              <a:gd name="connsiteX22" fmla="*/ 6854478 w 12235980"/>
              <a:gd name="connsiteY22" fmla="*/ 145012 h 726949"/>
              <a:gd name="connsiteX23" fmla="*/ 7134703 w 12235980"/>
              <a:gd name="connsiteY23" fmla="*/ 143320 h 726949"/>
              <a:gd name="connsiteX24" fmla="*/ 7399316 w 12235980"/>
              <a:gd name="connsiteY24" fmla="*/ 119885 h 726949"/>
              <a:gd name="connsiteX25" fmla="*/ 7683619 w 12235980"/>
              <a:gd name="connsiteY25" fmla="*/ 82082 h 726949"/>
              <a:gd name="connsiteX26" fmla="*/ 7779306 w 12235980"/>
              <a:gd name="connsiteY26" fmla="*/ 35538 h 726949"/>
              <a:gd name="connsiteX27" fmla="*/ 7812697 w 12235980"/>
              <a:gd name="connsiteY27" fmla="*/ 78836 h 726949"/>
              <a:gd name="connsiteX28" fmla="*/ 7862731 w 12235980"/>
              <a:gd name="connsiteY28" fmla="*/ 75620 h 726949"/>
              <a:gd name="connsiteX29" fmla="*/ 8087588 w 12235980"/>
              <a:gd name="connsiteY29" fmla="*/ 83775 h 726949"/>
              <a:gd name="connsiteX30" fmla="*/ 8280549 w 12235980"/>
              <a:gd name="connsiteY30" fmla="*/ 97875 h 726949"/>
              <a:gd name="connsiteX31" fmla="*/ 8429957 w 12235980"/>
              <a:gd name="connsiteY31" fmla="*/ 142657 h 726949"/>
              <a:gd name="connsiteX32" fmla="*/ 8580043 w 12235980"/>
              <a:gd name="connsiteY32" fmla="*/ 180683 h 726949"/>
              <a:gd name="connsiteX33" fmla="*/ 8635431 w 12235980"/>
              <a:gd name="connsiteY33" fmla="*/ 191389 h 726949"/>
              <a:gd name="connsiteX34" fmla="*/ 8729540 w 12235980"/>
              <a:gd name="connsiteY34" fmla="*/ 223976 h 726949"/>
              <a:gd name="connsiteX35" fmla="*/ 9000200 w 12235980"/>
              <a:gd name="connsiteY35" fmla="*/ 300590 h 726949"/>
              <a:gd name="connsiteX36" fmla="*/ 9150483 w 12235980"/>
              <a:gd name="connsiteY36" fmla="*/ 307144 h 726949"/>
              <a:gd name="connsiteX37" fmla="*/ 9353850 w 12235980"/>
              <a:gd name="connsiteY37" fmla="*/ 266589 h 726949"/>
              <a:gd name="connsiteX38" fmla="*/ 9437883 w 12235980"/>
              <a:gd name="connsiteY38" fmla="*/ 267574 h 726949"/>
              <a:gd name="connsiteX39" fmla="*/ 9470247 w 12235980"/>
              <a:gd name="connsiteY39" fmla="*/ 274166 h 726949"/>
              <a:gd name="connsiteX40" fmla="*/ 9659749 w 12235980"/>
              <a:gd name="connsiteY40" fmla="*/ 272800 h 726949"/>
              <a:gd name="connsiteX41" fmla="*/ 9747627 w 12235980"/>
              <a:gd name="connsiteY41" fmla="*/ 305838 h 726949"/>
              <a:gd name="connsiteX42" fmla="*/ 9798165 w 12235980"/>
              <a:gd name="connsiteY42" fmla="*/ 319367 h 726949"/>
              <a:gd name="connsiteX43" fmla="*/ 9833538 w 12235980"/>
              <a:gd name="connsiteY43" fmla="*/ 334753 h 726949"/>
              <a:gd name="connsiteX44" fmla="*/ 9931125 w 12235980"/>
              <a:gd name="connsiteY44" fmla="*/ 344096 h 726949"/>
              <a:gd name="connsiteX45" fmla="*/ 10212599 w 12235980"/>
              <a:gd name="connsiteY45" fmla="*/ 422099 h 726949"/>
              <a:gd name="connsiteX46" fmla="*/ 10596756 w 12235980"/>
              <a:gd name="connsiteY46" fmla="*/ 392723 h 726949"/>
              <a:gd name="connsiteX47" fmla="*/ 10743198 w 12235980"/>
              <a:gd name="connsiteY47" fmla="*/ 416771 h 726949"/>
              <a:gd name="connsiteX48" fmla="*/ 10777301 w 12235980"/>
              <a:gd name="connsiteY48" fmla="*/ 419065 h 726949"/>
              <a:gd name="connsiteX49" fmla="*/ 10827235 w 12235980"/>
              <a:gd name="connsiteY49" fmla="*/ 433042 h 726949"/>
              <a:gd name="connsiteX50" fmla="*/ 10830785 w 12235980"/>
              <a:gd name="connsiteY50" fmla="*/ 424567 h 726949"/>
              <a:gd name="connsiteX51" fmla="*/ 10845664 w 12235980"/>
              <a:gd name="connsiteY51" fmla="*/ 423638 h 726949"/>
              <a:gd name="connsiteX52" fmla="*/ 10846988 w 12235980"/>
              <a:gd name="connsiteY52" fmla="*/ 422946 h 726949"/>
              <a:gd name="connsiteX53" fmla="*/ 10876491 w 12235980"/>
              <a:gd name="connsiteY53" fmla="*/ 424265 h 726949"/>
              <a:gd name="connsiteX54" fmla="*/ 10882046 w 12235980"/>
              <a:gd name="connsiteY54" fmla="*/ 427297 h 726949"/>
              <a:gd name="connsiteX55" fmla="*/ 10898611 w 12235980"/>
              <a:gd name="connsiteY55" fmla="*/ 425356 h 726949"/>
              <a:gd name="connsiteX56" fmla="*/ 10924341 w 12235980"/>
              <a:gd name="connsiteY56" fmla="*/ 427512 h 726949"/>
              <a:gd name="connsiteX57" fmla="*/ 10924080 w 12235980"/>
              <a:gd name="connsiteY57" fmla="*/ 433586 h 726949"/>
              <a:gd name="connsiteX58" fmla="*/ 10989044 w 12235980"/>
              <a:gd name="connsiteY58" fmla="*/ 434799 h 726949"/>
              <a:gd name="connsiteX59" fmla="*/ 10998150 w 12235980"/>
              <a:gd name="connsiteY59" fmla="*/ 433695 h 726949"/>
              <a:gd name="connsiteX60" fmla="*/ 11003826 w 12235980"/>
              <a:gd name="connsiteY60" fmla="*/ 434170 h 726949"/>
              <a:gd name="connsiteX61" fmla="*/ 11201750 w 12235980"/>
              <a:gd name="connsiteY61" fmla="*/ 434401 h 726949"/>
              <a:gd name="connsiteX62" fmla="*/ 11256574 w 12235980"/>
              <a:gd name="connsiteY62" fmla="*/ 426867 h 726949"/>
              <a:gd name="connsiteX63" fmla="*/ 11268434 w 12235980"/>
              <a:gd name="connsiteY63" fmla="*/ 423562 h 726949"/>
              <a:gd name="connsiteX64" fmla="*/ 11397259 w 12235980"/>
              <a:gd name="connsiteY64" fmla="*/ 432058 h 726949"/>
              <a:gd name="connsiteX65" fmla="*/ 11589501 w 12235980"/>
              <a:gd name="connsiteY65" fmla="*/ 480742 h 726949"/>
              <a:gd name="connsiteX66" fmla="*/ 11679646 w 12235980"/>
              <a:gd name="connsiteY66" fmla="*/ 486862 h 726949"/>
              <a:gd name="connsiteX67" fmla="*/ 11699170 w 12235980"/>
              <a:gd name="connsiteY67" fmla="*/ 493054 h 726949"/>
              <a:gd name="connsiteX68" fmla="*/ 11719612 w 12235980"/>
              <a:gd name="connsiteY68" fmla="*/ 495371 h 726949"/>
              <a:gd name="connsiteX69" fmla="*/ 11723861 w 12235980"/>
              <a:gd name="connsiteY69" fmla="*/ 500108 h 726949"/>
              <a:gd name="connsiteX70" fmla="*/ 11737817 w 12235980"/>
              <a:gd name="connsiteY70" fmla="*/ 503023 h 726949"/>
              <a:gd name="connsiteX71" fmla="*/ 11765116 w 12235980"/>
              <a:gd name="connsiteY71" fmla="*/ 512340 h 726949"/>
              <a:gd name="connsiteX72" fmla="*/ 11770404 w 12235980"/>
              <a:gd name="connsiteY72" fmla="*/ 510733 h 726949"/>
              <a:gd name="connsiteX73" fmla="*/ 11811858 w 12235980"/>
              <a:gd name="connsiteY73" fmla="*/ 519569 h 726949"/>
              <a:gd name="connsiteX74" fmla="*/ 11812514 w 12235980"/>
              <a:gd name="connsiteY74" fmla="*/ 518099 h 726949"/>
              <a:gd name="connsiteX75" fmla="*/ 11824571 w 12235980"/>
              <a:gd name="connsiteY75" fmla="*/ 513642 h 726949"/>
              <a:gd name="connsiteX76" fmla="*/ 11944397 w 12235980"/>
              <a:gd name="connsiteY76" fmla="*/ 486827 h 726949"/>
              <a:gd name="connsiteX77" fmla="*/ 11962667 w 12235980"/>
              <a:gd name="connsiteY77" fmla="*/ 487741 h 726949"/>
              <a:gd name="connsiteX78" fmla="*/ 11969148 w 12235980"/>
              <a:gd name="connsiteY78" fmla="*/ 489522 h 726949"/>
              <a:gd name="connsiteX79" fmla="*/ 12101517 w 12235980"/>
              <a:gd name="connsiteY79" fmla="*/ 471903 h 726949"/>
              <a:gd name="connsiteX80" fmla="*/ 12142585 w 12235980"/>
              <a:gd name="connsiteY80" fmla="*/ 474137 h 726949"/>
              <a:gd name="connsiteX81" fmla="*/ 12196898 w 12235980"/>
              <a:gd name="connsiteY81" fmla="*/ 477245 h 726949"/>
              <a:gd name="connsiteX82" fmla="*/ 12235980 w 12235980"/>
              <a:gd name="connsiteY82" fmla="*/ 475249 h 726949"/>
              <a:gd name="connsiteX83" fmla="*/ 12235980 w 12235980"/>
              <a:gd name="connsiteY83" fmla="*/ 726949 h 726949"/>
              <a:gd name="connsiteX84" fmla="*/ 0 w 12235980"/>
              <a:gd name="connsiteY84" fmla="*/ 726949 h 726949"/>
              <a:gd name="connsiteX85" fmla="*/ 0 w 12235980"/>
              <a:gd name="connsiteY85" fmla="*/ 375111 h 726949"/>
              <a:gd name="connsiteX86" fmla="*/ 3682 w 12235980"/>
              <a:gd name="connsiteY86" fmla="*/ 376504 h 726949"/>
              <a:gd name="connsiteX87" fmla="*/ 220396 w 12235980"/>
              <a:gd name="connsiteY87" fmla="*/ 351530 h 726949"/>
              <a:gd name="connsiteX88" fmla="*/ 564192 w 12235980"/>
              <a:gd name="connsiteY88" fmla="*/ 228770 h 726949"/>
              <a:gd name="connsiteX89" fmla="*/ 626816 w 12235980"/>
              <a:gd name="connsiteY89" fmla="*/ 226537 h 726949"/>
              <a:gd name="connsiteX90" fmla="*/ 755900 w 12235980"/>
              <a:gd name="connsiteY90" fmla="*/ 212379 h 726949"/>
              <a:gd name="connsiteX91" fmla="*/ 1128075 w 12235980"/>
              <a:gd name="connsiteY91" fmla="*/ 211293 h 726949"/>
              <a:gd name="connsiteX92" fmla="*/ 1222586 w 12235980"/>
              <a:gd name="connsiteY92" fmla="*/ 212452 h 726949"/>
              <a:gd name="connsiteX93" fmla="*/ 1497215 w 12235980"/>
              <a:gd name="connsiteY93" fmla="*/ 226052 h 726949"/>
              <a:gd name="connsiteX94" fmla="*/ 1805136 w 12235980"/>
              <a:gd name="connsiteY94" fmla="*/ 178044 h 726949"/>
              <a:gd name="connsiteX95" fmla="*/ 2045329 w 12235980"/>
              <a:gd name="connsiteY95" fmla="*/ 170634 h 726949"/>
              <a:gd name="connsiteX96" fmla="*/ 2116300 w 12235980"/>
              <a:gd name="connsiteY96" fmla="*/ 145445 h 726949"/>
              <a:gd name="connsiteX97" fmla="*/ 2151073 w 12235980"/>
              <a:gd name="connsiteY97" fmla="*/ 146541 h 726949"/>
              <a:gd name="connsiteX98" fmla="*/ 2445595 w 12235980"/>
              <a:gd name="connsiteY98" fmla="*/ 121291 h 726949"/>
              <a:gd name="connsiteX99" fmla="*/ 2703508 w 12235980"/>
              <a:gd name="connsiteY99" fmla="*/ 120056 h 726949"/>
              <a:gd name="connsiteX100" fmla="*/ 2993271 w 12235980"/>
              <a:gd name="connsiteY100" fmla="*/ 102359 h 726949"/>
              <a:gd name="connsiteX101" fmla="*/ 3027933 w 12235980"/>
              <a:gd name="connsiteY101" fmla="*/ 96018 h 726949"/>
              <a:gd name="connsiteX102" fmla="*/ 3141740 w 12235980"/>
              <a:gd name="connsiteY102" fmla="*/ 84074 h 726949"/>
              <a:gd name="connsiteX103" fmla="*/ 3214812 w 12235980"/>
              <a:gd name="connsiteY103" fmla="*/ 66553 h 726949"/>
              <a:gd name="connsiteX104" fmla="*/ 3631273 w 12235980"/>
              <a:gd name="connsiteY104" fmla="*/ 39031 h 726949"/>
              <a:gd name="connsiteX105" fmla="*/ 3965965 w 12235980"/>
              <a:gd name="connsiteY105" fmla="*/ 8273 h 726949"/>
              <a:gd name="connsiteX106" fmla="*/ 4111010 w 12235980"/>
              <a:gd name="connsiteY106" fmla="*/ 213 h 726949"/>
              <a:gd name="connsiteX0" fmla="*/ 4111010 w 12235980"/>
              <a:gd name="connsiteY0" fmla="*/ 213 h 726949"/>
              <a:gd name="connsiteX1" fmla="*/ 4171080 w 12235980"/>
              <a:gd name="connsiteY1" fmla="*/ 9622 h 726949"/>
              <a:gd name="connsiteX2" fmla="*/ 4498483 w 12235980"/>
              <a:gd name="connsiteY2" fmla="*/ 28508 h 726949"/>
              <a:gd name="connsiteX3" fmla="*/ 4669677 w 12235980"/>
              <a:gd name="connsiteY3" fmla="*/ 57188 h 726949"/>
              <a:gd name="connsiteX4" fmla="*/ 4840533 w 12235980"/>
              <a:gd name="connsiteY4" fmla="*/ 79085 h 726949"/>
              <a:gd name="connsiteX5" fmla="*/ 5083106 w 12235980"/>
              <a:gd name="connsiteY5" fmla="*/ 118765 h 726949"/>
              <a:gd name="connsiteX6" fmla="*/ 5225104 w 12235980"/>
              <a:gd name="connsiteY6" fmla="*/ 124724 h 726949"/>
              <a:gd name="connsiteX7" fmla="*/ 5305069 w 12235980"/>
              <a:gd name="connsiteY7" fmla="*/ 138803 h 726949"/>
              <a:gd name="connsiteX8" fmla="*/ 5487038 w 12235980"/>
              <a:gd name="connsiteY8" fmla="*/ 144367 h 726949"/>
              <a:gd name="connsiteX9" fmla="*/ 5668265 w 12235980"/>
              <a:gd name="connsiteY9" fmla="*/ 98806 h 726949"/>
              <a:gd name="connsiteX10" fmla="*/ 5766374 w 12235980"/>
              <a:gd name="connsiteY10" fmla="*/ 87042 h 726949"/>
              <a:gd name="connsiteX11" fmla="*/ 5826676 w 12235980"/>
              <a:gd name="connsiteY11" fmla="*/ 89784 h 726949"/>
              <a:gd name="connsiteX12" fmla="*/ 6109388 w 12235980"/>
              <a:gd name="connsiteY12" fmla="*/ 107697 h 726949"/>
              <a:gd name="connsiteX13" fmla="*/ 6241432 w 12235980"/>
              <a:gd name="connsiteY13" fmla="*/ 99569 h 726949"/>
              <a:gd name="connsiteX14" fmla="*/ 6350069 w 12235980"/>
              <a:gd name="connsiteY14" fmla="*/ 98530 h 726949"/>
              <a:gd name="connsiteX15" fmla="*/ 6531624 w 12235980"/>
              <a:gd name="connsiteY15" fmla="*/ 84094 h 726949"/>
              <a:gd name="connsiteX16" fmla="*/ 6569834 w 12235980"/>
              <a:gd name="connsiteY16" fmla="*/ 83860 h 726949"/>
              <a:gd name="connsiteX17" fmla="*/ 6600919 w 12235980"/>
              <a:gd name="connsiteY17" fmla="*/ 94936 h 726949"/>
              <a:gd name="connsiteX18" fmla="*/ 6606597 w 12235980"/>
              <a:gd name="connsiteY18" fmla="*/ 107335 h 726949"/>
              <a:gd name="connsiteX19" fmla="*/ 6627331 w 12235980"/>
              <a:gd name="connsiteY19" fmla="*/ 109018 h 726949"/>
              <a:gd name="connsiteX20" fmla="*/ 6632477 w 12235980"/>
              <a:gd name="connsiteY20" fmla="*/ 111821 h 726949"/>
              <a:gd name="connsiteX21" fmla="*/ 6662363 w 12235980"/>
              <a:gd name="connsiteY21" fmla="*/ 125540 h 726949"/>
              <a:gd name="connsiteX22" fmla="*/ 6854478 w 12235980"/>
              <a:gd name="connsiteY22" fmla="*/ 145012 h 726949"/>
              <a:gd name="connsiteX23" fmla="*/ 7134703 w 12235980"/>
              <a:gd name="connsiteY23" fmla="*/ 143320 h 726949"/>
              <a:gd name="connsiteX24" fmla="*/ 7399316 w 12235980"/>
              <a:gd name="connsiteY24" fmla="*/ 119885 h 726949"/>
              <a:gd name="connsiteX25" fmla="*/ 7683619 w 12235980"/>
              <a:gd name="connsiteY25" fmla="*/ 82082 h 726949"/>
              <a:gd name="connsiteX26" fmla="*/ 7764233 w 12235980"/>
              <a:gd name="connsiteY26" fmla="*/ 105876 h 726949"/>
              <a:gd name="connsiteX27" fmla="*/ 7812697 w 12235980"/>
              <a:gd name="connsiteY27" fmla="*/ 78836 h 726949"/>
              <a:gd name="connsiteX28" fmla="*/ 7862731 w 12235980"/>
              <a:gd name="connsiteY28" fmla="*/ 75620 h 726949"/>
              <a:gd name="connsiteX29" fmla="*/ 8087588 w 12235980"/>
              <a:gd name="connsiteY29" fmla="*/ 83775 h 726949"/>
              <a:gd name="connsiteX30" fmla="*/ 8280549 w 12235980"/>
              <a:gd name="connsiteY30" fmla="*/ 97875 h 726949"/>
              <a:gd name="connsiteX31" fmla="*/ 8429957 w 12235980"/>
              <a:gd name="connsiteY31" fmla="*/ 142657 h 726949"/>
              <a:gd name="connsiteX32" fmla="*/ 8580043 w 12235980"/>
              <a:gd name="connsiteY32" fmla="*/ 180683 h 726949"/>
              <a:gd name="connsiteX33" fmla="*/ 8635431 w 12235980"/>
              <a:gd name="connsiteY33" fmla="*/ 191389 h 726949"/>
              <a:gd name="connsiteX34" fmla="*/ 8729540 w 12235980"/>
              <a:gd name="connsiteY34" fmla="*/ 223976 h 726949"/>
              <a:gd name="connsiteX35" fmla="*/ 9000200 w 12235980"/>
              <a:gd name="connsiteY35" fmla="*/ 300590 h 726949"/>
              <a:gd name="connsiteX36" fmla="*/ 9150483 w 12235980"/>
              <a:gd name="connsiteY36" fmla="*/ 307144 h 726949"/>
              <a:gd name="connsiteX37" fmla="*/ 9353850 w 12235980"/>
              <a:gd name="connsiteY37" fmla="*/ 266589 h 726949"/>
              <a:gd name="connsiteX38" fmla="*/ 9437883 w 12235980"/>
              <a:gd name="connsiteY38" fmla="*/ 267574 h 726949"/>
              <a:gd name="connsiteX39" fmla="*/ 9470247 w 12235980"/>
              <a:gd name="connsiteY39" fmla="*/ 274166 h 726949"/>
              <a:gd name="connsiteX40" fmla="*/ 9659749 w 12235980"/>
              <a:gd name="connsiteY40" fmla="*/ 272800 h 726949"/>
              <a:gd name="connsiteX41" fmla="*/ 9747627 w 12235980"/>
              <a:gd name="connsiteY41" fmla="*/ 305838 h 726949"/>
              <a:gd name="connsiteX42" fmla="*/ 9798165 w 12235980"/>
              <a:gd name="connsiteY42" fmla="*/ 319367 h 726949"/>
              <a:gd name="connsiteX43" fmla="*/ 9833538 w 12235980"/>
              <a:gd name="connsiteY43" fmla="*/ 334753 h 726949"/>
              <a:gd name="connsiteX44" fmla="*/ 9931125 w 12235980"/>
              <a:gd name="connsiteY44" fmla="*/ 344096 h 726949"/>
              <a:gd name="connsiteX45" fmla="*/ 10212599 w 12235980"/>
              <a:gd name="connsiteY45" fmla="*/ 422099 h 726949"/>
              <a:gd name="connsiteX46" fmla="*/ 10596756 w 12235980"/>
              <a:gd name="connsiteY46" fmla="*/ 392723 h 726949"/>
              <a:gd name="connsiteX47" fmla="*/ 10743198 w 12235980"/>
              <a:gd name="connsiteY47" fmla="*/ 416771 h 726949"/>
              <a:gd name="connsiteX48" fmla="*/ 10777301 w 12235980"/>
              <a:gd name="connsiteY48" fmla="*/ 419065 h 726949"/>
              <a:gd name="connsiteX49" fmla="*/ 10827235 w 12235980"/>
              <a:gd name="connsiteY49" fmla="*/ 433042 h 726949"/>
              <a:gd name="connsiteX50" fmla="*/ 10830785 w 12235980"/>
              <a:gd name="connsiteY50" fmla="*/ 424567 h 726949"/>
              <a:gd name="connsiteX51" fmla="*/ 10845664 w 12235980"/>
              <a:gd name="connsiteY51" fmla="*/ 423638 h 726949"/>
              <a:gd name="connsiteX52" fmla="*/ 10846988 w 12235980"/>
              <a:gd name="connsiteY52" fmla="*/ 422946 h 726949"/>
              <a:gd name="connsiteX53" fmla="*/ 10876491 w 12235980"/>
              <a:gd name="connsiteY53" fmla="*/ 424265 h 726949"/>
              <a:gd name="connsiteX54" fmla="*/ 10882046 w 12235980"/>
              <a:gd name="connsiteY54" fmla="*/ 427297 h 726949"/>
              <a:gd name="connsiteX55" fmla="*/ 10898611 w 12235980"/>
              <a:gd name="connsiteY55" fmla="*/ 425356 h 726949"/>
              <a:gd name="connsiteX56" fmla="*/ 10924341 w 12235980"/>
              <a:gd name="connsiteY56" fmla="*/ 427512 h 726949"/>
              <a:gd name="connsiteX57" fmla="*/ 10924080 w 12235980"/>
              <a:gd name="connsiteY57" fmla="*/ 433586 h 726949"/>
              <a:gd name="connsiteX58" fmla="*/ 10989044 w 12235980"/>
              <a:gd name="connsiteY58" fmla="*/ 434799 h 726949"/>
              <a:gd name="connsiteX59" fmla="*/ 10998150 w 12235980"/>
              <a:gd name="connsiteY59" fmla="*/ 433695 h 726949"/>
              <a:gd name="connsiteX60" fmla="*/ 11003826 w 12235980"/>
              <a:gd name="connsiteY60" fmla="*/ 434170 h 726949"/>
              <a:gd name="connsiteX61" fmla="*/ 11201750 w 12235980"/>
              <a:gd name="connsiteY61" fmla="*/ 434401 h 726949"/>
              <a:gd name="connsiteX62" fmla="*/ 11256574 w 12235980"/>
              <a:gd name="connsiteY62" fmla="*/ 426867 h 726949"/>
              <a:gd name="connsiteX63" fmla="*/ 11268434 w 12235980"/>
              <a:gd name="connsiteY63" fmla="*/ 423562 h 726949"/>
              <a:gd name="connsiteX64" fmla="*/ 11397259 w 12235980"/>
              <a:gd name="connsiteY64" fmla="*/ 432058 h 726949"/>
              <a:gd name="connsiteX65" fmla="*/ 11589501 w 12235980"/>
              <a:gd name="connsiteY65" fmla="*/ 480742 h 726949"/>
              <a:gd name="connsiteX66" fmla="*/ 11679646 w 12235980"/>
              <a:gd name="connsiteY66" fmla="*/ 486862 h 726949"/>
              <a:gd name="connsiteX67" fmla="*/ 11699170 w 12235980"/>
              <a:gd name="connsiteY67" fmla="*/ 493054 h 726949"/>
              <a:gd name="connsiteX68" fmla="*/ 11719612 w 12235980"/>
              <a:gd name="connsiteY68" fmla="*/ 495371 h 726949"/>
              <a:gd name="connsiteX69" fmla="*/ 11723861 w 12235980"/>
              <a:gd name="connsiteY69" fmla="*/ 500108 h 726949"/>
              <a:gd name="connsiteX70" fmla="*/ 11737817 w 12235980"/>
              <a:gd name="connsiteY70" fmla="*/ 503023 h 726949"/>
              <a:gd name="connsiteX71" fmla="*/ 11765116 w 12235980"/>
              <a:gd name="connsiteY71" fmla="*/ 512340 h 726949"/>
              <a:gd name="connsiteX72" fmla="*/ 11770404 w 12235980"/>
              <a:gd name="connsiteY72" fmla="*/ 510733 h 726949"/>
              <a:gd name="connsiteX73" fmla="*/ 11811858 w 12235980"/>
              <a:gd name="connsiteY73" fmla="*/ 519569 h 726949"/>
              <a:gd name="connsiteX74" fmla="*/ 11812514 w 12235980"/>
              <a:gd name="connsiteY74" fmla="*/ 518099 h 726949"/>
              <a:gd name="connsiteX75" fmla="*/ 11824571 w 12235980"/>
              <a:gd name="connsiteY75" fmla="*/ 513642 h 726949"/>
              <a:gd name="connsiteX76" fmla="*/ 11944397 w 12235980"/>
              <a:gd name="connsiteY76" fmla="*/ 486827 h 726949"/>
              <a:gd name="connsiteX77" fmla="*/ 11962667 w 12235980"/>
              <a:gd name="connsiteY77" fmla="*/ 487741 h 726949"/>
              <a:gd name="connsiteX78" fmla="*/ 11969148 w 12235980"/>
              <a:gd name="connsiteY78" fmla="*/ 489522 h 726949"/>
              <a:gd name="connsiteX79" fmla="*/ 12101517 w 12235980"/>
              <a:gd name="connsiteY79" fmla="*/ 471903 h 726949"/>
              <a:gd name="connsiteX80" fmla="*/ 12142585 w 12235980"/>
              <a:gd name="connsiteY80" fmla="*/ 474137 h 726949"/>
              <a:gd name="connsiteX81" fmla="*/ 12196898 w 12235980"/>
              <a:gd name="connsiteY81" fmla="*/ 477245 h 726949"/>
              <a:gd name="connsiteX82" fmla="*/ 12235980 w 12235980"/>
              <a:gd name="connsiteY82" fmla="*/ 475249 h 726949"/>
              <a:gd name="connsiteX83" fmla="*/ 12235980 w 12235980"/>
              <a:gd name="connsiteY83" fmla="*/ 726949 h 726949"/>
              <a:gd name="connsiteX84" fmla="*/ 0 w 12235980"/>
              <a:gd name="connsiteY84" fmla="*/ 726949 h 726949"/>
              <a:gd name="connsiteX85" fmla="*/ 0 w 12235980"/>
              <a:gd name="connsiteY85" fmla="*/ 375111 h 726949"/>
              <a:gd name="connsiteX86" fmla="*/ 3682 w 12235980"/>
              <a:gd name="connsiteY86" fmla="*/ 376504 h 726949"/>
              <a:gd name="connsiteX87" fmla="*/ 220396 w 12235980"/>
              <a:gd name="connsiteY87" fmla="*/ 351530 h 726949"/>
              <a:gd name="connsiteX88" fmla="*/ 564192 w 12235980"/>
              <a:gd name="connsiteY88" fmla="*/ 228770 h 726949"/>
              <a:gd name="connsiteX89" fmla="*/ 626816 w 12235980"/>
              <a:gd name="connsiteY89" fmla="*/ 226537 h 726949"/>
              <a:gd name="connsiteX90" fmla="*/ 755900 w 12235980"/>
              <a:gd name="connsiteY90" fmla="*/ 212379 h 726949"/>
              <a:gd name="connsiteX91" fmla="*/ 1128075 w 12235980"/>
              <a:gd name="connsiteY91" fmla="*/ 211293 h 726949"/>
              <a:gd name="connsiteX92" fmla="*/ 1222586 w 12235980"/>
              <a:gd name="connsiteY92" fmla="*/ 212452 h 726949"/>
              <a:gd name="connsiteX93" fmla="*/ 1497215 w 12235980"/>
              <a:gd name="connsiteY93" fmla="*/ 226052 h 726949"/>
              <a:gd name="connsiteX94" fmla="*/ 1805136 w 12235980"/>
              <a:gd name="connsiteY94" fmla="*/ 178044 h 726949"/>
              <a:gd name="connsiteX95" fmla="*/ 2045329 w 12235980"/>
              <a:gd name="connsiteY95" fmla="*/ 170634 h 726949"/>
              <a:gd name="connsiteX96" fmla="*/ 2116300 w 12235980"/>
              <a:gd name="connsiteY96" fmla="*/ 145445 h 726949"/>
              <a:gd name="connsiteX97" fmla="*/ 2151073 w 12235980"/>
              <a:gd name="connsiteY97" fmla="*/ 146541 h 726949"/>
              <a:gd name="connsiteX98" fmla="*/ 2445595 w 12235980"/>
              <a:gd name="connsiteY98" fmla="*/ 121291 h 726949"/>
              <a:gd name="connsiteX99" fmla="*/ 2703508 w 12235980"/>
              <a:gd name="connsiteY99" fmla="*/ 120056 h 726949"/>
              <a:gd name="connsiteX100" fmla="*/ 2993271 w 12235980"/>
              <a:gd name="connsiteY100" fmla="*/ 102359 h 726949"/>
              <a:gd name="connsiteX101" fmla="*/ 3027933 w 12235980"/>
              <a:gd name="connsiteY101" fmla="*/ 96018 h 726949"/>
              <a:gd name="connsiteX102" fmla="*/ 3141740 w 12235980"/>
              <a:gd name="connsiteY102" fmla="*/ 84074 h 726949"/>
              <a:gd name="connsiteX103" fmla="*/ 3214812 w 12235980"/>
              <a:gd name="connsiteY103" fmla="*/ 66553 h 726949"/>
              <a:gd name="connsiteX104" fmla="*/ 3631273 w 12235980"/>
              <a:gd name="connsiteY104" fmla="*/ 39031 h 726949"/>
              <a:gd name="connsiteX105" fmla="*/ 3965965 w 12235980"/>
              <a:gd name="connsiteY105" fmla="*/ 8273 h 726949"/>
              <a:gd name="connsiteX106" fmla="*/ 4111010 w 12235980"/>
              <a:gd name="connsiteY106" fmla="*/ 213 h 726949"/>
              <a:gd name="connsiteX0" fmla="*/ 4111010 w 12235980"/>
              <a:gd name="connsiteY0" fmla="*/ 213 h 726949"/>
              <a:gd name="connsiteX1" fmla="*/ 4171080 w 12235980"/>
              <a:gd name="connsiteY1" fmla="*/ 9622 h 726949"/>
              <a:gd name="connsiteX2" fmla="*/ 4498483 w 12235980"/>
              <a:gd name="connsiteY2" fmla="*/ 28508 h 726949"/>
              <a:gd name="connsiteX3" fmla="*/ 4669677 w 12235980"/>
              <a:gd name="connsiteY3" fmla="*/ 57188 h 726949"/>
              <a:gd name="connsiteX4" fmla="*/ 4840533 w 12235980"/>
              <a:gd name="connsiteY4" fmla="*/ 79085 h 726949"/>
              <a:gd name="connsiteX5" fmla="*/ 5083106 w 12235980"/>
              <a:gd name="connsiteY5" fmla="*/ 118765 h 726949"/>
              <a:gd name="connsiteX6" fmla="*/ 5225104 w 12235980"/>
              <a:gd name="connsiteY6" fmla="*/ 124724 h 726949"/>
              <a:gd name="connsiteX7" fmla="*/ 5305069 w 12235980"/>
              <a:gd name="connsiteY7" fmla="*/ 138803 h 726949"/>
              <a:gd name="connsiteX8" fmla="*/ 5487038 w 12235980"/>
              <a:gd name="connsiteY8" fmla="*/ 144367 h 726949"/>
              <a:gd name="connsiteX9" fmla="*/ 5668265 w 12235980"/>
              <a:gd name="connsiteY9" fmla="*/ 98806 h 726949"/>
              <a:gd name="connsiteX10" fmla="*/ 5766374 w 12235980"/>
              <a:gd name="connsiteY10" fmla="*/ 87042 h 726949"/>
              <a:gd name="connsiteX11" fmla="*/ 5826676 w 12235980"/>
              <a:gd name="connsiteY11" fmla="*/ 89784 h 726949"/>
              <a:gd name="connsiteX12" fmla="*/ 6109388 w 12235980"/>
              <a:gd name="connsiteY12" fmla="*/ 107697 h 726949"/>
              <a:gd name="connsiteX13" fmla="*/ 6241432 w 12235980"/>
              <a:gd name="connsiteY13" fmla="*/ 99569 h 726949"/>
              <a:gd name="connsiteX14" fmla="*/ 6350069 w 12235980"/>
              <a:gd name="connsiteY14" fmla="*/ 98530 h 726949"/>
              <a:gd name="connsiteX15" fmla="*/ 6531624 w 12235980"/>
              <a:gd name="connsiteY15" fmla="*/ 84094 h 726949"/>
              <a:gd name="connsiteX16" fmla="*/ 6569834 w 12235980"/>
              <a:gd name="connsiteY16" fmla="*/ 83860 h 726949"/>
              <a:gd name="connsiteX17" fmla="*/ 6600919 w 12235980"/>
              <a:gd name="connsiteY17" fmla="*/ 94936 h 726949"/>
              <a:gd name="connsiteX18" fmla="*/ 6606597 w 12235980"/>
              <a:gd name="connsiteY18" fmla="*/ 107335 h 726949"/>
              <a:gd name="connsiteX19" fmla="*/ 6627331 w 12235980"/>
              <a:gd name="connsiteY19" fmla="*/ 109018 h 726949"/>
              <a:gd name="connsiteX20" fmla="*/ 6632477 w 12235980"/>
              <a:gd name="connsiteY20" fmla="*/ 111821 h 726949"/>
              <a:gd name="connsiteX21" fmla="*/ 6662363 w 12235980"/>
              <a:gd name="connsiteY21" fmla="*/ 125540 h 726949"/>
              <a:gd name="connsiteX22" fmla="*/ 6854478 w 12235980"/>
              <a:gd name="connsiteY22" fmla="*/ 145012 h 726949"/>
              <a:gd name="connsiteX23" fmla="*/ 7134703 w 12235980"/>
              <a:gd name="connsiteY23" fmla="*/ 143320 h 726949"/>
              <a:gd name="connsiteX24" fmla="*/ 7399316 w 12235980"/>
              <a:gd name="connsiteY24" fmla="*/ 119885 h 726949"/>
              <a:gd name="connsiteX25" fmla="*/ 7683619 w 12235980"/>
              <a:gd name="connsiteY25" fmla="*/ 82082 h 726949"/>
              <a:gd name="connsiteX26" fmla="*/ 7764233 w 12235980"/>
              <a:gd name="connsiteY26" fmla="*/ 105876 h 726949"/>
              <a:gd name="connsiteX27" fmla="*/ 7812697 w 12235980"/>
              <a:gd name="connsiteY27" fmla="*/ 78836 h 726949"/>
              <a:gd name="connsiteX28" fmla="*/ 7897900 w 12235980"/>
              <a:gd name="connsiteY28" fmla="*/ 100741 h 726949"/>
              <a:gd name="connsiteX29" fmla="*/ 8087588 w 12235980"/>
              <a:gd name="connsiteY29" fmla="*/ 83775 h 726949"/>
              <a:gd name="connsiteX30" fmla="*/ 8280549 w 12235980"/>
              <a:gd name="connsiteY30" fmla="*/ 97875 h 726949"/>
              <a:gd name="connsiteX31" fmla="*/ 8429957 w 12235980"/>
              <a:gd name="connsiteY31" fmla="*/ 142657 h 726949"/>
              <a:gd name="connsiteX32" fmla="*/ 8580043 w 12235980"/>
              <a:gd name="connsiteY32" fmla="*/ 180683 h 726949"/>
              <a:gd name="connsiteX33" fmla="*/ 8635431 w 12235980"/>
              <a:gd name="connsiteY33" fmla="*/ 191389 h 726949"/>
              <a:gd name="connsiteX34" fmla="*/ 8729540 w 12235980"/>
              <a:gd name="connsiteY34" fmla="*/ 223976 h 726949"/>
              <a:gd name="connsiteX35" fmla="*/ 9000200 w 12235980"/>
              <a:gd name="connsiteY35" fmla="*/ 300590 h 726949"/>
              <a:gd name="connsiteX36" fmla="*/ 9150483 w 12235980"/>
              <a:gd name="connsiteY36" fmla="*/ 307144 h 726949"/>
              <a:gd name="connsiteX37" fmla="*/ 9353850 w 12235980"/>
              <a:gd name="connsiteY37" fmla="*/ 266589 h 726949"/>
              <a:gd name="connsiteX38" fmla="*/ 9437883 w 12235980"/>
              <a:gd name="connsiteY38" fmla="*/ 267574 h 726949"/>
              <a:gd name="connsiteX39" fmla="*/ 9470247 w 12235980"/>
              <a:gd name="connsiteY39" fmla="*/ 274166 h 726949"/>
              <a:gd name="connsiteX40" fmla="*/ 9659749 w 12235980"/>
              <a:gd name="connsiteY40" fmla="*/ 272800 h 726949"/>
              <a:gd name="connsiteX41" fmla="*/ 9747627 w 12235980"/>
              <a:gd name="connsiteY41" fmla="*/ 305838 h 726949"/>
              <a:gd name="connsiteX42" fmla="*/ 9798165 w 12235980"/>
              <a:gd name="connsiteY42" fmla="*/ 319367 h 726949"/>
              <a:gd name="connsiteX43" fmla="*/ 9833538 w 12235980"/>
              <a:gd name="connsiteY43" fmla="*/ 334753 h 726949"/>
              <a:gd name="connsiteX44" fmla="*/ 9931125 w 12235980"/>
              <a:gd name="connsiteY44" fmla="*/ 344096 h 726949"/>
              <a:gd name="connsiteX45" fmla="*/ 10212599 w 12235980"/>
              <a:gd name="connsiteY45" fmla="*/ 422099 h 726949"/>
              <a:gd name="connsiteX46" fmla="*/ 10596756 w 12235980"/>
              <a:gd name="connsiteY46" fmla="*/ 392723 h 726949"/>
              <a:gd name="connsiteX47" fmla="*/ 10743198 w 12235980"/>
              <a:gd name="connsiteY47" fmla="*/ 416771 h 726949"/>
              <a:gd name="connsiteX48" fmla="*/ 10777301 w 12235980"/>
              <a:gd name="connsiteY48" fmla="*/ 419065 h 726949"/>
              <a:gd name="connsiteX49" fmla="*/ 10827235 w 12235980"/>
              <a:gd name="connsiteY49" fmla="*/ 433042 h 726949"/>
              <a:gd name="connsiteX50" fmla="*/ 10830785 w 12235980"/>
              <a:gd name="connsiteY50" fmla="*/ 424567 h 726949"/>
              <a:gd name="connsiteX51" fmla="*/ 10845664 w 12235980"/>
              <a:gd name="connsiteY51" fmla="*/ 423638 h 726949"/>
              <a:gd name="connsiteX52" fmla="*/ 10846988 w 12235980"/>
              <a:gd name="connsiteY52" fmla="*/ 422946 h 726949"/>
              <a:gd name="connsiteX53" fmla="*/ 10876491 w 12235980"/>
              <a:gd name="connsiteY53" fmla="*/ 424265 h 726949"/>
              <a:gd name="connsiteX54" fmla="*/ 10882046 w 12235980"/>
              <a:gd name="connsiteY54" fmla="*/ 427297 h 726949"/>
              <a:gd name="connsiteX55" fmla="*/ 10898611 w 12235980"/>
              <a:gd name="connsiteY55" fmla="*/ 425356 h 726949"/>
              <a:gd name="connsiteX56" fmla="*/ 10924341 w 12235980"/>
              <a:gd name="connsiteY56" fmla="*/ 427512 h 726949"/>
              <a:gd name="connsiteX57" fmla="*/ 10924080 w 12235980"/>
              <a:gd name="connsiteY57" fmla="*/ 433586 h 726949"/>
              <a:gd name="connsiteX58" fmla="*/ 10989044 w 12235980"/>
              <a:gd name="connsiteY58" fmla="*/ 434799 h 726949"/>
              <a:gd name="connsiteX59" fmla="*/ 10998150 w 12235980"/>
              <a:gd name="connsiteY59" fmla="*/ 433695 h 726949"/>
              <a:gd name="connsiteX60" fmla="*/ 11003826 w 12235980"/>
              <a:gd name="connsiteY60" fmla="*/ 434170 h 726949"/>
              <a:gd name="connsiteX61" fmla="*/ 11201750 w 12235980"/>
              <a:gd name="connsiteY61" fmla="*/ 434401 h 726949"/>
              <a:gd name="connsiteX62" fmla="*/ 11256574 w 12235980"/>
              <a:gd name="connsiteY62" fmla="*/ 426867 h 726949"/>
              <a:gd name="connsiteX63" fmla="*/ 11268434 w 12235980"/>
              <a:gd name="connsiteY63" fmla="*/ 423562 h 726949"/>
              <a:gd name="connsiteX64" fmla="*/ 11397259 w 12235980"/>
              <a:gd name="connsiteY64" fmla="*/ 432058 h 726949"/>
              <a:gd name="connsiteX65" fmla="*/ 11589501 w 12235980"/>
              <a:gd name="connsiteY65" fmla="*/ 480742 h 726949"/>
              <a:gd name="connsiteX66" fmla="*/ 11679646 w 12235980"/>
              <a:gd name="connsiteY66" fmla="*/ 486862 h 726949"/>
              <a:gd name="connsiteX67" fmla="*/ 11699170 w 12235980"/>
              <a:gd name="connsiteY67" fmla="*/ 493054 h 726949"/>
              <a:gd name="connsiteX68" fmla="*/ 11719612 w 12235980"/>
              <a:gd name="connsiteY68" fmla="*/ 495371 h 726949"/>
              <a:gd name="connsiteX69" fmla="*/ 11723861 w 12235980"/>
              <a:gd name="connsiteY69" fmla="*/ 500108 h 726949"/>
              <a:gd name="connsiteX70" fmla="*/ 11737817 w 12235980"/>
              <a:gd name="connsiteY70" fmla="*/ 503023 h 726949"/>
              <a:gd name="connsiteX71" fmla="*/ 11765116 w 12235980"/>
              <a:gd name="connsiteY71" fmla="*/ 512340 h 726949"/>
              <a:gd name="connsiteX72" fmla="*/ 11770404 w 12235980"/>
              <a:gd name="connsiteY72" fmla="*/ 510733 h 726949"/>
              <a:gd name="connsiteX73" fmla="*/ 11811858 w 12235980"/>
              <a:gd name="connsiteY73" fmla="*/ 519569 h 726949"/>
              <a:gd name="connsiteX74" fmla="*/ 11812514 w 12235980"/>
              <a:gd name="connsiteY74" fmla="*/ 518099 h 726949"/>
              <a:gd name="connsiteX75" fmla="*/ 11824571 w 12235980"/>
              <a:gd name="connsiteY75" fmla="*/ 513642 h 726949"/>
              <a:gd name="connsiteX76" fmla="*/ 11944397 w 12235980"/>
              <a:gd name="connsiteY76" fmla="*/ 486827 h 726949"/>
              <a:gd name="connsiteX77" fmla="*/ 11962667 w 12235980"/>
              <a:gd name="connsiteY77" fmla="*/ 487741 h 726949"/>
              <a:gd name="connsiteX78" fmla="*/ 11969148 w 12235980"/>
              <a:gd name="connsiteY78" fmla="*/ 489522 h 726949"/>
              <a:gd name="connsiteX79" fmla="*/ 12101517 w 12235980"/>
              <a:gd name="connsiteY79" fmla="*/ 471903 h 726949"/>
              <a:gd name="connsiteX80" fmla="*/ 12142585 w 12235980"/>
              <a:gd name="connsiteY80" fmla="*/ 474137 h 726949"/>
              <a:gd name="connsiteX81" fmla="*/ 12196898 w 12235980"/>
              <a:gd name="connsiteY81" fmla="*/ 477245 h 726949"/>
              <a:gd name="connsiteX82" fmla="*/ 12235980 w 12235980"/>
              <a:gd name="connsiteY82" fmla="*/ 475249 h 726949"/>
              <a:gd name="connsiteX83" fmla="*/ 12235980 w 12235980"/>
              <a:gd name="connsiteY83" fmla="*/ 726949 h 726949"/>
              <a:gd name="connsiteX84" fmla="*/ 0 w 12235980"/>
              <a:gd name="connsiteY84" fmla="*/ 726949 h 726949"/>
              <a:gd name="connsiteX85" fmla="*/ 0 w 12235980"/>
              <a:gd name="connsiteY85" fmla="*/ 375111 h 726949"/>
              <a:gd name="connsiteX86" fmla="*/ 3682 w 12235980"/>
              <a:gd name="connsiteY86" fmla="*/ 376504 h 726949"/>
              <a:gd name="connsiteX87" fmla="*/ 220396 w 12235980"/>
              <a:gd name="connsiteY87" fmla="*/ 351530 h 726949"/>
              <a:gd name="connsiteX88" fmla="*/ 564192 w 12235980"/>
              <a:gd name="connsiteY88" fmla="*/ 228770 h 726949"/>
              <a:gd name="connsiteX89" fmla="*/ 626816 w 12235980"/>
              <a:gd name="connsiteY89" fmla="*/ 226537 h 726949"/>
              <a:gd name="connsiteX90" fmla="*/ 755900 w 12235980"/>
              <a:gd name="connsiteY90" fmla="*/ 212379 h 726949"/>
              <a:gd name="connsiteX91" fmla="*/ 1128075 w 12235980"/>
              <a:gd name="connsiteY91" fmla="*/ 211293 h 726949"/>
              <a:gd name="connsiteX92" fmla="*/ 1222586 w 12235980"/>
              <a:gd name="connsiteY92" fmla="*/ 212452 h 726949"/>
              <a:gd name="connsiteX93" fmla="*/ 1497215 w 12235980"/>
              <a:gd name="connsiteY93" fmla="*/ 226052 h 726949"/>
              <a:gd name="connsiteX94" fmla="*/ 1805136 w 12235980"/>
              <a:gd name="connsiteY94" fmla="*/ 178044 h 726949"/>
              <a:gd name="connsiteX95" fmla="*/ 2045329 w 12235980"/>
              <a:gd name="connsiteY95" fmla="*/ 170634 h 726949"/>
              <a:gd name="connsiteX96" fmla="*/ 2116300 w 12235980"/>
              <a:gd name="connsiteY96" fmla="*/ 145445 h 726949"/>
              <a:gd name="connsiteX97" fmla="*/ 2151073 w 12235980"/>
              <a:gd name="connsiteY97" fmla="*/ 146541 h 726949"/>
              <a:gd name="connsiteX98" fmla="*/ 2445595 w 12235980"/>
              <a:gd name="connsiteY98" fmla="*/ 121291 h 726949"/>
              <a:gd name="connsiteX99" fmla="*/ 2703508 w 12235980"/>
              <a:gd name="connsiteY99" fmla="*/ 120056 h 726949"/>
              <a:gd name="connsiteX100" fmla="*/ 2993271 w 12235980"/>
              <a:gd name="connsiteY100" fmla="*/ 102359 h 726949"/>
              <a:gd name="connsiteX101" fmla="*/ 3027933 w 12235980"/>
              <a:gd name="connsiteY101" fmla="*/ 96018 h 726949"/>
              <a:gd name="connsiteX102" fmla="*/ 3141740 w 12235980"/>
              <a:gd name="connsiteY102" fmla="*/ 84074 h 726949"/>
              <a:gd name="connsiteX103" fmla="*/ 3214812 w 12235980"/>
              <a:gd name="connsiteY103" fmla="*/ 66553 h 726949"/>
              <a:gd name="connsiteX104" fmla="*/ 3631273 w 12235980"/>
              <a:gd name="connsiteY104" fmla="*/ 39031 h 726949"/>
              <a:gd name="connsiteX105" fmla="*/ 3965965 w 12235980"/>
              <a:gd name="connsiteY105" fmla="*/ 8273 h 726949"/>
              <a:gd name="connsiteX106" fmla="*/ 4111010 w 12235980"/>
              <a:gd name="connsiteY106" fmla="*/ 213 h 726949"/>
              <a:gd name="connsiteX0" fmla="*/ 4111010 w 12235980"/>
              <a:gd name="connsiteY0" fmla="*/ 213 h 726949"/>
              <a:gd name="connsiteX1" fmla="*/ 4171080 w 12235980"/>
              <a:gd name="connsiteY1" fmla="*/ 9622 h 726949"/>
              <a:gd name="connsiteX2" fmla="*/ 4498483 w 12235980"/>
              <a:gd name="connsiteY2" fmla="*/ 28508 h 726949"/>
              <a:gd name="connsiteX3" fmla="*/ 4669677 w 12235980"/>
              <a:gd name="connsiteY3" fmla="*/ 57188 h 726949"/>
              <a:gd name="connsiteX4" fmla="*/ 4840533 w 12235980"/>
              <a:gd name="connsiteY4" fmla="*/ 79085 h 726949"/>
              <a:gd name="connsiteX5" fmla="*/ 5083106 w 12235980"/>
              <a:gd name="connsiteY5" fmla="*/ 118765 h 726949"/>
              <a:gd name="connsiteX6" fmla="*/ 5225104 w 12235980"/>
              <a:gd name="connsiteY6" fmla="*/ 124724 h 726949"/>
              <a:gd name="connsiteX7" fmla="*/ 5305069 w 12235980"/>
              <a:gd name="connsiteY7" fmla="*/ 138803 h 726949"/>
              <a:gd name="connsiteX8" fmla="*/ 5487038 w 12235980"/>
              <a:gd name="connsiteY8" fmla="*/ 144367 h 726949"/>
              <a:gd name="connsiteX9" fmla="*/ 5668265 w 12235980"/>
              <a:gd name="connsiteY9" fmla="*/ 98806 h 726949"/>
              <a:gd name="connsiteX10" fmla="*/ 5766374 w 12235980"/>
              <a:gd name="connsiteY10" fmla="*/ 87042 h 726949"/>
              <a:gd name="connsiteX11" fmla="*/ 5826676 w 12235980"/>
              <a:gd name="connsiteY11" fmla="*/ 89784 h 726949"/>
              <a:gd name="connsiteX12" fmla="*/ 6109388 w 12235980"/>
              <a:gd name="connsiteY12" fmla="*/ 107697 h 726949"/>
              <a:gd name="connsiteX13" fmla="*/ 6241432 w 12235980"/>
              <a:gd name="connsiteY13" fmla="*/ 99569 h 726949"/>
              <a:gd name="connsiteX14" fmla="*/ 6350069 w 12235980"/>
              <a:gd name="connsiteY14" fmla="*/ 98530 h 726949"/>
              <a:gd name="connsiteX15" fmla="*/ 6531624 w 12235980"/>
              <a:gd name="connsiteY15" fmla="*/ 84094 h 726949"/>
              <a:gd name="connsiteX16" fmla="*/ 6569834 w 12235980"/>
              <a:gd name="connsiteY16" fmla="*/ 83860 h 726949"/>
              <a:gd name="connsiteX17" fmla="*/ 6600919 w 12235980"/>
              <a:gd name="connsiteY17" fmla="*/ 94936 h 726949"/>
              <a:gd name="connsiteX18" fmla="*/ 6606597 w 12235980"/>
              <a:gd name="connsiteY18" fmla="*/ 107335 h 726949"/>
              <a:gd name="connsiteX19" fmla="*/ 6627331 w 12235980"/>
              <a:gd name="connsiteY19" fmla="*/ 109018 h 726949"/>
              <a:gd name="connsiteX20" fmla="*/ 6632477 w 12235980"/>
              <a:gd name="connsiteY20" fmla="*/ 111821 h 726949"/>
              <a:gd name="connsiteX21" fmla="*/ 6662363 w 12235980"/>
              <a:gd name="connsiteY21" fmla="*/ 125540 h 726949"/>
              <a:gd name="connsiteX22" fmla="*/ 6854478 w 12235980"/>
              <a:gd name="connsiteY22" fmla="*/ 145012 h 726949"/>
              <a:gd name="connsiteX23" fmla="*/ 7134703 w 12235980"/>
              <a:gd name="connsiteY23" fmla="*/ 143320 h 726949"/>
              <a:gd name="connsiteX24" fmla="*/ 7399316 w 12235980"/>
              <a:gd name="connsiteY24" fmla="*/ 119885 h 726949"/>
              <a:gd name="connsiteX25" fmla="*/ 7683619 w 12235980"/>
              <a:gd name="connsiteY25" fmla="*/ 82082 h 726949"/>
              <a:gd name="connsiteX26" fmla="*/ 7764233 w 12235980"/>
              <a:gd name="connsiteY26" fmla="*/ 105876 h 726949"/>
              <a:gd name="connsiteX27" fmla="*/ 7812697 w 12235980"/>
              <a:gd name="connsiteY27" fmla="*/ 88885 h 726949"/>
              <a:gd name="connsiteX28" fmla="*/ 7897900 w 12235980"/>
              <a:gd name="connsiteY28" fmla="*/ 100741 h 726949"/>
              <a:gd name="connsiteX29" fmla="*/ 8087588 w 12235980"/>
              <a:gd name="connsiteY29" fmla="*/ 83775 h 726949"/>
              <a:gd name="connsiteX30" fmla="*/ 8280549 w 12235980"/>
              <a:gd name="connsiteY30" fmla="*/ 97875 h 726949"/>
              <a:gd name="connsiteX31" fmla="*/ 8429957 w 12235980"/>
              <a:gd name="connsiteY31" fmla="*/ 142657 h 726949"/>
              <a:gd name="connsiteX32" fmla="*/ 8580043 w 12235980"/>
              <a:gd name="connsiteY32" fmla="*/ 180683 h 726949"/>
              <a:gd name="connsiteX33" fmla="*/ 8635431 w 12235980"/>
              <a:gd name="connsiteY33" fmla="*/ 191389 h 726949"/>
              <a:gd name="connsiteX34" fmla="*/ 8729540 w 12235980"/>
              <a:gd name="connsiteY34" fmla="*/ 223976 h 726949"/>
              <a:gd name="connsiteX35" fmla="*/ 9000200 w 12235980"/>
              <a:gd name="connsiteY35" fmla="*/ 300590 h 726949"/>
              <a:gd name="connsiteX36" fmla="*/ 9150483 w 12235980"/>
              <a:gd name="connsiteY36" fmla="*/ 307144 h 726949"/>
              <a:gd name="connsiteX37" fmla="*/ 9353850 w 12235980"/>
              <a:gd name="connsiteY37" fmla="*/ 266589 h 726949"/>
              <a:gd name="connsiteX38" fmla="*/ 9437883 w 12235980"/>
              <a:gd name="connsiteY38" fmla="*/ 267574 h 726949"/>
              <a:gd name="connsiteX39" fmla="*/ 9470247 w 12235980"/>
              <a:gd name="connsiteY39" fmla="*/ 274166 h 726949"/>
              <a:gd name="connsiteX40" fmla="*/ 9659749 w 12235980"/>
              <a:gd name="connsiteY40" fmla="*/ 272800 h 726949"/>
              <a:gd name="connsiteX41" fmla="*/ 9747627 w 12235980"/>
              <a:gd name="connsiteY41" fmla="*/ 305838 h 726949"/>
              <a:gd name="connsiteX42" fmla="*/ 9798165 w 12235980"/>
              <a:gd name="connsiteY42" fmla="*/ 319367 h 726949"/>
              <a:gd name="connsiteX43" fmla="*/ 9833538 w 12235980"/>
              <a:gd name="connsiteY43" fmla="*/ 334753 h 726949"/>
              <a:gd name="connsiteX44" fmla="*/ 9931125 w 12235980"/>
              <a:gd name="connsiteY44" fmla="*/ 344096 h 726949"/>
              <a:gd name="connsiteX45" fmla="*/ 10212599 w 12235980"/>
              <a:gd name="connsiteY45" fmla="*/ 422099 h 726949"/>
              <a:gd name="connsiteX46" fmla="*/ 10596756 w 12235980"/>
              <a:gd name="connsiteY46" fmla="*/ 392723 h 726949"/>
              <a:gd name="connsiteX47" fmla="*/ 10743198 w 12235980"/>
              <a:gd name="connsiteY47" fmla="*/ 416771 h 726949"/>
              <a:gd name="connsiteX48" fmla="*/ 10777301 w 12235980"/>
              <a:gd name="connsiteY48" fmla="*/ 419065 h 726949"/>
              <a:gd name="connsiteX49" fmla="*/ 10827235 w 12235980"/>
              <a:gd name="connsiteY49" fmla="*/ 433042 h 726949"/>
              <a:gd name="connsiteX50" fmla="*/ 10830785 w 12235980"/>
              <a:gd name="connsiteY50" fmla="*/ 424567 h 726949"/>
              <a:gd name="connsiteX51" fmla="*/ 10845664 w 12235980"/>
              <a:gd name="connsiteY51" fmla="*/ 423638 h 726949"/>
              <a:gd name="connsiteX52" fmla="*/ 10846988 w 12235980"/>
              <a:gd name="connsiteY52" fmla="*/ 422946 h 726949"/>
              <a:gd name="connsiteX53" fmla="*/ 10876491 w 12235980"/>
              <a:gd name="connsiteY53" fmla="*/ 424265 h 726949"/>
              <a:gd name="connsiteX54" fmla="*/ 10882046 w 12235980"/>
              <a:gd name="connsiteY54" fmla="*/ 427297 h 726949"/>
              <a:gd name="connsiteX55" fmla="*/ 10898611 w 12235980"/>
              <a:gd name="connsiteY55" fmla="*/ 425356 h 726949"/>
              <a:gd name="connsiteX56" fmla="*/ 10924341 w 12235980"/>
              <a:gd name="connsiteY56" fmla="*/ 427512 h 726949"/>
              <a:gd name="connsiteX57" fmla="*/ 10924080 w 12235980"/>
              <a:gd name="connsiteY57" fmla="*/ 433586 h 726949"/>
              <a:gd name="connsiteX58" fmla="*/ 10989044 w 12235980"/>
              <a:gd name="connsiteY58" fmla="*/ 434799 h 726949"/>
              <a:gd name="connsiteX59" fmla="*/ 10998150 w 12235980"/>
              <a:gd name="connsiteY59" fmla="*/ 433695 h 726949"/>
              <a:gd name="connsiteX60" fmla="*/ 11003826 w 12235980"/>
              <a:gd name="connsiteY60" fmla="*/ 434170 h 726949"/>
              <a:gd name="connsiteX61" fmla="*/ 11201750 w 12235980"/>
              <a:gd name="connsiteY61" fmla="*/ 434401 h 726949"/>
              <a:gd name="connsiteX62" fmla="*/ 11256574 w 12235980"/>
              <a:gd name="connsiteY62" fmla="*/ 426867 h 726949"/>
              <a:gd name="connsiteX63" fmla="*/ 11268434 w 12235980"/>
              <a:gd name="connsiteY63" fmla="*/ 423562 h 726949"/>
              <a:gd name="connsiteX64" fmla="*/ 11397259 w 12235980"/>
              <a:gd name="connsiteY64" fmla="*/ 432058 h 726949"/>
              <a:gd name="connsiteX65" fmla="*/ 11589501 w 12235980"/>
              <a:gd name="connsiteY65" fmla="*/ 480742 h 726949"/>
              <a:gd name="connsiteX66" fmla="*/ 11679646 w 12235980"/>
              <a:gd name="connsiteY66" fmla="*/ 486862 h 726949"/>
              <a:gd name="connsiteX67" fmla="*/ 11699170 w 12235980"/>
              <a:gd name="connsiteY67" fmla="*/ 493054 h 726949"/>
              <a:gd name="connsiteX68" fmla="*/ 11719612 w 12235980"/>
              <a:gd name="connsiteY68" fmla="*/ 495371 h 726949"/>
              <a:gd name="connsiteX69" fmla="*/ 11723861 w 12235980"/>
              <a:gd name="connsiteY69" fmla="*/ 500108 h 726949"/>
              <a:gd name="connsiteX70" fmla="*/ 11737817 w 12235980"/>
              <a:gd name="connsiteY70" fmla="*/ 503023 h 726949"/>
              <a:gd name="connsiteX71" fmla="*/ 11765116 w 12235980"/>
              <a:gd name="connsiteY71" fmla="*/ 512340 h 726949"/>
              <a:gd name="connsiteX72" fmla="*/ 11770404 w 12235980"/>
              <a:gd name="connsiteY72" fmla="*/ 510733 h 726949"/>
              <a:gd name="connsiteX73" fmla="*/ 11811858 w 12235980"/>
              <a:gd name="connsiteY73" fmla="*/ 519569 h 726949"/>
              <a:gd name="connsiteX74" fmla="*/ 11812514 w 12235980"/>
              <a:gd name="connsiteY74" fmla="*/ 518099 h 726949"/>
              <a:gd name="connsiteX75" fmla="*/ 11824571 w 12235980"/>
              <a:gd name="connsiteY75" fmla="*/ 513642 h 726949"/>
              <a:gd name="connsiteX76" fmla="*/ 11944397 w 12235980"/>
              <a:gd name="connsiteY76" fmla="*/ 486827 h 726949"/>
              <a:gd name="connsiteX77" fmla="*/ 11962667 w 12235980"/>
              <a:gd name="connsiteY77" fmla="*/ 487741 h 726949"/>
              <a:gd name="connsiteX78" fmla="*/ 11969148 w 12235980"/>
              <a:gd name="connsiteY78" fmla="*/ 489522 h 726949"/>
              <a:gd name="connsiteX79" fmla="*/ 12101517 w 12235980"/>
              <a:gd name="connsiteY79" fmla="*/ 471903 h 726949"/>
              <a:gd name="connsiteX80" fmla="*/ 12142585 w 12235980"/>
              <a:gd name="connsiteY80" fmla="*/ 474137 h 726949"/>
              <a:gd name="connsiteX81" fmla="*/ 12196898 w 12235980"/>
              <a:gd name="connsiteY81" fmla="*/ 477245 h 726949"/>
              <a:gd name="connsiteX82" fmla="*/ 12235980 w 12235980"/>
              <a:gd name="connsiteY82" fmla="*/ 475249 h 726949"/>
              <a:gd name="connsiteX83" fmla="*/ 12235980 w 12235980"/>
              <a:gd name="connsiteY83" fmla="*/ 726949 h 726949"/>
              <a:gd name="connsiteX84" fmla="*/ 0 w 12235980"/>
              <a:gd name="connsiteY84" fmla="*/ 726949 h 726949"/>
              <a:gd name="connsiteX85" fmla="*/ 0 w 12235980"/>
              <a:gd name="connsiteY85" fmla="*/ 375111 h 726949"/>
              <a:gd name="connsiteX86" fmla="*/ 3682 w 12235980"/>
              <a:gd name="connsiteY86" fmla="*/ 376504 h 726949"/>
              <a:gd name="connsiteX87" fmla="*/ 220396 w 12235980"/>
              <a:gd name="connsiteY87" fmla="*/ 351530 h 726949"/>
              <a:gd name="connsiteX88" fmla="*/ 564192 w 12235980"/>
              <a:gd name="connsiteY88" fmla="*/ 228770 h 726949"/>
              <a:gd name="connsiteX89" fmla="*/ 626816 w 12235980"/>
              <a:gd name="connsiteY89" fmla="*/ 226537 h 726949"/>
              <a:gd name="connsiteX90" fmla="*/ 755900 w 12235980"/>
              <a:gd name="connsiteY90" fmla="*/ 212379 h 726949"/>
              <a:gd name="connsiteX91" fmla="*/ 1128075 w 12235980"/>
              <a:gd name="connsiteY91" fmla="*/ 211293 h 726949"/>
              <a:gd name="connsiteX92" fmla="*/ 1222586 w 12235980"/>
              <a:gd name="connsiteY92" fmla="*/ 212452 h 726949"/>
              <a:gd name="connsiteX93" fmla="*/ 1497215 w 12235980"/>
              <a:gd name="connsiteY93" fmla="*/ 226052 h 726949"/>
              <a:gd name="connsiteX94" fmla="*/ 1805136 w 12235980"/>
              <a:gd name="connsiteY94" fmla="*/ 178044 h 726949"/>
              <a:gd name="connsiteX95" fmla="*/ 2045329 w 12235980"/>
              <a:gd name="connsiteY95" fmla="*/ 170634 h 726949"/>
              <a:gd name="connsiteX96" fmla="*/ 2116300 w 12235980"/>
              <a:gd name="connsiteY96" fmla="*/ 145445 h 726949"/>
              <a:gd name="connsiteX97" fmla="*/ 2151073 w 12235980"/>
              <a:gd name="connsiteY97" fmla="*/ 146541 h 726949"/>
              <a:gd name="connsiteX98" fmla="*/ 2445595 w 12235980"/>
              <a:gd name="connsiteY98" fmla="*/ 121291 h 726949"/>
              <a:gd name="connsiteX99" fmla="*/ 2703508 w 12235980"/>
              <a:gd name="connsiteY99" fmla="*/ 120056 h 726949"/>
              <a:gd name="connsiteX100" fmla="*/ 2993271 w 12235980"/>
              <a:gd name="connsiteY100" fmla="*/ 102359 h 726949"/>
              <a:gd name="connsiteX101" fmla="*/ 3027933 w 12235980"/>
              <a:gd name="connsiteY101" fmla="*/ 96018 h 726949"/>
              <a:gd name="connsiteX102" fmla="*/ 3141740 w 12235980"/>
              <a:gd name="connsiteY102" fmla="*/ 84074 h 726949"/>
              <a:gd name="connsiteX103" fmla="*/ 3214812 w 12235980"/>
              <a:gd name="connsiteY103" fmla="*/ 66553 h 726949"/>
              <a:gd name="connsiteX104" fmla="*/ 3631273 w 12235980"/>
              <a:gd name="connsiteY104" fmla="*/ 39031 h 726949"/>
              <a:gd name="connsiteX105" fmla="*/ 3965965 w 12235980"/>
              <a:gd name="connsiteY105" fmla="*/ 8273 h 726949"/>
              <a:gd name="connsiteX106" fmla="*/ 4111010 w 12235980"/>
              <a:gd name="connsiteY106" fmla="*/ 213 h 726949"/>
              <a:gd name="connsiteX0" fmla="*/ 4111010 w 12235980"/>
              <a:gd name="connsiteY0" fmla="*/ 213 h 726949"/>
              <a:gd name="connsiteX1" fmla="*/ 4171080 w 12235980"/>
              <a:gd name="connsiteY1" fmla="*/ 9622 h 726949"/>
              <a:gd name="connsiteX2" fmla="*/ 4498483 w 12235980"/>
              <a:gd name="connsiteY2" fmla="*/ 28508 h 726949"/>
              <a:gd name="connsiteX3" fmla="*/ 4669677 w 12235980"/>
              <a:gd name="connsiteY3" fmla="*/ 57188 h 726949"/>
              <a:gd name="connsiteX4" fmla="*/ 4840533 w 12235980"/>
              <a:gd name="connsiteY4" fmla="*/ 79085 h 726949"/>
              <a:gd name="connsiteX5" fmla="*/ 5083106 w 12235980"/>
              <a:gd name="connsiteY5" fmla="*/ 118765 h 726949"/>
              <a:gd name="connsiteX6" fmla="*/ 5225104 w 12235980"/>
              <a:gd name="connsiteY6" fmla="*/ 124724 h 726949"/>
              <a:gd name="connsiteX7" fmla="*/ 5305069 w 12235980"/>
              <a:gd name="connsiteY7" fmla="*/ 138803 h 726949"/>
              <a:gd name="connsiteX8" fmla="*/ 5487038 w 12235980"/>
              <a:gd name="connsiteY8" fmla="*/ 144367 h 726949"/>
              <a:gd name="connsiteX9" fmla="*/ 5668265 w 12235980"/>
              <a:gd name="connsiteY9" fmla="*/ 98806 h 726949"/>
              <a:gd name="connsiteX10" fmla="*/ 5766374 w 12235980"/>
              <a:gd name="connsiteY10" fmla="*/ 87042 h 726949"/>
              <a:gd name="connsiteX11" fmla="*/ 5826676 w 12235980"/>
              <a:gd name="connsiteY11" fmla="*/ 89784 h 726949"/>
              <a:gd name="connsiteX12" fmla="*/ 6109388 w 12235980"/>
              <a:gd name="connsiteY12" fmla="*/ 107697 h 726949"/>
              <a:gd name="connsiteX13" fmla="*/ 6241432 w 12235980"/>
              <a:gd name="connsiteY13" fmla="*/ 99569 h 726949"/>
              <a:gd name="connsiteX14" fmla="*/ 6350069 w 12235980"/>
              <a:gd name="connsiteY14" fmla="*/ 98530 h 726949"/>
              <a:gd name="connsiteX15" fmla="*/ 6531624 w 12235980"/>
              <a:gd name="connsiteY15" fmla="*/ 84094 h 726949"/>
              <a:gd name="connsiteX16" fmla="*/ 6569834 w 12235980"/>
              <a:gd name="connsiteY16" fmla="*/ 83860 h 726949"/>
              <a:gd name="connsiteX17" fmla="*/ 6600919 w 12235980"/>
              <a:gd name="connsiteY17" fmla="*/ 94936 h 726949"/>
              <a:gd name="connsiteX18" fmla="*/ 6606597 w 12235980"/>
              <a:gd name="connsiteY18" fmla="*/ 107335 h 726949"/>
              <a:gd name="connsiteX19" fmla="*/ 6627331 w 12235980"/>
              <a:gd name="connsiteY19" fmla="*/ 109018 h 726949"/>
              <a:gd name="connsiteX20" fmla="*/ 6632477 w 12235980"/>
              <a:gd name="connsiteY20" fmla="*/ 111821 h 726949"/>
              <a:gd name="connsiteX21" fmla="*/ 6662363 w 12235980"/>
              <a:gd name="connsiteY21" fmla="*/ 125540 h 726949"/>
              <a:gd name="connsiteX22" fmla="*/ 6854478 w 12235980"/>
              <a:gd name="connsiteY22" fmla="*/ 145012 h 726949"/>
              <a:gd name="connsiteX23" fmla="*/ 7134703 w 12235980"/>
              <a:gd name="connsiteY23" fmla="*/ 143320 h 726949"/>
              <a:gd name="connsiteX24" fmla="*/ 7399316 w 12235980"/>
              <a:gd name="connsiteY24" fmla="*/ 119885 h 726949"/>
              <a:gd name="connsiteX25" fmla="*/ 7683619 w 12235980"/>
              <a:gd name="connsiteY25" fmla="*/ 82082 h 726949"/>
              <a:gd name="connsiteX26" fmla="*/ 7764233 w 12235980"/>
              <a:gd name="connsiteY26" fmla="*/ 105876 h 726949"/>
              <a:gd name="connsiteX27" fmla="*/ 7812697 w 12235980"/>
              <a:gd name="connsiteY27" fmla="*/ 88885 h 726949"/>
              <a:gd name="connsiteX28" fmla="*/ 7897900 w 12235980"/>
              <a:gd name="connsiteY28" fmla="*/ 100741 h 726949"/>
              <a:gd name="connsiteX29" fmla="*/ 8087588 w 12235980"/>
              <a:gd name="connsiteY29" fmla="*/ 83775 h 726949"/>
              <a:gd name="connsiteX30" fmla="*/ 8280549 w 12235980"/>
              <a:gd name="connsiteY30" fmla="*/ 97875 h 726949"/>
              <a:gd name="connsiteX31" fmla="*/ 8429957 w 12235980"/>
              <a:gd name="connsiteY31" fmla="*/ 142657 h 726949"/>
              <a:gd name="connsiteX32" fmla="*/ 8580043 w 12235980"/>
              <a:gd name="connsiteY32" fmla="*/ 180683 h 726949"/>
              <a:gd name="connsiteX33" fmla="*/ 8635431 w 12235980"/>
              <a:gd name="connsiteY33" fmla="*/ 191389 h 726949"/>
              <a:gd name="connsiteX34" fmla="*/ 8729540 w 12235980"/>
              <a:gd name="connsiteY34" fmla="*/ 223976 h 726949"/>
              <a:gd name="connsiteX35" fmla="*/ 9000200 w 12235980"/>
              <a:gd name="connsiteY35" fmla="*/ 300590 h 726949"/>
              <a:gd name="connsiteX36" fmla="*/ 9150483 w 12235980"/>
              <a:gd name="connsiteY36" fmla="*/ 307144 h 726949"/>
              <a:gd name="connsiteX37" fmla="*/ 9353850 w 12235980"/>
              <a:gd name="connsiteY37" fmla="*/ 266589 h 726949"/>
              <a:gd name="connsiteX38" fmla="*/ 9437883 w 12235980"/>
              <a:gd name="connsiteY38" fmla="*/ 267574 h 726949"/>
              <a:gd name="connsiteX39" fmla="*/ 9470247 w 12235980"/>
              <a:gd name="connsiteY39" fmla="*/ 274166 h 726949"/>
              <a:gd name="connsiteX40" fmla="*/ 9659749 w 12235980"/>
              <a:gd name="connsiteY40" fmla="*/ 272800 h 726949"/>
              <a:gd name="connsiteX41" fmla="*/ 9747627 w 12235980"/>
              <a:gd name="connsiteY41" fmla="*/ 305838 h 726949"/>
              <a:gd name="connsiteX42" fmla="*/ 9798165 w 12235980"/>
              <a:gd name="connsiteY42" fmla="*/ 319367 h 726949"/>
              <a:gd name="connsiteX43" fmla="*/ 9833538 w 12235980"/>
              <a:gd name="connsiteY43" fmla="*/ 334753 h 726949"/>
              <a:gd name="connsiteX44" fmla="*/ 9931125 w 12235980"/>
              <a:gd name="connsiteY44" fmla="*/ 344096 h 726949"/>
              <a:gd name="connsiteX45" fmla="*/ 10227672 w 12235980"/>
              <a:gd name="connsiteY45" fmla="*/ 391954 h 726949"/>
              <a:gd name="connsiteX46" fmla="*/ 10596756 w 12235980"/>
              <a:gd name="connsiteY46" fmla="*/ 392723 h 726949"/>
              <a:gd name="connsiteX47" fmla="*/ 10743198 w 12235980"/>
              <a:gd name="connsiteY47" fmla="*/ 416771 h 726949"/>
              <a:gd name="connsiteX48" fmla="*/ 10777301 w 12235980"/>
              <a:gd name="connsiteY48" fmla="*/ 419065 h 726949"/>
              <a:gd name="connsiteX49" fmla="*/ 10827235 w 12235980"/>
              <a:gd name="connsiteY49" fmla="*/ 433042 h 726949"/>
              <a:gd name="connsiteX50" fmla="*/ 10830785 w 12235980"/>
              <a:gd name="connsiteY50" fmla="*/ 424567 h 726949"/>
              <a:gd name="connsiteX51" fmla="*/ 10845664 w 12235980"/>
              <a:gd name="connsiteY51" fmla="*/ 423638 h 726949"/>
              <a:gd name="connsiteX52" fmla="*/ 10846988 w 12235980"/>
              <a:gd name="connsiteY52" fmla="*/ 422946 h 726949"/>
              <a:gd name="connsiteX53" fmla="*/ 10876491 w 12235980"/>
              <a:gd name="connsiteY53" fmla="*/ 424265 h 726949"/>
              <a:gd name="connsiteX54" fmla="*/ 10882046 w 12235980"/>
              <a:gd name="connsiteY54" fmla="*/ 427297 h 726949"/>
              <a:gd name="connsiteX55" fmla="*/ 10898611 w 12235980"/>
              <a:gd name="connsiteY55" fmla="*/ 425356 h 726949"/>
              <a:gd name="connsiteX56" fmla="*/ 10924341 w 12235980"/>
              <a:gd name="connsiteY56" fmla="*/ 427512 h 726949"/>
              <a:gd name="connsiteX57" fmla="*/ 10924080 w 12235980"/>
              <a:gd name="connsiteY57" fmla="*/ 433586 h 726949"/>
              <a:gd name="connsiteX58" fmla="*/ 10989044 w 12235980"/>
              <a:gd name="connsiteY58" fmla="*/ 434799 h 726949"/>
              <a:gd name="connsiteX59" fmla="*/ 10998150 w 12235980"/>
              <a:gd name="connsiteY59" fmla="*/ 433695 h 726949"/>
              <a:gd name="connsiteX60" fmla="*/ 11003826 w 12235980"/>
              <a:gd name="connsiteY60" fmla="*/ 434170 h 726949"/>
              <a:gd name="connsiteX61" fmla="*/ 11201750 w 12235980"/>
              <a:gd name="connsiteY61" fmla="*/ 434401 h 726949"/>
              <a:gd name="connsiteX62" fmla="*/ 11256574 w 12235980"/>
              <a:gd name="connsiteY62" fmla="*/ 426867 h 726949"/>
              <a:gd name="connsiteX63" fmla="*/ 11268434 w 12235980"/>
              <a:gd name="connsiteY63" fmla="*/ 423562 h 726949"/>
              <a:gd name="connsiteX64" fmla="*/ 11397259 w 12235980"/>
              <a:gd name="connsiteY64" fmla="*/ 432058 h 726949"/>
              <a:gd name="connsiteX65" fmla="*/ 11589501 w 12235980"/>
              <a:gd name="connsiteY65" fmla="*/ 480742 h 726949"/>
              <a:gd name="connsiteX66" fmla="*/ 11679646 w 12235980"/>
              <a:gd name="connsiteY66" fmla="*/ 486862 h 726949"/>
              <a:gd name="connsiteX67" fmla="*/ 11699170 w 12235980"/>
              <a:gd name="connsiteY67" fmla="*/ 493054 h 726949"/>
              <a:gd name="connsiteX68" fmla="*/ 11719612 w 12235980"/>
              <a:gd name="connsiteY68" fmla="*/ 495371 h 726949"/>
              <a:gd name="connsiteX69" fmla="*/ 11723861 w 12235980"/>
              <a:gd name="connsiteY69" fmla="*/ 500108 h 726949"/>
              <a:gd name="connsiteX70" fmla="*/ 11737817 w 12235980"/>
              <a:gd name="connsiteY70" fmla="*/ 503023 h 726949"/>
              <a:gd name="connsiteX71" fmla="*/ 11765116 w 12235980"/>
              <a:gd name="connsiteY71" fmla="*/ 512340 h 726949"/>
              <a:gd name="connsiteX72" fmla="*/ 11770404 w 12235980"/>
              <a:gd name="connsiteY72" fmla="*/ 510733 h 726949"/>
              <a:gd name="connsiteX73" fmla="*/ 11811858 w 12235980"/>
              <a:gd name="connsiteY73" fmla="*/ 519569 h 726949"/>
              <a:gd name="connsiteX74" fmla="*/ 11812514 w 12235980"/>
              <a:gd name="connsiteY74" fmla="*/ 518099 h 726949"/>
              <a:gd name="connsiteX75" fmla="*/ 11824571 w 12235980"/>
              <a:gd name="connsiteY75" fmla="*/ 513642 h 726949"/>
              <a:gd name="connsiteX76" fmla="*/ 11944397 w 12235980"/>
              <a:gd name="connsiteY76" fmla="*/ 486827 h 726949"/>
              <a:gd name="connsiteX77" fmla="*/ 11962667 w 12235980"/>
              <a:gd name="connsiteY77" fmla="*/ 487741 h 726949"/>
              <a:gd name="connsiteX78" fmla="*/ 11969148 w 12235980"/>
              <a:gd name="connsiteY78" fmla="*/ 489522 h 726949"/>
              <a:gd name="connsiteX79" fmla="*/ 12101517 w 12235980"/>
              <a:gd name="connsiteY79" fmla="*/ 471903 h 726949"/>
              <a:gd name="connsiteX80" fmla="*/ 12142585 w 12235980"/>
              <a:gd name="connsiteY80" fmla="*/ 474137 h 726949"/>
              <a:gd name="connsiteX81" fmla="*/ 12196898 w 12235980"/>
              <a:gd name="connsiteY81" fmla="*/ 477245 h 726949"/>
              <a:gd name="connsiteX82" fmla="*/ 12235980 w 12235980"/>
              <a:gd name="connsiteY82" fmla="*/ 475249 h 726949"/>
              <a:gd name="connsiteX83" fmla="*/ 12235980 w 12235980"/>
              <a:gd name="connsiteY83" fmla="*/ 726949 h 726949"/>
              <a:gd name="connsiteX84" fmla="*/ 0 w 12235980"/>
              <a:gd name="connsiteY84" fmla="*/ 726949 h 726949"/>
              <a:gd name="connsiteX85" fmla="*/ 0 w 12235980"/>
              <a:gd name="connsiteY85" fmla="*/ 375111 h 726949"/>
              <a:gd name="connsiteX86" fmla="*/ 3682 w 12235980"/>
              <a:gd name="connsiteY86" fmla="*/ 376504 h 726949"/>
              <a:gd name="connsiteX87" fmla="*/ 220396 w 12235980"/>
              <a:gd name="connsiteY87" fmla="*/ 351530 h 726949"/>
              <a:gd name="connsiteX88" fmla="*/ 564192 w 12235980"/>
              <a:gd name="connsiteY88" fmla="*/ 228770 h 726949"/>
              <a:gd name="connsiteX89" fmla="*/ 626816 w 12235980"/>
              <a:gd name="connsiteY89" fmla="*/ 226537 h 726949"/>
              <a:gd name="connsiteX90" fmla="*/ 755900 w 12235980"/>
              <a:gd name="connsiteY90" fmla="*/ 212379 h 726949"/>
              <a:gd name="connsiteX91" fmla="*/ 1128075 w 12235980"/>
              <a:gd name="connsiteY91" fmla="*/ 211293 h 726949"/>
              <a:gd name="connsiteX92" fmla="*/ 1222586 w 12235980"/>
              <a:gd name="connsiteY92" fmla="*/ 212452 h 726949"/>
              <a:gd name="connsiteX93" fmla="*/ 1497215 w 12235980"/>
              <a:gd name="connsiteY93" fmla="*/ 226052 h 726949"/>
              <a:gd name="connsiteX94" fmla="*/ 1805136 w 12235980"/>
              <a:gd name="connsiteY94" fmla="*/ 178044 h 726949"/>
              <a:gd name="connsiteX95" fmla="*/ 2045329 w 12235980"/>
              <a:gd name="connsiteY95" fmla="*/ 170634 h 726949"/>
              <a:gd name="connsiteX96" fmla="*/ 2116300 w 12235980"/>
              <a:gd name="connsiteY96" fmla="*/ 145445 h 726949"/>
              <a:gd name="connsiteX97" fmla="*/ 2151073 w 12235980"/>
              <a:gd name="connsiteY97" fmla="*/ 146541 h 726949"/>
              <a:gd name="connsiteX98" fmla="*/ 2445595 w 12235980"/>
              <a:gd name="connsiteY98" fmla="*/ 121291 h 726949"/>
              <a:gd name="connsiteX99" fmla="*/ 2703508 w 12235980"/>
              <a:gd name="connsiteY99" fmla="*/ 120056 h 726949"/>
              <a:gd name="connsiteX100" fmla="*/ 2993271 w 12235980"/>
              <a:gd name="connsiteY100" fmla="*/ 102359 h 726949"/>
              <a:gd name="connsiteX101" fmla="*/ 3027933 w 12235980"/>
              <a:gd name="connsiteY101" fmla="*/ 96018 h 726949"/>
              <a:gd name="connsiteX102" fmla="*/ 3141740 w 12235980"/>
              <a:gd name="connsiteY102" fmla="*/ 84074 h 726949"/>
              <a:gd name="connsiteX103" fmla="*/ 3214812 w 12235980"/>
              <a:gd name="connsiteY103" fmla="*/ 66553 h 726949"/>
              <a:gd name="connsiteX104" fmla="*/ 3631273 w 12235980"/>
              <a:gd name="connsiteY104" fmla="*/ 39031 h 726949"/>
              <a:gd name="connsiteX105" fmla="*/ 3965965 w 12235980"/>
              <a:gd name="connsiteY105" fmla="*/ 8273 h 726949"/>
              <a:gd name="connsiteX106" fmla="*/ 4111010 w 12235980"/>
              <a:gd name="connsiteY106" fmla="*/ 213 h 726949"/>
              <a:gd name="connsiteX0" fmla="*/ 4111010 w 12235980"/>
              <a:gd name="connsiteY0" fmla="*/ 213 h 726949"/>
              <a:gd name="connsiteX1" fmla="*/ 4171080 w 12235980"/>
              <a:gd name="connsiteY1" fmla="*/ 9622 h 726949"/>
              <a:gd name="connsiteX2" fmla="*/ 4498483 w 12235980"/>
              <a:gd name="connsiteY2" fmla="*/ 28508 h 726949"/>
              <a:gd name="connsiteX3" fmla="*/ 4669677 w 12235980"/>
              <a:gd name="connsiteY3" fmla="*/ 57188 h 726949"/>
              <a:gd name="connsiteX4" fmla="*/ 4840533 w 12235980"/>
              <a:gd name="connsiteY4" fmla="*/ 79085 h 726949"/>
              <a:gd name="connsiteX5" fmla="*/ 5083106 w 12235980"/>
              <a:gd name="connsiteY5" fmla="*/ 118765 h 726949"/>
              <a:gd name="connsiteX6" fmla="*/ 5225104 w 12235980"/>
              <a:gd name="connsiteY6" fmla="*/ 124724 h 726949"/>
              <a:gd name="connsiteX7" fmla="*/ 5305069 w 12235980"/>
              <a:gd name="connsiteY7" fmla="*/ 138803 h 726949"/>
              <a:gd name="connsiteX8" fmla="*/ 5487038 w 12235980"/>
              <a:gd name="connsiteY8" fmla="*/ 144367 h 726949"/>
              <a:gd name="connsiteX9" fmla="*/ 5668265 w 12235980"/>
              <a:gd name="connsiteY9" fmla="*/ 98806 h 726949"/>
              <a:gd name="connsiteX10" fmla="*/ 5766374 w 12235980"/>
              <a:gd name="connsiteY10" fmla="*/ 87042 h 726949"/>
              <a:gd name="connsiteX11" fmla="*/ 5826676 w 12235980"/>
              <a:gd name="connsiteY11" fmla="*/ 104856 h 726949"/>
              <a:gd name="connsiteX12" fmla="*/ 6109388 w 12235980"/>
              <a:gd name="connsiteY12" fmla="*/ 107697 h 726949"/>
              <a:gd name="connsiteX13" fmla="*/ 6241432 w 12235980"/>
              <a:gd name="connsiteY13" fmla="*/ 99569 h 726949"/>
              <a:gd name="connsiteX14" fmla="*/ 6350069 w 12235980"/>
              <a:gd name="connsiteY14" fmla="*/ 98530 h 726949"/>
              <a:gd name="connsiteX15" fmla="*/ 6531624 w 12235980"/>
              <a:gd name="connsiteY15" fmla="*/ 84094 h 726949"/>
              <a:gd name="connsiteX16" fmla="*/ 6569834 w 12235980"/>
              <a:gd name="connsiteY16" fmla="*/ 83860 h 726949"/>
              <a:gd name="connsiteX17" fmla="*/ 6600919 w 12235980"/>
              <a:gd name="connsiteY17" fmla="*/ 94936 h 726949"/>
              <a:gd name="connsiteX18" fmla="*/ 6606597 w 12235980"/>
              <a:gd name="connsiteY18" fmla="*/ 107335 h 726949"/>
              <a:gd name="connsiteX19" fmla="*/ 6627331 w 12235980"/>
              <a:gd name="connsiteY19" fmla="*/ 109018 h 726949"/>
              <a:gd name="connsiteX20" fmla="*/ 6632477 w 12235980"/>
              <a:gd name="connsiteY20" fmla="*/ 111821 h 726949"/>
              <a:gd name="connsiteX21" fmla="*/ 6662363 w 12235980"/>
              <a:gd name="connsiteY21" fmla="*/ 125540 h 726949"/>
              <a:gd name="connsiteX22" fmla="*/ 6854478 w 12235980"/>
              <a:gd name="connsiteY22" fmla="*/ 145012 h 726949"/>
              <a:gd name="connsiteX23" fmla="*/ 7134703 w 12235980"/>
              <a:gd name="connsiteY23" fmla="*/ 143320 h 726949"/>
              <a:gd name="connsiteX24" fmla="*/ 7399316 w 12235980"/>
              <a:gd name="connsiteY24" fmla="*/ 119885 h 726949"/>
              <a:gd name="connsiteX25" fmla="*/ 7683619 w 12235980"/>
              <a:gd name="connsiteY25" fmla="*/ 82082 h 726949"/>
              <a:gd name="connsiteX26" fmla="*/ 7764233 w 12235980"/>
              <a:gd name="connsiteY26" fmla="*/ 105876 h 726949"/>
              <a:gd name="connsiteX27" fmla="*/ 7812697 w 12235980"/>
              <a:gd name="connsiteY27" fmla="*/ 88885 h 726949"/>
              <a:gd name="connsiteX28" fmla="*/ 7897900 w 12235980"/>
              <a:gd name="connsiteY28" fmla="*/ 100741 h 726949"/>
              <a:gd name="connsiteX29" fmla="*/ 8087588 w 12235980"/>
              <a:gd name="connsiteY29" fmla="*/ 83775 h 726949"/>
              <a:gd name="connsiteX30" fmla="*/ 8280549 w 12235980"/>
              <a:gd name="connsiteY30" fmla="*/ 97875 h 726949"/>
              <a:gd name="connsiteX31" fmla="*/ 8429957 w 12235980"/>
              <a:gd name="connsiteY31" fmla="*/ 142657 h 726949"/>
              <a:gd name="connsiteX32" fmla="*/ 8580043 w 12235980"/>
              <a:gd name="connsiteY32" fmla="*/ 180683 h 726949"/>
              <a:gd name="connsiteX33" fmla="*/ 8635431 w 12235980"/>
              <a:gd name="connsiteY33" fmla="*/ 191389 h 726949"/>
              <a:gd name="connsiteX34" fmla="*/ 8729540 w 12235980"/>
              <a:gd name="connsiteY34" fmla="*/ 223976 h 726949"/>
              <a:gd name="connsiteX35" fmla="*/ 9000200 w 12235980"/>
              <a:gd name="connsiteY35" fmla="*/ 300590 h 726949"/>
              <a:gd name="connsiteX36" fmla="*/ 9150483 w 12235980"/>
              <a:gd name="connsiteY36" fmla="*/ 307144 h 726949"/>
              <a:gd name="connsiteX37" fmla="*/ 9353850 w 12235980"/>
              <a:gd name="connsiteY37" fmla="*/ 266589 h 726949"/>
              <a:gd name="connsiteX38" fmla="*/ 9437883 w 12235980"/>
              <a:gd name="connsiteY38" fmla="*/ 267574 h 726949"/>
              <a:gd name="connsiteX39" fmla="*/ 9470247 w 12235980"/>
              <a:gd name="connsiteY39" fmla="*/ 274166 h 726949"/>
              <a:gd name="connsiteX40" fmla="*/ 9659749 w 12235980"/>
              <a:gd name="connsiteY40" fmla="*/ 272800 h 726949"/>
              <a:gd name="connsiteX41" fmla="*/ 9747627 w 12235980"/>
              <a:gd name="connsiteY41" fmla="*/ 305838 h 726949"/>
              <a:gd name="connsiteX42" fmla="*/ 9798165 w 12235980"/>
              <a:gd name="connsiteY42" fmla="*/ 319367 h 726949"/>
              <a:gd name="connsiteX43" fmla="*/ 9833538 w 12235980"/>
              <a:gd name="connsiteY43" fmla="*/ 334753 h 726949"/>
              <a:gd name="connsiteX44" fmla="*/ 9931125 w 12235980"/>
              <a:gd name="connsiteY44" fmla="*/ 344096 h 726949"/>
              <a:gd name="connsiteX45" fmla="*/ 10227672 w 12235980"/>
              <a:gd name="connsiteY45" fmla="*/ 391954 h 726949"/>
              <a:gd name="connsiteX46" fmla="*/ 10596756 w 12235980"/>
              <a:gd name="connsiteY46" fmla="*/ 392723 h 726949"/>
              <a:gd name="connsiteX47" fmla="*/ 10743198 w 12235980"/>
              <a:gd name="connsiteY47" fmla="*/ 416771 h 726949"/>
              <a:gd name="connsiteX48" fmla="*/ 10777301 w 12235980"/>
              <a:gd name="connsiteY48" fmla="*/ 419065 h 726949"/>
              <a:gd name="connsiteX49" fmla="*/ 10827235 w 12235980"/>
              <a:gd name="connsiteY49" fmla="*/ 433042 h 726949"/>
              <a:gd name="connsiteX50" fmla="*/ 10830785 w 12235980"/>
              <a:gd name="connsiteY50" fmla="*/ 424567 h 726949"/>
              <a:gd name="connsiteX51" fmla="*/ 10845664 w 12235980"/>
              <a:gd name="connsiteY51" fmla="*/ 423638 h 726949"/>
              <a:gd name="connsiteX52" fmla="*/ 10846988 w 12235980"/>
              <a:gd name="connsiteY52" fmla="*/ 422946 h 726949"/>
              <a:gd name="connsiteX53" fmla="*/ 10876491 w 12235980"/>
              <a:gd name="connsiteY53" fmla="*/ 424265 h 726949"/>
              <a:gd name="connsiteX54" fmla="*/ 10882046 w 12235980"/>
              <a:gd name="connsiteY54" fmla="*/ 427297 h 726949"/>
              <a:gd name="connsiteX55" fmla="*/ 10898611 w 12235980"/>
              <a:gd name="connsiteY55" fmla="*/ 425356 h 726949"/>
              <a:gd name="connsiteX56" fmla="*/ 10924341 w 12235980"/>
              <a:gd name="connsiteY56" fmla="*/ 427512 h 726949"/>
              <a:gd name="connsiteX57" fmla="*/ 10924080 w 12235980"/>
              <a:gd name="connsiteY57" fmla="*/ 433586 h 726949"/>
              <a:gd name="connsiteX58" fmla="*/ 10989044 w 12235980"/>
              <a:gd name="connsiteY58" fmla="*/ 434799 h 726949"/>
              <a:gd name="connsiteX59" fmla="*/ 10998150 w 12235980"/>
              <a:gd name="connsiteY59" fmla="*/ 433695 h 726949"/>
              <a:gd name="connsiteX60" fmla="*/ 11003826 w 12235980"/>
              <a:gd name="connsiteY60" fmla="*/ 434170 h 726949"/>
              <a:gd name="connsiteX61" fmla="*/ 11201750 w 12235980"/>
              <a:gd name="connsiteY61" fmla="*/ 434401 h 726949"/>
              <a:gd name="connsiteX62" fmla="*/ 11256574 w 12235980"/>
              <a:gd name="connsiteY62" fmla="*/ 426867 h 726949"/>
              <a:gd name="connsiteX63" fmla="*/ 11268434 w 12235980"/>
              <a:gd name="connsiteY63" fmla="*/ 423562 h 726949"/>
              <a:gd name="connsiteX64" fmla="*/ 11397259 w 12235980"/>
              <a:gd name="connsiteY64" fmla="*/ 432058 h 726949"/>
              <a:gd name="connsiteX65" fmla="*/ 11589501 w 12235980"/>
              <a:gd name="connsiteY65" fmla="*/ 480742 h 726949"/>
              <a:gd name="connsiteX66" fmla="*/ 11679646 w 12235980"/>
              <a:gd name="connsiteY66" fmla="*/ 486862 h 726949"/>
              <a:gd name="connsiteX67" fmla="*/ 11699170 w 12235980"/>
              <a:gd name="connsiteY67" fmla="*/ 493054 h 726949"/>
              <a:gd name="connsiteX68" fmla="*/ 11719612 w 12235980"/>
              <a:gd name="connsiteY68" fmla="*/ 495371 h 726949"/>
              <a:gd name="connsiteX69" fmla="*/ 11723861 w 12235980"/>
              <a:gd name="connsiteY69" fmla="*/ 500108 h 726949"/>
              <a:gd name="connsiteX70" fmla="*/ 11737817 w 12235980"/>
              <a:gd name="connsiteY70" fmla="*/ 503023 h 726949"/>
              <a:gd name="connsiteX71" fmla="*/ 11765116 w 12235980"/>
              <a:gd name="connsiteY71" fmla="*/ 512340 h 726949"/>
              <a:gd name="connsiteX72" fmla="*/ 11770404 w 12235980"/>
              <a:gd name="connsiteY72" fmla="*/ 510733 h 726949"/>
              <a:gd name="connsiteX73" fmla="*/ 11811858 w 12235980"/>
              <a:gd name="connsiteY73" fmla="*/ 519569 h 726949"/>
              <a:gd name="connsiteX74" fmla="*/ 11812514 w 12235980"/>
              <a:gd name="connsiteY74" fmla="*/ 518099 h 726949"/>
              <a:gd name="connsiteX75" fmla="*/ 11824571 w 12235980"/>
              <a:gd name="connsiteY75" fmla="*/ 513642 h 726949"/>
              <a:gd name="connsiteX76" fmla="*/ 11944397 w 12235980"/>
              <a:gd name="connsiteY76" fmla="*/ 486827 h 726949"/>
              <a:gd name="connsiteX77" fmla="*/ 11962667 w 12235980"/>
              <a:gd name="connsiteY77" fmla="*/ 487741 h 726949"/>
              <a:gd name="connsiteX78" fmla="*/ 11969148 w 12235980"/>
              <a:gd name="connsiteY78" fmla="*/ 489522 h 726949"/>
              <a:gd name="connsiteX79" fmla="*/ 12101517 w 12235980"/>
              <a:gd name="connsiteY79" fmla="*/ 471903 h 726949"/>
              <a:gd name="connsiteX80" fmla="*/ 12142585 w 12235980"/>
              <a:gd name="connsiteY80" fmla="*/ 474137 h 726949"/>
              <a:gd name="connsiteX81" fmla="*/ 12196898 w 12235980"/>
              <a:gd name="connsiteY81" fmla="*/ 477245 h 726949"/>
              <a:gd name="connsiteX82" fmla="*/ 12235980 w 12235980"/>
              <a:gd name="connsiteY82" fmla="*/ 475249 h 726949"/>
              <a:gd name="connsiteX83" fmla="*/ 12235980 w 12235980"/>
              <a:gd name="connsiteY83" fmla="*/ 726949 h 726949"/>
              <a:gd name="connsiteX84" fmla="*/ 0 w 12235980"/>
              <a:gd name="connsiteY84" fmla="*/ 726949 h 726949"/>
              <a:gd name="connsiteX85" fmla="*/ 0 w 12235980"/>
              <a:gd name="connsiteY85" fmla="*/ 375111 h 726949"/>
              <a:gd name="connsiteX86" fmla="*/ 3682 w 12235980"/>
              <a:gd name="connsiteY86" fmla="*/ 376504 h 726949"/>
              <a:gd name="connsiteX87" fmla="*/ 220396 w 12235980"/>
              <a:gd name="connsiteY87" fmla="*/ 351530 h 726949"/>
              <a:gd name="connsiteX88" fmla="*/ 564192 w 12235980"/>
              <a:gd name="connsiteY88" fmla="*/ 228770 h 726949"/>
              <a:gd name="connsiteX89" fmla="*/ 626816 w 12235980"/>
              <a:gd name="connsiteY89" fmla="*/ 226537 h 726949"/>
              <a:gd name="connsiteX90" fmla="*/ 755900 w 12235980"/>
              <a:gd name="connsiteY90" fmla="*/ 212379 h 726949"/>
              <a:gd name="connsiteX91" fmla="*/ 1128075 w 12235980"/>
              <a:gd name="connsiteY91" fmla="*/ 211293 h 726949"/>
              <a:gd name="connsiteX92" fmla="*/ 1222586 w 12235980"/>
              <a:gd name="connsiteY92" fmla="*/ 212452 h 726949"/>
              <a:gd name="connsiteX93" fmla="*/ 1497215 w 12235980"/>
              <a:gd name="connsiteY93" fmla="*/ 226052 h 726949"/>
              <a:gd name="connsiteX94" fmla="*/ 1805136 w 12235980"/>
              <a:gd name="connsiteY94" fmla="*/ 178044 h 726949"/>
              <a:gd name="connsiteX95" fmla="*/ 2045329 w 12235980"/>
              <a:gd name="connsiteY95" fmla="*/ 170634 h 726949"/>
              <a:gd name="connsiteX96" fmla="*/ 2116300 w 12235980"/>
              <a:gd name="connsiteY96" fmla="*/ 145445 h 726949"/>
              <a:gd name="connsiteX97" fmla="*/ 2151073 w 12235980"/>
              <a:gd name="connsiteY97" fmla="*/ 146541 h 726949"/>
              <a:gd name="connsiteX98" fmla="*/ 2445595 w 12235980"/>
              <a:gd name="connsiteY98" fmla="*/ 121291 h 726949"/>
              <a:gd name="connsiteX99" fmla="*/ 2703508 w 12235980"/>
              <a:gd name="connsiteY99" fmla="*/ 120056 h 726949"/>
              <a:gd name="connsiteX100" fmla="*/ 2993271 w 12235980"/>
              <a:gd name="connsiteY100" fmla="*/ 102359 h 726949"/>
              <a:gd name="connsiteX101" fmla="*/ 3027933 w 12235980"/>
              <a:gd name="connsiteY101" fmla="*/ 96018 h 726949"/>
              <a:gd name="connsiteX102" fmla="*/ 3141740 w 12235980"/>
              <a:gd name="connsiteY102" fmla="*/ 84074 h 726949"/>
              <a:gd name="connsiteX103" fmla="*/ 3214812 w 12235980"/>
              <a:gd name="connsiteY103" fmla="*/ 66553 h 726949"/>
              <a:gd name="connsiteX104" fmla="*/ 3631273 w 12235980"/>
              <a:gd name="connsiteY104" fmla="*/ 39031 h 726949"/>
              <a:gd name="connsiteX105" fmla="*/ 3965965 w 12235980"/>
              <a:gd name="connsiteY105" fmla="*/ 8273 h 726949"/>
              <a:gd name="connsiteX106" fmla="*/ 4111010 w 12235980"/>
              <a:gd name="connsiteY106" fmla="*/ 213 h 726949"/>
              <a:gd name="connsiteX0" fmla="*/ 4111010 w 12235980"/>
              <a:gd name="connsiteY0" fmla="*/ 213 h 726949"/>
              <a:gd name="connsiteX1" fmla="*/ 4171080 w 12235980"/>
              <a:gd name="connsiteY1" fmla="*/ 9622 h 726949"/>
              <a:gd name="connsiteX2" fmla="*/ 4498483 w 12235980"/>
              <a:gd name="connsiteY2" fmla="*/ 28508 h 726949"/>
              <a:gd name="connsiteX3" fmla="*/ 4669677 w 12235980"/>
              <a:gd name="connsiteY3" fmla="*/ 57188 h 726949"/>
              <a:gd name="connsiteX4" fmla="*/ 4840533 w 12235980"/>
              <a:gd name="connsiteY4" fmla="*/ 79085 h 726949"/>
              <a:gd name="connsiteX5" fmla="*/ 5083106 w 12235980"/>
              <a:gd name="connsiteY5" fmla="*/ 118765 h 726949"/>
              <a:gd name="connsiteX6" fmla="*/ 5225104 w 12235980"/>
              <a:gd name="connsiteY6" fmla="*/ 124724 h 726949"/>
              <a:gd name="connsiteX7" fmla="*/ 5305069 w 12235980"/>
              <a:gd name="connsiteY7" fmla="*/ 138803 h 726949"/>
              <a:gd name="connsiteX8" fmla="*/ 5487038 w 12235980"/>
              <a:gd name="connsiteY8" fmla="*/ 144367 h 726949"/>
              <a:gd name="connsiteX9" fmla="*/ 5668265 w 12235980"/>
              <a:gd name="connsiteY9" fmla="*/ 98806 h 726949"/>
              <a:gd name="connsiteX10" fmla="*/ 5761349 w 12235980"/>
              <a:gd name="connsiteY10" fmla="*/ 107138 h 726949"/>
              <a:gd name="connsiteX11" fmla="*/ 5826676 w 12235980"/>
              <a:gd name="connsiteY11" fmla="*/ 104856 h 726949"/>
              <a:gd name="connsiteX12" fmla="*/ 6109388 w 12235980"/>
              <a:gd name="connsiteY12" fmla="*/ 107697 h 726949"/>
              <a:gd name="connsiteX13" fmla="*/ 6241432 w 12235980"/>
              <a:gd name="connsiteY13" fmla="*/ 99569 h 726949"/>
              <a:gd name="connsiteX14" fmla="*/ 6350069 w 12235980"/>
              <a:gd name="connsiteY14" fmla="*/ 98530 h 726949"/>
              <a:gd name="connsiteX15" fmla="*/ 6531624 w 12235980"/>
              <a:gd name="connsiteY15" fmla="*/ 84094 h 726949"/>
              <a:gd name="connsiteX16" fmla="*/ 6569834 w 12235980"/>
              <a:gd name="connsiteY16" fmla="*/ 83860 h 726949"/>
              <a:gd name="connsiteX17" fmla="*/ 6600919 w 12235980"/>
              <a:gd name="connsiteY17" fmla="*/ 94936 h 726949"/>
              <a:gd name="connsiteX18" fmla="*/ 6606597 w 12235980"/>
              <a:gd name="connsiteY18" fmla="*/ 107335 h 726949"/>
              <a:gd name="connsiteX19" fmla="*/ 6627331 w 12235980"/>
              <a:gd name="connsiteY19" fmla="*/ 109018 h 726949"/>
              <a:gd name="connsiteX20" fmla="*/ 6632477 w 12235980"/>
              <a:gd name="connsiteY20" fmla="*/ 111821 h 726949"/>
              <a:gd name="connsiteX21" fmla="*/ 6662363 w 12235980"/>
              <a:gd name="connsiteY21" fmla="*/ 125540 h 726949"/>
              <a:gd name="connsiteX22" fmla="*/ 6854478 w 12235980"/>
              <a:gd name="connsiteY22" fmla="*/ 145012 h 726949"/>
              <a:gd name="connsiteX23" fmla="*/ 7134703 w 12235980"/>
              <a:gd name="connsiteY23" fmla="*/ 143320 h 726949"/>
              <a:gd name="connsiteX24" fmla="*/ 7399316 w 12235980"/>
              <a:gd name="connsiteY24" fmla="*/ 119885 h 726949"/>
              <a:gd name="connsiteX25" fmla="*/ 7683619 w 12235980"/>
              <a:gd name="connsiteY25" fmla="*/ 82082 h 726949"/>
              <a:gd name="connsiteX26" fmla="*/ 7764233 w 12235980"/>
              <a:gd name="connsiteY26" fmla="*/ 105876 h 726949"/>
              <a:gd name="connsiteX27" fmla="*/ 7812697 w 12235980"/>
              <a:gd name="connsiteY27" fmla="*/ 88885 h 726949"/>
              <a:gd name="connsiteX28" fmla="*/ 7897900 w 12235980"/>
              <a:gd name="connsiteY28" fmla="*/ 100741 h 726949"/>
              <a:gd name="connsiteX29" fmla="*/ 8087588 w 12235980"/>
              <a:gd name="connsiteY29" fmla="*/ 83775 h 726949"/>
              <a:gd name="connsiteX30" fmla="*/ 8280549 w 12235980"/>
              <a:gd name="connsiteY30" fmla="*/ 97875 h 726949"/>
              <a:gd name="connsiteX31" fmla="*/ 8429957 w 12235980"/>
              <a:gd name="connsiteY31" fmla="*/ 142657 h 726949"/>
              <a:gd name="connsiteX32" fmla="*/ 8580043 w 12235980"/>
              <a:gd name="connsiteY32" fmla="*/ 180683 h 726949"/>
              <a:gd name="connsiteX33" fmla="*/ 8635431 w 12235980"/>
              <a:gd name="connsiteY33" fmla="*/ 191389 h 726949"/>
              <a:gd name="connsiteX34" fmla="*/ 8729540 w 12235980"/>
              <a:gd name="connsiteY34" fmla="*/ 223976 h 726949"/>
              <a:gd name="connsiteX35" fmla="*/ 9000200 w 12235980"/>
              <a:gd name="connsiteY35" fmla="*/ 300590 h 726949"/>
              <a:gd name="connsiteX36" fmla="*/ 9150483 w 12235980"/>
              <a:gd name="connsiteY36" fmla="*/ 307144 h 726949"/>
              <a:gd name="connsiteX37" fmla="*/ 9353850 w 12235980"/>
              <a:gd name="connsiteY37" fmla="*/ 266589 h 726949"/>
              <a:gd name="connsiteX38" fmla="*/ 9437883 w 12235980"/>
              <a:gd name="connsiteY38" fmla="*/ 267574 h 726949"/>
              <a:gd name="connsiteX39" fmla="*/ 9470247 w 12235980"/>
              <a:gd name="connsiteY39" fmla="*/ 274166 h 726949"/>
              <a:gd name="connsiteX40" fmla="*/ 9659749 w 12235980"/>
              <a:gd name="connsiteY40" fmla="*/ 272800 h 726949"/>
              <a:gd name="connsiteX41" fmla="*/ 9747627 w 12235980"/>
              <a:gd name="connsiteY41" fmla="*/ 305838 h 726949"/>
              <a:gd name="connsiteX42" fmla="*/ 9798165 w 12235980"/>
              <a:gd name="connsiteY42" fmla="*/ 319367 h 726949"/>
              <a:gd name="connsiteX43" fmla="*/ 9833538 w 12235980"/>
              <a:gd name="connsiteY43" fmla="*/ 334753 h 726949"/>
              <a:gd name="connsiteX44" fmla="*/ 9931125 w 12235980"/>
              <a:gd name="connsiteY44" fmla="*/ 344096 h 726949"/>
              <a:gd name="connsiteX45" fmla="*/ 10227672 w 12235980"/>
              <a:gd name="connsiteY45" fmla="*/ 391954 h 726949"/>
              <a:gd name="connsiteX46" fmla="*/ 10596756 w 12235980"/>
              <a:gd name="connsiteY46" fmla="*/ 392723 h 726949"/>
              <a:gd name="connsiteX47" fmla="*/ 10743198 w 12235980"/>
              <a:gd name="connsiteY47" fmla="*/ 416771 h 726949"/>
              <a:gd name="connsiteX48" fmla="*/ 10777301 w 12235980"/>
              <a:gd name="connsiteY48" fmla="*/ 419065 h 726949"/>
              <a:gd name="connsiteX49" fmla="*/ 10827235 w 12235980"/>
              <a:gd name="connsiteY49" fmla="*/ 433042 h 726949"/>
              <a:gd name="connsiteX50" fmla="*/ 10830785 w 12235980"/>
              <a:gd name="connsiteY50" fmla="*/ 424567 h 726949"/>
              <a:gd name="connsiteX51" fmla="*/ 10845664 w 12235980"/>
              <a:gd name="connsiteY51" fmla="*/ 423638 h 726949"/>
              <a:gd name="connsiteX52" fmla="*/ 10846988 w 12235980"/>
              <a:gd name="connsiteY52" fmla="*/ 422946 h 726949"/>
              <a:gd name="connsiteX53" fmla="*/ 10876491 w 12235980"/>
              <a:gd name="connsiteY53" fmla="*/ 424265 h 726949"/>
              <a:gd name="connsiteX54" fmla="*/ 10882046 w 12235980"/>
              <a:gd name="connsiteY54" fmla="*/ 427297 h 726949"/>
              <a:gd name="connsiteX55" fmla="*/ 10898611 w 12235980"/>
              <a:gd name="connsiteY55" fmla="*/ 425356 h 726949"/>
              <a:gd name="connsiteX56" fmla="*/ 10924341 w 12235980"/>
              <a:gd name="connsiteY56" fmla="*/ 427512 h 726949"/>
              <a:gd name="connsiteX57" fmla="*/ 10924080 w 12235980"/>
              <a:gd name="connsiteY57" fmla="*/ 433586 h 726949"/>
              <a:gd name="connsiteX58" fmla="*/ 10989044 w 12235980"/>
              <a:gd name="connsiteY58" fmla="*/ 434799 h 726949"/>
              <a:gd name="connsiteX59" fmla="*/ 10998150 w 12235980"/>
              <a:gd name="connsiteY59" fmla="*/ 433695 h 726949"/>
              <a:gd name="connsiteX60" fmla="*/ 11003826 w 12235980"/>
              <a:gd name="connsiteY60" fmla="*/ 434170 h 726949"/>
              <a:gd name="connsiteX61" fmla="*/ 11201750 w 12235980"/>
              <a:gd name="connsiteY61" fmla="*/ 434401 h 726949"/>
              <a:gd name="connsiteX62" fmla="*/ 11256574 w 12235980"/>
              <a:gd name="connsiteY62" fmla="*/ 426867 h 726949"/>
              <a:gd name="connsiteX63" fmla="*/ 11268434 w 12235980"/>
              <a:gd name="connsiteY63" fmla="*/ 423562 h 726949"/>
              <a:gd name="connsiteX64" fmla="*/ 11397259 w 12235980"/>
              <a:gd name="connsiteY64" fmla="*/ 432058 h 726949"/>
              <a:gd name="connsiteX65" fmla="*/ 11589501 w 12235980"/>
              <a:gd name="connsiteY65" fmla="*/ 480742 h 726949"/>
              <a:gd name="connsiteX66" fmla="*/ 11679646 w 12235980"/>
              <a:gd name="connsiteY66" fmla="*/ 486862 h 726949"/>
              <a:gd name="connsiteX67" fmla="*/ 11699170 w 12235980"/>
              <a:gd name="connsiteY67" fmla="*/ 493054 h 726949"/>
              <a:gd name="connsiteX68" fmla="*/ 11719612 w 12235980"/>
              <a:gd name="connsiteY68" fmla="*/ 495371 h 726949"/>
              <a:gd name="connsiteX69" fmla="*/ 11723861 w 12235980"/>
              <a:gd name="connsiteY69" fmla="*/ 500108 h 726949"/>
              <a:gd name="connsiteX70" fmla="*/ 11737817 w 12235980"/>
              <a:gd name="connsiteY70" fmla="*/ 503023 h 726949"/>
              <a:gd name="connsiteX71" fmla="*/ 11765116 w 12235980"/>
              <a:gd name="connsiteY71" fmla="*/ 512340 h 726949"/>
              <a:gd name="connsiteX72" fmla="*/ 11770404 w 12235980"/>
              <a:gd name="connsiteY72" fmla="*/ 510733 h 726949"/>
              <a:gd name="connsiteX73" fmla="*/ 11811858 w 12235980"/>
              <a:gd name="connsiteY73" fmla="*/ 519569 h 726949"/>
              <a:gd name="connsiteX74" fmla="*/ 11812514 w 12235980"/>
              <a:gd name="connsiteY74" fmla="*/ 518099 h 726949"/>
              <a:gd name="connsiteX75" fmla="*/ 11824571 w 12235980"/>
              <a:gd name="connsiteY75" fmla="*/ 513642 h 726949"/>
              <a:gd name="connsiteX76" fmla="*/ 11944397 w 12235980"/>
              <a:gd name="connsiteY76" fmla="*/ 486827 h 726949"/>
              <a:gd name="connsiteX77" fmla="*/ 11962667 w 12235980"/>
              <a:gd name="connsiteY77" fmla="*/ 487741 h 726949"/>
              <a:gd name="connsiteX78" fmla="*/ 11969148 w 12235980"/>
              <a:gd name="connsiteY78" fmla="*/ 489522 h 726949"/>
              <a:gd name="connsiteX79" fmla="*/ 12101517 w 12235980"/>
              <a:gd name="connsiteY79" fmla="*/ 471903 h 726949"/>
              <a:gd name="connsiteX80" fmla="*/ 12142585 w 12235980"/>
              <a:gd name="connsiteY80" fmla="*/ 474137 h 726949"/>
              <a:gd name="connsiteX81" fmla="*/ 12196898 w 12235980"/>
              <a:gd name="connsiteY81" fmla="*/ 477245 h 726949"/>
              <a:gd name="connsiteX82" fmla="*/ 12235980 w 12235980"/>
              <a:gd name="connsiteY82" fmla="*/ 475249 h 726949"/>
              <a:gd name="connsiteX83" fmla="*/ 12235980 w 12235980"/>
              <a:gd name="connsiteY83" fmla="*/ 726949 h 726949"/>
              <a:gd name="connsiteX84" fmla="*/ 0 w 12235980"/>
              <a:gd name="connsiteY84" fmla="*/ 726949 h 726949"/>
              <a:gd name="connsiteX85" fmla="*/ 0 w 12235980"/>
              <a:gd name="connsiteY85" fmla="*/ 375111 h 726949"/>
              <a:gd name="connsiteX86" fmla="*/ 3682 w 12235980"/>
              <a:gd name="connsiteY86" fmla="*/ 376504 h 726949"/>
              <a:gd name="connsiteX87" fmla="*/ 220396 w 12235980"/>
              <a:gd name="connsiteY87" fmla="*/ 351530 h 726949"/>
              <a:gd name="connsiteX88" fmla="*/ 564192 w 12235980"/>
              <a:gd name="connsiteY88" fmla="*/ 228770 h 726949"/>
              <a:gd name="connsiteX89" fmla="*/ 626816 w 12235980"/>
              <a:gd name="connsiteY89" fmla="*/ 226537 h 726949"/>
              <a:gd name="connsiteX90" fmla="*/ 755900 w 12235980"/>
              <a:gd name="connsiteY90" fmla="*/ 212379 h 726949"/>
              <a:gd name="connsiteX91" fmla="*/ 1128075 w 12235980"/>
              <a:gd name="connsiteY91" fmla="*/ 211293 h 726949"/>
              <a:gd name="connsiteX92" fmla="*/ 1222586 w 12235980"/>
              <a:gd name="connsiteY92" fmla="*/ 212452 h 726949"/>
              <a:gd name="connsiteX93" fmla="*/ 1497215 w 12235980"/>
              <a:gd name="connsiteY93" fmla="*/ 226052 h 726949"/>
              <a:gd name="connsiteX94" fmla="*/ 1805136 w 12235980"/>
              <a:gd name="connsiteY94" fmla="*/ 178044 h 726949"/>
              <a:gd name="connsiteX95" fmla="*/ 2045329 w 12235980"/>
              <a:gd name="connsiteY95" fmla="*/ 170634 h 726949"/>
              <a:gd name="connsiteX96" fmla="*/ 2116300 w 12235980"/>
              <a:gd name="connsiteY96" fmla="*/ 145445 h 726949"/>
              <a:gd name="connsiteX97" fmla="*/ 2151073 w 12235980"/>
              <a:gd name="connsiteY97" fmla="*/ 146541 h 726949"/>
              <a:gd name="connsiteX98" fmla="*/ 2445595 w 12235980"/>
              <a:gd name="connsiteY98" fmla="*/ 121291 h 726949"/>
              <a:gd name="connsiteX99" fmla="*/ 2703508 w 12235980"/>
              <a:gd name="connsiteY99" fmla="*/ 120056 h 726949"/>
              <a:gd name="connsiteX100" fmla="*/ 2993271 w 12235980"/>
              <a:gd name="connsiteY100" fmla="*/ 102359 h 726949"/>
              <a:gd name="connsiteX101" fmla="*/ 3027933 w 12235980"/>
              <a:gd name="connsiteY101" fmla="*/ 96018 h 726949"/>
              <a:gd name="connsiteX102" fmla="*/ 3141740 w 12235980"/>
              <a:gd name="connsiteY102" fmla="*/ 84074 h 726949"/>
              <a:gd name="connsiteX103" fmla="*/ 3214812 w 12235980"/>
              <a:gd name="connsiteY103" fmla="*/ 66553 h 726949"/>
              <a:gd name="connsiteX104" fmla="*/ 3631273 w 12235980"/>
              <a:gd name="connsiteY104" fmla="*/ 39031 h 726949"/>
              <a:gd name="connsiteX105" fmla="*/ 3965965 w 12235980"/>
              <a:gd name="connsiteY105" fmla="*/ 8273 h 726949"/>
              <a:gd name="connsiteX106" fmla="*/ 4111010 w 12235980"/>
              <a:gd name="connsiteY106" fmla="*/ 213 h 726949"/>
              <a:gd name="connsiteX0" fmla="*/ 4111010 w 12235980"/>
              <a:gd name="connsiteY0" fmla="*/ 213 h 726949"/>
              <a:gd name="connsiteX1" fmla="*/ 4171080 w 12235980"/>
              <a:gd name="connsiteY1" fmla="*/ 9622 h 726949"/>
              <a:gd name="connsiteX2" fmla="*/ 4498483 w 12235980"/>
              <a:gd name="connsiteY2" fmla="*/ 28508 h 726949"/>
              <a:gd name="connsiteX3" fmla="*/ 4669677 w 12235980"/>
              <a:gd name="connsiteY3" fmla="*/ 57188 h 726949"/>
              <a:gd name="connsiteX4" fmla="*/ 4840533 w 12235980"/>
              <a:gd name="connsiteY4" fmla="*/ 79085 h 726949"/>
              <a:gd name="connsiteX5" fmla="*/ 5083106 w 12235980"/>
              <a:gd name="connsiteY5" fmla="*/ 118765 h 726949"/>
              <a:gd name="connsiteX6" fmla="*/ 5225104 w 12235980"/>
              <a:gd name="connsiteY6" fmla="*/ 124724 h 726949"/>
              <a:gd name="connsiteX7" fmla="*/ 5305069 w 12235980"/>
              <a:gd name="connsiteY7" fmla="*/ 138803 h 726949"/>
              <a:gd name="connsiteX8" fmla="*/ 5487038 w 12235980"/>
              <a:gd name="connsiteY8" fmla="*/ 144367 h 726949"/>
              <a:gd name="connsiteX9" fmla="*/ 5658217 w 12235980"/>
              <a:gd name="connsiteY9" fmla="*/ 118903 h 726949"/>
              <a:gd name="connsiteX10" fmla="*/ 5761349 w 12235980"/>
              <a:gd name="connsiteY10" fmla="*/ 107138 h 726949"/>
              <a:gd name="connsiteX11" fmla="*/ 5826676 w 12235980"/>
              <a:gd name="connsiteY11" fmla="*/ 104856 h 726949"/>
              <a:gd name="connsiteX12" fmla="*/ 6109388 w 12235980"/>
              <a:gd name="connsiteY12" fmla="*/ 107697 h 726949"/>
              <a:gd name="connsiteX13" fmla="*/ 6241432 w 12235980"/>
              <a:gd name="connsiteY13" fmla="*/ 99569 h 726949"/>
              <a:gd name="connsiteX14" fmla="*/ 6350069 w 12235980"/>
              <a:gd name="connsiteY14" fmla="*/ 98530 h 726949"/>
              <a:gd name="connsiteX15" fmla="*/ 6531624 w 12235980"/>
              <a:gd name="connsiteY15" fmla="*/ 84094 h 726949"/>
              <a:gd name="connsiteX16" fmla="*/ 6569834 w 12235980"/>
              <a:gd name="connsiteY16" fmla="*/ 83860 h 726949"/>
              <a:gd name="connsiteX17" fmla="*/ 6600919 w 12235980"/>
              <a:gd name="connsiteY17" fmla="*/ 94936 h 726949"/>
              <a:gd name="connsiteX18" fmla="*/ 6606597 w 12235980"/>
              <a:gd name="connsiteY18" fmla="*/ 107335 h 726949"/>
              <a:gd name="connsiteX19" fmla="*/ 6627331 w 12235980"/>
              <a:gd name="connsiteY19" fmla="*/ 109018 h 726949"/>
              <a:gd name="connsiteX20" fmla="*/ 6632477 w 12235980"/>
              <a:gd name="connsiteY20" fmla="*/ 111821 h 726949"/>
              <a:gd name="connsiteX21" fmla="*/ 6662363 w 12235980"/>
              <a:gd name="connsiteY21" fmla="*/ 125540 h 726949"/>
              <a:gd name="connsiteX22" fmla="*/ 6854478 w 12235980"/>
              <a:gd name="connsiteY22" fmla="*/ 145012 h 726949"/>
              <a:gd name="connsiteX23" fmla="*/ 7134703 w 12235980"/>
              <a:gd name="connsiteY23" fmla="*/ 143320 h 726949"/>
              <a:gd name="connsiteX24" fmla="*/ 7399316 w 12235980"/>
              <a:gd name="connsiteY24" fmla="*/ 119885 h 726949"/>
              <a:gd name="connsiteX25" fmla="*/ 7683619 w 12235980"/>
              <a:gd name="connsiteY25" fmla="*/ 82082 h 726949"/>
              <a:gd name="connsiteX26" fmla="*/ 7764233 w 12235980"/>
              <a:gd name="connsiteY26" fmla="*/ 105876 h 726949"/>
              <a:gd name="connsiteX27" fmla="*/ 7812697 w 12235980"/>
              <a:gd name="connsiteY27" fmla="*/ 88885 h 726949"/>
              <a:gd name="connsiteX28" fmla="*/ 7897900 w 12235980"/>
              <a:gd name="connsiteY28" fmla="*/ 100741 h 726949"/>
              <a:gd name="connsiteX29" fmla="*/ 8087588 w 12235980"/>
              <a:gd name="connsiteY29" fmla="*/ 83775 h 726949"/>
              <a:gd name="connsiteX30" fmla="*/ 8280549 w 12235980"/>
              <a:gd name="connsiteY30" fmla="*/ 97875 h 726949"/>
              <a:gd name="connsiteX31" fmla="*/ 8429957 w 12235980"/>
              <a:gd name="connsiteY31" fmla="*/ 142657 h 726949"/>
              <a:gd name="connsiteX32" fmla="*/ 8580043 w 12235980"/>
              <a:gd name="connsiteY32" fmla="*/ 180683 h 726949"/>
              <a:gd name="connsiteX33" fmla="*/ 8635431 w 12235980"/>
              <a:gd name="connsiteY33" fmla="*/ 191389 h 726949"/>
              <a:gd name="connsiteX34" fmla="*/ 8729540 w 12235980"/>
              <a:gd name="connsiteY34" fmla="*/ 223976 h 726949"/>
              <a:gd name="connsiteX35" fmla="*/ 9000200 w 12235980"/>
              <a:gd name="connsiteY35" fmla="*/ 300590 h 726949"/>
              <a:gd name="connsiteX36" fmla="*/ 9150483 w 12235980"/>
              <a:gd name="connsiteY36" fmla="*/ 307144 h 726949"/>
              <a:gd name="connsiteX37" fmla="*/ 9353850 w 12235980"/>
              <a:gd name="connsiteY37" fmla="*/ 266589 h 726949"/>
              <a:gd name="connsiteX38" fmla="*/ 9437883 w 12235980"/>
              <a:gd name="connsiteY38" fmla="*/ 267574 h 726949"/>
              <a:gd name="connsiteX39" fmla="*/ 9470247 w 12235980"/>
              <a:gd name="connsiteY39" fmla="*/ 274166 h 726949"/>
              <a:gd name="connsiteX40" fmla="*/ 9659749 w 12235980"/>
              <a:gd name="connsiteY40" fmla="*/ 272800 h 726949"/>
              <a:gd name="connsiteX41" fmla="*/ 9747627 w 12235980"/>
              <a:gd name="connsiteY41" fmla="*/ 305838 h 726949"/>
              <a:gd name="connsiteX42" fmla="*/ 9798165 w 12235980"/>
              <a:gd name="connsiteY42" fmla="*/ 319367 h 726949"/>
              <a:gd name="connsiteX43" fmla="*/ 9833538 w 12235980"/>
              <a:gd name="connsiteY43" fmla="*/ 334753 h 726949"/>
              <a:gd name="connsiteX44" fmla="*/ 9931125 w 12235980"/>
              <a:gd name="connsiteY44" fmla="*/ 344096 h 726949"/>
              <a:gd name="connsiteX45" fmla="*/ 10227672 w 12235980"/>
              <a:gd name="connsiteY45" fmla="*/ 391954 h 726949"/>
              <a:gd name="connsiteX46" fmla="*/ 10596756 w 12235980"/>
              <a:gd name="connsiteY46" fmla="*/ 392723 h 726949"/>
              <a:gd name="connsiteX47" fmla="*/ 10743198 w 12235980"/>
              <a:gd name="connsiteY47" fmla="*/ 416771 h 726949"/>
              <a:gd name="connsiteX48" fmla="*/ 10777301 w 12235980"/>
              <a:gd name="connsiteY48" fmla="*/ 419065 h 726949"/>
              <a:gd name="connsiteX49" fmla="*/ 10827235 w 12235980"/>
              <a:gd name="connsiteY49" fmla="*/ 433042 h 726949"/>
              <a:gd name="connsiteX50" fmla="*/ 10830785 w 12235980"/>
              <a:gd name="connsiteY50" fmla="*/ 424567 h 726949"/>
              <a:gd name="connsiteX51" fmla="*/ 10845664 w 12235980"/>
              <a:gd name="connsiteY51" fmla="*/ 423638 h 726949"/>
              <a:gd name="connsiteX52" fmla="*/ 10846988 w 12235980"/>
              <a:gd name="connsiteY52" fmla="*/ 422946 h 726949"/>
              <a:gd name="connsiteX53" fmla="*/ 10876491 w 12235980"/>
              <a:gd name="connsiteY53" fmla="*/ 424265 h 726949"/>
              <a:gd name="connsiteX54" fmla="*/ 10882046 w 12235980"/>
              <a:gd name="connsiteY54" fmla="*/ 427297 h 726949"/>
              <a:gd name="connsiteX55" fmla="*/ 10898611 w 12235980"/>
              <a:gd name="connsiteY55" fmla="*/ 425356 h 726949"/>
              <a:gd name="connsiteX56" fmla="*/ 10924341 w 12235980"/>
              <a:gd name="connsiteY56" fmla="*/ 427512 h 726949"/>
              <a:gd name="connsiteX57" fmla="*/ 10924080 w 12235980"/>
              <a:gd name="connsiteY57" fmla="*/ 433586 h 726949"/>
              <a:gd name="connsiteX58" fmla="*/ 10989044 w 12235980"/>
              <a:gd name="connsiteY58" fmla="*/ 434799 h 726949"/>
              <a:gd name="connsiteX59" fmla="*/ 10998150 w 12235980"/>
              <a:gd name="connsiteY59" fmla="*/ 433695 h 726949"/>
              <a:gd name="connsiteX60" fmla="*/ 11003826 w 12235980"/>
              <a:gd name="connsiteY60" fmla="*/ 434170 h 726949"/>
              <a:gd name="connsiteX61" fmla="*/ 11201750 w 12235980"/>
              <a:gd name="connsiteY61" fmla="*/ 434401 h 726949"/>
              <a:gd name="connsiteX62" fmla="*/ 11256574 w 12235980"/>
              <a:gd name="connsiteY62" fmla="*/ 426867 h 726949"/>
              <a:gd name="connsiteX63" fmla="*/ 11268434 w 12235980"/>
              <a:gd name="connsiteY63" fmla="*/ 423562 h 726949"/>
              <a:gd name="connsiteX64" fmla="*/ 11397259 w 12235980"/>
              <a:gd name="connsiteY64" fmla="*/ 432058 h 726949"/>
              <a:gd name="connsiteX65" fmla="*/ 11589501 w 12235980"/>
              <a:gd name="connsiteY65" fmla="*/ 480742 h 726949"/>
              <a:gd name="connsiteX66" fmla="*/ 11679646 w 12235980"/>
              <a:gd name="connsiteY66" fmla="*/ 486862 h 726949"/>
              <a:gd name="connsiteX67" fmla="*/ 11699170 w 12235980"/>
              <a:gd name="connsiteY67" fmla="*/ 493054 h 726949"/>
              <a:gd name="connsiteX68" fmla="*/ 11719612 w 12235980"/>
              <a:gd name="connsiteY68" fmla="*/ 495371 h 726949"/>
              <a:gd name="connsiteX69" fmla="*/ 11723861 w 12235980"/>
              <a:gd name="connsiteY69" fmla="*/ 500108 h 726949"/>
              <a:gd name="connsiteX70" fmla="*/ 11737817 w 12235980"/>
              <a:gd name="connsiteY70" fmla="*/ 503023 h 726949"/>
              <a:gd name="connsiteX71" fmla="*/ 11765116 w 12235980"/>
              <a:gd name="connsiteY71" fmla="*/ 512340 h 726949"/>
              <a:gd name="connsiteX72" fmla="*/ 11770404 w 12235980"/>
              <a:gd name="connsiteY72" fmla="*/ 510733 h 726949"/>
              <a:gd name="connsiteX73" fmla="*/ 11811858 w 12235980"/>
              <a:gd name="connsiteY73" fmla="*/ 519569 h 726949"/>
              <a:gd name="connsiteX74" fmla="*/ 11812514 w 12235980"/>
              <a:gd name="connsiteY74" fmla="*/ 518099 h 726949"/>
              <a:gd name="connsiteX75" fmla="*/ 11824571 w 12235980"/>
              <a:gd name="connsiteY75" fmla="*/ 513642 h 726949"/>
              <a:gd name="connsiteX76" fmla="*/ 11944397 w 12235980"/>
              <a:gd name="connsiteY76" fmla="*/ 486827 h 726949"/>
              <a:gd name="connsiteX77" fmla="*/ 11962667 w 12235980"/>
              <a:gd name="connsiteY77" fmla="*/ 487741 h 726949"/>
              <a:gd name="connsiteX78" fmla="*/ 11969148 w 12235980"/>
              <a:gd name="connsiteY78" fmla="*/ 489522 h 726949"/>
              <a:gd name="connsiteX79" fmla="*/ 12101517 w 12235980"/>
              <a:gd name="connsiteY79" fmla="*/ 471903 h 726949"/>
              <a:gd name="connsiteX80" fmla="*/ 12142585 w 12235980"/>
              <a:gd name="connsiteY80" fmla="*/ 474137 h 726949"/>
              <a:gd name="connsiteX81" fmla="*/ 12196898 w 12235980"/>
              <a:gd name="connsiteY81" fmla="*/ 477245 h 726949"/>
              <a:gd name="connsiteX82" fmla="*/ 12235980 w 12235980"/>
              <a:gd name="connsiteY82" fmla="*/ 475249 h 726949"/>
              <a:gd name="connsiteX83" fmla="*/ 12235980 w 12235980"/>
              <a:gd name="connsiteY83" fmla="*/ 726949 h 726949"/>
              <a:gd name="connsiteX84" fmla="*/ 0 w 12235980"/>
              <a:gd name="connsiteY84" fmla="*/ 726949 h 726949"/>
              <a:gd name="connsiteX85" fmla="*/ 0 w 12235980"/>
              <a:gd name="connsiteY85" fmla="*/ 375111 h 726949"/>
              <a:gd name="connsiteX86" fmla="*/ 3682 w 12235980"/>
              <a:gd name="connsiteY86" fmla="*/ 376504 h 726949"/>
              <a:gd name="connsiteX87" fmla="*/ 220396 w 12235980"/>
              <a:gd name="connsiteY87" fmla="*/ 351530 h 726949"/>
              <a:gd name="connsiteX88" fmla="*/ 564192 w 12235980"/>
              <a:gd name="connsiteY88" fmla="*/ 228770 h 726949"/>
              <a:gd name="connsiteX89" fmla="*/ 626816 w 12235980"/>
              <a:gd name="connsiteY89" fmla="*/ 226537 h 726949"/>
              <a:gd name="connsiteX90" fmla="*/ 755900 w 12235980"/>
              <a:gd name="connsiteY90" fmla="*/ 212379 h 726949"/>
              <a:gd name="connsiteX91" fmla="*/ 1128075 w 12235980"/>
              <a:gd name="connsiteY91" fmla="*/ 211293 h 726949"/>
              <a:gd name="connsiteX92" fmla="*/ 1222586 w 12235980"/>
              <a:gd name="connsiteY92" fmla="*/ 212452 h 726949"/>
              <a:gd name="connsiteX93" fmla="*/ 1497215 w 12235980"/>
              <a:gd name="connsiteY93" fmla="*/ 226052 h 726949"/>
              <a:gd name="connsiteX94" fmla="*/ 1805136 w 12235980"/>
              <a:gd name="connsiteY94" fmla="*/ 178044 h 726949"/>
              <a:gd name="connsiteX95" fmla="*/ 2045329 w 12235980"/>
              <a:gd name="connsiteY95" fmla="*/ 170634 h 726949"/>
              <a:gd name="connsiteX96" fmla="*/ 2116300 w 12235980"/>
              <a:gd name="connsiteY96" fmla="*/ 145445 h 726949"/>
              <a:gd name="connsiteX97" fmla="*/ 2151073 w 12235980"/>
              <a:gd name="connsiteY97" fmla="*/ 146541 h 726949"/>
              <a:gd name="connsiteX98" fmla="*/ 2445595 w 12235980"/>
              <a:gd name="connsiteY98" fmla="*/ 121291 h 726949"/>
              <a:gd name="connsiteX99" fmla="*/ 2703508 w 12235980"/>
              <a:gd name="connsiteY99" fmla="*/ 120056 h 726949"/>
              <a:gd name="connsiteX100" fmla="*/ 2993271 w 12235980"/>
              <a:gd name="connsiteY100" fmla="*/ 102359 h 726949"/>
              <a:gd name="connsiteX101" fmla="*/ 3027933 w 12235980"/>
              <a:gd name="connsiteY101" fmla="*/ 96018 h 726949"/>
              <a:gd name="connsiteX102" fmla="*/ 3141740 w 12235980"/>
              <a:gd name="connsiteY102" fmla="*/ 84074 h 726949"/>
              <a:gd name="connsiteX103" fmla="*/ 3214812 w 12235980"/>
              <a:gd name="connsiteY103" fmla="*/ 66553 h 726949"/>
              <a:gd name="connsiteX104" fmla="*/ 3631273 w 12235980"/>
              <a:gd name="connsiteY104" fmla="*/ 39031 h 726949"/>
              <a:gd name="connsiteX105" fmla="*/ 3965965 w 12235980"/>
              <a:gd name="connsiteY105" fmla="*/ 8273 h 726949"/>
              <a:gd name="connsiteX106" fmla="*/ 4111010 w 12235980"/>
              <a:gd name="connsiteY106" fmla="*/ 213 h 726949"/>
              <a:gd name="connsiteX0" fmla="*/ 4111010 w 12235980"/>
              <a:gd name="connsiteY0" fmla="*/ 69 h 726805"/>
              <a:gd name="connsiteX1" fmla="*/ 4171080 w 12235980"/>
              <a:gd name="connsiteY1" fmla="*/ 9478 h 726805"/>
              <a:gd name="connsiteX2" fmla="*/ 4498483 w 12235980"/>
              <a:gd name="connsiteY2" fmla="*/ 28364 h 726805"/>
              <a:gd name="connsiteX3" fmla="*/ 4669677 w 12235980"/>
              <a:gd name="connsiteY3" fmla="*/ 57044 h 726805"/>
              <a:gd name="connsiteX4" fmla="*/ 4840533 w 12235980"/>
              <a:gd name="connsiteY4" fmla="*/ 78941 h 726805"/>
              <a:gd name="connsiteX5" fmla="*/ 5083106 w 12235980"/>
              <a:gd name="connsiteY5" fmla="*/ 118621 h 726805"/>
              <a:gd name="connsiteX6" fmla="*/ 5225104 w 12235980"/>
              <a:gd name="connsiteY6" fmla="*/ 124580 h 726805"/>
              <a:gd name="connsiteX7" fmla="*/ 5305069 w 12235980"/>
              <a:gd name="connsiteY7" fmla="*/ 138659 h 726805"/>
              <a:gd name="connsiteX8" fmla="*/ 5487038 w 12235980"/>
              <a:gd name="connsiteY8" fmla="*/ 144223 h 726805"/>
              <a:gd name="connsiteX9" fmla="*/ 5658217 w 12235980"/>
              <a:gd name="connsiteY9" fmla="*/ 118759 h 726805"/>
              <a:gd name="connsiteX10" fmla="*/ 5761349 w 12235980"/>
              <a:gd name="connsiteY10" fmla="*/ 106994 h 726805"/>
              <a:gd name="connsiteX11" fmla="*/ 5826676 w 12235980"/>
              <a:gd name="connsiteY11" fmla="*/ 104712 h 726805"/>
              <a:gd name="connsiteX12" fmla="*/ 6109388 w 12235980"/>
              <a:gd name="connsiteY12" fmla="*/ 107553 h 726805"/>
              <a:gd name="connsiteX13" fmla="*/ 6241432 w 12235980"/>
              <a:gd name="connsiteY13" fmla="*/ 99425 h 726805"/>
              <a:gd name="connsiteX14" fmla="*/ 6350069 w 12235980"/>
              <a:gd name="connsiteY14" fmla="*/ 98386 h 726805"/>
              <a:gd name="connsiteX15" fmla="*/ 6531624 w 12235980"/>
              <a:gd name="connsiteY15" fmla="*/ 83950 h 726805"/>
              <a:gd name="connsiteX16" fmla="*/ 6569834 w 12235980"/>
              <a:gd name="connsiteY16" fmla="*/ 83716 h 726805"/>
              <a:gd name="connsiteX17" fmla="*/ 6600919 w 12235980"/>
              <a:gd name="connsiteY17" fmla="*/ 94792 h 726805"/>
              <a:gd name="connsiteX18" fmla="*/ 6606597 w 12235980"/>
              <a:gd name="connsiteY18" fmla="*/ 107191 h 726805"/>
              <a:gd name="connsiteX19" fmla="*/ 6627331 w 12235980"/>
              <a:gd name="connsiteY19" fmla="*/ 108874 h 726805"/>
              <a:gd name="connsiteX20" fmla="*/ 6632477 w 12235980"/>
              <a:gd name="connsiteY20" fmla="*/ 111677 h 726805"/>
              <a:gd name="connsiteX21" fmla="*/ 6662363 w 12235980"/>
              <a:gd name="connsiteY21" fmla="*/ 125396 h 726805"/>
              <a:gd name="connsiteX22" fmla="*/ 6854478 w 12235980"/>
              <a:gd name="connsiteY22" fmla="*/ 144868 h 726805"/>
              <a:gd name="connsiteX23" fmla="*/ 7134703 w 12235980"/>
              <a:gd name="connsiteY23" fmla="*/ 143176 h 726805"/>
              <a:gd name="connsiteX24" fmla="*/ 7399316 w 12235980"/>
              <a:gd name="connsiteY24" fmla="*/ 119741 h 726805"/>
              <a:gd name="connsiteX25" fmla="*/ 7683619 w 12235980"/>
              <a:gd name="connsiteY25" fmla="*/ 81938 h 726805"/>
              <a:gd name="connsiteX26" fmla="*/ 7764233 w 12235980"/>
              <a:gd name="connsiteY26" fmla="*/ 105732 h 726805"/>
              <a:gd name="connsiteX27" fmla="*/ 7812697 w 12235980"/>
              <a:gd name="connsiteY27" fmla="*/ 88741 h 726805"/>
              <a:gd name="connsiteX28" fmla="*/ 7897900 w 12235980"/>
              <a:gd name="connsiteY28" fmla="*/ 100597 h 726805"/>
              <a:gd name="connsiteX29" fmla="*/ 8087588 w 12235980"/>
              <a:gd name="connsiteY29" fmla="*/ 83631 h 726805"/>
              <a:gd name="connsiteX30" fmla="*/ 8280549 w 12235980"/>
              <a:gd name="connsiteY30" fmla="*/ 97731 h 726805"/>
              <a:gd name="connsiteX31" fmla="*/ 8429957 w 12235980"/>
              <a:gd name="connsiteY31" fmla="*/ 142513 h 726805"/>
              <a:gd name="connsiteX32" fmla="*/ 8580043 w 12235980"/>
              <a:gd name="connsiteY32" fmla="*/ 180539 h 726805"/>
              <a:gd name="connsiteX33" fmla="*/ 8635431 w 12235980"/>
              <a:gd name="connsiteY33" fmla="*/ 191245 h 726805"/>
              <a:gd name="connsiteX34" fmla="*/ 8729540 w 12235980"/>
              <a:gd name="connsiteY34" fmla="*/ 223832 h 726805"/>
              <a:gd name="connsiteX35" fmla="*/ 9000200 w 12235980"/>
              <a:gd name="connsiteY35" fmla="*/ 300446 h 726805"/>
              <a:gd name="connsiteX36" fmla="*/ 9150483 w 12235980"/>
              <a:gd name="connsiteY36" fmla="*/ 307000 h 726805"/>
              <a:gd name="connsiteX37" fmla="*/ 9353850 w 12235980"/>
              <a:gd name="connsiteY37" fmla="*/ 266445 h 726805"/>
              <a:gd name="connsiteX38" fmla="*/ 9437883 w 12235980"/>
              <a:gd name="connsiteY38" fmla="*/ 267430 h 726805"/>
              <a:gd name="connsiteX39" fmla="*/ 9470247 w 12235980"/>
              <a:gd name="connsiteY39" fmla="*/ 274022 h 726805"/>
              <a:gd name="connsiteX40" fmla="*/ 9659749 w 12235980"/>
              <a:gd name="connsiteY40" fmla="*/ 272656 h 726805"/>
              <a:gd name="connsiteX41" fmla="*/ 9747627 w 12235980"/>
              <a:gd name="connsiteY41" fmla="*/ 305694 h 726805"/>
              <a:gd name="connsiteX42" fmla="*/ 9798165 w 12235980"/>
              <a:gd name="connsiteY42" fmla="*/ 319223 h 726805"/>
              <a:gd name="connsiteX43" fmla="*/ 9833538 w 12235980"/>
              <a:gd name="connsiteY43" fmla="*/ 334609 h 726805"/>
              <a:gd name="connsiteX44" fmla="*/ 9931125 w 12235980"/>
              <a:gd name="connsiteY44" fmla="*/ 343952 h 726805"/>
              <a:gd name="connsiteX45" fmla="*/ 10227672 w 12235980"/>
              <a:gd name="connsiteY45" fmla="*/ 391810 h 726805"/>
              <a:gd name="connsiteX46" fmla="*/ 10596756 w 12235980"/>
              <a:gd name="connsiteY46" fmla="*/ 392579 h 726805"/>
              <a:gd name="connsiteX47" fmla="*/ 10743198 w 12235980"/>
              <a:gd name="connsiteY47" fmla="*/ 416627 h 726805"/>
              <a:gd name="connsiteX48" fmla="*/ 10777301 w 12235980"/>
              <a:gd name="connsiteY48" fmla="*/ 418921 h 726805"/>
              <a:gd name="connsiteX49" fmla="*/ 10827235 w 12235980"/>
              <a:gd name="connsiteY49" fmla="*/ 432898 h 726805"/>
              <a:gd name="connsiteX50" fmla="*/ 10830785 w 12235980"/>
              <a:gd name="connsiteY50" fmla="*/ 424423 h 726805"/>
              <a:gd name="connsiteX51" fmla="*/ 10845664 w 12235980"/>
              <a:gd name="connsiteY51" fmla="*/ 423494 h 726805"/>
              <a:gd name="connsiteX52" fmla="*/ 10846988 w 12235980"/>
              <a:gd name="connsiteY52" fmla="*/ 422802 h 726805"/>
              <a:gd name="connsiteX53" fmla="*/ 10876491 w 12235980"/>
              <a:gd name="connsiteY53" fmla="*/ 424121 h 726805"/>
              <a:gd name="connsiteX54" fmla="*/ 10882046 w 12235980"/>
              <a:gd name="connsiteY54" fmla="*/ 427153 h 726805"/>
              <a:gd name="connsiteX55" fmla="*/ 10898611 w 12235980"/>
              <a:gd name="connsiteY55" fmla="*/ 425212 h 726805"/>
              <a:gd name="connsiteX56" fmla="*/ 10924341 w 12235980"/>
              <a:gd name="connsiteY56" fmla="*/ 427368 h 726805"/>
              <a:gd name="connsiteX57" fmla="*/ 10924080 w 12235980"/>
              <a:gd name="connsiteY57" fmla="*/ 433442 h 726805"/>
              <a:gd name="connsiteX58" fmla="*/ 10989044 w 12235980"/>
              <a:gd name="connsiteY58" fmla="*/ 434655 h 726805"/>
              <a:gd name="connsiteX59" fmla="*/ 10998150 w 12235980"/>
              <a:gd name="connsiteY59" fmla="*/ 433551 h 726805"/>
              <a:gd name="connsiteX60" fmla="*/ 11003826 w 12235980"/>
              <a:gd name="connsiteY60" fmla="*/ 434026 h 726805"/>
              <a:gd name="connsiteX61" fmla="*/ 11201750 w 12235980"/>
              <a:gd name="connsiteY61" fmla="*/ 434257 h 726805"/>
              <a:gd name="connsiteX62" fmla="*/ 11256574 w 12235980"/>
              <a:gd name="connsiteY62" fmla="*/ 426723 h 726805"/>
              <a:gd name="connsiteX63" fmla="*/ 11268434 w 12235980"/>
              <a:gd name="connsiteY63" fmla="*/ 423418 h 726805"/>
              <a:gd name="connsiteX64" fmla="*/ 11397259 w 12235980"/>
              <a:gd name="connsiteY64" fmla="*/ 431914 h 726805"/>
              <a:gd name="connsiteX65" fmla="*/ 11589501 w 12235980"/>
              <a:gd name="connsiteY65" fmla="*/ 480598 h 726805"/>
              <a:gd name="connsiteX66" fmla="*/ 11679646 w 12235980"/>
              <a:gd name="connsiteY66" fmla="*/ 486718 h 726805"/>
              <a:gd name="connsiteX67" fmla="*/ 11699170 w 12235980"/>
              <a:gd name="connsiteY67" fmla="*/ 492910 h 726805"/>
              <a:gd name="connsiteX68" fmla="*/ 11719612 w 12235980"/>
              <a:gd name="connsiteY68" fmla="*/ 495227 h 726805"/>
              <a:gd name="connsiteX69" fmla="*/ 11723861 w 12235980"/>
              <a:gd name="connsiteY69" fmla="*/ 499964 h 726805"/>
              <a:gd name="connsiteX70" fmla="*/ 11737817 w 12235980"/>
              <a:gd name="connsiteY70" fmla="*/ 502879 h 726805"/>
              <a:gd name="connsiteX71" fmla="*/ 11765116 w 12235980"/>
              <a:gd name="connsiteY71" fmla="*/ 512196 h 726805"/>
              <a:gd name="connsiteX72" fmla="*/ 11770404 w 12235980"/>
              <a:gd name="connsiteY72" fmla="*/ 510589 h 726805"/>
              <a:gd name="connsiteX73" fmla="*/ 11811858 w 12235980"/>
              <a:gd name="connsiteY73" fmla="*/ 519425 h 726805"/>
              <a:gd name="connsiteX74" fmla="*/ 11812514 w 12235980"/>
              <a:gd name="connsiteY74" fmla="*/ 517955 h 726805"/>
              <a:gd name="connsiteX75" fmla="*/ 11824571 w 12235980"/>
              <a:gd name="connsiteY75" fmla="*/ 513498 h 726805"/>
              <a:gd name="connsiteX76" fmla="*/ 11944397 w 12235980"/>
              <a:gd name="connsiteY76" fmla="*/ 486683 h 726805"/>
              <a:gd name="connsiteX77" fmla="*/ 11962667 w 12235980"/>
              <a:gd name="connsiteY77" fmla="*/ 487597 h 726805"/>
              <a:gd name="connsiteX78" fmla="*/ 11969148 w 12235980"/>
              <a:gd name="connsiteY78" fmla="*/ 489378 h 726805"/>
              <a:gd name="connsiteX79" fmla="*/ 12101517 w 12235980"/>
              <a:gd name="connsiteY79" fmla="*/ 471759 h 726805"/>
              <a:gd name="connsiteX80" fmla="*/ 12142585 w 12235980"/>
              <a:gd name="connsiteY80" fmla="*/ 473993 h 726805"/>
              <a:gd name="connsiteX81" fmla="*/ 12196898 w 12235980"/>
              <a:gd name="connsiteY81" fmla="*/ 477101 h 726805"/>
              <a:gd name="connsiteX82" fmla="*/ 12235980 w 12235980"/>
              <a:gd name="connsiteY82" fmla="*/ 475105 h 726805"/>
              <a:gd name="connsiteX83" fmla="*/ 12235980 w 12235980"/>
              <a:gd name="connsiteY83" fmla="*/ 726805 h 726805"/>
              <a:gd name="connsiteX84" fmla="*/ 0 w 12235980"/>
              <a:gd name="connsiteY84" fmla="*/ 726805 h 726805"/>
              <a:gd name="connsiteX85" fmla="*/ 0 w 12235980"/>
              <a:gd name="connsiteY85" fmla="*/ 374967 h 726805"/>
              <a:gd name="connsiteX86" fmla="*/ 3682 w 12235980"/>
              <a:gd name="connsiteY86" fmla="*/ 376360 h 726805"/>
              <a:gd name="connsiteX87" fmla="*/ 220396 w 12235980"/>
              <a:gd name="connsiteY87" fmla="*/ 351386 h 726805"/>
              <a:gd name="connsiteX88" fmla="*/ 564192 w 12235980"/>
              <a:gd name="connsiteY88" fmla="*/ 228626 h 726805"/>
              <a:gd name="connsiteX89" fmla="*/ 626816 w 12235980"/>
              <a:gd name="connsiteY89" fmla="*/ 226393 h 726805"/>
              <a:gd name="connsiteX90" fmla="*/ 755900 w 12235980"/>
              <a:gd name="connsiteY90" fmla="*/ 212235 h 726805"/>
              <a:gd name="connsiteX91" fmla="*/ 1128075 w 12235980"/>
              <a:gd name="connsiteY91" fmla="*/ 211149 h 726805"/>
              <a:gd name="connsiteX92" fmla="*/ 1222586 w 12235980"/>
              <a:gd name="connsiteY92" fmla="*/ 212308 h 726805"/>
              <a:gd name="connsiteX93" fmla="*/ 1497215 w 12235980"/>
              <a:gd name="connsiteY93" fmla="*/ 225908 h 726805"/>
              <a:gd name="connsiteX94" fmla="*/ 1805136 w 12235980"/>
              <a:gd name="connsiteY94" fmla="*/ 177900 h 726805"/>
              <a:gd name="connsiteX95" fmla="*/ 2045329 w 12235980"/>
              <a:gd name="connsiteY95" fmla="*/ 170490 h 726805"/>
              <a:gd name="connsiteX96" fmla="*/ 2116300 w 12235980"/>
              <a:gd name="connsiteY96" fmla="*/ 145301 h 726805"/>
              <a:gd name="connsiteX97" fmla="*/ 2151073 w 12235980"/>
              <a:gd name="connsiteY97" fmla="*/ 146397 h 726805"/>
              <a:gd name="connsiteX98" fmla="*/ 2445595 w 12235980"/>
              <a:gd name="connsiteY98" fmla="*/ 121147 h 726805"/>
              <a:gd name="connsiteX99" fmla="*/ 2703508 w 12235980"/>
              <a:gd name="connsiteY99" fmla="*/ 119912 h 726805"/>
              <a:gd name="connsiteX100" fmla="*/ 2993271 w 12235980"/>
              <a:gd name="connsiteY100" fmla="*/ 102215 h 726805"/>
              <a:gd name="connsiteX101" fmla="*/ 3027933 w 12235980"/>
              <a:gd name="connsiteY101" fmla="*/ 95874 h 726805"/>
              <a:gd name="connsiteX102" fmla="*/ 3141740 w 12235980"/>
              <a:gd name="connsiteY102" fmla="*/ 83930 h 726805"/>
              <a:gd name="connsiteX103" fmla="*/ 3214812 w 12235980"/>
              <a:gd name="connsiteY103" fmla="*/ 66409 h 726805"/>
              <a:gd name="connsiteX104" fmla="*/ 3631273 w 12235980"/>
              <a:gd name="connsiteY104" fmla="*/ 38887 h 726805"/>
              <a:gd name="connsiteX105" fmla="*/ 3940844 w 12235980"/>
              <a:gd name="connsiteY105" fmla="*/ 43298 h 726805"/>
              <a:gd name="connsiteX106" fmla="*/ 4111010 w 12235980"/>
              <a:gd name="connsiteY106" fmla="*/ 69 h 726805"/>
              <a:gd name="connsiteX0" fmla="*/ 4111010 w 12235980"/>
              <a:gd name="connsiteY0" fmla="*/ 69 h 726805"/>
              <a:gd name="connsiteX1" fmla="*/ 4171080 w 12235980"/>
              <a:gd name="connsiteY1" fmla="*/ 9478 h 726805"/>
              <a:gd name="connsiteX2" fmla="*/ 4498483 w 12235980"/>
              <a:gd name="connsiteY2" fmla="*/ 28364 h 726805"/>
              <a:gd name="connsiteX3" fmla="*/ 4669677 w 12235980"/>
              <a:gd name="connsiteY3" fmla="*/ 57044 h 726805"/>
              <a:gd name="connsiteX4" fmla="*/ 4840533 w 12235980"/>
              <a:gd name="connsiteY4" fmla="*/ 78941 h 726805"/>
              <a:gd name="connsiteX5" fmla="*/ 5083106 w 12235980"/>
              <a:gd name="connsiteY5" fmla="*/ 118621 h 726805"/>
              <a:gd name="connsiteX6" fmla="*/ 5225104 w 12235980"/>
              <a:gd name="connsiteY6" fmla="*/ 124580 h 726805"/>
              <a:gd name="connsiteX7" fmla="*/ 5305069 w 12235980"/>
              <a:gd name="connsiteY7" fmla="*/ 138659 h 726805"/>
              <a:gd name="connsiteX8" fmla="*/ 5487038 w 12235980"/>
              <a:gd name="connsiteY8" fmla="*/ 144223 h 726805"/>
              <a:gd name="connsiteX9" fmla="*/ 5658217 w 12235980"/>
              <a:gd name="connsiteY9" fmla="*/ 118759 h 726805"/>
              <a:gd name="connsiteX10" fmla="*/ 5761349 w 12235980"/>
              <a:gd name="connsiteY10" fmla="*/ 106994 h 726805"/>
              <a:gd name="connsiteX11" fmla="*/ 5826676 w 12235980"/>
              <a:gd name="connsiteY11" fmla="*/ 104712 h 726805"/>
              <a:gd name="connsiteX12" fmla="*/ 6109388 w 12235980"/>
              <a:gd name="connsiteY12" fmla="*/ 107553 h 726805"/>
              <a:gd name="connsiteX13" fmla="*/ 6241432 w 12235980"/>
              <a:gd name="connsiteY13" fmla="*/ 99425 h 726805"/>
              <a:gd name="connsiteX14" fmla="*/ 6350069 w 12235980"/>
              <a:gd name="connsiteY14" fmla="*/ 98386 h 726805"/>
              <a:gd name="connsiteX15" fmla="*/ 6531624 w 12235980"/>
              <a:gd name="connsiteY15" fmla="*/ 83950 h 726805"/>
              <a:gd name="connsiteX16" fmla="*/ 6569834 w 12235980"/>
              <a:gd name="connsiteY16" fmla="*/ 83716 h 726805"/>
              <a:gd name="connsiteX17" fmla="*/ 6600919 w 12235980"/>
              <a:gd name="connsiteY17" fmla="*/ 94792 h 726805"/>
              <a:gd name="connsiteX18" fmla="*/ 6606597 w 12235980"/>
              <a:gd name="connsiteY18" fmla="*/ 107191 h 726805"/>
              <a:gd name="connsiteX19" fmla="*/ 6627331 w 12235980"/>
              <a:gd name="connsiteY19" fmla="*/ 108874 h 726805"/>
              <a:gd name="connsiteX20" fmla="*/ 6632477 w 12235980"/>
              <a:gd name="connsiteY20" fmla="*/ 111677 h 726805"/>
              <a:gd name="connsiteX21" fmla="*/ 6662363 w 12235980"/>
              <a:gd name="connsiteY21" fmla="*/ 125396 h 726805"/>
              <a:gd name="connsiteX22" fmla="*/ 6854478 w 12235980"/>
              <a:gd name="connsiteY22" fmla="*/ 144868 h 726805"/>
              <a:gd name="connsiteX23" fmla="*/ 7134703 w 12235980"/>
              <a:gd name="connsiteY23" fmla="*/ 143176 h 726805"/>
              <a:gd name="connsiteX24" fmla="*/ 7399316 w 12235980"/>
              <a:gd name="connsiteY24" fmla="*/ 119741 h 726805"/>
              <a:gd name="connsiteX25" fmla="*/ 7683619 w 12235980"/>
              <a:gd name="connsiteY25" fmla="*/ 81938 h 726805"/>
              <a:gd name="connsiteX26" fmla="*/ 7764233 w 12235980"/>
              <a:gd name="connsiteY26" fmla="*/ 105732 h 726805"/>
              <a:gd name="connsiteX27" fmla="*/ 7812697 w 12235980"/>
              <a:gd name="connsiteY27" fmla="*/ 88741 h 726805"/>
              <a:gd name="connsiteX28" fmla="*/ 7897900 w 12235980"/>
              <a:gd name="connsiteY28" fmla="*/ 100597 h 726805"/>
              <a:gd name="connsiteX29" fmla="*/ 8087588 w 12235980"/>
              <a:gd name="connsiteY29" fmla="*/ 83631 h 726805"/>
              <a:gd name="connsiteX30" fmla="*/ 8280549 w 12235980"/>
              <a:gd name="connsiteY30" fmla="*/ 97731 h 726805"/>
              <a:gd name="connsiteX31" fmla="*/ 8429957 w 12235980"/>
              <a:gd name="connsiteY31" fmla="*/ 142513 h 726805"/>
              <a:gd name="connsiteX32" fmla="*/ 8580043 w 12235980"/>
              <a:gd name="connsiteY32" fmla="*/ 180539 h 726805"/>
              <a:gd name="connsiteX33" fmla="*/ 8635431 w 12235980"/>
              <a:gd name="connsiteY33" fmla="*/ 191245 h 726805"/>
              <a:gd name="connsiteX34" fmla="*/ 8729540 w 12235980"/>
              <a:gd name="connsiteY34" fmla="*/ 223832 h 726805"/>
              <a:gd name="connsiteX35" fmla="*/ 9000200 w 12235980"/>
              <a:gd name="connsiteY35" fmla="*/ 300446 h 726805"/>
              <a:gd name="connsiteX36" fmla="*/ 9150483 w 12235980"/>
              <a:gd name="connsiteY36" fmla="*/ 307000 h 726805"/>
              <a:gd name="connsiteX37" fmla="*/ 9353850 w 12235980"/>
              <a:gd name="connsiteY37" fmla="*/ 266445 h 726805"/>
              <a:gd name="connsiteX38" fmla="*/ 9437883 w 12235980"/>
              <a:gd name="connsiteY38" fmla="*/ 267430 h 726805"/>
              <a:gd name="connsiteX39" fmla="*/ 9470247 w 12235980"/>
              <a:gd name="connsiteY39" fmla="*/ 274022 h 726805"/>
              <a:gd name="connsiteX40" fmla="*/ 9659749 w 12235980"/>
              <a:gd name="connsiteY40" fmla="*/ 272656 h 726805"/>
              <a:gd name="connsiteX41" fmla="*/ 9747627 w 12235980"/>
              <a:gd name="connsiteY41" fmla="*/ 305694 h 726805"/>
              <a:gd name="connsiteX42" fmla="*/ 9798165 w 12235980"/>
              <a:gd name="connsiteY42" fmla="*/ 319223 h 726805"/>
              <a:gd name="connsiteX43" fmla="*/ 9833538 w 12235980"/>
              <a:gd name="connsiteY43" fmla="*/ 334609 h 726805"/>
              <a:gd name="connsiteX44" fmla="*/ 9931125 w 12235980"/>
              <a:gd name="connsiteY44" fmla="*/ 343952 h 726805"/>
              <a:gd name="connsiteX45" fmla="*/ 10227672 w 12235980"/>
              <a:gd name="connsiteY45" fmla="*/ 391810 h 726805"/>
              <a:gd name="connsiteX46" fmla="*/ 10596756 w 12235980"/>
              <a:gd name="connsiteY46" fmla="*/ 392579 h 726805"/>
              <a:gd name="connsiteX47" fmla="*/ 10743198 w 12235980"/>
              <a:gd name="connsiteY47" fmla="*/ 416627 h 726805"/>
              <a:gd name="connsiteX48" fmla="*/ 10777301 w 12235980"/>
              <a:gd name="connsiteY48" fmla="*/ 418921 h 726805"/>
              <a:gd name="connsiteX49" fmla="*/ 10827235 w 12235980"/>
              <a:gd name="connsiteY49" fmla="*/ 432898 h 726805"/>
              <a:gd name="connsiteX50" fmla="*/ 10830785 w 12235980"/>
              <a:gd name="connsiteY50" fmla="*/ 424423 h 726805"/>
              <a:gd name="connsiteX51" fmla="*/ 10845664 w 12235980"/>
              <a:gd name="connsiteY51" fmla="*/ 423494 h 726805"/>
              <a:gd name="connsiteX52" fmla="*/ 10846988 w 12235980"/>
              <a:gd name="connsiteY52" fmla="*/ 422802 h 726805"/>
              <a:gd name="connsiteX53" fmla="*/ 10876491 w 12235980"/>
              <a:gd name="connsiteY53" fmla="*/ 424121 h 726805"/>
              <a:gd name="connsiteX54" fmla="*/ 10882046 w 12235980"/>
              <a:gd name="connsiteY54" fmla="*/ 427153 h 726805"/>
              <a:gd name="connsiteX55" fmla="*/ 10898611 w 12235980"/>
              <a:gd name="connsiteY55" fmla="*/ 425212 h 726805"/>
              <a:gd name="connsiteX56" fmla="*/ 10924341 w 12235980"/>
              <a:gd name="connsiteY56" fmla="*/ 427368 h 726805"/>
              <a:gd name="connsiteX57" fmla="*/ 10924080 w 12235980"/>
              <a:gd name="connsiteY57" fmla="*/ 433442 h 726805"/>
              <a:gd name="connsiteX58" fmla="*/ 10989044 w 12235980"/>
              <a:gd name="connsiteY58" fmla="*/ 434655 h 726805"/>
              <a:gd name="connsiteX59" fmla="*/ 10998150 w 12235980"/>
              <a:gd name="connsiteY59" fmla="*/ 433551 h 726805"/>
              <a:gd name="connsiteX60" fmla="*/ 11003826 w 12235980"/>
              <a:gd name="connsiteY60" fmla="*/ 434026 h 726805"/>
              <a:gd name="connsiteX61" fmla="*/ 11201750 w 12235980"/>
              <a:gd name="connsiteY61" fmla="*/ 434257 h 726805"/>
              <a:gd name="connsiteX62" fmla="*/ 11256574 w 12235980"/>
              <a:gd name="connsiteY62" fmla="*/ 426723 h 726805"/>
              <a:gd name="connsiteX63" fmla="*/ 11268434 w 12235980"/>
              <a:gd name="connsiteY63" fmla="*/ 423418 h 726805"/>
              <a:gd name="connsiteX64" fmla="*/ 11397259 w 12235980"/>
              <a:gd name="connsiteY64" fmla="*/ 431914 h 726805"/>
              <a:gd name="connsiteX65" fmla="*/ 11589501 w 12235980"/>
              <a:gd name="connsiteY65" fmla="*/ 480598 h 726805"/>
              <a:gd name="connsiteX66" fmla="*/ 11679646 w 12235980"/>
              <a:gd name="connsiteY66" fmla="*/ 486718 h 726805"/>
              <a:gd name="connsiteX67" fmla="*/ 11699170 w 12235980"/>
              <a:gd name="connsiteY67" fmla="*/ 492910 h 726805"/>
              <a:gd name="connsiteX68" fmla="*/ 11719612 w 12235980"/>
              <a:gd name="connsiteY68" fmla="*/ 495227 h 726805"/>
              <a:gd name="connsiteX69" fmla="*/ 11723861 w 12235980"/>
              <a:gd name="connsiteY69" fmla="*/ 499964 h 726805"/>
              <a:gd name="connsiteX70" fmla="*/ 11737817 w 12235980"/>
              <a:gd name="connsiteY70" fmla="*/ 502879 h 726805"/>
              <a:gd name="connsiteX71" fmla="*/ 11765116 w 12235980"/>
              <a:gd name="connsiteY71" fmla="*/ 512196 h 726805"/>
              <a:gd name="connsiteX72" fmla="*/ 11770404 w 12235980"/>
              <a:gd name="connsiteY72" fmla="*/ 510589 h 726805"/>
              <a:gd name="connsiteX73" fmla="*/ 11811858 w 12235980"/>
              <a:gd name="connsiteY73" fmla="*/ 519425 h 726805"/>
              <a:gd name="connsiteX74" fmla="*/ 11812514 w 12235980"/>
              <a:gd name="connsiteY74" fmla="*/ 517955 h 726805"/>
              <a:gd name="connsiteX75" fmla="*/ 11824571 w 12235980"/>
              <a:gd name="connsiteY75" fmla="*/ 513498 h 726805"/>
              <a:gd name="connsiteX76" fmla="*/ 11944397 w 12235980"/>
              <a:gd name="connsiteY76" fmla="*/ 486683 h 726805"/>
              <a:gd name="connsiteX77" fmla="*/ 11962667 w 12235980"/>
              <a:gd name="connsiteY77" fmla="*/ 487597 h 726805"/>
              <a:gd name="connsiteX78" fmla="*/ 11969148 w 12235980"/>
              <a:gd name="connsiteY78" fmla="*/ 489378 h 726805"/>
              <a:gd name="connsiteX79" fmla="*/ 12101517 w 12235980"/>
              <a:gd name="connsiteY79" fmla="*/ 471759 h 726805"/>
              <a:gd name="connsiteX80" fmla="*/ 12142585 w 12235980"/>
              <a:gd name="connsiteY80" fmla="*/ 473993 h 726805"/>
              <a:gd name="connsiteX81" fmla="*/ 12196898 w 12235980"/>
              <a:gd name="connsiteY81" fmla="*/ 477101 h 726805"/>
              <a:gd name="connsiteX82" fmla="*/ 12235980 w 12235980"/>
              <a:gd name="connsiteY82" fmla="*/ 475105 h 726805"/>
              <a:gd name="connsiteX83" fmla="*/ 12235980 w 12235980"/>
              <a:gd name="connsiteY83" fmla="*/ 726805 h 726805"/>
              <a:gd name="connsiteX84" fmla="*/ 0 w 12235980"/>
              <a:gd name="connsiteY84" fmla="*/ 726805 h 726805"/>
              <a:gd name="connsiteX85" fmla="*/ 0 w 12235980"/>
              <a:gd name="connsiteY85" fmla="*/ 374967 h 726805"/>
              <a:gd name="connsiteX86" fmla="*/ 3682 w 12235980"/>
              <a:gd name="connsiteY86" fmla="*/ 376360 h 726805"/>
              <a:gd name="connsiteX87" fmla="*/ 220396 w 12235980"/>
              <a:gd name="connsiteY87" fmla="*/ 351386 h 726805"/>
              <a:gd name="connsiteX88" fmla="*/ 564192 w 12235980"/>
              <a:gd name="connsiteY88" fmla="*/ 228626 h 726805"/>
              <a:gd name="connsiteX89" fmla="*/ 626816 w 12235980"/>
              <a:gd name="connsiteY89" fmla="*/ 226393 h 726805"/>
              <a:gd name="connsiteX90" fmla="*/ 755900 w 12235980"/>
              <a:gd name="connsiteY90" fmla="*/ 212235 h 726805"/>
              <a:gd name="connsiteX91" fmla="*/ 1128075 w 12235980"/>
              <a:gd name="connsiteY91" fmla="*/ 211149 h 726805"/>
              <a:gd name="connsiteX92" fmla="*/ 1222586 w 12235980"/>
              <a:gd name="connsiteY92" fmla="*/ 212308 h 726805"/>
              <a:gd name="connsiteX93" fmla="*/ 1497215 w 12235980"/>
              <a:gd name="connsiteY93" fmla="*/ 225908 h 726805"/>
              <a:gd name="connsiteX94" fmla="*/ 1805136 w 12235980"/>
              <a:gd name="connsiteY94" fmla="*/ 177900 h 726805"/>
              <a:gd name="connsiteX95" fmla="*/ 2045329 w 12235980"/>
              <a:gd name="connsiteY95" fmla="*/ 170490 h 726805"/>
              <a:gd name="connsiteX96" fmla="*/ 2116300 w 12235980"/>
              <a:gd name="connsiteY96" fmla="*/ 145301 h 726805"/>
              <a:gd name="connsiteX97" fmla="*/ 2151073 w 12235980"/>
              <a:gd name="connsiteY97" fmla="*/ 146397 h 726805"/>
              <a:gd name="connsiteX98" fmla="*/ 2445595 w 12235980"/>
              <a:gd name="connsiteY98" fmla="*/ 121147 h 726805"/>
              <a:gd name="connsiteX99" fmla="*/ 2703508 w 12235980"/>
              <a:gd name="connsiteY99" fmla="*/ 119912 h 726805"/>
              <a:gd name="connsiteX100" fmla="*/ 2993271 w 12235980"/>
              <a:gd name="connsiteY100" fmla="*/ 102215 h 726805"/>
              <a:gd name="connsiteX101" fmla="*/ 3027933 w 12235980"/>
              <a:gd name="connsiteY101" fmla="*/ 95874 h 726805"/>
              <a:gd name="connsiteX102" fmla="*/ 3141740 w 12235980"/>
              <a:gd name="connsiteY102" fmla="*/ 83930 h 726805"/>
              <a:gd name="connsiteX103" fmla="*/ 3214812 w 12235980"/>
              <a:gd name="connsiteY103" fmla="*/ 66409 h 726805"/>
              <a:gd name="connsiteX104" fmla="*/ 3621224 w 12235980"/>
              <a:gd name="connsiteY104" fmla="*/ 58984 h 726805"/>
              <a:gd name="connsiteX105" fmla="*/ 3940844 w 12235980"/>
              <a:gd name="connsiteY105" fmla="*/ 43298 h 726805"/>
              <a:gd name="connsiteX106" fmla="*/ 4111010 w 12235980"/>
              <a:gd name="connsiteY106" fmla="*/ 69 h 726805"/>
              <a:gd name="connsiteX0" fmla="*/ 4111010 w 12235980"/>
              <a:gd name="connsiteY0" fmla="*/ 69 h 726805"/>
              <a:gd name="connsiteX1" fmla="*/ 4181128 w 12235980"/>
              <a:gd name="connsiteY1" fmla="*/ 54696 h 726805"/>
              <a:gd name="connsiteX2" fmla="*/ 4498483 w 12235980"/>
              <a:gd name="connsiteY2" fmla="*/ 28364 h 726805"/>
              <a:gd name="connsiteX3" fmla="*/ 4669677 w 12235980"/>
              <a:gd name="connsiteY3" fmla="*/ 57044 h 726805"/>
              <a:gd name="connsiteX4" fmla="*/ 4840533 w 12235980"/>
              <a:gd name="connsiteY4" fmla="*/ 78941 h 726805"/>
              <a:gd name="connsiteX5" fmla="*/ 5083106 w 12235980"/>
              <a:gd name="connsiteY5" fmla="*/ 118621 h 726805"/>
              <a:gd name="connsiteX6" fmla="*/ 5225104 w 12235980"/>
              <a:gd name="connsiteY6" fmla="*/ 124580 h 726805"/>
              <a:gd name="connsiteX7" fmla="*/ 5305069 w 12235980"/>
              <a:gd name="connsiteY7" fmla="*/ 138659 h 726805"/>
              <a:gd name="connsiteX8" fmla="*/ 5487038 w 12235980"/>
              <a:gd name="connsiteY8" fmla="*/ 144223 h 726805"/>
              <a:gd name="connsiteX9" fmla="*/ 5658217 w 12235980"/>
              <a:gd name="connsiteY9" fmla="*/ 118759 h 726805"/>
              <a:gd name="connsiteX10" fmla="*/ 5761349 w 12235980"/>
              <a:gd name="connsiteY10" fmla="*/ 106994 h 726805"/>
              <a:gd name="connsiteX11" fmla="*/ 5826676 w 12235980"/>
              <a:gd name="connsiteY11" fmla="*/ 104712 h 726805"/>
              <a:gd name="connsiteX12" fmla="*/ 6109388 w 12235980"/>
              <a:gd name="connsiteY12" fmla="*/ 107553 h 726805"/>
              <a:gd name="connsiteX13" fmla="*/ 6241432 w 12235980"/>
              <a:gd name="connsiteY13" fmla="*/ 99425 h 726805"/>
              <a:gd name="connsiteX14" fmla="*/ 6350069 w 12235980"/>
              <a:gd name="connsiteY14" fmla="*/ 98386 h 726805"/>
              <a:gd name="connsiteX15" fmla="*/ 6531624 w 12235980"/>
              <a:gd name="connsiteY15" fmla="*/ 83950 h 726805"/>
              <a:gd name="connsiteX16" fmla="*/ 6569834 w 12235980"/>
              <a:gd name="connsiteY16" fmla="*/ 83716 h 726805"/>
              <a:gd name="connsiteX17" fmla="*/ 6600919 w 12235980"/>
              <a:gd name="connsiteY17" fmla="*/ 94792 h 726805"/>
              <a:gd name="connsiteX18" fmla="*/ 6606597 w 12235980"/>
              <a:gd name="connsiteY18" fmla="*/ 107191 h 726805"/>
              <a:gd name="connsiteX19" fmla="*/ 6627331 w 12235980"/>
              <a:gd name="connsiteY19" fmla="*/ 108874 h 726805"/>
              <a:gd name="connsiteX20" fmla="*/ 6632477 w 12235980"/>
              <a:gd name="connsiteY20" fmla="*/ 111677 h 726805"/>
              <a:gd name="connsiteX21" fmla="*/ 6662363 w 12235980"/>
              <a:gd name="connsiteY21" fmla="*/ 125396 h 726805"/>
              <a:gd name="connsiteX22" fmla="*/ 6854478 w 12235980"/>
              <a:gd name="connsiteY22" fmla="*/ 144868 h 726805"/>
              <a:gd name="connsiteX23" fmla="*/ 7134703 w 12235980"/>
              <a:gd name="connsiteY23" fmla="*/ 143176 h 726805"/>
              <a:gd name="connsiteX24" fmla="*/ 7399316 w 12235980"/>
              <a:gd name="connsiteY24" fmla="*/ 119741 h 726805"/>
              <a:gd name="connsiteX25" fmla="*/ 7683619 w 12235980"/>
              <a:gd name="connsiteY25" fmla="*/ 81938 h 726805"/>
              <a:gd name="connsiteX26" fmla="*/ 7764233 w 12235980"/>
              <a:gd name="connsiteY26" fmla="*/ 105732 h 726805"/>
              <a:gd name="connsiteX27" fmla="*/ 7812697 w 12235980"/>
              <a:gd name="connsiteY27" fmla="*/ 88741 h 726805"/>
              <a:gd name="connsiteX28" fmla="*/ 7897900 w 12235980"/>
              <a:gd name="connsiteY28" fmla="*/ 100597 h 726805"/>
              <a:gd name="connsiteX29" fmla="*/ 8087588 w 12235980"/>
              <a:gd name="connsiteY29" fmla="*/ 83631 h 726805"/>
              <a:gd name="connsiteX30" fmla="*/ 8280549 w 12235980"/>
              <a:gd name="connsiteY30" fmla="*/ 97731 h 726805"/>
              <a:gd name="connsiteX31" fmla="*/ 8429957 w 12235980"/>
              <a:gd name="connsiteY31" fmla="*/ 142513 h 726805"/>
              <a:gd name="connsiteX32" fmla="*/ 8580043 w 12235980"/>
              <a:gd name="connsiteY32" fmla="*/ 180539 h 726805"/>
              <a:gd name="connsiteX33" fmla="*/ 8635431 w 12235980"/>
              <a:gd name="connsiteY33" fmla="*/ 191245 h 726805"/>
              <a:gd name="connsiteX34" fmla="*/ 8729540 w 12235980"/>
              <a:gd name="connsiteY34" fmla="*/ 223832 h 726805"/>
              <a:gd name="connsiteX35" fmla="*/ 9000200 w 12235980"/>
              <a:gd name="connsiteY35" fmla="*/ 300446 h 726805"/>
              <a:gd name="connsiteX36" fmla="*/ 9150483 w 12235980"/>
              <a:gd name="connsiteY36" fmla="*/ 307000 h 726805"/>
              <a:gd name="connsiteX37" fmla="*/ 9353850 w 12235980"/>
              <a:gd name="connsiteY37" fmla="*/ 266445 h 726805"/>
              <a:gd name="connsiteX38" fmla="*/ 9437883 w 12235980"/>
              <a:gd name="connsiteY38" fmla="*/ 267430 h 726805"/>
              <a:gd name="connsiteX39" fmla="*/ 9470247 w 12235980"/>
              <a:gd name="connsiteY39" fmla="*/ 274022 h 726805"/>
              <a:gd name="connsiteX40" fmla="*/ 9659749 w 12235980"/>
              <a:gd name="connsiteY40" fmla="*/ 272656 h 726805"/>
              <a:gd name="connsiteX41" fmla="*/ 9747627 w 12235980"/>
              <a:gd name="connsiteY41" fmla="*/ 305694 h 726805"/>
              <a:gd name="connsiteX42" fmla="*/ 9798165 w 12235980"/>
              <a:gd name="connsiteY42" fmla="*/ 319223 h 726805"/>
              <a:gd name="connsiteX43" fmla="*/ 9833538 w 12235980"/>
              <a:gd name="connsiteY43" fmla="*/ 334609 h 726805"/>
              <a:gd name="connsiteX44" fmla="*/ 9931125 w 12235980"/>
              <a:gd name="connsiteY44" fmla="*/ 343952 h 726805"/>
              <a:gd name="connsiteX45" fmla="*/ 10227672 w 12235980"/>
              <a:gd name="connsiteY45" fmla="*/ 391810 h 726805"/>
              <a:gd name="connsiteX46" fmla="*/ 10596756 w 12235980"/>
              <a:gd name="connsiteY46" fmla="*/ 392579 h 726805"/>
              <a:gd name="connsiteX47" fmla="*/ 10743198 w 12235980"/>
              <a:gd name="connsiteY47" fmla="*/ 416627 h 726805"/>
              <a:gd name="connsiteX48" fmla="*/ 10777301 w 12235980"/>
              <a:gd name="connsiteY48" fmla="*/ 418921 h 726805"/>
              <a:gd name="connsiteX49" fmla="*/ 10827235 w 12235980"/>
              <a:gd name="connsiteY49" fmla="*/ 432898 h 726805"/>
              <a:gd name="connsiteX50" fmla="*/ 10830785 w 12235980"/>
              <a:gd name="connsiteY50" fmla="*/ 424423 h 726805"/>
              <a:gd name="connsiteX51" fmla="*/ 10845664 w 12235980"/>
              <a:gd name="connsiteY51" fmla="*/ 423494 h 726805"/>
              <a:gd name="connsiteX52" fmla="*/ 10846988 w 12235980"/>
              <a:gd name="connsiteY52" fmla="*/ 422802 h 726805"/>
              <a:gd name="connsiteX53" fmla="*/ 10876491 w 12235980"/>
              <a:gd name="connsiteY53" fmla="*/ 424121 h 726805"/>
              <a:gd name="connsiteX54" fmla="*/ 10882046 w 12235980"/>
              <a:gd name="connsiteY54" fmla="*/ 427153 h 726805"/>
              <a:gd name="connsiteX55" fmla="*/ 10898611 w 12235980"/>
              <a:gd name="connsiteY55" fmla="*/ 425212 h 726805"/>
              <a:gd name="connsiteX56" fmla="*/ 10924341 w 12235980"/>
              <a:gd name="connsiteY56" fmla="*/ 427368 h 726805"/>
              <a:gd name="connsiteX57" fmla="*/ 10924080 w 12235980"/>
              <a:gd name="connsiteY57" fmla="*/ 433442 h 726805"/>
              <a:gd name="connsiteX58" fmla="*/ 10989044 w 12235980"/>
              <a:gd name="connsiteY58" fmla="*/ 434655 h 726805"/>
              <a:gd name="connsiteX59" fmla="*/ 10998150 w 12235980"/>
              <a:gd name="connsiteY59" fmla="*/ 433551 h 726805"/>
              <a:gd name="connsiteX60" fmla="*/ 11003826 w 12235980"/>
              <a:gd name="connsiteY60" fmla="*/ 434026 h 726805"/>
              <a:gd name="connsiteX61" fmla="*/ 11201750 w 12235980"/>
              <a:gd name="connsiteY61" fmla="*/ 434257 h 726805"/>
              <a:gd name="connsiteX62" fmla="*/ 11256574 w 12235980"/>
              <a:gd name="connsiteY62" fmla="*/ 426723 h 726805"/>
              <a:gd name="connsiteX63" fmla="*/ 11268434 w 12235980"/>
              <a:gd name="connsiteY63" fmla="*/ 423418 h 726805"/>
              <a:gd name="connsiteX64" fmla="*/ 11397259 w 12235980"/>
              <a:gd name="connsiteY64" fmla="*/ 431914 h 726805"/>
              <a:gd name="connsiteX65" fmla="*/ 11589501 w 12235980"/>
              <a:gd name="connsiteY65" fmla="*/ 480598 h 726805"/>
              <a:gd name="connsiteX66" fmla="*/ 11679646 w 12235980"/>
              <a:gd name="connsiteY66" fmla="*/ 486718 h 726805"/>
              <a:gd name="connsiteX67" fmla="*/ 11699170 w 12235980"/>
              <a:gd name="connsiteY67" fmla="*/ 492910 h 726805"/>
              <a:gd name="connsiteX68" fmla="*/ 11719612 w 12235980"/>
              <a:gd name="connsiteY68" fmla="*/ 495227 h 726805"/>
              <a:gd name="connsiteX69" fmla="*/ 11723861 w 12235980"/>
              <a:gd name="connsiteY69" fmla="*/ 499964 h 726805"/>
              <a:gd name="connsiteX70" fmla="*/ 11737817 w 12235980"/>
              <a:gd name="connsiteY70" fmla="*/ 502879 h 726805"/>
              <a:gd name="connsiteX71" fmla="*/ 11765116 w 12235980"/>
              <a:gd name="connsiteY71" fmla="*/ 512196 h 726805"/>
              <a:gd name="connsiteX72" fmla="*/ 11770404 w 12235980"/>
              <a:gd name="connsiteY72" fmla="*/ 510589 h 726805"/>
              <a:gd name="connsiteX73" fmla="*/ 11811858 w 12235980"/>
              <a:gd name="connsiteY73" fmla="*/ 519425 h 726805"/>
              <a:gd name="connsiteX74" fmla="*/ 11812514 w 12235980"/>
              <a:gd name="connsiteY74" fmla="*/ 517955 h 726805"/>
              <a:gd name="connsiteX75" fmla="*/ 11824571 w 12235980"/>
              <a:gd name="connsiteY75" fmla="*/ 513498 h 726805"/>
              <a:gd name="connsiteX76" fmla="*/ 11944397 w 12235980"/>
              <a:gd name="connsiteY76" fmla="*/ 486683 h 726805"/>
              <a:gd name="connsiteX77" fmla="*/ 11962667 w 12235980"/>
              <a:gd name="connsiteY77" fmla="*/ 487597 h 726805"/>
              <a:gd name="connsiteX78" fmla="*/ 11969148 w 12235980"/>
              <a:gd name="connsiteY78" fmla="*/ 489378 h 726805"/>
              <a:gd name="connsiteX79" fmla="*/ 12101517 w 12235980"/>
              <a:gd name="connsiteY79" fmla="*/ 471759 h 726805"/>
              <a:gd name="connsiteX80" fmla="*/ 12142585 w 12235980"/>
              <a:gd name="connsiteY80" fmla="*/ 473993 h 726805"/>
              <a:gd name="connsiteX81" fmla="*/ 12196898 w 12235980"/>
              <a:gd name="connsiteY81" fmla="*/ 477101 h 726805"/>
              <a:gd name="connsiteX82" fmla="*/ 12235980 w 12235980"/>
              <a:gd name="connsiteY82" fmla="*/ 475105 h 726805"/>
              <a:gd name="connsiteX83" fmla="*/ 12235980 w 12235980"/>
              <a:gd name="connsiteY83" fmla="*/ 726805 h 726805"/>
              <a:gd name="connsiteX84" fmla="*/ 0 w 12235980"/>
              <a:gd name="connsiteY84" fmla="*/ 726805 h 726805"/>
              <a:gd name="connsiteX85" fmla="*/ 0 w 12235980"/>
              <a:gd name="connsiteY85" fmla="*/ 374967 h 726805"/>
              <a:gd name="connsiteX86" fmla="*/ 3682 w 12235980"/>
              <a:gd name="connsiteY86" fmla="*/ 376360 h 726805"/>
              <a:gd name="connsiteX87" fmla="*/ 220396 w 12235980"/>
              <a:gd name="connsiteY87" fmla="*/ 351386 h 726805"/>
              <a:gd name="connsiteX88" fmla="*/ 564192 w 12235980"/>
              <a:gd name="connsiteY88" fmla="*/ 228626 h 726805"/>
              <a:gd name="connsiteX89" fmla="*/ 626816 w 12235980"/>
              <a:gd name="connsiteY89" fmla="*/ 226393 h 726805"/>
              <a:gd name="connsiteX90" fmla="*/ 755900 w 12235980"/>
              <a:gd name="connsiteY90" fmla="*/ 212235 h 726805"/>
              <a:gd name="connsiteX91" fmla="*/ 1128075 w 12235980"/>
              <a:gd name="connsiteY91" fmla="*/ 211149 h 726805"/>
              <a:gd name="connsiteX92" fmla="*/ 1222586 w 12235980"/>
              <a:gd name="connsiteY92" fmla="*/ 212308 h 726805"/>
              <a:gd name="connsiteX93" fmla="*/ 1497215 w 12235980"/>
              <a:gd name="connsiteY93" fmla="*/ 225908 h 726805"/>
              <a:gd name="connsiteX94" fmla="*/ 1805136 w 12235980"/>
              <a:gd name="connsiteY94" fmla="*/ 177900 h 726805"/>
              <a:gd name="connsiteX95" fmla="*/ 2045329 w 12235980"/>
              <a:gd name="connsiteY95" fmla="*/ 170490 h 726805"/>
              <a:gd name="connsiteX96" fmla="*/ 2116300 w 12235980"/>
              <a:gd name="connsiteY96" fmla="*/ 145301 h 726805"/>
              <a:gd name="connsiteX97" fmla="*/ 2151073 w 12235980"/>
              <a:gd name="connsiteY97" fmla="*/ 146397 h 726805"/>
              <a:gd name="connsiteX98" fmla="*/ 2445595 w 12235980"/>
              <a:gd name="connsiteY98" fmla="*/ 121147 h 726805"/>
              <a:gd name="connsiteX99" fmla="*/ 2703508 w 12235980"/>
              <a:gd name="connsiteY99" fmla="*/ 119912 h 726805"/>
              <a:gd name="connsiteX100" fmla="*/ 2993271 w 12235980"/>
              <a:gd name="connsiteY100" fmla="*/ 102215 h 726805"/>
              <a:gd name="connsiteX101" fmla="*/ 3027933 w 12235980"/>
              <a:gd name="connsiteY101" fmla="*/ 95874 h 726805"/>
              <a:gd name="connsiteX102" fmla="*/ 3141740 w 12235980"/>
              <a:gd name="connsiteY102" fmla="*/ 83930 h 726805"/>
              <a:gd name="connsiteX103" fmla="*/ 3214812 w 12235980"/>
              <a:gd name="connsiteY103" fmla="*/ 66409 h 726805"/>
              <a:gd name="connsiteX104" fmla="*/ 3621224 w 12235980"/>
              <a:gd name="connsiteY104" fmla="*/ 58984 h 726805"/>
              <a:gd name="connsiteX105" fmla="*/ 3940844 w 12235980"/>
              <a:gd name="connsiteY105" fmla="*/ 43298 h 726805"/>
              <a:gd name="connsiteX106" fmla="*/ 4111010 w 12235980"/>
              <a:gd name="connsiteY106" fmla="*/ 69 h 726805"/>
              <a:gd name="connsiteX0" fmla="*/ 4075841 w 12235980"/>
              <a:gd name="connsiteY0" fmla="*/ 24678 h 701173"/>
              <a:gd name="connsiteX1" fmla="*/ 4181128 w 12235980"/>
              <a:gd name="connsiteY1" fmla="*/ 29064 h 701173"/>
              <a:gd name="connsiteX2" fmla="*/ 4498483 w 12235980"/>
              <a:gd name="connsiteY2" fmla="*/ 2732 h 701173"/>
              <a:gd name="connsiteX3" fmla="*/ 4669677 w 12235980"/>
              <a:gd name="connsiteY3" fmla="*/ 31412 h 701173"/>
              <a:gd name="connsiteX4" fmla="*/ 4840533 w 12235980"/>
              <a:gd name="connsiteY4" fmla="*/ 53309 h 701173"/>
              <a:gd name="connsiteX5" fmla="*/ 5083106 w 12235980"/>
              <a:gd name="connsiteY5" fmla="*/ 92989 h 701173"/>
              <a:gd name="connsiteX6" fmla="*/ 5225104 w 12235980"/>
              <a:gd name="connsiteY6" fmla="*/ 98948 h 701173"/>
              <a:gd name="connsiteX7" fmla="*/ 5305069 w 12235980"/>
              <a:gd name="connsiteY7" fmla="*/ 113027 h 701173"/>
              <a:gd name="connsiteX8" fmla="*/ 5487038 w 12235980"/>
              <a:gd name="connsiteY8" fmla="*/ 118591 h 701173"/>
              <a:gd name="connsiteX9" fmla="*/ 5658217 w 12235980"/>
              <a:gd name="connsiteY9" fmla="*/ 93127 h 701173"/>
              <a:gd name="connsiteX10" fmla="*/ 5761349 w 12235980"/>
              <a:gd name="connsiteY10" fmla="*/ 81362 h 701173"/>
              <a:gd name="connsiteX11" fmla="*/ 5826676 w 12235980"/>
              <a:gd name="connsiteY11" fmla="*/ 79080 h 701173"/>
              <a:gd name="connsiteX12" fmla="*/ 6109388 w 12235980"/>
              <a:gd name="connsiteY12" fmla="*/ 81921 h 701173"/>
              <a:gd name="connsiteX13" fmla="*/ 6241432 w 12235980"/>
              <a:gd name="connsiteY13" fmla="*/ 73793 h 701173"/>
              <a:gd name="connsiteX14" fmla="*/ 6350069 w 12235980"/>
              <a:gd name="connsiteY14" fmla="*/ 72754 h 701173"/>
              <a:gd name="connsiteX15" fmla="*/ 6531624 w 12235980"/>
              <a:gd name="connsiteY15" fmla="*/ 58318 h 701173"/>
              <a:gd name="connsiteX16" fmla="*/ 6569834 w 12235980"/>
              <a:gd name="connsiteY16" fmla="*/ 58084 h 701173"/>
              <a:gd name="connsiteX17" fmla="*/ 6600919 w 12235980"/>
              <a:gd name="connsiteY17" fmla="*/ 69160 h 701173"/>
              <a:gd name="connsiteX18" fmla="*/ 6606597 w 12235980"/>
              <a:gd name="connsiteY18" fmla="*/ 81559 h 701173"/>
              <a:gd name="connsiteX19" fmla="*/ 6627331 w 12235980"/>
              <a:gd name="connsiteY19" fmla="*/ 83242 h 701173"/>
              <a:gd name="connsiteX20" fmla="*/ 6632477 w 12235980"/>
              <a:gd name="connsiteY20" fmla="*/ 86045 h 701173"/>
              <a:gd name="connsiteX21" fmla="*/ 6662363 w 12235980"/>
              <a:gd name="connsiteY21" fmla="*/ 99764 h 701173"/>
              <a:gd name="connsiteX22" fmla="*/ 6854478 w 12235980"/>
              <a:gd name="connsiteY22" fmla="*/ 119236 h 701173"/>
              <a:gd name="connsiteX23" fmla="*/ 7134703 w 12235980"/>
              <a:gd name="connsiteY23" fmla="*/ 117544 h 701173"/>
              <a:gd name="connsiteX24" fmla="*/ 7399316 w 12235980"/>
              <a:gd name="connsiteY24" fmla="*/ 94109 h 701173"/>
              <a:gd name="connsiteX25" fmla="*/ 7683619 w 12235980"/>
              <a:gd name="connsiteY25" fmla="*/ 56306 h 701173"/>
              <a:gd name="connsiteX26" fmla="*/ 7764233 w 12235980"/>
              <a:gd name="connsiteY26" fmla="*/ 80100 h 701173"/>
              <a:gd name="connsiteX27" fmla="*/ 7812697 w 12235980"/>
              <a:gd name="connsiteY27" fmla="*/ 63109 h 701173"/>
              <a:gd name="connsiteX28" fmla="*/ 7897900 w 12235980"/>
              <a:gd name="connsiteY28" fmla="*/ 74965 h 701173"/>
              <a:gd name="connsiteX29" fmla="*/ 8087588 w 12235980"/>
              <a:gd name="connsiteY29" fmla="*/ 57999 h 701173"/>
              <a:gd name="connsiteX30" fmla="*/ 8280549 w 12235980"/>
              <a:gd name="connsiteY30" fmla="*/ 72099 h 701173"/>
              <a:gd name="connsiteX31" fmla="*/ 8429957 w 12235980"/>
              <a:gd name="connsiteY31" fmla="*/ 116881 h 701173"/>
              <a:gd name="connsiteX32" fmla="*/ 8580043 w 12235980"/>
              <a:gd name="connsiteY32" fmla="*/ 154907 h 701173"/>
              <a:gd name="connsiteX33" fmla="*/ 8635431 w 12235980"/>
              <a:gd name="connsiteY33" fmla="*/ 165613 h 701173"/>
              <a:gd name="connsiteX34" fmla="*/ 8729540 w 12235980"/>
              <a:gd name="connsiteY34" fmla="*/ 198200 h 701173"/>
              <a:gd name="connsiteX35" fmla="*/ 9000200 w 12235980"/>
              <a:gd name="connsiteY35" fmla="*/ 274814 h 701173"/>
              <a:gd name="connsiteX36" fmla="*/ 9150483 w 12235980"/>
              <a:gd name="connsiteY36" fmla="*/ 281368 h 701173"/>
              <a:gd name="connsiteX37" fmla="*/ 9353850 w 12235980"/>
              <a:gd name="connsiteY37" fmla="*/ 240813 h 701173"/>
              <a:gd name="connsiteX38" fmla="*/ 9437883 w 12235980"/>
              <a:gd name="connsiteY38" fmla="*/ 241798 h 701173"/>
              <a:gd name="connsiteX39" fmla="*/ 9470247 w 12235980"/>
              <a:gd name="connsiteY39" fmla="*/ 248390 h 701173"/>
              <a:gd name="connsiteX40" fmla="*/ 9659749 w 12235980"/>
              <a:gd name="connsiteY40" fmla="*/ 247024 h 701173"/>
              <a:gd name="connsiteX41" fmla="*/ 9747627 w 12235980"/>
              <a:gd name="connsiteY41" fmla="*/ 280062 h 701173"/>
              <a:gd name="connsiteX42" fmla="*/ 9798165 w 12235980"/>
              <a:gd name="connsiteY42" fmla="*/ 293591 h 701173"/>
              <a:gd name="connsiteX43" fmla="*/ 9833538 w 12235980"/>
              <a:gd name="connsiteY43" fmla="*/ 308977 h 701173"/>
              <a:gd name="connsiteX44" fmla="*/ 9931125 w 12235980"/>
              <a:gd name="connsiteY44" fmla="*/ 318320 h 701173"/>
              <a:gd name="connsiteX45" fmla="*/ 10227672 w 12235980"/>
              <a:gd name="connsiteY45" fmla="*/ 366178 h 701173"/>
              <a:gd name="connsiteX46" fmla="*/ 10596756 w 12235980"/>
              <a:gd name="connsiteY46" fmla="*/ 366947 h 701173"/>
              <a:gd name="connsiteX47" fmla="*/ 10743198 w 12235980"/>
              <a:gd name="connsiteY47" fmla="*/ 390995 h 701173"/>
              <a:gd name="connsiteX48" fmla="*/ 10777301 w 12235980"/>
              <a:gd name="connsiteY48" fmla="*/ 393289 h 701173"/>
              <a:gd name="connsiteX49" fmla="*/ 10827235 w 12235980"/>
              <a:gd name="connsiteY49" fmla="*/ 407266 h 701173"/>
              <a:gd name="connsiteX50" fmla="*/ 10830785 w 12235980"/>
              <a:gd name="connsiteY50" fmla="*/ 398791 h 701173"/>
              <a:gd name="connsiteX51" fmla="*/ 10845664 w 12235980"/>
              <a:gd name="connsiteY51" fmla="*/ 397862 h 701173"/>
              <a:gd name="connsiteX52" fmla="*/ 10846988 w 12235980"/>
              <a:gd name="connsiteY52" fmla="*/ 397170 h 701173"/>
              <a:gd name="connsiteX53" fmla="*/ 10876491 w 12235980"/>
              <a:gd name="connsiteY53" fmla="*/ 398489 h 701173"/>
              <a:gd name="connsiteX54" fmla="*/ 10882046 w 12235980"/>
              <a:gd name="connsiteY54" fmla="*/ 401521 h 701173"/>
              <a:gd name="connsiteX55" fmla="*/ 10898611 w 12235980"/>
              <a:gd name="connsiteY55" fmla="*/ 399580 h 701173"/>
              <a:gd name="connsiteX56" fmla="*/ 10924341 w 12235980"/>
              <a:gd name="connsiteY56" fmla="*/ 401736 h 701173"/>
              <a:gd name="connsiteX57" fmla="*/ 10924080 w 12235980"/>
              <a:gd name="connsiteY57" fmla="*/ 407810 h 701173"/>
              <a:gd name="connsiteX58" fmla="*/ 10989044 w 12235980"/>
              <a:gd name="connsiteY58" fmla="*/ 409023 h 701173"/>
              <a:gd name="connsiteX59" fmla="*/ 10998150 w 12235980"/>
              <a:gd name="connsiteY59" fmla="*/ 407919 h 701173"/>
              <a:gd name="connsiteX60" fmla="*/ 11003826 w 12235980"/>
              <a:gd name="connsiteY60" fmla="*/ 408394 h 701173"/>
              <a:gd name="connsiteX61" fmla="*/ 11201750 w 12235980"/>
              <a:gd name="connsiteY61" fmla="*/ 408625 h 701173"/>
              <a:gd name="connsiteX62" fmla="*/ 11256574 w 12235980"/>
              <a:gd name="connsiteY62" fmla="*/ 401091 h 701173"/>
              <a:gd name="connsiteX63" fmla="*/ 11268434 w 12235980"/>
              <a:gd name="connsiteY63" fmla="*/ 397786 h 701173"/>
              <a:gd name="connsiteX64" fmla="*/ 11397259 w 12235980"/>
              <a:gd name="connsiteY64" fmla="*/ 406282 h 701173"/>
              <a:gd name="connsiteX65" fmla="*/ 11589501 w 12235980"/>
              <a:gd name="connsiteY65" fmla="*/ 454966 h 701173"/>
              <a:gd name="connsiteX66" fmla="*/ 11679646 w 12235980"/>
              <a:gd name="connsiteY66" fmla="*/ 461086 h 701173"/>
              <a:gd name="connsiteX67" fmla="*/ 11699170 w 12235980"/>
              <a:gd name="connsiteY67" fmla="*/ 467278 h 701173"/>
              <a:gd name="connsiteX68" fmla="*/ 11719612 w 12235980"/>
              <a:gd name="connsiteY68" fmla="*/ 469595 h 701173"/>
              <a:gd name="connsiteX69" fmla="*/ 11723861 w 12235980"/>
              <a:gd name="connsiteY69" fmla="*/ 474332 h 701173"/>
              <a:gd name="connsiteX70" fmla="*/ 11737817 w 12235980"/>
              <a:gd name="connsiteY70" fmla="*/ 477247 h 701173"/>
              <a:gd name="connsiteX71" fmla="*/ 11765116 w 12235980"/>
              <a:gd name="connsiteY71" fmla="*/ 486564 h 701173"/>
              <a:gd name="connsiteX72" fmla="*/ 11770404 w 12235980"/>
              <a:gd name="connsiteY72" fmla="*/ 484957 h 701173"/>
              <a:gd name="connsiteX73" fmla="*/ 11811858 w 12235980"/>
              <a:gd name="connsiteY73" fmla="*/ 493793 h 701173"/>
              <a:gd name="connsiteX74" fmla="*/ 11812514 w 12235980"/>
              <a:gd name="connsiteY74" fmla="*/ 492323 h 701173"/>
              <a:gd name="connsiteX75" fmla="*/ 11824571 w 12235980"/>
              <a:gd name="connsiteY75" fmla="*/ 487866 h 701173"/>
              <a:gd name="connsiteX76" fmla="*/ 11944397 w 12235980"/>
              <a:gd name="connsiteY76" fmla="*/ 461051 h 701173"/>
              <a:gd name="connsiteX77" fmla="*/ 11962667 w 12235980"/>
              <a:gd name="connsiteY77" fmla="*/ 461965 h 701173"/>
              <a:gd name="connsiteX78" fmla="*/ 11969148 w 12235980"/>
              <a:gd name="connsiteY78" fmla="*/ 463746 h 701173"/>
              <a:gd name="connsiteX79" fmla="*/ 12101517 w 12235980"/>
              <a:gd name="connsiteY79" fmla="*/ 446127 h 701173"/>
              <a:gd name="connsiteX80" fmla="*/ 12142585 w 12235980"/>
              <a:gd name="connsiteY80" fmla="*/ 448361 h 701173"/>
              <a:gd name="connsiteX81" fmla="*/ 12196898 w 12235980"/>
              <a:gd name="connsiteY81" fmla="*/ 451469 h 701173"/>
              <a:gd name="connsiteX82" fmla="*/ 12235980 w 12235980"/>
              <a:gd name="connsiteY82" fmla="*/ 449473 h 701173"/>
              <a:gd name="connsiteX83" fmla="*/ 12235980 w 12235980"/>
              <a:gd name="connsiteY83" fmla="*/ 701173 h 701173"/>
              <a:gd name="connsiteX84" fmla="*/ 0 w 12235980"/>
              <a:gd name="connsiteY84" fmla="*/ 701173 h 701173"/>
              <a:gd name="connsiteX85" fmla="*/ 0 w 12235980"/>
              <a:gd name="connsiteY85" fmla="*/ 349335 h 701173"/>
              <a:gd name="connsiteX86" fmla="*/ 3682 w 12235980"/>
              <a:gd name="connsiteY86" fmla="*/ 350728 h 701173"/>
              <a:gd name="connsiteX87" fmla="*/ 220396 w 12235980"/>
              <a:gd name="connsiteY87" fmla="*/ 325754 h 701173"/>
              <a:gd name="connsiteX88" fmla="*/ 564192 w 12235980"/>
              <a:gd name="connsiteY88" fmla="*/ 202994 h 701173"/>
              <a:gd name="connsiteX89" fmla="*/ 626816 w 12235980"/>
              <a:gd name="connsiteY89" fmla="*/ 200761 h 701173"/>
              <a:gd name="connsiteX90" fmla="*/ 755900 w 12235980"/>
              <a:gd name="connsiteY90" fmla="*/ 186603 h 701173"/>
              <a:gd name="connsiteX91" fmla="*/ 1128075 w 12235980"/>
              <a:gd name="connsiteY91" fmla="*/ 185517 h 701173"/>
              <a:gd name="connsiteX92" fmla="*/ 1222586 w 12235980"/>
              <a:gd name="connsiteY92" fmla="*/ 186676 h 701173"/>
              <a:gd name="connsiteX93" fmla="*/ 1497215 w 12235980"/>
              <a:gd name="connsiteY93" fmla="*/ 200276 h 701173"/>
              <a:gd name="connsiteX94" fmla="*/ 1805136 w 12235980"/>
              <a:gd name="connsiteY94" fmla="*/ 152268 h 701173"/>
              <a:gd name="connsiteX95" fmla="*/ 2045329 w 12235980"/>
              <a:gd name="connsiteY95" fmla="*/ 144858 h 701173"/>
              <a:gd name="connsiteX96" fmla="*/ 2116300 w 12235980"/>
              <a:gd name="connsiteY96" fmla="*/ 119669 h 701173"/>
              <a:gd name="connsiteX97" fmla="*/ 2151073 w 12235980"/>
              <a:gd name="connsiteY97" fmla="*/ 120765 h 701173"/>
              <a:gd name="connsiteX98" fmla="*/ 2445595 w 12235980"/>
              <a:gd name="connsiteY98" fmla="*/ 95515 h 701173"/>
              <a:gd name="connsiteX99" fmla="*/ 2703508 w 12235980"/>
              <a:gd name="connsiteY99" fmla="*/ 94280 h 701173"/>
              <a:gd name="connsiteX100" fmla="*/ 2993271 w 12235980"/>
              <a:gd name="connsiteY100" fmla="*/ 76583 h 701173"/>
              <a:gd name="connsiteX101" fmla="*/ 3027933 w 12235980"/>
              <a:gd name="connsiteY101" fmla="*/ 70242 h 701173"/>
              <a:gd name="connsiteX102" fmla="*/ 3141740 w 12235980"/>
              <a:gd name="connsiteY102" fmla="*/ 58298 h 701173"/>
              <a:gd name="connsiteX103" fmla="*/ 3214812 w 12235980"/>
              <a:gd name="connsiteY103" fmla="*/ 40777 h 701173"/>
              <a:gd name="connsiteX104" fmla="*/ 3621224 w 12235980"/>
              <a:gd name="connsiteY104" fmla="*/ 33352 h 701173"/>
              <a:gd name="connsiteX105" fmla="*/ 3940844 w 12235980"/>
              <a:gd name="connsiteY105" fmla="*/ 17666 h 701173"/>
              <a:gd name="connsiteX106" fmla="*/ 4075841 w 12235980"/>
              <a:gd name="connsiteY106" fmla="*/ 24678 h 701173"/>
              <a:gd name="connsiteX0" fmla="*/ 4075841 w 12235980"/>
              <a:gd name="connsiteY0" fmla="*/ 7012 h 683507"/>
              <a:gd name="connsiteX1" fmla="*/ 4181128 w 12235980"/>
              <a:gd name="connsiteY1" fmla="*/ 11398 h 683507"/>
              <a:gd name="connsiteX2" fmla="*/ 4493459 w 12235980"/>
              <a:gd name="connsiteY2" fmla="*/ 5162 h 683507"/>
              <a:gd name="connsiteX3" fmla="*/ 4669677 w 12235980"/>
              <a:gd name="connsiteY3" fmla="*/ 13746 h 683507"/>
              <a:gd name="connsiteX4" fmla="*/ 4840533 w 12235980"/>
              <a:gd name="connsiteY4" fmla="*/ 35643 h 683507"/>
              <a:gd name="connsiteX5" fmla="*/ 5083106 w 12235980"/>
              <a:gd name="connsiteY5" fmla="*/ 75323 h 683507"/>
              <a:gd name="connsiteX6" fmla="*/ 5225104 w 12235980"/>
              <a:gd name="connsiteY6" fmla="*/ 81282 h 683507"/>
              <a:gd name="connsiteX7" fmla="*/ 5305069 w 12235980"/>
              <a:gd name="connsiteY7" fmla="*/ 95361 h 683507"/>
              <a:gd name="connsiteX8" fmla="*/ 5487038 w 12235980"/>
              <a:gd name="connsiteY8" fmla="*/ 100925 h 683507"/>
              <a:gd name="connsiteX9" fmla="*/ 5658217 w 12235980"/>
              <a:gd name="connsiteY9" fmla="*/ 75461 h 683507"/>
              <a:gd name="connsiteX10" fmla="*/ 5761349 w 12235980"/>
              <a:gd name="connsiteY10" fmla="*/ 63696 h 683507"/>
              <a:gd name="connsiteX11" fmla="*/ 5826676 w 12235980"/>
              <a:gd name="connsiteY11" fmla="*/ 61414 h 683507"/>
              <a:gd name="connsiteX12" fmla="*/ 6109388 w 12235980"/>
              <a:gd name="connsiteY12" fmla="*/ 64255 h 683507"/>
              <a:gd name="connsiteX13" fmla="*/ 6241432 w 12235980"/>
              <a:gd name="connsiteY13" fmla="*/ 56127 h 683507"/>
              <a:gd name="connsiteX14" fmla="*/ 6350069 w 12235980"/>
              <a:gd name="connsiteY14" fmla="*/ 55088 h 683507"/>
              <a:gd name="connsiteX15" fmla="*/ 6531624 w 12235980"/>
              <a:gd name="connsiteY15" fmla="*/ 40652 h 683507"/>
              <a:gd name="connsiteX16" fmla="*/ 6569834 w 12235980"/>
              <a:gd name="connsiteY16" fmla="*/ 40418 h 683507"/>
              <a:gd name="connsiteX17" fmla="*/ 6600919 w 12235980"/>
              <a:gd name="connsiteY17" fmla="*/ 51494 h 683507"/>
              <a:gd name="connsiteX18" fmla="*/ 6606597 w 12235980"/>
              <a:gd name="connsiteY18" fmla="*/ 63893 h 683507"/>
              <a:gd name="connsiteX19" fmla="*/ 6627331 w 12235980"/>
              <a:gd name="connsiteY19" fmla="*/ 65576 h 683507"/>
              <a:gd name="connsiteX20" fmla="*/ 6632477 w 12235980"/>
              <a:gd name="connsiteY20" fmla="*/ 68379 h 683507"/>
              <a:gd name="connsiteX21" fmla="*/ 6662363 w 12235980"/>
              <a:gd name="connsiteY21" fmla="*/ 82098 h 683507"/>
              <a:gd name="connsiteX22" fmla="*/ 6854478 w 12235980"/>
              <a:gd name="connsiteY22" fmla="*/ 101570 h 683507"/>
              <a:gd name="connsiteX23" fmla="*/ 7134703 w 12235980"/>
              <a:gd name="connsiteY23" fmla="*/ 99878 h 683507"/>
              <a:gd name="connsiteX24" fmla="*/ 7399316 w 12235980"/>
              <a:gd name="connsiteY24" fmla="*/ 76443 h 683507"/>
              <a:gd name="connsiteX25" fmla="*/ 7683619 w 12235980"/>
              <a:gd name="connsiteY25" fmla="*/ 38640 h 683507"/>
              <a:gd name="connsiteX26" fmla="*/ 7764233 w 12235980"/>
              <a:gd name="connsiteY26" fmla="*/ 62434 h 683507"/>
              <a:gd name="connsiteX27" fmla="*/ 7812697 w 12235980"/>
              <a:gd name="connsiteY27" fmla="*/ 45443 h 683507"/>
              <a:gd name="connsiteX28" fmla="*/ 7897900 w 12235980"/>
              <a:gd name="connsiteY28" fmla="*/ 57299 h 683507"/>
              <a:gd name="connsiteX29" fmla="*/ 8087588 w 12235980"/>
              <a:gd name="connsiteY29" fmla="*/ 40333 h 683507"/>
              <a:gd name="connsiteX30" fmla="*/ 8280549 w 12235980"/>
              <a:gd name="connsiteY30" fmla="*/ 54433 h 683507"/>
              <a:gd name="connsiteX31" fmla="*/ 8429957 w 12235980"/>
              <a:gd name="connsiteY31" fmla="*/ 99215 h 683507"/>
              <a:gd name="connsiteX32" fmla="*/ 8580043 w 12235980"/>
              <a:gd name="connsiteY32" fmla="*/ 137241 h 683507"/>
              <a:gd name="connsiteX33" fmla="*/ 8635431 w 12235980"/>
              <a:gd name="connsiteY33" fmla="*/ 147947 h 683507"/>
              <a:gd name="connsiteX34" fmla="*/ 8729540 w 12235980"/>
              <a:gd name="connsiteY34" fmla="*/ 180534 h 683507"/>
              <a:gd name="connsiteX35" fmla="*/ 9000200 w 12235980"/>
              <a:gd name="connsiteY35" fmla="*/ 257148 h 683507"/>
              <a:gd name="connsiteX36" fmla="*/ 9150483 w 12235980"/>
              <a:gd name="connsiteY36" fmla="*/ 263702 h 683507"/>
              <a:gd name="connsiteX37" fmla="*/ 9353850 w 12235980"/>
              <a:gd name="connsiteY37" fmla="*/ 223147 h 683507"/>
              <a:gd name="connsiteX38" fmla="*/ 9437883 w 12235980"/>
              <a:gd name="connsiteY38" fmla="*/ 224132 h 683507"/>
              <a:gd name="connsiteX39" fmla="*/ 9470247 w 12235980"/>
              <a:gd name="connsiteY39" fmla="*/ 230724 h 683507"/>
              <a:gd name="connsiteX40" fmla="*/ 9659749 w 12235980"/>
              <a:gd name="connsiteY40" fmla="*/ 229358 h 683507"/>
              <a:gd name="connsiteX41" fmla="*/ 9747627 w 12235980"/>
              <a:gd name="connsiteY41" fmla="*/ 262396 h 683507"/>
              <a:gd name="connsiteX42" fmla="*/ 9798165 w 12235980"/>
              <a:gd name="connsiteY42" fmla="*/ 275925 h 683507"/>
              <a:gd name="connsiteX43" fmla="*/ 9833538 w 12235980"/>
              <a:gd name="connsiteY43" fmla="*/ 291311 h 683507"/>
              <a:gd name="connsiteX44" fmla="*/ 9931125 w 12235980"/>
              <a:gd name="connsiteY44" fmla="*/ 300654 h 683507"/>
              <a:gd name="connsiteX45" fmla="*/ 10227672 w 12235980"/>
              <a:gd name="connsiteY45" fmla="*/ 348512 h 683507"/>
              <a:gd name="connsiteX46" fmla="*/ 10596756 w 12235980"/>
              <a:gd name="connsiteY46" fmla="*/ 349281 h 683507"/>
              <a:gd name="connsiteX47" fmla="*/ 10743198 w 12235980"/>
              <a:gd name="connsiteY47" fmla="*/ 373329 h 683507"/>
              <a:gd name="connsiteX48" fmla="*/ 10777301 w 12235980"/>
              <a:gd name="connsiteY48" fmla="*/ 375623 h 683507"/>
              <a:gd name="connsiteX49" fmla="*/ 10827235 w 12235980"/>
              <a:gd name="connsiteY49" fmla="*/ 389600 h 683507"/>
              <a:gd name="connsiteX50" fmla="*/ 10830785 w 12235980"/>
              <a:gd name="connsiteY50" fmla="*/ 381125 h 683507"/>
              <a:gd name="connsiteX51" fmla="*/ 10845664 w 12235980"/>
              <a:gd name="connsiteY51" fmla="*/ 380196 h 683507"/>
              <a:gd name="connsiteX52" fmla="*/ 10846988 w 12235980"/>
              <a:gd name="connsiteY52" fmla="*/ 379504 h 683507"/>
              <a:gd name="connsiteX53" fmla="*/ 10876491 w 12235980"/>
              <a:gd name="connsiteY53" fmla="*/ 380823 h 683507"/>
              <a:gd name="connsiteX54" fmla="*/ 10882046 w 12235980"/>
              <a:gd name="connsiteY54" fmla="*/ 383855 h 683507"/>
              <a:gd name="connsiteX55" fmla="*/ 10898611 w 12235980"/>
              <a:gd name="connsiteY55" fmla="*/ 381914 h 683507"/>
              <a:gd name="connsiteX56" fmla="*/ 10924341 w 12235980"/>
              <a:gd name="connsiteY56" fmla="*/ 384070 h 683507"/>
              <a:gd name="connsiteX57" fmla="*/ 10924080 w 12235980"/>
              <a:gd name="connsiteY57" fmla="*/ 390144 h 683507"/>
              <a:gd name="connsiteX58" fmla="*/ 10989044 w 12235980"/>
              <a:gd name="connsiteY58" fmla="*/ 391357 h 683507"/>
              <a:gd name="connsiteX59" fmla="*/ 10998150 w 12235980"/>
              <a:gd name="connsiteY59" fmla="*/ 390253 h 683507"/>
              <a:gd name="connsiteX60" fmla="*/ 11003826 w 12235980"/>
              <a:gd name="connsiteY60" fmla="*/ 390728 h 683507"/>
              <a:gd name="connsiteX61" fmla="*/ 11201750 w 12235980"/>
              <a:gd name="connsiteY61" fmla="*/ 390959 h 683507"/>
              <a:gd name="connsiteX62" fmla="*/ 11256574 w 12235980"/>
              <a:gd name="connsiteY62" fmla="*/ 383425 h 683507"/>
              <a:gd name="connsiteX63" fmla="*/ 11268434 w 12235980"/>
              <a:gd name="connsiteY63" fmla="*/ 380120 h 683507"/>
              <a:gd name="connsiteX64" fmla="*/ 11397259 w 12235980"/>
              <a:gd name="connsiteY64" fmla="*/ 388616 h 683507"/>
              <a:gd name="connsiteX65" fmla="*/ 11589501 w 12235980"/>
              <a:gd name="connsiteY65" fmla="*/ 437300 h 683507"/>
              <a:gd name="connsiteX66" fmla="*/ 11679646 w 12235980"/>
              <a:gd name="connsiteY66" fmla="*/ 443420 h 683507"/>
              <a:gd name="connsiteX67" fmla="*/ 11699170 w 12235980"/>
              <a:gd name="connsiteY67" fmla="*/ 449612 h 683507"/>
              <a:gd name="connsiteX68" fmla="*/ 11719612 w 12235980"/>
              <a:gd name="connsiteY68" fmla="*/ 451929 h 683507"/>
              <a:gd name="connsiteX69" fmla="*/ 11723861 w 12235980"/>
              <a:gd name="connsiteY69" fmla="*/ 456666 h 683507"/>
              <a:gd name="connsiteX70" fmla="*/ 11737817 w 12235980"/>
              <a:gd name="connsiteY70" fmla="*/ 459581 h 683507"/>
              <a:gd name="connsiteX71" fmla="*/ 11765116 w 12235980"/>
              <a:gd name="connsiteY71" fmla="*/ 468898 h 683507"/>
              <a:gd name="connsiteX72" fmla="*/ 11770404 w 12235980"/>
              <a:gd name="connsiteY72" fmla="*/ 467291 h 683507"/>
              <a:gd name="connsiteX73" fmla="*/ 11811858 w 12235980"/>
              <a:gd name="connsiteY73" fmla="*/ 476127 h 683507"/>
              <a:gd name="connsiteX74" fmla="*/ 11812514 w 12235980"/>
              <a:gd name="connsiteY74" fmla="*/ 474657 h 683507"/>
              <a:gd name="connsiteX75" fmla="*/ 11824571 w 12235980"/>
              <a:gd name="connsiteY75" fmla="*/ 470200 h 683507"/>
              <a:gd name="connsiteX76" fmla="*/ 11944397 w 12235980"/>
              <a:gd name="connsiteY76" fmla="*/ 443385 h 683507"/>
              <a:gd name="connsiteX77" fmla="*/ 11962667 w 12235980"/>
              <a:gd name="connsiteY77" fmla="*/ 444299 h 683507"/>
              <a:gd name="connsiteX78" fmla="*/ 11969148 w 12235980"/>
              <a:gd name="connsiteY78" fmla="*/ 446080 h 683507"/>
              <a:gd name="connsiteX79" fmla="*/ 12101517 w 12235980"/>
              <a:gd name="connsiteY79" fmla="*/ 428461 h 683507"/>
              <a:gd name="connsiteX80" fmla="*/ 12142585 w 12235980"/>
              <a:gd name="connsiteY80" fmla="*/ 430695 h 683507"/>
              <a:gd name="connsiteX81" fmla="*/ 12196898 w 12235980"/>
              <a:gd name="connsiteY81" fmla="*/ 433803 h 683507"/>
              <a:gd name="connsiteX82" fmla="*/ 12235980 w 12235980"/>
              <a:gd name="connsiteY82" fmla="*/ 431807 h 683507"/>
              <a:gd name="connsiteX83" fmla="*/ 12235980 w 12235980"/>
              <a:gd name="connsiteY83" fmla="*/ 683507 h 683507"/>
              <a:gd name="connsiteX84" fmla="*/ 0 w 12235980"/>
              <a:gd name="connsiteY84" fmla="*/ 683507 h 683507"/>
              <a:gd name="connsiteX85" fmla="*/ 0 w 12235980"/>
              <a:gd name="connsiteY85" fmla="*/ 331669 h 683507"/>
              <a:gd name="connsiteX86" fmla="*/ 3682 w 12235980"/>
              <a:gd name="connsiteY86" fmla="*/ 333062 h 683507"/>
              <a:gd name="connsiteX87" fmla="*/ 220396 w 12235980"/>
              <a:gd name="connsiteY87" fmla="*/ 308088 h 683507"/>
              <a:gd name="connsiteX88" fmla="*/ 564192 w 12235980"/>
              <a:gd name="connsiteY88" fmla="*/ 185328 h 683507"/>
              <a:gd name="connsiteX89" fmla="*/ 626816 w 12235980"/>
              <a:gd name="connsiteY89" fmla="*/ 183095 h 683507"/>
              <a:gd name="connsiteX90" fmla="*/ 755900 w 12235980"/>
              <a:gd name="connsiteY90" fmla="*/ 168937 h 683507"/>
              <a:gd name="connsiteX91" fmla="*/ 1128075 w 12235980"/>
              <a:gd name="connsiteY91" fmla="*/ 167851 h 683507"/>
              <a:gd name="connsiteX92" fmla="*/ 1222586 w 12235980"/>
              <a:gd name="connsiteY92" fmla="*/ 169010 h 683507"/>
              <a:gd name="connsiteX93" fmla="*/ 1497215 w 12235980"/>
              <a:gd name="connsiteY93" fmla="*/ 182610 h 683507"/>
              <a:gd name="connsiteX94" fmla="*/ 1805136 w 12235980"/>
              <a:gd name="connsiteY94" fmla="*/ 134602 h 683507"/>
              <a:gd name="connsiteX95" fmla="*/ 2045329 w 12235980"/>
              <a:gd name="connsiteY95" fmla="*/ 127192 h 683507"/>
              <a:gd name="connsiteX96" fmla="*/ 2116300 w 12235980"/>
              <a:gd name="connsiteY96" fmla="*/ 102003 h 683507"/>
              <a:gd name="connsiteX97" fmla="*/ 2151073 w 12235980"/>
              <a:gd name="connsiteY97" fmla="*/ 103099 h 683507"/>
              <a:gd name="connsiteX98" fmla="*/ 2445595 w 12235980"/>
              <a:gd name="connsiteY98" fmla="*/ 77849 h 683507"/>
              <a:gd name="connsiteX99" fmla="*/ 2703508 w 12235980"/>
              <a:gd name="connsiteY99" fmla="*/ 76614 h 683507"/>
              <a:gd name="connsiteX100" fmla="*/ 2993271 w 12235980"/>
              <a:gd name="connsiteY100" fmla="*/ 58917 h 683507"/>
              <a:gd name="connsiteX101" fmla="*/ 3027933 w 12235980"/>
              <a:gd name="connsiteY101" fmla="*/ 52576 h 683507"/>
              <a:gd name="connsiteX102" fmla="*/ 3141740 w 12235980"/>
              <a:gd name="connsiteY102" fmla="*/ 40632 h 683507"/>
              <a:gd name="connsiteX103" fmla="*/ 3214812 w 12235980"/>
              <a:gd name="connsiteY103" fmla="*/ 23111 h 683507"/>
              <a:gd name="connsiteX104" fmla="*/ 3621224 w 12235980"/>
              <a:gd name="connsiteY104" fmla="*/ 15686 h 683507"/>
              <a:gd name="connsiteX105" fmla="*/ 3940844 w 12235980"/>
              <a:gd name="connsiteY105" fmla="*/ 0 h 683507"/>
              <a:gd name="connsiteX106" fmla="*/ 4075841 w 12235980"/>
              <a:gd name="connsiteY106" fmla="*/ 7012 h 683507"/>
              <a:gd name="connsiteX0" fmla="*/ 4075841 w 12235980"/>
              <a:gd name="connsiteY0" fmla="*/ 7012 h 683507"/>
              <a:gd name="connsiteX1" fmla="*/ 4181128 w 12235980"/>
              <a:gd name="connsiteY1" fmla="*/ 11398 h 683507"/>
              <a:gd name="connsiteX2" fmla="*/ 4493459 w 12235980"/>
              <a:gd name="connsiteY2" fmla="*/ 5162 h 683507"/>
              <a:gd name="connsiteX3" fmla="*/ 4669677 w 12235980"/>
              <a:gd name="connsiteY3" fmla="*/ 13746 h 683507"/>
              <a:gd name="connsiteX4" fmla="*/ 4840533 w 12235980"/>
              <a:gd name="connsiteY4" fmla="*/ 35643 h 683507"/>
              <a:gd name="connsiteX5" fmla="*/ 5083106 w 12235980"/>
              <a:gd name="connsiteY5" fmla="*/ 75323 h 683507"/>
              <a:gd name="connsiteX6" fmla="*/ 5225104 w 12235980"/>
              <a:gd name="connsiteY6" fmla="*/ 81282 h 683507"/>
              <a:gd name="connsiteX7" fmla="*/ 5305069 w 12235980"/>
              <a:gd name="connsiteY7" fmla="*/ 95361 h 683507"/>
              <a:gd name="connsiteX8" fmla="*/ 5487038 w 12235980"/>
              <a:gd name="connsiteY8" fmla="*/ 100925 h 683507"/>
              <a:gd name="connsiteX9" fmla="*/ 5658217 w 12235980"/>
              <a:gd name="connsiteY9" fmla="*/ 75461 h 683507"/>
              <a:gd name="connsiteX10" fmla="*/ 5761349 w 12235980"/>
              <a:gd name="connsiteY10" fmla="*/ 63696 h 683507"/>
              <a:gd name="connsiteX11" fmla="*/ 5826676 w 12235980"/>
              <a:gd name="connsiteY11" fmla="*/ 61414 h 683507"/>
              <a:gd name="connsiteX12" fmla="*/ 6109388 w 12235980"/>
              <a:gd name="connsiteY12" fmla="*/ 64255 h 683507"/>
              <a:gd name="connsiteX13" fmla="*/ 6241432 w 12235980"/>
              <a:gd name="connsiteY13" fmla="*/ 56127 h 683507"/>
              <a:gd name="connsiteX14" fmla="*/ 6350069 w 12235980"/>
              <a:gd name="connsiteY14" fmla="*/ 55088 h 683507"/>
              <a:gd name="connsiteX15" fmla="*/ 6531624 w 12235980"/>
              <a:gd name="connsiteY15" fmla="*/ 40652 h 683507"/>
              <a:gd name="connsiteX16" fmla="*/ 6569834 w 12235980"/>
              <a:gd name="connsiteY16" fmla="*/ 40418 h 683507"/>
              <a:gd name="connsiteX17" fmla="*/ 6600919 w 12235980"/>
              <a:gd name="connsiteY17" fmla="*/ 51494 h 683507"/>
              <a:gd name="connsiteX18" fmla="*/ 6606597 w 12235980"/>
              <a:gd name="connsiteY18" fmla="*/ 63893 h 683507"/>
              <a:gd name="connsiteX19" fmla="*/ 6627331 w 12235980"/>
              <a:gd name="connsiteY19" fmla="*/ 65576 h 683507"/>
              <a:gd name="connsiteX20" fmla="*/ 6632477 w 12235980"/>
              <a:gd name="connsiteY20" fmla="*/ 68379 h 683507"/>
              <a:gd name="connsiteX21" fmla="*/ 6662363 w 12235980"/>
              <a:gd name="connsiteY21" fmla="*/ 82098 h 683507"/>
              <a:gd name="connsiteX22" fmla="*/ 6854478 w 12235980"/>
              <a:gd name="connsiteY22" fmla="*/ 101570 h 683507"/>
              <a:gd name="connsiteX23" fmla="*/ 7134703 w 12235980"/>
              <a:gd name="connsiteY23" fmla="*/ 99878 h 683507"/>
              <a:gd name="connsiteX24" fmla="*/ 7399316 w 12235980"/>
              <a:gd name="connsiteY24" fmla="*/ 76443 h 683507"/>
              <a:gd name="connsiteX25" fmla="*/ 7683619 w 12235980"/>
              <a:gd name="connsiteY25" fmla="*/ 38640 h 683507"/>
              <a:gd name="connsiteX26" fmla="*/ 7764233 w 12235980"/>
              <a:gd name="connsiteY26" fmla="*/ 62434 h 683507"/>
              <a:gd name="connsiteX27" fmla="*/ 7812697 w 12235980"/>
              <a:gd name="connsiteY27" fmla="*/ 45443 h 683507"/>
              <a:gd name="connsiteX28" fmla="*/ 7897900 w 12235980"/>
              <a:gd name="connsiteY28" fmla="*/ 57299 h 683507"/>
              <a:gd name="connsiteX29" fmla="*/ 8087588 w 12235980"/>
              <a:gd name="connsiteY29" fmla="*/ 40333 h 683507"/>
              <a:gd name="connsiteX30" fmla="*/ 8280549 w 12235980"/>
              <a:gd name="connsiteY30" fmla="*/ 54433 h 683507"/>
              <a:gd name="connsiteX31" fmla="*/ 8429957 w 12235980"/>
              <a:gd name="connsiteY31" fmla="*/ 99215 h 683507"/>
              <a:gd name="connsiteX32" fmla="*/ 8580043 w 12235980"/>
              <a:gd name="connsiteY32" fmla="*/ 137241 h 683507"/>
              <a:gd name="connsiteX33" fmla="*/ 8635431 w 12235980"/>
              <a:gd name="connsiteY33" fmla="*/ 147947 h 683507"/>
              <a:gd name="connsiteX34" fmla="*/ 8729540 w 12235980"/>
              <a:gd name="connsiteY34" fmla="*/ 180534 h 683507"/>
              <a:gd name="connsiteX35" fmla="*/ 9000200 w 12235980"/>
              <a:gd name="connsiteY35" fmla="*/ 257148 h 683507"/>
              <a:gd name="connsiteX36" fmla="*/ 9150483 w 12235980"/>
              <a:gd name="connsiteY36" fmla="*/ 263702 h 683507"/>
              <a:gd name="connsiteX37" fmla="*/ 9353850 w 12235980"/>
              <a:gd name="connsiteY37" fmla="*/ 223147 h 683507"/>
              <a:gd name="connsiteX38" fmla="*/ 9437883 w 12235980"/>
              <a:gd name="connsiteY38" fmla="*/ 224132 h 683507"/>
              <a:gd name="connsiteX39" fmla="*/ 9470247 w 12235980"/>
              <a:gd name="connsiteY39" fmla="*/ 230724 h 683507"/>
              <a:gd name="connsiteX40" fmla="*/ 9659749 w 12235980"/>
              <a:gd name="connsiteY40" fmla="*/ 229358 h 683507"/>
              <a:gd name="connsiteX41" fmla="*/ 9747627 w 12235980"/>
              <a:gd name="connsiteY41" fmla="*/ 262396 h 683507"/>
              <a:gd name="connsiteX42" fmla="*/ 9798165 w 12235980"/>
              <a:gd name="connsiteY42" fmla="*/ 275925 h 683507"/>
              <a:gd name="connsiteX43" fmla="*/ 9833538 w 12235980"/>
              <a:gd name="connsiteY43" fmla="*/ 291311 h 683507"/>
              <a:gd name="connsiteX44" fmla="*/ 9931125 w 12235980"/>
              <a:gd name="connsiteY44" fmla="*/ 300654 h 683507"/>
              <a:gd name="connsiteX45" fmla="*/ 10227672 w 12235980"/>
              <a:gd name="connsiteY45" fmla="*/ 348512 h 683507"/>
              <a:gd name="connsiteX46" fmla="*/ 10596756 w 12235980"/>
              <a:gd name="connsiteY46" fmla="*/ 349281 h 683507"/>
              <a:gd name="connsiteX47" fmla="*/ 10743198 w 12235980"/>
              <a:gd name="connsiteY47" fmla="*/ 373329 h 683507"/>
              <a:gd name="connsiteX48" fmla="*/ 10777301 w 12235980"/>
              <a:gd name="connsiteY48" fmla="*/ 375623 h 683507"/>
              <a:gd name="connsiteX49" fmla="*/ 10827235 w 12235980"/>
              <a:gd name="connsiteY49" fmla="*/ 389600 h 683507"/>
              <a:gd name="connsiteX50" fmla="*/ 10830785 w 12235980"/>
              <a:gd name="connsiteY50" fmla="*/ 381125 h 683507"/>
              <a:gd name="connsiteX51" fmla="*/ 10845664 w 12235980"/>
              <a:gd name="connsiteY51" fmla="*/ 380196 h 683507"/>
              <a:gd name="connsiteX52" fmla="*/ 10846988 w 12235980"/>
              <a:gd name="connsiteY52" fmla="*/ 379504 h 683507"/>
              <a:gd name="connsiteX53" fmla="*/ 10876491 w 12235980"/>
              <a:gd name="connsiteY53" fmla="*/ 380823 h 683507"/>
              <a:gd name="connsiteX54" fmla="*/ 10882046 w 12235980"/>
              <a:gd name="connsiteY54" fmla="*/ 383855 h 683507"/>
              <a:gd name="connsiteX55" fmla="*/ 10898611 w 12235980"/>
              <a:gd name="connsiteY55" fmla="*/ 381914 h 683507"/>
              <a:gd name="connsiteX56" fmla="*/ 10924341 w 12235980"/>
              <a:gd name="connsiteY56" fmla="*/ 384070 h 683507"/>
              <a:gd name="connsiteX57" fmla="*/ 10924080 w 12235980"/>
              <a:gd name="connsiteY57" fmla="*/ 390144 h 683507"/>
              <a:gd name="connsiteX58" fmla="*/ 10989044 w 12235980"/>
              <a:gd name="connsiteY58" fmla="*/ 391357 h 683507"/>
              <a:gd name="connsiteX59" fmla="*/ 10998150 w 12235980"/>
              <a:gd name="connsiteY59" fmla="*/ 390253 h 683507"/>
              <a:gd name="connsiteX60" fmla="*/ 11003826 w 12235980"/>
              <a:gd name="connsiteY60" fmla="*/ 390728 h 683507"/>
              <a:gd name="connsiteX61" fmla="*/ 11201750 w 12235980"/>
              <a:gd name="connsiteY61" fmla="*/ 390959 h 683507"/>
              <a:gd name="connsiteX62" fmla="*/ 11256574 w 12235980"/>
              <a:gd name="connsiteY62" fmla="*/ 383425 h 683507"/>
              <a:gd name="connsiteX63" fmla="*/ 11268434 w 12235980"/>
              <a:gd name="connsiteY63" fmla="*/ 380120 h 683507"/>
              <a:gd name="connsiteX64" fmla="*/ 11397259 w 12235980"/>
              <a:gd name="connsiteY64" fmla="*/ 388616 h 683507"/>
              <a:gd name="connsiteX65" fmla="*/ 11589501 w 12235980"/>
              <a:gd name="connsiteY65" fmla="*/ 437300 h 683507"/>
              <a:gd name="connsiteX66" fmla="*/ 11679646 w 12235980"/>
              <a:gd name="connsiteY66" fmla="*/ 443420 h 683507"/>
              <a:gd name="connsiteX67" fmla="*/ 11699170 w 12235980"/>
              <a:gd name="connsiteY67" fmla="*/ 449612 h 683507"/>
              <a:gd name="connsiteX68" fmla="*/ 11719612 w 12235980"/>
              <a:gd name="connsiteY68" fmla="*/ 451929 h 683507"/>
              <a:gd name="connsiteX69" fmla="*/ 11723861 w 12235980"/>
              <a:gd name="connsiteY69" fmla="*/ 456666 h 683507"/>
              <a:gd name="connsiteX70" fmla="*/ 11737817 w 12235980"/>
              <a:gd name="connsiteY70" fmla="*/ 459581 h 683507"/>
              <a:gd name="connsiteX71" fmla="*/ 11765116 w 12235980"/>
              <a:gd name="connsiteY71" fmla="*/ 468898 h 683507"/>
              <a:gd name="connsiteX72" fmla="*/ 11770404 w 12235980"/>
              <a:gd name="connsiteY72" fmla="*/ 467291 h 683507"/>
              <a:gd name="connsiteX73" fmla="*/ 11811858 w 12235980"/>
              <a:gd name="connsiteY73" fmla="*/ 476127 h 683507"/>
              <a:gd name="connsiteX74" fmla="*/ 11812514 w 12235980"/>
              <a:gd name="connsiteY74" fmla="*/ 474657 h 683507"/>
              <a:gd name="connsiteX75" fmla="*/ 11824571 w 12235980"/>
              <a:gd name="connsiteY75" fmla="*/ 470200 h 683507"/>
              <a:gd name="connsiteX76" fmla="*/ 11944397 w 12235980"/>
              <a:gd name="connsiteY76" fmla="*/ 443385 h 683507"/>
              <a:gd name="connsiteX77" fmla="*/ 11962667 w 12235980"/>
              <a:gd name="connsiteY77" fmla="*/ 444299 h 683507"/>
              <a:gd name="connsiteX78" fmla="*/ 11969148 w 12235980"/>
              <a:gd name="connsiteY78" fmla="*/ 446080 h 683507"/>
              <a:gd name="connsiteX79" fmla="*/ 12101517 w 12235980"/>
              <a:gd name="connsiteY79" fmla="*/ 428461 h 683507"/>
              <a:gd name="connsiteX80" fmla="*/ 12142585 w 12235980"/>
              <a:gd name="connsiteY80" fmla="*/ 430695 h 683507"/>
              <a:gd name="connsiteX81" fmla="*/ 12196898 w 12235980"/>
              <a:gd name="connsiteY81" fmla="*/ 433803 h 683507"/>
              <a:gd name="connsiteX82" fmla="*/ 12235980 w 12235980"/>
              <a:gd name="connsiteY82" fmla="*/ 431807 h 683507"/>
              <a:gd name="connsiteX83" fmla="*/ 12235980 w 12235980"/>
              <a:gd name="connsiteY83" fmla="*/ 683507 h 683507"/>
              <a:gd name="connsiteX84" fmla="*/ 0 w 12235980"/>
              <a:gd name="connsiteY84" fmla="*/ 683507 h 683507"/>
              <a:gd name="connsiteX85" fmla="*/ 0 w 12235980"/>
              <a:gd name="connsiteY85" fmla="*/ 331669 h 683507"/>
              <a:gd name="connsiteX86" fmla="*/ 3682 w 12235980"/>
              <a:gd name="connsiteY86" fmla="*/ 333062 h 683507"/>
              <a:gd name="connsiteX87" fmla="*/ 220396 w 12235980"/>
              <a:gd name="connsiteY87" fmla="*/ 308088 h 683507"/>
              <a:gd name="connsiteX88" fmla="*/ 564192 w 12235980"/>
              <a:gd name="connsiteY88" fmla="*/ 185328 h 683507"/>
              <a:gd name="connsiteX89" fmla="*/ 626816 w 12235980"/>
              <a:gd name="connsiteY89" fmla="*/ 183095 h 683507"/>
              <a:gd name="connsiteX90" fmla="*/ 755900 w 12235980"/>
              <a:gd name="connsiteY90" fmla="*/ 168937 h 683507"/>
              <a:gd name="connsiteX91" fmla="*/ 1128075 w 12235980"/>
              <a:gd name="connsiteY91" fmla="*/ 167851 h 683507"/>
              <a:gd name="connsiteX92" fmla="*/ 1222586 w 12235980"/>
              <a:gd name="connsiteY92" fmla="*/ 169010 h 683507"/>
              <a:gd name="connsiteX93" fmla="*/ 1497215 w 12235980"/>
              <a:gd name="connsiteY93" fmla="*/ 182610 h 683507"/>
              <a:gd name="connsiteX94" fmla="*/ 1805136 w 12235980"/>
              <a:gd name="connsiteY94" fmla="*/ 134602 h 683507"/>
              <a:gd name="connsiteX95" fmla="*/ 2045329 w 12235980"/>
              <a:gd name="connsiteY95" fmla="*/ 127192 h 683507"/>
              <a:gd name="connsiteX96" fmla="*/ 2116300 w 12235980"/>
              <a:gd name="connsiteY96" fmla="*/ 102003 h 683507"/>
              <a:gd name="connsiteX97" fmla="*/ 2151073 w 12235980"/>
              <a:gd name="connsiteY97" fmla="*/ 103099 h 683507"/>
              <a:gd name="connsiteX98" fmla="*/ 2445595 w 12235980"/>
              <a:gd name="connsiteY98" fmla="*/ 77849 h 683507"/>
              <a:gd name="connsiteX99" fmla="*/ 2703508 w 12235980"/>
              <a:gd name="connsiteY99" fmla="*/ 76614 h 683507"/>
              <a:gd name="connsiteX100" fmla="*/ 2993271 w 12235980"/>
              <a:gd name="connsiteY100" fmla="*/ 58917 h 683507"/>
              <a:gd name="connsiteX101" fmla="*/ 3027933 w 12235980"/>
              <a:gd name="connsiteY101" fmla="*/ 52576 h 683507"/>
              <a:gd name="connsiteX102" fmla="*/ 3141740 w 12235980"/>
              <a:gd name="connsiteY102" fmla="*/ 40632 h 683507"/>
              <a:gd name="connsiteX103" fmla="*/ 3280126 w 12235980"/>
              <a:gd name="connsiteY103" fmla="*/ 33159 h 683507"/>
              <a:gd name="connsiteX104" fmla="*/ 3621224 w 12235980"/>
              <a:gd name="connsiteY104" fmla="*/ 15686 h 683507"/>
              <a:gd name="connsiteX105" fmla="*/ 3940844 w 12235980"/>
              <a:gd name="connsiteY105" fmla="*/ 0 h 683507"/>
              <a:gd name="connsiteX106" fmla="*/ 4075841 w 12235980"/>
              <a:gd name="connsiteY106" fmla="*/ 7012 h 683507"/>
              <a:gd name="connsiteX0" fmla="*/ 4075841 w 12235980"/>
              <a:gd name="connsiteY0" fmla="*/ 7012 h 683507"/>
              <a:gd name="connsiteX1" fmla="*/ 4181128 w 12235980"/>
              <a:gd name="connsiteY1" fmla="*/ 11398 h 683507"/>
              <a:gd name="connsiteX2" fmla="*/ 4493459 w 12235980"/>
              <a:gd name="connsiteY2" fmla="*/ 5162 h 683507"/>
              <a:gd name="connsiteX3" fmla="*/ 4669677 w 12235980"/>
              <a:gd name="connsiteY3" fmla="*/ 13746 h 683507"/>
              <a:gd name="connsiteX4" fmla="*/ 4840533 w 12235980"/>
              <a:gd name="connsiteY4" fmla="*/ 35643 h 683507"/>
              <a:gd name="connsiteX5" fmla="*/ 5083106 w 12235980"/>
              <a:gd name="connsiteY5" fmla="*/ 75323 h 683507"/>
              <a:gd name="connsiteX6" fmla="*/ 5225104 w 12235980"/>
              <a:gd name="connsiteY6" fmla="*/ 81282 h 683507"/>
              <a:gd name="connsiteX7" fmla="*/ 5305069 w 12235980"/>
              <a:gd name="connsiteY7" fmla="*/ 95361 h 683507"/>
              <a:gd name="connsiteX8" fmla="*/ 5487038 w 12235980"/>
              <a:gd name="connsiteY8" fmla="*/ 100925 h 683507"/>
              <a:gd name="connsiteX9" fmla="*/ 5658217 w 12235980"/>
              <a:gd name="connsiteY9" fmla="*/ 75461 h 683507"/>
              <a:gd name="connsiteX10" fmla="*/ 5761349 w 12235980"/>
              <a:gd name="connsiteY10" fmla="*/ 63696 h 683507"/>
              <a:gd name="connsiteX11" fmla="*/ 5826676 w 12235980"/>
              <a:gd name="connsiteY11" fmla="*/ 61414 h 683507"/>
              <a:gd name="connsiteX12" fmla="*/ 6109388 w 12235980"/>
              <a:gd name="connsiteY12" fmla="*/ 64255 h 683507"/>
              <a:gd name="connsiteX13" fmla="*/ 6241432 w 12235980"/>
              <a:gd name="connsiteY13" fmla="*/ 56127 h 683507"/>
              <a:gd name="connsiteX14" fmla="*/ 6350069 w 12235980"/>
              <a:gd name="connsiteY14" fmla="*/ 55088 h 683507"/>
              <a:gd name="connsiteX15" fmla="*/ 6531624 w 12235980"/>
              <a:gd name="connsiteY15" fmla="*/ 40652 h 683507"/>
              <a:gd name="connsiteX16" fmla="*/ 6569834 w 12235980"/>
              <a:gd name="connsiteY16" fmla="*/ 40418 h 683507"/>
              <a:gd name="connsiteX17" fmla="*/ 6600919 w 12235980"/>
              <a:gd name="connsiteY17" fmla="*/ 51494 h 683507"/>
              <a:gd name="connsiteX18" fmla="*/ 6606597 w 12235980"/>
              <a:gd name="connsiteY18" fmla="*/ 63893 h 683507"/>
              <a:gd name="connsiteX19" fmla="*/ 6627331 w 12235980"/>
              <a:gd name="connsiteY19" fmla="*/ 65576 h 683507"/>
              <a:gd name="connsiteX20" fmla="*/ 6632477 w 12235980"/>
              <a:gd name="connsiteY20" fmla="*/ 68379 h 683507"/>
              <a:gd name="connsiteX21" fmla="*/ 6662363 w 12235980"/>
              <a:gd name="connsiteY21" fmla="*/ 82098 h 683507"/>
              <a:gd name="connsiteX22" fmla="*/ 6854478 w 12235980"/>
              <a:gd name="connsiteY22" fmla="*/ 101570 h 683507"/>
              <a:gd name="connsiteX23" fmla="*/ 7134703 w 12235980"/>
              <a:gd name="connsiteY23" fmla="*/ 99878 h 683507"/>
              <a:gd name="connsiteX24" fmla="*/ 7399316 w 12235980"/>
              <a:gd name="connsiteY24" fmla="*/ 76443 h 683507"/>
              <a:gd name="connsiteX25" fmla="*/ 7683619 w 12235980"/>
              <a:gd name="connsiteY25" fmla="*/ 38640 h 683507"/>
              <a:gd name="connsiteX26" fmla="*/ 7764233 w 12235980"/>
              <a:gd name="connsiteY26" fmla="*/ 62434 h 683507"/>
              <a:gd name="connsiteX27" fmla="*/ 7812697 w 12235980"/>
              <a:gd name="connsiteY27" fmla="*/ 45443 h 683507"/>
              <a:gd name="connsiteX28" fmla="*/ 7897900 w 12235980"/>
              <a:gd name="connsiteY28" fmla="*/ 57299 h 683507"/>
              <a:gd name="connsiteX29" fmla="*/ 8087588 w 12235980"/>
              <a:gd name="connsiteY29" fmla="*/ 40333 h 683507"/>
              <a:gd name="connsiteX30" fmla="*/ 8280549 w 12235980"/>
              <a:gd name="connsiteY30" fmla="*/ 54433 h 683507"/>
              <a:gd name="connsiteX31" fmla="*/ 8429957 w 12235980"/>
              <a:gd name="connsiteY31" fmla="*/ 99215 h 683507"/>
              <a:gd name="connsiteX32" fmla="*/ 8580043 w 12235980"/>
              <a:gd name="connsiteY32" fmla="*/ 137241 h 683507"/>
              <a:gd name="connsiteX33" fmla="*/ 8635431 w 12235980"/>
              <a:gd name="connsiteY33" fmla="*/ 147947 h 683507"/>
              <a:gd name="connsiteX34" fmla="*/ 8729540 w 12235980"/>
              <a:gd name="connsiteY34" fmla="*/ 180534 h 683507"/>
              <a:gd name="connsiteX35" fmla="*/ 9000200 w 12235980"/>
              <a:gd name="connsiteY35" fmla="*/ 257148 h 683507"/>
              <a:gd name="connsiteX36" fmla="*/ 9150483 w 12235980"/>
              <a:gd name="connsiteY36" fmla="*/ 263702 h 683507"/>
              <a:gd name="connsiteX37" fmla="*/ 9353850 w 12235980"/>
              <a:gd name="connsiteY37" fmla="*/ 223147 h 683507"/>
              <a:gd name="connsiteX38" fmla="*/ 9437883 w 12235980"/>
              <a:gd name="connsiteY38" fmla="*/ 224132 h 683507"/>
              <a:gd name="connsiteX39" fmla="*/ 9470247 w 12235980"/>
              <a:gd name="connsiteY39" fmla="*/ 230724 h 683507"/>
              <a:gd name="connsiteX40" fmla="*/ 9659749 w 12235980"/>
              <a:gd name="connsiteY40" fmla="*/ 229358 h 683507"/>
              <a:gd name="connsiteX41" fmla="*/ 9747627 w 12235980"/>
              <a:gd name="connsiteY41" fmla="*/ 262396 h 683507"/>
              <a:gd name="connsiteX42" fmla="*/ 9798165 w 12235980"/>
              <a:gd name="connsiteY42" fmla="*/ 275925 h 683507"/>
              <a:gd name="connsiteX43" fmla="*/ 9833538 w 12235980"/>
              <a:gd name="connsiteY43" fmla="*/ 291311 h 683507"/>
              <a:gd name="connsiteX44" fmla="*/ 9931125 w 12235980"/>
              <a:gd name="connsiteY44" fmla="*/ 300654 h 683507"/>
              <a:gd name="connsiteX45" fmla="*/ 10227672 w 12235980"/>
              <a:gd name="connsiteY45" fmla="*/ 348512 h 683507"/>
              <a:gd name="connsiteX46" fmla="*/ 10596756 w 12235980"/>
              <a:gd name="connsiteY46" fmla="*/ 349281 h 683507"/>
              <a:gd name="connsiteX47" fmla="*/ 10743198 w 12235980"/>
              <a:gd name="connsiteY47" fmla="*/ 373329 h 683507"/>
              <a:gd name="connsiteX48" fmla="*/ 10777301 w 12235980"/>
              <a:gd name="connsiteY48" fmla="*/ 375623 h 683507"/>
              <a:gd name="connsiteX49" fmla="*/ 10827235 w 12235980"/>
              <a:gd name="connsiteY49" fmla="*/ 389600 h 683507"/>
              <a:gd name="connsiteX50" fmla="*/ 10830785 w 12235980"/>
              <a:gd name="connsiteY50" fmla="*/ 381125 h 683507"/>
              <a:gd name="connsiteX51" fmla="*/ 10845664 w 12235980"/>
              <a:gd name="connsiteY51" fmla="*/ 380196 h 683507"/>
              <a:gd name="connsiteX52" fmla="*/ 10846988 w 12235980"/>
              <a:gd name="connsiteY52" fmla="*/ 379504 h 683507"/>
              <a:gd name="connsiteX53" fmla="*/ 10876491 w 12235980"/>
              <a:gd name="connsiteY53" fmla="*/ 380823 h 683507"/>
              <a:gd name="connsiteX54" fmla="*/ 10882046 w 12235980"/>
              <a:gd name="connsiteY54" fmla="*/ 383855 h 683507"/>
              <a:gd name="connsiteX55" fmla="*/ 10898611 w 12235980"/>
              <a:gd name="connsiteY55" fmla="*/ 381914 h 683507"/>
              <a:gd name="connsiteX56" fmla="*/ 10924341 w 12235980"/>
              <a:gd name="connsiteY56" fmla="*/ 384070 h 683507"/>
              <a:gd name="connsiteX57" fmla="*/ 10924080 w 12235980"/>
              <a:gd name="connsiteY57" fmla="*/ 390144 h 683507"/>
              <a:gd name="connsiteX58" fmla="*/ 10989044 w 12235980"/>
              <a:gd name="connsiteY58" fmla="*/ 391357 h 683507"/>
              <a:gd name="connsiteX59" fmla="*/ 10998150 w 12235980"/>
              <a:gd name="connsiteY59" fmla="*/ 390253 h 683507"/>
              <a:gd name="connsiteX60" fmla="*/ 11003826 w 12235980"/>
              <a:gd name="connsiteY60" fmla="*/ 390728 h 683507"/>
              <a:gd name="connsiteX61" fmla="*/ 11201750 w 12235980"/>
              <a:gd name="connsiteY61" fmla="*/ 390959 h 683507"/>
              <a:gd name="connsiteX62" fmla="*/ 11256574 w 12235980"/>
              <a:gd name="connsiteY62" fmla="*/ 383425 h 683507"/>
              <a:gd name="connsiteX63" fmla="*/ 11268434 w 12235980"/>
              <a:gd name="connsiteY63" fmla="*/ 380120 h 683507"/>
              <a:gd name="connsiteX64" fmla="*/ 11397259 w 12235980"/>
              <a:gd name="connsiteY64" fmla="*/ 388616 h 683507"/>
              <a:gd name="connsiteX65" fmla="*/ 11589501 w 12235980"/>
              <a:gd name="connsiteY65" fmla="*/ 437300 h 683507"/>
              <a:gd name="connsiteX66" fmla="*/ 11679646 w 12235980"/>
              <a:gd name="connsiteY66" fmla="*/ 443420 h 683507"/>
              <a:gd name="connsiteX67" fmla="*/ 11699170 w 12235980"/>
              <a:gd name="connsiteY67" fmla="*/ 449612 h 683507"/>
              <a:gd name="connsiteX68" fmla="*/ 11719612 w 12235980"/>
              <a:gd name="connsiteY68" fmla="*/ 451929 h 683507"/>
              <a:gd name="connsiteX69" fmla="*/ 11723861 w 12235980"/>
              <a:gd name="connsiteY69" fmla="*/ 456666 h 683507"/>
              <a:gd name="connsiteX70" fmla="*/ 11737817 w 12235980"/>
              <a:gd name="connsiteY70" fmla="*/ 459581 h 683507"/>
              <a:gd name="connsiteX71" fmla="*/ 11765116 w 12235980"/>
              <a:gd name="connsiteY71" fmla="*/ 468898 h 683507"/>
              <a:gd name="connsiteX72" fmla="*/ 11770404 w 12235980"/>
              <a:gd name="connsiteY72" fmla="*/ 467291 h 683507"/>
              <a:gd name="connsiteX73" fmla="*/ 11811858 w 12235980"/>
              <a:gd name="connsiteY73" fmla="*/ 476127 h 683507"/>
              <a:gd name="connsiteX74" fmla="*/ 11812514 w 12235980"/>
              <a:gd name="connsiteY74" fmla="*/ 474657 h 683507"/>
              <a:gd name="connsiteX75" fmla="*/ 11824571 w 12235980"/>
              <a:gd name="connsiteY75" fmla="*/ 470200 h 683507"/>
              <a:gd name="connsiteX76" fmla="*/ 11944397 w 12235980"/>
              <a:gd name="connsiteY76" fmla="*/ 443385 h 683507"/>
              <a:gd name="connsiteX77" fmla="*/ 11962667 w 12235980"/>
              <a:gd name="connsiteY77" fmla="*/ 444299 h 683507"/>
              <a:gd name="connsiteX78" fmla="*/ 11969148 w 12235980"/>
              <a:gd name="connsiteY78" fmla="*/ 446080 h 683507"/>
              <a:gd name="connsiteX79" fmla="*/ 12101517 w 12235980"/>
              <a:gd name="connsiteY79" fmla="*/ 428461 h 683507"/>
              <a:gd name="connsiteX80" fmla="*/ 12142585 w 12235980"/>
              <a:gd name="connsiteY80" fmla="*/ 430695 h 683507"/>
              <a:gd name="connsiteX81" fmla="*/ 12196898 w 12235980"/>
              <a:gd name="connsiteY81" fmla="*/ 433803 h 683507"/>
              <a:gd name="connsiteX82" fmla="*/ 12235980 w 12235980"/>
              <a:gd name="connsiteY82" fmla="*/ 431807 h 683507"/>
              <a:gd name="connsiteX83" fmla="*/ 12235980 w 12235980"/>
              <a:gd name="connsiteY83" fmla="*/ 683507 h 683507"/>
              <a:gd name="connsiteX84" fmla="*/ 0 w 12235980"/>
              <a:gd name="connsiteY84" fmla="*/ 683507 h 683507"/>
              <a:gd name="connsiteX85" fmla="*/ 0 w 12235980"/>
              <a:gd name="connsiteY85" fmla="*/ 331669 h 683507"/>
              <a:gd name="connsiteX86" fmla="*/ 3682 w 12235980"/>
              <a:gd name="connsiteY86" fmla="*/ 333062 h 683507"/>
              <a:gd name="connsiteX87" fmla="*/ 220396 w 12235980"/>
              <a:gd name="connsiteY87" fmla="*/ 308088 h 683507"/>
              <a:gd name="connsiteX88" fmla="*/ 564192 w 12235980"/>
              <a:gd name="connsiteY88" fmla="*/ 185328 h 683507"/>
              <a:gd name="connsiteX89" fmla="*/ 626816 w 12235980"/>
              <a:gd name="connsiteY89" fmla="*/ 183095 h 683507"/>
              <a:gd name="connsiteX90" fmla="*/ 755900 w 12235980"/>
              <a:gd name="connsiteY90" fmla="*/ 168937 h 683507"/>
              <a:gd name="connsiteX91" fmla="*/ 1128075 w 12235980"/>
              <a:gd name="connsiteY91" fmla="*/ 167851 h 683507"/>
              <a:gd name="connsiteX92" fmla="*/ 1222586 w 12235980"/>
              <a:gd name="connsiteY92" fmla="*/ 169010 h 683507"/>
              <a:gd name="connsiteX93" fmla="*/ 1497215 w 12235980"/>
              <a:gd name="connsiteY93" fmla="*/ 182610 h 683507"/>
              <a:gd name="connsiteX94" fmla="*/ 1805136 w 12235980"/>
              <a:gd name="connsiteY94" fmla="*/ 134602 h 683507"/>
              <a:gd name="connsiteX95" fmla="*/ 2045329 w 12235980"/>
              <a:gd name="connsiteY95" fmla="*/ 127192 h 683507"/>
              <a:gd name="connsiteX96" fmla="*/ 2116300 w 12235980"/>
              <a:gd name="connsiteY96" fmla="*/ 102003 h 683507"/>
              <a:gd name="connsiteX97" fmla="*/ 2151073 w 12235980"/>
              <a:gd name="connsiteY97" fmla="*/ 103099 h 683507"/>
              <a:gd name="connsiteX98" fmla="*/ 2445595 w 12235980"/>
              <a:gd name="connsiteY98" fmla="*/ 77849 h 683507"/>
              <a:gd name="connsiteX99" fmla="*/ 2703508 w 12235980"/>
              <a:gd name="connsiteY99" fmla="*/ 76614 h 683507"/>
              <a:gd name="connsiteX100" fmla="*/ 2993271 w 12235980"/>
              <a:gd name="connsiteY100" fmla="*/ 58917 h 683507"/>
              <a:gd name="connsiteX101" fmla="*/ 3027933 w 12235980"/>
              <a:gd name="connsiteY101" fmla="*/ 52576 h 683507"/>
              <a:gd name="connsiteX102" fmla="*/ 3141740 w 12235980"/>
              <a:gd name="connsiteY102" fmla="*/ 40632 h 683507"/>
              <a:gd name="connsiteX103" fmla="*/ 3280126 w 12235980"/>
              <a:gd name="connsiteY103" fmla="*/ 33159 h 683507"/>
              <a:gd name="connsiteX104" fmla="*/ 3621224 w 12235980"/>
              <a:gd name="connsiteY104" fmla="*/ 15686 h 683507"/>
              <a:gd name="connsiteX105" fmla="*/ 3940844 w 12235980"/>
              <a:gd name="connsiteY105" fmla="*/ 0 h 683507"/>
              <a:gd name="connsiteX106" fmla="*/ 4075841 w 12235980"/>
              <a:gd name="connsiteY106" fmla="*/ 7012 h 683507"/>
              <a:gd name="connsiteX0" fmla="*/ 4075841 w 12235980"/>
              <a:gd name="connsiteY0" fmla="*/ 7012 h 683507"/>
              <a:gd name="connsiteX1" fmla="*/ 4181128 w 12235980"/>
              <a:gd name="connsiteY1" fmla="*/ 11398 h 683507"/>
              <a:gd name="connsiteX2" fmla="*/ 4493459 w 12235980"/>
              <a:gd name="connsiteY2" fmla="*/ 5162 h 683507"/>
              <a:gd name="connsiteX3" fmla="*/ 4669677 w 12235980"/>
              <a:gd name="connsiteY3" fmla="*/ 13746 h 683507"/>
              <a:gd name="connsiteX4" fmla="*/ 4840533 w 12235980"/>
              <a:gd name="connsiteY4" fmla="*/ 35643 h 683507"/>
              <a:gd name="connsiteX5" fmla="*/ 5083106 w 12235980"/>
              <a:gd name="connsiteY5" fmla="*/ 75323 h 683507"/>
              <a:gd name="connsiteX6" fmla="*/ 5225104 w 12235980"/>
              <a:gd name="connsiteY6" fmla="*/ 81282 h 683507"/>
              <a:gd name="connsiteX7" fmla="*/ 5305069 w 12235980"/>
              <a:gd name="connsiteY7" fmla="*/ 95361 h 683507"/>
              <a:gd name="connsiteX8" fmla="*/ 5487038 w 12235980"/>
              <a:gd name="connsiteY8" fmla="*/ 100925 h 683507"/>
              <a:gd name="connsiteX9" fmla="*/ 5658217 w 12235980"/>
              <a:gd name="connsiteY9" fmla="*/ 75461 h 683507"/>
              <a:gd name="connsiteX10" fmla="*/ 5761349 w 12235980"/>
              <a:gd name="connsiteY10" fmla="*/ 63696 h 683507"/>
              <a:gd name="connsiteX11" fmla="*/ 5826676 w 12235980"/>
              <a:gd name="connsiteY11" fmla="*/ 61414 h 683507"/>
              <a:gd name="connsiteX12" fmla="*/ 6109388 w 12235980"/>
              <a:gd name="connsiteY12" fmla="*/ 64255 h 683507"/>
              <a:gd name="connsiteX13" fmla="*/ 6241432 w 12235980"/>
              <a:gd name="connsiteY13" fmla="*/ 56127 h 683507"/>
              <a:gd name="connsiteX14" fmla="*/ 6350069 w 12235980"/>
              <a:gd name="connsiteY14" fmla="*/ 55088 h 683507"/>
              <a:gd name="connsiteX15" fmla="*/ 6531624 w 12235980"/>
              <a:gd name="connsiteY15" fmla="*/ 40652 h 683507"/>
              <a:gd name="connsiteX16" fmla="*/ 6569834 w 12235980"/>
              <a:gd name="connsiteY16" fmla="*/ 40418 h 683507"/>
              <a:gd name="connsiteX17" fmla="*/ 6600919 w 12235980"/>
              <a:gd name="connsiteY17" fmla="*/ 51494 h 683507"/>
              <a:gd name="connsiteX18" fmla="*/ 6606597 w 12235980"/>
              <a:gd name="connsiteY18" fmla="*/ 63893 h 683507"/>
              <a:gd name="connsiteX19" fmla="*/ 6627331 w 12235980"/>
              <a:gd name="connsiteY19" fmla="*/ 65576 h 683507"/>
              <a:gd name="connsiteX20" fmla="*/ 6632477 w 12235980"/>
              <a:gd name="connsiteY20" fmla="*/ 68379 h 683507"/>
              <a:gd name="connsiteX21" fmla="*/ 6662363 w 12235980"/>
              <a:gd name="connsiteY21" fmla="*/ 82098 h 683507"/>
              <a:gd name="connsiteX22" fmla="*/ 6854478 w 12235980"/>
              <a:gd name="connsiteY22" fmla="*/ 101570 h 683507"/>
              <a:gd name="connsiteX23" fmla="*/ 7134703 w 12235980"/>
              <a:gd name="connsiteY23" fmla="*/ 99878 h 683507"/>
              <a:gd name="connsiteX24" fmla="*/ 7399316 w 12235980"/>
              <a:gd name="connsiteY24" fmla="*/ 76443 h 683507"/>
              <a:gd name="connsiteX25" fmla="*/ 7683619 w 12235980"/>
              <a:gd name="connsiteY25" fmla="*/ 38640 h 683507"/>
              <a:gd name="connsiteX26" fmla="*/ 7764233 w 12235980"/>
              <a:gd name="connsiteY26" fmla="*/ 62434 h 683507"/>
              <a:gd name="connsiteX27" fmla="*/ 7812697 w 12235980"/>
              <a:gd name="connsiteY27" fmla="*/ 45443 h 683507"/>
              <a:gd name="connsiteX28" fmla="*/ 7897900 w 12235980"/>
              <a:gd name="connsiteY28" fmla="*/ 57299 h 683507"/>
              <a:gd name="connsiteX29" fmla="*/ 8087588 w 12235980"/>
              <a:gd name="connsiteY29" fmla="*/ 40333 h 683507"/>
              <a:gd name="connsiteX30" fmla="*/ 8280549 w 12235980"/>
              <a:gd name="connsiteY30" fmla="*/ 54433 h 683507"/>
              <a:gd name="connsiteX31" fmla="*/ 8429957 w 12235980"/>
              <a:gd name="connsiteY31" fmla="*/ 99215 h 683507"/>
              <a:gd name="connsiteX32" fmla="*/ 8580043 w 12235980"/>
              <a:gd name="connsiteY32" fmla="*/ 137241 h 683507"/>
              <a:gd name="connsiteX33" fmla="*/ 8635431 w 12235980"/>
              <a:gd name="connsiteY33" fmla="*/ 147947 h 683507"/>
              <a:gd name="connsiteX34" fmla="*/ 8729540 w 12235980"/>
              <a:gd name="connsiteY34" fmla="*/ 180534 h 683507"/>
              <a:gd name="connsiteX35" fmla="*/ 9000200 w 12235980"/>
              <a:gd name="connsiteY35" fmla="*/ 257148 h 683507"/>
              <a:gd name="connsiteX36" fmla="*/ 9150483 w 12235980"/>
              <a:gd name="connsiteY36" fmla="*/ 263702 h 683507"/>
              <a:gd name="connsiteX37" fmla="*/ 9353850 w 12235980"/>
              <a:gd name="connsiteY37" fmla="*/ 223147 h 683507"/>
              <a:gd name="connsiteX38" fmla="*/ 9437883 w 12235980"/>
              <a:gd name="connsiteY38" fmla="*/ 224132 h 683507"/>
              <a:gd name="connsiteX39" fmla="*/ 9470247 w 12235980"/>
              <a:gd name="connsiteY39" fmla="*/ 230724 h 683507"/>
              <a:gd name="connsiteX40" fmla="*/ 9659749 w 12235980"/>
              <a:gd name="connsiteY40" fmla="*/ 229358 h 683507"/>
              <a:gd name="connsiteX41" fmla="*/ 9747627 w 12235980"/>
              <a:gd name="connsiteY41" fmla="*/ 262396 h 683507"/>
              <a:gd name="connsiteX42" fmla="*/ 9798165 w 12235980"/>
              <a:gd name="connsiteY42" fmla="*/ 275925 h 683507"/>
              <a:gd name="connsiteX43" fmla="*/ 9833538 w 12235980"/>
              <a:gd name="connsiteY43" fmla="*/ 291311 h 683507"/>
              <a:gd name="connsiteX44" fmla="*/ 9931125 w 12235980"/>
              <a:gd name="connsiteY44" fmla="*/ 300654 h 683507"/>
              <a:gd name="connsiteX45" fmla="*/ 10227672 w 12235980"/>
              <a:gd name="connsiteY45" fmla="*/ 348512 h 683507"/>
              <a:gd name="connsiteX46" fmla="*/ 10596756 w 12235980"/>
              <a:gd name="connsiteY46" fmla="*/ 349281 h 683507"/>
              <a:gd name="connsiteX47" fmla="*/ 10743198 w 12235980"/>
              <a:gd name="connsiteY47" fmla="*/ 373329 h 683507"/>
              <a:gd name="connsiteX48" fmla="*/ 10777301 w 12235980"/>
              <a:gd name="connsiteY48" fmla="*/ 375623 h 683507"/>
              <a:gd name="connsiteX49" fmla="*/ 10827235 w 12235980"/>
              <a:gd name="connsiteY49" fmla="*/ 389600 h 683507"/>
              <a:gd name="connsiteX50" fmla="*/ 10830785 w 12235980"/>
              <a:gd name="connsiteY50" fmla="*/ 381125 h 683507"/>
              <a:gd name="connsiteX51" fmla="*/ 10845664 w 12235980"/>
              <a:gd name="connsiteY51" fmla="*/ 380196 h 683507"/>
              <a:gd name="connsiteX52" fmla="*/ 10846988 w 12235980"/>
              <a:gd name="connsiteY52" fmla="*/ 379504 h 683507"/>
              <a:gd name="connsiteX53" fmla="*/ 10876491 w 12235980"/>
              <a:gd name="connsiteY53" fmla="*/ 380823 h 683507"/>
              <a:gd name="connsiteX54" fmla="*/ 10882046 w 12235980"/>
              <a:gd name="connsiteY54" fmla="*/ 383855 h 683507"/>
              <a:gd name="connsiteX55" fmla="*/ 10898611 w 12235980"/>
              <a:gd name="connsiteY55" fmla="*/ 381914 h 683507"/>
              <a:gd name="connsiteX56" fmla="*/ 10924341 w 12235980"/>
              <a:gd name="connsiteY56" fmla="*/ 384070 h 683507"/>
              <a:gd name="connsiteX57" fmla="*/ 10924080 w 12235980"/>
              <a:gd name="connsiteY57" fmla="*/ 390144 h 683507"/>
              <a:gd name="connsiteX58" fmla="*/ 10989044 w 12235980"/>
              <a:gd name="connsiteY58" fmla="*/ 391357 h 683507"/>
              <a:gd name="connsiteX59" fmla="*/ 10998150 w 12235980"/>
              <a:gd name="connsiteY59" fmla="*/ 390253 h 683507"/>
              <a:gd name="connsiteX60" fmla="*/ 11003826 w 12235980"/>
              <a:gd name="connsiteY60" fmla="*/ 390728 h 683507"/>
              <a:gd name="connsiteX61" fmla="*/ 11201750 w 12235980"/>
              <a:gd name="connsiteY61" fmla="*/ 390959 h 683507"/>
              <a:gd name="connsiteX62" fmla="*/ 11256574 w 12235980"/>
              <a:gd name="connsiteY62" fmla="*/ 383425 h 683507"/>
              <a:gd name="connsiteX63" fmla="*/ 11268434 w 12235980"/>
              <a:gd name="connsiteY63" fmla="*/ 380120 h 683507"/>
              <a:gd name="connsiteX64" fmla="*/ 11397259 w 12235980"/>
              <a:gd name="connsiteY64" fmla="*/ 388616 h 683507"/>
              <a:gd name="connsiteX65" fmla="*/ 11589501 w 12235980"/>
              <a:gd name="connsiteY65" fmla="*/ 437300 h 683507"/>
              <a:gd name="connsiteX66" fmla="*/ 11679646 w 12235980"/>
              <a:gd name="connsiteY66" fmla="*/ 443420 h 683507"/>
              <a:gd name="connsiteX67" fmla="*/ 11699170 w 12235980"/>
              <a:gd name="connsiteY67" fmla="*/ 449612 h 683507"/>
              <a:gd name="connsiteX68" fmla="*/ 11719612 w 12235980"/>
              <a:gd name="connsiteY68" fmla="*/ 451929 h 683507"/>
              <a:gd name="connsiteX69" fmla="*/ 11723861 w 12235980"/>
              <a:gd name="connsiteY69" fmla="*/ 456666 h 683507"/>
              <a:gd name="connsiteX70" fmla="*/ 11737817 w 12235980"/>
              <a:gd name="connsiteY70" fmla="*/ 459581 h 683507"/>
              <a:gd name="connsiteX71" fmla="*/ 11765116 w 12235980"/>
              <a:gd name="connsiteY71" fmla="*/ 468898 h 683507"/>
              <a:gd name="connsiteX72" fmla="*/ 11770404 w 12235980"/>
              <a:gd name="connsiteY72" fmla="*/ 467291 h 683507"/>
              <a:gd name="connsiteX73" fmla="*/ 11811858 w 12235980"/>
              <a:gd name="connsiteY73" fmla="*/ 476127 h 683507"/>
              <a:gd name="connsiteX74" fmla="*/ 11812514 w 12235980"/>
              <a:gd name="connsiteY74" fmla="*/ 474657 h 683507"/>
              <a:gd name="connsiteX75" fmla="*/ 11824571 w 12235980"/>
              <a:gd name="connsiteY75" fmla="*/ 470200 h 683507"/>
              <a:gd name="connsiteX76" fmla="*/ 11944397 w 12235980"/>
              <a:gd name="connsiteY76" fmla="*/ 443385 h 683507"/>
              <a:gd name="connsiteX77" fmla="*/ 11962667 w 12235980"/>
              <a:gd name="connsiteY77" fmla="*/ 444299 h 683507"/>
              <a:gd name="connsiteX78" fmla="*/ 11969148 w 12235980"/>
              <a:gd name="connsiteY78" fmla="*/ 446080 h 683507"/>
              <a:gd name="connsiteX79" fmla="*/ 12101517 w 12235980"/>
              <a:gd name="connsiteY79" fmla="*/ 428461 h 683507"/>
              <a:gd name="connsiteX80" fmla="*/ 12142585 w 12235980"/>
              <a:gd name="connsiteY80" fmla="*/ 430695 h 683507"/>
              <a:gd name="connsiteX81" fmla="*/ 12196898 w 12235980"/>
              <a:gd name="connsiteY81" fmla="*/ 433803 h 683507"/>
              <a:gd name="connsiteX82" fmla="*/ 12235980 w 12235980"/>
              <a:gd name="connsiteY82" fmla="*/ 431807 h 683507"/>
              <a:gd name="connsiteX83" fmla="*/ 12235980 w 12235980"/>
              <a:gd name="connsiteY83" fmla="*/ 683507 h 683507"/>
              <a:gd name="connsiteX84" fmla="*/ 0 w 12235980"/>
              <a:gd name="connsiteY84" fmla="*/ 683507 h 683507"/>
              <a:gd name="connsiteX85" fmla="*/ 0 w 12235980"/>
              <a:gd name="connsiteY85" fmla="*/ 331669 h 683507"/>
              <a:gd name="connsiteX86" fmla="*/ 3682 w 12235980"/>
              <a:gd name="connsiteY86" fmla="*/ 333062 h 683507"/>
              <a:gd name="connsiteX87" fmla="*/ 220396 w 12235980"/>
              <a:gd name="connsiteY87" fmla="*/ 308088 h 683507"/>
              <a:gd name="connsiteX88" fmla="*/ 564192 w 12235980"/>
              <a:gd name="connsiteY88" fmla="*/ 185328 h 683507"/>
              <a:gd name="connsiteX89" fmla="*/ 626816 w 12235980"/>
              <a:gd name="connsiteY89" fmla="*/ 183095 h 683507"/>
              <a:gd name="connsiteX90" fmla="*/ 755900 w 12235980"/>
              <a:gd name="connsiteY90" fmla="*/ 168937 h 683507"/>
              <a:gd name="connsiteX91" fmla="*/ 1128075 w 12235980"/>
              <a:gd name="connsiteY91" fmla="*/ 167851 h 683507"/>
              <a:gd name="connsiteX92" fmla="*/ 1222586 w 12235980"/>
              <a:gd name="connsiteY92" fmla="*/ 169010 h 683507"/>
              <a:gd name="connsiteX93" fmla="*/ 1497215 w 12235980"/>
              <a:gd name="connsiteY93" fmla="*/ 182610 h 683507"/>
              <a:gd name="connsiteX94" fmla="*/ 1805136 w 12235980"/>
              <a:gd name="connsiteY94" fmla="*/ 134602 h 683507"/>
              <a:gd name="connsiteX95" fmla="*/ 2045329 w 12235980"/>
              <a:gd name="connsiteY95" fmla="*/ 127192 h 683507"/>
              <a:gd name="connsiteX96" fmla="*/ 2116300 w 12235980"/>
              <a:gd name="connsiteY96" fmla="*/ 102003 h 683507"/>
              <a:gd name="connsiteX97" fmla="*/ 2151073 w 12235980"/>
              <a:gd name="connsiteY97" fmla="*/ 103099 h 683507"/>
              <a:gd name="connsiteX98" fmla="*/ 2445595 w 12235980"/>
              <a:gd name="connsiteY98" fmla="*/ 77849 h 683507"/>
              <a:gd name="connsiteX99" fmla="*/ 2703508 w 12235980"/>
              <a:gd name="connsiteY99" fmla="*/ 76614 h 683507"/>
              <a:gd name="connsiteX100" fmla="*/ 2993271 w 12235980"/>
              <a:gd name="connsiteY100" fmla="*/ 58917 h 683507"/>
              <a:gd name="connsiteX101" fmla="*/ 3027933 w 12235980"/>
              <a:gd name="connsiteY101" fmla="*/ 52576 h 683507"/>
              <a:gd name="connsiteX102" fmla="*/ 3141740 w 12235980"/>
              <a:gd name="connsiteY102" fmla="*/ 40632 h 683507"/>
              <a:gd name="connsiteX103" fmla="*/ 3280126 w 12235980"/>
              <a:gd name="connsiteY103" fmla="*/ 33159 h 683507"/>
              <a:gd name="connsiteX104" fmla="*/ 3621224 w 12235980"/>
              <a:gd name="connsiteY104" fmla="*/ 15686 h 683507"/>
              <a:gd name="connsiteX105" fmla="*/ 3940844 w 12235980"/>
              <a:gd name="connsiteY105" fmla="*/ 0 h 683507"/>
              <a:gd name="connsiteX106" fmla="*/ 4075841 w 12235980"/>
              <a:gd name="connsiteY106" fmla="*/ 7012 h 683507"/>
              <a:gd name="connsiteX0" fmla="*/ 4075841 w 12235980"/>
              <a:gd name="connsiteY0" fmla="*/ 7012 h 683507"/>
              <a:gd name="connsiteX1" fmla="*/ 4181128 w 12235980"/>
              <a:gd name="connsiteY1" fmla="*/ 11398 h 683507"/>
              <a:gd name="connsiteX2" fmla="*/ 4493459 w 12235980"/>
              <a:gd name="connsiteY2" fmla="*/ 5162 h 683507"/>
              <a:gd name="connsiteX3" fmla="*/ 4669677 w 12235980"/>
              <a:gd name="connsiteY3" fmla="*/ 13746 h 683507"/>
              <a:gd name="connsiteX4" fmla="*/ 4840533 w 12235980"/>
              <a:gd name="connsiteY4" fmla="*/ 35643 h 683507"/>
              <a:gd name="connsiteX5" fmla="*/ 5083106 w 12235980"/>
              <a:gd name="connsiteY5" fmla="*/ 75323 h 683507"/>
              <a:gd name="connsiteX6" fmla="*/ 5225104 w 12235980"/>
              <a:gd name="connsiteY6" fmla="*/ 81282 h 683507"/>
              <a:gd name="connsiteX7" fmla="*/ 5305069 w 12235980"/>
              <a:gd name="connsiteY7" fmla="*/ 95361 h 683507"/>
              <a:gd name="connsiteX8" fmla="*/ 5487038 w 12235980"/>
              <a:gd name="connsiteY8" fmla="*/ 100925 h 683507"/>
              <a:gd name="connsiteX9" fmla="*/ 5658217 w 12235980"/>
              <a:gd name="connsiteY9" fmla="*/ 75461 h 683507"/>
              <a:gd name="connsiteX10" fmla="*/ 5761349 w 12235980"/>
              <a:gd name="connsiteY10" fmla="*/ 63696 h 683507"/>
              <a:gd name="connsiteX11" fmla="*/ 5826676 w 12235980"/>
              <a:gd name="connsiteY11" fmla="*/ 61414 h 683507"/>
              <a:gd name="connsiteX12" fmla="*/ 6109388 w 12235980"/>
              <a:gd name="connsiteY12" fmla="*/ 64255 h 683507"/>
              <a:gd name="connsiteX13" fmla="*/ 6241432 w 12235980"/>
              <a:gd name="connsiteY13" fmla="*/ 56127 h 683507"/>
              <a:gd name="connsiteX14" fmla="*/ 6350069 w 12235980"/>
              <a:gd name="connsiteY14" fmla="*/ 55088 h 683507"/>
              <a:gd name="connsiteX15" fmla="*/ 6531624 w 12235980"/>
              <a:gd name="connsiteY15" fmla="*/ 40652 h 683507"/>
              <a:gd name="connsiteX16" fmla="*/ 6569834 w 12235980"/>
              <a:gd name="connsiteY16" fmla="*/ 40418 h 683507"/>
              <a:gd name="connsiteX17" fmla="*/ 6600919 w 12235980"/>
              <a:gd name="connsiteY17" fmla="*/ 51494 h 683507"/>
              <a:gd name="connsiteX18" fmla="*/ 6606597 w 12235980"/>
              <a:gd name="connsiteY18" fmla="*/ 63893 h 683507"/>
              <a:gd name="connsiteX19" fmla="*/ 6627331 w 12235980"/>
              <a:gd name="connsiteY19" fmla="*/ 65576 h 683507"/>
              <a:gd name="connsiteX20" fmla="*/ 6632477 w 12235980"/>
              <a:gd name="connsiteY20" fmla="*/ 68379 h 683507"/>
              <a:gd name="connsiteX21" fmla="*/ 6662363 w 12235980"/>
              <a:gd name="connsiteY21" fmla="*/ 82098 h 683507"/>
              <a:gd name="connsiteX22" fmla="*/ 6854478 w 12235980"/>
              <a:gd name="connsiteY22" fmla="*/ 101570 h 683507"/>
              <a:gd name="connsiteX23" fmla="*/ 7134703 w 12235980"/>
              <a:gd name="connsiteY23" fmla="*/ 99878 h 683507"/>
              <a:gd name="connsiteX24" fmla="*/ 7399316 w 12235980"/>
              <a:gd name="connsiteY24" fmla="*/ 76443 h 683507"/>
              <a:gd name="connsiteX25" fmla="*/ 7683619 w 12235980"/>
              <a:gd name="connsiteY25" fmla="*/ 38640 h 683507"/>
              <a:gd name="connsiteX26" fmla="*/ 7764233 w 12235980"/>
              <a:gd name="connsiteY26" fmla="*/ 62434 h 683507"/>
              <a:gd name="connsiteX27" fmla="*/ 7812697 w 12235980"/>
              <a:gd name="connsiteY27" fmla="*/ 45443 h 683507"/>
              <a:gd name="connsiteX28" fmla="*/ 7897900 w 12235980"/>
              <a:gd name="connsiteY28" fmla="*/ 57299 h 683507"/>
              <a:gd name="connsiteX29" fmla="*/ 8087588 w 12235980"/>
              <a:gd name="connsiteY29" fmla="*/ 40333 h 683507"/>
              <a:gd name="connsiteX30" fmla="*/ 8280549 w 12235980"/>
              <a:gd name="connsiteY30" fmla="*/ 54433 h 683507"/>
              <a:gd name="connsiteX31" fmla="*/ 8429957 w 12235980"/>
              <a:gd name="connsiteY31" fmla="*/ 99215 h 683507"/>
              <a:gd name="connsiteX32" fmla="*/ 8580043 w 12235980"/>
              <a:gd name="connsiteY32" fmla="*/ 137241 h 683507"/>
              <a:gd name="connsiteX33" fmla="*/ 8635431 w 12235980"/>
              <a:gd name="connsiteY33" fmla="*/ 147947 h 683507"/>
              <a:gd name="connsiteX34" fmla="*/ 8729540 w 12235980"/>
              <a:gd name="connsiteY34" fmla="*/ 180534 h 683507"/>
              <a:gd name="connsiteX35" fmla="*/ 9000200 w 12235980"/>
              <a:gd name="connsiteY35" fmla="*/ 257148 h 683507"/>
              <a:gd name="connsiteX36" fmla="*/ 9150483 w 12235980"/>
              <a:gd name="connsiteY36" fmla="*/ 263702 h 683507"/>
              <a:gd name="connsiteX37" fmla="*/ 9353850 w 12235980"/>
              <a:gd name="connsiteY37" fmla="*/ 223147 h 683507"/>
              <a:gd name="connsiteX38" fmla="*/ 9437883 w 12235980"/>
              <a:gd name="connsiteY38" fmla="*/ 224132 h 683507"/>
              <a:gd name="connsiteX39" fmla="*/ 9470247 w 12235980"/>
              <a:gd name="connsiteY39" fmla="*/ 230724 h 683507"/>
              <a:gd name="connsiteX40" fmla="*/ 9659749 w 12235980"/>
              <a:gd name="connsiteY40" fmla="*/ 229358 h 683507"/>
              <a:gd name="connsiteX41" fmla="*/ 9747627 w 12235980"/>
              <a:gd name="connsiteY41" fmla="*/ 262396 h 683507"/>
              <a:gd name="connsiteX42" fmla="*/ 9798165 w 12235980"/>
              <a:gd name="connsiteY42" fmla="*/ 275925 h 683507"/>
              <a:gd name="connsiteX43" fmla="*/ 9833538 w 12235980"/>
              <a:gd name="connsiteY43" fmla="*/ 291311 h 683507"/>
              <a:gd name="connsiteX44" fmla="*/ 9931125 w 12235980"/>
              <a:gd name="connsiteY44" fmla="*/ 300654 h 683507"/>
              <a:gd name="connsiteX45" fmla="*/ 10227672 w 12235980"/>
              <a:gd name="connsiteY45" fmla="*/ 348512 h 683507"/>
              <a:gd name="connsiteX46" fmla="*/ 10596756 w 12235980"/>
              <a:gd name="connsiteY46" fmla="*/ 349281 h 683507"/>
              <a:gd name="connsiteX47" fmla="*/ 10743198 w 12235980"/>
              <a:gd name="connsiteY47" fmla="*/ 373329 h 683507"/>
              <a:gd name="connsiteX48" fmla="*/ 10777301 w 12235980"/>
              <a:gd name="connsiteY48" fmla="*/ 375623 h 683507"/>
              <a:gd name="connsiteX49" fmla="*/ 10827235 w 12235980"/>
              <a:gd name="connsiteY49" fmla="*/ 389600 h 683507"/>
              <a:gd name="connsiteX50" fmla="*/ 10830785 w 12235980"/>
              <a:gd name="connsiteY50" fmla="*/ 381125 h 683507"/>
              <a:gd name="connsiteX51" fmla="*/ 10845664 w 12235980"/>
              <a:gd name="connsiteY51" fmla="*/ 380196 h 683507"/>
              <a:gd name="connsiteX52" fmla="*/ 10846988 w 12235980"/>
              <a:gd name="connsiteY52" fmla="*/ 379504 h 683507"/>
              <a:gd name="connsiteX53" fmla="*/ 10876491 w 12235980"/>
              <a:gd name="connsiteY53" fmla="*/ 380823 h 683507"/>
              <a:gd name="connsiteX54" fmla="*/ 10882046 w 12235980"/>
              <a:gd name="connsiteY54" fmla="*/ 383855 h 683507"/>
              <a:gd name="connsiteX55" fmla="*/ 10898611 w 12235980"/>
              <a:gd name="connsiteY55" fmla="*/ 381914 h 683507"/>
              <a:gd name="connsiteX56" fmla="*/ 10924341 w 12235980"/>
              <a:gd name="connsiteY56" fmla="*/ 384070 h 683507"/>
              <a:gd name="connsiteX57" fmla="*/ 10924080 w 12235980"/>
              <a:gd name="connsiteY57" fmla="*/ 390144 h 683507"/>
              <a:gd name="connsiteX58" fmla="*/ 10989044 w 12235980"/>
              <a:gd name="connsiteY58" fmla="*/ 391357 h 683507"/>
              <a:gd name="connsiteX59" fmla="*/ 10998150 w 12235980"/>
              <a:gd name="connsiteY59" fmla="*/ 390253 h 683507"/>
              <a:gd name="connsiteX60" fmla="*/ 11003826 w 12235980"/>
              <a:gd name="connsiteY60" fmla="*/ 390728 h 683507"/>
              <a:gd name="connsiteX61" fmla="*/ 11201750 w 12235980"/>
              <a:gd name="connsiteY61" fmla="*/ 390959 h 683507"/>
              <a:gd name="connsiteX62" fmla="*/ 11256574 w 12235980"/>
              <a:gd name="connsiteY62" fmla="*/ 383425 h 683507"/>
              <a:gd name="connsiteX63" fmla="*/ 11268434 w 12235980"/>
              <a:gd name="connsiteY63" fmla="*/ 380120 h 683507"/>
              <a:gd name="connsiteX64" fmla="*/ 11397259 w 12235980"/>
              <a:gd name="connsiteY64" fmla="*/ 388616 h 683507"/>
              <a:gd name="connsiteX65" fmla="*/ 11589501 w 12235980"/>
              <a:gd name="connsiteY65" fmla="*/ 437300 h 683507"/>
              <a:gd name="connsiteX66" fmla="*/ 11679646 w 12235980"/>
              <a:gd name="connsiteY66" fmla="*/ 443420 h 683507"/>
              <a:gd name="connsiteX67" fmla="*/ 11699170 w 12235980"/>
              <a:gd name="connsiteY67" fmla="*/ 449612 h 683507"/>
              <a:gd name="connsiteX68" fmla="*/ 11719612 w 12235980"/>
              <a:gd name="connsiteY68" fmla="*/ 451929 h 683507"/>
              <a:gd name="connsiteX69" fmla="*/ 11723861 w 12235980"/>
              <a:gd name="connsiteY69" fmla="*/ 456666 h 683507"/>
              <a:gd name="connsiteX70" fmla="*/ 11737817 w 12235980"/>
              <a:gd name="connsiteY70" fmla="*/ 459581 h 683507"/>
              <a:gd name="connsiteX71" fmla="*/ 11765116 w 12235980"/>
              <a:gd name="connsiteY71" fmla="*/ 468898 h 683507"/>
              <a:gd name="connsiteX72" fmla="*/ 11770404 w 12235980"/>
              <a:gd name="connsiteY72" fmla="*/ 467291 h 683507"/>
              <a:gd name="connsiteX73" fmla="*/ 11811858 w 12235980"/>
              <a:gd name="connsiteY73" fmla="*/ 476127 h 683507"/>
              <a:gd name="connsiteX74" fmla="*/ 11812514 w 12235980"/>
              <a:gd name="connsiteY74" fmla="*/ 474657 h 683507"/>
              <a:gd name="connsiteX75" fmla="*/ 11824571 w 12235980"/>
              <a:gd name="connsiteY75" fmla="*/ 470200 h 683507"/>
              <a:gd name="connsiteX76" fmla="*/ 11944397 w 12235980"/>
              <a:gd name="connsiteY76" fmla="*/ 443385 h 683507"/>
              <a:gd name="connsiteX77" fmla="*/ 11962667 w 12235980"/>
              <a:gd name="connsiteY77" fmla="*/ 444299 h 683507"/>
              <a:gd name="connsiteX78" fmla="*/ 11969148 w 12235980"/>
              <a:gd name="connsiteY78" fmla="*/ 446080 h 683507"/>
              <a:gd name="connsiteX79" fmla="*/ 12101517 w 12235980"/>
              <a:gd name="connsiteY79" fmla="*/ 428461 h 683507"/>
              <a:gd name="connsiteX80" fmla="*/ 12142585 w 12235980"/>
              <a:gd name="connsiteY80" fmla="*/ 430695 h 683507"/>
              <a:gd name="connsiteX81" fmla="*/ 12196898 w 12235980"/>
              <a:gd name="connsiteY81" fmla="*/ 433803 h 683507"/>
              <a:gd name="connsiteX82" fmla="*/ 12235980 w 12235980"/>
              <a:gd name="connsiteY82" fmla="*/ 431807 h 683507"/>
              <a:gd name="connsiteX83" fmla="*/ 12235980 w 12235980"/>
              <a:gd name="connsiteY83" fmla="*/ 683507 h 683507"/>
              <a:gd name="connsiteX84" fmla="*/ 0 w 12235980"/>
              <a:gd name="connsiteY84" fmla="*/ 683507 h 683507"/>
              <a:gd name="connsiteX85" fmla="*/ 0 w 12235980"/>
              <a:gd name="connsiteY85" fmla="*/ 331669 h 683507"/>
              <a:gd name="connsiteX86" fmla="*/ 3682 w 12235980"/>
              <a:gd name="connsiteY86" fmla="*/ 333062 h 683507"/>
              <a:gd name="connsiteX87" fmla="*/ 220396 w 12235980"/>
              <a:gd name="connsiteY87" fmla="*/ 308088 h 683507"/>
              <a:gd name="connsiteX88" fmla="*/ 564192 w 12235980"/>
              <a:gd name="connsiteY88" fmla="*/ 185328 h 683507"/>
              <a:gd name="connsiteX89" fmla="*/ 626816 w 12235980"/>
              <a:gd name="connsiteY89" fmla="*/ 183095 h 683507"/>
              <a:gd name="connsiteX90" fmla="*/ 755900 w 12235980"/>
              <a:gd name="connsiteY90" fmla="*/ 168937 h 683507"/>
              <a:gd name="connsiteX91" fmla="*/ 1128075 w 12235980"/>
              <a:gd name="connsiteY91" fmla="*/ 167851 h 683507"/>
              <a:gd name="connsiteX92" fmla="*/ 1222586 w 12235980"/>
              <a:gd name="connsiteY92" fmla="*/ 169010 h 683507"/>
              <a:gd name="connsiteX93" fmla="*/ 1497215 w 12235980"/>
              <a:gd name="connsiteY93" fmla="*/ 182610 h 683507"/>
              <a:gd name="connsiteX94" fmla="*/ 1805136 w 12235980"/>
              <a:gd name="connsiteY94" fmla="*/ 134602 h 683507"/>
              <a:gd name="connsiteX95" fmla="*/ 2045329 w 12235980"/>
              <a:gd name="connsiteY95" fmla="*/ 127192 h 683507"/>
              <a:gd name="connsiteX96" fmla="*/ 2116300 w 12235980"/>
              <a:gd name="connsiteY96" fmla="*/ 102003 h 683507"/>
              <a:gd name="connsiteX97" fmla="*/ 2151073 w 12235980"/>
              <a:gd name="connsiteY97" fmla="*/ 103099 h 683507"/>
              <a:gd name="connsiteX98" fmla="*/ 2445595 w 12235980"/>
              <a:gd name="connsiteY98" fmla="*/ 77849 h 683507"/>
              <a:gd name="connsiteX99" fmla="*/ 2703508 w 12235980"/>
              <a:gd name="connsiteY99" fmla="*/ 76614 h 683507"/>
              <a:gd name="connsiteX100" fmla="*/ 2993271 w 12235980"/>
              <a:gd name="connsiteY100" fmla="*/ 58917 h 683507"/>
              <a:gd name="connsiteX101" fmla="*/ 3027933 w 12235980"/>
              <a:gd name="connsiteY101" fmla="*/ 52576 h 683507"/>
              <a:gd name="connsiteX102" fmla="*/ 3141740 w 12235980"/>
              <a:gd name="connsiteY102" fmla="*/ 40632 h 683507"/>
              <a:gd name="connsiteX103" fmla="*/ 3280126 w 12235980"/>
              <a:gd name="connsiteY103" fmla="*/ 33159 h 683507"/>
              <a:gd name="connsiteX104" fmla="*/ 3621224 w 12235980"/>
              <a:gd name="connsiteY104" fmla="*/ 15686 h 683507"/>
              <a:gd name="connsiteX105" fmla="*/ 3940844 w 12235980"/>
              <a:gd name="connsiteY105" fmla="*/ 0 h 683507"/>
              <a:gd name="connsiteX106" fmla="*/ 4075841 w 12235980"/>
              <a:gd name="connsiteY106" fmla="*/ 7012 h 683507"/>
              <a:gd name="connsiteX0" fmla="*/ 4075841 w 12235980"/>
              <a:gd name="connsiteY0" fmla="*/ 7012 h 683507"/>
              <a:gd name="connsiteX1" fmla="*/ 4181128 w 12235980"/>
              <a:gd name="connsiteY1" fmla="*/ 11398 h 683507"/>
              <a:gd name="connsiteX2" fmla="*/ 4493459 w 12235980"/>
              <a:gd name="connsiteY2" fmla="*/ 5162 h 683507"/>
              <a:gd name="connsiteX3" fmla="*/ 4669677 w 12235980"/>
              <a:gd name="connsiteY3" fmla="*/ 13746 h 683507"/>
              <a:gd name="connsiteX4" fmla="*/ 4840533 w 12235980"/>
              <a:gd name="connsiteY4" fmla="*/ 35643 h 683507"/>
              <a:gd name="connsiteX5" fmla="*/ 5083106 w 12235980"/>
              <a:gd name="connsiteY5" fmla="*/ 75323 h 683507"/>
              <a:gd name="connsiteX6" fmla="*/ 5225104 w 12235980"/>
              <a:gd name="connsiteY6" fmla="*/ 81282 h 683507"/>
              <a:gd name="connsiteX7" fmla="*/ 5305069 w 12235980"/>
              <a:gd name="connsiteY7" fmla="*/ 95361 h 683507"/>
              <a:gd name="connsiteX8" fmla="*/ 5487038 w 12235980"/>
              <a:gd name="connsiteY8" fmla="*/ 100925 h 683507"/>
              <a:gd name="connsiteX9" fmla="*/ 5658217 w 12235980"/>
              <a:gd name="connsiteY9" fmla="*/ 75461 h 683507"/>
              <a:gd name="connsiteX10" fmla="*/ 5761349 w 12235980"/>
              <a:gd name="connsiteY10" fmla="*/ 63696 h 683507"/>
              <a:gd name="connsiteX11" fmla="*/ 5826676 w 12235980"/>
              <a:gd name="connsiteY11" fmla="*/ 61414 h 683507"/>
              <a:gd name="connsiteX12" fmla="*/ 6109388 w 12235980"/>
              <a:gd name="connsiteY12" fmla="*/ 64255 h 683507"/>
              <a:gd name="connsiteX13" fmla="*/ 6241432 w 12235980"/>
              <a:gd name="connsiteY13" fmla="*/ 56127 h 683507"/>
              <a:gd name="connsiteX14" fmla="*/ 6350069 w 12235980"/>
              <a:gd name="connsiteY14" fmla="*/ 55088 h 683507"/>
              <a:gd name="connsiteX15" fmla="*/ 6531624 w 12235980"/>
              <a:gd name="connsiteY15" fmla="*/ 40652 h 683507"/>
              <a:gd name="connsiteX16" fmla="*/ 6569834 w 12235980"/>
              <a:gd name="connsiteY16" fmla="*/ 40418 h 683507"/>
              <a:gd name="connsiteX17" fmla="*/ 6600919 w 12235980"/>
              <a:gd name="connsiteY17" fmla="*/ 51494 h 683507"/>
              <a:gd name="connsiteX18" fmla="*/ 6606597 w 12235980"/>
              <a:gd name="connsiteY18" fmla="*/ 63893 h 683507"/>
              <a:gd name="connsiteX19" fmla="*/ 6627331 w 12235980"/>
              <a:gd name="connsiteY19" fmla="*/ 65576 h 683507"/>
              <a:gd name="connsiteX20" fmla="*/ 6632477 w 12235980"/>
              <a:gd name="connsiteY20" fmla="*/ 68379 h 683507"/>
              <a:gd name="connsiteX21" fmla="*/ 6662363 w 12235980"/>
              <a:gd name="connsiteY21" fmla="*/ 82098 h 683507"/>
              <a:gd name="connsiteX22" fmla="*/ 6854478 w 12235980"/>
              <a:gd name="connsiteY22" fmla="*/ 101570 h 683507"/>
              <a:gd name="connsiteX23" fmla="*/ 7134703 w 12235980"/>
              <a:gd name="connsiteY23" fmla="*/ 99878 h 683507"/>
              <a:gd name="connsiteX24" fmla="*/ 7399316 w 12235980"/>
              <a:gd name="connsiteY24" fmla="*/ 76443 h 683507"/>
              <a:gd name="connsiteX25" fmla="*/ 7683619 w 12235980"/>
              <a:gd name="connsiteY25" fmla="*/ 38640 h 683507"/>
              <a:gd name="connsiteX26" fmla="*/ 7764233 w 12235980"/>
              <a:gd name="connsiteY26" fmla="*/ 62434 h 683507"/>
              <a:gd name="connsiteX27" fmla="*/ 7812697 w 12235980"/>
              <a:gd name="connsiteY27" fmla="*/ 45443 h 683507"/>
              <a:gd name="connsiteX28" fmla="*/ 7897900 w 12235980"/>
              <a:gd name="connsiteY28" fmla="*/ 57299 h 683507"/>
              <a:gd name="connsiteX29" fmla="*/ 8087588 w 12235980"/>
              <a:gd name="connsiteY29" fmla="*/ 40333 h 683507"/>
              <a:gd name="connsiteX30" fmla="*/ 8280549 w 12235980"/>
              <a:gd name="connsiteY30" fmla="*/ 54433 h 683507"/>
              <a:gd name="connsiteX31" fmla="*/ 8429957 w 12235980"/>
              <a:gd name="connsiteY31" fmla="*/ 99215 h 683507"/>
              <a:gd name="connsiteX32" fmla="*/ 8580043 w 12235980"/>
              <a:gd name="connsiteY32" fmla="*/ 137241 h 683507"/>
              <a:gd name="connsiteX33" fmla="*/ 8635431 w 12235980"/>
              <a:gd name="connsiteY33" fmla="*/ 147947 h 683507"/>
              <a:gd name="connsiteX34" fmla="*/ 8729540 w 12235980"/>
              <a:gd name="connsiteY34" fmla="*/ 180534 h 683507"/>
              <a:gd name="connsiteX35" fmla="*/ 9000200 w 12235980"/>
              <a:gd name="connsiteY35" fmla="*/ 257148 h 683507"/>
              <a:gd name="connsiteX36" fmla="*/ 9150483 w 12235980"/>
              <a:gd name="connsiteY36" fmla="*/ 263702 h 683507"/>
              <a:gd name="connsiteX37" fmla="*/ 9353850 w 12235980"/>
              <a:gd name="connsiteY37" fmla="*/ 223147 h 683507"/>
              <a:gd name="connsiteX38" fmla="*/ 9437883 w 12235980"/>
              <a:gd name="connsiteY38" fmla="*/ 224132 h 683507"/>
              <a:gd name="connsiteX39" fmla="*/ 9470247 w 12235980"/>
              <a:gd name="connsiteY39" fmla="*/ 230724 h 683507"/>
              <a:gd name="connsiteX40" fmla="*/ 9659749 w 12235980"/>
              <a:gd name="connsiteY40" fmla="*/ 229358 h 683507"/>
              <a:gd name="connsiteX41" fmla="*/ 9747627 w 12235980"/>
              <a:gd name="connsiteY41" fmla="*/ 262396 h 683507"/>
              <a:gd name="connsiteX42" fmla="*/ 9798165 w 12235980"/>
              <a:gd name="connsiteY42" fmla="*/ 275925 h 683507"/>
              <a:gd name="connsiteX43" fmla="*/ 9833538 w 12235980"/>
              <a:gd name="connsiteY43" fmla="*/ 291311 h 683507"/>
              <a:gd name="connsiteX44" fmla="*/ 9931125 w 12235980"/>
              <a:gd name="connsiteY44" fmla="*/ 300654 h 683507"/>
              <a:gd name="connsiteX45" fmla="*/ 10227672 w 12235980"/>
              <a:gd name="connsiteY45" fmla="*/ 348512 h 683507"/>
              <a:gd name="connsiteX46" fmla="*/ 10596756 w 12235980"/>
              <a:gd name="connsiteY46" fmla="*/ 349281 h 683507"/>
              <a:gd name="connsiteX47" fmla="*/ 10743198 w 12235980"/>
              <a:gd name="connsiteY47" fmla="*/ 373329 h 683507"/>
              <a:gd name="connsiteX48" fmla="*/ 10777301 w 12235980"/>
              <a:gd name="connsiteY48" fmla="*/ 375623 h 683507"/>
              <a:gd name="connsiteX49" fmla="*/ 10827235 w 12235980"/>
              <a:gd name="connsiteY49" fmla="*/ 389600 h 683507"/>
              <a:gd name="connsiteX50" fmla="*/ 10830785 w 12235980"/>
              <a:gd name="connsiteY50" fmla="*/ 381125 h 683507"/>
              <a:gd name="connsiteX51" fmla="*/ 10845664 w 12235980"/>
              <a:gd name="connsiteY51" fmla="*/ 380196 h 683507"/>
              <a:gd name="connsiteX52" fmla="*/ 10846988 w 12235980"/>
              <a:gd name="connsiteY52" fmla="*/ 379504 h 683507"/>
              <a:gd name="connsiteX53" fmla="*/ 10876491 w 12235980"/>
              <a:gd name="connsiteY53" fmla="*/ 380823 h 683507"/>
              <a:gd name="connsiteX54" fmla="*/ 10882046 w 12235980"/>
              <a:gd name="connsiteY54" fmla="*/ 383855 h 683507"/>
              <a:gd name="connsiteX55" fmla="*/ 10898611 w 12235980"/>
              <a:gd name="connsiteY55" fmla="*/ 381914 h 683507"/>
              <a:gd name="connsiteX56" fmla="*/ 10924341 w 12235980"/>
              <a:gd name="connsiteY56" fmla="*/ 384070 h 683507"/>
              <a:gd name="connsiteX57" fmla="*/ 10924080 w 12235980"/>
              <a:gd name="connsiteY57" fmla="*/ 390144 h 683507"/>
              <a:gd name="connsiteX58" fmla="*/ 10989044 w 12235980"/>
              <a:gd name="connsiteY58" fmla="*/ 391357 h 683507"/>
              <a:gd name="connsiteX59" fmla="*/ 10998150 w 12235980"/>
              <a:gd name="connsiteY59" fmla="*/ 390253 h 683507"/>
              <a:gd name="connsiteX60" fmla="*/ 11003826 w 12235980"/>
              <a:gd name="connsiteY60" fmla="*/ 390728 h 683507"/>
              <a:gd name="connsiteX61" fmla="*/ 11201750 w 12235980"/>
              <a:gd name="connsiteY61" fmla="*/ 390959 h 683507"/>
              <a:gd name="connsiteX62" fmla="*/ 11256574 w 12235980"/>
              <a:gd name="connsiteY62" fmla="*/ 383425 h 683507"/>
              <a:gd name="connsiteX63" fmla="*/ 11268434 w 12235980"/>
              <a:gd name="connsiteY63" fmla="*/ 380120 h 683507"/>
              <a:gd name="connsiteX64" fmla="*/ 11397259 w 12235980"/>
              <a:gd name="connsiteY64" fmla="*/ 388616 h 683507"/>
              <a:gd name="connsiteX65" fmla="*/ 11589501 w 12235980"/>
              <a:gd name="connsiteY65" fmla="*/ 437300 h 683507"/>
              <a:gd name="connsiteX66" fmla="*/ 11679646 w 12235980"/>
              <a:gd name="connsiteY66" fmla="*/ 443420 h 683507"/>
              <a:gd name="connsiteX67" fmla="*/ 11699170 w 12235980"/>
              <a:gd name="connsiteY67" fmla="*/ 449612 h 683507"/>
              <a:gd name="connsiteX68" fmla="*/ 11719612 w 12235980"/>
              <a:gd name="connsiteY68" fmla="*/ 451929 h 683507"/>
              <a:gd name="connsiteX69" fmla="*/ 11723861 w 12235980"/>
              <a:gd name="connsiteY69" fmla="*/ 456666 h 683507"/>
              <a:gd name="connsiteX70" fmla="*/ 11737817 w 12235980"/>
              <a:gd name="connsiteY70" fmla="*/ 459581 h 683507"/>
              <a:gd name="connsiteX71" fmla="*/ 11765116 w 12235980"/>
              <a:gd name="connsiteY71" fmla="*/ 468898 h 683507"/>
              <a:gd name="connsiteX72" fmla="*/ 11770404 w 12235980"/>
              <a:gd name="connsiteY72" fmla="*/ 467291 h 683507"/>
              <a:gd name="connsiteX73" fmla="*/ 11811858 w 12235980"/>
              <a:gd name="connsiteY73" fmla="*/ 476127 h 683507"/>
              <a:gd name="connsiteX74" fmla="*/ 11812514 w 12235980"/>
              <a:gd name="connsiteY74" fmla="*/ 474657 h 683507"/>
              <a:gd name="connsiteX75" fmla="*/ 11824571 w 12235980"/>
              <a:gd name="connsiteY75" fmla="*/ 470200 h 683507"/>
              <a:gd name="connsiteX76" fmla="*/ 11944397 w 12235980"/>
              <a:gd name="connsiteY76" fmla="*/ 443385 h 683507"/>
              <a:gd name="connsiteX77" fmla="*/ 11962667 w 12235980"/>
              <a:gd name="connsiteY77" fmla="*/ 444299 h 683507"/>
              <a:gd name="connsiteX78" fmla="*/ 11969148 w 12235980"/>
              <a:gd name="connsiteY78" fmla="*/ 446080 h 683507"/>
              <a:gd name="connsiteX79" fmla="*/ 12101517 w 12235980"/>
              <a:gd name="connsiteY79" fmla="*/ 428461 h 683507"/>
              <a:gd name="connsiteX80" fmla="*/ 12142585 w 12235980"/>
              <a:gd name="connsiteY80" fmla="*/ 430695 h 683507"/>
              <a:gd name="connsiteX81" fmla="*/ 12196898 w 12235980"/>
              <a:gd name="connsiteY81" fmla="*/ 433803 h 683507"/>
              <a:gd name="connsiteX82" fmla="*/ 12235980 w 12235980"/>
              <a:gd name="connsiteY82" fmla="*/ 431807 h 683507"/>
              <a:gd name="connsiteX83" fmla="*/ 12235980 w 12235980"/>
              <a:gd name="connsiteY83" fmla="*/ 683507 h 683507"/>
              <a:gd name="connsiteX84" fmla="*/ 0 w 12235980"/>
              <a:gd name="connsiteY84" fmla="*/ 683507 h 683507"/>
              <a:gd name="connsiteX85" fmla="*/ 0 w 12235980"/>
              <a:gd name="connsiteY85" fmla="*/ 331669 h 683507"/>
              <a:gd name="connsiteX86" fmla="*/ 3682 w 12235980"/>
              <a:gd name="connsiteY86" fmla="*/ 333062 h 683507"/>
              <a:gd name="connsiteX87" fmla="*/ 220396 w 12235980"/>
              <a:gd name="connsiteY87" fmla="*/ 308088 h 683507"/>
              <a:gd name="connsiteX88" fmla="*/ 498878 w 12235980"/>
              <a:gd name="connsiteY88" fmla="*/ 195376 h 683507"/>
              <a:gd name="connsiteX89" fmla="*/ 626816 w 12235980"/>
              <a:gd name="connsiteY89" fmla="*/ 183095 h 683507"/>
              <a:gd name="connsiteX90" fmla="*/ 755900 w 12235980"/>
              <a:gd name="connsiteY90" fmla="*/ 168937 h 683507"/>
              <a:gd name="connsiteX91" fmla="*/ 1128075 w 12235980"/>
              <a:gd name="connsiteY91" fmla="*/ 167851 h 683507"/>
              <a:gd name="connsiteX92" fmla="*/ 1222586 w 12235980"/>
              <a:gd name="connsiteY92" fmla="*/ 169010 h 683507"/>
              <a:gd name="connsiteX93" fmla="*/ 1497215 w 12235980"/>
              <a:gd name="connsiteY93" fmla="*/ 182610 h 683507"/>
              <a:gd name="connsiteX94" fmla="*/ 1805136 w 12235980"/>
              <a:gd name="connsiteY94" fmla="*/ 134602 h 683507"/>
              <a:gd name="connsiteX95" fmla="*/ 2045329 w 12235980"/>
              <a:gd name="connsiteY95" fmla="*/ 127192 h 683507"/>
              <a:gd name="connsiteX96" fmla="*/ 2116300 w 12235980"/>
              <a:gd name="connsiteY96" fmla="*/ 102003 h 683507"/>
              <a:gd name="connsiteX97" fmla="*/ 2151073 w 12235980"/>
              <a:gd name="connsiteY97" fmla="*/ 103099 h 683507"/>
              <a:gd name="connsiteX98" fmla="*/ 2445595 w 12235980"/>
              <a:gd name="connsiteY98" fmla="*/ 77849 h 683507"/>
              <a:gd name="connsiteX99" fmla="*/ 2703508 w 12235980"/>
              <a:gd name="connsiteY99" fmla="*/ 76614 h 683507"/>
              <a:gd name="connsiteX100" fmla="*/ 2993271 w 12235980"/>
              <a:gd name="connsiteY100" fmla="*/ 58917 h 683507"/>
              <a:gd name="connsiteX101" fmla="*/ 3027933 w 12235980"/>
              <a:gd name="connsiteY101" fmla="*/ 52576 h 683507"/>
              <a:gd name="connsiteX102" fmla="*/ 3141740 w 12235980"/>
              <a:gd name="connsiteY102" fmla="*/ 40632 h 683507"/>
              <a:gd name="connsiteX103" fmla="*/ 3280126 w 12235980"/>
              <a:gd name="connsiteY103" fmla="*/ 33159 h 683507"/>
              <a:gd name="connsiteX104" fmla="*/ 3621224 w 12235980"/>
              <a:gd name="connsiteY104" fmla="*/ 15686 h 683507"/>
              <a:gd name="connsiteX105" fmla="*/ 3940844 w 12235980"/>
              <a:gd name="connsiteY105" fmla="*/ 0 h 683507"/>
              <a:gd name="connsiteX106" fmla="*/ 4075841 w 12235980"/>
              <a:gd name="connsiteY106" fmla="*/ 7012 h 683507"/>
              <a:gd name="connsiteX0" fmla="*/ 4075841 w 12235980"/>
              <a:gd name="connsiteY0" fmla="*/ 7012 h 683507"/>
              <a:gd name="connsiteX1" fmla="*/ 4181128 w 12235980"/>
              <a:gd name="connsiteY1" fmla="*/ 11398 h 683507"/>
              <a:gd name="connsiteX2" fmla="*/ 4493459 w 12235980"/>
              <a:gd name="connsiteY2" fmla="*/ 5162 h 683507"/>
              <a:gd name="connsiteX3" fmla="*/ 4669677 w 12235980"/>
              <a:gd name="connsiteY3" fmla="*/ 13746 h 683507"/>
              <a:gd name="connsiteX4" fmla="*/ 4840533 w 12235980"/>
              <a:gd name="connsiteY4" fmla="*/ 35643 h 683507"/>
              <a:gd name="connsiteX5" fmla="*/ 5083106 w 12235980"/>
              <a:gd name="connsiteY5" fmla="*/ 75323 h 683507"/>
              <a:gd name="connsiteX6" fmla="*/ 5225104 w 12235980"/>
              <a:gd name="connsiteY6" fmla="*/ 81282 h 683507"/>
              <a:gd name="connsiteX7" fmla="*/ 5305069 w 12235980"/>
              <a:gd name="connsiteY7" fmla="*/ 95361 h 683507"/>
              <a:gd name="connsiteX8" fmla="*/ 5487038 w 12235980"/>
              <a:gd name="connsiteY8" fmla="*/ 100925 h 683507"/>
              <a:gd name="connsiteX9" fmla="*/ 5658217 w 12235980"/>
              <a:gd name="connsiteY9" fmla="*/ 75461 h 683507"/>
              <a:gd name="connsiteX10" fmla="*/ 5761349 w 12235980"/>
              <a:gd name="connsiteY10" fmla="*/ 63696 h 683507"/>
              <a:gd name="connsiteX11" fmla="*/ 5826676 w 12235980"/>
              <a:gd name="connsiteY11" fmla="*/ 61414 h 683507"/>
              <a:gd name="connsiteX12" fmla="*/ 6109388 w 12235980"/>
              <a:gd name="connsiteY12" fmla="*/ 64255 h 683507"/>
              <a:gd name="connsiteX13" fmla="*/ 6241432 w 12235980"/>
              <a:gd name="connsiteY13" fmla="*/ 56127 h 683507"/>
              <a:gd name="connsiteX14" fmla="*/ 6350069 w 12235980"/>
              <a:gd name="connsiteY14" fmla="*/ 55088 h 683507"/>
              <a:gd name="connsiteX15" fmla="*/ 6531624 w 12235980"/>
              <a:gd name="connsiteY15" fmla="*/ 40652 h 683507"/>
              <a:gd name="connsiteX16" fmla="*/ 6569834 w 12235980"/>
              <a:gd name="connsiteY16" fmla="*/ 40418 h 683507"/>
              <a:gd name="connsiteX17" fmla="*/ 6600919 w 12235980"/>
              <a:gd name="connsiteY17" fmla="*/ 51494 h 683507"/>
              <a:gd name="connsiteX18" fmla="*/ 6606597 w 12235980"/>
              <a:gd name="connsiteY18" fmla="*/ 63893 h 683507"/>
              <a:gd name="connsiteX19" fmla="*/ 6627331 w 12235980"/>
              <a:gd name="connsiteY19" fmla="*/ 65576 h 683507"/>
              <a:gd name="connsiteX20" fmla="*/ 6632477 w 12235980"/>
              <a:gd name="connsiteY20" fmla="*/ 68379 h 683507"/>
              <a:gd name="connsiteX21" fmla="*/ 6662363 w 12235980"/>
              <a:gd name="connsiteY21" fmla="*/ 82098 h 683507"/>
              <a:gd name="connsiteX22" fmla="*/ 6854478 w 12235980"/>
              <a:gd name="connsiteY22" fmla="*/ 101570 h 683507"/>
              <a:gd name="connsiteX23" fmla="*/ 7134703 w 12235980"/>
              <a:gd name="connsiteY23" fmla="*/ 99878 h 683507"/>
              <a:gd name="connsiteX24" fmla="*/ 7399316 w 12235980"/>
              <a:gd name="connsiteY24" fmla="*/ 76443 h 683507"/>
              <a:gd name="connsiteX25" fmla="*/ 7683619 w 12235980"/>
              <a:gd name="connsiteY25" fmla="*/ 38640 h 683507"/>
              <a:gd name="connsiteX26" fmla="*/ 7764233 w 12235980"/>
              <a:gd name="connsiteY26" fmla="*/ 62434 h 683507"/>
              <a:gd name="connsiteX27" fmla="*/ 7812697 w 12235980"/>
              <a:gd name="connsiteY27" fmla="*/ 45443 h 683507"/>
              <a:gd name="connsiteX28" fmla="*/ 7897900 w 12235980"/>
              <a:gd name="connsiteY28" fmla="*/ 57299 h 683507"/>
              <a:gd name="connsiteX29" fmla="*/ 8087588 w 12235980"/>
              <a:gd name="connsiteY29" fmla="*/ 40333 h 683507"/>
              <a:gd name="connsiteX30" fmla="*/ 8280549 w 12235980"/>
              <a:gd name="connsiteY30" fmla="*/ 54433 h 683507"/>
              <a:gd name="connsiteX31" fmla="*/ 8429957 w 12235980"/>
              <a:gd name="connsiteY31" fmla="*/ 99215 h 683507"/>
              <a:gd name="connsiteX32" fmla="*/ 8580043 w 12235980"/>
              <a:gd name="connsiteY32" fmla="*/ 137241 h 683507"/>
              <a:gd name="connsiteX33" fmla="*/ 8635431 w 12235980"/>
              <a:gd name="connsiteY33" fmla="*/ 147947 h 683507"/>
              <a:gd name="connsiteX34" fmla="*/ 8729540 w 12235980"/>
              <a:gd name="connsiteY34" fmla="*/ 180534 h 683507"/>
              <a:gd name="connsiteX35" fmla="*/ 9000200 w 12235980"/>
              <a:gd name="connsiteY35" fmla="*/ 257148 h 683507"/>
              <a:gd name="connsiteX36" fmla="*/ 9150483 w 12235980"/>
              <a:gd name="connsiteY36" fmla="*/ 263702 h 683507"/>
              <a:gd name="connsiteX37" fmla="*/ 9353850 w 12235980"/>
              <a:gd name="connsiteY37" fmla="*/ 223147 h 683507"/>
              <a:gd name="connsiteX38" fmla="*/ 9437883 w 12235980"/>
              <a:gd name="connsiteY38" fmla="*/ 224132 h 683507"/>
              <a:gd name="connsiteX39" fmla="*/ 9470247 w 12235980"/>
              <a:gd name="connsiteY39" fmla="*/ 230724 h 683507"/>
              <a:gd name="connsiteX40" fmla="*/ 9659749 w 12235980"/>
              <a:gd name="connsiteY40" fmla="*/ 229358 h 683507"/>
              <a:gd name="connsiteX41" fmla="*/ 9747627 w 12235980"/>
              <a:gd name="connsiteY41" fmla="*/ 262396 h 683507"/>
              <a:gd name="connsiteX42" fmla="*/ 9798165 w 12235980"/>
              <a:gd name="connsiteY42" fmla="*/ 275925 h 683507"/>
              <a:gd name="connsiteX43" fmla="*/ 9833538 w 12235980"/>
              <a:gd name="connsiteY43" fmla="*/ 291311 h 683507"/>
              <a:gd name="connsiteX44" fmla="*/ 9931125 w 12235980"/>
              <a:gd name="connsiteY44" fmla="*/ 300654 h 683507"/>
              <a:gd name="connsiteX45" fmla="*/ 10227672 w 12235980"/>
              <a:gd name="connsiteY45" fmla="*/ 348512 h 683507"/>
              <a:gd name="connsiteX46" fmla="*/ 10596756 w 12235980"/>
              <a:gd name="connsiteY46" fmla="*/ 349281 h 683507"/>
              <a:gd name="connsiteX47" fmla="*/ 10743198 w 12235980"/>
              <a:gd name="connsiteY47" fmla="*/ 373329 h 683507"/>
              <a:gd name="connsiteX48" fmla="*/ 10777301 w 12235980"/>
              <a:gd name="connsiteY48" fmla="*/ 375623 h 683507"/>
              <a:gd name="connsiteX49" fmla="*/ 10827235 w 12235980"/>
              <a:gd name="connsiteY49" fmla="*/ 389600 h 683507"/>
              <a:gd name="connsiteX50" fmla="*/ 10830785 w 12235980"/>
              <a:gd name="connsiteY50" fmla="*/ 381125 h 683507"/>
              <a:gd name="connsiteX51" fmla="*/ 10845664 w 12235980"/>
              <a:gd name="connsiteY51" fmla="*/ 380196 h 683507"/>
              <a:gd name="connsiteX52" fmla="*/ 10846988 w 12235980"/>
              <a:gd name="connsiteY52" fmla="*/ 379504 h 683507"/>
              <a:gd name="connsiteX53" fmla="*/ 10876491 w 12235980"/>
              <a:gd name="connsiteY53" fmla="*/ 380823 h 683507"/>
              <a:gd name="connsiteX54" fmla="*/ 10882046 w 12235980"/>
              <a:gd name="connsiteY54" fmla="*/ 383855 h 683507"/>
              <a:gd name="connsiteX55" fmla="*/ 10898611 w 12235980"/>
              <a:gd name="connsiteY55" fmla="*/ 381914 h 683507"/>
              <a:gd name="connsiteX56" fmla="*/ 10924341 w 12235980"/>
              <a:gd name="connsiteY56" fmla="*/ 384070 h 683507"/>
              <a:gd name="connsiteX57" fmla="*/ 10924080 w 12235980"/>
              <a:gd name="connsiteY57" fmla="*/ 390144 h 683507"/>
              <a:gd name="connsiteX58" fmla="*/ 10989044 w 12235980"/>
              <a:gd name="connsiteY58" fmla="*/ 391357 h 683507"/>
              <a:gd name="connsiteX59" fmla="*/ 10998150 w 12235980"/>
              <a:gd name="connsiteY59" fmla="*/ 390253 h 683507"/>
              <a:gd name="connsiteX60" fmla="*/ 11003826 w 12235980"/>
              <a:gd name="connsiteY60" fmla="*/ 390728 h 683507"/>
              <a:gd name="connsiteX61" fmla="*/ 11201750 w 12235980"/>
              <a:gd name="connsiteY61" fmla="*/ 390959 h 683507"/>
              <a:gd name="connsiteX62" fmla="*/ 11256574 w 12235980"/>
              <a:gd name="connsiteY62" fmla="*/ 383425 h 683507"/>
              <a:gd name="connsiteX63" fmla="*/ 11268434 w 12235980"/>
              <a:gd name="connsiteY63" fmla="*/ 380120 h 683507"/>
              <a:gd name="connsiteX64" fmla="*/ 11397259 w 12235980"/>
              <a:gd name="connsiteY64" fmla="*/ 388616 h 683507"/>
              <a:gd name="connsiteX65" fmla="*/ 11589501 w 12235980"/>
              <a:gd name="connsiteY65" fmla="*/ 437300 h 683507"/>
              <a:gd name="connsiteX66" fmla="*/ 11679646 w 12235980"/>
              <a:gd name="connsiteY66" fmla="*/ 443420 h 683507"/>
              <a:gd name="connsiteX67" fmla="*/ 11699170 w 12235980"/>
              <a:gd name="connsiteY67" fmla="*/ 449612 h 683507"/>
              <a:gd name="connsiteX68" fmla="*/ 11719612 w 12235980"/>
              <a:gd name="connsiteY68" fmla="*/ 451929 h 683507"/>
              <a:gd name="connsiteX69" fmla="*/ 11723861 w 12235980"/>
              <a:gd name="connsiteY69" fmla="*/ 456666 h 683507"/>
              <a:gd name="connsiteX70" fmla="*/ 11737817 w 12235980"/>
              <a:gd name="connsiteY70" fmla="*/ 459581 h 683507"/>
              <a:gd name="connsiteX71" fmla="*/ 11765116 w 12235980"/>
              <a:gd name="connsiteY71" fmla="*/ 468898 h 683507"/>
              <a:gd name="connsiteX72" fmla="*/ 11770404 w 12235980"/>
              <a:gd name="connsiteY72" fmla="*/ 467291 h 683507"/>
              <a:gd name="connsiteX73" fmla="*/ 11811858 w 12235980"/>
              <a:gd name="connsiteY73" fmla="*/ 476127 h 683507"/>
              <a:gd name="connsiteX74" fmla="*/ 11812514 w 12235980"/>
              <a:gd name="connsiteY74" fmla="*/ 474657 h 683507"/>
              <a:gd name="connsiteX75" fmla="*/ 11824571 w 12235980"/>
              <a:gd name="connsiteY75" fmla="*/ 470200 h 683507"/>
              <a:gd name="connsiteX76" fmla="*/ 11944397 w 12235980"/>
              <a:gd name="connsiteY76" fmla="*/ 443385 h 683507"/>
              <a:gd name="connsiteX77" fmla="*/ 11962667 w 12235980"/>
              <a:gd name="connsiteY77" fmla="*/ 444299 h 683507"/>
              <a:gd name="connsiteX78" fmla="*/ 11969148 w 12235980"/>
              <a:gd name="connsiteY78" fmla="*/ 446080 h 683507"/>
              <a:gd name="connsiteX79" fmla="*/ 12101517 w 12235980"/>
              <a:gd name="connsiteY79" fmla="*/ 428461 h 683507"/>
              <a:gd name="connsiteX80" fmla="*/ 12142585 w 12235980"/>
              <a:gd name="connsiteY80" fmla="*/ 430695 h 683507"/>
              <a:gd name="connsiteX81" fmla="*/ 12196898 w 12235980"/>
              <a:gd name="connsiteY81" fmla="*/ 433803 h 683507"/>
              <a:gd name="connsiteX82" fmla="*/ 12235980 w 12235980"/>
              <a:gd name="connsiteY82" fmla="*/ 431807 h 683507"/>
              <a:gd name="connsiteX83" fmla="*/ 12235980 w 12235980"/>
              <a:gd name="connsiteY83" fmla="*/ 683507 h 683507"/>
              <a:gd name="connsiteX84" fmla="*/ 0 w 12235980"/>
              <a:gd name="connsiteY84" fmla="*/ 683507 h 683507"/>
              <a:gd name="connsiteX85" fmla="*/ 0 w 12235980"/>
              <a:gd name="connsiteY85" fmla="*/ 331669 h 683507"/>
              <a:gd name="connsiteX86" fmla="*/ 3682 w 12235980"/>
              <a:gd name="connsiteY86" fmla="*/ 333062 h 683507"/>
              <a:gd name="connsiteX87" fmla="*/ 220396 w 12235980"/>
              <a:gd name="connsiteY87" fmla="*/ 308088 h 683507"/>
              <a:gd name="connsiteX88" fmla="*/ 498878 w 12235980"/>
              <a:gd name="connsiteY88" fmla="*/ 195376 h 683507"/>
              <a:gd name="connsiteX89" fmla="*/ 626816 w 12235980"/>
              <a:gd name="connsiteY89" fmla="*/ 183095 h 683507"/>
              <a:gd name="connsiteX90" fmla="*/ 755900 w 12235980"/>
              <a:gd name="connsiteY90" fmla="*/ 168937 h 683507"/>
              <a:gd name="connsiteX91" fmla="*/ 1128075 w 12235980"/>
              <a:gd name="connsiteY91" fmla="*/ 167851 h 683507"/>
              <a:gd name="connsiteX92" fmla="*/ 1222586 w 12235980"/>
              <a:gd name="connsiteY92" fmla="*/ 169010 h 683507"/>
              <a:gd name="connsiteX93" fmla="*/ 1497215 w 12235980"/>
              <a:gd name="connsiteY93" fmla="*/ 182610 h 683507"/>
              <a:gd name="connsiteX94" fmla="*/ 1805136 w 12235980"/>
              <a:gd name="connsiteY94" fmla="*/ 134602 h 683507"/>
              <a:gd name="connsiteX95" fmla="*/ 2045329 w 12235980"/>
              <a:gd name="connsiteY95" fmla="*/ 127192 h 683507"/>
              <a:gd name="connsiteX96" fmla="*/ 2116300 w 12235980"/>
              <a:gd name="connsiteY96" fmla="*/ 102003 h 683507"/>
              <a:gd name="connsiteX97" fmla="*/ 2151073 w 12235980"/>
              <a:gd name="connsiteY97" fmla="*/ 103099 h 683507"/>
              <a:gd name="connsiteX98" fmla="*/ 2445595 w 12235980"/>
              <a:gd name="connsiteY98" fmla="*/ 77849 h 683507"/>
              <a:gd name="connsiteX99" fmla="*/ 2703508 w 12235980"/>
              <a:gd name="connsiteY99" fmla="*/ 76614 h 683507"/>
              <a:gd name="connsiteX100" fmla="*/ 2993271 w 12235980"/>
              <a:gd name="connsiteY100" fmla="*/ 58917 h 683507"/>
              <a:gd name="connsiteX101" fmla="*/ 3027933 w 12235980"/>
              <a:gd name="connsiteY101" fmla="*/ 52576 h 683507"/>
              <a:gd name="connsiteX102" fmla="*/ 3141740 w 12235980"/>
              <a:gd name="connsiteY102" fmla="*/ 40632 h 683507"/>
              <a:gd name="connsiteX103" fmla="*/ 3280126 w 12235980"/>
              <a:gd name="connsiteY103" fmla="*/ 33159 h 683507"/>
              <a:gd name="connsiteX104" fmla="*/ 3621224 w 12235980"/>
              <a:gd name="connsiteY104" fmla="*/ 15686 h 683507"/>
              <a:gd name="connsiteX105" fmla="*/ 3940844 w 12235980"/>
              <a:gd name="connsiteY105" fmla="*/ 0 h 683507"/>
              <a:gd name="connsiteX106" fmla="*/ 4075841 w 12235980"/>
              <a:gd name="connsiteY106" fmla="*/ 7012 h 683507"/>
              <a:gd name="connsiteX0" fmla="*/ 4075841 w 12235980"/>
              <a:gd name="connsiteY0" fmla="*/ 7012 h 683507"/>
              <a:gd name="connsiteX1" fmla="*/ 4181128 w 12235980"/>
              <a:gd name="connsiteY1" fmla="*/ 11398 h 683507"/>
              <a:gd name="connsiteX2" fmla="*/ 4493459 w 12235980"/>
              <a:gd name="connsiteY2" fmla="*/ 5162 h 683507"/>
              <a:gd name="connsiteX3" fmla="*/ 4669677 w 12235980"/>
              <a:gd name="connsiteY3" fmla="*/ 13746 h 683507"/>
              <a:gd name="connsiteX4" fmla="*/ 4840533 w 12235980"/>
              <a:gd name="connsiteY4" fmla="*/ 35643 h 683507"/>
              <a:gd name="connsiteX5" fmla="*/ 5083106 w 12235980"/>
              <a:gd name="connsiteY5" fmla="*/ 75323 h 683507"/>
              <a:gd name="connsiteX6" fmla="*/ 5225104 w 12235980"/>
              <a:gd name="connsiteY6" fmla="*/ 81282 h 683507"/>
              <a:gd name="connsiteX7" fmla="*/ 5305069 w 12235980"/>
              <a:gd name="connsiteY7" fmla="*/ 95361 h 683507"/>
              <a:gd name="connsiteX8" fmla="*/ 5487038 w 12235980"/>
              <a:gd name="connsiteY8" fmla="*/ 100925 h 683507"/>
              <a:gd name="connsiteX9" fmla="*/ 5658217 w 12235980"/>
              <a:gd name="connsiteY9" fmla="*/ 75461 h 683507"/>
              <a:gd name="connsiteX10" fmla="*/ 5761349 w 12235980"/>
              <a:gd name="connsiteY10" fmla="*/ 63696 h 683507"/>
              <a:gd name="connsiteX11" fmla="*/ 5826676 w 12235980"/>
              <a:gd name="connsiteY11" fmla="*/ 61414 h 683507"/>
              <a:gd name="connsiteX12" fmla="*/ 6109388 w 12235980"/>
              <a:gd name="connsiteY12" fmla="*/ 64255 h 683507"/>
              <a:gd name="connsiteX13" fmla="*/ 6241432 w 12235980"/>
              <a:gd name="connsiteY13" fmla="*/ 56127 h 683507"/>
              <a:gd name="connsiteX14" fmla="*/ 6350069 w 12235980"/>
              <a:gd name="connsiteY14" fmla="*/ 55088 h 683507"/>
              <a:gd name="connsiteX15" fmla="*/ 6531624 w 12235980"/>
              <a:gd name="connsiteY15" fmla="*/ 40652 h 683507"/>
              <a:gd name="connsiteX16" fmla="*/ 6569834 w 12235980"/>
              <a:gd name="connsiteY16" fmla="*/ 40418 h 683507"/>
              <a:gd name="connsiteX17" fmla="*/ 6600919 w 12235980"/>
              <a:gd name="connsiteY17" fmla="*/ 51494 h 683507"/>
              <a:gd name="connsiteX18" fmla="*/ 6606597 w 12235980"/>
              <a:gd name="connsiteY18" fmla="*/ 63893 h 683507"/>
              <a:gd name="connsiteX19" fmla="*/ 6627331 w 12235980"/>
              <a:gd name="connsiteY19" fmla="*/ 65576 h 683507"/>
              <a:gd name="connsiteX20" fmla="*/ 6632477 w 12235980"/>
              <a:gd name="connsiteY20" fmla="*/ 68379 h 683507"/>
              <a:gd name="connsiteX21" fmla="*/ 6662363 w 12235980"/>
              <a:gd name="connsiteY21" fmla="*/ 82098 h 683507"/>
              <a:gd name="connsiteX22" fmla="*/ 6854478 w 12235980"/>
              <a:gd name="connsiteY22" fmla="*/ 101570 h 683507"/>
              <a:gd name="connsiteX23" fmla="*/ 7134703 w 12235980"/>
              <a:gd name="connsiteY23" fmla="*/ 99878 h 683507"/>
              <a:gd name="connsiteX24" fmla="*/ 7399316 w 12235980"/>
              <a:gd name="connsiteY24" fmla="*/ 76443 h 683507"/>
              <a:gd name="connsiteX25" fmla="*/ 7683619 w 12235980"/>
              <a:gd name="connsiteY25" fmla="*/ 38640 h 683507"/>
              <a:gd name="connsiteX26" fmla="*/ 7764233 w 12235980"/>
              <a:gd name="connsiteY26" fmla="*/ 62434 h 683507"/>
              <a:gd name="connsiteX27" fmla="*/ 7812697 w 12235980"/>
              <a:gd name="connsiteY27" fmla="*/ 45443 h 683507"/>
              <a:gd name="connsiteX28" fmla="*/ 7897900 w 12235980"/>
              <a:gd name="connsiteY28" fmla="*/ 57299 h 683507"/>
              <a:gd name="connsiteX29" fmla="*/ 8087588 w 12235980"/>
              <a:gd name="connsiteY29" fmla="*/ 40333 h 683507"/>
              <a:gd name="connsiteX30" fmla="*/ 8280549 w 12235980"/>
              <a:gd name="connsiteY30" fmla="*/ 54433 h 683507"/>
              <a:gd name="connsiteX31" fmla="*/ 8429957 w 12235980"/>
              <a:gd name="connsiteY31" fmla="*/ 99215 h 683507"/>
              <a:gd name="connsiteX32" fmla="*/ 8580043 w 12235980"/>
              <a:gd name="connsiteY32" fmla="*/ 137241 h 683507"/>
              <a:gd name="connsiteX33" fmla="*/ 8635431 w 12235980"/>
              <a:gd name="connsiteY33" fmla="*/ 147947 h 683507"/>
              <a:gd name="connsiteX34" fmla="*/ 8729540 w 12235980"/>
              <a:gd name="connsiteY34" fmla="*/ 180534 h 683507"/>
              <a:gd name="connsiteX35" fmla="*/ 9000200 w 12235980"/>
              <a:gd name="connsiteY35" fmla="*/ 257148 h 683507"/>
              <a:gd name="connsiteX36" fmla="*/ 9150483 w 12235980"/>
              <a:gd name="connsiteY36" fmla="*/ 263702 h 683507"/>
              <a:gd name="connsiteX37" fmla="*/ 9353850 w 12235980"/>
              <a:gd name="connsiteY37" fmla="*/ 223147 h 683507"/>
              <a:gd name="connsiteX38" fmla="*/ 9437883 w 12235980"/>
              <a:gd name="connsiteY38" fmla="*/ 224132 h 683507"/>
              <a:gd name="connsiteX39" fmla="*/ 9470247 w 12235980"/>
              <a:gd name="connsiteY39" fmla="*/ 230724 h 683507"/>
              <a:gd name="connsiteX40" fmla="*/ 9659749 w 12235980"/>
              <a:gd name="connsiteY40" fmla="*/ 229358 h 683507"/>
              <a:gd name="connsiteX41" fmla="*/ 9747627 w 12235980"/>
              <a:gd name="connsiteY41" fmla="*/ 262396 h 683507"/>
              <a:gd name="connsiteX42" fmla="*/ 9798165 w 12235980"/>
              <a:gd name="connsiteY42" fmla="*/ 275925 h 683507"/>
              <a:gd name="connsiteX43" fmla="*/ 9833538 w 12235980"/>
              <a:gd name="connsiteY43" fmla="*/ 291311 h 683507"/>
              <a:gd name="connsiteX44" fmla="*/ 9931125 w 12235980"/>
              <a:gd name="connsiteY44" fmla="*/ 300654 h 683507"/>
              <a:gd name="connsiteX45" fmla="*/ 10227672 w 12235980"/>
              <a:gd name="connsiteY45" fmla="*/ 348512 h 683507"/>
              <a:gd name="connsiteX46" fmla="*/ 10596756 w 12235980"/>
              <a:gd name="connsiteY46" fmla="*/ 349281 h 683507"/>
              <a:gd name="connsiteX47" fmla="*/ 10743198 w 12235980"/>
              <a:gd name="connsiteY47" fmla="*/ 373329 h 683507"/>
              <a:gd name="connsiteX48" fmla="*/ 10777301 w 12235980"/>
              <a:gd name="connsiteY48" fmla="*/ 375623 h 683507"/>
              <a:gd name="connsiteX49" fmla="*/ 10827235 w 12235980"/>
              <a:gd name="connsiteY49" fmla="*/ 389600 h 683507"/>
              <a:gd name="connsiteX50" fmla="*/ 10830785 w 12235980"/>
              <a:gd name="connsiteY50" fmla="*/ 381125 h 683507"/>
              <a:gd name="connsiteX51" fmla="*/ 10845664 w 12235980"/>
              <a:gd name="connsiteY51" fmla="*/ 380196 h 683507"/>
              <a:gd name="connsiteX52" fmla="*/ 10846988 w 12235980"/>
              <a:gd name="connsiteY52" fmla="*/ 379504 h 683507"/>
              <a:gd name="connsiteX53" fmla="*/ 10876491 w 12235980"/>
              <a:gd name="connsiteY53" fmla="*/ 380823 h 683507"/>
              <a:gd name="connsiteX54" fmla="*/ 10882046 w 12235980"/>
              <a:gd name="connsiteY54" fmla="*/ 383855 h 683507"/>
              <a:gd name="connsiteX55" fmla="*/ 10898611 w 12235980"/>
              <a:gd name="connsiteY55" fmla="*/ 381914 h 683507"/>
              <a:gd name="connsiteX56" fmla="*/ 10924341 w 12235980"/>
              <a:gd name="connsiteY56" fmla="*/ 384070 h 683507"/>
              <a:gd name="connsiteX57" fmla="*/ 10924080 w 12235980"/>
              <a:gd name="connsiteY57" fmla="*/ 390144 h 683507"/>
              <a:gd name="connsiteX58" fmla="*/ 10989044 w 12235980"/>
              <a:gd name="connsiteY58" fmla="*/ 391357 h 683507"/>
              <a:gd name="connsiteX59" fmla="*/ 10998150 w 12235980"/>
              <a:gd name="connsiteY59" fmla="*/ 390253 h 683507"/>
              <a:gd name="connsiteX60" fmla="*/ 11003826 w 12235980"/>
              <a:gd name="connsiteY60" fmla="*/ 390728 h 683507"/>
              <a:gd name="connsiteX61" fmla="*/ 11201750 w 12235980"/>
              <a:gd name="connsiteY61" fmla="*/ 390959 h 683507"/>
              <a:gd name="connsiteX62" fmla="*/ 11256574 w 12235980"/>
              <a:gd name="connsiteY62" fmla="*/ 383425 h 683507"/>
              <a:gd name="connsiteX63" fmla="*/ 11268434 w 12235980"/>
              <a:gd name="connsiteY63" fmla="*/ 380120 h 683507"/>
              <a:gd name="connsiteX64" fmla="*/ 11397259 w 12235980"/>
              <a:gd name="connsiteY64" fmla="*/ 388616 h 683507"/>
              <a:gd name="connsiteX65" fmla="*/ 11589501 w 12235980"/>
              <a:gd name="connsiteY65" fmla="*/ 437300 h 683507"/>
              <a:gd name="connsiteX66" fmla="*/ 11679646 w 12235980"/>
              <a:gd name="connsiteY66" fmla="*/ 443420 h 683507"/>
              <a:gd name="connsiteX67" fmla="*/ 11699170 w 12235980"/>
              <a:gd name="connsiteY67" fmla="*/ 449612 h 683507"/>
              <a:gd name="connsiteX68" fmla="*/ 11719612 w 12235980"/>
              <a:gd name="connsiteY68" fmla="*/ 451929 h 683507"/>
              <a:gd name="connsiteX69" fmla="*/ 11723861 w 12235980"/>
              <a:gd name="connsiteY69" fmla="*/ 456666 h 683507"/>
              <a:gd name="connsiteX70" fmla="*/ 11737817 w 12235980"/>
              <a:gd name="connsiteY70" fmla="*/ 459581 h 683507"/>
              <a:gd name="connsiteX71" fmla="*/ 11765116 w 12235980"/>
              <a:gd name="connsiteY71" fmla="*/ 468898 h 683507"/>
              <a:gd name="connsiteX72" fmla="*/ 11770404 w 12235980"/>
              <a:gd name="connsiteY72" fmla="*/ 467291 h 683507"/>
              <a:gd name="connsiteX73" fmla="*/ 11811858 w 12235980"/>
              <a:gd name="connsiteY73" fmla="*/ 476127 h 683507"/>
              <a:gd name="connsiteX74" fmla="*/ 11812514 w 12235980"/>
              <a:gd name="connsiteY74" fmla="*/ 474657 h 683507"/>
              <a:gd name="connsiteX75" fmla="*/ 11824571 w 12235980"/>
              <a:gd name="connsiteY75" fmla="*/ 470200 h 683507"/>
              <a:gd name="connsiteX76" fmla="*/ 11944397 w 12235980"/>
              <a:gd name="connsiteY76" fmla="*/ 443385 h 683507"/>
              <a:gd name="connsiteX77" fmla="*/ 11962667 w 12235980"/>
              <a:gd name="connsiteY77" fmla="*/ 444299 h 683507"/>
              <a:gd name="connsiteX78" fmla="*/ 11969148 w 12235980"/>
              <a:gd name="connsiteY78" fmla="*/ 446080 h 683507"/>
              <a:gd name="connsiteX79" fmla="*/ 12101517 w 12235980"/>
              <a:gd name="connsiteY79" fmla="*/ 428461 h 683507"/>
              <a:gd name="connsiteX80" fmla="*/ 12142585 w 12235980"/>
              <a:gd name="connsiteY80" fmla="*/ 430695 h 683507"/>
              <a:gd name="connsiteX81" fmla="*/ 12196898 w 12235980"/>
              <a:gd name="connsiteY81" fmla="*/ 433803 h 683507"/>
              <a:gd name="connsiteX82" fmla="*/ 12235980 w 12235980"/>
              <a:gd name="connsiteY82" fmla="*/ 431807 h 683507"/>
              <a:gd name="connsiteX83" fmla="*/ 12235980 w 12235980"/>
              <a:gd name="connsiteY83" fmla="*/ 683507 h 683507"/>
              <a:gd name="connsiteX84" fmla="*/ 0 w 12235980"/>
              <a:gd name="connsiteY84" fmla="*/ 683507 h 683507"/>
              <a:gd name="connsiteX85" fmla="*/ 0 w 12235980"/>
              <a:gd name="connsiteY85" fmla="*/ 331669 h 683507"/>
              <a:gd name="connsiteX86" fmla="*/ 3682 w 12235980"/>
              <a:gd name="connsiteY86" fmla="*/ 333062 h 683507"/>
              <a:gd name="connsiteX87" fmla="*/ 195276 w 12235980"/>
              <a:gd name="connsiteY87" fmla="*/ 277943 h 683507"/>
              <a:gd name="connsiteX88" fmla="*/ 498878 w 12235980"/>
              <a:gd name="connsiteY88" fmla="*/ 195376 h 683507"/>
              <a:gd name="connsiteX89" fmla="*/ 626816 w 12235980"/>
              <a:gd name="connsiteY89" fmla="*/ 183095 h 683507"/>
              <a:gd name="connsiteX90" fmla="*/ 755900 w 12235980"/>
              <a:gd name="connsiteY90" fmla="*/ 168937 h 683507"/>
              <a:gd name="connsiteX91" fmla="*/ 1128075 w 12235980"/>
              <a:gd name="connsiteY91" fmla="*/ 167851 h 683507"/>
              <a:gd name="connsiteX92" fmla="*/ 1222586 w 12235980"/>
              <a:gd name="connsiteY92" fmla="*/ 169010 h 683507"/>
              <a:gd name="connsiteX93" fmla="*/ 1497215 w 12235980"/>
              <a:gd name="connsiteY93" fmla="*/ 182610 h 683507"/>
              <a:gd name="connsiteX94" fmla="*/ 1805136 w 12235980"/>
              <a:gd name="connsiteY94" fmla="*/ 134602 h 683507"/>
              <a:gd name="connsiteX95" fmla="*/ 2045329 w 12235980"/>
              <a:gd name="connsiteY95" fmla="*/ 127192 h 683507"/>
              <a:gd name="connsiteX96" fmla="*/ 2116300 w 12235980"/>
              <a:gd name="connsiteY96" fmla="*/ 102003 h 683507"/>
              <a:gd name="connsiteX97" fmla="*/ 2151073 w 12235980"/>
              <a:gd name="connsiteY97" fmla="*/ 103099 h 683507"/>
              <a:gd name="connsiteX98" fmla="*/ 2445595 w 12235980"/>
              <a:gd name="connsiteY98" fmla="*/ 77849 h 683507"/>
              <a:gd name="connsiteX99" fmla="*/ 2703508 w 12235980"/>
              <a:gd name="connsiteY99" fmla="*/ 76614 h 683507"/>
              <a:gd name="connsiteX100" fmla="*/ 2993271 w 12235980"/>
              <a:gd name="connsiteY100" fmla="*/ 58917 h 683507"/>
              <a:gd name="connsiteX101" fmla="*/ 3027933 w 12235980"/>
              <a:gd name="connsiteY101" fmla="*/ 52576 h 683507"/>
              <a:gd name="connsiteX102" fmla="*/ 3141740 w 12235980"/>
              <a:gd name="connsiteY102" fmla="*/ 40632 h 683507"/>
              <a:gd name="connsiteX103" fmla="*/ 3280126 w 12235980"/>
              <a:gd name="connsiteY103" fmla="*/ 33159 h 683507"/>
              <a:gd name="connsiteX104" fmla="*/ 3621224 w 12235980"/>
              <a:gd name="connsiteY104" fmla="*/ 15686 h 683507"/>
              <a:gd name="connsiteX105" fmla="*/ 3940844 w 12235980"/>
              <a:gd name="connsiteY105" fmla="*/ 0 h 683507"/>
              <a:gd name="connsiteX106" fmla="*/ 4075841 w 12235980"/>
              <a:gd name="connsiteY106" fmla="*/ 7012 h 683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Lst>
            <a:rect l="l" t="t" r="r" b="b"/>
            <a:pathLst>
              <a:path w="12235980" h="683507">
                <a:moveTo>
                  <a:pt x="4075841" y="7012"/>
                </a:moveTo>
                <a:cubicBezTo>
                  <a:pt x="4094232" y="7737"/>
                  <a:pt x="4159253" y="5382"/>
                  <a:pt x="4181128" y="11398"/>
                </a:cubicBezTo>
                <a:cubicBezTo>
                  <a:pt x="4269880" y="14770"/>
                  <a:pt x="4393339" y="-8699"/>
                  <a:pt x="4493459" y="5162"/>
                </a:cubicBezTo>
                <a:cubicBezTo>
                  <a:pt x="4561031" y="12410"/>
                  <a:pt x="4601849" y="33745"/>
                  <a:pt x="4669677" y="13746"/>
                </a:cubicBezTo>
                <a:cubicBezTo>
                  <a:pt x="4732906" y="20692"/>
                  <a:pt x="4784518" y="41642"/>
                  <a:pt x="4840533" y="35643"/>
                </a:cubicBezTo>
                <a:cubicBezTo>
                  <a:pt x="4909437" y="45906"/>
                  <a:pt x="5019010" y="67717"/>
                  <a:pt x="5083106" y="75323"/>
                </a:cubicBezTo>
                <a:cubicBezTo>
                  <a:pt x="5147200" y="82931"/>
                  <a:pt x="5188109" y="77943"/>
                  <a:pt x="5225104" y="81282"/>
                </a:cubicBezTo>
                <a:cubicBezTo>
                  <a:pt x="5265886" y="49530"/>
                  <a:pt x="5263982" y="99024"/>
                  <a:pt x="5305069" y="95361"/>
                </a:cubicBezTo>
                <a:cubicBezTo>
                  <a:pt x="5348725" y="98635"/>
                  <a:pt x="5416699" y="111704"/>
                  <a:pt x="5487038" y="100925"/>
                </a:cubicBezTo>
                <a:cubicBezTo>
                  <a:pt x="5561566" y="86754"/>
                  <a:pt x="5587192" y="88986"/>
                  <a:pt x="5658217" y="75461"/>
                </a:cubicBezTo>
                <a:cubicBezTo>
                  <a:pt x="5676249" y="58922"/>
                  <a:pt x="5733273" y="66037"/>
                  <a:pt x="5761349" y="63696"/>
                </a:cubicBezTo>
                <a:cubicBezTo>
                  <a:pt x="5789425" y="61355"/>
                  <a:pt x="5824262" y="58113"/>
                  <a:pt x="5826676" y="61414"/>
                </a:cubicBezTo>
                <a:cubicBezTo>
                  <a:pt x="5884458" y="62800"/>
                  <a:pt x="6043466" y="63006"/>
                  <a:pt x="6109388" y="64255"/>
                </a:cubicBezTo>
                <a:cubicBezTo>
                  <a:pt x="6182191" y="67428"/>
                  <a:pt x="6170053" y="53029"/>
                  <a:pt x="6241432" y="56127"/>
                </a:cubicBezTo>
                <a:cubicBezTo>
                  <a:pt x="6279540" y="74252"/>
                  <a:pt x="6328505" y="65476"/>
                  <a:pt x="6350069" y="55088"/>
                </a:cubicBezTo>
                <a:cubicBezTo>
                  <a:pt x="6406799" y="15083"/>
                  <a:pt x="6485561" y="70750"/>
                  <a:pt x="6531624" y="40652"/>
                </a:cubicBezTo>
                <a:cubicBezTo>
                  <a:pt x="6545580" y="37788"/>
                  <a:pt x="6558166" y="38112"/>
                  <a:pt x="6569834" y="40418"/>
                </a:cubicBezTo>
                <a:lnTo>
                  <a:pt x="6600919" y="51494"/>
                </a:lnTo>
                <a:lnTo>
                  <a:pt x="6606597" y="63893"/>
                </a:lnTo>
                <a:lnTo>
                  <a:pt x="6627331" y="65576"/>
                </a:lnTo>
                <a:lnTo>
                  <a:pt x="6632477" y="68379"/>
                </a:lnTo>
                <a:cubicBezTo>
                  <a:pt x="6642296" y="73786"/>
                  <a:pt x="6652107" y="78761"/>
                  <a:pt x="6662363" y="82098"/>
                </a:cubicBezTo>
                <a:cubicBezTo>
                  <a:pt x="6693201" y="81538"/>
                  <a:pt x="6763969" y="112176"/>
                  <a:pt x="6854478" y="101570"/>
                </a:cubicBezTo>
                <a:cubicBezTo>
                  <a:pt x="6952499" y="90634"/>
                  <a:pt x="7007342" y="92695"/>
                  <a:pt x="7134703" y="99878"/>
                </a:cubicBezTo>
                <a:cubicBezTo>
                  <a:pt x="7207617" y="102020"/>
                  <a:pt x="7298969" y="37817"/>
                  <a:pt x="7399316" y="76443"/>
                </a:cubicBezTo>
                <a:cubicBezTo>
                  <a:pt x="7495398" y="64987"/>
                  <a:pt x="7605882" y="53998"/>
                  <a:pt x="7683619" y="38640"/>
                </a:cubicBezTo>
                <a:cubicBezTo>
                  <a:pt x="7689081" y="30986"/>
                  <a:pt x="7756697" y="67163"/>
                  <a:pt x="7764233" y="62434"/>
                </a:cubicBezTo>
                <a:lnTo>
                  <a:pt x="7812697" y="45443"/>
                </a:lnTo>
                <a:lnTo>
                  <a:pt x="7897900" y="57299"/>
                </a:lnTo>
                <a:cubicBezTo>
                  <a:pt x="7945391" y="62044"/>
                  <a:pt x="8030765" y="37919"/>
                  <a:pt x="8087588" y="40333"/>
                </a:cubicBezTo>
                <a:cubicBezTo>
                  <a:pt x="8166703" y="52151"/>
                  <a:pt x="8223488" y="39595"/>
                  <a:pt x="8280549" y="54433"/>
                </a:cubicBezTo>
                <a:cubicBezTo>
                  <a:pt x="8340109" y="68071"/>
                  <a:pt x="8366244" y="112569"/>
                  <a:pt x="8429957" y="99215"/>
                </a:cubicBezTo>
                <a:cubicBezTo>
                  <a:pt x="8485667" y="112141"/>
                  <a:pt x="8528942" y="137842"/>
                  <a:pt x="8580043" y="137241"/>
                </a:cubicBezTo>
                <a:cubicBezTo>
                  <a:pt x="8595228" y="153272"/>
                  <a:pt x="8611739" y="161969"/>
                  <a:pt x="8635431" y="147947"/>
                </a:cubicBezTo>
                <a:cubicBezTo>
                  <a:pt x="8685673" y="165110"/>
                  <a:pt x="8689629" y="193254"/>
                  <a:pt x="8729540" y="180534"/>
                </a:cubicBezTo>
                <a:cubicBezTo>
                  <a:pt x="8795239" y="198219"/>
                  <a:pt x="8930042" y="243287"/>
                  <a:pt x="9000200" y="257148"/>
                </a:cubicBezTo>
                <a:cubicBezTo>
                  <a:pt x="9042393" y="236922"/>
                  <a:pt x="9073199" y="266101"/>
                  <a:pt x="9150483" y="263702"/>
                </a:cubicBezTo>
                <a:cubicBezTo>
                  <a:pt x="9219364" y="256765"/>
                  <a:pt x="9272909" y="252708"/>
                  <a:pt x="9353850" y="223147"/>
                </a:cubicBezTo>
                <a:cubicBezTo>
                  <a:pt x="9372404" y="208470"/>
                  <a:pt x="9418483" y="222869"/>
                  <a:pt x="9437883" y="224132"/>
                </a:cubicBezTo>
                <a:cubicBezTo>
                  <a:pt x="9457282" y="225394"/>
                  <a:pt x="9468555" y="227220"/>
                  <a:pt x="9470247" y="230724"/>
                </a:cubicBezTo>
                <a:cubicBezTo>
                  <a:pt x="9507224" y="232110"/>
                  <a:pt x="9609228" y="224080"/>
                  <a:pt x="9659749" y="229358"/>
                </a:cubicBezTo>
                <a:cubicBezTo>
                  <a:pt x="9687778" y="240359"/>
                  <a:pt x="9714295" y="284744"/>
                  <a:pt x="9747627" y="262396"/>
                </a:cubicBezTo>
                <a:cubicBezTo>
                  <a:pt x="9740946" y="287359"/>
                  <a:pt x="9787888" y="254741"/>
                  <a:pt x="9798165" y="275925"/>
                </a:cubicBezTo>
                <a:cubicBezTo>
                  <a:pt x="9804387" y="293525"/>
                  <a:pt x="9820081" y="287729"/>
                  <a:pt x="9833538" y="291311"/>
                </a:cubicBezTo>
                <a:cubicBezTo>
                  <a:pt x="9845757" y="307755"/>
                  <a:pt x="9910287" y="308894"/>
                  <a:pt x="9931125" y="300654"/>
                </a:cubicBezTo>
                <a:cubicBezTo>
                  <a:pt x="9994301" y="315211"/>
                  <a:pt x="10129920" y="336092"/>
                  <a:pt x="10227672" y="348512"/>
                </a:cubicBezTo>
                <a:cubicBezTo>
                  <a:pt x="10318793" y="357437"/>
                  <a:pt x="10518845" y="341478"/>
                  <a:pt x="10596756" y="349281"/>
                </a:cubicBezTo>
                <a:cubicBezTo>
                  <a:pt x="10668988" y="354635"/>
                  <a:pt x="10689403" y="366581"/>
                  <a:pt x="10743198" y="373329"/>
                </a:cubicBezTo>
                <a:lnTo>
                  <a:pt x="10777301" y="375623"/>
                </a:lnTo>
                <a:lnTo>
                  <a:pt x="10827235" y="389600"/>
                </a:lnTo>
                <a:lnTo>
                  <a:pt x="10830785" y="381125"/>
                </a:lnTo>
                <a:lnTo>
                  <a:pt x="10845664" y="380196"/>
                </a:lnTo>
                <a:lnTo>
                  <a:pt x="10846988" y="379504"/>
                </a:lnTo>
                <a:lnTo>
                  <a:pt x="10876491" y="380823"/>
                </a:lnTo>
                <a:lnTo>
                  <a:pt x="10882046" y="383855"/>
                </a:lnTo>
                <a:lnTo>
                  <a:pt x="10898611" y="381914"/>
                </a:lnTo>
                <a:lnTo>
                  <a:pt x="10924341" y="384070"/>
                </a:lnTo>
                <a:lnTo>
                  <a:pt x="10924080" y="390144"/>
                </a:lnTo>
                <a:cubicBezTo>
                  <a:pt x="10944452" y="387452"/>
                  <a:pt x="10966987" y="391265"/>
                  <a:pt x="10989044" y="391357"/>
                </a:cubicBezTo>
                <a:lnTo>
                  <a:pt x="10998150" y="390253"/>
                </a:lnTo>
                <a:lnTo>
                  <a:pt x="11003826" y="390728"/>
                </a:lnTo>
                <a:cubicBezTo>
                  <a:pt x="11078593" y="396636"/>
                  <a:pt x="11154256" y="400445"/>
                  <a:pt x="11201750" y="390959"/>
                </a:cubicBezTo>
                <a:cubicBezTo>
                  <a:pt x="11227376" y="388322"/>
                  <a:pt x="11244580" y="385793"/>
                  <a:pt x="11256574" y="383425"/>
                </a:cubicBezTo>
                <a:lnTo>
                  <a:pt x="11268434" y="380120"/>
                </a:lnTo>
                <a:lnTo>
                  <a:pt x="11397259" y="388616"/>
                </a:lnTo>
                <a:cubicBezTo>
                  <a:pt x="11467052" y="397555"/>
                  <a:pt x="11532765" y="425875"/>
                  <a:pt x="11589501" y="437300"/>
                </a:cubicBezTo>
                <a:cubicBezTo>
                  <a:pt x="11593778" y="442629"/>
                  <a:pt x="11674004" y="440082"/>
                  <a:pt x="11679646" y="443420"/>
                </a:cubicBezTo>
                <a:lnTo>
                  <a:pt x="11699170" y="449612"/>
                </a:lnTo>
                <a:cubicBezTo>
                  <a:pt x="11709077" y="447569"/>
                  <a:pt x="11715193" y="448987"/>
                  <a:pt x="11719612" y="451929"/>
                </a:cubicBezTo>
                <a:lnTo>
                  <a:pt x="11723861" y="456666"/>
                </a:lnTo>
                <a:lnTo>
                  <a:pt x="11737817" y="459581"/>
                </a:lnTo>
                <a:lnTo>
                  <a:pt x="11765116" y="468898"/>
                </a:lnTo>
                <a:lnTo>
                  <a:pt x="11770404" y="467291"/>
                </a:lnTo>
                <a:lnTo>
                  <a:pt x="11811858" y="476127"/>
                </a:lnTo>
                <a:lnTo>
                  <a:pt x="11812514" y="474657"/>
                </a:lnTo>
                <a:cubicBezTo>
                  <a:pt x="11814934" y="471566"/>
                  <a:pt x="11818501" y="469664"/>
                  <a:pt x="11824571" y="470200"/>
                </a:cubicBezTo>
                <a:cubicBezTo>
                  <a:pt x="11846551" y="464988"/>
                  <a:pt x="11921382" y="447702"/>
                  <a:pt x="11944397" y="443385"/>
                </a:cubicBezTo>
                <a:cubicBezTo>
                  <a:pt x="11954647" y="445043"/>
                  <a:pt x="11958542" y="443850"/>
                  <a:pt x="11962667" y="444299"/>
                </a:cubicBezTo>
                <a:lnTo>
                  <a:pt x="11969148" y="446080"/>
                </a:lnTo>
                <a:cubicBezTo>
                  <a:pt x="11992289" y="443441"/>
                  <a:pt x="12072610" y="431025"/>
                  <a:pt x="12101517" y="428461"/>
                </a:cubicBezTo>
                <a:cubicBezTo>
                  <a:pt x="12115638" y="441670"/>
                  <a:pt x="12128900" y="438708"/>
                  <a:pt x="12142585" y="430695"/>
                </a:cubicBezTo>
                <a:cubicBezTo>
                  <a:pt x="12160558" y="435177"/>
                  <a:pt x="12178368" y="434999"/>
                  <a:pt x="12196898" y="433803"/>
                </a:cubicBezTo>
                <a:lnTo>
                  <a:pt x="12235980" y="431807"/>
                </a:lnTo>
                <a:lnTo>
                  <a:pt x="12235980" y="683507"/>
                </a:lnTo>
                <a:lnTo>
                  <a:pt x="0" y="683507"/>
                </a:lnTo>
                <a:lnTo>
                  <a:pt x="0" y="331669"/>
                </a:lnTo>
                <a:lnTo>
                  <a:pt x="3682" y="333062"/>
                </a:lnTo>
                <a:cubicBezTo>
                  <a:pt x="61549" y="346653"/>
                  <a:pt x="102695" y="275770"/>
                  <a:pt x="195276" y="277943"/>
                </a:cubicBezTo>
                <a:cubicBezTo>
                  <a:pt x="280916" y="279953"/>
                  <a:pt x="385287" y="206419"/>
                  <a:pt x="498878" y="195376"/>
                </a:cubicBezTo>
                <a:cubicBezTo>
                  <a:pt x="518710" y="194019"/>
                  <a:pt x="616057" y="164587"/>
                  <a:pt x="626816" y="183095"/>
                </a:cubicBezTo>
                <a:cubicBezTo>
                  <a:pt x="636153" y="158750"/>
                  <a:pt x="703392" y="212378"/>
                  <a:pt x="755900" y="168937"/>
                </a:cubicBezTo>
                <a:cubicBezTo>
                  <a:pt x="929449" y="179159"/>
                  <a:pt x="1056957" y="162350"/>
                  <a:pt x="1128075" y="167851"/>
                </a:cubicBezTo>
                <a:cubicBezTo>
                  <a:pt x="1166094" y="136012"/>
                  <a:pt x="1182645" y="178819"/>
                  <a:pt x="1222586" y="169010"/>
                </a:cubicBezTo>
                <a:cubicBezTo>
                  <a:pt x="1306354" y="171647"/>
                  <a:pt x="1396333" y="141444"/>
                  <a:pt x="1497215" y="182610"/>
                </a:cubicBezTo>
                <a:cubicBezTo>
                  <a:pt x="1621993" y="173380"/>
                  <a:pt x="1711479" y="149026"/>
                  <a:pt x="1805136" y="134602"/>
                </a:cubicBezTo>
                <a:cubicBezTo>
                  <a:pt x="1853251" y="162237"/>
                  <a:pt x="2014609" y="128701"/>
                  <a:pt x="2045329" y="127192"/>
                </a:cubicBezTo>
                <a:cubicBezTo>
                  <a:pt x="2064088" y="153714"/>
                  <a:pt x="2093880" y="103776"/>
                  <a:pt x="2116300" y="102003"/>
                </a:cubicBezTo>
                <a:cubicBezTo>
                  <a:pt x="2123013" y="117743"/>
                  <a:pt x="2141351" y="119310"/>
                  <a:pt x="2151073" y="103099"/>
                </a:cubicBezTo>
                <a:cubicBezTo>
                  <a:pt x="2205955" y="99073"/>
                  <a:pt x="2362698" y="69679"/>
                  <a:pt x="2445595" y="77849"/>
                </a:cubicBezTo>
                <a:cubicBezTo>
                  <a:pt x="2468787" y="85281"/>
                  <a:pt x="2671771" y="95391"/>
                  <a:pt x="2703508" y="76614"/>
                </a:cubicBezTo>
                <a:cubicBezTo>
                  <a:pt x="2714637" y="107227"/>
                  <a:pt x="2858653" y="46255"/>
                  <a:pt x="2993271" y="58917"/>
                </a:cubicBezTo>
                <a:cubicBezTo>
                  <a:pt x="3009702" y="68850"/>
                  <a:pt x="3019353" y="69980"/>
                  <a:pt x="3027933" y="52576"/>
                </a:cubicBezTo>
                <a:cubicBezTo>
                  <a:pt x="3069979" y="54891"/>
                  <a:pt x="3116823" y="14741"/>
                  <a:pt x="3141740" y="40632"/>
                </a:cubicBezTo>
                <a:cubicBezTo>
                  <a:pt x="3143242" y="1532"/>
                  <a:pt x="3225497" y="48948"/>
                  <a:pt x="3280126" y="33159"/>
                </a:cubicBezTo>
                <a:cubicBezTo>
                  <a:pt x="3361716" y="25652"/>
                  <a:pt x="3496033" y="25399"/>
                  <a:pt x="3621224" y="15686"/>
                </a:cubicBezTo>
                <a:cubicBezTo>
                  <a:pt x="3705142" y="12795"/>
                  <a:pt x="3867896" y="10835"/>
                  <a:pt x="3940844" y="0"/>
                </a:cubicBezTo>
                <a:cubicBezTo>
                  <a:pt x="3988271" y="5086"/>
                  <a:pt x="4020669" y="4838"/>
                  <a:pt x="4075841" y="7012"/>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9091717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D044F5-5851-ED09-498D-397EF6666CD9}"/>
              </a:ext>
            </a:extLst>
          </p:cNvPr>
          <p:cNvSpPr>
            <a:spLocks noGrp="1"/>
          </p:cNvSpPr>
          <p:nvPr>
            <p:ph type="title"/>
          </p:nvPr>
        </p:nvSpPr>
        <p:spPr>
          <a:xfrm>
            <a:off x="1050997" y="293512"/>
            <a:ext cx="9810604" cy="1216024"/>
          </a:xfrm>
        </p:spPr>
        <p:txBody>
          <a:bodyPr/>
          <a:lstStyle/>
          <a:p>
            <a:pPr algn="ctr"/>
            <a:r>
              <a:rPr lang="en-GB" dirty="0"/>
              <a:t>A healthier Wales Indicator Statistics </a:t>
            </a:r>
          </a:p>
        </p:txBody>
      </p:sp>
      <p:pic>
        <p:nvPicPr>
          <p:cNvPr id="5" name="Content Placeholder 4">
            <a:extLst>
              <a:ext uri="{FF2B5EF4-FFF2-40B4-BE49-F238E27FC236}">
                <a16:creationId xmlns:a16="http://schemas.microsoft.com/office/drawing/2014/main" id="{2426F928-1EC1-335A-476A-C3F72330FE69}"/>
              </a:ext>
            </a:extLst>
          </p:cNvPr>
          <p:cNvPicPr>
            <a:picLocks noGrp="1" noChangeAspect="1"/>
          </p:cNvPicPr>
          <p:nvPr>
            <p:ph idx="1"/>
          </p:nvPr>
        </p:nvPicPr>
        <p:blipFill>
          <a:blip r:embed="rId3"/>
          <a:stretch>
            <a:fillRect/>
          </a:stretch>
        </p:blipFill>
        <p:spPr>
          <a:xfrm>
            <a:off x="1817177" y="1825625"/>
            <a:ext cx="8278245" cy="4429125"/>
          </a:xfrm>
        </p:spPr>
      </p:pic>
    </p:spTree>
    <p:extLst>
      <p:ext uri="{BB962C8B-B14F-4D97-AF65-F5344CB8AC3E}">
        <p14:creationId xmlns:p14="http://schemas.microsoft.com/office/powerpoint/2010/main" val="413166619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BF675E-2B55-085C-2C43-4B31DB8959DC}"/>
              </a:ext>
            </a:extLst>
          </p:cNvPr>
          <p:cNvSpPr>
            <a:spLocks noGrp="1"/>
          </p:cNvSpPr>
          <p:nvPr>
            <p:ph type="title"/>
          </p:nvPr>
        </p:nvSpPr>
        <p:spPr>
          <a:xfrm>
            <a:off x="746079" y="248356"/>
            <a:ext cx="9810604" cy="1216024"/>
          </a:xfrm>
        </p:spPr>
        <p:txBody>
          <a:bodyPr/>
          <a:lstStyle/>
          <a:p>
            <a:pPr algn="ctr"/>
            <a:r>
              <a:rPr lang="en-GB" dirty="0"/>
              <a:t>A healthier Wales Indicator Statistics </a:t>
            </a:r>
          </a:p>
        </p:txBody>
      </p:sp>
      <p:pic>
        <p:nvPicPr>
          <p:cNvPr id="5" name="Content Placeholder 4">
            <a:extLst>
              <a:ext uri="{FF2B5EF4-FFF2-40B4-BE49-F238E27FC236}">
                <a16:creationId xmlns:a16="http://schemas.microsoft.com/office/drawing/2014/main" id="{10072F9B-8F64-5523-C58D-0C295901F7D0}"/>
              </a:ext>
            </a:extLst>
          </p:cNvPr>
          <p:cNvPicPr>
            <a:picLocks noGrp="1" noChangeAspect="1"/>
          </p:cNvPicPr>
          <p:nvPr>
            <p:ph idx="1"/>
          </p:nvPr>
        </p:nvPicPr>
        <p:blipFill>
          <a:blip r:embed="rId3"/>
          <a:stretch>
            <a:fillRect/>
          </a:stretch>
        </p:blipFill>
        <p:spPr>
          <a:xfrm>
            <a:off x="1324990" y="1915936"/>
            <a:ext cx="8404664" cy="4429125"/>
          </a:xfrm>
        </p:spPr>
      </p:pic>
    </p:spTree>
    <p:extLst>
      <p:ext uri="{BB962C8B-B14F-4D97-AF65-F5344CB8AC3E}">
        <p14:creationId xmlns:p14="http://schemas.microsoft.com/office/powerpoint/2010/main" val="383313979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11D617A8-55C3-583C-468F-0BF08F0AC5F8}"/>
              </a:ext>
            </a:extLst>
          </p:cNvPr>
          <p:cNvPicPr>
            <a:picLocks noGrp="1" noChangeAspect="1"/>
          </p:cNvPicPr>
          <p:nvPr>
            <p:ph idx="1"/>
          </p:nvPr>
        </p:nvPicPr>
        <p:blipFill>
          <a:blip r:embed="rId3"/>
          <a:stretch>
            <a:fillRect/>
          </a:stretch>
        </p:blipFill>
        <p:spPr>
          <a:xfrm>
            <a:off x="0" y="0"/>
            <a:ext cx="12192000" cy="6858000"/>
          </a:xfrm>
          <a:noFill/>
        </p:spPr>
      </p:pic>
      <p:sp>
        <p:nvSpPr>
          <p:cNvPr id="5" name="Date Placeholder 4">
            <a:extLst>
              <a:ext uri="{FF2B5EF4-FFF2-40B4-BE49-F238E27FC236}">
                <a16:creationId xmlns:a16="http://schemas.microsoft.com/office/drawing/2014/main" id="{6D779013-ED9C-829F-131E-DD614EB016FD}"/>
              </a:ext>
            </a:extLst>
          </p:cNvPr>
          <p:cNvSpPr>
            <a:spLocks noGrp="1"/>
          </p:cNvSpPr>
          <p:nvPr>
            <p:ph type="dt" sz="half" idx="10"/>
          </p:nvPr>
        </p:nvSpPr>
        <p:spPr>
          <a:xfrm>
            <a:off x="7256794" y="6035040"/>
            <a:ext cx="2893045" cy="365760"/>
          </a:xfrm>
        </p:spPr>
        <p:txBody>
          <a:bodyPr anchor="b">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064E64D-1B50-4EC0-83A1-DE58B45AB49E}" type="datetime1">
              <a:rPr kumimoji="0" lang="en-US" sz="800" b="0" i="0" u="none" strike="noStrike" kern="1200" cap="none" spc="0" normalizeH="0" baseline="0" noProof="0" smtClean="0">
                <a:ln>
                  <a:noFill/>
                </a:ln>
                <a:solidFill>
                  <a:prstClr val="black">
                    <a:lumMod val="75000"/>
                    <a:lumOff val="25000"/>
                  </a:prstClr>
                </a:solidFill>
                <a:effectLst/>
                <a:uLnTx/>
                <a:uFillTx/>
                <a:latin typeface="Century Gothic" panose="020F0302020204030204"/>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8/31/2023</a:t>
            </a:fld>
            <a:endParaRPr kumimoji="0" lang="en-US" sz="800" b="0" i="0" u="none" strike="noStrike" kern="1200" cap="none" spc="0" normalizeH="0" baseline="0" noProof="0">
              <a:ln>
                <a:noFill/>
              </a:ln>
              <a:solidFill>
                <a:prstClr val="black">
                  <a:lumMod val="75000"/>
                  <a:lumOff val="25000"/>
                </a:prstClr>
              </a:solidFill>
              <a:effectLst/>
              <a:uLnTx/>
              <a:uFillTx/>
              <a:latin typeface="Century Gothic" panose="020F0302020204030204"/>
              <a:ea typeface="+mn-ea"/>
              <a:cs typeface="+mn-cs"/>
            </a:endParaRPr>
          </a:p>
        </p:txBody>
      </p:sp>
    </p:spTree>
    <p:extLst>
      <p:ext uri="{BB962C8B-B14F-4D97-AF65-F5344CB8AC3E}">
        <p14:creationId xmlns:p14="http://schemas.microsoft.com/office/powerpoint/2010/main" val="216991537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9257625E-1BE3-AB0E-D193-B7598B49D9E1}"/>
              </a:ext>
            </a:extLst>
          </p:cNvPr>
          <p:cNvPicPr>
            <a:picLocks noGrp="1" noChangeAspect="1"/>
          </p:cNvPicPr>
          <p:nvPr>
            <p:ph idx="1"/>
          </p:nvPr>
        </p:nvPicPr>
        <p:blipFill>
          <a:blip r:embed="rId3"/>
          <a:stretch>
            <a:fillRect/>
          </a:stretch>
        </p:blipFill>
        <p:spPr>
          <a:xfrm>
            <a:off x="409432" y="354842"/>
            <a:ext cx="11259403" cy="6045958"/>
          </a:xfrm>
        </p:spPr>
      </p:pic>
      <p:sp>
        <p:nvSpPr>
          <p:cNvPr id="4" name="Date Placeholder 3">
            <a:extLst>
              <a:ext uri="{FF2B5EF4-FFF2-40B4-BE49-F238E27FC236}">
                <a16:creationId xmlns:a16="http://schemas.microsoft.com/office/drawing/2014/main" id="{4FB6A82E-9147-9C68-D4DE-4A92583A014F}"/>
              </a:ext>
            </a:extLst>
          </p:cNvPr>
          <p:cNvSpPr>
            <a:spLocks noGrp="1"/>
          </p:cNvSpPr>
          <p:nvPr>
            <p:ph type="dt" sz="half"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AF379E8-AC6C-43B9-9222-BDF0AF9336F0}" type="datetime1">
              <a:rPr kumimoji="0" lang="en-US" sz="800" b="0" i="0" u="none" strike="noStrike" kern="1200" cap="none" spc="0" normalizeH="0" baseline="0" noProof="0" smtClean="0">
                <a:ln>
                  <a:noFill/>
                </a:ln>
                <a:solidFill>
                  <a:prstClr val="black">
                    <a:lumMod val="75000"/>
                    <a:lumOff val="25000"/>
                  </a:prstClr>
                </a:solidFill>
                <a:effectLst/>
                <a:uLnTx/>
                <a:uFillTx/>
                <a:latin typeface="Century Gothic" panose="020F03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8/31/2023</a:t>
            </a:fld>
            <a:endParaRPr kumimoji="0" lang="en-US" sz="800" b="0" i="0" u="none" strike="noStrike" kern="1200" cap="none" spc="0" normalizeH="0" baseline="0" noProof="0">
              <a:ln>
                <a:noFill/>
              </a:ln>
              <a:solidFill>
                <a:prstClr val="black">
                  <a:lumMod val="75000"/>
                  <a:lumOff val="25000"/>
                </a:prstClr>
              </a:solidFill>
              <a:effectLst/>
              <a:uLnTx/>
              <a:uFillTx/>
              <a:latin typeface="Century Gothic" panose="020F0302020204030204"/>
              <a:ea typeface="+mn-ea"/>
              <a:cs typeface="+mn-cs"/>
            </a:endParaRPr>
          </a:p>
        </p:txBody>
      </p:sp>
    </p:spTree>
    <p:extLst>
      <p:ext uri="{BB962C8B-B14F-4D97-AF65-F5344CB8AC3E}">
        <p14:creationId xmlns:p14="http://schemas.microsoft.com/office/powerpoint/2010/main" val="209073851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3437C99-FC8E-4311-B48A-F0C4C329B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940161"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48614A-B6F1-66B0-F81F-D264286AA4D6}"/>
              </a:ext>
            </a:extLst>
          </p:cNvPr>
          <p:cNvSpPr>
            <a:spLocks noGrp="1"/>
          </p:cNvSpPr>
          <p:nvPr>
            <p:ph type="title"/>
          </p:nvPr>
        </p:nvSpPr>
        <p:spPr>
          <a:xfrm>
            <a:off x="-1" y="316089"/>
            <a:ext cx="5881512" cy="778933"/>
          </a:xfrm>
        </p:spPr>
        <p:txBody>
          <a:bodyPr>
            <a:normAutofit fontScale="90000"/>
          </a:bodyPr>
          <a:lstStyle/>
          <a:p>
            <a:pPr algn="ctr"/>
            <a:r>
              <a:rPr lang="en-GB" dirty="0"/>
              <a:t>Future Trends: VAPING </a:t>
            </a:r>
          </a:p>
        </p:txBody>
      </p:sp>
      <p:sp>
        <p:nvSpPr>
          <p:cNvPr id="3" name="Content Placeholder 2">
            <a:extLst>
              <a:ext uri="{FF2B5EF4-FFF2-40B4-BE49-F238E27FC236}">
                <a16:creationId xmlns:a16="http://schemas.microsoft.com/office/drawing/2014/main" id="{2D9B00D8-431B-58F2-B86B-F5652B19D34E}"/>
              </a:ext>
            </a:extLst>
          </p:cNvPr>
          <p:cNvSpPr>
            <a:spLocks noGrp="1"/>
          </p:cNvSpPr>
          <p:nvPr>
            <p:ph idx="1"/>
          </p:nvPr>
        </p:nvSpPr>
        <p:spPr>
          <a:xfrm>
            <a:off x="1" y="1264357"/>
            <a:ext cx="5251838" cy="5683552"/>
          </a:xfrm>
        </p:spPr>
        <p:txBody>
          <a:bodyPr>
            <a:normAutofit/>
          </a:bodyPr>
          <a:lstStyle/>
          <a:p>
            <a:pPr marL="0" indent="0">
              <a:lnSpc>
                <a:spcPct val="90000"/>
              </a:lnSpc>
              <a:buNone/>
            </a:pPr>
            <a:r>
              <a:rPr lang="en-GB" sz="1800" dirty="0"/>
              <a:t>Vaping has become a new phenomenon within the United Kingdom. Transitioning towards a tobacco free/smoke free nation has saw an increase in people engaging in substitutions. </a:t>
            </a:r>
          </a:p>
          <a:p>
            <a:pPr marL="0" indent="0">
              <a:lnSpc>
                <a:spcPct val="90000"/>
              </a:lnSpc>
              <a:buNone/>
            </a:pPr>
            <a:endParaRPr lang="en-GB" sz="1800" dirty="0"/>
          </a:p>
          <a:p>
            <a:pPr>
              <a:lnSpc>
                <a:spcPct val="90000"/>
              </a:lnSpc>
            </a:pPr>
            <a:r>
              <a:rPr lang="en-GB" sz="1800" dirty="0"/>
              <a:t>People reporting every trying e-cigarettes has fallen (24.5% to 20.4%). </a:t>
            </a:r>
          </a:p>
          <a:p>
            <a:pPr>
              <a:lnSpc>
                <a:spcPct val="90000"/>
              </a:lnSpc>
            </a:pPr>
            <a:r>
              <a:rPr lang="en-GB" sz="1800" dirty="0"/>
              <a:t>Adults (16+) declaring regular usage has risen (6%) </a:t>
            </a:r>
          </a:p>
          <a:p>
            <a:pPr>
              <a:lnSpc>
                <a:spcPct val="90000"/>
              </a:lnSpc>
            </a:pPr>
            <a:r>
              <a:rPr lang="en-GB" sz="1800" dirty="0"/>
              <a:t>Children (11-16) declaring regular users has almost doubled (3% to 5%)</a:t>
            </a:r>
          </a:p>
          <a:p>
            <a:pPr>
              <a:lnSpc>
                <a:spcPct val="90000"/>
              </a:lnSpc>
            </a:pPr>
            <a:r>
              <a:rPr lang="en-GB" sz="1800" dirty="0"/>
              <a:t>Long lasting effects of vaping (e-cigarettes) is still unknown. </a:t>
            </a:r>
          </a:p>
          <a:p>
            <a:pPr>
              <a:lnSpc>
                <a:spcPct val="90000"/>
              </a:lnSpc>
            </a:pPr>
            <a:r>
              <a:rPr lang="en-GB" sz="1800" dirty="0"/>
              <a:t>Whilst advocated as a solution to transition away from smoking, people who never smoked are engaging in vaping. </a:t>
            </a:r>
          </a:p>
          <a:p>
            <a:pPr marL="0" indent="0">
              <a:lnSpc>
                <a:spcPct val="90000"/>
              </a:lnSpc>
              <a:buNone/>
            </a:pPr>
            <a:r>
              <a:rPr lang="en-GB" sz="1800" dirty="0"/>
              <a:t>(Public Health Network Cymru, 2023) </a:t>
            </a:r>
          </a:p>
          <a:p>
            <a:pPr marL="0" indent="0">
              <a:lnSpc>
                <a:spcPct val="90000"/>
              </a:lnSpc>
              <a:buNone/>
            </a:pPr>
            <a:endParaRPr lang="en-GB" sz="1100" dirty="0"/>
          </a:p>
        </p:txBody>
      </p:sp>
      <p:pic>
        <p:nvPicPr>
          <p:cNvPr id="4" name="Picture 3">
            <a:extLst>
              <a:ext uri="{FF2B5EF4-FFF2-40B4-BE49-F238E27FC236}">
                <a16:creationId xmlns:a16="http://schemas.microsoft.com/office/drawing/2014/main" id="{0A7F6692-DDAA-CF86-7AA5-D118D2A627CA}"/>
              </a:ext>
            </a:extLst>
          </p:cNvPr>
          <p:cNvPicPr>
            <a:picLocks noChangeAspect="1"/>
          </p:cNvPicPr>
          <p:nvPr/>
        </p:nvPicPr>
        <p:blipFill rotWithShape="1">
          <a:blip r:embed="rId3"/>
          <a:srcRect l="5488" r="27069"/>
          <a:stretch/>
        </p:blipFill>
        <p:spPr>
          <a:xfrm>
            <a:off x="5251840" y="10"/>
            <a:ext cx="6940161" cy="6868876"/>
          </a:xfrm>
          <a:custGeom>
            <a:avLst/>
            <a:gdLst/>
            <a:ahLst/>
            <a:cxnLst/>
            <a:rect l="l" t="t" r="r" b="b"/>
            <a:pathLst>
              <a:path w="6940161" h="6857999">
                <a:moveTo>
                  <a:pt x="857190" y="0"/>
                </a:moveTo>
                <a:lnTo>
                  <a:pt x="6940161" y="0"/>
                </a:lnTo>
                <a:lnTo>
                  <a:pt x="6940161" y="6857999"/>
                </a:lnTo>
                <a:lnTo>
                  <a:pt x="496459" y="6857999"/>
                </a:lnTo>
                <a:lnTo>
                  <a:pt x="486507" y="6839466"/>
                </a:lnTo>
                <a:cubicBezTo>
                  <a:pt x="477389" y="6820641"/>
                  <a:pt x="471173" y="6801859"/>
                  <a:pt x="480078" y="6795812"/>
                </a:cubicBezTo>
                <a:cubicBezTo>
                  <a:pt x="475408" y="6761382"/>
                  <a:pt x="493736" y="6723009"/>
                  <a:pt x="482330" y="6676796"/>
                </a:cubicBezTo>
                <a:cubicBezTo>
                  <a:pt x="479519" y="6617030"/>
                  <a:pt x="476161" y="6634511"/>
                  <a:pt x="469648" y="6539722"/>
                </a:cubicBezTo>
                <a:cubicBezTo>
                  <a:pt x="459969" y="6498384"/>
                  <a:pt x="496382" y="6456575"/>
                  <a:pt x="477855" y="6433501"/>
                </a:cubicBezTo>
                <a:cubicBezTo>
                  <a:pt x="464018" y="6378655"/>
                  <a:pt x="442310" y="6325849"/>
                  <a:pt x="414008" y="6271586"/>
                </a:cubicBezTo>
                <a:cubicBezTo>
                  <a:pt x="378091" y="6226697"/>
                  <a:pt x="377466" y="6140798"/>
                  <a:pt x="299660" y="6080454"/>
                </a:cubicBezTo>
                <a:cubicBezTo>
                  <a:pt x="268606" y="6014324"/>
                  <a:pt x="244498" y="5964143"/>
                  <a:pt x="221239" y="5913249"/>
                </a:cubicBezTo>
                <a:cubicBezTo>
                  <a:pt x="210139" y="5897439"/>
                  <a:pt x="175369" y="5809427"/>
                  <a:pt x="160103" y="5775094"/>
                </a:cubicBezTo>
                <a:cubicBezTo>
                  <a:pt x="87298" y="5686529"/>
                  <a:pt x="103897" y="5672717"/>
                  <a:pt x="87873" y="5573809"/>
                </a:cubicBezTo>
                <a:cubicBezTo>
                  <a:pt x="76224" y="5541231"/>
                  <a:pt x="76748" y="5525076"/>
                  <a:pt x="57933" y="5490695"/>
                </a:cubicBezTo>
                <a:lnTo>
                  <a:pt x="30889" y="5398377"/>
                </a:lnTo>
                <a:lnTo>
                  <a:pt x="34140" y="5390971"/>
                </a:lnTo>
                <a:lnTo>
                  <a:pt x="35928" y="5390229"/>
                </a:lnTo>
                <a:lnTo>
                  <a:pt x="16968" y="5309266"/>
                </a:lnTo>
                <a:cubicBezTo>
                  <a:pt x="13970" y="5303642"/>
                  <a:pt x="-917" y="5289094"/>
                  <a:pt x="2490" y="5276920"/>
                </a:cubicBezTo>
                <a:lnTo>
                  <a:pt x="24907" y="5208159"/>
                </a:lnTo>
                <a:lnTo>
                  <a:pt x="31839" y="5162682"/>
                </a:lnTo>
                <a:cubicBezTo>
                  <a:pt x="28501" y="5155528"/>
                  <a:pt x="24609" y="5048935"/>
                  <a:pt x="18796" y="5043371"/>
                </a:cubicBezTo>
                <a:cubicBezTo>
                  <a:pt x="54584" y="4976689"/>
                  <a:pt x="5001" y="4985095"/>
                  <a:pt x="14358" y="4908985"/>
                </a:cubicBezTo>
                <a:cubicBezTo>
                  <a:pt x="17201" y="4816358"/>
                  <a:pt x="5675" y="4749418"/>
                  <a:pt x="4769" y="4643799"/>
                </a:cubicBezTo>
                <a:cubicBezTo>
                  <a:pt x="4111" y="4581455"/>
                  <a:pt x="-7137" y="4509050"/>
                  <a:pt x="7402" y="4395547"/>
                </a:cubicBezTo>
                <a:cubicBezTo>
                  <a:pt x="11591" y="4330720"/>
                  <a:pt x="28535" y="4313913"/>
                  <a:pt x="23462" y="4274064"/>
                </a:cubicBezTo>
                <a:cubicBezTo>
                  <a:pt x="22995" y="4245538"/>
                  <a:pt x="22530" y="4217012"/>
                  <a:pt x="22063" y="4188486"/>
                </a:cubicBezTo>
                <a:lnTo>
                  <a:pt x="24672" y="4170100"/>
                </a:lnTo>
                <a:lnTo>
                  <a:pt x="34973" y="4166123"/>
                </a:lnTo>
                <a:lnTo>
                  <a:pt x="26424" y="4120096"/>
                </a:lnTo>
                <a:cubicBezTo>
                  <a:pt x="28986" y="4109871"/>
                  <a:pt x="49338" y="4079429"/>
                  <a:pt x="47886" y="4066698"/>
                </a:cubicBezTo>
                <a:cubicBezTo>
                  <a:pt x="26522" y="4022850"/>
                  <a:pt x="34453" y="4030338"/>
                  <a:pt x="47327" y="3969172"/>
                </a:cubicBezTo>
                <a:cubicBezTo>
                  <a:pt x="40297" y="3948973"/>
                  <a:pt x="40044" y="3857354"/>
                  <a:pt x="53093" y="3844350"/>
                </a:cubicBezTo>
                <a:cubicBezTo>
                  <a:pt x="55739" y="3830819"/>
                  <a:pt x="50778" y="3815585"/>
                  <a:pt x="64866" y="3808459"/>
                </a:cubicBezTo>
                <a:cubicBezTo>
                  <a:pt x="81775" y="3797121"/>
                  <a:pt x="54599" y="3752382"/>
                  <a:pt x="74864" y="3757643"/>
                </a:cubicBezTo>
                <a:cubicBezTo>
                  <a:pt x="56224" y="3725828"/>
                  <a:pt x="74270" y="3660981"/>
                  <a:pt x="82640" y="3632606"/>
                </a:cubicBezTo>
                <a:cubicBezTo>
                  <a:pt x="85981" y="3582255"/>
                  <a:pt x="88778" y="3571708"/>
                  <a:pt x="89222" y="3534990"/>
                </a:cubicBezTo>
                <a:cubicBezTo>
                  <a:pt x="92019" y="3533125"/>
                  <a:pt x="80706" y="3481126"/>
                  <a:pt x="79835" y="3454133"/>
                </a:cubicBezTo>
                <a:cubicBezTo>
                  <a:pt x="78963" y="3427139"/>
                  <a:pt x="96173" y="3390611"/>
                  <a:pt x="83991" y="3373027"/>
                </a:cubicBezTo>
                <a:cubicBezTo>
                  <a:pt x="80767" y="3298527"/>
                  <a:pt x="69808" y="3290617"/>
                  <a:pt x="62958" y="3222737"/>
                </a:cubicBezTo>
                <a:cubicBezTo>
                  <a:pt x="59618" y="3146284"/>
                  <a:pt x="39695" y="3184007"/>
                  <a:pt x="49209" y="3118188"/>
                </a:cubicBezTo>
                <a:cubicBezTo>
                  <a:pt x="65221" y="3109217"/>
                  <a:pt x="85573" y="3024732"/>
                  <a:pt x="78480" y="3003808"/>
                </a:cubicBezTo>
                <a:cubicBezTo>
                  <a:pt x="78037" y="2966753"/>
                  <a:pt x="77812" y="2989870"/>
                  <a:pt x="77566" y="2944921"/>
                </a:cubicBezTo>
                <a:lnTo>
                  <a:pt x="94406" y="2877744"/>
                </a:lnTo>
                <a:cubicBezTo>
                  <a:pt x="87936" y="2880724"/>
                  <a:pt x="108480" y="2822146"/>
                  <a:pt x="108051" y="2807161"/>
                </a:cubicBezTo>
                <a:cubicBezTo>
                  <a:pt x="110507" y="2775643"/>
                  <a:pt x="80880" y="2769288"/>
                  <a:pt x="107377" y="2752347"/>
                </a:cubicBezTo>
                <a:lnTo>
                  <a:pt x="114975" y="2748299"/>
                </a:lnTo>
                <a:cubicBezTo>
                  <a:pt x="115205" y="2745962"/>
                  <a:pt x="115434" y="2743625"/>
                  <a:pt x="115663" y="2741288"/>
                </a:cubicBezTo>
                <a:cubicBezTo>
                  <a:pt x="115098" y="2737657"/>
                  <a:pt x="112995" y="2735847"/>
                  <a:pt x="107929" y="2737160"/>
                </a:cubicBezTo>
                <a:cubicBezTo>
                  <a:pt x="126569" y="2705347"/>
                  <a:pt x="119693" y="2699356"/>
                  <a:pt x="122707" y="2659631"/>
                </a:cubicBezTo>
                <a:cubicBezTo>
                  <a:pt x="135394" y="2612127"/>
                  <a:pt x="120483" y="2628594"/>
                  <a:pt x="145471" y="2573336"/>
                </a:cubicBezTo>
                <a:cubicBezTo>
                  <a:pt x="156086" y="2559732"/>
                  <a:pt x="170382" y="2541339"/>
                  <a:pt x="170626" y="2528057"/>
                </a:cubicBezTo>
                <a:lnTo>
                  <a:pt x="202713" y="2489594"/>
                </a:lnTo>
                <a:cubicBezTo>
                  <a:pt x="203853" y="2487774"/>
                  <a:pt x="204248" y="2473350"/>
                  <a:pt x="203650" y="2468303"/>
                </a:cubicBezTo>
                <a:lnTo>
                  <a:pt x="223316" y="2460480"/>
                </a:lnTo>
                <a:lnTo>
                  <a:pt x="215120" y="2423535"/>
                </a:lnTo>
                <a:lnTo>
                  <a:pt x="223455" y="2404394"/>
                </a:lnTo>
                <a:cubicBezTo>
                  <a:pt x="243490" y="2392610"/>
                  <a:pt x="229596" y="2347474"/>
                  <a:pt x="238853" y="2324643"/>
                </a:cubicBezTo>
                <a:cubicBezTo>
                  <a:pt x="239504" y="2297698"/>
                  <a:pt x="266477" y="2284202"/>
                  <a:pt x="272463" y="2255535"/>
                </a:cubicBezTo>
                <a:cubicBezTo>
                  <a:pt x="290597" y="2249648"/>
                  <a:pt x="306594" y="2207828"/>
                  <a:pt x="294092" y="2184679"/>
                </a:cubicBezTo>
                <a:lnTo>
                  <a:pt x="323221" y="2093132"/>
                </a:lnTo>
                <a:cubicBezTo>
                  <a:pt x="348282" y="2084587"/>
                  <a:pt x="366071" y="1985868"/>
                  <a:pt x="377324" y="1950235"/>
                </a:cubicBezTo>
                <a:cubicBezTo>
                  <a:pt x="397581" y="1920183"/>
                  <a:pt x="445208" y="1898905"/>
                  <a:pt x="457649" y="1861568"/>
                </a:cubicBezTo>
                <a:cubicBezTo>
                  <a:pt x="464664" y="1810687"/>
                  <a:pt x="447457" y="1869507"/>
                  <a:pt x="451972" y="1809499"/>
                </a:cubicBezTo>
                <a:cubicBezTo>
                  <a:pt x="450982" y="1754297"/>
                  <a:pt x="465413" y="1767680"/>
                  <a:pt x="474550" y="1693716"/>
                </a:cubicBezTo>
                <a:cubicBezTo>
                  <a:pt x="473258" y="1654244"/>
                  <a:pt x="481626" y="1627007"/>
                  <a:pt x="481301" y="1605195"/>
                </a:cubicBezTo>
                <a:cubicBezTo>
                  <a:pt x="490491" y="1568952"/>
                  <a:pt x="493569" y="1564518"/>
                  <a:pt x="497837" y="1516217"/>
                </a:cubicBezTo>
                <a:cubicBezTo>
                  <a:pt x="503639" y="1488452"/>
                  <a:pt x="534082" y="1457870"/>
                  <a:pt x="513281" y="1429841"/>
                </a:cubicBezTo>
                <a:cubicBezTo>
                  <a:pt x="527326" y="1412325"/>
                  <a:pt x="570430" y="1413592"/>
                  <a:pt x="550104" y="1380081"/>
                </a:cubicBezTo>
                <a:cubicBezTo>
                  <a:pt x="575583" y="1394128"/>
                  <a:pt x="551452" y="1335176"/>
                  <a:pt x="574526" y="1334891"/>
                </a:cubicBezTo>
                <a:cubicBezTo>
                  <a:pt x="593486" y="1336427"/>
                  <a:pt x="633157" y="1194568"/>
                  <a:pt x="638123" y="1185551"/>
                </a:cubicBezTo>
                <a:cubicBezTo>
                  <a:pt x="647468" y="1149210"/>
                  <a:pt x="657504" y="1148087"/>
                  <a:pt x="664747" y="1111168"/>
                </a:cubicBezTo>
                <a:cubicBezTo>
                  <a:pt x="679107" y="1057226"/>
                  <a:pt x="652121" y="1022543"/>
                  <a:pt x="664913" y="993353"/>
                </a:cubicBezTo>
                <a:cubicBezTo>
                  <a:pt x="684189" y="960214"/>
                  <a:pt x="707497" y="867450"/>
                  <a:pt x="721256" y="813953"/>
                </a:cubicBezTo>
                <a:cubicBezTo>
                  <a:pt x="734607" y="746430"/>
                  <a:pt x="738988" y="666470"/>
                  <a:pt x="745023" y="588218"/>
                </a:cubicBezTo>
                <a:cubicBezTo>
                  <a:pt x="735393" y="475380"/>
                  <a:pt x="719076" y="536119"/>
                  <a:pt x="725253" y="376479"/>
                </a:cubicBezTo>
                <a:lnTo>
                  <a:pt x="735457" y="280992"/>
                </a:lnTo>
                <a:cubicBezTo>
                  <a:pt x="735270" y="276227"/>
                  <a:pt x="742007" y="223140"/>
                  <a:pt x="741820" y="218374"/>
                </a:cubicBezTo>
                <a:lnTo>
                  <a:pt x="735299" y="188178"/>
                </a:lnTo>
                <a:lnTo>
                  <a:pt x="764938" y="152404"/>
                </a:lnTo>
                <a:cubicBezTo>
                  <a:pt x="776066" y="136342"/>
                  <a:pt x="783668" y="122048"/>
                  <a:pt x="802071" y="91810"/>
                </a:cubicBezTo>
                <a:lnTo>
                  <a:pt x="849585" y="3016"/>
                </a:lnTo>
                <a:close/>
              </a:path>
            </a:pathLst>
          </a:custGeom>
        </p:spPr>
      </p:pic>
    </p:spTree>
    <p:extLst>
      <p:ext uri="{BB962C8B-B14F-4D97-AF65-F5344CB8AC3E}">
        <p14:creationId xmlns:p14="http://schemas.microsoft.com/office/powerpoint/2010/main" val="368084726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62D70E-0545-1C25-8D3A-0CB22912129D}"/>
              </a:ext>
            </a:extLst>
          </p:cNvPr>
          <p:cNvSpPr>
            <a:spLocks noGrp="1"/>
          </p:cNvSpPr>
          <p:nvPr>
            <p:ph type="title"/>
          </p:nvPr>
        </p:nvSpPr>
        <p:spPr/>
        <p:txBody>
          <a:bodyPr>
            <a:normAutofit fontScale="90000"/>
          </a:bodyPr>
          <a:lstStyle/>
          <a:p>
            <a:pPr algn="ctr"/>
            <a:r>
              <a:rPr lang="en-GB" dirty="0"/>
              <a:t>A smoke-free Wales: Our</a:t>
            </a:r>
            <a:br>
              <a:rPr lang="en-GB" dirty="0"/>
            </a:br>
            <a:r>
              <a:rPr lang="en-GB" dirty="0"/>
              <a:t>long-term tobacco control</a:t>
            </a:r>
            <a:br>
              <a:rPr lang="en-GB" dirty="0"/>
            </a:br>
            <a:r>
              <a:rPr lang="en-GB" dirty="0"/>
              <a:t>strategy</a:t>
            </a:r>
          </a:p>
        </p:txBody>
      </p:sp>
      <p:sp>
        <p:nvSpPr>
          <p:cNvPr id="3" name="Content Placeholder 2">
            <a:extLst>
              <a:ext uri="{FF2B5EF4-FFF2-40B4-BE49-F238E27FC236}">
                <a16:creationId xmlns:a16="http://schemas.microsoft.com/office/drawing/2014/main" id="{6E876A6F-1524-AC2F-089E-5B68BACCB926}"/>
              </a:ext>
            </a:extLst>
          </p:cNvPr>
          <p:cNvSpPr>
            <a:spLocks noGrp="1"/>
          </p:cNvSpPr>
          <p:nvPr>
            <p:ph idx="1"/>
          </p:nvPr>
        </p:nvSpPr>
        <p:spPr/>
        <p:txBody>
          <a:bodyPr>
            <a:normAutofit/>
          </a:bodyPr>
          <a:lstStyle/>
          <a:p>
            <a:pPr marL="0" indent="0">
              <a:buNone/>
            </a:pPr>
            <a:r>
              <a:rPr lang="en-GB" dirty="0"/>
              <a:t>The Welsh Government ambition is to make Wales smoke-free by 2030. Within the strategy contains several key actions: </a:t>
            </a:r>
          </a:p>
          <a:p>
            <a:r>
              <a:rPr lang="en-GB" dirty="0"/>
              <a:t>Prevention </a:t>
            </a:r>
          </a:p>
          <a:p>
            <a:r>
              <a:rPr lang="en-GB" dirty="0"/>
              <a:t>Tackling inequalities</a:t>
            </a:r>
          </a:p>
          <a:p>
            <a:r>
              <a:rPr lang="en-GB" dirty="0"/>
              <a:t>Communicate ambition effectively</a:t>
            </a:r>
          </a:p>
          <a:p>
            <a:r>
              <a:rPr lang="en-GB" dirty="0"/>
              <a:t>Policy approach from lifestyle to addiction </a:t>
            </a:r>
          </a:p>
          <a:p>
            <a:pPr marL="0" indent="0">
              <a:buNone/>
            </a:pPr>
            <a:endParaRPr lang="en-GB" dirty="0"/>
          </a:p>
          <a:p>
            <a:pPr marL="0" indent="0">
              <a:buNone/>
            </a:pPr>
            <a:r>
              <a:rPr lang="en-GB" dirty="0"/>
              <a:t>By 2030 the Welsh Government will: </a:t>
            </a:r>
          </a:p>
          <a:p>
            <a:r>
              <a:rPr lang="en-GB" dirty="0"/>
              <a:t>Reduced inequalities caused by smoking </a:t>
            </a:r>
          </a:p>
          <a:p>
            <a:r>
              <a:rPr lang="en-GB" dirty="0"/>
              <a:t>Provide transparent information for informed decisions </a:t>
            </a:r>
          </a:p>
        </p:txBody>
      </p:sp>
    </p:spTree>
    <p:extLst>
      <p:ext uri="{BB962C8B-B14F-4D97-AF65-F5344CB8AC3E}">
        <p14:creationId xmlns:p14="http://schemas.microsoft.com/office/powerpoint/2010/main" val="54930643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216951-2F7F-8E8D-1077-2CFE0C888278}"/>
              </a:ext>
            </a:extLst>
          </p:cNvPr>
          <p:cNvSpPr>
            <a:spLocks noGrp="1"/>
          </p:cNvSpPr>
          <p:nvPr>
            <p:ph type="title"/>
          </p:nvPr>
        </p:nvSpPr>
        <p:spPr/>
        <p:txBody>
          <a:bodyPr>
            <a:normAutofit fontScale="90000"/>
          </a:bodyPr>
          <a:lstStyle/>
          <a:p>
            <a:pPr algn="ctr"/>
            <a:r>
              <a:rPr lang="en-GB" dirty="0"/>
              <a:t>A smoke-free Wales: Our</a:t>
            </a:r>
            <a:br>
              <a:rPr lang="en-GB" dirty="0"/>
            </a:br>
            <a:r>
              <a:rPr lang="en-GB" dirty="0"/>
              <a:t>long-term tobacco control</a:t>
            </a:r>
            <a:br>
              <a:rPr lang="en-GB" dirty="0"/>
            </a:br>
            <a:r>
              <a:rPr lang="en-GB" dirty="0"/>
              <a:t>strategy</a:t>
            </a:r>
          </a:p>
        </p:txBody>
      </p:sp>
      <p:sp>
        <p:nvSpPr>
          <p:cNvPr id="3" name="Content Placeholder 2">
            <a:extLst>
              <a:ext uri="{FF2B5EF4-FFF2-40B4-BE49-F238E27FC236}">
                <a16:creationId xmlns:a16="http://schemas.microsoft.com/office/drawing/2014/main" id="{7F50D3E3-340B-7D8D-0679-2433D6E0FC57}"/>
              </a:ext>
            </a:extLst>
          </p:cNvPr>
          <p:cNvSpPr>
            <a:spLocks noGrp="1"/>
          </p:cNvSpPr>
          <p:nvPr>
            <p:ph idx="1"/>
          </p:nvPr>
        </p:nvSpPr>
        <p:spPr>
          <a:xfrm>
            <a:off x="836390" y="2141713"/>
            <a:ext cx="9810604" cy="4428753"/>
          </a:xfrm>
        </p:spPr>
        <p:txBody>
          <a:bodyPr>
            <a:normAutofit/>
          </a:bodyPr>
          <a:lstStyle/>
          <a:p>
            <a:pPr marL="0" indent="0">
              <a:buNone/>
            </a:pPr>
            <a:r>
              <a:rPr lang="en-GB" dirty="0"/>
              <a:t>The strategy follows the Future Generations Act by incorporating the ‘5 Ways of Working’ </a:t>
            </a:r>
          </a:p>
          <a:p>
            <a:pPr marL="0" indent="0">
              <a:buNone/>
            </a:pPr>
            <a:endParaRPr lang="en-GB" dirty="0"/>
          </a:p>
          <a:p>
            <a:r>
              <a:rPr lang="en-GB" dirty="0"/>
              <a:t>Collaboration: Working with key partners (NHS Wales, LAs, Public Health Wales and third sector organisations) </a:t>
            </a:r>
          </a:p>
          <a:p>
            <a:r>
              <a:rPr lang="en-GB" dirty="0"/>
              <a:t>Integration: integrated within the 7 wellbeing goals and public bodies. </a:t>
            </a:r>
          </a:p>
          <a:p>
            <a:r>
              <a:rPr lang="en-GB" dirty="0"/>
              <a:t>Involvement: Sharing vision with individuals, organisations and communities</a:t>
            </a:r>
          </a:p>
          <a:p>
            <a:r>
              <a:rPr lang="en-GB" dirty="0"/>
              <a:t>Long-term: Assess and monitor long term impacts progress</a:t>
            </a:r>
          </a:p>
          <a:p>
            <a:r>
              <a:rPr lang="en-GB" dirty="0"/>
              <a:t>Prevention: de-normalise smoking and prevent children from engaging in smoking. </a:t>
            </a:r>
          </a:p>
        </p:txBody>
      </p:sp>
    </p:spTree>
    <p:extLst>
      <p:ext uri="{BB962C8B-B14F-4D97-AF65-F5344CB8AC3E}">
        <p14:creationId xmlns:p14="http://schemas.microsoft.com/office/powerpoint/2010/main" val="6685177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9B541C-9354-4229-01F0-5A8536B37663}"/>
              </a:ext>
            </a:extLst>
          </p:cNvPr>
          <p:cNvSpPr>
            <a:spLocks noGrp="1"/>
          </p:cNvSpPr>
          <p:nvPr>
            <p:ph type="title"/>
          </p:nvPr>
        </p:nvSpPr>
        <p:spPr/>
        <p:txBody>
          <a:bodyPr>
            <a:normAutofit fontScale="90000"/>
          </a:bodyPr>
          <a:lstStyle/>
          <a:p>
            <a:pPr algn="ctr"/>
            <a:r>
              <a:rPr lang="en-GB" dirty="0"/>
              <a:t>A smoke-free Wales: Our</a:t>
            </a:r>
            <a:br>
              <a:rPr lang="en-GB" dirty="0"/>
            </a:br>
            <a:r>
              <a:rPr lang="en-GB" dirty="0"/>
              <a:t>long-term tobacco control</a:t>
            </a:r>
            <a:br>
              <a:rPr lang="en-GB" dirty="0"/>
            </a:br>
            <a:r>
              <a:rPr lang="en-GB" dirty="0"/>
              <a:t>strategy</a:t>
            </a:r>
          </a:p>
        </p:txBody>
      </p:sp>
      <p:sp>
        <p:nvSpPr>
          <p:cNvPr id="3" name="Content Placeholder 2">
            <a:extLst>
              <a:ext uri="{FF2B5EF4-FFF2-40B4-BE49-F238E27FC236}">
                <a16:creationId xmlns:a16="http://schemas.microsoft.com/office/drawing/2014/main" id="{C1C412EA-D003-796E-2199-AA8057DCC88C}"/>
              </a:ext>
            </a:extLst>
          </p:cNvPr>
          <p:cNvSpPr>
            <a:spLocks noGrp="1"/>
          </p:cNvSpPr>
          <p:nvPr>
            <p:ph idx="1"/>
          </p:nvPr>
        </p:nvSpPr>
        <p:spPr>
          <a:xfrm>
            <a:off x="112889" y="1825624"/>
            <a:ext cx="10748594" cy="4902554"/>
          </a:xfrm>
        </p:spPr>
        <p:txBody>
          <a:bodyPr>
            <a:normAutofit lnSpcReduction="10000"/>
          </a:bodyPr>
          <a:lstStyle/>
          <a:p>
            <a:pPr marL="0" indent="0">
              <a:buNone/>
            </a:pPr>
            <a:r>
              <a:rPr lang="en-GB" dirty="0"/>
              <a:t>The strategy contains three overarching themes which contain explicit intentions and outcomes.</a:t>
            </a:r>
          </a:p>
          <a:p>
            <a:pPr marL="0" indent="0">
              <a:buNone/>
            </a:pPr>
            <a:r>
              <a:rPr lang="en-GB" b="1" dirty="0"/>
              <a:t>Theme1: Reducing inequality </a:t>
            </a:r>
          </a:p>
          <a:p>
            <a:r>
              <a:rPr lang="en-GB" dirty="0"/>
              <a:t>Reduce inequalities caused by smokers</a:t>
            </a:r>
          </a:p>
          <a:p>
            <a:r>
              <a:rPr lang="en-GB" dirty="0"/>
              <a:t>Work with smokers to understand barriers</a:t>
            </a:r>
          </a:p>
          <a:p>
            <a:pPr marL="0" indent="0">
              <a:buNone/>
            </a:pPr>
            <a:r>
              <a:rPr lang="en-GB" b="1" dirty="0"/>
              <a:t>Theme 2: Future Generations </a:t>
            </a:r>
          </a:p>
          <a:p>
            <a:r>
              <a:rPr lang="en-GB" dirty="0"/>
              <a:t>Create environments where smoke-free is the norm</a:t>
            </a:r>
          </a:p>
          <a:p>
            <a:r>
              <a:rPr lang="en-GB" dirty="0"/>
              <a:t>Promote a smoke-free childhood and aim to break generational smoking patterns</a:t>
            </a:r>
          </a:p>
          <a:p>
            <a:r>
              <a:rPr lang="en-GB" dirty="0"/>
              <a:t>Identify priority groups of children and young people who have a higher prevalence of smoking,</a:t>
            </a:r>
          </a:p>
          <a:p>
            <a:pPr marL="0" indent="0">
              <a:buNone/>
            </a:pPr>
            <a:r>
              <a:rPr lang="en-GB" b="1" dirty="0"/>
              <a:t>Theme 3: A Whole System Approach</a:t>
            </a:r>
            <a:r>
              <a:rPr lang="en-GB" dirty="0"/>
              <a:t> </a:t>
            </a:r>
          </a:p>
          <a:p>
            <a:r>
              <a:rPr lang="en-GB" dirty="0"/>
              <a:t>Ensure consistent application of evidence-based tobacco control interventions</a:t>
            </a:r>
          </a:p>
          <a:p>
            <a:r>
              <a:rPr lang="en-GB" dirty="0"/>
              <a:t>Embed tobacco control principles across all policy areas, and use all available systems, levers and mechanisms </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51244957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AF0FFF-DCEA-0C91-C04A-E155A13368C7}"/>
              </a:ext>
            </a:extLst>
          </p:cNvPr>
          <p:cNvSpPr>
            <a:spLocks noGrp="1"/>
          </p:cNvSpPr>
          <p:nvPr>
            <p:ph type="title"/>
          </p:nvPr>
        </p:nvSpPr>
        <p:spPr/>
        <p:txBody>
          <a:bodyPr/>
          <a:lstStyle/>
          <a:p>
            <a:pPr algn="ctr"/>
            <a:r>
              <a:rPr lang="en-GB" dirty="0"/>
              <a:t>Activity </a:t>
            </a:r>
          </a:p>
        </p:txBody>
      </p:sp>
      <p:sp>
        <p:nvSpPr>
          <p:cNvPr id="3" name="Content Placeholder 2">
            <a:extLst>
              <a:ext uri="{FF2B5EF4-FFF2-40B4-BE49-F238E27FC236}">
                <a16:creationId xmlns:a16="http://schemas.microsoft.com/office/drawing/2014/main" id="{51508E7C-6EEE-C675-DD90-22BF69A834A5}"/>
              </a:ext>
            </a:extLst>
          </p:cNvPr>
          <p:cNvSpPr>
            <a:spLocks noGrp="1"/>
          </p:cNvSpPr>
          <p:nvPr>
            <p:ph idx="1"/>
          </p:nvPr>
        </p:nvSpPr>
        <p:spPr/>
        <p:txBody>
          <a:bodyPr/>
          <a:lstStyle/>
          <a:p>
            <a:pPr marL="0" indent="0" algn="ctr">
              <a:buNone/>
            </a:pPr>
            <a:r>
              <a:rPr lang="en-GB" dirty="0"/>
              <a:t>Students are required to read the ‘A Smoke-free Wales: Stakeholders engagement event approach’, paying particularly attention to the three themes and identified positives and negatives about each theme. </a:t>
            </a:r>
          </a:p>
          <a:p>
            <a:pPr marL="0" indent="0" algn="ctr">
              <a:buNone/>
            </a:pPr>
            <a:r>
              <a:rPr lang="en-GB" dirty="0"/>
              <a:t>(15mins) </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87181268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1">
            <a:extLst>
              <a:ext uri="{FF2B5EF4-FFF2-40B4-BE49-F238E27FC236}">
                <a16:creationId xmlns:a16="http://schemas.microsoft.com/office/drawing/2014/main" id="{A182D396-EC2D-4435-A2E7-2BE57CF6A1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Freeform: Shape 33">
            <a:extLst>
              <a:ext uri="{FF2B5EF4-FFF2-40B4-BE49-F238E27FC236}">
                <a16:creationId xmlns:a16="http://schemas.microsoft.com/office/drawing/2014/main" id="{EA4CB988-4FC4-43C9-A77B-2DA3729E83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256047"/>
          </a:xfrm>
          <a:custGeom>
            <a:avLst/>
            <a:gdLst>
              <a:gd name="connsiteX0" fmla="*/ 0 w 12192000"/>
              <a:gd name="connsiteY0" fmla="*/ 0 h 4293216"/>
              <a:gd name="connsiteX1" fmla="*/ 12192000 w 12192000"/>
              <a:gd name="connsiteY1" fmla="*/ 0 h 4293216"/>
              <a:gd name="connsiteX2" fmla="*/ 12192000 w 12192000"/>
              <a:gd name="connsiteY2" fmla="*/ 3185673 h 4293216"/>
              <a:gd name="connsiteX3" fmla="*/ 12143112 w 12192000"/>
              <a:gd name="connsiteY3" fmla="*/ 3193652 h 4293216"/>
              <a:gd name="connsiteX4" fmla="*/ 12094615 w 12192000"/>
              <a:gd name="connsiteY4" fmla="*/ 3199036 h 4293216"/>
              <a:gd name="connsiteX5" fmla="*/ 11894900 w 12192000"/>
              <a:gd name="connsiteY5" fmla="*/ 3195541 h 4293216"/>
              <a:gd name="connsiteX6" fmla="*/ 11750719 w 12192000"/>
              <a:gd name="connsiteY6" fmla="*/ 3229160 h 4293216"/>
              <a:gd name="connsiteX7" fmla="*/ 11680531 w 12192000"/>
              <a:gd name="connsiteY7" fmla="*/ 3236357 h 4293216"/>
              <a:gd name="connsiteX8" fmla="*/ 11538829 w 12192000"/>
              <a:gd name="connsiteY8" fmla="*/ 3227833 h 4293216"/>
              <a:gd name="connsiteX9" fmla="*/ 11369225 w 12192000"/>
              <a:gd name="connsiteY9" fmla="*/ 3292807 h 4293216"/>
              <a:gd name="connsiteX10" fmla="*/ 11234439 w 12192000"/>
              <a:gd name="connsiteY10" fmla="*/ 3350975 h 4293216"/>
              <a:gd name="connsiteX11" fmla="*/ 11110124 w 12192000"/>
              <a:gd name="connsiteY11" fmla="*/ 3358608 h 4293216"/>
              <a:gd name="connsiteX12" fmla="*/ 10891631 w 12192000"/>
              <a:gd name="connsiteY12" fmla="*/ 3390185 h 4293216"/>
              <a:gd name="connsiteX13" fmla="*/ 10625578 w 12192000"/>
              <a:gd name="connsiteY13" fmla="*/ 3379924 h 4293216"/>
              <a:gd name="connsiteX14" fmla="*/ 10506803 w 12192000"/>
              <a:gd name="connsiteY14" fmla="*/ 3368850 h 4293216"/>
              <a:gd name="connsiteX15" fmla="*/ 10418676 w 12192000"/>
              <a:gd name="connsiteY15" fmla="*/ 3363381 h 4293216"/>
              <a:gd name="connsiteX16" fmla="*/ 10306960 w 12192000"/>
              <a:gd name="connsiteY16" fmla="*/ 3359182 h 4293216"/>
              <a:gd name="connsiteX17" fmla="*/ 10208991 w 12192000"/>
              <a:gd name="connsiteY17" fmla="*/ 3371982 h 4293216"/>
              <a:gd name="connsiteX18" fmla="*/ 9997701 w 12192000"/>
              <a:gd name="connsiteY18" fmla="*/ 3359884 h 4293216"/>
              <a:gd name="connsiteX19" fmla="*/ 9843565 w 12192000"/>
              <a:gd name="connsiteY19" fmla="*/ 3385923 h 4293216"/>
              <a:gd name="connsiteX20" fmla="*/ 9485316 w 12192000"/>
              <a:gd name="connsiteY20" fmla="*/ 3380559 h 4293216"/>
              <a:gd name="connsiteX21" fmla="*/ 9452412 w 12192000"/>
              <a:gd name="connsiteY21" fmla="*/ 3377143 h 4293216"/>
              <a:gd name="connsiteX22" fmla="*/ 9345198 w 12192000"/>
              <a:gd name="connsiteY22" fmla="*/ 3374085 h 4293216"/>
              <a:gd name="connsiteX23" fmla="*/ 9275445 w 12192000"/>
              <a:gd name="connsiteY23" fmla="*/ 3363071 h 4293216"/>
              <a:gd name="connsiteX24" fmla="*/ 9134361 w 12192000"/>
              <a:gd name="connsiteY24" fmla="*/ 3327111 h 4293216"/>
              <a:gd name="connsiteX25" fmla="*/ 9040757 w 12192000"/>
              <a:gd name="connsiteY25" fmla="*/ 3342694 h 4293216"/>
              <a:gd name="connsiteX26" fmla="*/ 8760781 w 12192000"/>
              <a:gd name="connsiteY26" fmla="*/ 3332936 h 4293216"/>
              <a:gd name="connsiteX27" fmla="*/ 8687117 w 12192000"/>
              <a:gd name="connsiteY27" fmla="*/ 3331230 h 4293216"/>
              <a:gd name="connsiteX28" fmla="*/ 8470507 w 12192000"/>
              <a:gd name="connsiteY28" fmla="*/ 3337453 h 4293216"/>
              <a:gd name="connsiteX29" fmla="*/ 8315381 w 12192000"/>
              <a:gd name="connsiteY29" fmla="*/ 3322295 h 4293216"/>
              <a:gd name="connsiteX30" fmla="*/ 8294201 w 12192000"/>
              <a:gd name="connsiteY30" fmla="*/ 3332050 h 4293216"/>
              <a:gd name="connsiteX31" fmla="*/ 8164831 w 12192000"/>
              <a:gd name="connsiteY31" fmla="*/ 3359700 h 4293216"/>
              <a:gd name="connsiteX32" fmla="*/ 8075075 w 12192000"/>
              <a:gd name="connsiteY32" fmla="*/ 3417343 h 4293216"/>
              <a:gd name="connsiteX33" fmla="*/ 7918115 w 12192000"/>
              <a:gd name="connsiteY33" fmla="*/ 3455579 h 4293216"/>
              <a:gd name="connsiteX34" fmla="*/ 7760841 w 12192000"/>
              <a:gd name="connsiteY34" fmla="*/ 3487563 h 4293216"/>
              <a:gd name="connsiteX35" fmla="*/ 7702987 w 12192000"/>
              <a:gd name="connsiteY35" fmla="*/ 3496294 h 4293216"/>
              <a:gd name="connsiteX36" fmla="*/ 7521263 w 12192000"/>
              <a:gd name="connsiteY36" fmla="*/ 3513388 h 4293216"/>
              <a:gd name="connsiteX37" fmla="*/ 7459193 w 12192000"/>
              <a:gd name="connsiteY37" fmla="*/ 3519960 h 4293216"/>
              <a:gd name="connsiteX38" fmla="*/ 7406503 w 12192000"/>
              <a:gd name="connsiteY38" fmla="*/ 3556202 h 4293216"/>
              <a:gd name="connsiteX39" fmla="*/ 7333249 w 12192000"/>
              <a:gd name="connsiteY39" fmla="*/ 3574690 h 4293216"/>
              <a:gd name="connsiteX40" fmla="*/ 7289557 w 12192000"/>
              <a:gd name="connsiteY40" fmla="*/ 3586062 h 4293216"/>
              <a:gd name="connsiteX41" fmla="*/ 7164101 w 12192000"/>
              <a:gd name="connsiteY41" fmla="*/ 3592446 h 4293216"/>
              <a:gd name="connsiteX42" fmla="*/ 6997295 w 12192000"/>
              <a:gd name="connsiteY42" fmla="*/ 3549161 h 4293216"/>
              <a:gd name="connsiteX43" fmla="*/ 6869492 w 12192000"/>
              <a:gd name="connsiteY43" fmla="*/ 3547094 h 4293216"/>
              <a:gd name="connsiteX44" fmla="*/ 6862104 w 12192000"/>
              <a:gd name="connsiteY44" fmla="*/ 3555890 h 4293216"/>
              <a:gd name="connsiteX45" fmla="*/ 6765720 w 12192000"/>
              <a:gd name="connsiteY45" fmla="*/ 3544539 h 4293216"/>
              <a:gd name="connsiteX46" fmla="*/ 6644256 w 12192000"/>
              <a:gd name="connsiteY46" fmla="*/ 3563766 h 4293216"/>
              <a:gd name="connsiteX47" fmla="*/ 6547019 w 12192000"/>
              <a:gd name="connsiteY47" fmla="*/ 3578825 h 4293216"/>
              <a:gd name="connsiteX48" fmla="*/ 6494018 w 12192000"/>
              <a:gd name="connsiteY48" fmla="*/ 3590263 h 4293216"/>
              <a:gd name="connsiteX49" fmla="*/ 6456586 w 12192000"/>
              <a:gd name="connsiteY49" fmla="*/ 3603733 h 4293216"/>
              <a:gd name="connsiteX50" fmla="*/ 6355200 w 12192000"/>
              <a:gd name="connsiteY50" fmla="*/ 3610328 h 4293216"/>
              <a:gd name="connsiteX51" fmla="*/ 6229969 w 12192000"/>
              <a:gd name="connsiteY51" fmla="*/ 3614226 h 4293216"/>
              <a:gd name="connsiteX52" fmla="*/ 6148942 w 12192000"/>
              <a:gd name="connsiteY52" fmla="*/ 3612128 h 4293216"/>
              <a:gd name="connsiteX53" fmla="*/ 6120984 w 12192000"/>
              <a:gd name="connsiteY53" fmla="*/ 3624460 h 4293216"/>
              <a:gd name="connsiteX54" fmla="*/ 6116837 w 12192000"/>
              <a:gd name="connsiteY54" fmla="*/ 3636243 h 4293216"/>
              <a:gd name="connsiteX55" fmla="*/ 6097661 w 12192000"/>
              <a:gd name="connsiteY55" fmla="*/ 3639228 h 4293216"/>
              <a:gd name="connsiteX56" fmla="*/ 6093123 w 12192000"/>
              <a:gd name="connsiteY56" fmla="*/ 3642160 h 4293216"/>
              <a:gd name="connsiteX57" fmla="*/ 6052914 w 12192000"/>
              <a:gd name="connsiteY57" fmla="*/ 3647760 h 4293216"/>
              <a:gd name="connsiteX58" fmla="*/ 5995823 w 12192000"/>
              <a:gd name="connsiteY58" fmla="*/ 3635040 h 4293216"/>
              <a:gd name="connsiteX59" fmla="*/ 5865838 w 12192000"/>
              <a:gd name="connsiteY59" fmla="*/ 3656467 h 4293216"/>
              <a:gd name="connsiteX60" fmla="*/ 5491971 w 12192000"/>
              <a:gd name="connsiteY60" fmla="*/ 3676789 h 4293216"/>
              <a:gd name="connsiteX61" fmla="*/ 5259335 w 12192000"/>
              <a:gd name="connsiteY61" fmla="*/ 3672942 h 4293216"/>
              <a:gd name="connsiteX62" fmla="*/ 5091319 w 12192000"/>
              <a:gd name="connsiteY62" fmla="*/ 3667277 h 4293216"/>
              <a:gd name="connsiteX63" fmla="*/ 5016802 w 12192000"/>
              <a:gd name="connsiteY63" fmla="*/ 3651805 h 4293216"/>
              <a:gd name="connsiteX64" fmla="*/ 4994076 w 12192000"/>
              <a:gd name="connsiteY64" fmla="*/ 3643894 h 4293216"/>
              <a:gd name="connsiteX65" fmla="*/ 4991255 w 12192000"/>
              <a:gd name="connsiteY65" fmla="*/ 3645778 h 4293216"/>
              <a:gd name="connsiteX66" fmla="*/ 4964719 w 12192000"/>
              <a:gd name="connsiteY66" fmla="*/ 3645057 h 4293216"/>
              <a:gd name="connsiteX67" fmla="*/ 4958984 w 12192000"/>
              <a:gd name="connsiteY67" fmla="*/ 3639197 h 4293216"/>
              <a:gd name="connsiteX68" fmla="*/ 4940802 w 12192000"/>
              <a:gd name="connsiteY68" fmla="*/ 3636915 h 4293216"/>
              <a:gd name="connsiteX69" fmla="*/ 4905046 w 12192000"/>
              <a:gd name="connsiteY69" fmla="*/ 3627605 h 4293216"/>
              <a:gd name="connsiteX70" fmla="*/ 4898297 w 12192000"/>
              <a:gd name="connsiteY70" fmla="*/ 3630378 h 4293216"/>
              <a:gd name="connsiteX71" fmla="*/ 4853352 w 12192000"/>
              <a:gd name="connsiteY71" fmla="*/ 3636980 h 4293216"/>
              <a:gd name="connsiteX72" fmla="*/ 4843504 w 12192000"/>
              <a:gd name="connsiteY72" fmla="*/ 3625413 h 4293216"/>
              <a:gd name="connsiteX73" fmla="*/ 4828154 w 12192000"/>
              <a:gd name="connsiteY73" fmla="*/ 3632802 h 4293216"/>
              <a:gd name="connsiteX74" fmla="*/ 4798883 w 12192000"/>
              <a:gd name="connsiteY74" fmla="*/ 3642033 h 4293216"/>
              <a:gd name="connsiteX75" fmla="*/ 4731045 w 12192000"/>
              <a:gd name="connsiteY75" fmla="*/ 3689844 h 4293216"/>
              <a:gd name="connsiteX76" fmla="*/ 4674720 w 12192000"/>
              <a:gd name="connsiteY76" fmla="*/ 3682772 h 4293216"/>
              <a:gd name="connsiteX77" fmla="*/ 4663344 w 12192000"/>
              <a:gd name="connsiteY77" fmla="*/ 3682515 h 4293216"/>
              <a:gd name="connsiteX78" fmla="*/ 4663100 w 12192000"/>
              <a:gd name="connsiteY78" fmla="*/ 3682992 h 4293216"/>
              <a:gd name="connsiteX79" fmla="*/ 4651066 w 12192000"/>
              <a:gd name="connsiteY79" fmla="*/ 3683681 h 4293216"/>
              <a:gd name="connsiteX80" fmla="*/ 4642602 w 12192000"/>
              <a:gd name="connsiteY80" fmla="*/ 3682048 h 4293216"/>
              <a:gd name="connsiteX81" fmla="*/ 4620533 w 12192000"/>
              <a:gd name="connsiteY81" fmla="*/ 3681551 h 4293216"/>
              <a:gd name="connsiteX82" fmla="*/ 4612820 w 12192000"/>
              <a:gd name="connsiteY82" fmla="*/ 3684580 h 4293216"/>
              <a:gd name="connsiteX83" fmla="*/ 4420068 w 12192000"/>
              <a:gd name="connsiteY83" fmla="*/ 3795398 h 4293216"/>
              <a:gd name="connsiteX84" fmla="*/ 4283652 w 12192000"/>
              <a:gd name="connsiteY84" fmla="*/ 3840751 h 4293216"/>
              <a:gd name="connsiteX85" fmla="*/ 4233002 w 12192000"/>
              <a:gd name="connsiteY85" fmla="*/ 3854432 h 4293216"/>
              <a:gd name="connsiteX86" fmla="*/ 4148272 w 12192000"/>
              <a:gd name="connsiteY86" fmla="*/ 3890899 h 4293216"/>
              <a:gd name="connsiteX87" fmla="*/ 4110070 w 12192000"/>
              <a:gd name="connsiteY87" fmla="*/ 3894727 h 4293216"/>
              <a:gd name="connsiteX88" fmla="*/ 4072288 w 12192000"/>
              <a:gd name="connsiteY88" fmla="*/ 3887183 h 4293216"/>
              <a:gd name="connsiteX89" fmla="*/ 3975778 w 12192000"/>
              <a:gd name="connsiteY89" fmla="*/ 3939546 h 4293216"/>
              <a:gd name="connsiteX90" fmla="*/ 3912797 w 12192000"/>
              <a:gd name="connsiteY90" fmla="*/ 3964223 h 4293216"/>
              <a:gd name="connsiteX91" fmla="*/ 3861674 w 12192000"/>
              <a:gd name="connsiteY91" fmla="*/ 3961130 h 4293216"/>
              <a:gd name="connsiteX92" fmla="*/ 3731729 w 12192000"/>
              <a:gd name="connsiteY92" fmla="*/ 3978381 h 4293216"/>
              <a:gd name="connsiteX93" fmla="*/ 3548983 w 12192000"/>
              <a:gd name="connsiteY93" fmla="*/ 3969289 h 4293216"/>
              <a:gd name="connsiteX94" fmla="*/ 3491586 w 12192000"/>
              <a:gd name="connsiteY94" fmla="*/ 3977333 h 4293216"/>
              <a:gd name="connsiteX95" fmla="*/ 3486313 w 12192000"/>
              <a:gd name="connsiteY95" fmla="*/ 3986680 h 4293216"/>
              <a:gd name="connsiteX96" fmla="*/ 3395074 w 12192000"/>
              <a:gd name="connsiteY96" fmla="*/ 3965888 h 4293216"/>
              <a:gd name="connsiteX97" fmla="*/ 3285495 w 12192000"/>
              <a:gd name="connsiteY97" fmla="*/ 4000384 h 4293216"/>
              <a:gd name="connsiteX98" fmla="*/ 3206618 w 12192000"/>
              <a:gd name="connsiteY98" fmla="*/ 4036832 h 4293216"/>
              <a:gd name="connsiteX99" fmla="*/ 3160750 w 12192000"/>
              <a:gd name="connsiteY99" fmla="*/ 4052769 h 4293216"/>
              <a:gd name="connsiteX100" fmla="*/ 3129193 w 12192000"/>
              <a:gd name="connsiteY100" fmla="*/ 4069358 h 4293216"/>
              <a:gd name="connsiteX101" fmla="*/ 3039071 w 12192000"/>
              <a:gd name="connsiteY101" fmla="*/ 4084720 h 4293216"/>
              <a:gd name="connsiteX102" fmla="*/ 2885593 w 12192000"/>
              <a:gd name="connsiteY102" fmla="*/ 4098953 h 4293216"/>
              <a:gd name="connsiteX103" fmla="*/ 2786787 w 12192000"/>
              <a:gd name="connsiteY103" fmla="*/ 4155895 h 4293216"/>
              <a:gd name="connsiteX104" fmla="*/ 2654560 w 12192000"/>
              <a:gd name="connsiteY104" fmla="*/ 4163783 h 4293216"/>
              <a:gd name="connsiteX105" fmla="*/ 2380801 w 12192000"/>
              <a:gd name="connsiteY105" fmla="*/ 4186131 h 4293216"/>
              <a:gd name="connsiteX106" fmla="*/ 2063928 w 12192000"/>
              <a:gd name="connsiteY106" fmla="*/ 4224310 h 4293216"/>
              <a:gd name="connsiteX107" fmla="*/ 1862741 w 12192000"/>
              <a:gd name="connsiteY107" fmla="*/ 4255957 h 4293216"/>
              <a:gd name="connsiteX108" fmla="*/ 1737817 w 12192000"/>
              <a:gd name="connsiteY108" fmla="*/ 4262724 h 4293216"/>
              <a:gd name="connsiteX109" fmla="*/ 1676636 w 12192000"/>
              <a:gd name="connsiteY109" fmla="*/ 4260795 h 4293216"/>
              <a:gd name="connsiteX110" fmla="*/ 1645414 w 12192000"/>
              <a:gd name="connsiteY110" fmla="*/ 4275834 h 4293216"/>
              <a:gd name="connsiteX111" fmla="*/ 1640709 w 12192000"/>
              <a:gd name="connsiteY111" fmla="*/ 4278408 h 4293216"/>
              <a:gd name="connsiteX112" fmla="*/ 1629709 w 12192000"/>
              <a:gd name="connsiteY112" fmla="*/ 4274155 h 4293216"/>
              <a:gd name="connsiteX113" fmla="*/ 1493817 w 12192000"/>
              <a:gd name="connsiteY113" fmla="*/ 4278417 h 4293216"/>
              <a:gd name="connsiteX114" fmla="*/ 1350289 w 12192000"/>
              <a:gd name="connsiteY114" fmla="*/ 4293216 h 4293216"/>
              <a:gd name="connsiteX115" fmla="*/ 1045574 w 12192000"/>
              <a:gd name="connsiteY115" fmla="*/ 4279791 h 4293216"/>
              <a:gd name="connsiteX116" fmla="*/ 998405 w 12192000"/>
              <a:gd name="connsiteY116" fmla="*/ 4276696 h 4293216"/>
              <a:gd name="connsiteX117" fmla="*/ 827314 w 12192000"/>
              <a:gd name="connsiteY117" fmla="*/ 4218527 h 4293216"/>
              <a:gd name="connsiteX118" fmla="*/ 766623 w 12192000"/>
              <a:gd name="connsiteY118" fmla="*/ 4209522 h 4293216"/>
              <a:gd name="connsiteX119" fmla="*/ 479705 w 12192000"/>
              <a:gd name="connsiteY119" fmla="*/ 4162078 h 4293216"/>
              <a:gd name="connsiteX120" fmla="*/ 441283 w 12192000"/>
              <a:gd name="connsiteY120" fmla="*/ 4150343 h 4293216"/>
              <a:gd name="connsiteX121" fmla="*/ 390282 w 12192000"/>
              <a:gd name="connsiteY121" fmla="*/ 4127313 h 4293216"/>
              <a:gd name="connsiteX122" fmla="*/ 156777 w 12192000"/>
              <a:gd name="connsiteY122" fmla="*/ 4120589 h 4293216"/>
              <a:gd name="connsiteX123" fmla="*/ 76043 w 12192000"/>
              <a:gd name="connsiteY123" fmla="*/ 4102827 h 4293216"/>
              <a:gd name="connsiteX124" fmla="*/ 0 w 12192000"/>
              <a:gd name="connsiteY124" fmla="*/ 4107190 h 42932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Lst>
            <a:rect l="l" t="t" r="r" b="b"/>
            <a:pathLst>
              <a:path w="12192000" h="4293216">
                <a:moveTo>
                  <a:pt x="0" y="0"/>
                </a:moveTo>
                <a:lnTo>
                  <a:pt x="12192000" y="0"/>
                </a:lnTo>
                <a:lnTo>
                  <a:pt x="12192000" y="3185673"/>
                </a:lnTo>
                <a:lnTo>
                  <a:pt x="12143112" y="3193652"/>
                </a:lnTo>
                <a:cubicBezTo>
                  <a:pt x="12124804" y="3196343"/>
                  <a:pt x="12107993" y="3198367"/>
                  <a:pt x="12094615" y="3199036"/>
                </a:cubicBezTo>
                <a:cubicBezTo>
                  <a:pt x="12012218" y="3205052"/>
                  <a:pt x="11952216" y="3190520"/>
                  <a:pt x="11894900" y="3195541"/>
                </a:cubicBezTo>
                <a:cubicBezTo>
                  <a:pt x="11837584" y="3200562"/>
                  <a:pt x="11757281" y="3198877"/>
                  <a:pt x="11750719" y="3229160"/>
                </a:cubicBezTo>
                <a:cubicBezTo>
                  <a:pt x="11732102" y="3229293"/>
                  <a:pt x="11688851" y="3218612"/>
                  <a:pt x="11680531" y="3236357"/>
                </a:cubicBezTo>
                <a:cubicBezTo>
                  <a:pt x="11616205" y="3213782"/>
                  <a:pt x="11591805" y="3264079"/>
                  <a:pt x="11538829" y="3227833"/>
                </a:cubicBezTo>
                <a:cubicBezTo>
                  <a:pt x="11468793" y="3225896"/>
                  <a:pt x="11388192" y="3258669"/>
                  <a:pt x="11369225" y="3292807"/>
                </a:cubicBezTo>
                <a:cubicBezTo>
                  <a:pt x="11342991" y="3322290"/>
                  <a:pt x="11252118" y="3333619"/>
                  <a:pt x="11234439" y="3350975"/>
                </a:cubicBezTo>
                <a:cubicBezTo>
                  <a:pt x="11196046" y="3324378"/>
                  <a:pt x="11148271" y="3364841"/>
                  <a:pt x="11110124" y="3358608"/>
                </a:cubicBezTo>
                <a:cubicBezTo>
                  <a:pt x="11032265" y="3366851"/>
                  <a:pt x="10981881" y="3345368"/>
                  <a:pt x="10891631" y="3390185"/>
                </a:cubicBezTo>
                <a:cubicBezTo>
                  <a:pt x="10806265" y="3366066"/>
                  <a:pt x="10728715" y="3405022"/>
                  <a:pt x="10625578" y="3379924"/>
                </a:cubicBezTo>
                <a:cubicBezTo>
                  <a:pt x="10567331" y="3379193"/>
                  <a:pt x="10561144" y="3356066"/>
                  <a:pt x="10506803" y="3368850"/>
                </a:cubicBezTo>
                <a:cubicBezTo>
                  <a:pt x="10492442" y="3407319"/>
                  <a:pt x="10447457" y="3362633"/>
                  <a:pt x="10418676" y="3363381"/>
                </a:cubicBezTo>
                <a:cubicBezTo>
                  <a:pt x="10403639" y="3389042"/>
                  <a:pt x="10328027" y="3359251"/>
                  <a:pt x="10306960" y="3359182"/>
                </a:cubicBezTo>
                <a:cubicBezTo>
                  <a:pt x="10302157" y="3374102"/>
                  <a:pt x="10219555" y="3386194"/>
                  <a:pt x="10208991" y="3371982"/>
                </a:cubicBezTo>
                <a:cubicBezTo>
                  <a:pt x="10157448" y="3372099"/>
                  <a:pt x="10069547" y="3355997"/>
                  <a:pt x="9997701" y="3359884"/>
                </a:cubicBezTo>
                <a:cubicBezTo>
                  <a:pt x="9923613" y="3355157"/>
                  <a:pt x="9872896" y="3381131"/>
                  <a:pt x="9843565" y="3385923"/>
                </a:cubicBezTo>
                <a:cubicBezTo>
                  <a:pt x="9706147" y="3397579"/>
                  <a:pt x="9609658" y="3359575"/>
                  <a:pt x="9485316" y="3380559"/>
                </a:cubicBezTo>
                <a:cubicBezTo>
                  <a:pt x="9470915" y="3390823"/>
                  <a:pt x="9462022" y="3392531"/>
                  <a:pt x="9452412" y="3377143"/>
                </a:cubicBezTo>
                <a:cubicBezTo>
                  <a:pt x="9413424" y="3382192"/>
                  <a:pt x="9366033" y="3348574"/>
                  <a:pt x="9345198" y="3374085"/>
                </a:cubicBezTo>
                <a:cubicBezTo>
                  <a:pt x="9340178" y="3338280"/>
                  <a:pt x="9292226" y="3395025"/>
                  <a:pt x="9275445" y="3363071"/>
                </a:cubicBezTo>
                <a:cubicBezTo>
                  <a:pt x="9273443" y="3306252"/>
                  <a:pt x="9179394" y="3342580"/>
                  <a:pt x="9134361" y="3327111"/>
                </a:cubicBezTo>
                <a:cubicBezTo>
                  <a:pt x="9095246" y="3323715"/>
                  <a:pt x="9082383" y="3336089"/>
                  <a:pt x="9040757" y="3342694"/>
                </a:cubicBezTo>
                <a:cubicBezTo>
                  <a:pt x="8978494" y="3343665"/>
                  <a:pt x="8819721" y="3334847"/>
                  <a:pt x="8760781" y="3332936"/>
                </a:cubicBezTo>
                <a:cubicBezTo>
                  <a:pt x="8738132" y="3322915"/>
                  <a:pt x="8710247" y="3371249"/>
                  <a:pt x="8687117" y="3331230"/>
                </a:cubicBezTo>
                <a:cubicBezTo>
                  <a:pt x="8638738" y="3331983"/>
                  <a:pt x="8527306" y="3338492"/>
                  <a:pt x="8470507" y="3337453"/>
                </a:cubicBezTo>
                <a:cubicBezTo>
                  <a:pt x="8408551" y="3335964"/>
                  <a:pt x="8344765" y="3323195"/>
                  <a:pt x="8315381" y="3322295"/>
                </a:cubicBezTo>
                <a:cubicBezTo>
                  <a:pt x="8317791" y="3330166"/>
                  <a:pt x="8302208" y="3337336"/>
                  <a:pt x="8294201" y="3332050"/>
                </a:cubicBezTo>
                <a:cubicBezTo>
                  <a:pt x="8160203" y="3329373"/>
                  <a:pt x="8253842" y="3388451"/>
                  <a:pt x="8164831" y="3359700"/>
                </a:cubicBezTo>
                <a:cubicBezTo>
                  <a:pt x="8111675" y="3360728"/>
                  <a:pt x="8140389" y="3451210"/>
                  <a:pt x="8075075" y="3417343"/>
                </a:cubicBezTo>
                <a:cubicBezTo>
                  <a:pt x="8012744" y="3428695"/>
                  <a:pt x="7983206" y="3469231"/>
                  <a:pt x="7918115" y="3455579"/>
                </a:cubicBezTo>
                <a:cubicBezTo>
                  <a:pt x="7859804" y="3466352"/>
                  <a:pt x="7813621" y="3489179"/>
                  <a:pt x="7760841" y="3487563"/>
                </a:cubicBezTo>
                <a:cubicBezTo>
                  <a:pt x="7744235" y="3502045"/>
                  <a:pt x="7726675" y="3509731"/>
                  <a:pt x="7702987" y="3496294"/>
                </a:cubicBezTo>
                <a:lnTo>
                  <a:pt x="7521263" y="3513388"/>
                </a:lnTo>
                <a:cubicBezTo>
                  <a:pt x="7497785" y="3533352"/>
                  <a:pt x="7482636" y="3497088"/>
                  <a:pt x="7459193" y="3519960"/>
                </a:cubicBezTo>
                <a:cubicBezTo>
                  <a:pt x="7478897" y="3544858"/>
                  <a:pt x="7397705" y="3531990"/>
                  <a:pt x="7406503" y="3556202"/>
                </a:cubicBezTo>
                <a:cubicBezTo>
                  <a:pt x="7365541" y="3529876"/>
                  <a:pt x="7371894" y="3575197"/>
                  <a:pt x="7333249" y="3574690"/>
                </a:cubicBezTo>
                <a:cubicBezTo>
                  <a:pt x="7311425" y="3566575"/>
                  <a:pt x="7298916" y="3567747"/>
                  <a:pt x="7289557" y="3586062"/>
                </a:cubicBezTo>
                <a:cubicBezTo>
                  <a:pt x="7187501" y="3545354"/>
                  <a:pt x="7243839" y="3596268"/>
                  <a:pt x="7164101" y="3592446"/>
                </a:cubicBezTo>
                <a:cubicBezTo>
                  <a:pt x="7093303" y="3584611"/>
                  <a:pt x="7082196" y="3592451"/>
                  <a:pt x="6997295" y="3549161"/>
                </a:cubicBezTo>
                <a:cubicBezTo>
                  <a:pt x="6978952" y="3535225"/>
                  <a:pt x="6892024" y="3545973"/>
                  <a:pt x="6869492" y="3547094"/>
                </a:cubicBezTo>
                <a:cubicBezTo>
                  <a:pt x="6846960" y="3548215"/>
                  <a:pt x="6864051" y="3552690"/>
                  <a:pt x="6862104" y="3555890"/>
                </a:cubicBezTo>
                <a:cubicBezTo>
                  <a:pt x="6808534" y="3523387"/>
                  <a:pt x="6794098" y="3568824"/>
                  <a:pt x="6765720" y="3544539"/>
                </a:cubicBezTo>
                <a:cubicBezTo>
                  <a:pt x="6702167" y="3548509"/>
                  <a:pt x="6670125" y="3584790"/>
                  <a:pt x="6644256" y="3563766"/>
                </a:cubicBezTo>
                <a:cubicBezTo>
                  <a:pt x="6614661" y="3573340"/>
                  <a:pt x="6580200" y="3600149"/>
                  <a:pt x="6547019" y="3578825"/>
                </a:cubicBezTo>
                <a:cubicBezTo>
                  <a:pt x="6552505" y="3602009"/>
                  <a:pt x="6505843" y="3570920"/>
                  <a:pt x="6494018" y="3590263"/>
                </a:cubicBezTo>
                <a:cubicBezTo>
                  <a:pt x="6486588" y="3606381"/>
                  <a:pt x="6470698" y="3600705"/>
                  <a:pt x="6456586" y="3603733"/>
                </a:cubicBezTo>
                <a:cubicBezTo>
                  <a:pt x="6443023" y="3618659"/>
                  <a:pt x="6376267" y="3618370"/>
                  <a:pt x="6355200" y="3610328"/>
                </a:cubicBezTo>
                <a:cubicBezTo>
                  <a:pt x="6298606" y="3577531"/>
                  <a:pt x="6275701" y="3638665"/>
                  <a:pt x="6229969" y="3614226"/>
                </a:cubicBezTo>
                <a:cubicBezTo>
                  <a:pt x="6216692" y="3612565"/>
                  <a:pt x="6159607" y="3609199"/>
                  <a:pt x="6148942" y="3612128"/>
                </a:cubicBezTo>
                <a:lnTo>
                  <a:pt x="6120984" y="3624460"/>
                </a:lnTo>
                <a:lnTo>
                  <a:pt x="6116837" y="3636243"/>
                </a:lnTo>
                <a:lnTo>
                  <a:pt x="6097661" y="3639228"/>
                </a:lnTo>
                <a:lnTo>
                  <a:pt x="6093123" y="3642160"/>
                </a:lnTo>
                <a:cubicBezTo>
                  <a:pt x="6084468" y="3647808"/>
                  <a:pt x="6062167" y="3643983"/>
                  <a:pt x="6052914" y="3647760"/>
                </a:cubicBezTo>
                <a:cubicBezTo>
                  <a:pt x="6044164" y="3597326"/>
                  <a:pt x="5986377" y="3680654"/>
                  <a:pt x="5995823" y="3635040"/>
                </a:cubicBezTo>
                <a:cubicBezTo>
                  <a:pt x="5943459" y="3647023"/>
                  <a:pt x="5911732" y="3605001"/>
                  <a:pt x="5865838" y="3656467"/>
                </a:cubicBezTo>
                <a:cubicBezTo>
                  <a:pt x="5708456" y="3644124"/>
                  <a:pt x="5605562" y="3698267"/>
                  <a:pt x="5491971" y="3676789"/>
                </a:cubicBezTo>
                <a:cubicBezTo>
                  <a:pt x="5433898" y="3644772"/>
                  <a:pt x="5294159" y="3671453"/>
                  <a:pt x="5259335" y="3672942"/>
                </a:cubicBezTo>
                <a:cubicBezTo>
                  <a:pt x="5179956" y="3683646"/>
                  <a:pt x="5151792" y="3671717"/>
                  <a:pt x="5091319" y="3667277"/>
                </a:cubicBezTo>
                <a:cubicBezTo>
                  <a:pt x="5085519" y="3660628"/>
                  <a:pt x="5024264" y="3655624"/>
                  <a:pt x="5016802" y="3651805"/>
                </a:cubicBezTo>
                <a:lnTo>
                  <a:pt x="4994076" y="3643894"/>
                </a:lnTo>
                <a:lnTo>
                  <a:pt x="4991255" y="3645778"/>
                </a:lnTo>
                <a:cubicBezTo>
                  <a:pt x="4978558" y="3649676"/>
                  <a:pt x="4970584" y="3648487"/>
                  <a:pt x="4964719" y="3645057"/>
                </a:cubicBezTo>
                <a:lnTo>
                  <a:pt x="4958984" y="3639197"/>
                </a:lnTo>
                <a:lnTo>
                  <a:pt x="4940802" y="3636915"/>
                </a:lnTo>
                <a:lnTo>
                  <a:pt x="4905046" y="3627605"/>
                </a:lnTo>
                <a:lnTo>
                  <a:pt x="4898297" y="3630378"/>
                </a:lnTo>
                <a:lnTo>
                  <a:pt x="4853352" y="3636980"/>
                </a:lnTo>
                <a:lnTo>
                  <a:pt x="4843504" y="3625413"/>
                </a:lnTo>
                <a:cubicBezTo>
                  <a:pt x="4840538" y="3629843"/>
                  <a:pt x="4836028" y="3632811"/>
                  <a:pt x="4828154" y="3632802"/>
                </a:cubicBezTo>
                <a:cubicBezTo>
                  <a:pt x="4839827" y="3664222"/>
                  <a:pt x="4823131" y="3644832"/>
                  <a:pt x="4798883" y="3642033"/>
                </a:cubicBezTo>
                <a:cubicBezTo>
                  <a:pt x="4811602" y="3690208"/>
                  <a:pt x="4742974" y="3663284"/>
                  <a:pt x="4731045" y="3689844"/>
                </a:cubicBezTo>
                <a:cubicBezTo>
                  <a:pt x="4712945" y="3686702"/>
                  <a:pt x="4694037" y="3684258"/>
                  <a:pt x="4674720" y="3682772"/>
                </a:cubicBezTo>
                <a:lnTo>
                  <a:pt x="4663344" y="3682515"/>
                </a:lnTo>
                <a:lnTo>
                  <a:pt x="4663100" y="3682992"/>
                </a:lnTo>
                <a:cubicBezTo>
                  <a:pt x="4660591" y="3683966"/>
                  <a:pt x="4656836" y="3684267"/>
                  <a:pt x="4651066" y="3683681"/>
                </a:cubicBezTo>
                <a:lnTo>
                  <a:pt x="4642602" y="3682048"/>
                </a:lnTo>
                <a:lnTo>
                  <a:pt x="4620533" y="3681551"/>
                </a:lnTo>
                <a:lnTo>
                  <a:pt x="4612820" y="3684580"/>
                </a:lnTo>
                <a:cubicBezTo>
                  <a:pt x="4579409" y="3703554"/>
                  <a:pt x="4488552" y="3721692"/>
                  <a:pt x="4420068" y="3795398"/>
                </a:cubicBezTo>
                <a:cubicBezTo>
                  <a:pt x="4369322" y="3811140"/>
                  <a:pt x="4331353" y="3837751"/>
                  <a:pt x="4283652" y="3840751"/>
                </a:cubicBezTo>
                <a:cubicBezTo>
                  <a:pt x="4270977" y="3856527"/>
                  <a:pt x="4256387" y="3865663"/>
                  <a:pt x="4233002" y="3854432"/>
                </a:cubicBezTo>
                <a:cubicBezTo>
                  <a:pt x="4187744" y="3873686"/>
                  <a:pt x="4186661" y="3899807"/>
                  <a:pt x="4148272" y="3890899"/>
                </a:cubicBezTo>
                <a:cubicBezTo>
                  <a:pt x="4135106" y="3916339"/>
                  <a:pt x="4143344" y="3888274"/>
                  <a:pt x="4110070" y="3894727"/>
                </a:cubicBezTo>
                <a:cubicBezTo>
                  <a:pt x="4081815" y="3896478"/>
                  <a:pt x="4096445" y="3879578"/>
                  <a:pt x="4072288" y="3887183"/>
                </a:cubicBezTo>
                <a:cubicBezTo>
                  <a:pt x="4052931" y="3891627"/>
                  <a:pt x="4002360" y="3926706"/>
                  <a:pt x="3975778" y="3939546"/>
                </a:cubicBezTo>
                <a:cubicBezTo>
                  <a:pt x="3934858" y="3917067"/>
                  <a:pt x="3947620" y="3961358"/>
                  <a:pt x="3912797" y="3964223"/>
                </a:cubicBezTo>
                <a:cubicBezTo>
                  <a:pt x="3891915" y="3958096"/>
                  <a:pt x="3867239" y="3942193"/>
                  <a:pt x="3861674" y="3961130"/>
                </a:cubicBezTo>
                <a:cubicBezTo>
                  <a:pt x="3808973" y="3961511"/>
                  <a:pt x="3804008" y="3975213"/>
                  <a:pt x="3731729" y="3978381"/>
                </a:cubicBezTo>
                <a:cubicBezTo>
                  <a:pt x="3666864" y="3976798"/>
                  <a:pt x="3632042" y="4004722"/>
                  <a:pt x="3548983" y="3969289"/>
                </a:cubicBezTo>
                <a:cubicBezTo>
                  <a:pt x="3530325" y="3957099"/>
                  <a:pt x="3504627" y="3960701"/>
                  <a:pt x="3491586" y="3977333"/>
                </a:cubicBezTo>
                <a:cubicBezTo>
                  <a:pt x="3489342" y="3980196"/>
                  <a:pt x="3487566" y="3983344"/>
                  <a:pt x="3486313" y="3986680"/>
                </a:cubicBezTo>
                <a:cubicBezTo>
                  <a:pt x="3433098" y="3959190"/>
                  <a:pt x="3424363" y="3987444"/>
                  <a:pt x="3395074" y="3965888"/>
                </a:cubicBezTo>
                <a:cubicBezTo>
                  <a:pt x="3338558" y="3975354"/>
                  <a:pt x="3312023" y="4018932"/>
                  <a:pt x="3285495" y="4000384"/>
                </a:cubicBezTo>
                <a:cubicBezTo>
                  <a:pt x="3260380" y="4012435"/>
                  <a:pt x="3239763" y="4055040"/>
                  <a:pt x="3206618" y="4036832"/>
                </a:cubicBezTo>
                <a:cubicBezTo>
                  <a:pt x="3215156" y="4059294"/>
                  <a:pt x="3168372" y="4032600"/>
                  <a:pt x="3160750" y="4052769"/>
                </a:cubicBezTo>
                <a:cubicBezTo>
                  <a:pt x="3156577" y="4069365"/>
                  <a:pt x="3141408" y="4065133"/>
                  <a:pt x="3129193" y="4069358"/>
                </a:cubicBezTo>
                <a:cubicBezTo>
                  <a:pt x="3119322" y="4085309"/>
                  <a:pt x="3059262" y="4090840"/>
                  <a:pt x="3039071" y="4084720"/>
                </a:cubicBezTo>
                <a:cubicBezTo>
                  <a:pt x="2983094" y="4057201"/>
                  <a:pt x="2930508" y="4119151"/>
                  <a:pt x="2885593" y="4098953"/>
                </a:cubicBezTo>
                <a:cubicBezTo>
                  <a:pt x="2836813" y="4097011"/>
                  <a:pt x="2817715" y="4137716"/>
                  <a:pt x="2786787" y="4155895"/>
                </a:cubicBezTo>
                <a:cubicBezTo>
                  <a:pt x="2721037" y="4129239"/>
                  <a:pt x="2722224" y="4158744"/>
                  <a:pt x="2654560" y="4163783"/>
                </a:cubicBezTo>
                <a:cubicBezTo>
                  <a:pt x="2565213" y="4157326"/>
                  <a:pt x="2466736" y="4217805"/>
                  <a:pt x="2380801" y="4186131"/>
                </a:cubicBezTo>
                <a:cubicBezTo>
                  <a:pt x="2271389" y="4170867"/>
                  <a:pt x="2150271" y="4212672"/>
                  <a:pt x="2063928" y="4224310"/>
                </a:cubicBezTo>
                <a:cubicBezTo>
                  <a:pt x="1994231" y="4241819"/>
                  <a:pt x="1918898" y="4209389"/>
                  <a:pt x="1862741" y="4255957"/>
                </a:cubicBezTo>
                <a:cubicBezTo>
                  <a:pt x="1797801" y="4260090"/>
                  <a:pt x="1774129" y="4263430"/>
                  <a:pt x="1737817" y="4262724"/>
                </a:cubicBezTo>
                <a:cubicBezTo>
                  <a:pt x="1725970" y="4261030"/>
                  <a:pt x="1698869" y="4261451"/>
                  <a:pt x="1676636" y="4260795"/>
                </a:cubicBezTo>
                <a:cubicBezTo>
                  <a:pt x="1681367" y="4272434"/>
                  <a:pt x="1649032" y="4270797"/>
                  <a:pt x="1645414" y="4275834"/>
                </a:cubicBezTo>
                <a:lnTo>
                  <a:pt x="1640709" y="4278408"/>
                </a:lnTo>
                <a:lnTo>
                  <a:pt x="1629709" y="4274155"/>
                </a:lnTo>
                <a:cubicBezTo>
                  <a:pt x="1614416" y="4268710"/>
                  <a:pt x="1508379" y="4278234"/>
                  <a:pt x="1493817" y="4278417"/>
                </a:cubicBezTo>
                <a:cubicBezTo>
                  <a:pt x="1381605" y="4317129"/>
                  <a:pt x="1431117" y="4241870"/>
                  <a:pt x="1350289" y="4293216"/>
                </a:cubicBezTo>
                <a:cubicBezTo>
                  <a:pt x="1260039" y="4248399"/>
                  <a:pt x="1123433" y="4288034"/>
                  <a:pt x="1045574" y="4279791"/>
                </a:cubicBezTo>
                <a:cubicBezTo>
                  <a:pt x="1007427" y="4286024"/>
                  <a:pt x="1036798" y="4250099"/>
                  <a:pt x="998405" y="4276696"/>
                </a:cubicBezTo>
                <a:cubicBezTo>
                  <a:pt x="980726" y="4236650"/>
                  <a:pt x="858086" y="4229858"/>
                  <a:pt x="827314" y="4218527"/>
                </a:cubicBezTo>
                <a:cubicBezTo>
                  <a:pt x="776582" y="4198003"/>
                  <a:pt x="832121" y="4216661"/>
                  <a:pt x="766623" y="4209522"/>
                </a:cubicBezTo>
                <a:cubicBezTo>
                  <a:pt x="713647" y="4245768"/>
                  <a:pt x="534955" y="4112275"/>
                  <a:pt x="479705" y="4162078"/>
                </a:cubicBezTo>
                <a:cubicBezTo>
                  <a:pt x="471385" y="4144333"/>
                  <a:pt x="459900" y="4150476"/>
                  <a:pt x="441283" y="4150343"/>
                </a:cubicBezTo>
                <a:cubicBezTo>
                  <a:pt x="434721" y="4120060"/>
                  <a:pt x="402741" y="4146111"/>
                  <a:pt x="390282" y="4127313"/>
                </a:cubicBezTo>
                <a:cubicBezTo>
                  <a:pt x="334119" y="4135778"/>
                  <a:pt x="199295" y="4125705"/>
                  <a:pt x="156777" y="4120589"/>
                </a:cubicBezTo>
                <a:cubicBezTo>
                  <a:pt x="122866" y="4118991"/>
                  <a:pt x="109905" y="4099532"/>
                  <a:pt x="76043" y="4102827"/>
                </a:cubicBezTo>
                <a:lnTo>
                  <a:pt x="0" y="410719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7743FF0-9DFD-781B-612A-D61B7876CBF7}"/>
              </a:ext>
            </a:extLst>
          </p:cNvPr>
          <p:cNvSpPr>
            <a:spLocks noGrp="1"/>
          </p:cNvSpPr>
          <p:nvPr>
            <p:ph type="title"/>
          </p:nvPr>
        </p:nvSpPr>
        <p:spPr>
          <a:xfrm>
            <a:off x="1050878" y="603623"/>
            <a:ext cx="10090241" cy="1222001"/>
          </a:xfrm>
        </p:spPr>
        <p:txBody>
          <a:bodyPr>
            <a:normAutofit/>
          </a:bodyPr>
          <a:lstStyle/>
          <a:p>
            <a:pPr algn="ctr"/>
            <a:r>
              <a:rPr lang="en-GB" dirty="0"/>
              <a:t>Public Health Initiatives</a:t>
            </a:r>
          </a:p>
        </p:txBody>
      </p:sp>
      <p:sp>
        <p:nvSpPr>
          <p:cNvPr id="36" name="Freeform: Shape 35">
            <a:extLst>
              <a:ext uri="{FF2B5EF4-FFF2-40B4-BE49-F238E27FC236}">
                <a16:creationId xmlns:a16="http://schemas.microsoft.com/office/drawing/2014/main" id="{D98DC8B9-D83E-4AB5-AF01-949432C572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87432" y="2053290"/>
            <a:ext cx="2998601" cy="2050918"/>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8" name="Picture 7">
            <a:extLst>
              <a:ext uri="{FF2B5EF4-FFF2-40B4-BE49-F238E27FC236}">
                <a16:creationId xmlns:a16="http://schemas.microsoft.com/office/drawing/2014/main" id="{AB0A0FA6-5F9A-076B-D3D7-B69EC6D39C2D}"/>
              </a:ext>
            </a:extLst>
          </p:cNvPr>
          <p:cNvPicPr>
            <a:picLocks noChangeAspect="1"/>
          </p:cNvPicPr>
          <p:nvPr/>
        </p:nvPicPr>
        <p:blipFill>
          <a:blip r:embed="rId3"/>
          <a:stretch>
            <a:fillRect/>
          </a:stretch>
        </p:blipFill>
        <p:spPr>
          <a:xfrm>
            <a:off x="1498156" y="2441099"/>
            <a:ext cx="2791841" cy="1263308"/>
          </a:xfrm>
          <a:prstGeom prst="rect">
            <a:avLst/>
          </a:prstGeom>
        </p:spPr>
      </p:pic>
      <p:sp>
        <p:nvSpPr>
          <p:cNvPr id="38" name="Freeform: Shape 37">
            <a:extLst>
              <a:ext uri="{FF2B5EF4-FFF2-40B4-BE49-F238E27FC236}">
                <a16:creationId xmlns:a16="http://schemas.microsoft.com/office/drawing/2014/main" id="{802EC5B7-C0AE-4D3C-B707-D843382677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6700" y="2053290"/>
            <a:ext cx="2998601" cy="2050918"/>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7" name="Picture 6">
            <a:extLst>
              <a:ext uri="{FF2B5EF4-FFF2-40B4-BE49-F238E27FC236}">
                <a16:creationId xmlns:a16="http://schemas.microsoft.com/office/drawing/2014/main" id="{8B9EFBA9-CA39-9330-0A8B-86AA5E25DB95}"/>
              </a:ext>
            </a:extLst>
          </p:cNvPr>
          <p:cNvPicPr>
            <a:picLocks noChangeAspect="1"/>
          </p:cNvPicPr>
          <p:nvPr/>
        </p:nvPicPr>
        <p:blipFill>
          <a:blip r:embed="rId4"/>
          <a:stretch>
            <a:fillRect/>
          </a:stretch>
        </p:blipFill>
        <p:spPr>
          <a:xfrm>
            <a:off x="4702919" y="2435416"/>
            <a:ext cx="2786162" cy="1274668"/>
          </a:xfrm>
          <a:prstGeom prst="rect">
            <a:avLst/>
          </a:prstGeom>
        </p:spPr>
      </p:pic>
      <p:sp>
        <p:nvSpPr>
          <p:cNvPr id="40" name="Freeform: Shape 39">
            <a:extLst>
              <a:ext uri="{FF2B5EF4-FFF2-40B4-BE49-F238E27FC236}">
                <a16:creationId xmlns:a16="http://schemas.microsoft.com/office/drawing/2014/main" id="{94A54E01-9402-4E71-8FCF-C87CD60A0C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94332" y="2053290"/>
            <a:ext cx="2998601" cy="2050918"/>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5" name="Picture 4">
            <a:extLst>
              <a:ext uri="{FF2B5EF4-FFF2-40B4-BE49-F238E27FC236}">
                <a16:creationId xmlns:a16="http://schemas.microsoft.com/office/drawing/2014/main" id="{8039E062-1AE1-B3DC-4812-633A079B6959}"/>
              </a:ext>
            </a:extLst>
          </p:cNvPr>
          <p:cNvPicPr>
            <a:picLocks noChangeAspect="1"/>
          </p:cNvPicPr>
          <p:nvPr/>
        </p:nvPicPr>
        <p:blipFill rotWithShape="1">
          <a:blip r:embed="rId5"/>
          <a:srcRect t="1517" r="1" b="1"/>
          <a:stretch/>
        </p:blipFill>
        <p:spPr>
          <a:xfrm>
            <a:off x="8585959" y="2145553"/>
            <a:ext cx="1398093" cy="1854390"/>
          </a:xfrm>
          <a:prstGeom prst="rect">
            <a:avLst/>
          </a:prstGeom>
        </p:spPr>
      </p:pic>
      <p:sp>
        <p:nvSpPr>
          <p:cNvPr id="3" name="Content Placeholder 2">
            <a:extLst>
              <a:ext uri="{FF2B5EF4-FFF2-40B4-BE49-F238E27FC236}">
                <a16:creationId xmlns:a16="http://schemas.microsoft.com/office/drawing/2014/main" id="{F4C7F251-C112-67DB-9E4E-24E3B74CB2C8}"/>
              </a:ext>
            </a:extLst>
          </p:cNvPr>
          <p:cNvSpPr>
            <a:spLocks noGrp="1"/>
          </p:cNvSpPr>
          <p:nvPr>
            <p:ph idx="1"/>
          </p:nvPr>
        </p:nvSpPr>
        <p:spPr>
          <a:xfrm>
            <a:off x="1362635" y="4532731"/>
            <a:ext cx="9466730" cy="1868069"/>
          </a:xfrm>
        </p:spPr>
        <p:txBody>
          <a:bodyPr anchor="ctr">
            <a:normAutofit/>
          </a:bodyPr>
          <a:lstStyle/>
          <a:p>
            <a:pPr marL="0" indent="0" algn="ctr">
              <a:buNone/>
            </a:pPr>
            <a:endParaRPr lang="en-GB" dirty="0"/>
          </a:p>
          <a:p>
            <a:pPr marL="0" indent="0" algn="ctr">
              <a:buNone/>
            </a:pPr>
            <a:endParaRPr lang="en-GB" dirty="0"/>
          </a:p>
          <a:p>
            <a:pPr marL="0" indent="0" algn="ctr">
              <a:buNone/>
            </a:pPr>
            <a:endParaRPr lang="en-GB" dirty="0"/>
          </a:p>
          <a:p>
            <a:pPr marL="0" indent="0" algn="ctr">
              <a:buNone/>
            </a:pPr>
            <a:endParaRPr lang="en-GB" dirty="0"/>
          </a:p>
        </p:txBody>
      </p:sp>
    </p:spTree>
    <p:extLst>
      <p:ext uri="{BB962C8B-B14F-4D97-AF65-F5344CB8AC3E}">
        <p14:creationId xmlns:p14="http://schemas.microsoft.com/office/powerpoint/2010/main" val="263867035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D38D81-CB3D-5410-19D3-EC8BF06D3E9D}"/>
              </a:ext>
            </a:extLst>
          </p:cNvPr>
          <p:cNvSpPr>
            <a:spLocks noGrp="1"/>
          </p:cNvSpPr>
          <p:nvPr>
            <p:ph type="title"/>
          </p:nvPr>
        </p:nvSpPr>
        <p:spPr/>
        <p:txBody>
          <a:bodyPr/>
          <a:lstStyle/>
          <a:p>
            <a:pPr algn="ctr"/>
            <a:r>
              <a:rPr lang="en-GB" dirty="0"/>
              <a:t>Break</a:t>
            </a:r>
          </a:p>
        </p:txBody>
      </p:sp>
      <p:sp>
        <p:nvSpPr>
          <p:cNvPr id="3" name="Content Placeholder 2">
            <a:extLst>
              <a:ext uri="{FF2B5EF4-FFF2-40B4-BE49-F238E27FC236}">
                <a16:creationId xmlns:a16="http://schemas.microsoft.com/office/drawing/2014/main" id="{CA4C6034-33B4-6DFF-4BAC-C89551397171}"/>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53358032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821940F-7A1D-4ACC-85B4-A932898A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BAB0BC72-1C3A-421F-AB0A-D480DA93F9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228763" cy="6858000"/>
          </a:xfrm>
          <a:custGeom>
            <a:avLst/>
            <a:gdLst>
              <a:gd name="connsiteX0" fmla="*/ 0 w 7228763"/>
              <a:gd name="connsiteY0" fmla="*/ 0 h 6858000"/>
              <a:gd name="connsiteX1" fmla="*/ 501961 w 7228763"/>
              <a:gd name="connsiteY1" fmla="*/ 0 h 6858000"/>
              <a:gd name="connsiteX2" fmla="*/ 723901 w 7228763"/>
              <a:gd name="connsiteY2" fmla="*/ 0 h 6858000"/>
              <a:gd name="connsiteX3" fmla="*/ 7228583 w 7228763"/>
              <a:gd name="connsiteY3" fmla="*/ 0 h 6858000"/>
              <a:gd name="connsiteX4" fmla="*/ 7228763 w 7228763"/>
              <a:gd name="connsiteY4" fmla="*/ 1 h 6858000"/>
              <a:gd name="connsiteX5" fmla="*/ 7221350 w 7228763"/>
              <a:gd name="connsiteY5" fmla="*/ 30700 h 6858000"/>
              <a:gd name="connsiteX6" fmla="*/ 7199900 w 7228763"/>
              <a:gd name="connsiteY6" fmla="*/ 310025 h 6858000"/>
              <a:gd name="connsiteX7" fmla="*/ 7214938 w 7228763"/>
              <a:gd name="connsiteY7" fmla="*/ 443960 h 6858000"/>
              <a:gd name="connsiteX8" fmla="*/ 7174238 w 7228763"/>
              <a:gd name="connsiteY8" fmla="*/ 642659 h 6858000"/>
              <a:gd name="connsiteX9" fmla="*/ 7166213 w 7228763"/>
              <a:gd name="connsiteY9" fmla="*/ 673307 h 6858000"/>
              <a:gd name="connsiteX10" fmla="*/ 7128963 w 7228763"/>
              <a:gd name="connsiteY10" fmla="*/ 839641 h 6858000"/>
              <a:gd name="connsiteX11" fmla="*/ 7066183 w 7228763"/>
              <a:gd name="connsiteY11" fmla="*/ 958357 h 6858000"/>
              <a:gd name="connsiteX12" fmla="*/ 7070620 w 7228763"/>
              <a:gd name="connsiteY12" fmla="*/ 963398 h 6858000"/>
              <a:gd name="connsiteX13" fmla="*/ 7022851 w 7228763"/>
              <a:gd name="connsiteY13" fmla="*/ 1117169 h 6858000"/>
              <a:gd name="connsiteX14" fmla="*/ 7019920 w 7228763"/>
              <a:gd name="connsiteY14" fmla="*/ 1144352 h 6858000"/>
              <a:gd name="connsiteX15" fmla="*/ 7021476 w 7228763"/>
              <a:gd name="connsiteY15" fmla="*/ 1164484 h 6858000"/>
              <a:gd name="connsiteX16" fmla="*/ 7005576 w 7228763"/>
              <a:gd name="connsiteY16" fmla="*/ 1213829 h 6858000"/>
              <a:gd name="connsiteX17" fmla="*/ 6970919 w 7228763"/>
              <a:gd name="connsiteY17" fmla="*/ 1294823 h 6858000"/>
              <a:gd name="connsiteX18" fmla="*/ 6965413 w 7228763"/>
              <a:gd name="connsiteY18" fmla="*/ 1312193 h 6858000"/>
              <a:gd name="connsiteX19" fmla="*/ 6968106 w 7228763"/>
              <a:gd name="connsiteY19" fmla="*/ 1327626 h 6858000"/>
              <a:gd name="connsiteX20" fmla="*/ 6975202 w 7228763"/>
              <a:gd name="connsiteY20" fmla="*/ 1331644 h 6858000"/>
              <a:gd name="connsiteX21" fmla="*/ 6973366 w 7228763"/>
              <a:gd name="connsiteY21" fmla="*/ 1341276 h 6858000"/>
              <a:gd name="connsiteX22" fmla="*/ 6974428 w 7228763"/>
              <a:gd name="connsiteY22" fmla="*/ 1343945 h 6858000"/>
              <a:gd name="connsiteX23" fmla="*/ 6978971 w 7228763"/>
              <a:gd name="connsiteY23" fmla="*/ 1359134 h 6858000"/>
              <a:gd name="connsiteX24" fmla="*/ 6946335 w 7228763"/>
              <a:gd name="connsiteY24" fmla="*/ 1427803 h 6858000"/>
              <a:gd name="connsiteX25" fmla="*/ 6907208 w 7228763"/>
              <a:gd name="connsiteY25" fmla="*/ 1540278 h 6858000"/>
              <a:gd name="connsiteX26" fmla="*/ 6901698 w 7228763"/>
              <a:gd name="connsiteY26" fmla="*/ 1547262 h 6858000"/>
              <a:gd name="connsiteX27" fmla="*/ 6902877 w 7228763"/>
              <a:gd name="connsiteY27" fmla="*/ 1577056 h 6858000"/>
              <a:gd name="connsiteX28" fmla="*/ 6904067 w 7228763"/>
              <a:gd name="connsiteY28" fmla="*/ 1595898 h 6858000"/>
              <a:gd name="connsiteX29" fmla="*/ 6891817 w 7228763"/>
              <a:gd name="connsiteY29" fmla="*/ 1703726 h 6858000"/>
              <a:gd name="connsiteX30" fmla="*/ 6898520 w 7228763"/>
              <a:gd name="connsiteY30" fmla="*/ 1809535 h 6858000"/>
              <a:gd name="connsiteX31" fmla="*/ 6897783 w 7228763"/>
              <a:gd name="connsiteY31" fmla="*/ 2018310 h 6858000"/>
              <a:gd name="connsiteX32" fmla="*/ 6887647 w 7228763"/>
              <a:gd name="connsiteY32" fmla="*/ 2071355 h 6858000"/>
              <a:gd name="connsiteX33" fmla="*/ 6888952 w 7228763"/>
              <a:gd name="connsiteY33" fmla="*/ 2141166 h 6858000"/>
              <a:gd name="connsiteX34" fmla="*/ 6887101 w 7228763"/>
              <a:gd name="connsiteY34" fmla="*/ 2154548 h 6858000"/>
              <a:gd name="connsiteX35" fmla="*/ 6880519 w 7228763"/>
              <a:gd name="connsiteY35" fmla="*/ 2158153 h 6858000"/>
              <a:gd name="connsiteX36" fmla="*/ 6873389 w 7228763"/>
              <a:gd name="connsiteY36" fmla="*/ 2178174 h 6858000"/>
              <a:gd name="connsiteX37" fmla="*/ 6871679 w 7228763"/>
              <a:gd name="connsiteY37" fmla="*/ 2202858 h 6858000"/>
              <a:gd name="connsiteX38" fmla="*/ 6870321 w 7228763"/>
              <a:gd name="connsiteY38" fmla="*/ 2320214 h 6858000"/>
              <a:gd name="connsiteX39" fmla="*/ 6857787 w 7228763"/>
              <a:gd name="connsiteY39" fmla="*/ 2417011 h 6858000"/>
              <a:gd name="connsiteX40" fmla="*/ 6850905 w 7228763"/>
              <a:gd name="connsiteY40" fmla="*/ 2454207 h 6858000"/>
              <a:gd name="connsiteX41" fmla="*/ 6848900 w 7228763"/>
              <a:gd name="connsiteY41" fmla="*/ 2487203 h 6858000"/>
              <a:gd name="connsiteX42" fmla="*/ 6837487 w 7228763"/>
              <a:gd name="connsiteY42" fmla="*/ 2512282 h 6858000"/>
              <a:gd name="connsiteX43" fmla="*/ 6838494 w 7228763"/>
              <a:gd name="connsiteY43" fmla="*/ 2514318 h 6858000"/>
              <a:gd name="connsiteX44" fmla="*/ 6863982 w 7228763"/>
              <a:gd name="connsiteY44" fmla="*/ 2574334 h 6858000"/>
              <a:gd name="connsiteX45" fmla="*/ 6862893 w 7228763"/>
              <a:gd name="connsiteY45" fmla="*/ 2579877 h 6858000"/>
              <a:gd name="connsiteX46" fmla="*/ 6863047 w 7228763"/>
              <a:gd name="connsiteY46" fmla="*/ 2608928 h 6858000"/>
              <a:gd name="connsiteX47" fmla="*/ 6862462 w 7228763"/>
              <a:gd name="connsiteY47" fmla="*/ 2613111 h 6858000"/>
              <a:gd name="connsiteX48" fmla="*/ 6854084 w 7228763"/>
              <a:gd name="connsiteY48" fmla="*/ 2621996 h 6858000"/>
              <a:gd name="connsiteX49" fmla="*/ 6856559 w 7228763"/>
              <a:gd name="connsiteY49" fmla="*/ 2634265 h 6858000"/>
              <a:gd name="connsiteX50" fmla="*/ 6847985 w 7228763"/>
              <a:gd name="connsiteY50" fmla="*/ 2647237 h 6858000"/>
              <a:gd name="connsiteX51" fmla="*/ 6854115 w 7228763"/>
              <a:gd name="connsiteY51" fmla="*/ 2650786 h 6858000"/>
              <a:gd name="connsiteX52" fmla="*/ 6859942 w 7228763"/>
              <a:gd name="connsiteY52" fmla="*/ 2661993 h 6858000"/>
              <a:gd name="connsiteX53" fmla="*/ 6851884 w 7228763"/>
              <a:gd name="connsiteY53" fmla="*/ 2670949 h 6858000"/>
              <a:gd name="connsiteX54" fmla="*/ 6846115 w 7228763"/>
              <a:gd name="connsiteY54" fmla="*/ 2690255 h 6858000"/>
              <a:gd name="connsiteX55" fmla="*/ 6846964 w 7228763"/>
              <a:gd name="connsiteY55" fmla="*/ 2695683 h 6858000"/>
              <a:gd name="connsiteX56" fmla="*/ 6836011 w 7228763"/>
              <a:gd name="connsiteY56" fmla="*/ 2713964 h 6858000"/>
              <a:gd name="connsiteX57" fmla="*/ 6830478 w 7228763"/>
              <a:gd name="connsiteY57" fmla="*/ 2730175 h 6858000"/>
              <a:gd name="connsiteX58" fmla="*/ 6841091 w 7228763"/>
              <a:gd name="connsiteY58" fmla="*/ 2763497 h 6858000"/>
              <a:gd name="connsiteX59" fmla="*/ 6803520 w 7228763"/>
              <a:gd name="connsiteY59" fmla="*/ 3051539 h 6858000"/>
              <a:gd name="connsiteX60" fmla="*/ 6733280 w 7228763"/>
              <a:gd name="connsiteY60" fmla="*/ 3335396 h 6858000"/>
              <a:gd name="connsiteX61" fmla="*/ 6735884 w 7228763"/>
              <a:gd name="connsiteY61" fmla="*/ 3456509 h 6858000"/>
              <a:gd name="connsiteX62" fmla="*/ 6715764 w 7228763"/>
              <a:gd name="connsiteY62" fmla="*/ 3531827 h 6858000"/>
              <a:gd name="connsiteX63" fmla="*/ 6730329 w 7228763"/>
              <a:gd name="connsiteY63" fmla="*/ 3570877 h 6858000"/>
              <a:gd name="connsiteX64" fmla="*/ 6727426 w 7228763"/>
              <a:gd name="connsiteY64" fmla="*/ 3583849 h 6858000"/>
              <a:gd name="connsiteX65" fmla="*/ 6718706 w 7228763"/>
              <a:gd name="connsiteY65" fmla="*/ 3592763 h 6858000"/>
              <a:gd name="connsiteX66" fmla="*/ 6693350 w 7228763"/>
              <a:gd name="connsiteY66" fmla="*/ 3653485 h 6858000"/>
              <a:gd name="connsiteX67" fmla="*/ 6685983 w 7228763"/>
              <a:gd name="connsiteY67" fmla="*/ 3670528 h 6858000"/>
              <a:gd name="connsiteX68" fmla="*/ 6687033 w 7228763"/>
              <a:gd name="connsiteY68" fmla="*/ 3685990 h 6858000"/>
              <a:gd name="connsiteX69" fmla="*/ 6693711 w 7228763"/>
              <a:gd name="connsiteY69" fmla="*/ 3690283 h 6858000"/>
              <a:gd name="connsiteX70" fmla="*/ 6690843 w 7228763"/>
              <a:gd name="connsiteY70" fmla="*/ 3699787 h 6858000"/>
              <a:gd name="connsiteX71" fmla="*/ 6691624 w 7228763"/>
              <a:gd name="connsiteY71" fmla="*/ 3702486 h 6858000"/>
              <a:gd name="connsiteX72" fmla="*/ 6694549 w 7228763"/>
              <a:gd name="connsiteY72" fmla="*/ 3717784 h 6858000"/>
              <a:gd name="connsiteX73" fmla="*/ 6662489 w 7228763"/>
              <a:gd name="connsiteY73" fmla="*/ 3746229 h 6858000"/>
              <a:gd name="connsiteX74" fmla="*/ 6575429 w 7228763"/>
              <a:gd name="connsiteY74" fmla="*/ 3924910 h 6858000"/>
              <a:gd name="connsiteX75" fmla="*/ 6538994 w 7228763"/>
              <a:gd name="connsiteY75" fmla="*/ 3989353 h 6858000"/>
              <a:gd name="connsiteX76" fmla="*/ 6535698 w 7228763"/>
              <a:gd name="connsiteY76" fmla="*/ 4033899 h 6858000"/>
              <a:gd name="connsiteX77" fmla="*/ 6527053 w 7228763"/>
              <a:gd name="connsiteY77" fmla="*/ 4142250 h 6858000"/>
              <a:gd name="connsiteX78" fmla="*/ 6501843 w 7228763"/>
              <a:gd name="connsiteY78" fmla="*/ 4329442 h 6858000"/>
              <a:gd name="connsiteX79" fmla="*/ 6489841 w 7228763"/>
              <a:gd name="connsiteY79" fmla="*/ 4456184 h 6858000"/>
              <a:gd name="connsiteX80" fmla="*/ 6482918 w 7228763"/>
              <a:gd name="connsiteY80" fmla="*/ 4468478 h 6858000"/>
              <a:gd name="connsiteX81" fmla="*/ 6484019 w 7228763"/>
              <a:gd name="connsiteY81" fmla="*/ 4469862 h 6858000"/>
              <a:gd name="connsiteX82" fmla="*/ 6481759 w 7228763"/>
              <a:gd name="connsiteY82" fmla="*/ 4483797 h 6858000"/>
              <a:gd name="connsiteX83" fmla="*/ 6477370 w 7228763"/>
              <a:gd name="connsiteY83" fmla="*/ 4487091 h 6858000"/>
              <a:gd name="connsiteX84" fmla="*/ 6474598 w 7228763"/>
              <a:gd name="connsiteY84" fmla="*/ 4496728 h 6858000"/>
              <a:gd name="connsiteX85" fmla="*/ 6465848 w 7228763"/>
              <a:gd name="connsiteY85" fmla="*/ 4515918 h 6858000"/>
              <a:gd name="connsiteX86" fmla="*/ 6467296 w 7228763"/>
              <a:gd name="connsiteY86" fmla="*/ 4519316 h 6858000"/>
              <a:gd name="connsiteX87" fmla="*/ 6458903 w 7228763"/>
              <a:gd name="connsiteY87" fmla="*/ 4547957 h 6858000"/>
              <a:gd name="connsiteX88" fmla="*/ 6460248 w 7228763"/>
              <a:gd name="connsiteY88" fmla="*/ 4548262 h 6858000"/>
              <a:gd name="connsiteX89" fmla="*/ 6464276 w 7228763"/>
              <a:gd name="connsiteY89" fmla="*/ 4555939 h 6858000"/>
              <a:gd name="connsiteX90" fmla="*/ 6468635 w 7228763"/>
              <a:gd name="connsiteY90" fmla="*/ 4570815 h 6858000"/>
              <a:gd name="connsiteX91" fmla="*/ 6488206 w 7228763"/>
              <a:gd name="connsiteY91" fmla="*/ 4633846 h 6858000"/>
              <a:gd name="connsiteX92" fmla="*/ 6487272 w 7228763"/>
              <a:gd name="connsiteY92" fmla="*/ 4639816 h 6858000"/>
              <a:gd name="connsiteX93" fmla="*/ 6487581 w 7228763"/>
              <a:gd name="connsiteY93" fmla="*/ 4639923 h 6858000"/>
              <a:gd name="connsiteX94" fmla="*/ 6487249 w 7228763"/>
              <a:gd name="connsiteY94" fmla="*/ 4646192 h 6858000"/>
              <a:gd name="connsiteX95" fmla="*/ 6485570 w 7228763"/>
              <a:gd name="connsiteY95" fmla="*/ 4650706 h 6858000"/>
              <a:gd name="connsiteX96" fmla="*/ 6483759 w 7228763"/>
              <a:gd name="connsiteY96" fmla="*/ 4662290 h 6858000"/>
              <a:gd name="connsiteX97" fmla="*/ 6485315 w 7228763"/>
              <a:gd name="connsiteY97" fmla="*/ 4666180 h 6858000"/>
              <a:gd name="connsiteX98" fmla="*/ 6489077 w 7228763"/>
              <a:gd name="connsiteY98" fmla="*/ 4667585 h 6858000"/>
              <a:gd name="connsiteX99" fmla="*/ 6488467 w 7228763"/>
              <a:gd name="connsiteY99" fmla="*/ 4668660 h 6858000"/>
              <a:gd name="connsiteX100" fmla="*/ 6496179 w 7228763"/>
              <a:gd name="connsiteY100" fmla="*/ 4689807 h 6858000"/>
              <a:gd name="connsiteX101" fmla="*/ 6500957 w 7228763"/>
              <a:gd name="connsiteY101" fmla="*/ 4737890 h 6858000"/>
              <a:gd name="connsiteX102" fmla="*/ 6498641 w 7228763"/>
              <a:gd name="connsiteY102" fmla="*/ 4765657 h 6858000"/>
              <a:gd name="connsiteX103" fmla="*/ 6497829 w 7228763"/>
              <a:gd name="connsiteY103" fmla="*/ 4841463 h 6858000"/>
              <a:gd name="connsiteX104" fmla="*/ 6521578 w 7228763"/>
              <a:gd name="connsiteY104" fmla="*/ 4969863 h 6858000"/>
              <a:gd name="connsiteX105" fmla="*/ 6518695 w 7228763"/>
              <a:gd name="connsiteY105" fmla="*/ 4974028 h 6858000"/>
              <a:gd name="connsiteX106" fmla="*/ 6516513 w 7228763"/>
              <a:gd name="connsiteY106" fmla="*/ 4980318 h 6858000"/>
              <a:gd name="connsiteX107" fmla="*/ 6516763 w 7228763"/>
              <a:gd name="connsiteY107" fmla="*/ 4980501 h 6858000"/>
              <a:gd name="connsiteX108" fmla="*/ 6514121 w 7228763"/>
              <a:gd name="connsiteY108" fmla="*/ 4986338 h 6858000"/>
              <a:gd name="connsiteX109" fmla="*/ 6511173 w 7228763"/>
              <a:gd name="connsiteY109" fmla="*/ 4991296 h 6858000"/>
              <a:gd name="connsiteX110" fmla="*/ 6546537 w 7228763"/>
              <a:gd name="connsiteY110" fmla="*/ 5076895 h 6858000"/>
              <a:gd name="connsiteX111" fmla="*/ 6544581 w 7228763"/>
              <a:gd name="connsiteY111" fmla="*/ 5081568 h 6858000"/>
              <a:gd name="connsiteX112" fmla="*/ 6543750 w 7228763"/>
              <a:gd name="connsiteY112" fmla="*/ 5088173 h 6858000"/>
              <a:gd name="connsiteX113" fmla="*/ 6544034 w 7228763"/>
              <a:gd name="connsiteY113" fmla="*/ 5088300 h 6858000"/>
              <a:gd name="connsiteX114" fmla="*/ 6542660 w 7228763"/>
              <a:gd name="connsiteY114" fmla="*/ 5094558 h 6858000"/>
              <a:gd name="connsiteX115" fmla="*/ 6532096 w 7228763"/>
              <a:gd name="connsiteY115" fmla="*/ 5125620 h 6858000"/>
              <a:gd name="connsiteX116" fmla="*/ 6533049 w 7228763"/>
              <a:gd name="connsiteY116" fmla="*/ 5268004 h 6858000"/>
              <a:gd name="connsiteX117" fmla="*/ 6533970 w 7228763"/>
              <a:gd name="connsiteY117" fmla="*/ 5269530 h 6858000"/>
              <a:gd name="connsiteX118" fmla="*/ 6502603 w 7228763"/>
              <a:gd name="connsiteY118" fmla="*/ 5390941 h 6858000"/>
              <a:gd name="connsiteX119" fmla="*/ 6477660 w 7228763"/>
              <a:gd name="connsiteY119" fmla="*/ 5539927 h 6858000"/>
              <a:gd name="connsiteX120" fmla="*/ 6456458 w 7228763"/>
              <a:gd name="connsiteY120" fmla="*/ 5791594 h 6858000"/>
              <a:gd name="connsiteX121" fmla="*/ 6434556 w 7228763"/>
              <a:gd name="connsiteY121" fmla="*/ 5855206 h 6858000"/>
              <a:gd name="connsiteX122" fmla="*/ 6418454 w 7228763"/>
              <a:gd name="connsiteY122" fmla="*/ 5873582 h 6858000"/>
              <a:gd name="connsiteX123" fmla="*/ 6419875 w 7228763"/>
              <a:gd name="connsiteY123" fmla="*/ 5876037 h 6858000"/>
              <a:gd name="connsiteX124" fmla="*/ 6419775 w 7228763"/>
              <a:gd name="connsiteY124" fmla="*/ 5886534 h 6858000"/>
              <a:gd name="connsiteX125" fmla="*/ 6426971 w 7228763"/>
              <a:gd name="connsiteY125" fmla="*/ 5888644 h 6858000"/>
              <a:gd name="connsiteX126" fmla="*/ 6431999 w 7228763"/>
              <a:gd name="connsiteY126" fmla="*/ 5903832 h 6858000"/>
              <a:gd name="connsiteX127" fmla="*/ 6429798 w 7228763"/>
              <a:gd name="connsiteY127" fmla="*/ 5923391 h 6858000"/>
              <a:gd name="connsiteX128" fmla="*/ 6434072 w 7228763"/>
              <a:gd name="connsiteY128" fmla="*/ 6013205 h 6858000"/>
              <a:gd name="connsiteX129" fmla="*/ 6439333 w 7228763"/>
              <a:gd name="connsiteY129" fmla="*/ 6074018 h 6858000"/>
              <a:gd name="connsiteX130" fmla="*/ 6463083 w 7228763"/>
              <a:gd name="connsiteY130" fmla="*/ 6130837 h 6858000"/>
              <a:gd name="connsiteX131" fmla="*/ 6457360 w 7228763"/>
              <a:gd name="connsiteY131" fmla="*/ 6152982 h 6858000"/>
              <a:gd name="connsiteX132" fmla="*/ 6495529 w 7228763"/>
              <a:gd name="connsiteY132" fmla="*/ 6221100 h 6858000"/>
              <a:gd name="connsiteX133" fmla="*/ 6514948 w 7228763"/>
              <a:gd name="connsiteY133" fmla="*/ 6287550 h 6858000"/>
              <a:gd name="connsiteX134" fmla="*/ 6545124 w 7228763"/>
              <a:gd name="connsiteY134" fmla="*/ 6401595 h 6858000"/>
              <a:gd name="connsiteX135" fmla="*/ 6525833 w 7228763"/>
              <a:gd name="connsiteY135" fmla="*/ 6487110 h 6858000"/>
              <a:gd name="connsiteX136" fmla="*/ 6554825 w 7228763"/>
              <a:gd name="connsiteY136" fmla="*/ 6588589 h 6858000"/>
              <a:gd name="connsiteX137" fmla="*/ 6601569 w 7228763"/>
              <a:gd name="connsiteY137" fmla="*/ 6769963 h 6858000"/>
              <a:gd name="connsiteX138" fmla="*/ 6620945 w 7228763"/>
              <a:gd name="connsiteY138" fmla="*/ 6835814 h 6858000"/>
              <a:gd name="connsiteX139" fmla="*/ 6625906 w 7228763"/>
              <a:gd name="connsiteY139" fmla="*/ 6858000 h 6858000"/>
              <a:gd name="connsiteX140" fmla="*/ 723901 w 7228763"/>
              <a:gd name="connsiteY140" fmla="*/ 6858000 h 6858000"/>
              <a:gd name="connsiteX141" fmla="*/ 501961 w 7228763"/>
              <a:gd name="connsiteY141" fmla="*/ 6858000 h 6858000"/>
              <a:gd name="connsiteX142" fmla="*/ 0 w 7228763"/>
              <a:gd name="connsiteY142"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7228763" h="6858000">
                <a:moveTo>
                  <a:pt x="0" y="0"/>
                </a:moveTo>
                <a:lnTo>
                  <a:pt x="501961" y="0"/>
                </a:lnTo>
                <a:lnTo>
                  <a:pt x="723901" y="0"/>
                </a:lnTo>
                <a:lnTo>
                  <a:pt x="7228583" y="0"/>
                </a:lnTo>
                <a:lnTo>
                  <a:pt x="7228763" y="1"/>
                </a:lnTo>
                <a:lnTo>
                  <a:pt x="7221350" y="30700"/>
                </a:lnTo>
                <a:cubicBezTo>
                  <a:pt x="7216059" y="84364"/>
                  <a:pt x="7200969" y="241149"/>
                  <a:pt x="7199900" y="310025"/>
                </a:cubicBezTo>
                <a:cubicBezTo>
                  <a:pt x="7203643" y="367544"/>
                  <a:pt x="7214102" y="408251"/>
                  <a:pt x="7214938" y="443960"/>
                </a:cubicBezTo>
                <a:cubicBezTo>
                  <a:pt x="7210660" y="499397"/>
                  <a:pt x="7182360" y="604434"/>
                  <a:pt x="7174238" y="642659"/>
                </a:cubicBezTo>
                <a:cubicBezTo>
                  <a:pt x="7182965" y="657287"/>
                  <a:pt x="7155519" y="658191"/>
                  <a:pt x="7166213" y="673307"/>
                </a:cubicBezTo>
                <a:cubicBezTo>
                  <a:pt x="7166618" y="693769"/>
                  <a:pt x="7143764" y="797295"/>
                  <a:pt x="7128963" y="839641"/>
                </a:cubicBezTo>
                <a:cubicBezTo>
                  <a:pt x="7112293" y="887148"/>
                  <a:pt x="7075906" y="937731"/>
                  <a:pt x="7066183" y="958357"/>
                </a:cubicBezTo>
                <a:cubicBezTo>
                  <a:pt x="7056459" y="978983"/>
                  <a:pt x="7077843" y="936930"/>
                  <a:pt x="7070620" y="963398"/>
                </a:cubicBezTo>
                <a:cubicBezTo>
                  <a:pt x="7063399" y="989867"/>
                  <a:pt x="7031301" y="1087010"/>
                  <a:pt x="7022851" y="1117169"/>
                </a:cubicBezTo>
                <a:cubicBezTo>
                  <a:pt x="7039554" y="1118586"/>
                  <a:pt x="7009272" y="1135372"/>
                  <a:pt x="7019920" y="1144352"/>
                </a:cubicBezTo>
                <a:cubicBezTo>
                  <a:pt x="7029274" y="1150681"/>
                  <a:pt x="7022270" y="1157251"/>
                  <a:pt x="7021476" y="1164484"/>
                </a:cubicBezTo>
                <a:cubicBezTo>
                  <a:pt x="7028800" y="1173524"/>
                  <a:pt x="7015215" y="1205209"/>
                  <a:pt x="7005576" y="1213829"/>
                </a:cubicBezTo>
                <a:cubicBezTo>
                  <a:pt x="6972150" y="1235037"/>
                  <a:pt x="6996546" y="1277327"/>
                  <a:pt x="6970919" y="1294823"/>
                </a:cubicBezTo>
                <a:cubicBezTo>
                  <a:pt x="6967139" y="1300845"/>
                  <a:pt x="6965581" y="1306615"/>
                  <a:pt x="6965413" y="1312193"/>
                </a:cubicBezTo>
                <a:lnTo>
                  <a:pt x="6968106" y="1327626"/>
                </a:lnTo>
                <a:lnTo>
                  <a:pt x="6975202" y="1331644"/>
                </a:lnTo>
                <a:lnTo>
                  <a:pt x="6973366" y="1341276"/>
                </a:lnTo>
                <a:cubicBezTo>
                  <a:pt x="6973720" y="1342166"/>
                  <a:pt x="6974074" y="1343055"/>
                  <a:pt x="6974428" y="1343945"/>
                </a:cubicBezTo>
                <a:cubicBezTo>
                  <a:pt x="6976493" y="1349040"/>
                  <a:pt x="6978286" y="1354080"/>
                  <a:pt x="6978971" y="1359134"/>
                </a:cubicBezTo>
                <a:cubicBezTo>
                  <a:pt x="6974288" y="1373109"/>
                  <a:pt x="6958295" y="1397612"/>
                  <a:pt x="6946335" y="1427803"/>
                </a:cubicBezTo>
                <a:cubicBezTo>
                  <a:pt x="6924178" y="1460349"/>
                  <a:pt x="6924483" y="1505076"/>
                  <a:pt x="6907208" y="1540278"/>
                </a:cubicBezTo>
                <a:lnTo>
                  <a:pt x="6901698" y="1547262"/>
                </a:lnTo>
                <a:lnTo>
                  <a:pt x="6902877" y="1577056"/>
                </a:lnTo>
                <a:cubicBezTo>
                  <a:pt x="6907187" y="1582205"/>
                  <a:pt x="6908314" y="1589568"/>
                  <a:pt x="6904067" y="1595898"/>
                </a:cubicBezTo>
                <a:lnTo>
                  <a:pt x="6891817" y="1703726"/>
                </a:lnTo>
                <a:cubicBezTo>
                  <a:pt x="6890892" y="1739332"/>
                  <a:pt x="6882506" y="1754453"/>
                  <a:pt x="6898520" y="1809535"/>
                </a:cubicBezTo>
                <a:cubicBezTo>
                  <a:pt x="6919736" y="1868036"/>
                  <a:pt x="6890400" y="1952670"/>
                  <a:pt x="6897783" y="2018310"/>
                </a:cubicBezTo>
                <a:cubicBezTo>
                  <a:pt x="6868750" y="2053162"/>
                  <a:pt x="6894827" y="2034561"/>
                  <a:pt x="6887647" y="2071355"/>
                </a:cubicBezTo>
                <a:lnTo>
                  <a:pt x="6888952" y="2141166"/>
                </a:lnTo>
                <a:lnTo>
                  <a:pt x="6887101" y="2154548"/>
                </a:lnTo>
                <a:lnTo>
                  <a:pt x="6880519" y="2158153"/>
                </a:lnTo>
                <a:lnTo>
                  <a:pt x="6873389" y="2178174"/>
                </a:lnTo>
                <a:cubicBezTo>
                  <a:pt x="6871658" y="2185696"/>
                  <a:pt x="6870890" y="2193828"/>
                  <a:pt x="6871679" y="2202858"/>
                </a:cubicBezTo>
                <a:cubicBezTo>
                  <a:pt x="6884787" y="2232772"/>
                  <a:pt x="6852680" y="2283357"/>
                  <a:pt x="6870321" y="2320214"/>
                </a:cubicBezTo>
                <a:cubicBezTo>
                  <a:pt x="6868006" y="2355906"/>
                  <a:pt x="6861023" y="2394678"/>
                  <a:pt x="6857787" y="2417011"/>
                </a:cubicBezTo>
                <a:cubicBezTo>
                  <a:pt x="6846931" y="2426377"/>
                  <a:pt x="6863720" y="2456509"/>
                  <a:pt x="6850905" y="2454207"/>
                </a:cubicBezTo>
                <a:cubicBezTo>
                  <a:pt x="6856659" y="2464947"/>
                  <a:pt x="6853850" y="2476105"/>
                  <a:pt x="6848900" y="2487203"/>
                </a:cubicBezTo>
                <a:lnTo>
                  <a:pt x="6837487" y="2512282"/>
                </a:lnTo>
                <a:cubicBezTo>
                  <a:pt x="6837823" y="2512961"/>
                  <a:pt x="6838158" y="2513640"/>
                  <a:pt x="6838494" y="2514318"/>
                </a:cubicBezTo>
                <a:cubicBezTo>
                  <a:pt x="6846991" y="2534324"/>
                  <a:pt x="6855486" y="2554328"/>
                  <a:pt x="6863982" y="2574334"/>
                </a:cubicBezTo>
                <a:lnTo>
                  <a:pt x="6862893" y="2579877"/>
                </a:lnTo>
                <a:cubicBezTo>
                  <a:pt x="6862738" y="2585644"/>
                  <a:pt x="6863120" y="2603388"/>
                  <a:pt x="6863047" y="2608928"/>
                </a:cubicBezTo>
                <a:lnTo>
                  <a:pt x="6862462" y="2613111"/>
                </a:lnTo>
                <a:lnTo>
                  <a:pt x="6854084" y="2621996"/>
                </a:lnTo>
                <a:lnTo>
                  <a:pt x="6856559" y="2634265"/>
                </a:lnTo>
                <a:lnTo>
                  <a:pt x="6847985" y="2647237"/>
                </a:lnTo>
                <a:cubicBezTo>
                  <a:pt x="6850226" y="2648158"/>
                  <a:pt x="6852294" y="2649356"/>
                  <a:pt x="6854115" y="2650786"/>
                </a:cubicBezTo>
                <a:lnTo>
                  <a:pt x="6859942" y="2661993"/>
                </a:lnTo>
                <a:lnTo>
                  <a:pt x="6851884" y="2670949"/>
                </a:lnTo>
                <a:cubicBezTo>
                  <a:pt x="6864376" y="2672007"/>
                  <a:pt x="6849871" y="2681695"/>
                  <a:pt x="6846115" y="2690255"/>
                </a:cubicBezTo>
                <a:lnTo>
                  <a:pt x="6846964" y="2695683"/>
                </a:lnTo>
                <a:lnTo>
                  <a:pt x="6836011" y="2713964"/>
                </a:lnTo>
                <a:lnTo>
                  <a:pt x="6830478" y="2730175"/>
                </a:lnTo>
                <a:lnTo>
                  <a:pt x="6841091" y="2763497"/>
                </a:lnTo>
                <a:lnTo>
                  <a:pt x="6803520" y="3051539"/>
                </a:lnTo>
                <a:cubicBezTo>
                  <a:pt x="6790420" y="3165645"/>
                  <a:pt x="6749912" y="3216611"/>
                  <a:pt x="6733280" y="3335396"/>
                </a:cubicBezTo>
                <a:lnTo>
                  <a:pt x="6735884" y="3456509"/>
                </a:lnTo>
                <a:lnTo>
                  <a:pt x="6715764" y="3531827"/>
                </a:lnTo>
                <a:lnTo>
                  <a:pt x="6730329" y="3570877"/>
                </a:lnTo>
                <a:lnTo>
                  <a:pt x="6727426" y="3583849"/>
                </a:lnTo>
                <a:lnTo>
                  <a:pt x="6718706" y="3592763"/>
                </a:lnTo>
                <a:cubicBezTo>
                  <a:pt x="6707946" y="3613948"/>
                  <a:pt x="6713985" y="3641245"/>
                  <a:pt x="6693350" y="3653485"/>
                </a:cubicBezTo>
                <a:cubicBezTo>
                  <a:pt x="6688922" y="3659316"/>
                  <a:pt x="6686748" y="3664985"/>
                  <a:pt x="6685983" y="3670528"/>
                </a:cubicBezTo>
                <a:lnTo>
                  <a:pt x="6687033" y="3685990"/>
                </a:lnTo>
                <a:lnTo>
                  <a:pt x="6693711" y="3690283"/>
                </a:lnTo>
                <a:lnTo>
                  <a:pt x="6690843" y="3699787"/>
                </a:lnTo>
                <a:cubicBezTo>
                  <a:pt x="6691104" y="3700686"/>
                  <a:pt x="6691364" y="3701586"/>
                  <a:pt x="6691624" y="3702486"/>
                </a:cubicBezTo>
                <a:cubicBezTo>
                  <a:pt x="6693145" y="3707637"/>
                  <a:pt x="6694400" y="3712728"/>
                  <a:pt x="6694549" y="3717784"/>
                </a:cubicBezTo>
                <a:cubicBezTo>
                  <a:pt x="6659304" y="3711701"/>
                  <a:pt x="6689997" y="3759789"/>
                  <a:pt x="6662489" y="3746229"/>
                </a:cubicBezTo>
                <a:cubicBezTo>
                  <a:pt x="6642637" y="3780750"/>
                  <a:pt x="6605132" y="3867558"/>
                  <a:pt x="6575429" y="3924910"/>
                </a:cubicBezTo>
                <a:lnTo>
                  <a:pt x="6538994" y="3989353"/>
                </a:lnTo>
                <a:lnTo>
                  <a:pt x="6535698" y="4033899"/>
                </a:lnTo>
                <a:cubicBezTo>
                  <a:pt x="6533175" y="4070470"/>
                  <a:pt x="6530536" y="4110146"/>
                  <a:pt x="6527053" y="4142250"/>
                </a:cubicBezTo>
                <a:cubicBezTo>
                  <a:pt x="6519001" y="4200007"/>
                  <a:pt x="6506061" y="4278998"/>
                  <a:pt x="6501843" y="4329442"/>
                </a:cubicBezTo>
                <a:cubicBezTo>
                  <a:pt x="6495642" y="4381764"/>
                  <a:pt x="6492993" y="4433012"/>
                  <a:pt x="6489841" y="4456184"/>
                </a:cubicBezTo>
                <a:lnTo>
                  <a:pt x="6482918" y="4468478"/>
                </a:lnTo>
                <a:lnTo>
                  <a:pt x="6484019" y="4469862"/>
                </a:lnTo>
                <a:cubicBezTo>
                  <a:pt x="6485835" y="4476321"/>
                  <a:pt x="6484493" y="4480555"/>
                  <a:pt x="6481759" y="4483797"/>
                </a:cubicBezTo>
                <a:lnTo>
                  <a:pt x="6477370" y="4487091"/>
                </a:lnTo>
                <a:lnTo>
                  <a:pt x="6474598" y="4496728"/>
                </a:lnTo>
                <a:lnTo>
                  <a:pt x="6465848" y="4515918"/>
                </a:lnTo>
                <a:cubicBezTo>
                  <a:pt x="6466332" y="4517049"/>
                  <a:pt x="6466814" y="4518182"/>
                  <a:pt x="6467296" y="4519316"/>
                </a:cubicBezTo>
                <a:lnTo>
                  <a:pt x="6458903" y="4547957"/>
                </a:lnTo>
                <a:lnTo>
                  <a:pt x="6460248" y="4548262"/>
                </a:lnTo>
                <a:cubicBezTo>
                  <a:pt x="6463078" y="4549595"/>
                  <a:pt x="6464808" y="4551811"/>
                  <a:pt x="6464276" y="4555939"/>
                </a:cubicBezTo>
                <a:cubicBezTo>
                  <a:pt x="6486531" y="4548276"/>
                  <a:pt x="6472165" y="4557977"/>
                  <a:pt x="6468635" y="4570815"/>
                </a:cubicBezTo>
                <a:cubicBezTo>
                  <a:pt x="6472622" y="4583801"/>
                  <a:pt x="6485098" y="4622347"/>
                  <a:pt x="6488206" y="4633846"/>
                </a:cubicBezTo>
                <a:lnTo>
                  <a:pt x="6487272" y="4639816"/>
                </a:lnTo>
                <a:lnTo>
                  <a:pt x="6487581" y="4639923"/>
                </a:lnTo>
                <a:cubicBezTo>
                  <a:pt x="6488082" y="4641190"/>
                  <a:pt x="6488037" y="4643141"/>
                  <a:pt x="6487249" y="4646192"/>
                </a:cubicBezTo>
                <a:lnTo>
                  <a:pt x="6485570" y="4650706"/>
                </a:lnTo>
                <a:lnTo>
                  <a:pt x="6483759" y="4662290"/>
                </a:lnTo>
                <a:cubicBezTo>
                  <a:pt x="6484278" y="4663587"/>
                  <a:pt x="6484797" y="4664883"/>
                  <a:pt x="6485315" y="4666180"/>
                </a:cubicBezTo>
                <a:lnTo>
                  <a:pt x="6489077" y="4667585"/>
                </a:lnTo>
                <a:lnTo>
                  <a:pt x="6488467" y="4668660"/>
                </a:lnTo>
                <a:cubicBezTo>
                  <a:pt x="6480300" y="4676831"/>
                  <a:pt x="6469898" y="4679345"/>
                  <a:pt x="6496179" y="4689807"/>
                </a:cubicBezTo>
                <a:cubicBezTo>
                  <a:pt x="6482141" y="4708535"/>
                  <a:pt x="6498545" y="4712235"/>
                  <a:pt x="6500957" y="4737890"/>
                </a:cubicBezTo>
                <a:cubicBezTo>
                  <a:pt x="6488706" y="4748600"/>
                  <a:pt x="6491350" y="4757223"/>
                  <a:pt x="6498641" y="4765657"/>
                </a:cubicBezTo>
                <a:cubicBezTo>
                  <a:pt x="6490164" y="4790618"/>
                  <a:pt x="6498852" y="4813399"/>
                  <a:pt x="6497829" y="4841463"/>
                </a:cubicBezTo>
                <a:lnTo>
                  <a:pt x="6521578" y="4969863"/>
                </a:lnTo>
                <a:lnTo>
                  <a:pt x="6518695" y="4974028"/>
                </a:lnTo>
                <a:cubicBezTo>
                  <a:pt x="6517064" y="4976933"/>
                  <a:pt x="6516439" y="4978909"/>
                  <a:pt x="6516513" y="4980318"/>
                </a:cubicBezTo>
                <a:lnTo>
                  <a:pt x="6516763" y="4980501"/>
                </a:lnTo>
                <a:lnTo>
                  <a:pt x="6514121" y="4986338"/>
                </a:lnTo>
                <a:lnTo>
                  <a:pt x="6511173" y="4991296"/>
                </a:lnTo>
                <a:cubicBezTo>
                  <a:pt x="6522961" y="5019829"/>
                  <a:pt x="6534748" y="5048361"/>
                  <a:pt x="6546537" y="5076895"/>
                </a:cubicBezTo>
                <a:lnTo>
                  <a:pt x="6544581" y="5081568"/>
                </a:lnTo>
                <a:cubicBezTo>
                  <a:pt x="6543589" y="5084748"/>
                  <a:pt x="6543387" y="5086810"/>
                  <a:pt x="6543750" y="5088173"/>
                </a:cubicBezTo>
                <a:lnTo>
                  <a:pt x="6544034" y="5088300"/>
                </a:lnTo>
                <a:lnTo>
                  <a:pt x="6542660" y="5094558"/>
                </a:lnTo>
                <a:cubicBezTo>
                  <a:pt x="6539647" y="5105196"/>
                  <a:pt x="6536055" y="5115626"/>
                  <a:pt x="6532096" y="5125620"/>
                </a:cubicBezTo>
                <a:cubicBezTo>
                  <a:pt x="6530494" y="5154527"/>
                  <a:pt x="6532737" y="5244020"/>
                  <a:pt x="6533049" y="5268004"/>
                </a:cubicBezTo>
                <a:cubicBezTo>
                  <a:pt x="6533356" y="5268513"/>
                  <a:pt x="6533664" y="5269021"/>
                  <a:pt x="6533970" y="5269530"/>
                </a:cubicBezTo>
                <a:lnTo>
                  <a:pt x="6502603" y="5390941"/>
                </a:lnTo>
                <a:cubicBezTo>
                  <a:pt x="6487576" y="5438194"/>
                  <a:pt x="6471524" y="5465286"/>
                  <a:pt x="6477660" y="5539927"/>
                </a:cubicBezTo>
                <a:cubicBezTo>
                  <a:pt x="6469926" y="5610775"/>
                  <a:pt x="6461800" y="5740573"/>
                  <a:pt x="6456458" y="5791594"/>
                </a:cubicBezTo>
                <a:cubicBezTo>
                  <a:pt x="6427890" y="5787060"/>
                  <a:pt x="6468179" y="5849672"/>
                  <a:pt x="6434556" y="5855206"/>
                </a:cubicBezTo>
                <a:cubicBezTo>
                  <a:pt x="6436026" y="5860240"/>
                  <a:pt x="6415712" y="5868910"/>
                  <a:pt x="6418454" y="5873582"/>
                </a:cubicBezTo>
                <a:cubicBezTo>
                  <a:pt x="6418927" y="5874401"/>
                  <a:pt x="6419401" y="5875218"/>
                  <a:pt x="6419875" y="5876037"/>
                </a:cubicBezTo>
                <a:lnTo>
                  <a:pt x="6419775" y="5886534"/>
                </a:lnTo>
                <a:lnTo>
                  <a:pt x="6426971" y="5888644"/>
                </a:lnTo>
                <a:cubicBezTo>
                  <a:pt x="6428647" y="5893707"/>
                  <a:pt x="6430322" y="5898769"/>
                  <a:pt x="6431999" y="5903832"/>
                </a:cubicBezTo>
                <a:cubicBezTo>
                  <a:pt x="6432764" y="5909651"/>
                  <a:pt x="6432285" y="5916068"/>
                  <a:pt x="6429798" y="5923391"/>
                </a:cubicBezTo>
                <a:cubicBezTo>
                  <a:pt x="6409104" y="5948880"/>
                  <a:pt x="6461339" y="5981626"/>
                  <a:pt x="6434072" y="6013205"/>
                </a:cubicBezTo>
                <a:cubicBezTo>
                  <a:pt x="6426624" y="6024901"/>
                  <a:pt x="6431095" y="6066777"/>
                  <a:pt x="6439333" y="6074018"/>
                </a:cubicBezTo>
                <a:cubicBezTo>
                  <a:pt x="6439795" y="6081731"/>
                  <a:pt x="6453428" y="6126985"/>
                  <a:pt x="6463083" y="6130837"/>
                </a:cubicBezTo>
                <a:cubicBezTo>
                  <a:pt x="6474368" y="6137057"/>
                  <a:pt x="6441750" y="6156330"/>
                  <a:pt x="6457360" y="6152982"/>
                </a:cubicBezTo>
                <a:cubicBezTo>
                  <a:pt x="6454563" y="6186619"/>
                  <a:pt x="6497804" y="6191636"/>
                  <a:pt x="6495529" y="6221100"/>
                </a:cubicBezTo>
                <a:cubicBezTo>
                  <a:pt x="6497396" y="6222126"/>
                  <a:pt x="6506682" y="6257468"/>
                  <a:pt x="6514948" y="6287550"/>
                </a:cubicBezTo>
                <a:cubicBezTo>
                  <a:pt x="6523215" y="6317632"/>
                  <a:pt x="6556102" y="6391312"/>
                  <a:pt x="6545124" y="6401595"/>
                </a:cubicBezTo>
                <a:cubicBezTo>
                  <a:pt x="6546214" y="6423902"/>
                  <a:pt x="6525024" y="6432919"/>
                  <a:pt x="6525833" y="6487110"/>
                </a:cubicBezTo>
                <a:cubicBezTo>
                  <a:pt x="6547115" y="6574474"/>
                  <a:pt x="6547900" y="6553611"/>
                  <a:pt x="6554825" y="6588589"/>
                </a:cubicBezTo>
                <a:cubicBezTo>
                  <a:pt x="6583783" y="6637976"/>
                  <a:pt x="6536155" y="6687723"/>
                  <a:pt x="6601569" y="6769963"/>
                </a:cubicBezTo>
                <a:cubicBezTo>
                  <a:pt x="6623036" y="6819284"/>
                  <a:pt x="6607516" y="6817955"/>
                  <a:pt x="6620945" y="6835814"/>
                </a:cubicBezTo>
                <a:lnTo>
                  <a:pt x="6625906" y="6858000"/>
                </a:lnTo>
                <a:lnTo>
                  <a:pt x="723901" y="6858000"/>
                </a:lnTo>
                <a:lnTo>
                  <a:pt x="501961"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C0E0128-E2CA-483A-6EC5-1781A0FF636F}"/>
              </a:ext>
            </a:extLst>
          </p:cNvPr>
          <p:cNvSpPr>
            <a:spLocks noGrp="1"/>
          </p:cNvSpPr>
          <p:nvPr>
            <p:ph type="title"/>
          </p:nvPr>
        </p:nvSpPr>
        <p:spPr>
          <a:xfrm>
            <a:off x="1050879" y="609600"/>
            <a:ext cx="5562706" cy="1426234"/>
          </a:xfrm>
        </p:spPr>
        <p:txBody>
          <a:bodyPr>
            <a:normAutofit/>
          </a:bodyPr>
          <a:lstStyle/>
          <a:p>
            <a:r>
              <a:rPr lang="en-GB" dirty="0"/>
              <a:t>Social Services and Wellbeing Act 2014</a:t>
            </a:r>
            <a:endParaRPr lang="en-GB"/>
          </a:p>
        </p:txBody>
      </p:sp>
      <p:sp>
        <p:nvSpPr>
          <p:cNvPr id="3" name="Content Placeholder 2">
            <a:extLst>
              <a:ext uri="{FF2B5EF4-FFF2-40B4-BE49-F238E27FC236}">
                <a16:creationId xmlns:a16="http://schemas.microsoft.com/office/drawing/2014/main" id="{E17219EC-415B-D428-350D-B0AAB68CDF32}"/>
              </a:ext>
            </a:extLst>
          </p:cNvPr>
          <p:cNvSpPr>
            <a:spLocks noGrp="1"/>
          </p:cNvSpPr>
          <p:nvPr>
            <p:ph idx="1"/>
          </p:nvPr>
        </p:nvSpPr>
        <p:spPr>
          <a:xfrm>
            <a:off x="135467" y="2357566"/>
            <a:ext cx="6131838" cy="4500433"/>
          </a:xfrm>
        </p:spPr>
        <p:txBody>
          <a:bodyPr>
            <a:normAutofit/>
          </a:bodyPr>
          <a:lstStyle/>
          <a:p>
            <a:pPr marL="0" indent="0">
              <a:lnSpc>
                <a:spcPct val="90000"/>
              </a:lnSpc>
              <a:buNone/>
            </a:pPr>
            <a:r>
              <a:rPr lang="en-GB" sz="2400" dirty="0"/>
              <a:t>The Social Services and Well-being (Wales) Act came into force on 6 April 2016. The fundamental principles of the Act are:</a:t>
            </a:r>
          </a:p>
          <a:p>
            <a:pPr marL="0" indent="0">
              <a:lnSpc>
                <a:spcPct val="90000"/>
              </a:lnSpc>
              <a:buNone/>
            </a:pPr>
            <a:endParaRPr lang="en-GB" sz="2400" dirty="0"/>
          </a:p>
          <a:p>
            <a:pPr>
              <a:lnSpc>
                <a:spcPct val="90000"/>
              </a:lnSpc>
            </a:pPr>
            <a:r>
              <a:rPr lang="en-GB" sz="2400" dirty="0"/>
              <a:t>Voice and control</a:t>
            </a:r>
          </a:p>
          <a:p>
            <a:pPr>
              <a:lnSpc>
                <a:spcPct val="90000"/>
              </a:lnSpc>
            </a:pPr>
            <a:r>
              <a:rPr lang="en-GB" sz="2400" dirty="0"/>
              <a:t>Prevention and early intervention</a:t>
            </a:r>
          </a:p>
          <a:p>
            <a:pPr>
              <a:lnSpc>
                <a:spcPct val="90000"/>
              </a:lnSpc>
            </a:pPr>
            <a:r>
              <a:rPr lang="en-GB" sz="2400" dirty="0"/>
              <a:t>Well-being </a:t>
            </a:r>
          </a:p>
          <a:p>
            <a:pPr>
              <a:lnSpc>
                <a:spcPct val="90000"/>
              </a:lnSpc>
            </a:pPr>
            <a:r>
              <a:rPr lang="en-GB" sz="2400" dirty="0"/>
              <a:t>Co-production </a:t>
            </a:r>
          </a:p>
          <a:p>
            <a:pPr marL="0" indent="0">
              <a:lnSpc>
                <a:spcPct val="90000"/>
              </a:lnSpc>
              <a:buNone/>
            </a:pPr>
            <a:endParaRPr lang="en-GB" sz="1700" dirty="0"/>
          </a:p>
          <a:p>
            <a:pPr marL="0" indent="0">
              <a:lnSpc>
                <a:spcPct val="90000"/>
              </a:lnSpc>
              <a:buNone/>
            </a:pPr>
            <a:endParaRPr lang="en-GB" sz="1700" dirty="0"/>
          </a:p>
          <a:p>
            <a:pPr marL="0" indent="0">
              <a:lnSpc>
                <a:spcPct val="90000"/>
              </a:lnSpc>
              <a:buNone/>
            </a:pPr>
            <a:r>
              <a:rPr lang="en-GB" sz="1700" dirty="0"/>
              <a:t>(Social Care Wales, 2023) </a:t>
            </a:r>
          </a:p>
          <a:p>
            <a:pPr marL="0" indent="0">
              <a:lnSpc>
                <a:spcPct val="90000"/>
              </a:lnSpc>
              <a:buNone/>
            </a:pPr>
            <a:endParaRPr lang="en-GB" sz="1700" dirty="0"/>
          </a:p>
        </p:txBody>
      </p:sp>
      <p:pic>
        <p:nvPicPr>
          <p:cNvPr id="5" name="Picture 4">
            <a:extLst>
              <a:ext uri="{FF2B5EF4-FFF2-40B4-BE49-F238E27FC236}">
                <a16:creationId xmlns:a16="http://schemas.microsoft.com/office/drawing/2014/main" id="{B1BE28DC-5DAC-93D7-B116-79C4F1FA0E5A}"/>
              </a:ext>
            </a:extLst>
          </p:cNvPr>
          <p:cNvPicPr>
            <a:picLocks noChangeAspect="1"/>
          </p:cNvPicPr>
          <p:nvPr/>
        </p:nvPicPr>
        <p:blipFill>
          <a:blip r:embed="rId3"/>
          <a:stretch>
            <a:fillRect/>
          </a:stretch>
        </p:blipFill>
        <p:spPr>
          <a:xfrm>
            <a:off x="6892539" y="1449592"/>
            <a:ext cx="3951737" cy="3477528"/>
          </a:xfrm>
          <a:prstGeom prst="rect">
            <a:avLst/>
          </a:prstGeom>
        </p:spPr>
      </p:pic>
    </p:spTree>
    <p:extLst>
      <p:ext uri="{BB962C8B-B14F-4D97-AF65-F5344CB8AC3E}">
        <p14:creationId xmlns:p14="http://schemas.microsoft.com/office/powerpoint/2010/main" val="133634533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821940F-7A1D-4ACC-85B4-A932898A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embo"/>
              <a:ea typeface="+mn-ea"/>
              <a:cs typeface="+mn-cs"/>
            </a:endParaRPr>
          </a:p>
        </p:txBody>
      </p:sp>
      <p:sp>
        <p:nvSpPr>
          <p:cNvPr id="12" name="Freeform: Shape 11">
            <a:extLst>
              <a:ext uri="{FF2B5EF4-FFF2-40B4-BE49-F238E27FC236}">
                <a16:creationId xmlns:a16="http://schemas.microsoft.com/office/drawing/2014/main" id="{BAB0BC72-1C3A-421F-AB0A-D480DA93F9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228763" cy="6858000"/>
          </a:xfrm>
          <a:custGeom>
            <a:avLst/>
            <a:gdLst>
              <a:gd name="connsiteX0" fmla="*/ 0 w 7228763"/>
              <a:gd name="connsiteY0" fmla="*/ 0 h 6858000"/>
              <a:gd name="connsiteX1" fmla="*/ 501961 w 7228763"/>
              <a:gd name="connsiteY1" fmla="*/ 0 h 6858000"/>
              <a:gd name="connsiteX2" fmla="*/ 723901 w 7228763"/>
              <a:gd name="connsiteY2" fmla="*/ 0 h 6858000"/>
              <a:gd name="connsiteX3" fmla="*/ 7228583 w 7228763"/>
              <a:gd name="connsiteY3" fmla="*/ 0 h 6858000"/>
              <a:gd name="connsiteX4" fmla="*/ 7228763 w 7228763"/>
              <a:gd name="connsiteY4" fmla="*/ 1 h 6858000"/>
              <a:gd name="connsiteX5" fmla="*/ 7221350 w 7228763"/>
              <a:gd name="connsiteY5" fmla="*/ 30700 h 6858000"/>
              <a:gd name="connsiteX6" fmla="*/ 7199900 w 7228763"/>
              <a:gd name="connsiteY6" fmla="*/ 310025 h 6858000"/>
              <a:gd name="connsiteX7" fmla="*/ 7214938 w 7228763"/>
              <a:gd name="connsiteY7" fmla="*/ 443960 h 6858000"/>
              <a:gd name="connsiteX8" fmla="*/ 7174238 w 7228763"/>
              <a:gd name="connsiteY8" fmla="*/ 642659 h 6858000"/>
              <a:gd name="connsiteX9" fmla="*/ 7166213 w 7228763"/>
              <a:gd name="connsiteY9" fmla="*/ 673307 h 6858000"/>
              <a:gd name="connsiteX10" fmla="*/ 7128963 w 7228763"/>
              <a:gd name="connsiteY10" fmla="*/ 839641 h 6858000"/>
              <a:gd name="connsiteX11" fmla="*/ 7066183 w 7228763"/>
              <a:gd name="connsiteY11" fmla="*/ 958357 h 6858000"/>
              <a:gd name="connsiteX12" fmla="*/ 7070620 w 7228763"/>
              <a:gd name="connsiteY12" fmla="*/ 963398 h 6858000"/>
              <a:gd name="connsiteX13" fmla="*/ 7022851 w 7228763"/>
              <a:gd name="connsiteY13" fmla="*/ 1117169 h 6858000"/>
              <a:gd name="connsiteX14" fmla="*/ 7019920 w 7228763"/>
              <a:gd name="connsiteY14" fmla="*/ 1144352 h 6858000"/>
              <a:gd name="connsiteX15" fmla="*/ 7021476 w 7228763"/>
              <a:gd name="connsiteY15" fmla="*/ 1164484 h 6858000"/>
              <a:gd name="connsiteX16" fmla="*/ 7005576 w 7228763"/>
              <a:gd name="connsiteY16" fmla="*/ 1213829 h 6858000"/>
              <a:gd name="connsiteX17" fmla="*/ 6970919 w 7228763"/>
              <a:gd name="connsiteY17" fmla="*/ 1294823 h 6858000"/>
              <a:gd name="connsiteX18" fmla="*/ 6965413 w 7228763"/>
              <a:gd name="connsiteY18" fmla="*/ 1312193 h 6858000"/>
              <a:gd name="connsiteX19" fmla="*/ 6968106 w 7228763"/>
              <a:gd name="connsiteY19" fmla="*/ 1327626 h 6858000"/>
              <a:gd name="connsiteX20" fmla="*/ 6975202 w 7228763"/>
              <a:gd name="connsiteY20" fmla="*/ 1331644 h 6858000"/>
              <a:gd name="connsiteX21" fmla="*/ 6973366 w 7228763"/>
              <a:gd name="connsiteY21" fmla="*/ 1341276 h 6858000"/>
              <a:gd name="connsiteX22" fmla="*/ 6974428 w 7228763"/>
              <a:gd name="connsiteY22" fmla="*/ 1343945 h 6858000"/>
              <a:gd name="connsiteX23" fmla="*/ 6978971 w 7228763"/>
              <a:gd name="connsiteY23" fmla="*/ 1359134 h 6858000"/>
              <a:gd name="connsiteX24" fmla="*/ 6946335 w 7228763"/>
              <a:gd name="connsiteY24" fmla="*/ 1427803 h 6858000"/>
              <a:gd name="connsiteX25" fmla="*/ 6907208 w 7228763"/>
              <a:gd name="connsiteY25" fmla="*/ 1540278 h 6858000"/>
              <a:gd name="connsiteX26" fmla="*/ 6901698 w 7228763"/>
              <a:gd name="connsiteY26" fmla="*/ 1547262 h 6858000"/>
              <a:gd name="connsiteX27" fmla="*/ 6902877 w 7228763"/>
              <a:gd name="connsiteY27" fmla="*/ 1577056 h 6858000"/>
              <a:gd name="connsiteX28" fmla="*/ 6904067 w 7228763"/>
              <a:gd name="connsiteY28" fmla="*/ 1595898 h 6858000"/>
              <a:gd name="connsiteX29" fmla="*/ 6891817 w 7228763"/>
              <a:gd name="connsiteY29" fmla="*/ 1703726 h 6858000"/>
              <a:gd name="connsiteX30" fmla="*/ 6898520 w 7228763"/>
              <a:gd name="connsiteY30" fmla="*/ 1809535 h 6858000"/>
              <a:gd name="connsiteX31" fmla="*/ 6897783 w 7228763"/>
              <a:gd name="connsiteY31" fmla="*/ 2018310 h 6858000"/>
              <a:gd name="connsiteX32" fmla="*/ 6887647 w 7228763"/>
              <a:gd name="connsiteY32" fmla="*/ 2071355 h 6858000"/>
              <a:gd name="connsiteX33" fmla="*/ 6888952 w 7228763"/>
              <a:gd name="connsiteY33" fmla="*/ 2141166 h 6858000"/>
              <a:gd name="connsiteX34" fmla="*/ 6887101 w 7228763"/>
              <a:gd name="connsiteY34" fmla="*/ 2154548 h 6858000"/>
              <a:gd name="connsiteX35" fmla="*/ 6880519 w 7228763"/>
              <a:gd name="connsiteY35" fmla="*/ 2158153 h 6858000"/>
              <a:gd name="connsiteX36" fmla="*/ 6873389 w 7228763"/>
              <a:gd name="connsiteY36" fmla="*/ 2178174 h 6858000"/>
              <a:gd name="connsiteX37" fmla="*/ 6871679 w 7228763"/>
              <a:gd name="connsiteY37" fmla="*/ 2202858 h 6858000"/>
              <a:gd name="connsiteX38" fmla="*/ 6870321 w 7228763"/>
              <a:gd name="connsiteY38" fmla="*/ 2320214 h 6858000"/>
              <a:gd name="connsiteX39" fmla="*/ 6857787 w 7228763"/>
              <a:gd name="connsiteY39" fmla="*/ 2417011 h 6858000"/>
              <a:gd name="connsiteX40" fmla="*/ 6850905 w 7228763"/>
              <a:gd name="connsiteY40" fmla="*/ 2454207 h 6858000"/>
              <a:gd name="connsiteX41" fmla="*/ 6848900 w 7228763"/>
              <a:gd name="connsiteY41" fmla="*/ 2487203 h 6858000"/>
              <a:gd name="connsiteX42" fmla="*/ 6837487 w 7228763"/>
              <a:gd name="connsiteY42" fmla="*/ 2512282 h 6858000"/>
              <a:gd name="connsiteX43" fmla="*/ 6838494 w 7228763"/>
              <a:gd name="connsiteY43" fmla="*/ 2514318 h 6858000"/>
              <a:gd name="connsiteX44" fmla="*/ 6863982 w 7228763"/>
              <a:gd name="connsiteY44" fmla="*/ 2574334 h 6858000"/>
              <a:gd name="connsiteX45" fmla="*/ 6862893 w 7228763"/>
              <a:gd name="connsiteY45" fmla="*/ 2579877 h 6858000"/>
              <a:gd name="connsiteX46" fmla="*/ 6863047 w 7228763"/>
              <a:gd name="connsiteY46" fmla="*/ 2608928 h 6858000"/>
              <a:gd name="connsiteX47" fmla="*/ 6862462 w 7228763"/>
              <a:gd name="connsiteY47" fmla="*/ 2613111 h 6858000"/>
              <a:gd name="connsiteX48" fmla="*/ 6854084 w 7228763"/>
              <a:gd name="connsiteY48" fmla="*/ 2621996 h 6858000"/>
              <a:gd name="connsiteX49" fmla="*/ 6856559 w 7228763"/>
              <a:gd name="connsiteY49" fmla="*/ 2634265 h 6858000"/>
              <a:gd name="connsiteX50" fmla="*/ 6847985 w 7228763"/>
              <a:gd name="connsiteY50" fmla="*/ 2647237 h 6858000"/>
              <a:gd name="connsiteX51" fmla="*/ 6854115 w 7228763"/>
              <a:gd name="connsiteY51" fmla="*/ 2650786 h 6858000"/>
              <a:gd name="connsiteX52" fmla="*/ 6859942 w 7228763"/>
              <a:gd name="connsiteY52" fmla="*/ 2661993 h 6858000"/>
              <a:gd name="connsiteX53" fmla="*/ 6851884 w 7228763"/>
              <a:gd name="connsiteY53" fmla="*/ 2670949 h 6858000"/>
              <a:gd name="connsiteX54" fmla="*/ 6846115 w 7228763"/>
              <a:gd name="connsiteY54" fmla="*/ 2690255 h 6858000"/>
              <a:gd name="connsiteX55" fmla="*/ 6846964 w 7228763"/>
              <a:gd name="connsiteY55" fmla="*/ 2695683 h 6858000"/>
              <a:gd name="connsiteX56" fmla="*/ 6836011 w 7228763"/>
              <a:gd name="connsiteY56" fmla="*/ 2713964 h 6858000"/>
              <a:gd name="connsiteX57" fmla="*/ 6830478 w 7228763"/>
              <a:gd name="connsiteY57" fmla="*/ 2730175 h 6858000"/>
              <a:gd name="connsiteX58" fmla="*/ 6841091 w 7228763"/>
              <a:gd name="connsiteY58" fmla="*/ 2763497 h 6858000"/>
              <a:gd name="connsiteX59" fmla="*/ 6803520 w 7228763"/>
              <a:gd name="connsiteY59" fmla="*/ 3051539 h 6858000"/>
              <a:gd name="connsiteX60" fmla="*/ 6733280 w 7228763"/>
              <a:gd name="connsiteY60" fmla="*/ 3335396 h 6858000"/>
              <a:gd name="connsiteX61" fmla="*/ 6735884 w 7228763"/>
              <a:gd name="connsiteY61" fmla="*/ 3456509 h 6858000"/>
              <a:gd name="connsiteX62" fmla="*/ 6715764 w 7228763"/>
              <a:gd name="connsiteY62" fmla="*/ 3531827 h 6858000"/>
              <a:gd name="connsiteX63" fmla="*/ 6730329 w 7228763"/>
              <a:gd name="connsiteY63" fmla="*/ 3570877 h 6858000"/>
              <a:gd name="connsiteX64" fmla="*/ 6727426 w 7228763"/>
              <a:gd name="connsiteY64" fmla="*/ 3583849 h 6858000"/>
              <a:gd name="connsiteX65" fmla="*/ 6718706 w 7228763"/>
              <a:gd name="connsiteY65" fmla="*/ 3592763 h 6858000"/>
              <a:gd name="connsiteX66" fmla="*/ 6693350 w 7228763"/>
              <a:gd name="connsiteY66" fmla="*/ 3653485 h 6858000"/>
              <a:gd name="connsiteX67" fmla="*/ 6685983 w 7228763"/>
              <a:gd name="connsiteY67" fmla="*/ 3670528 h 6858000"/>
              <a:gd name="connsiteX68" fmla="*/ 6687033 w 7228763"/>
              <a:gd name="connsiteY68" fmla="*/ 3685990 h 6858000"/>
              <a:gd name="connsiteX69" fmla="*/ 6693711 w 7228763"/>
              <a:gd name="connsiteY69" fmla="*/ 3690283 h 6858000"/>
              <a:gd name="connsiteX70" fmla="*/ 6690843 w 7228763"/>
              <a:gd name="connsiteY70" fmla="*/ 3699787 h 6858000"/>
              <a:gd name="connsiteX71" fmla="*/ 6691624 w 7228763"/>
              <a:gd name="connsiteY71" fmla="*/ 3702486 h 6858000"/>
              <a:gd name="connsiteX72" fmla="*/ 6694549 w 7228763"/>
              <a:gd name="connsiteY72" fmla="*/ 3717784 h 6858000"/>
              <a:gd name="connsiteX73" fmla="*/ 6662489 w 7228763"/>
              <a:gd name="connsiteY73" fmla="*/ 3746229 h 6858000"/>
              <a:gd name="connsiteX74" fmla="*/ 6575429 w 7228763"/>
              <a:gd name="connsiteY74" fmla="*/ 3924910 h 6858000"/>
              <a:gd name="connsiteX75" fmla="*/ 6538994 w 7228763"/>
              <a:gd name="connsiteY75" fmla="*/ 3989353 h 6858000"/>
              <a:gd name="connsiteX76" fmla="*/ 6535698 w 7228763"/>
              <a:gd name="connsiteY76" fmla="*/ 4033899 h 6858000"/>
              <a:gd name="connsiteX77" fmla="*/ 6527053 w 7228763"/>
              <a:gd name="connsiteY77" fmla="*/ 4142250 h 6858000"/>
              <a:gd name="connsiteX78" fmla="*/ 6501843 w 7228763"/>
              <a:gd name="connsiteY78" fmla="*/ 4329442 h 6858000"/>
              <a:gd name="connsiteX79" fmla="*/ 6489841 w 7228763"/>
              <a:gd name="connsiteY79" fmla="*/ 4456184 h 6858000"/>
              <a:gd name="connsiteX80" fmla="*/ 6482918 w 7228763"/>
              <a:gd name="connsiteY80" fmla="*/ 4468478 h 6858000"/>
              <a:gd name="connsiteX81" fmla="*/ 6484019 w 7228763"/>
              <a:gd name="connsiteY81" fmla="*/ 4469862 h 6858000"/>
              <a:gd name="connsiteX82" fmla="*/ 6481759 w 7228763"/>
              <a:gd name="connsiteY82" fmla="*/ 4483797 h 6858000"/>
              <a:gd name="connsiteX83" fmla="*/ 6477370 w 7228763"/>
              <a:gd name="connsiteY83" fmla="*/ 4487091 h 6858000"/>
              <a:gd name="connsiteX84" fmla="*/ 6474598 w 7228763"/>
              <a:gd name="connsiteY84" fmla="*/ 4496728 h 6858000"/>
              <a:gd name="connsiteX85" fmla="*/ 6465848 w 7228763"/>
              <a:gd name="connsiteY85" fmla="*/ 4515918 h 6858000"/>
              <a:gd name="connsiteX86" fmla="*/ 6467296 w 7228763"/>
              <a:gd name="connsiteY86" fmla="*/ 4519316 h 6858000"/>
              <a:gd name="connsiteX87" fmla="*/ 6458903 w 7228763"/>
              <a:gd name="connsiteY87" fmla="*/ 4547957 h 6858000"/>
              <a:gd name="connsiteX88" fmla="*/ 6460248 w 7228763"/>
              <a:gd name="connsiteY88" fmla="*/ 4548262 h 6858000"/>
              <a:gd name="connsiteX89" fmla="*/ 6464276 w 7228763"/>
              <a:gd name="connsiteY89" fmla="*/ 4555939 h 6858000"/>
              <a:gd name="connsiteX90" fmla="*/ 6468635 w 7228763"/>
              <a:gd name="connsiteY90" fmla="*/ 4570815 h 6858000"/>
              <a:gd name="connsiteX91" fmla="*/ 6488206 w 7228763"/>
              <a:gd name="connsiteY91" fmla="*/ 4633846 h 6858000"/>
              <a:gd name="connsiteX92" fmla="*/ 6487272 w 7228763"/>
              <a:gd name="connsiteY92" fmla="*/ 4639816 h 6858000"/>
              <a:gd name="connsiteX93" fmla="*/ 6487581 w 7228763"/>
              <a:gd name="connsiteY93" fmla="*/ 4639923 h 6858000"/>
              <a:gd name="connsiteX94" fmla="*/ 6487249 w 7228763"/>
              <a:gd name="connsiteY94" fmla="*/ 4646192 h 6858000"/>
              <a:gd name="connsiteX95" fmla="*/ 6485570 w 7228763"/>
              <a:gd name="connsiteY95" fmla="*/ 4650706 h 6858000"/>
              <a:gd name="connsiteX96" fmla="*/ 6483759 w 7228763"/>
              <a:gd name="connsiteY96" fmla="*/ 4662290 h 6858000"/>
              <a:gd name="connsiteX97" fmla="*/ 6485315 w 7228763"/>
              <a:gd name="connsiteY97" fmla="*/ 4666180 h 6858000"/>
              <a:gd name="connsiteX98" fmla="*/ 6489077 w 7228763"/>
              <a:gd name="connsiteY98" fmla="*/ 4667585 h 6858000"/>
              <a:gd name="connsiteX99" fmla="*/ 6488467 w 7228763"/>
              <a:gd name="connsiteY99" fmla="*/ 4668660 h 6858000"/>
              <a:gd name="connsiteX100" fmla="*/ 6496179 w 7228763"/>
              <a:gd name="connsiteY100" fmla="*/ 4689807 h 6858000"/>
              <a:gd name="connsiteX101" fmla="*/ 6500957 w 7228763"/>
              <a:gd name="connsiteY101" fmla="*/ 4737890 h 6858000"/>
              <a:gd name="connsiteX102" fmla="*/ 6498641 w 7228763"/>
              <a:gd name="connsiteY102" fmla="*/ 4765657 h 6858000"/>
              <a:gd name="connsiteX103" fmla="*/ 6497829 w 7228763"/>
              <a:gd name="connsiteY103" fmla="*/ 4841463 h 6858000"/>
              <a:gd name="connsiteX104" fmla="*/ 6521578 w 7228763"/>
              <a:gd name="connsiteY104" fmla="*/ 4969863 h 6858000"/>
              <a:gd name="connsiteX105" fmla="*/ 6518695 w 7228763"/>
              <a:gd name="connsiteY105" fmla="*/ 4974028 h 6858000"/>
              <a:gd name="connsiteX106" fmla="*/ 6516513 w 7228763"/>
              <a:gd name="connsiteY106" fmla="*/ 4980318 h 6858000"/>
              <a:gd name="connsiteX107" fmla="*/ 6516763 w 7228763"/>
              <a:gd name="connsiteY107" fmla="*/ 4980501 h 6858000"/>
              <a:gd name="connsiteX108" fmla="*/ 6514121 w 7228763"/>
              <a:gd name="connsiteY108" fmla="*/ 4986338 h 6858000"/>
              <a:gd name="connsiteX109" fmla="*/ 6511173 w 7228763"/>
              <a:gd name="connsiteY109" fmla="*/ 4991296 h 6858000"/>
              <a:gd name="connsiteX110" fmla="*/ 6546537 w 7228763"/>
              <a:gd name="connsiteY110" fmla="*/ 5076895 h 6858000"/>
              <a:gd name="connsiteX111" fmla="*/ 6544581 w 7228763"/>
              <a:gd name="connsiteY111" fmla="*/ 5081568 h 6858000"/>
              <a:gd name="connsiteX112" fmla="*/ 6543750 w 7228763"/>
              <a:gd name="connsiteY112" fmla="*/ 5088173 h 6858000"/>
              <a:gd name="connsiteX113" fmla="*/ 6544034 w 7228763"/>
              <a:gd name="connsiteY113" fmla="*/ 5088300 h 6858000"/>
              <a:gd name="connsiteX114" fmla="*/ 6542660 w 7228763"/>
              <a:gd name="connsiteY114" fmla="*/ 5094558 h 6858000"/>
              <a:gd name="connsiteX115" fmla="*/ 6532096 w 7228763"/>
              <a:gd name="connsiteY115" fmla="*/ 5125620 h 6858000"/>
              <a:gd name="connsiteX116" fmla="*/ 6533049 w 7228763"/>
              <a:gd name="connsiteY116" fmla="*/ 5268004 h 6858000"/>
              <a:gd name="connsiteX117" fmla="*/ 6533970 w 7228763"/>
              <a:gd name="connsiteY117" fmla="*/ 5269530 h 6858000"/>
              <a:gd name="connsiteX118" fmla="*/ 6502603 w 7228763"/>
              <a:gd name="connsiteY118" fmla="*/ 5390941 h 6858000"/>
              <a:gd name="connsiteX119" fmla="*/ 6477660 w 7228763"/>
              <a:gd name="connsiteY119" fmla="*/ 5539927 h 6858000"/>
              <a:gd name="connsiteX120" fmla="*/ 6456458 w 7228763"/>
              <a:gd name="connsiteY120" fmla="*/ 5791594 h 6858000"/>
              <a:gd name="connsiteX121" fmla="*/ 6434556 w 7228763"/>
              <a:gd name="connsiteY121" fmla="*/ 5855206 h 6858000"/>
              <a:gd name="connsiteX122" fmla="*/ 6418454 w 7228763"/>
              <a:gd name="connsiteY122" fmla="*/ 5873582 h 6858000"/>
              <a:gd name="connsiteX123" fmla="*/ 6419875 w 7228763"/>
              <a:gd name="connsiteY123" fmla="*/ 5876037 h 6858000"/>
              <a:gd name="connsiteX124" fmla="*/ 6419775 w 7228763"/>
              <a:gd name="connsiteY124" fmla="*/ 5886534 h 6858000"/>
              <a:gd name="connsiteX125" fmla="*/ 6426971 w 7228763"/>
              <a:gd name="connsiteY125" fmla="*/ 5888644 h 6858000"/>
              <a:gd name="connsiteX126" fmla="*/ 6431999 w 7228763"/>
              <a:gd name="connsiteY126" fmla="*/ 5903832 h 6858000"/>
              <a:gd name="connsiteX127" fmla="*/ 6429798 w 7228763"/>
              <a:gd name="connsiteY127" fmla="*/ 5923391 h 6858000"/>
              <a:gd name="connsiteX128" fmla="*/ 6434072 w 7228763"/>
              <a:gd name="connsiteY128" fmla="*/ 6013205 h 6858000"/>
              <a:gd name="connsiteX129" fmla="*/ 6439333 w 7228763"/>
              <a:gd name="connsiteY129" fmla="*/ 6074018 h 6858000"/>
              <a:gd name="connsiteX130" fmla="*/ 6463083 w 7228763"/>
              <a:gd name="connsiteY130" fmla="*/ 6130837 h 6858000"/>
              <a:gd name="connsiteX131" fmla="*/ 6457360 w 7228763"/>
              <a:gd name="connsiteY131" fmla="*/ 6152982 h 6858000"/>
              <a:gd name="connsiteX132" fmla="*/ 6495529 w 7228763"/>
              <a:gd name="connsiteY132" fmla="*/ 6221100 h 6858000"/>
              <a:gd name="connsiteX133" fmla="*/ 6514948 w 7228763"/>
              <a:gd name="connsiteY133" fmla="*/ 6287550 h 6858000"/>
              <a:gd name="connsiteX134" fmla="*/ 6545124 w 7228763"/>
              <a:gd name="connsiteY134" fmla="*/ 6401595 h 6858000"/>
              <a:gd name="connsiteX135" fmla="*/ 6525833 w 7228763"/>
              <a:gd name="connsiteY135" fmla="*/ 6487110 h 6858000"/>
              <a:gd name="connsiteX136" fmla="*/ 6554825 w 7228763"/>
              <a:gd name="connsiteY136" fmla="*/ 6588589 h 6858000"/>
              <a:gd name="connsiteX137" fmla="*/ 6601569 w 7228763"/>
              <a:gd name="connsiteY137" fmla="*/ 6769963 h 6858000"/>
              <a:gd name="connsiteX138" fmla="*/ 6620945 w 7228763"/>
              <a:gd name="connsiteY138" fmla="*/ 6835814 h 6858000"/>
              <a:gd name="connsiteX139" fmla="*/ 6625906 w 7228763"/>
              <a:gd name="connsiteY139" fmla="*/ 6858000 h 6858000"/>
              <a:gd name="connsiteX140" fmla="*/ 723901 w 7228763"/>
              <a:gd name="connsiteY140" fmla="*/ 6858000 h 6858000"/>
              <a:gd name="connsiteX141" fmla="*/ 501961 w 7228763"/>
              <a:gd name="connsiteY141" fmla="*/ 6858000 h 6858000"/>
              <a:gd name="connsiteX142" fmla="*/ 0 w 7228763"/>
              <a:gd name="connsiteY142"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7228763" h="6858000">
                <a:moveTo>
                  <a:pt x="0" y="0"/>
                </a:moveTo>
                <a:lnTo>
                  <a:pt x="501961" y="0"/>
                </a:lnTo>
                <a:lnTo>
                  <a:pt x="723901" y="0"/>
                </a:lnTo>
                <a:lnTo>
                  <a:pt x="7228583" y="0"/>
                </a:lnTo>
                <a:lnTo>
                  <a:pt x="7228763" y="1"/>
                </a:lnTo>
                <a:lnTo>
                  <a:pt x="7221350" y="30700"/>
                </a:lnTo>
                <a:cubicBezTo>
                  <a:pt x="7216059" y="84364"/>
                  <a:pt x="7200969" y="241149"/>
                  <a:pt x="7199900" y="310025"/>
                </a:cubicBezTo>
                <a:cubicBezTo>
                  <a:pt x="7203643" y="367544"/>
                  <a:pt x="7214102" y="408251"/>
                  <a:pt x="7214938" y="443960"/>
                </a:cubicBezTo>
                <a:cubicBezTo>
                  <a:pt x="7210660" y="499397"/>
                  <a:pt x="7182360" y="604434"/>
                  <a:pt x="7174238" y="642659"/>
                </a:cubicBezTo>
                <a:cubicBezTo>
                  <a:pt x="7182965" y="657287"/>
                  <a:pt x="7155519" y="658191"/>
                  <a:pt x="7166213" y="673307"/>
                </a:cubicBezTo>
                <a:cubicBezTo>
                  <a:pt x="7166618" y="693769"/>
                  <a:pt x="7143764" y="797295"/>
                  <a:pt x="7128963" y="839641"/>
                </a:cubicBezTo>
                <a:cubicBezTo>
                  <a:pt x="7112293" y="887148"/>
                  <a:pt x="7075906" y="937731"/>
                  <a:pt x="7066183" y="958357"/>
                </a:cubicBezTo>
                <a:cubicBezTo>
                  <a:pt x="7056459" y="978983"/>
                  <a:pt x="7077843" y="936930"/>
                  <a:pt x="7070620" y="963398"/>
                </a:cubicBezTo>
                <a:cubicBezTo>
                  <a:pt x="7063399" y="989867"/>
                  <a:pt x="7031301" y="1087010"/>
                  <a:pt x="7022851" y="1117169"/>
                </a:cubicBezTo>
                <a:cubicBezTo>
                  <a:pt x="7039554" y="1118586"/>
                  <a:pt x="7009272" y="1135372"/>
                  <a:pt x="7019920" y="1144352"/>
                </a:cubicBezTo>
                <a:cubicBezTo>
                  <a:pt x="7029274" y="1150681"/>
                  <a:pt x="7022270" y="1157251"/>
                  <a:pt x="7021476" y="1164484"/>
                </a:cubicBezTo>
                <a:cubicBezTo>
                  <a:pt x="7028800" y="1173524"/>
                  <a:pt x="7015215" y="1205209"/>
                  <a:pt x="7005576" y="1213829"/>
                </a:cubicBezTo>
                <a:cubicBezTo>
                  <a:pt x="6972150" y="1235037"/>
                  <a:pt x="6996546" y="1277327"/>
                  <a:pt x="6970919" y="1294823"/>
                </a:cubicBezTo>
                <a:cubicBezTo>
                  <a:pt x="6967139" y="1300845"/>
                  <a:pt x="6965581" y="1306615"/>
                  <a:pt x="6965413" y="1312193"/>
                </a:cubicBezTo>
                <a:lnTo>
                  <a:pt x="6968106" y="1327626"/>
                </a:lnTo>
                <a:lnTo>
                  <a:pt x="6975202" y="1331644"/>
                </a:lnTo>
                <a:lnTo>
                  <a:pt x="6973366" y="1341276"/>
                </a:lnTo>
                <a:cubicBezTo>
                  <a:pt x="6973720" y="1342166"/>
                  <a:pt x="6974074" y="1343055"/>
                  <a:pt x="6974428" y="1343945"/>
                </a:cubicBezTo>
                <a:cubicBezTo>
                  <a:pt x="6976493" y="1349040"/>
                  <a:pt x="6978286" y="1354080"/>
                  <a:pt x="6978971" y="1359134"/>
                </a:cubicBezTo>
                <a:cubicBezTo>
                  <a:pt x="6974288" y="1373109"/>
                  <a:pt x="6958295" y="1397612"/>
                  <a:pt x="6946335" y="1427803"/>
                </a:cubicBezTo>
                <a:cubicBezTo>
                  <a:pt x="6924178" y="1460349"/>
                  <a:pt x="6924483" y="1505076"/>
                  <a:pt x="6907208" y="1540278"/>
                </a:cubicBezTo>
                <a:lnTo>
                  <a:pt x="6901698" y="1547262"/>
                </a:lnTo>
                <a:lnTo>
                  <a:pt x="6902877" y="1577056"/>
                </a:lnTo>
                <a:cubicBezTo>
                  <a:pt x="6907187" y="1582205"/>
                  <a:pt x="6908314" y="1589568"/>
                  <a:pt x="6904067" y="1595898"/>
                </a:cubicBezTo>
                <a:lnTo>
                  <a:pt x="6891817" y="1703726"/>
                </a:lnTo>
                <a:cubicBezTo>
                  <a:pt x="6890892" y="1739332"/>
                  <a:pt x="6882506" y="1754453"/>
                  <a:pt x="6898520" y="1809535"/>
                </a:cubicBezTo>
                <a:cubicBezTo>
                  <a:pt x="6919736" y="1868036"/>
                  <a:pt x="6890400" y="1952670"/>
                  <a:pt x="6897783" y="2018310"/>
                </a:cubicBezTo>
                <a:cubicBezTo>
                  <a:pt x="6868750" y="2053162"/>
                  <a:pt x="6894827" y="2034561"/>
                  <a:pt x="6887647" y="2071355"/>
                </a:cubicBezTo>
                <a:lnTo>
                  <a:pt x="6888952" y="2141166"/>
                </a:lnTo>
                <a:lnTo>
                  <a:pt x="6887101" y="2154548"/>
                </a:lnTo>
                <a:lnTo>
                  <a:pt x="6880519" y="2158153"/>
                </a:lnTo>
                <a:lnTo>
                  <a:pt x="6873389" y="2178174"/>
                </a:lnTo>
                <a:cubicBezTo>
                  <a:pt x="6871658" y="2185696"/>
                  <a:pt x="6870890" y="2193828"/>
                  <a:pt x="6871679" y="2202858"/>
                </a:cubicBezTo>
                <a:cubicBezTo>
                  <a:pt x="6884787" y="2232772"/>
                  <a:pt x="6852680" y="2283357"/>
                  <a:pt x="6870321" y="2320214"/>
                </a:cubicBezTo>
                <a:cubicBezTo>
                  <a:pt x="6868006" y="2355906"/>
                  <a:pt x="6861023" y="2394678"/>
                  <a:pt x="6857787" y="2417011"/>
                </a:cubicBezTo>
                <a:cubicBezTo>
                  <a:pt x="6846931" y="2426377"/>
                  <a:pt x="6863720" y="2456509"/>
                  <a:pt x="6850905" y="2454207"/>
                </a:cubicBezTo>
                <a:cubicBezTo>
                  <a:pt x="6856659" y="2464947"/>
                  <a:pt x="6853850" y="2476105"/>
                  <a:pt x="6848900" y="2487203"/>
                </a:cubicBezTo>
                <a:lnTo>
                  <a:pt x="6837487" y="2512282"/>
                </a:lnTo>
                <a:cubicBezTo>
                  <a:pt x="6837823" y="2512961"/>
                  <a:pt x="6838158" y="2513640"/>
                  <a:pt x="6838494" y="2514318"/>
                </a:cubicBezTo>
                <a:cubicBezTo>
                  <a:pt x="6846991" y="2534324"/>
                  <a:pt x="6855486" y="2554328"/>
                  <a:pt x="6863982" y="2574334"/>
                </a:cubicBezTo>
                <a:lnTo>
                  <a:pt x="6862893" y="2579877"/>
                </a:lnTo>
                <a:cubicBezTo>
                  <a:pt x="6862738" y="2585644"/>
                  <a:pt x="6863120" y="2603388"/>
                  <a:pt x="6863047" y="2608928"/>
                </a:cubicBezTo>
                <a:lnTo>
                  <a:pt x="6862462" y="2613111"/>
                </a:lnTo>
                <a:lnTo>
                  <a:pt x="6854084" y="2621996"/>
                </a:lnTo>
                <a:lnTo>
                  <a:pt x="6856559" y="2634265"/>
                </a:lnTo>
                <a:lnTo>
                  <a:pt x="6847985" y="2647237"/>
                </a:lnTo>
                <a:cubicBezTo>
                  <a:pt x="6850226" y="2648158"/>
                  <a:pt x="6852294" y="2649356"/>
                  <a:pt x="6854115" y="2650786"/>
                </a:cubicBezTo>
                <a:lnTo>
                  <a:pt x="6859942" y="2661993"/>
                </a:lnTo>
                <a:lnTo>
                  <a:pt x="6851884" y="2670949"/>
                </a:lnTo>
                <a:cubicBezTo>
                  <a:pt x="6864376" y="2672007"/>
                  <a:pt x="6849871" y="2681695"/>
                  <a:pt x="6846115" y="2690255"/>
                </a:cubicBezTo>
                <a:lnTo>
                  <a:pt x="6846964" y="2695683"/>
                </a:lnTo>
                <a:lnTo>
                  <a:pt x="6836011" y="2713964"/>
                </a:lnTo>
                <a:lnTo>
                  <a:pt x="6830478" y="2730175"/>
                </a:lnTo>
                <a:lnTo>
                  <a:pt x="6841091" y="2763497"/>
                </a:lnTo>
                <a:lnTo>
                  <a:pt x="6803520" y="3051539"/>
                </a:lnTo>
                <a:cubicBezTo>
                  <a:pt x="6790420" y="3165645"/>
                  <a:pt x="6749912" y="3216611"/>
                  <a:pt x="6733280" y="3335396"/>
                </a:cubicBezTo>
                <a:lnTo>
                  <a:pt x="6735884" y="3456509"/>
                </a:lnTo>
                <a:lnTo>
                  <a:pt x="6715764" y="3531827"/>
                </a:lnTo>
                <a:lnTo>
                  <a:pt x="6730329" y="3570877"/>
                </a:lnTo>
                <a:lnTo>
                  <a:pt x="6727426" y="3583849"/>
                </a:lnTo>
                <a:lnTo>
                  <a:pt x="6718706" y="3592763"/>
                </a:lnTo>
                <a:cubicBezTo>
                  <a:pt x="6707946" y="3613948"/>
                  <a:pt x="6713985" y="3641245"/>
                  <a:pt x="6693350" y="3653485"/>
                </a:cubicBezTo>
                <a:cubicBezTo>
                  <a:pt x="6688922" y="3659316"/>
                  <a:pt x="6686748" y="3664985"/>
                  <a:pt x="6685983" y="3670528"/>
                </a:cubicBezTo>
                <a:lnTo>
                  <a:pt x="6687033" y="3685990"/>
                </a:lnTo>
                <a:lnTo>
                  <a:pt x="6693711" y="3690283"/>
                </a:lnTo>
                <a:lnTo>
                  <a:pt x="6690843" y="3699787"/>
                </a:lnTo>
                <a:cubicBezTo>
                  <a:pt x="6691104" y="3700686"/>
                  <a:pt x="6691364" y="3701586"/>
                  <a:pt x="6691624" y="3702486"/>
                </a:cubicBezTo>
                <a:cubicBezTo>
                  <a:pt x="6693145" y="3707637"/>
                  <a:pt x="6694400" y="3712728"/>
                  <a:pt x="6694549" y="3717784"/>
                </a:cubicBezTo>
                <a:cubicBezTo>
                  <a:pt x="6659304" y="3711701"/>
                  <a:pt x="6689997" y="3759789"/>
                  <a:pt x="6662489" y="3746229"/>
                </a:cubicBezTo>
                <a:cubicBezTo>
                  <a:pt x="6642637" y="3780750"/>
                  <a:pt x="6605132" y="3867558"/>
                  <a:pt x="6575429" y="3924910"/>
                </a:cubicBezTo>
                <a:lnTo>
                  <a:pt x="6538994" y="3989353"/>
                </a:lnTo>
                <a:lnTo>
                  <a:pt x="6535698" y="4033899"/>
                </a:lnTo>
                <a:cubicBezTo>
                  <a:pt x="6533175" y="4070470"/>
                  <a:pt x="6530536" y="4110146"/>
                  <a:pt x="6527053" y="4142250"/>
                </a:cubicBezTo>
                <a:cubicBezTo>
                  <a:pt x="6519001" y="4200007"/>
                  <a:pt x="6506061" y="4278998"/>
                  <a:pt x="6501843" y="4329442"/>
                </a:cubicBezTo>
                <a:cubicBezTo>
                  <a:pt x="6495642" y="4381764"/>
                  <a:pt x="6492993" y="4433012"/>
                  <a:pt x="6489841" y="4456184"/>
                </a:cubicBezTo>
                <a:lnTo>
                  <a:pt x="6482918" y="4468478"/>
                </a:lnTo>
                <a:lnTo>
                  <a:pt x="6484019" y="4469862"/>
                </a:lnTo>
                <a:cubicBezTo>
                  <a:pt x="6485835" y="4476321"/>
                  <a:pt x="6484493" y="4480555"/>
                  <a:pt x="6481759" y="4483797"/>
                </a:cubicBezTo>
                <a:lnTo>
                  <a:pt x="6477370" y="4487091"/>
                </a:lnTo>
                <a:lnTo>
                  <a:pt x="6474598" y="4496728"/>
                </a:lnTo>
                <a:lnTo>
                  <a:pt x="6465848" y="4515918"/>
                </a:lnTo>
                <a:cubicBezTo>
                  <a:pt x="6466332" y="4517049"/>
                  <a:pt x="6466814" y="4518182"/>
                  <a:pt x="6467296" y="4519316"/>
                </a:cubicBezTo>
                <a:lnTo>
                  <a:pt x="6458903" y="4547957"/>
                </a:lnTo>
                <a:lnTo>
                  <a:pt x="6460248" y="4548262"/>
                </a:lnTo>
                <a:cubicBezTo>
                  <a:pt x="6463078" y="4549595"/>
                  <a:pt x="6464808" y="4551811"/>
                  <a:pt x="6464276" y="4555939"/>
                </a:cubicBezTo>
                <a:cubicBezTo>
                  <a:pt x="6486531" y="4548276"/>
                  <a:pt x="6472165" y="4557977"/>
                  <a:pt x="6468635" y="4570815"/>
                </a:cubicBezTo>
                <a:cubicBezTo>
                  <a:pt x="6472622" y="4583801"/>
                  <a:pt x="6485098" y="4622347"/>
                  <a:pt x="6488206" y="4633846"/>
                </a:cubicBezTo>
                <a:lnTo>
                  <a:pt x="6487272" y="4639816"/>
                </a:lnTo>
                <a:lnTo>
                  <a:pt x="6487581" y="4639923"/>
                </a:lnTo>
                <a:cubicBezTo>
                  <a:pt x="6488082" y="4641190"/>
                  <a:pt x="6488037" y="4643141"/>
                  <a:pt x="6487249" y="4646192"/>
                </a:cubicBezTo>
                <a:lnTo>
                  <a:pt x="6485570" y="4650706"/>
                </a:lnTo>
                <a:lnTo>
                  <a:pt x="6483759" y="4662290"/>
                </a:lnTo>
                <a:cubicBezTo>
                  <a:pt x="6484278" y="4663587"/>
                  <a:pt x="6484797" y="4664883"/>
                  <a:pt x="6485315" y="4666180"/>
                </a:cubicBezTo>
                <a:lnTo>
                  <a:pt x="6489077" y="4667585"/>
                </a:lnTo>
                <a:lnTo>
                  <a:pt x="6488467" y="4668660"/>
                </a:lnTo>
                <a:cubicBezTo>
                  <a:pt x="6480300" y="4676831"/>
                  <a:pt x="6469898" y="4679345"/>
                  <a:pt x="6496179" y="4689807"/>
                </a:cubicBezTo>
                <a:cubicBezTo>
                  <a:pt x="6482141" y="4708535"/>
                  <a:pt x="6498545" y="4712235"/>
                  <a:pt x="6500957" y="4737890"/>
                </a:cubicBezTo>
                <a:cubicBezTo>
                  <a:pt x="6488706" y="4748600"/>
                  <a:pt x="6491350" y="4757223"/>
                  <a:pt x="6498641" y="4765657"/>
                </a:cubicBezTo>
                <a:cubicBezTo>
                  <a:pt x="6490164" y="4790618"/>
                  <a:pt x="6498852" y="4813399"/>
                  <a:pt x="6497829" y="4841463"/>
                </a:cubicBezTo>
                <a:lnTo>
                  <a:pt x="6521578" y="4969863"/>
                </a:lnTo>
                <a:lnTo>
                  <a:pt x="6518695" y="4974028"/>
                </a:lnTo>
                <a:cubicBezTo>
                  <a:pt x="6517064" y="4976933"/>
                  <a:pt x="6516439" y="4978909"/>
                  <a:pt x="6516513" y="4980318"/>
                </a:cubicBezTo>
                <a:lnTo>
                  <a:pt x="6516763" y="4980501"/>
                </a:lnTo>
                <a:lnTo>
                  <a:pt x="6514121" y="4986338"/>
                </a:lnTo>
                <a:lnTo>
                  <a:pt x="6511173" y="4991296"/>
                </a:lnTo>
                <a:cubicBezTo>
                  <a:pt x="6522961" y="5019829"/>
                  <a:pt x="6534748" y="5048361"/>
                  <a:pt x="6546537" y="5076895"/>
                </a:cubicBezTo>
                <a:lnTo>
                  <a:pt x="6544581" y="5081568"/>
                </a:lnTo>
                <a:cubicBezTo>
                  <a:pt x="6543589" y="5084748"/>
                  <a:pt x="6543387" y="5086810"/>
                  <a:pt x="6543750" y="5088173"/>
                </a:cubicBezTo>
                <a:lnTo>
                  <a:pt x="6544034" y="5088300"/>
                </a:lnTo>
                <a:lnTo>
                  <a:pt x="6542660" y="5094558"/>
                </a:lnTo>
                <a:cubicBezTo>
                  <a:pt x="6539647" y="5105196"/>
                  <a:pt x="6536055" y="5115626"/>
                  <a:pt x="6532096" y="5125620"/>
                </a:cubicBezTo>
                <a:cubicBezTo>
                  <a:pt x="6530494" y="5154527"/>
                  <a:pt x="6532737" y="5244020"/>
                  <a:pt x="6533049" y="5268004"/>
                </a:cubicBezTo>
                <a:cubicBezTo>
                  <a:pt x="6533356" y="5268513"/>
                  <a:pt x="6533664" y="5269021"/>
                  <a:pt x="6533970" y="5269530"/>
                </a:cubicBezTo>
                <a:lnTo>
                  <a:pt x="6502603" y="5390941"/>
                </a:lnTo>
                <a:cubicBezTo>
                  <a:pt x="6487576" y="5438194"/>
                  <a:pt x="6471524" y="5465286"/>
                  <a:pt x="6477660" y="5539927"/>
                </a:cubicBezTo>
                <a:cubicBezTo>
                  <a:pt x="6469926" y="5610775"/>
                  <a:pt x="6461800" y="5740573"/>
                  <a:pt x="6456458" y="5791594"/>
                </a:cubicBezTo>
                <a:cubicBezTo>
                  <a:pt x="6427890" y="5787060"/>
                  <a:pt x="6468179" y="5849672"/>
                  <a:pt x="6434556" y="5855206"/>
                </a:cubicBezTo>
                <a:cubicBezTo>
                  <a:pt x="6436026" y="5860240"/>
                  <a:pt x="6415712" y="5868910"/>
                  <a:pt x="6418454" y="5873582"/>
                </a:cubicBezTo>
                <a:cubicBezTo>
                  <a:pt x="6418927" y="5874401"/>
                  <a:pt x="6419401" y="5875218"/>
                  <a:pt x="6419875" y="5876037"/>
                </a:cubicBezTo>
                <a:lnTo>
                  <a:pt x="6419775" y="5886534"/>
                </a:lnTo>
                <a:lnTo>
                  <a:pt x="6426971" y="5888644"/>
                </a:lnTo>
                <a:cubicBezTo>
                  <a:pt x="6428647" y="5893707"/>
                  <a:pt x="6430322" y="5898769"/>
                  <a:pt x="6431999" y="5903832"/>
                </a:cubicBezTo>
                <a:cubicBezTo>
                  <a:pt x="6432764" y="5909651"/>
                  <a:pt x="6432285" y="5916068"/>
                  <a:pt x="6429798" y="5923391"/>
                </a:cubicBezTo>
                <a:cubicBezTo>
                  <a:pt x="6409104" y="5948880"/>
                  <a:pt x="6461339" y="5981626"/>
                  <a:pt x="6434072" y="6013205"/>
                </a:cubicBezTo>
                <a:cubicBezTo>
                  <a:pt x="6426624" y="6024901"/>
                  <a:pt x="6431095" y="6066777"/>
                  <a:pt x="6439333" y="6074018"/>
                </a:cubicBezTo>
                <a:cubicBezTo>
                  <a:pt x="6439795" y="6081731"/>
                  <a:pt x="6453428" y="6126985"/>
                  <a:pt x="6463083" y="6130837"/>
                </a:cubicBezTo>
                <a:cubicBezTo>
                  <a:pt x="6474368" y="6137057"/>
                  <a:pt x="6441750" y="6156330"/>
                  <a:pt x="6457360" y="6152982"/>
                </a:cubicBezTo>
                <a:cubicBezTo>
                  <a:pt x="6454563" y="6186619"/>
                  <a:pt x="6497804" y="6191636"/>
                  <a:pt x="6495529" y="6221100"/>
                </a:cubicBezTo>
                <a:cubicBezTo>
                  <a:pt x="6497396" y="6222126"/>
                  <a:pt x="6506682" y="6257468"/>
                  <a:pt x="6514948" y="6287550"/>
                </a:cubicBezTo>
                <a:cubicBezTo>
                  <a:pt x="6523215" y="6317632"/>
                  <a:pt x="6556102" y="6391312"/>
                  <a:pt x="6545124" y="6401595"/>
                </a:cubicBezTo>
                <a:cubicBezTo>
                  <a:pt x="6546214" y="6423902"/>
                  <a:pt x="6525024" y="6432919"/>
                  <a:pt x="6525833" y="6487110"/>
                </a:cubicBezTo>
                <a:cubicBezTo>
                  <a:pt x="6547115" y="6574474"/>
                  <a:pt x="6547900" y="6553611"/>
                  <a:pt x="6554825" y="6588589"/>
                </a:cubicBezTo>
                <a:cubicBezTo>
                  <a:pt x="6583783" y="6637976"/>
                  <a:pt x="6536155" y="6687723"/>
                  <a:pt x="6601569" y="6769963"/>
                </a:cubicBezTo>
                <a:cubicBezTo>
                  <a:pt x="6623036" y="6819284"/>
                  <a:pt x="6607516" y="6817955"/>
                  <a:pt x="6620945" y="6835814"/>
                </a:cubicBezTo>
                <a:lnTo>
                  <a:pt x="6625906" y="6858000"/>
                </a:lnTo>
                <a:lnTo>
                  <a:pt x="723901" y="6858000"/>
                </a:lnTo>
                <a:lnTo>
                  <a:pt x="501961"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embo"/>
              <a:ea typeface="+mn-ea"/>
              <a:cs typeface="+mn-cs"/>
            </a:endParaRPr>
          </a:p>
        </p:txBody>
      </p:sp>
      <p:sp>
        <p:nvSpPr>
          <p:cNvPr id="2" name="Title 1">
            <a:extLst>
              <a:ext uri="{FF2B5EF4-FFF2-40B4-BE49-F238E27FC236}">
                <a16:creationId xmlns:a16="http://schemas.microsoft.com/office/drawing/2014/main" id="{1C0E0128-E2CA-483A-6EC5-1781A0FF636F}"/>
              </a:ext>
            </a:extLst>
          </p:cNvPr>
          <p:cNvSpPr>
            <a:spLocks noGrp="1"/>
          </p:cNvSpPr>
          <p:nvPr>
            <p:ph type="title"/>
          </p:nvPr>
        </p:nvSpPr>
        <p:spPr>
          <a:xfrm>
            <a:off x="1050879" y="609600"/>
            <a:ext cx="5562706" cy="1426234"/>
          </a:xfrm>
        </p:spPr>
        <p:txBody>
          <a:bodyPr>
            <a:normAutofit/>
          </a:bodyPr>
          <a:lstStyle/>
          <a:p>
            <a:r>
              <a:rPr lang="en-GB" dirty="0"/>
              <a:t>Social Services and Wellbeing Act 2014</a:t>
            </a:r>
            <a:endParaRPr lang="en-GB"/>
          </a:p>
        </p:txBody>
      </p:sp>
      <p:sp>
        <p:nvSpPr>
          <p:cNvPr id="3" name="Content Placeholder 2">
            <a:extLst>
              <a:ext uri="{FF2B5EF4-FFF2-40B4-BE49-F238E27FC236}">
                <a16:creationId xmlns:a16="http://schemas.microsoft.com/office/drawing/2014/main" id="{E17219EC-415B-D428-350D-B0AAB68CDF32}"/>
              </a:ext>
            </a:extLst>
          </p:cNvPr>
          <p:cNvSpPr>
            <a:spLocks noGrp="1"/>
          </p:cNvSpPr>
          <p:nvPr>
            <p:ph idx="1"/>
          </p:nvPr>
        </p:nvSpPr>
        <p:spPr>
          <a:xfrm>
            <a:off x="135467" y="2357566"/>
            <a:ext cx="6131838" cy="4500433"/>
          </a:xfrm>
        </p:spPr>
        <p:txBody>
          <a:bodyPr>
            <a:normAutofit/>
          </a:bodyPr>
          <a:lstStyle/>
          <a:p>
            <a:pPr marL="0" indent="0">
              <a:lnSpc>
                <a:spcPct val="90000"/>
              </a:lnSpc>
              <a:buNone/>
            </a:pPr>
            <a:r>
              <a:rPr lang="en-GB" sz="1700" dirty="0"/>
              <a:t>Why is the Act needed? </a:t>
            </a:r>
          </a:p>
          <a:p>
            <a:pPr marL="0" indent="0">
              <a:lnSpc>
                <a:spcPct val="90000"/>
              </a:lnSpc>
              <a:buNone/>
            </a:pPr>
            <a:r>
              <a:rPr lang="en-GB" sz="1700" dirty="0"/>
              <a:t>People want more from public services (Having their say)</a:t>
            </a:r>
          </a:p>
          <a:p>
            <a:pPr marL="0" indent="0">
              <a:lnSpc>
                <a:spcPct val="90000"/>
              </a:lnSpc>
              <a:buNone/>
            </a:pPr>
            <a:r>
              <a:rPr lang="en-GB" sz="1700" dirty="0"/>
              <a:t>Population within Wales require care and support</a:t>
            </a:r>
          </a:p>
          <a:p>
            <a:pPr marL="0" indent="0">
              <a:lnSpc>
                <a:spcPct val="90000"/>
              </a:lnSpc>
              <a:buNone/>
            </a:pPr>
            <a:endParaRPr lang="en-GB" sz="1700" dirty="0"/>
          </a:p>
          <a:p>
            <a:pPr marL="0" indent="0">
              <a:lnSpc>
                <a:spcPct val="90000"/>
              </a:lnSpc>
              <a:buNone/>
            </a:pPr>
            <a:r>
              <a:rPr lang="en-GB" sz="1700" dirty="0"/>
              <a:t>The Act will: </a:t>
            </a:r>
          </a:p>
          <a:p>
            <a:pPr>
              <a:lnSpc>
                <a:spcPct val="90000"/>
              </a:lnSpc>
            </a:pPr>
            <a:r>
              <a:rPr lang="en-GB" sz="1700" dirty="0"/>
              <a:t>Provide people with a strong voice and control </a:t>
            </a:r>
          </a:p>
          <a:p>
            <a:pPr>
              <a:lnSpc>
                <a:spcPct val="90000"/>
              </a:lnSpc>
            </a:pPr>
            <a:r>
              <a:rPr lang="en-GB" sz="1700" dirty="0"/>
              <a:t>Ensure people receive the support is needed</a:t>
            </a:r>
          </a:p>
          <a:p>
            <a:pPr>
              <a:lnSpc>
                <a:spcPct val="90000"/>
              </a:lnSpc>
            </a:pPr>
            <a:r>
              <a:rPr lang="en-GB" sz="1700" dirty="0"/>
              <a:t>People are involved in every decision </a:t>
            </a:r>
          </a:p>
          <a:p>
            <a:pPr marL="0" indent="0">
              <a:lnSpc>
                <a:spcPct val="90000"/>
              </a:lnSpc>
              <a:buNone/>
            </a:pPr>
            <a:endParaRPr lang="en-GB" sz="1700" dirty="0"/>
          </a:p>
          <a:p>
            <a:pPr marL="0" indent="0">
              <a:lnSpc>
                <a:spcPct val="90000"/>
              </a:lnSpc>
              <a:buNone/>
            </a:pPr>
            <a:r>
              <a:rPr lang="en-GB" sz="1700" dirty="0"/>
              <a:t>(Social Care Wales, 2023) </a:t>
            </a:r>
          </a:p>
          <a:p>
            <a:pPr marL="0" indent="0">
              <a:lnSpc>
                <a:spcPct val="90000"/>
              </a:lnSpc>
              <a:buNone/>
            </a:pPr>
            <a:endParaRPr lang="en-GB" sz="1700" dirty="0"/>
          </a:p>
        </p:txBody>
      </p:sp>
      <p:pic>
        <p:nvPicPr>
          <p:cNvPr id="5" name="Picture 4">
            <a:extLst>
              <a:ext uri="{FF2B5EF4-FFF2-40B4-BE49-F238E27FC236}">
                <a16:creationId xmlns:a16="http://schemas.microsoft.com/office/drawing/2014/main" id="{B1BE28DC-5DAC-93D7-B116-79C4F1FA0E5A}"/>
              </a:ext>
            </a:extLst>
          </p:cNvPr>
          <p:cNvPicPr>
            <a:picLocks noChangeAspect="1"/>
          </p:cNvPicPr>
          <p:nvPr/>
        </p:nvPicPr>
        <p:blipFill>
          <a:blip r:embed="rId3"/>
          <a:stretch>
            <a:fillRect/>
          </a:stretch>
        </p:blipFill>
        <p:spPr>
          <a:xfrm>
            <a:off x="6892539" y="1449592"/>
            <a:ext cx="3951737" cy="3477528"/>
          </a:xfrm>
          <a:prstGeom prst="rect">
            <a:avLst/>
          </a:prstGeom>
        </p:spPr>
      </p:pic>
    </p:spTree>
    <p:extLst>
      <p:ext uri="{BB962C8B-B14F-4D97-AF65-F5344CB8AC3E}">
        <p14:creationId xmlns:p14="http://schemas.microsoft.com/office/powerpoint/2010/main" val="145444863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D03A77-1CC4-B50E-3BA5-DD67774CF6C7}"/>
              </a:ext>
            </a:extLst>
          </p:cNvPr>
          <p:cNvSpPr>
            <a:spLocks noGrp="1"/>
          </p:cNvSpPr>
          <p:nvPr>
            <p:ph type="title"/>
          </p:nvPr>
        </p:nvSpPr>
        <p:spPr/>
        <p:txBody>
          <a:bodyPr/>
          <a:lstStyle/>
          <a:p>
            <a:pPr algn="ctr"/>
            <a:r>
              <a:rPr lang="en-GB" dirty="0"/>
              <a:t>Social Services and Wellbeing Act:</a:t>
            </a:r>
            <a:br>
              <a:rPr lang="en-GB" dirty="0"/>
            </a:br>
            <a:r>
              <a:rPr lang="en-GB" dirty="0"/>
              <a:t>Impact testimonies</a:t>
            </a:r>
          </a:p>
        </p:txBody>
      </p:sp>
      <p:pic>
        <p:nvPicPr>
          <p:cNvPr id="4" name="Online Media 3" title="Social Services and Well-being (Wales) Act: One year on">
            <a:hlinkClick r:id="" action="ppaction://media"/>
            <a:extLst>
              <a:ext uri="{FF2B5EF4-FFF2-40B4-BE49-F238E27FC236}">
                <a16:creationId xmlns:a16="http://schemas.microsoft.com/office/drawing/2014/main" id="{90D2587B-2DE6-2725-36E7-389E8E1475BB}"/>
              </a:ext>
            </a:extLst>
          </p:cNvPr>
          <p:cNvPicPr>
            <a:picLocks noGrp="1" noRot="1" noChangeAspect="1"/>
          </p:cNvPicPr>
          <p:nvPr>
            <p:ph idx="1"/>
            <a:videoFile r:link="rId1"/>
          </p:nvPr>
        </p:nvPicPr>
        <p:blipFill>
          <a:blip r:embed="rId4"/>
          <a:stretch>
            <a:fillRect/>
          </a:stretch>
        </p:blipFill>
        <p:spPr>
          <a:xfrm>
            <a:off x="2036763" y="1825625"/>
            <a:ext cx="7839075" cy="4429125"/>
          </a:xfrm>
          <a:prstGeom prst="rect">
            <a:avLst/>
          </a:prstGeom>
        </p:spPr>
      </p:pic>
    </p:spTree>
    <p:extLst>
      <p:ext uri="{BB962C8B-B14F-4D97-AF65-F5344CB8AC3E}">
        <p14:creationId xmlns:p14="http://schemas.microsoft.com/office/powerpoint/2010/main" val="9784054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64BDDC-648F-E928-8353-0AB11FC77DC3}"/>
              </a:ext>
            </a:extLst>
          </p:cNvPr>
          <p:cNvSpPr>
            <a:spLocks noGrp="1"/>
          </p:cNvSpPr>
          <p:nvPr>
            <p:ph type="title"/>
          </p:nvPr>
        </p:nvSpPr>
        <p:spPr>
          <a:xfrm>
            <a:off x="1050879" y="0"/>
            <a:ext cx="9810604" cy="1216024"/>
          </a:xfrm>
        </p:spPr>
        <p:txBody>
          <a:bodyPr>
            <a:normAutofit fontScale="90000"/>
          </a:bodyPr>
          <a:lstStyle/>
          <a:p>
            <a:pPr algn="ctr"/>
            <a:r>
              <a:rPr lang="en-GB" dirty="0"/>
              <a:t> The Health and Social Care (Quality and Engagement) (Wales) Act</a:t>
            </a:r>
          </a:p>
        </p:txBody>
      </p:sp>
      <p:sp>
        <p:nvSpPr>
          <p:cNvPr id="3" name="Content Placeholder 2">
            <a:extLst>
              <a:ext uri="{FF2B5EF4-FFF2-40B4-BE49-F238E27FC236}">
                <a16:creationId xmlns:a16="http://schemas.microsoft.com/office/drawing/2014/main" id="{D6016AB8-74FD-FEAB-8B91-386B01E0C872}"/>
              </a:ext>
            </a:extLst>
          </p:cNvPr>
          <p:cNvSpPr>
            <a:spLocks noGrp="1"/>
          </p:cNvSpPr>
          <p:nvPr>
            <p:ph idx="1"/>
          </p:nvPr>
        </p:nvSpPr>
        <p:spPr>
          <a:xfrm>
            <a:off x="225778" y="1825624"/>
            <a:ext cx="10635705" cy="5032376"/>
          </a:xfrm>
        </p:spPr>
        <p:txBody>
          <a:bodyPr>
            <a:normAutofit/>
          </a:bodyPr>
          <a:lstStyle/>
          <a:p>
            <a:pPr marL="0" indent="0">
              <a:buNone/>
            </a:pPr>
            <a:r>
              <a:rPr lang="en-GB" sz="2400" dirty="0"/>
              <a:t>The Health and Social Care (Quality and Engagement) (Wales) Act became law in July 2023.</a:t>
            </a:r>
          </a:p>
          <a:p>
            <a:pPr marL="0" indent="0">
              <a:buNone/>
            </a:pPr>
            <a:r>
              <a:rPr lang="en-GB" sz="2400" b="1" dirty="0"/>
              <a:t>Duty of Quality</a:t>
            </a:r>
            <a:r>
              <a:rPr lang="en-GB" sz="2400" dirty="0"/>
              <a:t>: </a:t>
            </a:r>
          </a:p>
          <a:p>
            <a:r>
              <a:rPr lang="en-GB" sz="2400" dirty="0"/>
              <a:t>How changes will affect people who use health services and how changes can improve health Services. </a:t>
            </a:r>
          </a:p>
          <a:p>
            <a:pPr marL="0" indent="0">
              <a:buNone/>
            </a:pPr>
            <a:r>
              <a:rPr lang="en-GB" sz="2400" b="1" dirty="0"/>
              <a:t>Duty of Candour: </a:t>
            </a:r>
          </a:p>
          <a:p>
            <a:r>
              <a:rPr lang="en-GB" sz="2400" dirty="0"/>
              <a:t>Bound by duty to report if anything went wrong and apologise. </a:t>
            </a:r>
          </a:p>
          <a:p>
            <a:pPr marL="0" indent="0">
              <a:buNone/>
            </a:pPr>
            <a:r>
              <a:rPr lang="en-GB" sz="2400" b="1" dirty="0"/>
              <a:t>Citizen voice body for health and social care (Llais)</a:t>
            </a:r>
          </a:p>
          <a:p>
            <a:r>
              <a:rPr lang="en-GB" sz="2400" dirty="0"/>
              <a:t>Listen to views of service users in all parts of Wales</a:t>
            </a:r>
          </a:p>
          <a:p>
            <a:r>
              <a:rPr lang="en-GB" sz="2400" dirty="0"/>
              <a:t>Foster the development of services and relationships between service users and providers. </a:t>
            </a:r>
          </a:p>
          <a:p>
            <a:endParaRPr lang="en-GB" dirty="0"/>
          </a:p>
        </p:txBody>
      </p:sp>
    </p:spTree>
    <p:extLst>
      <p:ext uri="{BB962C8B-B14F-4D97-AF65-F5344CB8AC3E}">
        <p14:creationId xmlns:p14="http://schemas.microsoft.com/office/powerpoint/2010/main" val="239314026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9">
            <a:extLst>
              <a:ext uri="{FF2B5EF4-FFF2-40B4-BE49-F238E27FC236}">
                <a16:creationId xmlns:a16="http://schemas.microsoft.com/office/drawing/2014/main" id="{F821940F-7A1D-4ACC-85B4-A932898A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1">
            <a:extLst>
              <a:ext uri="{FF2B5EF4-FFF2-40B4-BE49-F238E27FC236}">
                <a16:creationId xmlns:a16="http://schemas.microsoft.com/office/drawing/2014/main" id="{BAB0BC72-1C3A-421F-AB0A-D480DA93F9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228763" cy="6858000"/>
          </a:xfrm>
          <a:custGeom>
            <a:avLst/>
            <a:gdLst>
              <a:gd name="connsiteX0" fmla="*/ 0 w 7228763"/>
              <a:gd name="connsiteY0" fmla="*/ 0 h 6858000"/>
              <a:gd name="connsiteX1" fmla="*/ 501961 w 7228763"/>
              <a:gd name="connsiteY1" fmla="*/ 0 h 6858000"/>
              <a:gd name="connsiteX2" fmla="*/ 723901 w 7228763"/>
              <a:gd name="connsiteY2" fmla="*/ 0 h 6858000"/>
              <a:gd name="connsiteX3" fmla="*/ 7228583 w 7228763"/>
              <a:gd name="connsiteY3" fmla="*/ 0 h 6858000"/>
              <a:gd name="connsiteX4" fmla="*/ 7228763 w 7228763"/>
              <a:gd name="connsiteY4" fmla="*/ 1 h 6858000"/>
              <a:gd name="connsiteX5" fmla="*/ 7221350 w 7228763"/>
              <a:gd name="connsiteY5" fmla="*/ 30700 h 6858000"/>
              <a:gd name="connsiteX6" fmla="*/ 7199900 w 7228763"/>
              <a:gd name="connsiteY6" fmla="*/ 310025 h 6858000"/>
              <a:gd name="connsiteX7" fmla="*/ 7214938 w 7228763"/>
              <a:gd name="connsiteY7" fmla="*/ 443960 h 6858000"/>
              <a:gd name="connsiteX8" fmla="*/ 7174238 w 7228763"/>
              <a:gd name="connsiteY8" fmla="*/ 642659 h 6858000"/>
              <a:gd name="connsiteX9" fmla="*/ 7166213 w 7228763"/>
              <a:gd name="connsiteY9" fmla="*/ 673307 h 6858000"/>
              <a:gd name="connsiteX10" fmla="*/ 7128963 w 7228763"/>
              <a:gd name="connsiteY10" fmla="*/ 839641 h 6858000"/>
              <a:gd name="connsiteX11" fmla="*/ 7066183 w 7228763"/>
              <a:gd name="connsiteY11" fmla="*/ 958357 h 6858000"/>
              <a:gd name="connsiteX12" fmla="*/ 7070620 w 7228763"/>
              <a:gd name="connsiteY12" fmla="*/ 963398 h 6858000"/>
              <a:gd name="connsiteX13" fmla="*/ 7022851 w 7228763"/>
              <a:gd name="connsiteY13" fmla="*/ 1117169 h 6858000"/>
              <a:gd name="connsiteX14" fmla="*/ 7019920 w 7228763"/>
              <a:gd name="connsiteY14" fmla="*/ 1144352 h 6858000"/>
              <a:gd name="connsiteX15" fmla="*/ 7021476 w 7228763"/>
              <a:gd name="connsiteY15" fmla="*/ 1164484 h 6858000"/>
              <a:gd name="connsiteX16" fmla="*/ 7005576 w 7228763"/>
              <a:gd name="connsiteY16" fmla="*/ 1213829 h 6858000"/>
              <a:gd name="connsiteX17" fmla="*/ 6970919 w 7228763"/>
              <a:gd name="connsiteY17" fmla="*/ 1294823 h 6858000"/>
              <a:gd name="connsiteX18" fmla="*/ 6965413 w 7228763"/>
              <a:gd name="connsiteY18" fmla="*/ 1312193 h 6858000"/>
              <a:gd name="connsiteX19" fmla="*/ 6968106 w 7228763"/>
              <a:gd name="connsiteY19" fmla="*/ 1327626 h 6858000"/>
              <a:gd name="connsiteX20" fmla="*/ 6975202 w 7228763"/>
              <a:gd name="connsiteY20" fmla="*/ 1331644 h 6858000"/>
              <a:gd name="connsiteX21" fmla="*/ 6973366 w 7228763"/>
              <a:gd name="connsiteY21" fmla="*/ 1341276 h 6858000"/>
              <a:gd name="connsiteX22" fmla="*/ 6974428 w 7228763"/>
              <a:gd name="connsiteY22" fmla="*/ 1343945 h 6858000"/>
              <a:gd name="connsiteX23" fmla="*/ 6978971 w 7228763"/>
              <a:gd name="connsiteY23" fmla="*/ 1359134 h 6858000"/>
              <a:gd name="connsiteX24" fmla="*/ 6946335 w 7228763"/>
              <a:gd name="connsiteY24" fmla="*/ 1427803 h 6858000"/>
              <a:gd name="connsiteX25" fmla="*/ 6907208 w 7228763"/>
              <a:gd name="connsiteY25" fmla="*/ 1540278 h 6858000"/>
              <a:gd name="connsiteX26" fmla="*/ 6901698 w 7228763"/>
              <a:gd name="connsiteY26" fmla="*/ 1547262 h 6858000"/>
              <a:gd name="connsiteX27" fmla="*/ 6902877 w 7228763"/>
              <a:gd name="connsiteY27" fmla="*/ 1577056 h 6858000"/>
              <a:gd name="connsiteX28" fmla="*/ 6904067 w 7228763"/>
              <a:gd name="connsiteY28" fmla="*/ 1595898 h 6858000"/>
              <a:gd name="connsiteX29" fmla="*/ 6891817 w 7228763"/>
              <a:gd name="connsiteY29" fmla="*/ 1703726 h 6858000"/>
              <a:gd name="connsiteX30" fmla="*/ 6898520 w 7228763"/>
              <a:gd name="connsiteY30" fmla="*/ 1809535 h 6858000"/>
              <a:gd name="connsiteX31" fmla="*/ 6897783 w 7228763"/>
              <a:gd name="connsiteY31" fmla="*/ 2018310 h 6858000"/>
              <a:gd name="connsiteX32" fmla="*/ 6887647 w 7228763"/>
              <a:gd name="connsiteY32" fmla="*/ 2071355 h 6858000"/>
              <a:gd name="connsiteX33" fmla="*/ 6888952 w 7228763"/>
              <a:gd name="connsiteY33" fmla="*/ 2141166 h 6858000"/>
              <a:gd name="connsiteX34" fmla="*/ 6887101 w 7228763"/>
              <a:gd name="connsiteY34" fmla="*/ 2154548 h 6858000"/>
              <a:gd name="connsiteX35" fmla="*/ 6880519 w 7228763"/>
              <a:gd name="connsiteY35" fmla="*/ 2158153 h 6858000"/>
              <a:gd name="connsiteX36" fmla="*/ 6873389 w 7228763"/>
              <a:gd name="connsiteY36" fmla="*/ 2178174 h 6858000"/>
              <a:gd name="connsiteX37" fmla="*/ 6871679 w 7228763"/>
              <a:gd name="connsiteY37" fmla="*/ 2202858 h 6858000"/>
              <a:gd name="connsiteX38" fmla="*/ 6870321 w 7228763"/>
              <a:gd name="connsiteY38" fmla="*/ 2320214 h 6858000"/>
              <a:gd name="connsiteX39" fmla="*/ 6857787 w 7228763"/>
              <a:gd name="connsiteY39" fmla="*/ 2417011 h 6858000"/>
              <a:gd name="connsiteX40" fmla="*/ 6850905 w 7228763"/>
              <a:gd name="connsiteY40" fmla="*/ 2454207 h 6858000"/>
              <a:gd name="connsiteX41" fmla="*/ 6848900 w 7228763"/>
              <a:gd name="connsiteY41" fmla="*/ 2487203 h 6858000"/>
              <a:gd name="connsiteX42" fmla="*/ 6837487 w 7228763"/>
              <a:gd name="connsiteY42" fmla="*/ 2512282 h 6858000"/>
              <a:gd name="connsiteX43" fmla="*/ 6838494 w 7228763"/>
              <a:gd name="connsiteY43" fmla="*/ 2514318 h 6858000"/>
              <a:gd name="connsiteX44" fmla="*/ 6863982 w 7228763"/>
              <a:gd name="connsiteY44" fmla="*/ 2574334 h 6858000"/>
              <a:gd name="connsiteX45" fmla="*/ 6862893 w 7228763"/>
              <a:gd name="connsiteY45" fmla="*/ 2579877 h 6858000"/>
              <a:gd name="connsiteX46" fmla="*/ 6863047 w 7228763"/>
              <a:gd name="connsiteY46" fmla="*/ 2608928 h 6858000"/>
              <a:gd name="connsiteX47" fmla="*/ 6862462 w 7228763"/>
              <a:gd name="connsiteY47" fmla="*/ 2613111 h 6858000"/>
              <a:gd name="connsiteX48" fmla="*/ 6854084 w 7228763"/>
              <a:gd name="connsiteY48" fmla="*/ 2621996 h 6858000"/>
              <a:gd name="connsiteX49" fmla="*/ 6856559 w 7228763"/>
              <a:gd name="connsiteY49" fmla="*/ 2634265 h 6858000"/>
              <a:gd name="connsiteX50" fmla="*/ 6847985 w 7228763"/>
              <a:gd name="connsiteY50" fmla="*/ 2647237 h 6858000"/>
              <a:gd name="connsiteX51" fmla="*/ 6854115 w 7228763"/>
              <a:gd name="connsiteY51" fmla="*/ 2650786 h 6858000"/>
              <a:gd name="connsiteX52" fmla="*/ 6859942 w 7228763"/>
              <a:gd name="connsiteY52" fmla="*/ 2661993 h 6858000"/>
              <a:gd name="connsiteX53" fmla="*/ 6851884 w 7228763"/>
              <a:gd name="connsiteY53" fmla="*/ 2670949 h 6858000"/>
              <a:gd name="connsiteX54" fmla="*/ 6846115 w 7228763"/>
              <a:gd name="connsiteY54" fmla="*/ 2690255 h 6858000"/>
              <a:gd name="connsiteX55" fmla="*/ 6846964 w 7228763"/>
              <a:gd name="connsiteY55" fmla="*/ 2695683 h 6858000"/>
              <a:gd name="connsiteX56" fmla="*/ 6836011 w 7228763"/>
              <a:gd name="connsiteY56" fmla="*/ 2713964 h 6858000"/>
              <a:gd name="connsiteX57" fmla="*/ 6830478 w 7228763"/>
              <a:gd name="connsiteY57" fmla="*/ 2730175 h 6858000"/>
              <a:gd name="connsiteX58" fmla="*/ 6841091 w 7228763"/>
              <a:gd name="connsiteY58" fmla="*/ 2763497 h 6858000"/>
              <a:gd name="connsiteX59" fmla="*/ 6803520 w 7228763"/>
              <a:gd name="connsiteY59" fmla="*/ 3051539 h 6858000"/>
              <a:gd name="connsiteX60" fmla="*/ 6733280 w 7228763"/>
              <a:gd name="connsiteY60" fmla="*/ 3335396 h 6858000"/>
              <a:gd name="connsiteX61" fmla="*/ 6735884 w 7228763"/>
              <a:gd name="connsiteY61" fmla="*/ 3456509 h 6858000"/>
              <a:gd name="connsiteX62" fmla="*/ 6715764 w 7228763"/>
              <a:gd name="connsiteY62" fmla="*/ 3531827 h 6858000"/>
              <a:gd name="connsiteX63" fmla="*/ 6730329 w 7228763"/>
              <a:gd name="connsiteY63" fmla="*/ 3570877 h 6858000"/>
              <a:gd name="connsiteX64" fmla="*/ 6727426 w 7228763"/>
              <a:gd name="connsiteY64" fmla="*/ 3583849 h 6858000"/>
              <a:gd name="connsiteX65" fmla="*/ 6718706 w 7228763"/>
              <a:gd name="connsiteY65" fmla="*/ 3592763 h 6858000"/>
              <a:gd name="connsiteX66" fmla="*/ 6693350 w 7228763"/>
              <a:gd name="connsiteY66" fmla="*/ 3653485 h 6858000"/>
              <a:gd name="connsiteX67" fmla="*/ 6685983 w 7228763"/>
              <a:gd name="connsiteY67" fmla="*/ 3670528 h 6858000"/>
              <a:gd name="connsiteX68" fmla="*/ 6687033 w 7228763"/>
              <a:gd name="connsiteY68" fmla="*/ 3685990 h 6858000"/>
              <a:gd name="connsiteX69" fmla="*/ 6693711 w 7228763"/>
              <a:gd name="connsiteY69" fmla="*/ 3690283 h 6858000"/>
              <a:gd name="connsiteX70" fmla="*/ 6690843 w 7228763"/>
              <a:gd name="connsiteY70" fmla="*/ 3699787 h 6858000"/>
              <a:gd name="connsiteX71" fmla="*/ 6691624 w 7228763"/>
              <a:gd name="connsiteY71" fmla="*/ 3702486 h 6858000"/>
              <a:gd name="connsiteX72" fmla="*/ 6694549 w 7228763"/>
              <a:gd name="connsiteY72" fmla="*/ 3717784 h 6858000"/>
              <a:gd name="connsiteX73" fmla="*/ 6662489 w 7228763"/>
              <a:gd name="connsiteY73" fmla="*/ 3746229 h 6858000"/>
              <a:gd name="connsiteX74" fmla="*/ 6575429 w 7228763"/>
              <a:gd name="connsiteY74" fmla="*/ 3924910 h 6858000"/>
              <a:gd name="connsiteX75" fmla="*/ 6538994 w 7228763"/>
              <a:gd name="connsiteY75" fmla="*/ 3989353 h 6858000"/>
              <a:gd name="connsiteX76" fmla="*/ 6535698 w 7228763"/>
              <a:gd name="connsiteY76" fmla="*/ 4033899 h 6858000"/>
              <a:gd name="connsiteX77" fmla="*/ 6527053 w 7228763"/>
              <a:gd name="connsiteY77" fmla="*/ 4142250 h 6858000"/>
              <a:gd name="connsiteX78" fmla="*/ 6501843 w 7228763"/>
              <a:gd name="connsiteY78" fmla="*/ 4329442 h 6858000"/>
              <a:gd name="connsiteX79" fmla="*/ 6489841 w 7228763"/>
              <a:gd name="connsiteY79" fmla="*/ 4456184 h 6858000"/>
              <a:gd name="connsiteX80" fmla="*/ 6482918 w 7228763"/>
              <a:gd name="connsiteY80" fmla="*/ 4468478 h 6858000"/>
              <a:gd name="connsiteX81" fmla="*/ 6484019 w 7228763"/>
              <a:gd name="connsiteY81" fmla="*/ 4469862 h 6858000"/>
              <a:gd name="connsiteX82" fmla="*/ 6481759 w 7228763"/>
              <a:gd name="connsiteY82" fmla="*/ 4483797 h 6858000"/>
              <a:gd name="connsiteX83" fmla="*/ 6477370 w 7228763"/>
              <a:gd name="connsiteY83" fmla="*/ 4487091 h 6858000"/>
              <a:gd name="connsiteX84" fmla="*/ 6474598 w 7228763"/>
              <a:gd name="connsiteY84" fmla="*/ 4496728 h 6858000"/>
              <a:gd name="connsiteX85" fmla="*/ 6465848 w 7228763"/>
              <a:gd name="connsiteY85" fmla="*/ 4515918 h 6858000"/>
              <a:gd name="connsiteX86" fmla="*/ 6467296 w 7228763"/>
              <a:gd name="connsiteY86" fmla="*/ 4519316 h 6858000"/>
              <a:gd name="connsiteX87" fmla="*/ 6458903 w 7228763"/>
              <a:gd name="connsiteY87" fmla="*/ 4547957 h 6858000"/>
              <a:gd name="connsiteX88" fmla="*/ 6460248 w 7228763"/>
              <a:gd name="connsiteY88" fmla="*/ 4548262 h 6858000"/>
              <a:gd name="connsiteX89" fmla="*/ 6464276 w 7228763"/>
              <a:gd name="connsiteY89" fmla="*/ 4555939 h 6858000"/>
              <a:gd name="connsiteX90" fmla="*/ 6468635 w 7228763"/>
              <a:gd name="connsiteY90" fmla="*/ 4570815 h 6858000"/>
              <a:gd name="connsiteX91" fmla="*/ 6488206 w 7228763"/>
              <a:gd name="connsiteY91" fmla="*/ 4633846 h 6858000"/>
              <a:gd name="connsiteX92" fmla="*/ 6487272 w 7228763"/>
              <a:gd name="connsiteY92" fmla="*/ 4639816 h 6858000"/>
              <a:gd name="connsiteX93" fmla="*/ 6487581 w 7228763"/>
              <a:gd name="connsiteY93" fmla="*/ 4639923 h 6858000"/>
              <a:gd name="connsiteX94" fmla="*/ 6487249 w 7228763"/>
              <a:gd name="connsiteY94" fmla="*/ 4646192 h 6858000"/>
              <a:gd name="connsiteX95" fmla="*/ 6485570 w 7228763"/>
              <a:gd name="connsiteY95" fmla="*/ 4650706 h 6858000"/>
              <a:gd name="connsiteX96" fmla="*/ 6483759 w 7228763"/>
              <a:gd name="connsiteY96" fmla="*/ 4662290 h 6858000"/>
              <a:gd name="connsiteX97" fmla="*/ 6485315 w 7228763"/>
              <a:gd name="connsiteY97" fmla="*/ 4666180 h 6858000"/>
              <a:gd name="connsiteX98" fmla="*/ 6489077 w 7228763"/>
              <a:gd name="connsiteY98" fmla="*/ 4667585 h 6858000"/>
              <a:gd name="connsiteX99" fmla="*/ 6488467 w 7228763"/>
              <a:gd name="connsiteY99" fmla="*/ 4668660 h 6858000"/>
              <a:gd name="connsiteX100" fmla="*/ 6496179 w 7228763"/>
              <a:gd name="connsiteY100" fmla="*/ 4689807 h 6858000"/>
              <a:gd name="connsiteX101" fmla="*/ 6500957 w 7228763"/>
              <a:gd name="connsiteY101" fmla="*/ 4737890 h 6858000"/>
              <a:gd name="connsiteX102" fmla="*/ 6498641 w 7228763"/>
              <a:gd name="connsiteY102" fmla="*/ 4765657 h 6858000"/>
              <a:gd name="connsiteX103" fmla="*/ 6497829 w 7228763"/>
              <a:gd name="connsiteY103" fmla="*/ 4841463 h 6858000"/>
              <a:gd name="connsiteX104" fmla="*/ 6521578 w 7228763"/>
              <a:gd name="connsiteY104" fmla="*/ 4969863 h 6858000"/>
              <a:gd name="connsiteX105" fmla="*/ 6518695 w 7228763"/>
              <a:gd name="connsiteY105" fmla="*/ 4974028 h 6858000"/>
              <a:gd name="connsiteX106" fmla="*/ 6516513 w 7228763"/>
              <a:gd name="connsiteY106" fmla="*/ 4980318 h 6858000"/>
              <a:gd name="connsiteX107" fmla="*/ 6516763 w 7228763"/>
              <a:gd name="connsiteY107" fmla="*/ 4980501 h 6858000"/>
              <a:gd name="connsiteX108" fmla="*/ 6514121 w 7228763"/>
              <a:gd name="connsiteY108" fmla="*/ 4986338 h 6858000"/>
              <a:gd name="connsiteX109" fmla="*/ 6511173 w 7228763"/>
              <a:gd name="connsiteY109" fmla="*/ 4991296 h 6858000"/>
              <a:gd name="connsiteX110" fmla="*/ 6546537 w 7228763"/>
              <a:gd name="connsiteY110" fmla="*/ 5076895 h 6858000"/>
              <a:gd name="connsiteX111" fmla="*/ 6544581 w 7228763"/>
              <a:gd name="connsiteY111" fmla="*/ 5081568 h 6858000"/>
              <a:gd name="connsiteX112" fmla="*/ 6543750 w 7228763"/>
              <a:gd name="connsiteY112" fmla="*/ 5088173 h 6858000"/>
              <a:gd name="connsiteX113" fmla="*/ 6544034 w 7228763"/>
              <a:gd name="connsiteY113" fmla="*/ 5088300 h 6858000"/>
              <a:gd name="connsiteX114" fmla="*/ 6542660 w 7228763"/>
              <a:gd name="connsiteY114" fmla="*/ 5094558 h 6858000"/>
              <a:gd name="connsiteX115" fmla="*/ 6532096 w 7228763"/>
              <a:gd name="connsiteY115" fmla="*/ 5125620 h 6858000"/>
              <a:gd name="connsiteX116" fmla="*/ 6533049 w 7228763"/>
              <a:gd name="connsiteY116" fmla="*/ 5268004 h 6858000"/>
              <a:gd name="connsiteX117" fmla="*/ 6533970 w 7228763"/>
              <a:gd name="connsiteY117" fmla="*/ 5269530 h 6858000"/>
              <a:gd name="connsiteX118" fmla="*/ 6502603 w 7228763"/>
              <a:gd name="connsiteY118" fmla="*/ 5390941 h 6858000"/>
              <a:gd name="connsiteX119" fmla="*/ 6477660 w 7228763"/>
              <a:gd name="connsiteY119" fmla="*/ 5539927 h 6858000"/>
              <a:gd name="connsiteX120" fmla="*/ 6456458 w 7228763"/>
              <a:gd name="connsiteY120" fmla="*/ 5791594 h 6858000"/>
              <a:gd name="connsiteX121" fmla="*/ 6434556 w 7228763"/>
              <a:gd name="connsiteY121" fmla="*/ 5855206 h 6858000"/>
              <a:gd name="connsiteX122" fmla="*/ 6418454 w 7228763"/>
              <a:gd name="connsiteY122" fmla="*/ 5873582 h 6858000"/>
              <a:gd name="connsiteX123" fmla="*/ 6419875 w 7228763"/>
              <a:gd name="connsiteY123" fmla="*/ 5876037 h 6858000"/>
              <a:gd name="connsiteX124" fmla="*/ 6419775 w 7228763"/>
              <a:gd name="connsiteY124" fmla="*/ 5886534 h 6858000"/>
              <a:gd name="connsiteX125" fmla="*/ 6426971 w 7228763"/>
              <a:gd name="connsiteY125" fmla="*/ 5888644 h 6858000"/>
              <a:gd name="connsiteX126" fmla="*/ 6431999 w 7228763"/>
              <a:gd name="connsiteY126" fmla="*/ 5903832 h 6858000"/>
              <a:gd name="connsiteX127" fmla="*/ 6429798 w 7228763"/>
              <a:gd name="connsiteY127" fmla="*/ 5923391 h 6858000"/>
              <a:gd name="connsiteX128" fmla="*/ 6434072 w 7228763"/>
              <a:gd name="connsiteY128" fmla="*/ 6013205 h 6858000"/>
              <a:gd name="connsiteX129" fmla="*/ 6439333 w 7228763"/>
              <a:gd name="connsiteY129" fmla="*/ 6074018 h 6858000"/>
              <a:gd name="connsiteX130" fmla="*/ 6463083 w 7228763"/>
              <a:gd name="connsiteY130" fmla="*/ 6130837 h 6858000"/>
              <a:gd name="connsiteX131" fmla="*/ 6457360 w 7228763"/>
              <a:gd name="connsiteY131" fmla="*/ 6152982 h 6858000"/>
              <a:gd name="connsiteX132" fmla="*/ 6495529 w 7228763"/>
              <a:gd name="connsiteY132" fmla="*/ 6221100 h 6858000"/>
              <a:gd name="connsiteX133" fmla="*/ 6514948 w 7228763"/>
              <a:gd name="connsiteY133" fmla="*/ 6287550 h 6858000"/>
              <a:gd name="connsiteX134" fmla="*/ 6545124 w 7228763"/>
              <a:gd name="connsiteY134" fmla="*/ 6401595 h 6858000"/>
              <a:gd name="connsiteX135" fmla="*/ 6525833 w 7228763"/>
              <a:gd name="connsiteY135" fmla="*/ 6487110 h 6858000"/>
              <a:gd name="connsiteX136" fmla="*/ 6554825 w 7228763"/>
              <a:gd name="connsiteY136" fmla="*/ 6588589 h 6858000"/>
              <a:gd name="connsiteX137" fmla="*/ 6601569 w 7228763"/>
              <a:gd name="connsiteY137" fmla="*/ 6769963 h 6858000"/>
              <a:gd name="connsiteX138" fmla="*/ 6620945 w 7228763"/>
              <a:gd name="connsiteY138" fmla="*/ 6835814 h 6858000"/>
              <a:gd name="connsiteX139" fmla="*/ 6625906 w 7228763"/>
              <a:gd name="connsiteY139" fmla="*/ 6858000 h 6858000"/>
              <a:gd name="connsiteX140" fmla="*/ 723901 w 7228763"/>
              <a:gd name="connsiteY140" fmla="*/ 6858000 h 6858000"/>
              <a:gd name="connsiteX141" fmla="*/ 501961 w 7228763"/>
              <a:gd name="connsiteY141" fmla="*/ 6858000 h 6858000"/>
              <a:gd name="connsiteX142" fmla="*/ 0 w 7228763"/>
              <a:gd name="connsiteY142"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7228763" h="6858000">
                <a:moveTo>
                  <a:pt x="0" y="0"/>
                </a:moveTo>
                <a:lnTo>
                  <a:pt x="501961" y="0"/>
                </a:lnTo>
                <a:lnTo>
                  <a:pt x="723901" y="0"/>
                </a:lnTo>
                <a:lnTo>
                  <a:pt x="7228583" y="0"/>
                </a:lnTo>
                <a:lnTo>
                  <a:pt x="7228763" y="1"/>
                </a:lnTo>
                <a:lnTo>
                  <a:pt x="7221350" y="30700"/>
                </a:lnTo>
                <a:cubicBezTo>
                  <a:pt x="7216059" y="84364"/>
                  <a:pt x="7200969" y="241149"/>
                  <a:pt x="7199900" y="310025"/>
                </a:cubicBezTo>
                <a:cubicBezTo>
                  <a:pt x="7203643" y="367544"/>
                  <a:pt x="7214102" y="408251"/>
                  <a:pt x="7214938" y="443960"/>
                </a:cubicBezTo>
                <a:cubicBezTo>
                  <a:pt x="7210660" y="499397"/>
                  <a:pt x="7182360" y="604434"/>
                  <a:pt x="7174238" y="642659"/>
                </a:cubicBezTo>
                <a:cubicBezTo>
                  <a:pt x="7182965" y="657287"/>
                  <a:pt x="7155519" y="658191"/>
                  <a:pt x="7166213" y="673307"/>
                </a:cubicBezTo>
                <a:cubicBezTo>
                  <a:pt x="7166618" y="693769"/>
                  <a:pt x="7143764" y="797295"/>
                  <a:pt x="7128963" y="839641"/>
                </a:cubicBezTo>
                <a:cubicBezTo>
                  <a:pt x="7112293" y="887148"/>
                  <a:pt x="7075906" y="937731"/>
                  <a:pt x="7066183" y="958357"/>
                </a:cubicBezTo>
                <a:cubicBezTo>
                  <a:pt x="7056459" y="978983"/>
                  <a:pt x="7077843" y="936930"/>
                  <a:pt x="7070620" y="963398"/>
                </a:cubicBezTo>
                <a:cubicBezTo>
                  <a:pt x="7063399" y="989867"/>
                  <a:pt x="7031301" y="1087010"/>
                  <a:pt x="7022851" y="1117169"/>
                </a:cubicBezTo>
                <a:cubicBezTo>
                  <a:pt x="7039554" y="1118586"/>
                  <a:pt x="7009272" y="1135372"/>
                  <a:pt x="7019920" y="1144352"/>
                </a:cubicBezTo>
                <a:cubicBezTo>
                  <a:pt x="7029274" y="1150681"/>
                  <a:pt x="7022270" y="1157251"/>
                  <a:pt x="7021476" y="1164484"/>
                </a:cubicBezTo>
                <a:cubicBezTo>
                  <a:pt x="7028800" y="1173524"/>
                  <a:pt x="7015215" y="1205209"/>
                  <a:pt x="7005576" y="1213829"/>
                </a:cubicBezTo>
                <a:cubicBezTo>
                  <a:pt x="6972150" y="1235037"/>
                  <a:pt x="6996546" y="1277327"/>
                  <a:pt x="6970919" y="1294823"/>
                </a:cubicBezTo>
                <a:cubicBezTo>
                  <a:pt x="6967139" y="1300845"/>
                  <a:pt x="6965581" y="1306615"/>
                  <a:pt x="6965413" y="1312193"/>
                </a:cubicBezTo>
                <a:lnTo>
                  <a:pt x="6968106" y="1327626"/>
                </a:lnTo>
                <a:lnTo>
                  <a:pt x="6975202" y="1331644"/>
                </a:lnTo>
                <a:lnTo>
                  <a:pt x="6973366" y="1341276"/>
                </a:lnTo>
                <a:cubicBezTo>
                  <a:pt x="6973720" y="1342166"/>
                  <a:pt x="6974074" y="1343055"/>
                  <a:pt x="6974428" y="1343945"/>
                </a:cubicBezTo>
                <a:cubicBezTo>
                  <a:pt x="6976493" y="1349040"/>
                  <a:pt x="6978286" y="1354080"/>
                  <a:pt x="6978971" y="1359134"/>
                </a:cubicBezTo>
                <a:cubicBezTo>
                  <a:pt x="6974288" y="1373109"/>
                  <a:pt x="6958295" y="1397612"/>
                  <a:pt x="6946335" y="1427803"/>
                </a:cubicBezTo>
                <a:cubicBezTo>
                  <a:pt x="6924178" y="1460349"/>
                  <a:pt x="6924483" y="1505076"/>
                  <a:pt x="6907208" y="1540278"/>
                </a:cubicBezTo>
                <a:lnTo>
                  <a:pt x="6901698" y="1547262"/>
                </a:lnTo>
                <a:lnTo>
                  <a:pt x="6902877" y="1577056"/>
                </a:lnTo>
                <a:cubicBezTo>
                  <a:pt x="6907187" y="1582205"/>
                  <a:pt x="6908314" y="1589568"/>
                  <a:pt x="6904067" y="1595898"/>
                </a:cubicBezTo>
                <a:lnTo>
                  <a:pt x="6891817" y="1703726"/>
                </a:lnTo>
                <a:cubicBezTo>
                  <a:pt x="6890892" y="1739332"/>
                  <a:pt x="6882506" y="1754453"/>
                  <a:pt x="6898520" y="1809535"/>
                </a:cubicBezTo>
                <a:cubicBezTo>
                  <a:pt x="6919736" y="1868036"/>
                  <a:pt x="6890400" y="1952670"/>
                  <a:pt x="6897783" y="2018310"/>
                </a:cubicBezTo>
                <a:cubicBezTo>
                  <a:pt x="6868750" y="2053162"/>
                  <a:pt x="6894827" y="2034561"/>
                  <a:pt x="6887647" y="2071355"/>
                </a:cubicBezTo>
                <a:lnTo>
                  <a:pt x="6888952" y="2141166"/>
                </a:lnTo>
                <a:lnTo>
                  <a:pt x="6887101" y="2154548"/>
                </a:lnTo>
                <a:lnTo>
                  <a:pt x="6880519" y="2158153"/>
                </a:lnTo>
                <a:lnTo>
                  <a:pt x="6873389" y="2178174"/>
                </a:lnTo>
                <a:cubicBezTo>
                  <a:pt x="6871658" y="2185696"/>
                  <a:pt x="6870890" y="2193828"/>
                  <a:pt x="6871679" y="2202858"/>
                </a:cubicBezTo>
                <a:cubicBezTo>
                  <a:pt x="6884787" y="2232772"/>
                  <a:pt x="6852680" y="2283357"/>
                  <a:pt x="6870321" y="2320214"/>
                </a:cubicBezTo>
                <a:cubicBezTo>
                  <a:pt x="6868006" y="2355906"/>
                  <a:pt x="6861023" y="2394678"/>
                  <a:pt x="6857787" y="2417011"/>
                </a:cubicBezTo>
                <a:cubicBezTo>
                  <a:pt x="6846931" y="2426377"/>
                  <a:pt x="6863720" y="2456509"/>
                  <a:pt x="6850905" y="2454207"/>
                </a:cubicBezTo>
                <a:cubicBezTo>
                  <a:pt x="6856659" y="2464947"/>
                  <a:pt x="6853850" y="2476105"/>
                  <a:pt x="6848900" y="2487203"/>
                </a:cubicBezTo>
                <a:lnTo>
                  <a:pt x="6837487" y="2512282"/>
                </a:lnTo>
                <a:cubicBezTo>
                  <a:pt x="6837823" y="2512961"/>
                  <a:pt x="6838158" y="2513640"/>
                  <a:pt x="6838494" y="2514318"/>
                </a:cubicBezTo>
                <a:cubicBezTo>
                  <a:pt x="6846991" y="2534324"/>
                  <a:pt x="6855486" y="2554328"/>
                  <a:pt x="6863982" y="2574334"/>
                </a:cubicBezTo>
                <a:lnTo>
                  <a:pt x="6862893" y="2579877"/>
                </a:lnTo>
                <a:cubicBezTo>
                  <a:pt x="6862738" y="2585644"/>
                  <a:pt x="6863120" y="2603388"/>
                  <a:pt x="6863047" y="2608928"/>
                </a:cubicBezTo>
                <a:lnTo>
                  <a:pt x="6862462" y="2613111"/>
                </a:lnTo>
                <a:lnTo>
                  <a:pt x="6854084" y="2621996"/>
                </a:lnTo>
                <a:lnTo>
                  <a:pt x="6856559" y="2634265"/>
                </a:lnTo>
                <a:lnTo>
                  <a:pt x="6847985" y="2647237"/>
                </a:lnTo>
                <a:cubicBezTo>
                  <a:pt x="6850226" y="2648158"/>
                  <a:pt x="6852294" y="2649356"/>
                  <a:pt x="6854115" y="2650786"/>
                </a:cubicBezTo>
                <a:lnTo>
                  <a:pt x="6859942" y="2661993"/>
                </a:lnTo>
                <a:lnTo>
                  <a:pt x="6851884" y="2670949"/>
                </a:lnTo>
                <a:cubicBezTo>
                  <a:pt x="6864376" y="2672007"/>
                  <a:pt x="6849871" y="2681695"/>
                  <a:pt x="6846115" y="2690255"/>
                </a:cubicBezTo>
                <a:lnTo>
                  <a:pt x="6846964" y="2695683"/>
                </a:lnTo>
                <a:lnTo>
                  <a:pt x="6836011" y="2713964"/>
                </a:lnTo>
                <a:lnTo>
                  <a:pt x="6830478" y="2730175"/>
                </a:lnTo>
                <a:lnTo>
                  <a:pt x="6841091" y="2763497"/>
                </a:lnTo>
                <a:lnTo>
                  <a:pt x="6803520" y="3051539"/>
                </a:lnTo>
                <a:cubicBezTo>
                  <a:pt x="6790420" y="3165645"/>
                  <a:pt x="6749912" y="3216611"/>
                  <a:pt x="6733280" y="3335396"/>
                </a:cubicBezTo>
                <a:lnTo>
                  <a:pt x="6735884" y="3456509"/>
                </a:lnTo>
                <a:lnTo>
                  <a:pt x="6715764" y="3531827"/>
                </a:lnTo>
                <a:lnTo>
                  <a:pt x="6730329" y="3570877"/>
                </a:lnTo>
                <a:lnTo>
                  <a:pt x="6727426" y="3583849"/>
                </a:lnTo>
                <a:lnTo>
                  <a:pt x="6718706" y="3592763"/>
                </a:lnTo>
                <a:cubicBezTo>
                  <a:pt x="6707946" y="3613948"/>
                  <a:pt x="6713985" y="3641245"/>
                  <a:pt x="6693350" y="3653485"/>
                </a:cubicBezTo>
                <a:cubicBezTo>
                  <a:pt x="6688922" y="3659316"/>
                  <a:pt x="6686748" y="3664985"/>
                  <a:pt x="6685983" y="3670528"/>
                </a:cubicBezTo>
                <a:lnTo>
                  <a:pt x="6687033" y="3685990"/>
                </a:lnTo>
                <a:lnTo>
                  <a:pt x="6693711" y="3690283"/>
                </a:lnTo>
                <a:lnTo>
                  <a:pt x="6690843" y="3699787"/>
                </a:lnTo>
                <a:cubicBezTo>
                  <a:pt x="6691104" y="3700686"/>
                  <a:pt x="6691364" y="3701586"/>
                  <a:pt x="6691624" y="3702486"/>
                </a:cubicBezTo>
                <a:cubicBezTo>
                  <a:pt x="6693145" y="3707637"/>
                  <a:pt x="6694400" y="3712728"/>
                  <a:pt x="6694549" y="3717784"/>
                </a:cubicBezTo>
                <a:cubicBezTo>
                  <a:pt x="6659304" y="3711701"/>
                  <a:pt x="6689997" y="3759789"/>
                  <a:pt x="6662489" y="3746229"/>
                </a:cubicBezTo>
                <a:cubicBezTo>
                  <a:pt x="6642637" y="3780750"/>
                  <a:pt x="6605132" y="3867558"/>
                  <a:pt x="6575429" y="3924910"/>
                </a:cubicBezTo>
                <a:lnTo>
                  <a:pt x="6538994" y="3989353"/>
                </a:lnTo>
                <a:lnTo>
                  <a:pt x="6535698" y="4033899"/>
                </a:lnTo>
                <a:cubicBezTo>
                  <a:pt x="6533175" y="4070470"/>
                  <a:pt x="6530536" y="4110146"/>
                  <a:pt x="6527053" y="4142250"/>
                </a:cubicBezTo>
                <a:cubicBezTo>
                  <a:pt x="6519001" y="4200007"/>
                  <a:pt x="6506061" y="4278998"/>
                  <a:pt x="6501843" y="4329442"/>
                </a:cubicBezTo>
                <a:cubicBezTo>
                  <a:pt x="6495642" y="4381764"/>
                  <a:pt x="6492993" y="4433012"/>
                  <a:pt x="6489841" y="4456184"/>
                </a:cubicBezTo>
                <a:lnTo>
                  <a:pt x="6482918" y="4468478"/>
                </a:lnTo>
                <a:lnTo>
                  <a:pt x="6484019" y="4469862"/>
                </a:lnTo>
                <a:cubicBezTo>
                  <a:pt x="6485835" y="4476321"/>
                  <a:pt x="6484493" y="4480555"/>
                  <a:pt x="6481759" y="4483797"/>
                </a:cubicBezTo>
                <a:lnTo>
                  <a:pt x="6477370" y="4487091"/>
                </a:lnTo>
                <a:lnTo>
                  <a:pt x="6474598" y="4496728"/>
                </a:lnTo>
                <a:lnTo>
                  <a:pt x="6465848" y="4515918"/>
                </a:lnTo>
                <a:cubicBezTo>
                  <a:pt x="6466332" y="4517049"/>
                  <a:pt x="6466814" y="4518182"/>
                  <a:pt x="6467296" y="4519316"/>
                </a:cubicBezTo>
                <a:lnTo>
                  <a:pt x="6458903" y="4547957"/>
                </a:lnTo>
                <a:lnTo>
                  <a:pt x="6460248" y="4548262"/>
                </a:lnTo>
                <a:cubicBezTo>
                  <a:pt x="6463078" y="4549595"/>
                  <a:pt x="6464808" y="4551811"/>
                  <a:pt x="6464276" y="4555939"/>
                </a:cubicBezTo>
                <a:cubicBezTo>
                  <a:pt x="6486531" y="4548276"/>
                  <a:pt x="6472165" y="4557977"/>
                  <a:pt x="6468635" y="4570815"/>
                </a:cubicBezTo>
                <a:cubicBezTo>
                  <a:pt x="6472622" y="4583801"/>
                  <a:pt x="6485098" y="4622347"/>
                  <a:pt x="6488206" y="4633846"/>
                </a:cubicBezTo>
                <a:lnTo>
                  <a:pt x="6487272" y="4639816"/>
                </a:lnTo>
                <a:lnTo>
                  <a:pt x="6487581" y="4639923"/>
                </a:lnTo>
                <a:cubicBezTo>
                  <a:pt x="6488082" y="4641190"/>
                  <a:pt x="6488037" y="4643141"/>
                  <a:pt x="6487249" y="4646192"/>
                </a:cubicBezTo>
                <a:lnTo>
                  <a:pt x="6485570" y="4650706"/>
                </a:lnTo>
                <a:lnTo>
                  <a:pt x="6483759" y="4662290"/>
                </a:lnTo>
                <a:cubicBezTo>
                  <a:pt x="6484278" y="4663587"/>
                  <a:pt x="6484797" y="4664883"/>
                  <a:pt x="6485315" y="4666180"/>
                </a:cubicBezTo>
                <a:lnTo>
                  <a:pt x="6489077" y="4667585"/>
                </a:lnTo>
                <a:lnTo>
                  <a:pt x="6488467" y="4668660"/>
                </a:lnTo>
                <a:cubicBezTo>
                  <a:pt x="6480300" y="4676831"/>
                  <a:pt x="6469898" y="4679345"/>
                  <a:pt x="6496179" y="4689807"/>
                </a:cubicBezTo>
                <a:cubicBezTo>
                  <a:pt x="6482141" y="4708535"/>
                  <a:pt x="6498545" y="4712235"/>
                  <a:pt x="6500957" y="4737890"/>
                </a:cubicBezTo>
                <a:cubicBezTo>
                  <a:pt x="6488706" y="4748600"/>
                  <a:pt x="6491350" y="4757223"/>
                  <a:pt x="6498641" y="4765657"/>
                </a:cubicBezTo>
                <a:cubicBezTo>
                  <a:pt x="6490164" y="4790618"/>
                  <a:pt x="6498852" y="4813399"/>
                  <a:pt x="6497829" y="4841463"/>
                </a:cubicBezTo>
                <a:lnTo>
                  <a:pt x="6521578" y="4969863"/>
                </a:lnTo>
                <a:lnTo>
                  <a:pt x="6518695" y="4974028"/>
                </a:lnTo>
                <a:cubicBezTo>
                  <a:pt x="6517064" y="4976933"/>
                  <a:pt x="6516439" y="4978909"/>
                  <a:pt x="6516513" y="4980318"/>
                </a:cubicBezTo>
                <a:lnTo>
                  <a:pt x="6516763" y="4980501"/>
                </a:lnTo>
                <a:lnTo>
                  <a:pt x="6514121" y="4986338"/>
                </a:lnTo>
                <a:lnTo>
                  <a:pt x="6511173" y="4991296"/>
                </a:lnTo>
                <a:cubicBezTo>
                  <a:pt x="6522961" y="5019829"/>
                  <a:pt x="6534748" y="5048361"/>
                  <a:pt x="6546537" y="5076895"/>
                </a:cubicBezTo>
                <a:lnTo>
                  <a:pt x="6544581" y="5081568"/>
                </a:lnTo>
                <a:cubicBezTo>
                  <a:pt x="6543589" y="5084748"/>
                  <a:pt x="6543387" y="5086810"/>
                  <a:pt x="6543750" y="5088173"/>
                </a:cubicBezTo>
                <a:lnTo>
                  <a:pt x="6544034" y="5088300"/>
                </a:lnTo>
                <a:lnTo>
                  <a:pt x="6542660" y="5094558"/>
                </a:lnTo>
                <a:cubicBezTo>
                  <a:pt x="6539647" y="5105196"/>
                  <a:pt x="6536055" y="5115626"/>
                  <a:pt x="6532096" y="5125620"/>
                </a:cubicBezTo>
                <a:cubicBezTo>
                  <a:pt x="6530494" y="5154527"/>
                  <a:pt x="6532737" y="5244020"/>
                  <a:pt x="6533049" y="5268004"/>
                </a:cubicBezTo>
                <a:cubicBezTo>
                  <a:pt x="6533356" y="5268513"/>
                  <a:pt x="6533664" y="5269021"/>
                  <a:pt x="6533970" y="5269530"/>
                </a:cubicBezTo>
                <a:lnTo>
                  <a:pt x="6502603" y="5390941"/>
                </a:lnTo>
                <a:cubicBezTo>
                  <a:pt x="6487576" y="5438194"/>
                  <a:pt x="6471524" y="5465286"/>
                  <a:pt x="6477660" y="5539927"/>
                </a:cubicBezTo>
                <a:cubicBezTo>
                  <a:pt x="6469926" y="5610775"/>
                  <a:pt x="6461800" y="5740573"/>
                  <a:pt x="6456458" y="5791594"/>
                </a:cubicBezTo>
                <a:cubicBezTo>
                  <a:pt x="6427890" y="5787060"/>
                  <a:pt x="6468179" y="5849672"/>
                  <a:pt x="6434556" y="5855206"/>
                </a:cubicBezTo>
                <a:cubicBezTo>
                  <a:pt x="6436026" y="5860240"/>
                  <a:pt x="6415712" y="5868910"/>
                  <a:pt x="6418454" y="5873582"/>
                </a:cubicBezTo>
                <a:cubicBezTo>
                  <a:pt x="6418927" y="5874401"/>
                  <a:pt x="6419401" y="5875218"/>
                  <a:pt x="6419875" y="5876037"/>
                </a:cubicBezTo>
                <a:lnTo>
                  <a:pt x="6419775" y="5886534"/>
                </a:lnTo>
                <a:lnTo>
                  <a:pt x="6426971" y="5888644"/>
                </a:lnTo>
                <a:cubicBezTo>
                  <a:pt x="6428647" y="5893707"/>
                  <a:pt x="6430322" y="5898769"/>
                  <a:pt x="6431999" y="5903832"/>
                </a:cubicBezTo>
                <a:cubicBezTo>
                  <a:pt x="6432764" y="5909651"/>
                  <a:pt x="6432285" y="5916068"/>
                  <a:pt x="6429798" y="5923391"/>
                </a:cubicBezTo>
                <a:cubicBezTo>
                  <a:pt x="6409104" y="5948880"/>
                  <a:pt x="6461339" y="5981626"/>
                  <a:pt x="6434072" y="6013205"/>
                </a:cubicBezTo>
                <a:cubicBezTo>
                  <a:pt x="6426624" y="6024901"/>
                  <a:pt x="6431095" y="6066777"/>
                  <a:pt x="6439333" y="6074018"/>
                </a:cubicBezTo>
                <a:cubicBezTo>
                  <a:pt x="6439795" y="6081731"/>
                  <a:pt x="6453428" y="6126985"/>
                  <a:pt x="6463083" y="6130837"/>
                </a:cubicBezTo>
                <a:cubicBezTo>
                  <a:pt x="6474368" y="6137057"/>
                  <a:pt x="6441750" y="6156330"/>
                  <a:pt x="6457360" y="6152982"/>
                </a:cubicBezTo>
                <a:cubicBezTo>
                  <a:pt x="6454563" y="6186619"/>
                  <a:pt x="6497804" y="6191636"/>
                  <a:pt x="6495529" y="6221100"/>
                </a:cubicBezTo>
                <a:cubicBezTo>
                  <a:pt x="6497396" y="6222126"/>
                  <a:pt x="6506682" y="6257468"/>
                  <a:pt x="6514948" y="6287550"/>
                </a:cubicBezTo>
                <a:cubicBezTo>
                  <a:pt x="6523215" y="6317632"/>
                  <a:pt x="6556102" y="6391312"/>
                  <a:pt x="6545124" y="6401595"/>
                </a:cubicBezTo>
                <a:cubicBezTo>
                  <a:pt x="6546214" y="6423902"/>
                  <a:pt x="6525024" y="6432919"/>
                  <a:pt x="6525833" y="6487110"/>
                </a:cubicBezTo>
                <a:cubicBezTo>
                  <a:pt x="6547115" y="6574474"/>
                  <a:pt x="6547900" y="6553611"/>
                  <a:pt x="6554825" y="6588589"/>
                </a:cubicBezTo>
                <a:cubicBezTo>
                  <a:pt x="6583783" y="6637976"/>
                  <a:pt x="6536155" y="6687723"/>
                  <a:pt x="6601569" y="6769963"/>
                </a:cubicBezTo>
                <a:cubicBezTo>
                  <a:pt x="6623036" y="6819284"/>
                  <a:pt x="6607516" y="6817955"/>
                  <a:pt x="6620945" y="6835814"/>
                </a:cubicBezTo>
                <a:lnTo>
                  <a:pt x="6625906" y="6858000"/>
                </a:lnTo>
                <a:lnTo>
                  <a:pt x="723901" y="6858000"/>
                </a:lnTo>
                <a:lnTo>
                  <a:pt x="501961"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4601BC3-62BB-4C6D-1F45-7C92D2E45C65}"/>
              </a:ext>
            </a:extLst>
          </p:cNvPr>
          <p:cNvSpPr>
            <a:spLocks noGrp="1"/>
          </p:cNvSpPr>
          <p:nvPr>
            <p:ph type="title"/>
          </p:nvPr>
        </p:nvSpPr>
        <p:spPr>
          <a:xfrm>
            <a:off x="1050879" y="609600"/>
            <a:ext cx="5562706" cy="1426234"/>
          </a:xfrm>
        </p:spPr>
        <p:txBody>
          <a:bodyPr>
            <a:normAutofit/>
          </a:bodyPr>
          <a:lstStyle/>
          <a:p>
            <a:pPr algn="ctr"/>
            <a:r>
              <a:rPr lang="en-GB" dirty="0"/>
              <a:t>Collaboration and Integration </a:t>
            </a:r>
          </a:p>
        </p:txBody>
      </p:sp>
      <p:sp>
        <p:nvSpPr>
          <p:cNvPr id="3" name="Content Placeholder 2">
            <a:extLst>
              <a:ext uri="{FF2B5EF4-FFF2-40B4-BE49-F238E27FC236}">
                <a16:creationId xmlns:a16="http://schemas.microsoft.com/office/drawing/2014/main" id="{79C7A92D-5EF6-785A-B9D6-4C0FF371BD01}"/>
              </a:ext>
            </a:extLst>
          </p:cNvPr>
          <p:cNvSpPr>
            <a:spLocks noGrp="1"/>
          </p:cNvSpPr>
          <p:nvPr>
            <p:ph idx="1"/>
          </p:nvPr>
        </p:nvSpPr>
        <p:spPr>
          <a:xfrm>
            <a:off x="1050879" y="2357567"/>
            <a:ext cx="5216426" cy="3896810"/>
          </a:xfrm>
        </p:spPr>
        <p:txBody>
          <a:bodyPr>
            <a:normAutofit/>
          </a:bodyPr>
          <a:lstStyle/>
          <a:p>
            <a:pPr marL="0" indent="0">
              <a:buNone/>
            </a:pPr>
            <a:r>
              <a:rPr lang="en-GB" dirty="0"/>
              <a:t>Wales can be considered as the birthplace for co-production. It all begin with the Aneurin Bevan, piloting a health care system within Treorchy which ultimately became the National Health Service. </a:t>
            </a:r>
          </a:p>
          <a:p>
            <a:pPr marL="0" indent="0">
              <a:buNone/>
            </a:pPr>
            <a:r>
              <a:rPr lang="en-GB" dirty="0"/>
              <a:t>Co-production involves working with all individuals (users, policy makers, LAs, PSBs PHBs) </a:t>
            </a:r>
          </a:p>
          <a:p>
            <a:pPr marL="0" indent="0">
              <a:buNone/>
            </a:pPr>
            <a:endParaRPr lang="en-GB" dirty="0"/>
          </a:p>
          <a:p>
            <a:pPr marL="0" indent="0">
              <a:buNone/>
            </a:pPr>
            <a:r>
              <a:rPr lang="en-GB" dirty="0"/>
              <a:t>Welsh Government continues to utilise co-production in developing strategies </a:t>
            </a:r>
          </a:p>
          <a:p>
            <a:pPr marL="0" indent="0">
              <a:buNone/>
            </a:pPr>
            <a:endParaRPr lang="en-GB" dirty="0"/>
          </a:p>
          <a:p>
            <a:pPr marL="0" indent="0">
              <a:buNone/>
            </a:pPr>
            <a:endParaRPr lang="en-GB" dirty="0"/>
          </a:p>
          <a:p>
            <a:pPr marL="0" indent="0">
              <a:buNone/>
            </a:pPr>
            <a:endParaRPr lang="en-GB" dirty="0"/>
          </a:p>
        </p:txBody>
      </p:sp>
      <p:pic>
        <p:nvPicPr>
          <p:cNvPr id="5" name="Picture 4" descr="A screenshot of a document&#10;&#10;Description automatically generated">
            <a:extLst>
              <a:ext uri="{FF2B5EF4-FFF2-40B4-BE49-F238E27FC236}">
                <a16:creationId xmlns:a16="http://schemas.microsoft.com/office/drawing/2014/main" id="{6481C402-C17A-FE81-33A1-73752362AE86}"/>
              </a:ext>
            </a:extLst>
          </p:cNvPr>
          <p:cNvPicPr>
            <a:picLocks noChangeAspect="1"/>
          </p:cNvPicPr>
          <p:nvPr/>
        </p:nvPicPr>
        <p:blipFill>
          <a:blip r:embed="rId3"/>
          <a:stretch>
            <a:fillRect/>
          </a:stretch>
        </p:blipFill>
        <p:spPr>
          <a:xfrm>
            <a:off x="7253784" y="643965"/>
            <a:ext cx="3951737" cy="5585494"/>
          </a:xfrm>
          <a:prstGeom prst="rect">
            <a:avLst/>
          </a:prstGeom>
        </p:spPr>
      </p:pic>
    </p:spTree>
    <p:extLst>
      <p:ext uri="{BB962C8B-B14F-4D97-AF65-F5344CB8AC3E}">
        <p14:creationId xmlns:p14="http://schemas.microsoft.com/office/powerpoint/2010/main" val="109200205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3437C99-FC8E-4311-B48A-F0C4C329B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940161"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3BAF0A-B189-33F2-CD47-C39812B251EC}"/>
              </a:ext>
            </a:extLst>
          </p:cNvPr>
          <p:cNvSpPr>
            <a:spLocks noGrp="1"/>
          </p:cNvSpPr>
          <p:nvPr>
            <p:ph type="title"/>
          </p:nvPr>
        </p:nvSpPr>
        <p:spPr>
          <a:xfrm>
            <a:off x="1050879" y="609601"/>
            <a:ext cx="4476464" cy="1216024"/>
          </a:xfrm>
        </p:spPr>
        <p:txBody>
          <a:bodyPr>
            <a:normAutofit/>
          </a:bodyPr>
          <a:lstStyle/>
          <a:p>
            <a:r>
              <a:rPr lang="en-GB" dirty="0"/>
              <a:t>Community Engagement </a:t>
            </a:r>
            <a:endParaRPr lang="en-GB"/>
          </a:p>
        </p:txBody>
      </p:sp>
      <p:sp>
        <p:nvSpPr>
          <p:cNvPr id="3" name="Content Placeholder 2">
            <a:extLst>
              <a:ext uri="{FF2B5EF4-FFF2-40B4-BE49-F238E27FC236}">
                <a16:creationId xmlns:a16="http://schemas.microsoft.com/office/drawing/2014/main" id="{BB0437EF-30E1-D27E-6626-CB72FCEC9FD5}"/>
              </a:ext>
            </a:extLst>
          </p:cNvPr>
          <p:cNvSpPr>
            <a:spLocks noGrp="1"/>
          </p:cNvSpPr>
          <p:nvPr>
            <p:ph idx="1"/>
          </p:nvPr>
        </p:nvSpPr>
        <p:spPr>
          <a:xfrm>
            <a:off x="1" y="2163685"/>
            <a:ext cx="4926842" cy="4107020"/>
          </a:xfrm>
        </p:spPr>
        <p:txBody>
          <a:bodyPr>
            <a:normAutofit/>
          </a:bodyPr>
          <a:lstStyle/>
          <a:p>
            <a:pPr>
              <a:lnSpc>
                <a:spcPct val="90000"/>
              </a:lnSpc>
            </a:pPr>
            <a:r>
              <a:rPr lang="en-GB" dirty="0"/>
              <a:t>Traditionally, health care or service providers take decisions based upon what stakeholders think the population needs. </a:t>
            </a:r>
          </a:p>
          <a:p>
            <a:pPr>
              <a:lnSpc>
                <a:spcPct val="90000"/>
              </a:lnSpc>
            </a:pPr>
            <a:r>
              <a:rPr lang="en-GB" dirty="0"/>
              <a:t>Although co-production has existed in Wales, satisfaction regarding services has declined. </a:t>
            </a:r>
          </a:p>
          <a:p>
            <a:pPr>
              <a:lnSpc>
                <a:spcPct val="90000"/>
              </a:lnSpc>
            </a:pPr>
            <a:endParaRPr lang="en-GB" dirty="0"/>
          </a:p>
          <a:p>
            <a:pPr marL="0" indent="0">
              <a:lnSpc>
                <a:spcPct val="90000"/>
              </a:lnSpc>
              <a:buNone/>
            </a:pPr>
            <a:r>
              <a:rPr lang="en-GB" dirty="0"/>
              <a:t>In groups, please discuss why do you think community engagement is important for developing health sustainability,?  </a:t>
            </a:r>
          </a:p>
        </p:txBody>
      </p:sp>
      <p:pic>
        <p:nvPicPr>
          <p:cNvPr id="5" name="Picture 4" descr="A group of multi coloured wooden stick figures">
            <a:extLst>
              <a:ext uri="{FF2B5EF4-FFF2-40B4-BE49-F238E27FC236}">
                <a16:creationId xmlns:a16="http://schemas.microsoft.com/office/drawing/2014/main" id="{54357185-2F78-119F-5768-D67A37C403C0}"/>
              </a:ext>
            </a:extLst>
          </p:cNvPr>
          <p:cNvPicPr>
            <a:picLocks noChangeAspect="1"/>
          </p:cNvPicPr>
          <p:nvPr/>
        </p:nvPicPr>
        <p:blipFill rotWithShape="1">
          <a:blip r:embed="rId2"/>
          <a:srcRect l="7950" r="22080" b="-2"/>
          <a:stretch/>
        </p:blipFill>
        <p:spPr>
          <a:xfrm>
            <a:off x="5251840" y="10"/>
            <a:ext cx="6940161" cy="6868876"/>
          </a:xfrm>
          <a:custGeom>
            <a:avLst/>
            <a:gdLst/>
            <a:ahLst/>
            <a:cxnLst/>
            <a:rect l="l" t="t" r="r" b="b"/>
            <a:pathLst>
              <a:path w="6940161" h="6857999">
                <a:moveTo>
                  <a:pt x="857190" y="0"/>
                </a:moveTo>
                <a:lnTo>
                  <a:pt x="6940161" y="0"/>
                </a:lnTo>
                <a:lnTo>
                  <a:pt x="6940161" y="6857999"/>
                </a:lnTo>
                <a:lnTo>
                  <a:pt x="496459" y="6857999"/>
                </a:lnTo>
                <a:lnTo>
                  <a:pt x="486507" y="6839466"/>
                </a:lnTo>
                <a:cubicBezTo>
                  <a:pt x="477389" y="6820641"/>
                  <a:pt x="471173" y="6801859"/>
                  <a:pt x="480078" y="6795812"/>
                </a:cubicBezTo>
                <a:cubicBezTo>
                  <a:pt x="475408" y="6761382"/>
                  <a:pt x="493736" y="6723009"/>
                  <a:pt x="482330" y="6676796"/>
                </a:cubicBezTo>
                <a:cubicBezTo>
                  <a:pt x="479519" y="6617030"/>
                  <a:pt x="476161" y="6634511"/>
                  <a:pt x="469648" y="6539722"/>
                </a:cubicBezTo>
                <a:cubicBezTo>
                  <a:pt x="459969" y="6498384"/>
                  <a:pt x="496382" y="6456575"/>
                  <a:pt x="477855" y="6433501"/>
                </a:cubicBezTo>
                <a:cubicBezTo>
                  <a:pt x="464018" y="6378655"/>
                  <a:pt x="442310" y="6325849"/>
                  <a:pt x="414008" y="6271586"/>
                </a:cubicBezTo>
                <a:cubicBezTo>
                  <a:pt x="378091" y="6226697"/>
                  <a:pt x="377466" y="6140798"/>
                  <a:pt x="299660" y="6080454"/>
                </a:cubicBezTo>
                <a:cubicBezTo>
                  <a:pt x="268606" y="6014324"/>
                  <a:pt x="244498" y="5964143"/>
                  <a:pt x="221239" y="5913249"/>
                </a:cubicBezTo>
                <a:cubicBezTo>
                  <a:pt x="210139" y="5897439"/>
                  <a:pt x="175369" y="5809427"/>
                  <a:pt x="160103" y="5775094"/>
                </a:cubicBezTo>
                <a:cubicBezTo>
                  <a:pt x="87298" y="5686529"/>
                  <a:pt x="103897" y="5672717"/>
                  <a:pt x="87873" y="5573809"/>
                </a:cubicBezTo>
                <a:cubicBezTo>
                  <a:pt x="76224" y="5541231"/>
                  <a:pt x="76748" y="5525076"/>
                  <a:pt x="57933" y="5490695"/>
                </a:cubicBezTo>
                <a:lnTo>
                  <a:pt x="30889" y="5398377"/>
                </a:lnTo>
                <a:lnTo>
                  <a:pt x="34140" y="5390971"/>
                </a:lnTo>
                <a:lnTo>
                  <a:pt x="35928" y="5390229"/>
                </a:lnTo>
                <a:lnTo>
                  <a:pt x="16968" y="5309266"/>
                </a:lnTo>
                <a:cubicBezTo>
                  <a:pt x="13970" y="5303642"/>
                  <a:pt x="-917" y="5289094"/>
                  <a:pt x="2490" y="5276920"/>
                </a:cubicBezTo>
                <a:lnTo>
                  <a:pt x="24907" y="5208159"/>
                </a:lnTo>
                <a:lnTo>
                  <a:pt x="31839" y="5162682"/>
                </a:lnTo>
                <a:cubicBezTo>
                  <a:pt x="28501" y="5155528"/>
                  <a:pt x="24609" y="5048935"/>
                  <a:pt x="18796" y="5043371"/>
                </a:cubicBezTo>
                <a:cubicBezTo>
                  <a:pt x="54584" y="4976689"/>
                  <a:pt x="5001" y="4985095"/>
                  <a:pt x="14358" y="4908985"/>
                </a:cubicBezTo>
                <a:cubicBezTo>
                  <a:pt x="17201" y="4816358"/>
                  <a:pt x="5675" y="4749418"/>
                  <a:pt x="4769" y="4643799"/>
                </a:cubicBezTo>
                <a:cubicBezTo>
                  <a:pt x="4111" y="4581455"/>
                  <a:pt x="-7137" y="4509050"/>
                  <a:pt x="7402" y="4395547"/>
                </a:cubicBezTo>
                <a:cubicBezTo>
                  <a:pt x="11591" y="4330720"/>
                  <a:pt x="28535" y="4313913"/>
                  <a:pt x="23462" y="4274064"/>
                </a:cubicBezTo>
                <a:cubicBezTo>
                  <a:pt x="22995" y="4245538"/>
                  <a:pt x="22530" y="4217012"/>
                  <a:pt x="22063" y="4188486"/>
                </a:cubicBezTo>
                <a:lnTo>
                  <a:pt x="24672" y="4170100"/>
                </a:lnTo>
                <a:lnTo>
                  <a:pt x="34973" y="4166123"/>
                </a:lnTo>
                <a:lnTo>
                  <a:pt x="26424" y="4120096"/>
                </a:lnTo>
                <a:cubicBezTo>
                  <a:pt x="28986" y="4109871"/>
                  <a:pt x="49338" y="4079429"/>
                  <a:pt x="47886" y="4066698"/>
                </a:cubicBezTo>
                <a:cubicBezTo>
                  <a:pt x="26522" y="4022850"/>
                  <a:pt x="34453" y="4030338"/>
                  <a:pt x="47327" y="3969172"/>
                </a:cubicBezTo>
                <a:cubicBezTo>
                  <a:pt x="40297" y="3948973"/>
                  <a:pt x="40044" y="3857354"/>
                  <a:pt x="53093" y="3844350"/>
                </a:cubicBezTo>
                <a:cubicBezTo>
                  <a:pt x="55739" y="3830819"/>
                  <a:pt x="50778" y="3815585"/>
                  <a:pt x="64866" y="3808459"/>
                </a:cubicBezTo>
                <a:cubicBezTo>
                  <a:pt x="81775" y="3797121"/>
                  <a:pt x="54599" y="3752382"/>
                  <a:pt x="74864" y="3757643"/>
                </a:cubicBezTo>
                <a:cubicBezTo>
                  <a:pt x="56224" y="3725828"/>
                  <a:pt x="74270" y="3660981"/>
                  <a:pt x="82640" y="3632606"/>
                </a:cubicBezTo>
                <a:cubicBezTo>
                  <a:pt x="85981" y="3582255"/>
                  <a:pt x="88778" y="3571708"/>
                  <a:pt x="89222" y="3534990"/>
                </a:cubicBezTo>
                <a:cubicBezTo>
                  <a:pt x="92019" y="3533125"/>
                  <a:pt x="80706" y="3481126"/>
                  <a:pt x="79835" y="3454133"/>
                </a:cubicBezTo>
                <a:cubicBezTo>
                  <a:pt x="78963" y="3427139"/>
                  <a:pt x="96173" y="3390611"/>
                  <a:pt x="83991" y="3373027"/>
                </a:cubicBezTo>
                <a:cubicBezTo>
                  <a:pt x="80767" y="3298527"/>
                  <a:pt x="69808" y="3290617"/>
                  <a:pt x="62958" y="3222737"/>
                </a:cubicBezTo>
                <a:cubicBezTo>
                  <a:pt x="59618" y="3146284"/>
                  <a:pt x="39695" y="3184007"/>
                  <a:pt x="49209" y="3118188"/>
                </a:cubicBezTo>
                <a:cubicBezTo>
                  <a:pt x="65221" y="3109217"/>
                  <a:pt x="85573" y="3024732"/>
                  <a:pt x="78480" y="3003808"/>
                </a:cubicBezTo>
                <a:cubicBezTo>
                  <a:pt x="78037" y="2966753"/>
                  <a:pt x="77812" y="2989870"/>
                  <a:pt x="77566" y="2944921"/>
                </a:cubicBezTo>
                <a:lnTo>
                  <a:pt x="94406" y="2877744"/>
                </a:lnTo>
                <a:cubicBezTo>
                  <a:pt x="87936" y="2880724"/>
                  <a:pt x="108480" y="2822146"/>
                  <a:pt x="108051" y="2807161"/>
                </a:cubicBezTo>
                <a:cubicBezTo>
                  <a:pt x="110507" y="2775643"/>
                  <a:pt x="80880" y="2769288"/>
                  <a:pt x="107377" y="2752347"/>
                </a:cubicBezTo>
                <a:lnTo>
                  <a:pt x="114975" y="2748299"/>
                </a:lnTo>
                <a:cubicBezTo>
                  <a:pt x="115205" y="2745962"/>
                  <a:pt x="115434" y="2743625"/>
                  <a:pt x="115663" y="2741288"/>
                </a:cubicBezTo>
                <a:cubicBezTo>
                  <a:pt x="115098" y="2737657"/>
                  <a:pt x="112995" y="2735847"/>
                  <a:pt x="107929" y="2737160"/>
                </a:cubicBezTo>
                <a:cubicBezTo>
                  <a:pt x="126569" y="2705347"/>
                  <a:pt x="119693" y="2699356"/>
                  <a:pt x="122707" y="2659631"/>
                </a:cubicBezTo>
                <a:cubicBezTo>
                  <a:pt x="135394" y="2612127"/>
                  <a:pt x="120483" y="2628594"/>
                  <a:pt x="145471" y="2573336"/>
                </a:cubicBezTo>
                <a:cubicBezTo>
                  <a:pt x="156086" y="2559732"/>
                  <a:pt x="170382" y="2541339"/>
                  <a:pt x="170626" y="2528057"/>
                </a:cubicBezTo>
                <a:lnTo>
                  <a:pt x="202713" y="2489594"/>
                </a:lnTo>
                <a:cubicBezTo>
                  <a:pt x="203853" y="2487774"/>
                  <a:pt x="204248" y="2473350"/>
                  <a:pt x="203650" y="2468303"/>
                </a:cubicBezTo>
                <a:lnTo>
                  <a:pt x="223316" y="2460480"/>
                </a:lnTo>
                <a:lnTo>
                  <a:pt x="215120" y="2423535"/>
                </a:lnTo>
                <a:lnTo>
                  <a:pt x="223455" y="2404394"/>
                </a:lnTo>
                <a:cubicBezTo>
                  <a:pt x="243490" y="2392610"/>
                  <a:pt x="229596" y="2347474"/>
                  <a:pt x="238853" y="2324643"/>
                </a:cubicBezTo>
                <a:cubicBezTo>
                  <a:pt x="239504" y="2297698"/>
                  <a:pt x="266477" y="2284202"/>
                  <a:pt x="272463" y="2255535"/>
                </a:cubicBezTo>
                <a:cubicBezTo>
                  <a:pt x="290597" y="2249648"/>
                  <a:pt x="306594" y="2207828"/>
                  <a:pt x="294092" y="2184679"/>
                </a:cubicBezTo>
                <a:lnTo>
                  <a:pt x="323221" y="2093132"/>
                </a:lnTo>
                <a:cubicBezTo>
                  <a:pt x="348282" y="2084587"/>
                  <a:pt x="366071" y="1985868"/>
                  <a:pt x="377324" y="1950235"/>
                </a:cubicBezTo>
                <a:cubicBezTo>
                  <a:pt x="397581" y="1920183"/>
                  <a:pt x="445208" y="1898905"/>
                  <a:pt x="457649" y="1861568"/>
                </a:cubicBezTo>
                <a:cubicBezTo>
                  <a:pt x="464664" y="1810687"/>
                  <a:pt x="447457" y="1869507"/>
                  <a:pt x="451972" y="1809499"/>
                </a:cubicBezTo>
                <a:cubicBezTo>
                  <a:pt x="450982" y="1754297"/>
                  <a:pt x="465413" y="1767680"/>
                  <a:pt x="474550" y="1693716"/>
                </a:cubicBezTo>
                <a:cubicBezTo>
                  <a:pt x="473258" y="1654244"/>
                  <a:pt x="481626" y="1627007"/>
                  <a:pt x="481301" y="1605195"/>
                </a:cubicBezTo>
                <a:cubicBezTo>
                  <a:pt x="490491" y="1568952"/>
                  <a:pt x="493569" y="1564518"/>
                  <a:pt x="497837" y="1516217"/>
                </a:cubicBezTo>
                <a:cubicBezTo>
                  <a:pt x="503639" y="1488452"/>
                  <a:pt x="534082" y="1457870"/>
                  <a:pt x="513281" y="1429841"/>
                </a:cubicBezTo>
                <a:cubicBezTo>
                  <a:pt x="527326" y="1412325"/>
                  <a:pt x="570430" y="1413592"/>
                  <a:pt x="550104" y="1380081"/>
                </a:cubicBezTo>
                <a:cubicBezTo>
                  <a:pt x="575583" y="1394128"/>
                  <a:pt x="551452" y="1335176"/>
                  <a:pt x="574526" y="1334891"/>
                </a:cubicBezTo>
                <a:cubicBezTo>
                  <a:pt x="593486" y="1336427"/>
                  <a:pt x="633157" y="1194568"/>
                  <a:pt x="638123" y="1185551"/>
                </a:cubicBezTo>
                <a:cubicBezTo>
                  <a:pt x="647468" y="1149210"/>
                  <a:pt x="657504" y="1148087"/>
                  <a:pt x="664747" y="1111168"/>
                </a:cubicBezTo>
                <a:cubicBezTo>
                  <a:pt x="679107" y="1057226"/>
                  <a:pt x="652121" y="1022543"/>
                  <a:pt x="664913" y="993353"/>
                </a:cubicBezTo>
                <a:cubicBezTo>
                  <a:pt x="684189" y="960214"/>
                  <a:pt x="707497" y="867450"/>
                  <a:pt x="721256" y="813953"/>
                </a:cubicBezTo>
                <a:cubicBezTo>
                  <a:pt x="734607" y="746430"/>
                  <a:pt x="738988" y="666470"/>
                  <a:pt x="745023" y="588218"/>
                </a:cubicBezTo>
                <a:cubicBezTo>
                  <a:pt x="735393" y="475380"/>
                  <a:pt x="719076" y="536119"/>
                  <a:pt x="725253" y="376479"/>
                </a:cubicBezTo>
                <a:lnTo>
                  <a:pt x="735457" y="280992"/>
                </a:lnTo>
                <a:cubicBezTo>
                  <a:pt x="735270" y="276227"/>
                  <a:pt x="742007" y="223140"/>
                  <a:pt x="741820" y="218374"/>
                </a:cubicBezTo>
                <a:lnTo>
                  <a:pt x="735299" y="188178"/>
                </a:lnTo>
                <a:lnTo>
                  <a:pt x="764938" y="152404"/>
                </a:lnTo>
                <a:cubicBezTo>
                  <a:pt x="776066" y="136342"/>
                  <a:pt x="783668" y="122048"/>
                  <a:pt x="802071" y="91810"/>
                </a:cubicBezTo>
                <a:lnTo>
                  <a:pt x="849585" y="3016"/>
                </a:lnTo>
                <a:close/>
              </a:path>
            </a:pathLst>
          </a:custGeom>
        </p:spPr>
      </p:pic>
    </p:spTree>
    <p:extLst>
      <p:ext uri="{BB962C8B-B14F-4D97-AF65-F5344CB8AC3E}">
        <p14:creationId xmlns:p14="http://schemas.microsoft.com/office/powerpoint/2010/main" val="345198714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1331648" cy="1978172"/>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36649" y="488969"/>
                  <a:pt x="9316893" y="491390"/>
                </a:cubicBezTo>
                <a:cubicBezTo>
                  <a:pt x="9298834" y="504511"/>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79948" y="576062"/>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407128" y="961344"/>
                </a:lnTo>
                <a:lnTo>
                  <a:pt x="8380548" y="987916"/>
                </a:lnTo>
                <a:lnTo>
                  <a:pt x="8379462" y="987106"/>
                </a:lnTo>
                <a:cubicBezTo>
                  <a:pt x="8376507" y="985864"/>
                  <a:pt x="8373362" y="986042"/>
                  <a:pt x="8369725" y="989186"/>
                </a:cubicBezTo>
                <a:cubicBezTo>
                  <a:pt x="8357221" y="990792"/>
                  <a:pt x="8319237" y="991089"/>
                  <a:pt x="8304438" y="996739"/>
                </a:cubicBezTo>
                <a:cubicBezTo>
                  <a:pt x="8297193" y="1005683"/>
                  <a:pt x="8289328" y="1014568"/>
                  <a:pt x="8280929" y="1023089"/>
                </a:cubicBezTo>
                <a:lnTo>
                  <a:pt x="8275760" y="1027772"/>
                </a:lnTo>
                <a:lnTo>
                  <a:pt x="8275478" y="1027605"/>
                </a:lnTo>
                <a:cubicBezTo>
                  <a:pt x="8273970" y="1028076"/>
                  <a:pt x="8272124" y="1029408"/>
                  <a:pt x="8269666"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43525" y="1179064"/>
                </a:lnTo>
                <a:lnTo>
                  <a:pt x="7685942" y="1233723"/>
                </a:lnTo>
                <a:lnTo>
                  <a:pt x="7586920" y="1261888"/>
                </a:lnTo>
                <a:cubicBezTo>
                  <a:pt x="7556723" y="1298911"/>
                  <a:pt x="7489186" y="1249860"/>
                  <a:pt x="7486100" y="1292563"/>
                </a:cubicBezTo>
                <a:cubicBezTo>
                  <a:pt x="7454875" y="1308356"/>
                  <a:pt x="7449202" y="1300366"/>
                  <a:pt x="7407190" y="1314737"/>
                </a:cubicBezTo>
                <a:cubicBezTo>
                  <a:pt x="7368386" y="1364011"/>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23400" y="1671703"/>
                  <a:pt x="5529437" y="1636968"/>
                </a:cubicBezTo>
                <a:cubicBezTo>
                  <a:pt x="5500069" y="1636638"/>
                  <a:pt x="5481558" y="1636672"/>
                  <a:pt x="5440853" y="1657958"/>
                </a:cubicBezTo>
                <a:cubicBezTo>
                  <a:pt x="5340428" y="1673293"/>
                  <a:pt x="5074771" y="1739921"/>
                  <a:pt x="4945936" y="1713743"/>
                </a:cubicBezTo>
                <a:cubicBezTo>
                  <a:pt x="4914142" y="1717597"/>
                  <a:pt x="4837317" y="1726609"/>
                  <a:pt x="4818446" y="1726895"/>
                </a:cubicBezTo>
                <a:lnTo>
                  <a:pt x="4813657" y="1730706"/>
                </a:lnTo>
                <a:lnTo>
                  <a:pt x="4759058" y="1766533"/>
                </a:lnTo>
                <a:cubicBezTo>
                  <a:pt x="4747481" y="1770744"/>
                  <a:pt x="4734604" y="1772921"/>
                  <a:pt x="4719749" y="1771811"/>
                </a:cubicBezTo>
                <a:cubicBezTo>
                  <a:pt x="4667035" y="1745585"/>
                  <a:pt x="4634134" y="1775931"/>
                  <a:pt x="4568686" y="1786141"/>
                </a:cubicBezTo>
                <a:cubicBezTo>
                  <a:pt x="4544667" y="1777910"/>
                  <a:pt x="4432547" y="1778168"/>
                  <a:pt x="4418751" y="1796932"/>
                </a:cubicBezTo>
                <a:cubicBezTo>
                  <a:pt x="4403360" y="1801488"/>
                  <a:pt x="4385278" y="1795746"/>
                  <a:pt x="4378377" y="1815528"/>
                </a:cubicBezTo>
                <a:cubicBezTo>
                  <a:pt x="4366870" y="1839461"/>
                  <a:pt x="4312575" y="1805339"/>
                  <a:pt x="4320575" y="1832722"/>
                </a:cubicBezTo>
                <a:cubicBezTo>
                  <a:pt x="4282030" y="1809397"/>
                  <a:pt x="4252210" y="1859755"/>
                  <a:pt x="4220200" y="1873173"/>
                </a:cubicBezTo>
                <a:cubicBezTo>
                  <a:pt x="4189784" y="1872580"/>
                  <a:pt x="4175475" y="1885756"/>
                  <a:pt x="4105361" y="1894711"/>
                </a:cubicBezTo>
                <a:cubicBezTo>
                  <a:pt x="4071894" y="1867524"/>
                  <a:pt x="4035294" y="1916372"/>
                  <a:pt x="3973223" y="1881015"/>
                </a:cubicBezTo>
                <a:cubicBezTo>
                  <a:pt x="3971330" y="1884974"/>
                  <a:pt x="3952843" y="1881390"/>
                  <a:pt x="3900992" y="1880603"/>
                </a:cubicBezTo>
                <a:cubicBezTo>
                  <a:pt x="3849141" y="1879815"/>
                  <a:pt x="3740259" y="1879432"/>
                  <a:pt x="3662119" y="1876289"/>
                </a:cubicBezTo>
                <a:cubicBezTo>
                  <a:pt x="3573420" y="1876991"/>
                  <a:pt x="3613412" y="1915150"/>
                  <a:pt x="3496919" y="1873180"/>
                </a:cubicBezTo>
                <a:cubicBezTo>
                  <a:pt x="3488062" y="1895719"/>
                  <a:pt x="3474293" y="1897950"/>
                  <a:pt x="3449433" y="1889681"/>
                </a:cubicBezTo>
                <a:cubicBezTo>
                  <a:pt x="3406553" y="1891629"/>
                  <a:pt x="3417350" y="1945453"/>
                  <a:pt x="3369766" y="1916653"/>
                </a:cubicBezTo>
                <a:cubicBezTo>
                  <a:pt x="3338805" y="1929531"/>
                  <a:pt x="3310151" y="1915620"/>
                  <a:pt x="3290336" y="1925039"/>
                </a:cubicBezTo>
                <a:lnTo>
                  <a:pt x="3224897" y="1943733"/>
                </a:lnTo>
                <a:cubicBezTo>
                  <a:pt x="3188693" y="1949271"/>
                  <a:pt x="3178540" y="1909145"/>
                  <a:pt x="3161463" y="1946591"/>
                </a:cubicBezTo>
                <a:lnTo>
                  <a:pt x="3157504" y="1957276"/>
                </a:lnTo>
                <a:lnTo>
                  <a:pt x="3115176" y="1943459"/>
                </a:lnTo>
                <a:cubicBezTo>
                  <a:pt x="3095397" y="1937281"/>
                  <a:pt x="3080878" y="1929976"/>
                  <a:pt x="3038835" y="1920210"/>
                </a:cubicBezTo>
                <a:cubicBezTo>
                  <a:pt x="3011900" y="1947086"/>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1037" y="1967486"/>
                  <a:pt x="2001803" y="1954594"/>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391573" y="1790862"/>
                  <a:pt x="1332568" y="1793149"/>
                </a:cubicBezTo>
                <a:cubicBezTo>
                  <a:pt x="1236287" y="1833446"/>
                  <a:pt x="1335185" y="1756546"/>
                  <a:pt x="1186881" y="1768613"/>
                </a:cubicBezTo>
                <a:cubicBezTo>
                  <a:pt x="1178443" y="1775469"/>
                  <a:pt x="1160576" y="1767918"/>
                  <a:pt x="1162595" y="1758337"/>
                </a:cubicBezTo>
                <a:cubicBezTo>
                  <a:pt x="1153167" y="1761117"/>
                  <a:pt x="1130472" y="1779083"/>
                  <a:pt x="1128523" y="1763621"/>
                </a:cubicBezTo>
                <a:cubicBezTo>
                  <a:pt x="1081415" y="1760756"/>
                  <a:pt x="1034361" y="1768718"/>
                  <a:pt x="991903" y="1786741"/>
                </a:cubicBezTo>
                <a:cubicBezTo>
                  <a:pt x="966383" y="1781126"/>
                  <a:pt x="949501" y="1831241"/>
                  <a:pt x="883960" y="1822386"/>
                </a:cubicBezTo>
                <a:cubicBezTo>
                  <a:pt x="831931" y="1790865"/>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4B154A9-FBF1-7B0E-56F6-896287D8B7EE}"/>
              </a:ext>
            </a:extLst>
          </p:cNvPr>
          <p:cNvSpPr>
            <a:spLocks noGrp="1"/>
          </p:cNvSpPr>
          <p:nvPr>
            <p:ph type="title"/>
          </p:nvPr>
        </p:nvSpPr>
        <p:spPr>
          <a:xfrm>
            <a:off x="1050879" y="609601"/>
            <a:ext cx="9810604" cy="1216024"/>
          </a:xfrm>
        </p:spPr>
        <p:txBody>
          <a:bodyPr>
            <a:normAutofit/>
          </a:bodyPr>
          <a:lstStyle/>
          <a:p>
            <a:r>
              <a:rPr lang="en-GB" dirty="0"/>
              <a:t>Co-production </a:t>
            </a:r>
          </a:p>
        </p:txBody>
      </p:sp>
      <p:sp>
        <p:nvSpPr>
          <p:cNvPr id="3" name="Content Placeholder 2">
            <a:extLst>
              <a:ext uri="{FF2B5EF4-FFF2-40B4-BE49-F238E27FC236}">
                <a16:creationId xmlns:a16="http://schemas.microsoft.com/office/drawing/2014/main" id="{05F0B002-1C5F-FB67-1E34-13A8B5E5BD15}"/>
              </a:ext>
            </a:extLst>
          </p:cNvPr>
          <p:cNvSpPr>
            <a:spLocks noGrp="1"/>
          </p:cNvSpPr>
          <p:nvPr>
            <p:ph idx="1"/>
          </p:nvPr>
        </p:nvSpPr>
        <p:spPr>
          <a:xfrm>
            <a:off x="97809" y="2296161"/>
            <a:ext cx="6352616" cy="3846012"/>
          </a:xfrm>
        </p:spPr>
        <p:txBody>
          <a:bodyPr>
            <a:normAutofit/>
          </a:bodyPr>
          <a:lstStyle/>
          <a:p>
            <a:pPr marL="0" indent="0">
              <a:buNone/>
            </a:pPr>
            <a:r>
              <a:rPr lang="en-GB" dirty="0"/>
              <a:t>Swansea City Council produced their wellbeing plan detailing their long term objectives for 2040. </a:t>
            </a:r>
          </a:p>
          <a:p>
            <a:pPr marL="0" indent="0">
              <a:buNone/>
            </a:pPr>
            <a:r>
              <a:rPr lang="en-GB" dirty="0"/>
              <a:t>Within the plan they have identified: </a:t>
            </a:r>
          </a:p>
          <a:p>
            <a:r>
              <a:rPr lang="en-GB" dirty="0"/>
              <a:t>Children have the best start in life to be the best that they can be</a:t>
            </a:r>
          </a:p>
          <a:p>
            <a:r>
              <a:rPr lang="en-GB" dirty="0"/>
              <a:t>People live and age well</a:t>
            </a:r>
          </a:p>
          <a:p>
            <a:r>
              <a:rPr lang="en-GB" dirty="0"/>
              <a:t>Build stronger communities</a:t>
            </a:r>
          </a:p>
          <a:p>
            <a:r>
              <a:rPr lang="en-GB" dirty="0"/>
              <a:t>Working with nature</a:t>
            </a:r>
          </a:p>
        </p:txBody>
      </p:sp>
      <p:sp>
        <p:nvSpPr>
          <p:cNvPr id="14" name="Freeform: Shape 13">
            <a:extLst>
              <a:ext uri="{FF2B5EF4-FFF2-40B4-BE49-F238E27FC236}">
                <a16:creationId xmlns:a16="http://schemas.microsoft.com/office/drawing/2014/main" id="{C64E267B-3F5A-4357-9E7F-C5FBE5D3B1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50426" y="5902730"/>
            <a:ext cx="5741575" cy="955271"/>
          </a:xfrm>
          <a:custGeom>
            <a:avLst/>
            <a:gdLst>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379005 w 5741575"/>
              <a:gd name="connsiteY21" fmla="*/ 878900 h 955271"/>
              <a:gd name="connsiteX22" fmla="*/ 585428 w 5741575"/>
              <a:gd name="connsiteY22" fmla="*/ 826440 h 955271"/>
              <a:gd name="connsiteX23" fmla="*/ 787156 w 5741575"/>
              <a:gd name="connsiteY23" fmla="*/ 838447 h 955271"/>
              <a:gd name="connsiteX24" fmla="*/ 898586 w 5741575"/>
              <a:gd name="connsiteY24" fmla="*/ 808502 h 955271"/>
              <a:gd name="connsiteX25" fmla="*/ 924063 w 5741575"/>
              <a:gd name="connsiteY25" fmla="*/ 770210 h 955271"/>
              <a:gd name="connsiteX26" fmla="*/ 1212574 w 5741575"/>
              <a:gd name="connsiteY26" fmla="*/ 724238 h 955271"/>
              <a:gd name="connsiteX27" fmla="*/ 1280768 w 5741575"/>
              <a:gd name="connsiteY27" fmla="*/ 699122 h 955271"/>
              <a:gd name="connsiteX28" fmla="*/ 1352027 w 5741575"/>
              <a:gd name="connsiteY28" fmla="*/ 704323 h 955271"/>
              <a:gd name="connsiteX29" fmla="*/ 1374314 w 5741575"/>
              <a:gd name="connsiteY29" fmla="*/ 688815 h 955271"/>
              <a:gd name="connsiteX30" fmla="*/ 1378034 w 5741575"/>
              <a:gd name="connsiteY30" fmla="*/ 685842 h 955271"/>
              <a:gd name="connsiteX31" fmla="*/ 1395604 w 5741575"/>
              <a:gd name="connsiteY31" fmla="*/ 680460 h 955271"/>
              <a:gd name="connsiteX32" fmla="*/ 1397206 w 5741575"/>
              <a:gd name="connsiteY32" fmla="*/ 670793 h 955271"/>
              <a:gd name="connsiteX33" fmla="*/ 1421250 w 5741575"/>
              <a:gd name="connsiteY33" fmla="*/ 656855 h 955271"/>
              <a:gd name="connsiteX34" fmla="*/ 1454524 w 5741575"/>
              <a:gd name="connsiteY34" fmla="*/ 649224 h 955271"/>
              <a:gd name="connsiteX35" fmla="*/ 1616217 w 5741575"/>
              <a:gd name="connsiteY35" fmla="*/ 622107 h 955271"/>
              <a:gd name="connsiteX36" fmla="*/ 1710928 w 5741575"/>
              <a:gd name="connsiteY36" fmla="*/ 600666 h 955271"/>
              <a:gd name="connsiteX37" fmla="*/ 1743718 w 5741575"/>
              <a:gd name="connsiteY37" fmla="*/ 584327 h 955271"/>
              <a:gd name="connsiteX38" fmla="*/ 1791651 w 5741575"/>
              <a:gd name="connsiteY38" fmla="*/ 567019 h 955271"/>
              <a:gd name="connsiteX39" fmla="*/ 1873778 w 5741575"/>
              <a:gd name="connsiteY39" fmla="*/ 530130 h 955271"/>
              <a:gd name="connsiteX40" fmla="*/ 1988411 w 5741575"/>
              <a:gd name="connsiteY40" fmla="*/ 491599 h 955271"/>
              <a:gd name="connsiteX41" fmla="*/ 2085507 w 5741575"/>
              <a:gd name="connsiteY41" fmla="*/ 498527 h 955271"/>
              <a:gd name="connsiteX42" fmla="*/ 2090767 w 5741575"/>
              <a:gd name="connsiteY42" fmla="*/ 490616 h 955271"/>
              <a:gd name="connsiteX43" fmla="*/ 2151143 w 5741575"/>
              <a:gd name="connsiteY43" fmla="*/ 478332 h 955271"/>
              <a:gd name="connsiteX44" fmla="*/ 2378710 w 5741575"/>
              <a:gd name="connsiteY44" fmla="*/ 477570 h 955271"/>
              <a:gd name="connsiteX45" fmla="*/ 2496256 w 5741575"/>
              <a:gd name="connsiteY45" fmla="*/ 452396 h 955271"/>
              <a:gd name="connsiteX46" fmla="*/ 2535387 w 5741575"/>
              <a:gd name="connsiteY46" fmla="*/ 436645 h 955271"/>
              <a:gd name="connsiteX47" fmla="*/ 2601109 w 5741575"/>
              <a:gd name="connsiteY47" fmla="*/ 410678 h 955271"/>
              <a:gd name="connsiteX48" fmla="*/ 2643855 w 5741575"/>
              <a:gd name="connsiteY48" fmla="*/ 374482 h 955271"/>
              <a:gd name="connsiteX49" fmla="*/ 2657726 w 5741575"/>
              <a:gd name="connsiteY49" fmla="*/ 365841 h 955271"/>
              <a:gd name="connsiteX50" fmla="*/ 2687125 w 5741575"/>
              <a:gd name="connsiteY50" fmla="*/ 366820 h 955271"/>
              <a:gd name="connsiteX51" fmla="*/ 2697479 w 5741575"/>
              <a:gd name="connsiteY51" fmla="*/ 361430 h 955271"/>
              <a:gd name="connsiteX52" fmla="*/ 2701547 w 5741575"/>
              <a:gd name="connsiteY52" fmla="*/ 361545 h 955271"/>
              <a:gd name="connsiteX53" fmla="*/ 2711054 w 5741575"/>
              <a:gd name="connsiteY53" fmla="*/ 360597 h 955271"/>
              <a:gd name="connsiteX54" fmla="*/ 2710438 w 5741575"/>
              <a:gd name="connsiteY54" fmla="*/ 366958 h 955271"/>
              <a:gd name="connsiteX55" fmla="*/ 2722936 w 5741575"/>
              <a:gd name="connsiteY55" fmla="*/ 377633 h 955271"/>
              <a:gd name="connsiteX56" fmla="*/ 2777227 w 5741575"/>
              <a:gd name="connsiteY56" fmla="*/ 368972 h 955271"/>
              <a:gd name="connsiteX57" fmla="*/ 2779510 w 5741575"/>
              <a:gd name="connsiteY57" fmla="*/ 361652 h 955271"/>
              <a:gd name="connsiteX58" fmla="*/ 2786278 w 5741575"/>
              <a:gd name="connsiteY58" fmla="*/ 359869 h 955271"/>
              <a:gd name="connsiteX59" fmla="*/ 2792101 w 5741575"/>
              <a:gd name="connsiteY59" fmla="*/ 365927 h 955271"/>
              <a:gd name="connsiteX60" fmla="*/ 2885545 w 5741575"/>
              <a:gd name="connsiteY60" fmla="*/ 372818 h 955271"/>
              <a:gd name="connsiteX61" fmla="*/ 3009558 w 5741575"/>
              <a:gd name="connsiteY61" fmla="*/ 370573 h 955271"/>
              <a:gd name="connsiteX62" fmla="*/ 3095010 w 5741575"/>
              <a:gd name="connsiteY62" fmla="*/ 332454 h 955271"/>
              <a:gd name="connsiteX63" fmla="*/ 3103742 w 5741575"/>
              <a:gd name="connsiteY63" fmla="*/ 337974 h 955271"/>
              <a:gd name="connsiteX64" fmla="*/ 3165093 w 5741575"/>
              <a:gd name="connsiteY64" fmla="*/ 329459 h 955271"/>
              <a:gd name="connsiteX65" fmla="*/ 3373785 w 5741575"/>
              <a:gd name="connsiteY65" fmla="*/ 255680 h 955271"/>
              <a:gd name="connsiteX66" fmla="*/ 3493851 w 5741575"/>
              <a:gd name="connsiteY66" fmla="*/ 240255 h 955271"/>
              <a:gd name="connsiteX67" fmla="*/ 3537470 w 5741575"/>
              <a:gd name="connsiteY67" fmla="*/ 241867 h 955271"/>
              <a:gd name="connsiteX68" fmla="*/ 3610489 w 5741575"/>
              <a:gd name="connsiteY68" fmla="*/ 244128 h 955271"/>
              <a:gd name="connsiteX69" fmla="*/ 3667539 w 5741575"/>
              <a:gd name="connsiteY69" fmla="*/ 263271 h 955271"/>
              <a:gd name="connsiteX70" fmla="*/ 3727614 w 5741575"/>
              <a:gd name="connsiteY70" fmla="*/ 258245 h 955271"/>
              <a:gd name="connsiteX71" fmla="*/ 3738369 w 5741575"/>
              <a:gd name="connsiteY71" fmla="*/ 234506 h 955271"/>
              <a:gd name="connsiteX72" fmla="*/ 3803670 w 5741575"/>
              <a:gd name="connsiteY72" fmla="*/ 236457 h 955271"/>
              <a:gd name="connsiteX73" fmla="*/ 3903080 w 5741575"/>
              <a:gd name="connsiteY73" fmla="*/ 241890 h 955271"/>
              <a:gd name="connsiteX74" fmla="*/ 3959588 w 5741575"/>
              <a:gd name="connsiteY74" fmla="*/ 239195 h 955271"/>
              <a:gd name="connsiteX75" fmla="*/ 4114838 w 5741575"/>
              <a:gd name="connsiteY75" fmla="*/ 238165 h 955271"/>
              <a:gd name="connsiteX76" fmla="*/ 4271023 w 5741575"/>
              <a:gd name="connsiteY76" fmla="*/ 241959 h 955271"/>
              <a:gd name="connsiteX77" fmla="*/ 4367397 w 5741575"/>
              <a:gd name="connsiteY77" fmla="*/ 271442 h 955271"/>
              <a:gd name="connsiteX78" fmla="*/ 4495366 w 5741575"/>
              <a:gd name="connsiteY78" fmla="*/ 271618 h 955271"/>
              <a:gd name="connsiteX79" fmla="*/ 4517347 w 5741575"/>
              <a:gd name="connsiteY79" fmla="*/ 275639 h 955271"/>
              <a:gd name="connsiteX80" fmla="*/ 4546116 w 5741575"/>
              <a:gd name="connsiteY80" fmla="*/ 268568 h 955271"/>
              <a:gd name="connsiteX81" fmla="*/ 4661259 w 5741575"/>
              <a:gd name="connsiteY81" fmla="*/ 238966 h 955271"/>
              <a:gd name="connsiteX82" fmla="*/ 4750403 w 5741575"/>
              <a:gd name="connsiteY82" fmla="*/ 204364 h 955271"/>
              <a:gd name="connsiteX83" fmla="*/ 4867614 w 5741575"/>
              <a:gd name="connsiteY83" fmla="*/ 208668 h 955271"/>
              <a:gd name="connsiteX84" fmla="*/ 4937036 w 5741575"/>
              <a:gd name="connsiteY84" fmla="*/ 195446 h 955271"/>
              <a:gd name="connsiteX85" fmla="*/ 5047626 w 5741575"/>
              <a:gd name="connsiteY85" fmla="*/ 149604 h 955271"/>
              <a:gd name="connsiteX86" fmla="*/ 5200247 w 5741575"/>
              <a:gd name="connsiteY86" fmla="*/ 142695 h 955271"/>
              <a:gd name="connsiteX87" fmla="*/ 5235691 w 5741575"/>
              <a:gd name="connsiteY87" fmla="*/ 173330 h 955271"/>
              <a:gd name="connsiteX88" fmla="*/ 5280133 w 5741575"/>
              <a:gd name="connsiteY88" fmla="*/ 189342 h 955271"/>
              <a:gd name="connsiteX89" fmla="*/ 5291963 w 5741575"/>
              <a:gd name="connsiteY89" fmla="*/ 139446 h 955271"/>
              <a:gd name="connsiteX90" fmla="*/ 5418472 w 5741575"/>
              <a:gd name="connsiteY90" fmla="*/ 89163 h 955271"/>
              <a:gd name="connsiteX91" fmla="*/ 5482354 w 5741575"/>
              <a:gd name="connsiteY91" fmla="*/ 69470 h 955271"/>
              <a:gd name="connsiteX92" fmla="*/ 5583280 w 5741575"/>
              <a:gd name="connsiteY92" fmla="*/ 49787 h 955271"/>
              <a:gd name="connsiteX93" fmla="*/ 5613766 w 5741575"/>
              <a:gd name="connsiteY93" fmla="*/ 41855 h 955271"/>
              <a:gd name="connsiteX94" fmla="*/ 5684952 w 5741575"/>
              <a:gd name="connsiteY94" fmla="*/ 26088 h 955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5741575" h="955271">
                <a:moveTo>
                  <a:pt x="5741575" y="0"/>
                </a:moveTo>
                <a:lnTo>
                  <a:pt x="5741575" y="955271"/>
                </a:lnTo>
                <a:lnTo>
                  <a:pt x="0" y="955271"/>
                </a:lnTo>
                <a:lnTo>
                  <a:pt x="8558" y="953971"/>
                </a:lnTo>
                <a:lnTo>
                  <a:pt x="16894" y="953847"/>
                </a:lnTo>
                <a:cubicBezTo>
                  <a:pt x="22474" y="953361"/>
                  <a:pt x="25973" y="952524"/>
                  <a:pt x="28156" y="951374"/>
                </a:cubicBezTo>
                <a:cubicBezTo>
                  <a:pt x="28201" y="951240"/>
                  <a:pt x="28247" y="951105"/>
                  <a:pt x="28293" y="950971"/>
                </a:cubicBezTo>
                <a:lnTo>
                  <a:pt x="39115" y="949326"/>
                </a:lnTo>
                <a:cubicBezTo>
                  <a:pt x="57701" y="947335"/>
                  <a:pt x="76089" y="946141"/>
                  <a:pt x="93851" y="945611"/>
                </a:cubicBezTo>
                <a:cubicBezTo>
                  <a:pt x="99905" y="923404"/>
                  <a:pt x="170209" y="932855"/>
                  <a:pt x="148657" y="898134"/>
                </a:cubicBezTo>
                <a:cubicBezTo>
                  <a:pt x="172173" y="896348"/>
                  <a:pt x="191809" y="908449"/>
                  <a:pt x="174554" y="886351"/>
                </a:cubicBezTo>
                <a:cubicBezTo>
                  <a:pt x="182014" y="885083"/>
                  <a:pt x="185699" y="882087"/>
                  <a:pt x="187633" y="878226"/>
                </a:cubicBezTo>
                <a:cubicBezTo>
                  <a:pt x="187742" y="877663"/>
                  <a:pt x="187852" y="877101"/>
                  <a:pt x="187961" y="876538"/>
                </a:cubicBezTo>
                <a:lnTo>
                  <a:pt x="240501" y="873150"/>
                </a:lnTo>
                <a:lnTo>
                  <a:pt x="246345" y="869942"/>
                </a:lnTo>
                <a:lnTo>
                  <a:pt x="282041" y="871263"/>
                </a:lnTo>
                <a:lnTo>
                  <a:pt x="299711" y="870064"/>
                </a:lnTo>
                <a:lnTo>
                  <a:pt x="306299" y="873609"/>
                </a:lnTo>
                <a:cubicBezTo>
                  <a:pt x="312531" y="875279"/>
                  <a:pt x="320316" y="874896"/>
                  <a:pt x="331571" y="869866"/>
                </a:cubicBezTo>
                <a:lnTo>
                  <a:pt x="333872" y="867971"/>
                </a:lnTo>
                <a:lnTo>
                  <a:pt x="356953" y="870334"/>
                </a:lnTo>
                <a:cubicBezTo>
                  <a:pt x="364772" y="872042"/>
                  <a:pt x="372199" y="874762"/>
                  <a:pt x="379005" y="878900"/>
                </a:cubicBezTo>
                <a:cubicBezTo>
                  <a:pt x="436788" y="836391"/>
                  <a:pt x="512367" y="847456"/>
                  <a:pt x="585428" y="826440"/>
                </a:cubicBezTo>
                <a:cubicBezTo>
                  <a:pt x="600236" y="776571"/>
                  <a:pt x="751447" y="800939"/>
                  <a:pt x="787156" y="838447"/>
                </a:cubicBezTo>
                <a:cubicBezTo>
                  <a:pt x="767750" y="789794"/>
                  <a:pt x="977582" y="857915"/>
                  <a:pt x="898586" y="808502"/>
                </a:cubicBezTo>
                <a:cubicBezTo>
                  <a:pt x="926099" y="807167"/>
                  <a:pt x="944922" y="782490"/>
                  <a:pt x="924063" y="770210"/>
                </a:cubicBezTo>
                <a:cubicBezTo>
                  <a:pt x="1015917" y="786259"/>
                  <a:pt x="1117953" y="728408"/>
                  <a:pt x="1212574" y="724238"/>
                </a:cubicBezTo>
                <a:cubicBezTo>
                  <a:pt x="1245879" y="677520"/>
                  <a:pt x="1233543" y="716744"/>
                  <a:pt x="1280768" y="699122"/>
                </a:cubicBezTo>
                <a:cubicBezTo>
                  <a:pt x="1280824" y="735474"/>
                  <a:pt x="1333787" y="667235"/>
                  <a:pt x="1352027" y="704323"/>
                </a:cubicBezTo>
                <a:cubicBezTo>
                  <a:pt x="1360044" y="699941"/>
                  <a:pt x="1367234" y="694526"/>
                  <a:pt x="1374314" y="688815"/>
                </a:cubicBezTo>
                <a:lnTo>
                  <a:pt x="1378034" y="685842"/>
                </a:lnTo>
                <a:lnTo>
                  <a:pt x="1395604" y="680460"/>
                </a:lnTo>
                <a:lnTo>
                  <a:pt x="1397206" y="670793"/>
                </a:lnTo>
                <a:lnTo>
                  <a:pt x="1421250" y="656855"/>
                </a:lnTo>
                <a:cubicBezTo>
                  <a:pt x="1430770" y="652893"/>
                  <a:pt x="1441623" y="650105"/>
                  <a:pt x="1454524" y="649224"/>
                </a:cubicBezTo>
                <a:cubicBezTo>
                  <a:pt x="1502655" y="660482"/>
                  <a:pt x="1556151" y="606226"/>
                  <a:pt x="1616217" y="622107"/>
                </a:cubicBezTo>
                <a:cubicBezTo>
                  <a:pt x="1637755" y="624837"/>
                  <a:pt x="1701030" y="614257"/>
                  <a:pt x="1710928" y="600666"/>
                </a:cubicBezTo>
                <a:cubicBezTo>
                  <a:pt x="1723693" y="596072"/>
                  <a:pt x="1739861" y="597834"/>
                  <a:pt x="1743718" y="584327"/>
                </a:cubicBezTo>
                <a:cubicBezTo>
                  <a:pt x="1751098" y="567647"/>
                  <a:pt x="1801421" y="583831"/>
                  <a:pt x="1791651" y="567019"/>
                </a:cubicBezTo>
                <a:cubicBezTo>
                  <a:pt x="1827282" y="577929"/>
                  <a:pt x="1847642" y="542228"/>
                  <a:pt x="1873778" y="530130"/>
                </a:cubicBezTo>
                <a:cubicBezTo>
                  <a:pt x="1902425" y="541995"/>
                  <a:pt x="1929013" y="504913"/>
                  <a:pt x="1988411" y="491599"/>
                </a:cubicBezTo>
                <a:cubicBezTo>
                  <a:pt x="2020077" y="505546"/>
                  <a:pt x="2028363" y="482381"/>
                  <a:pt x="2085507" y="498527"/>
                </a:cubicBezTo>
                <a:cubicBezTo>
                  <a:pt x="2086719" y="495769"/>
                  <a:pt x="2088490" y="493104"/>
                  <a:pt x="2090767" y="490616"/>
                </a:cubicBezTo>
                <a:cubicBezTo>
                  <a:pt x="2103992" y="476161"/>
                  <a:pt x="2131025" y="470659"/>
                  <a:pt x="2151143" y="478332"/>
                </a:cubicBezTo>
                <a:cubicBezTo>
                  <a:pt x="2240088" y="497642"/>
                  <a:pt x="2310118" y="483043"/>
                  <a:pt x="2378710" y="477570"/>
                </a:cubicBezTo>
                <a:cubicBezTo>
                  <a:pt x="2454975" y="467585"/>
                  <a:pt x="2391576" y="437831"/>
                  <a:pt x="2496256" y="452396"/>
                </a:cubicBezTo>
                <a:cubicBezTo>
                  <a:pt x="2501503" y="436899"/>
                  <a:pt x="2513119" y="433980"/>
                  <a:pt x="2535387" y="436645"/>
                </a:cubicBezTo>
                <a:cubicBezTo>
                  <a:pt x="2572084" y="430778"/>
                  <a:pt x="2557124" y="397207"/>
                  <a:pt x="2601109" y="410678"/>
                </a:cubicBezTo>
                <a:cubicBezTo>
                  <a:pt x="2588000" y="393616"/>
                  <a:pt x="2667428" y="390302"/>
                  <a:pt x="2643855" y="374482"/>
                </a:cubicBezTo>
                <a:cubicBezTo>
                  <a:pt x="2648277" y="369169"/>
                  <a:pt x="2652937" y="366761"/>
                  <a:pt x="2657726" y="365841"/>
                </a:cubicBezTo>
                <a:cubicBezTo>
                  <a:pt x="2667303" y="363999"/>
                  <a:pt x="2677395" y="368107"/>
                  <a:pt x="2687125" y="366820"/>
                </a:cubicBezTo>
                <a:lnTo>
                  <a:pt x="2697479" y="361430"/>
                </a:lnTo>
                <a:lnTo>
                  <a:pt x="2701547" y="361545"/>
                </a:lnTo>
                <a:lnTo>
                  <a:pt x="2711054" y="360597"/>
                </a:lnTo>
                <a:lnTo>
                  <a:pt x="2710438" y="366958"/>
                </a:lnTo>
                <a:cubicBezTo>
                  <a:pt x="2708955" y="373111"/>
                  <a:pt x="2708038" y="379788"/>
                  <a:pt x="2722936" y="377633"/>
                </a:cubicBezTo>
                <a:cubicBezTo>
                  <a:pt x="2753511" y="370170"/>
                  <a:pt x="2766475" y="394972"/>
                  <a:pt x="2777227" y="368972"/>
                </a:cubicBezTo>
                <a:lnTo>
                  <a:pt x="2779510" y="361652"/>
                </a:lnTo>
                <a:lnTo>
                  <a:pt x="2786278" y="359869"/>
                </a:lnTo>
                <a:cubicBezTo>
                  <a:pt x="2789994" y="359750"/>
                  <a:pt x="2792255" y="361281"/>
                  <a:pt x="2792101" y="365927"/>
                </a:cubicBezTo>
                <a:cubicBezTo>
                  <a:pt x="2819315" y="344279"/>
                  <a:pt x="2855630" y="370297"/>
                  <a:pt x="2885545" y="372818"/>
                </a:cubicBezTo>
                <a:cubicBezTo>
                  <a:pt x="2905895" y="352581"/>
                  <a:pt x="2948591" y="377825"/>
                  <a:pt x="3009558" y="370573"/>
                </a:cubicBezTo>
                <a:cubicBezTo>
                  <a:pt x="3031640" y="347442"/>
                  <a:pt x="3050695" y="365935"/>
                  <a:pt x="3095010" y="332454"/>
                </a:cubicBezTo>
                <a:cubicBezTo>
                  <a:pt x="3097485" y="334582"/>
                  <a:pt x="3100426" y="336441"/>
                  <a:pt x="3103742" y="337974"/>
                </a:cubicBezTo>
                <a:cubicBezTo>
                  <a:pt x="3123005" y="346878"/>
                  <a:pt x="3150475" y="343067"/>
                  <a:pt x="3165093" y="329459"/>
                </a:cubicBezTo>
                <a:cubicBezTo>
                  <a:pt x="3236951" y="282673"/>
                  <a:pt x="3308286" y="273118"/>
                  <a:pt x="3373785" y="255680"/>
                </a:cubicBezTo>
                <a:cubicBezTo>
                  <a:pt x="3448540" y="239861"/>
                  <a:pt x="3405238" y="287846"/>
                  <a:pt x="3493851" y="240255"/>
                </a:cubicBezTo>
                <a:cubicBezTo>
                  <a:pt x="3506326" y="252723"/>
                  <a:pt x="3518405" y="251593"/>
                  <a:pt x="3537470" y="241867"/>
                </a:cubicBezTo>
                <a:cubicBezTo>
                  <a:pt x="3573967" y="235226"/>
                  <a:pt x="3576893" y="270855"/>
                  <a:pt x="3610489" y="244128"/>
                </a:cubicBezTo>
                <a:cubicBezTo>
                  <a:pt x="3606935" y="264036"/>
                  <a:pt x="3681284" y="241075"/>
                  <a:pt x="3667539" y="263271"/>
                </a:cubicBezTo>
                <a:cubicBezTo>
                  <a:pt x="3694251" y="276940"/>
                  <a:pt x="3701441" y="246803"/>
                  <a:pt x="3727614" y="258245"/>
                </a:cubicBezTo>
                <a:cubicBezTo>
                  <a:pt x="3754952" y="257751"/>
                  <a:pt x="3708960" y="240314"/>
                  <a:pt x="3738369" y="234506"/>
                </a:cubicBezTo>
                <a:cubicBezTo>
                  <a:pt x="3774580" y="230879"/>
                  <a:pt x="3768868" y="196201"/>
                  <a:pt x="3803670" y="236457"/>
                </a:cubicBezTo>
                <a:cubicBezTo>
                  <a:pt x="3839567" y="220301"/>
                  <a:pt x="3850064" y="239151"/>
                  <a:pt x="3903080" y="241890"/>
                </a:cubicBezTo>
                <a:cubicBezTo>
                  <a:pt x="3922859" y="227800"/>
                  <a:pt x="3941005" y="230826"/>
                  <a:pt x="3959588" y="239195"/>
                </a:cubicBezTo>
                <a:cubicBezTo>
                  <a:pt x="4009252" y="229421"/>
                  <a:pt x="4057491" y="239376"/>
                  <a:pt x="4114838" y="238165"/>
                </a:cubicBezTo>
                <a:cubicBezTo>
                  <a:pt x="4173784" y="217210"/>
                  <a:pt x="4209756" y="243378"/>
                  <a:pt x="4271023" y="241959"/>
                </a:cubicBezTo>
                <a:cubicBezTo>
                  <a:pt x="4326191" y="205535"/>
                  <a:pt x="4316856" y="279258"/>
                  <a:pt x="4367397" y="271442"/>
                </a:cubicBezTo>
                <a:cubicBezTo>
                  <a:pt x="4446016" y="235091"/>
                  <a:pt x="4369000" y="295343"/>
                  <a:pt x="4495366" y="271618"/>
                </a:cubicBezTo>
                <a:cubicBezTo>
                  <a:pt x="4501905" y="266287"/>
                  <a:pt x="4518077" y="269240"/>
                  <a:pt x="4517347" y="275639"/>
                </a:cubicBezTo>
                <a:cubicBezTo>
                  <a:pt x="4525170" y="272832"/>
                  <a:pt x="4542809" y="258800"/>
                  <a:pt x="4546116" y="268568"/>
                </a:cubicBezTo>
                <a:cubicBezTo>
                  <a:pt x="4586961" y="265354"/>
                  <a:pt x="4626617" y="255160"/>
                  <a:pt x="4661259" y="238966"/>
                </a:cubicBezTo>
                <a:cubicBezTo>
                  <a:pt x="4741966" y="247639"/>
                  <a:pt x="4693066" y="205693"/>
                  <a:pt x="4750403" y="204364"/>
                </a:cubicBezTo>
                <a:cubicBezTo>
                  <a:pt x="4798501" y="219113"/>
                  <a:pt x="4813319" y="201253"/>
                  <a:pt x="4867614" y="208668"/>
                </a:cubicBezTo>
                <a:cubicBezTo>
                  <a:pt x="4881621" y="174373"/>
                  <a:pt x="4917566" y="206761"/>
                  <a:pt x="4937036" y="195446"/>
                </a:cubicBezTo>
                <a:cubicBezTo>
                  <a:pt x="4974214" y="229763"/>
                  <a:pt x="5013321" y="152474"/>
                  <a:pt x="5047626" y="149604"/>
                </a:cubicBezTo>
                <a:cubicBezTo>
                  <a:pt x="5106046" y="150576"/>
                  <a:pt x="5172786" y="183138"/>
                  <a:pt x="5200247" y="142695"/>
                </a:cubicBezTo>
                <a:cubicBezTo>
                  <a:pt x="5206135" y="157748"/>
                  <a:pt x="5203071" y="179288"/>
                  <a:pt x="5235691" y="173330"/>
                </a:cubicBezTo>
                <a:cubicBezTo>
                  <a:pt x="5249654" y="179935"/>
                  <a:pt x="5254450" y="203448"/>
                  <a:pt x="5280133" y="189342"/>
                </a:cubicBezTo>
                <a:cubicBezTo>
                  <a:pt x="5244836" y="171370"/>
                  <a:pt x="5299493" y="163568"/>
                  <a:pt x="5291963" y="139446"/>
                </a:cubicBezTo>
                <a:cubicBezTo>
                  <a:pt x="5331555" y="120349"/>
                  <a:pt x="5427790" y="132865"/>
                  <a:pt x="5418472" y="89163"/>
                </a:cubicBezTo>
                <a:cubicBezTo>
                  <a:pt x="5428057" y="62053"/>
                  <a:pt x="5484665" y="97616"/>
                  <a:pt x="5482354" y="69470"/>
                </a:cubicBezTo>
                <a:cubicBezTo>
                  <a:pt x="5507119" y="85574"/>
                  <a:pt x="5545363" y="52240"/>
                  <a:pt x="5583280" y="49787"/>
                </a:cubicBezTo>
                <a:cubicBezTo>
                  <a:pt x="5589344" y="36484"/>
                  <a:pt x="5598103" y="36349"/>
                  <a:pt x="5613766" y="41855"/>
                </a:cubicBezTo>
                <a:cubicBezTo>
                  <a:pt x="5636621" y="41086"/>
                  <a:pt x="5660728" y="35034"/>
                  <a:pt x="5684952" y="26088"/>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9BEDEEBF-4303-C6A4-95AD-B762DAF78EE9}"/>
              </a:ext>
            </a:extLst>
          </p:cNvPr>
          <p:cNvPicPr>
            <a:picLocks noChangeAspect="1"/>
          </p:cNvPicPr>
          <p:nvPr/>
        </p:nvPicPr>
        <p:blipFill>
          <a:blip r:embed="rId3"/>
          <a:stretch>
            <a:fillRect/>
          </a:stretch>
        </p:blipFill>
        <p:spPr>
          <a:xfrm>
            <a:off x="6235472" y="0"/>
            <a:ext cx="5847248" cy="6858000"/>
          </a:xfrm>
          <a:prstGeom prst="rect">
            <a:avLst/>
          </a:prstGeom>
        </p:spPr>
      </p:pic>
    </p:spTree>
    <p:extLst>
      <p:ext uri="{BB962C8B-B14F-4D97-AF65-F5344CB8AC3E}">
        <p14:creationId xmlns:p14="http://schemas.microsoft.com/office/powerpoint/2010/main" val="399679867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2937EE02-290E-4E00-1A13-49D875D2CDFF}"/>
              </a:ext>
            </a:extLst>
          </p:cNvPr>
          <p:cNvPicPr>
            <a:picLocks noGrp="1" noChangeAspect="1"/>
          </p:cNvPicPr>
          <p:nvPr>
            <p:ph idx="1"/>
          </p:nvPr>
        </p:nvPicPr>
        <p:blipFill>
          <a:blip r:embed="rId2"/>
          <a:stretch>
            <a:fillRect/>
          </a:stretch>
        </p:blipFill>
        <p:spPr>
          <a:xfrm>
            <a:off x="1088679" y="301624"/>
            <a:ext cx="8585899" cy="5874146"/>
          </a:xfrm>
        </p:spPr>
      </p:pic>
    </p:spTree>
    <p:extLst>
      <p:ext uri="{BB962C8B-B14F-4D97-AF65-F5344CB8AC3E}">
        <p14:creationId xmlns:p14="http://schemas.microsoft.com/office/powerpoint/2010/main" val="398477763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F5152417-82BA-D450-F6F7-CBE8D36D727B}"/>
              </a:ext>
            </a:extLst>
          </p:cNvPr>
          <p:cNvPicPr>
            <a:picLocks noGrp="1" noChangeAspect="1"/>
          </p:cNvPicPr>
          <p:nvPr>
            <p:ph idx="1"/>
          </p:nvPr>
        </p:nvPicPr>
        <p:blipFill>
          <a:blip r:embed="rId2"/>
          <a:stretch>
            <a:fillRect/>
          </a:stretch>
        </p:blipFill>
        <p:spPr>
          <a:xfrm>
            <a:off x="1532865" y="304799"/>
            <a:ext cx="8616095" cy="5780617"/>
          </a:xfrm>
        </p:spPr>
      </p:pic>
    </p:spTree>
    <p:extLst>
      <p:ext uri="{BB962C8B-B14F-4D97-AF65-F5344CB8AC3E}">
        <p14:creationId xmlns:p14="http://schemas.microsoft.com/office/powerpoint/2010/main" val="14699044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5452CAB0-9342-BDEE-1320-97F2D3C310DF}"/>
              </a:ext>
            </a:extLst>
          </p:cNvPr>
          <p:cNvPicPr>
            <a:picLocks noGrp="1" noChangeAspect="1"/>
          </p:cNvPicPr>
          <p:nvPr>
            <p:ph idx="1"/>
          </p:nvPr>
        </p:nvPicPr>
        <p:blipFill>
          <a:blip r:embed="rId2"/>
          <a:stretch>
            <a:fillRect/>
          </a:stretch>
        </p:blipFill>
        <p:spPr>
          <a:xfrm>
            <a:off x="1354666" y="394273"/>
            <a:ext cx="8197731" cy="5612121"/>
          </a:xfrm>
        </p:spPr>
      </p:pic>
    </p:spTree>
    <p:extLst>
      <p:ext uri="{BB962C8B-B14F-4D97-AF65-F5344CB8AC3E}">
        <p14:creationId xmlns:p14="http://schemas.microsoft.com/office/powerpoint/2010/main" val="2261892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CB0A30-FB7D-534A-A520-F32478601753}"/>
              </a:ext>
            </a:extLst>
          </p:cNvPr>
          <p:cNvSpPr>
            <a:spLocks noGrp="1"/>
          </p:cNvSpPr>
          <p:nvPr>
            <p:ph type="title"/>
          </p:nvPr>
        </p:nvSpPr>
        <p:spPr/>
        <p:txBody>
          <a:bodyPr/>
          <a:lstStyle/>
          <a:p>
            <a:pPr algn="ctr"/>
            <a:r>
              <a:rPr lang="en-GB" dirty="0"/>
              <a:t>Co-production and Swansea </a:t>
            </a:r>
          </a:p>
        </p:txBody>
      </p:sp>
      <p:sp>
        <p:nvSpPr>
          <p:cNvPr id="3" name="Content Placeholder 2">
            <a:extLst>
              <a:ext uri="{FF2B5EF4-FFF2-40B4-BE49-F238E27FC236}">
                <a16:creationId xmlns:a16="http://schemas.microsoft.com/office/drawing/2014/main" id="{AD374502-2388-5C00-EA61-131C536EC55F}"/>
              </a:ext>
            </a:extLst>
          </p:cNvPr>
          <p:cNvSpPr>
            <a:spLocks noGrp="1"/>
          </p:cNvSpPr>
          <p:nvPr>
            <p:ph idx="1"/>
          </p:nvPr>
        </p:nvSpPr>
        <p:spPr/>
        <p:txBody>
          <a:bodyPr>
            <a:normAutofit lnSpcReduction="10000"/>
          </a:bodyPr>
          <a:lstStyle/>
          <a:p>
            <a:pPr marL="0" indent="0">
              <a:buNone/>
            </a:pPr>
            <a:r>
              <a:rPr lang="en-GB" dirty="0"/>
              <a:t>In order to achieve their wellbeing plan 2023-2028, Swansea City council has outlined their co-production strategy. Within the document it provides clear indications regarding: </a:t>
            </a:r>
          </a:p>
          <a:p>
            <a:r>
              <a:rPr lang="en-GB" dirty="0"/>
              <a:t>Individual Level (Assessment and Care and Support Plans)</a:t>
            </a:r>
          </a:p>
          <a:p>
            <a:r>
              <a:rPr lang="en-GB" dirty="0"/>
              <a:t> Service Level (Delivery of Services):</a:t>
            </a:r>
          </a:p>
          <a:p>
            <a:r>
              <a:rPr lang="en-GB" dirty="0"/>
              <a:t>Strategic Level (Governance)</a:t>
            </a:r>
          </a:p>
          <a:p>
            <a:pPr marL="0" indent="0">
              <a:buNone/>
            </a:pPr>
            <a:endParaRPr lang="en-GB" dirty="0"/>
          </a:p>
          <a:p>
            <a:pPr marL="0" indent="0">
              <a:buNone/>
            </a:pPr>
            <a:r>
              <a:rPr lang="en-GB" dirty="0"/>
              <a:t>Everyone is responsible for co-production and everyone needs to follow the embedded principles: </a:t>
            </a:r>
          </a:p>
          <a:p>
            <a:pPr marL="0" indent="0">
              <a:buNone/>
            </a:pPr>
            <a:r>
              <a:rPr lang="en-GB" dirty="0"/>
              <a:t>Culture </a:t>
            </a:r>
          </a:p>
          <a:p>
            <a:pPr marL="0" indent="0">
              <a:buNone/>
            </a:pPr>
            <a:r>
              <a:rPr lang="en-GB" dirty="0"/>
              <a:t>Structure </a:t>
            </a:r>
          </a:p>
          <a:p>
            <a:pPr marL="0" indent="0">
              <a:buNone/>
            </a:pPr>
            <a:r>
              <a:rPr lang="en-GB" dirty="0"/>
              <a:t>Practice </a:t>
            </a:r>
          </a:p>
        </p:txBody>
      </p:sp>
    </p:spTree>
    <p:extLst>
      <p:ext uri="{BB962C8B-B14F-4D97-AF65-F5344CB8AC3E}">
        <p14:creationId xmlns:p14="http://schemas.microsoft.com/office/powerpoint/2010/main" val="218829672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821940F-7A1D-4ACC-85B4-A932898A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BAB0BC72-1C3A-421F-AB0A-D480DA93F9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228763" cy="6858000"/>
          </a:xfrm>
          <a:custGeom>
            <a:avLst/>
            <a:gdLst>
              <a:gd name="connsiteX0" fmla="*/ 0 w 7228763"/>
              <a:gd name="connsiteY0" fmla="*/ 0 h 6858000"/>
              <a:gd name="connsiteX1" fmla="*/ 501961 w 7228763"/>
              <a:gd name="connsiteY1" fmla="*/ 0 h 6858000"/>
              <a:gd name="connsiteX2" fmla="*/ 723901 w 7228763"/>
              <a:gd name="connsiteY2" fmla="*/ 0 h 6858000"/>
              <a:gd name="connsiteX3" fmla="*/ 7228583 w 7228763"/>
              <a:gd name="connsiteY3" fmla="*/ 0 h 6858000"/>
              <a:gd name="connsiteX4" fmla="*/ 7228763 w 7228763"/>
              <a:gd name="connsiteY4" fmla="*/ 1 h 6858000"/>
              <a:gd name="connsiteX5" fmla="*/ 7221350 w 7228763"/>
              <a:gd name="connsiteY5" fmla="*/ 30700 h 6858000"/>
              <a:gd name="connsiteX6" fmla="*/ 7199900 w 7228763"/>
              <a:gd name="connsiteY6" fmla="*/ 310025 h 6858000"/>
              <a:gd name="connsiteX7" fmla="*/ 7214938 w 7228763"/>
              <a:gd name="connsiteY7" fmla="*/ 443960 h 6858000"/>
              <a:gd name="connsiteX8" fmla="*/ 7174238 w 7228763"/>
              <a:gd name="connsiteY8" fmla="*/ 642659 h 6858000"/>
              <a:gd name="connsiteX9" fmla="*/ 7166213 w 7228763"/>
              <a:gd name="connsiteY9" fmla="*/ 673307 h 6858000"/>
              <a:gd name="connsiteX10" fmla="*/ 7128963 w 7228763"/>
              <a:gd name="connsiteY10" fmla="*/ 839641 h 6858000"/>
              <a:gd name="connsiteX11" fmla="*/ 7066183 w 7228763"/>
              <a:gd name="connsiteY11" fmla="*/ 958357 h 6858000"/>
              <a:gd name="connsiteX12" fmla="*/ 7070620 w 7228763"/>
              <a:gd name="connsiteY12" fmla="*/ 963398 h 6858000"/>
              <a:gd name="connsiteX13" fmla="*/ 7022851 w 7228763"/>
              <a:gd name="connsiteY13" fmla="*/ 1117169 h 6858000"/>
              <a:gd name="connsiteX14" fmla="*/ 7019920 w 7228763"/>
              <a:gd name="connsiteY14" fmla="*/ 1144352 h 6858000"/>
              <a:gd name="connsiteX15" fmla="*/ 7021476 w 7228763"/>
              <a:gd name="connsiteY15" fmla="*/ 1164484 h 6858000"/>
              <a:gd name="connsiteX16" fmla="*/ 7005576 w 7228763"/>
              <a:gd name="connsiteY16" fmla="*/ 1213829 h 6858000"/>
              <a:gd name="connsiteX17" fmla="*/ 6970919 w 7228763"/>
              <a:gd name="connsiteY17" fmla="*/ 1294823 h 6858000"/>
              <a:gd name="connsiteX18" fmla="*/ 6965413 w 7228763"/>
              <a:gd name="connsiteY18" fmla="*/ 1312193 h 6858000"/>
              <a:gd name="connsiteX19" fmla="*/ 6968106 w 7228763"/>
              <a:gd name="connsiteY19" fmla="*/ 1327626 h 6858000"/>
              <a:gd name="connsiteX20" fmla="*/ 6975202 w 7228763"/>
              <a:gd name="connsiteY20" fmla="*/ 1331644 h 6858000"/>
              <a:gd name="connsiteX21" fmla="*/ 6973366 w 7228763"/>
              <a:gd name="connsiteY21" fmla="*/ 1341276 h 6858000"/>
              <a:gd name="connsiteX22" fmla="*/ 6974428 w 7228763"/>
              <a:gd name="connsiteY22" fmla="*/ 1343945 h 6858000"/>
              <a:gd name="connsiteX23" fmla="*/ 6978971 w 7228763"/>
              <a:gd name="connsiteY23" fmla="*/ 1359134 h 6858000"/>
              <a:gd name="connsiteX24" fmla="*/ 6946335 w 7228763"/>
              <a:gd name="connsiteY24" fmla="*/ 1427803 h 6858000"/>
              <a:gd name="connsiteX25" fmla="*/ 6907208 w 7228763"/>
              <a:gd name="connsiteY25" fmla="*/ 1540278 h 6858000"/>
              <a:gd name="connsiteX26" fmla="*/ 6901698 w 7228763"/>
              <a:gd name="connsiteY26" fmla="*/ 1547262 h 6858000"/>
              <a:gd name="connsiteX27" fmla="*/ 6902877 w 7228763"/>
              <a:gd name="connsiteY27" fmla="*/ 1577056 h 6858000"/>
              <a:gd name="connsiteX28" fmla="*/ 6904067 w 7228763"/>
              <a:gd name="connsiteY28" fmla="*/ 1595898 h 6858000"/>
              <a:gd name="connsiteX29" fmla="*/ 6891817 w 7228763"/>
              <a:gd name="connsiteY29" fmla="*/ 1703726 h 6858000"/>
              <a:gd name="connsiteX30" fmla="*/ 6898520 w 7228763"/>
              <a:gd name="connsiteY30" fmla="*/ 1809535 h 6858000"/>
              <a:gd name="connsiteX31" fmla="*/ 6897783 w 7228763"/>
              <a:gd name="connsiteY31" fmla="*/ 2018310 h 6858000"/>
              <a:gd name="connsiteX32" fmla="*/ 6887647 w 7228763"/>
              <a:gd name="connsiteY32" fmla="*/ 2071355 h 6858000"/>
              <a:gd name="connsiteX33" fmla="*/ 6888952 w 7228763"/>
              <a:gd name="connsiteY33" fmla="*/ 2141166 h 6858000"/>
              <a:gd name="connsiteX34" fmla="*/ 6887101 w 7228763"/>
              <a:gd name="connsiteY34" fmla="*/ 2154548 h 6858000"/>
              <a:gd name="connsiteX35" fmla="*/ 6880519 w 7228763"/>
              <a:gd name="connsiteY35" fmla="*/ 2158153 h 6858000"/>
              <a:gd name="connsiteX36" fmla="*/ 6873389 w 7228763"/>
              <a:gd name="connsiteY36" fmla="*/ 2178174 h 6858000"/>
              <a:gd name="connsiteX37" fmla="*/ 6871679 w 7228763"/>
              <a:gd name="connsiteY37" fmla="*/ 2202858 h 6858000"/>
              <a:gd name="connsiteX38" fmla="*/ 6870321 w 7228763"/>
              <a:gd name="connsiteY38" fmla="*/ 2320214 h 6858000"/>
              <a:gd name="connsiteX39" fmla="*/ 6857787 w 7228763"/>
              <a:gd name="connsiteY39" fmla="*/ 2417011 h 6858000"/>
              <a:gd name="connsiteX40" fmla="*/ 6850905 w 7228763"/>
              <a:gd name="connsiteY40" fmla="*/ 2454207 h 6858000"/>
              <a:gd name="connsiteX41" fmla="*/ 6848900 w 7228763"/>
              <a:gd name="connsiteY41" fmla="*/ 2487203 h 6858000"/>
              <a:gd name="connsiteX42" fmla="*/ 6837487 w 7228763"/>
              <a:gd name="connsiteY42" fmla="*/ 2512282 h 6858000"/>
              <a:gd name="connsiteX43" fmla="*/ 6838494 w 7228763"/>
              <a:gd name="connsiteY43" fmla="*/ 2514318 h 6858000"/>
              <a:gd name="connsiteX44" fmla="*/ 6863982 w 7228763"/>
              <a:gd name="connsiteY44" fmla="*/ 2574334 h 6858000"/>
              <a:gd name="connsiteX45" fmla="*/ 6862893 w 7228763"/>
              <a:gd name="connsiteY45" fmla="*/ 2579877 h 6858000"/>
              <a:gd name="connsiteX46" fmla="*/ 6863047 w 7228763"/>
              <a:gd name="connsiteY46" fmla="*/ 2608928 h 6858000"/>
              <a:gd name="connsiteX47" fmla="*/ 6862462 w 7228763"/>
              <a:gd name="connsiteY47" fmla="*/ 2613111 h 6858000"/>
              <a:gd name="connsiteX48" fmla="*/ 6854084 w 7228763"/>
              <a:gd name="connsiteY48" fmla="*/ 2621996 h 6858000"/>
              <a:gd name="connsiteX49" fmla="*/ 6856559 w 7228763"/>
              <a:gd name="connsiteY49" fmla="*/ 2634265 h 6858000"/>
              <a:gd name="connsiteX50" fmla="*/ 6847985 w 7228763"/>
              <a:gd name="connsiteY50" fmla="*/ 2647237 h 6858000"/>
              <a:gd name="connsiteX51" fmla="*/ 6854115 w 7228763"/>
              <a:gd name="connsiteY51" fmla="*/ 2650786 h 6858000"/>
              <a:gd name="connsiteX52" fmla="*/ 6859942 w 7228763"/>
              <a:gd name="connsiteY52" fmla="*/ 2661993 h 6858000"/>
              <a:gd name="connsiteX53" fmla="*/ 6851884 w 7228763"/>
              <a:gd name="connsiteY53" fmla="*/ 2670949 h 6858000"/>
              <a:gd name="connsiteX54" fmla="*/ 6846115 w 7228763"/>
              <a:gd name="connsiteY54" fmla="*/ 2690255 h 6858000"/>
              <a:gd name="connsiteX55" fmla="*/ 6846964 w 7228763"/>
              <a:gd name="connsiteY55" fmla="*/ 2695683 h 6858000"/>
              <a:gd name="connsiteX56" fmla="*/ 6836011 w 7228763"/>
              <a:gd name="connsiteY56" fmla="*/ 2713964 h 6858000"/>
              <a:gd name="connsiteX57" fmla="*/ 6830478 w 7228763"/>
              <a:gd name="connsiteY57" fmla="*/ 2730175 h 6858000"/>
              <a:gd name="connsiteX58" fmla="*/ 6841091 w 7228763"/>
              <a:gd name="connsiteY58" fmla="*/ 2763497 h 6858000"/>
              <a:gd name="connsiteX59" fmla="*/ 6803520 w 7228763"/>
              <a:gd name="connsiteY59" fmla="*/ 3051539 h 6858000"/>
              <a:gd name="connsiteX60" fmla="*/ 6733280 w 7228763"/>
              <a:gd name="connsiteY60" fmla="*/ 3335396 h 6858000"/>
              <a:gd name="connsiteX61" fmla="*/ 6735884 w 7228763"/>
              <a:gd name="connsiteY61" fmla="*/ 3456509 h 6858000"/>
              <a:gd name="connsiteX62" fmla="*/ 6715764 w 7228763"/>
              <a:gd name="connsiteY62" fmla="*/ 3531827 h 6858000"/>
              <a:gd name="connsiteX63" fmla="*/ 6730329 w 7228763"/>
              <a:gd name="connsiteY63" fmla="*/ 3570877 h 6858000"/>
              <a:gd name="connsiteX64" fmla="*/ 6727426 w 7228763"/>
              <a:gd name="connsiteY64" fmla="*/ 3583849 h 6858000"/>
              <a:gd name="connsiteX65" fmla="*/ 6718706 w 7228763"/>
              <a:gd name="connsiteY65" fmla="*/ 3592763 h 6858000"/>
              <a:gd name="connsiteX66" fmla="*/ 6693350 w 7228763"/>
              <a:gd name="connsiteY66" fmla="*/ 3653485 h 6858000"/>
              <a:gd name="connsiteX67" fmla="*/ 6685983 w 7228763"/>
              <a:gd name="connsiteY67" fmla="*/ 3670528 h 6858000"/>
              <a:gd name="connsiteX68" fmla="*/ 6687033 w 7228763"/>
              <a:gd name="connsiteY68" fmla="*/ 3685990 h 6858000"/>
              <a:gd name="connsiteX69" fmla="*/ 6693711 w 7228763"/>
              <a:gd name="connsiteY69" fmla="*/ 3690283 h 6858000"/>
              <a:gd name="connsiteX70" fmla="*/ 6690843 w 7228763"/>
              <a:gd name="connsiteY70" fmla="*/ 3699787 h 6858000"/>
              <a:gd name="connsiteX71" fmla="*/ 6691624 w 7228763"/>
              <a:gd name="connsiteY71" fmla="*/ 3702486 h 6858000"/>
              <a:gd name="connsiteX72" fmla="*/ 6694549 w 7228763"/>
              <a:gd name="connsiteY72" fmla="*/ 3717784 h 6858000"/>
              <a:gd name="connsiteX73" fmla="*/ 6662489 w 7228763"/>
              <a:gd name="connsiteY73" fmla="*/ 3746229 h 6858000"/>
              <a:gd name="connsiteX74" fmla="*/ 6575429 w 7228763"/>
              <a:gd name="connsiteY74" fmla="*/ 3924910 h 6858000"/>
              <a:gd name="connsiteX75" fmla="*/ 6538994 w 7228763"/>
              <a:gd name="connsiteY75" fmla="*/ 3989353 h 6858000"/>
              <a:gd name="connsiteX76" fmla="*/ 6535698 w 7228763"/>
              <a:gd name="connsiteY76" fmla="*/ 4033899 h 6858000"/>
              <a:gd name="connsiteX77" fmla="*/ 6527053 w 7228763"/>
              <a:gd name="connsiteY77" fmla="*/ 4142250 h 6858000"/>
              <a:gd name="connsiteX78" fmla="*/ 6501843 w 7228763"/>
              <a:gd name="connsiteY78" fmla="*/ 4329442 h 6858000"/>
              <a:gd name="connsiteX79" fmla="*/ 6489841 w 7228763"/>
              <a:gd name="connsiteY79" fmla="*/ 4456184 h 6858000"/>
              <a:gd name="connsiteX80" fmla="*/ 6482918 w 7228763"/>
              <a:gd name="connsiteY80" fmla="*/ 4468478 h 6858000"/>
              <a:gd name="connsiteX81" fmla="*/ 6484019 w 7228763"/>
              <a:gd name="connsiteY81" fmla="*/ 4469862 h 6858000"/>
              <a:gd name="connsiteX82" fmla="*/ 6481759 w 7228763"/>
              <a:gd name="connsiteY82" fmla="*/ 4483797 h 6858000"/>
              <a:gd name="connsiteX83" fmla="*/ 6477370 w 7228763"/>
              <a:gd name="connsiteY83" fmla="*/ 4487091 h 6858000"/>
              <a:gd name="connsiteX84" fmla="*/ 6474598 w 7228763"/>
              <a:gd name="connsiteY84" fmla="*/ 4496728 h 6858000"/>
              <a:gd name="connsiteX85" fmla="*/ 6465848 w 7228763"/>
              <a:gd name="connsiteY85" fmla="*/ 4515918 h 6858000"/>
              <a:gd name="connsiteX86" fmla="*/ 6467296 w 7228763"/>
              <a:gd name="connsiteY86" fmla="*/ 4519316 h 6858000"/>
              <a:gd name="connsiteX87" fmla="*/ 6458903 w 7228763"/>
              <a:gd name="connsiteY87" fmla="*/ 4547957 h 6858000"/>
              <a:gd name="connsiteX88" fmla="*/ 6460248 w 7228763"/>
              <a:gd name="connsiteY88" fmla="*/ 4548262 h 6858000"/>
              <a:gd name="connsiteX89" fmla="*/ 6464276 w 7228763"/>
              <a:gd name="connsiteY89" fmla="*/ 4555939 h 6858000"/>
              <a:gd name="connsiteX90" fmla="*/ 6468635 w 7228763"/>
              <a:gd name="connsiteY90" fmla="*/ 4570815 h 6858000"/>
              <a:gd name="connsiteX91" fmla="*/ 6488206 w 7228763"/>
              <a:gd name="connsiteY91" fmla="*/ 4633846 h 6858000"/>
              <a:gd name="connsiteX92" fmla="*/ 6487272 w 7228763"/>
              <a:gd name="connsiteY92" fmla="*/ 4639816 h 6858000"/>
              <a:gd name="connsiteX93" fmla="*/ 6487581 w 7228763"/>
              <a:gd name="connsiteY93" fmla="*/ 4639923 h 6858000"/>
              <a:gd name="connsiteX94" fmla="*/ 6487249 w 7228763"/>
              <a:gd name="connsiteY94" fmla="*/ 4646192 h 6858000"/>
              <a:gd name="connsiteX95" fmla="*/ 6485570 w 7228763"/>
              <a:gd name="connsiteY95" fmla="*/ 4650706 h 6858000"/>
              <a:gd name="connsiteX96" fmla="*/ 6483759 w 7228763"/>
              <a:gd name="connsiteY96" fmla="*/ 4662290 h 6858000"/>
              <a:gd name="connsiteX97" fmla="*/ 6485315 w 7228763"/>
              <a:gd name="connsiteY97" fmla="*/ 4666180 h 6858000"/>
              <a:gd name="connsiteX98" fmla="*/ 6489077 w 7228763"/>
              <a:gd name="connsiteY98" fmla="*/ 4667585 h 6858000"/>
              <a:gd name="connsiteX99" fmla="*/ 6488467 w 7228763"/>
              <a:gd name="connsiteY99" fmla="*/ 4668660 h 6858000"/>
              <a:gd name="connsiteX100" fmla="*/ 6496179 w 7228763"/>
              <a:gd name="connsiteY100" fmla="*/ 4689807 h 6858000"/>
              <a:gd name="connsiteX101" fmla="*/ 6500957 w 7228763"/>
              <a:gd name="connsiteY101" fmla="*/ 4737890 h 6858000"/>
              <a:gd name="connsiteX102" fmla="*/ 6498641 w 7228763"/>
              <a:gd name="connsiteY102" fmla="*/ 4765657 h 6858000"/>
              <a:gd name="connsiteX103" fmla="*/ 6497829 w 7228763"/>
              <a:gd name="connsiteY103" fmla="*/ 4841463 h 6858000"/>
              <a:gd name="connsiteX104" fmla="*/ 6521578 w 7228763"/>
              <a:gd name="connsiteY104" fmla="*/ 4969863 h 6858000"/>
              <a:gd name="connsiteX105" fmla="*/ 6518695 w 7228763"/>
              <a:gd name="connsiteY105" fmla="*/ 4974028 h 6858000"/>
              <a:gd name="connsiteX106" fmla="*/ 6516513 w 7228763"/>
              <a:gd name="connsiteY106" fmla="*/ 4980318 h 6858000"/>
              <a:gd name="connsiteX107" fmla="*/ 6516763 w 7228763"/>
              <a:gd name="connsiteY107" fmla="*/ 4980501 h 6858000"/>
              <a:gd name="connsiteX108" fmla="*/ 6514121 w 7228763"/>
              <a:gd name="connsiteY108" fmla="*/ 4986338 h 6858000"/>
              <a:gd name="connsiteX109" fmla="*/ 6511173 w 7228763"/>
              <a:gd name="connsiteY109" fmla="*/ 4991296 h 6858000"/>
              <a:gd name="connsiteX110" fmla="*/ 6546537 w 7228763"/>
              <a:gd name="connsiteY110" fmla="*/ 5076895 h 6858000"/>
              <a:gd name="connsiteX111" fmla="*/ 6544581 w 7228763"/>
              <a:gd name="connsiteY111" fmla="*/ 5081568 h 6858000"/>
              <a:gd name="connsiteX112" fmla="*/ 6543750 w 7228763"/>
              <a:gd name="connsiteY112" fmla="*/ 5088173 h 6858000"/>
              <a:gd name="connsiteX113" fmla="*/ 6544034 w 7228763"/>
              <a:gd name="connsiteY113" fmla="*/ 5088300 h 6858000"/>
              <a:gd name="connsiteX114" fmla="*/ 6542660 w 7228763"/>
              <a:gd name="connsiteY114" fmla="*/ 5094558 h 6858000"/>
              <a:gd name="connsiteX115" fmla="*/ 6532096 w 7228763"/>
              <a:gd name="connsiteY115" fmla="*/ 5125620 h 6858000"/>
              <a:gd name="connsiteX116" fmla="*/ 6533049 w 7228763"/>
              <a:gd name="connsiteY116" fmla="*/ 5268004 h 6858000"/>
              <a:gd name="connsiteX117" fmla="*/ 6533970 w 7228763"/>
              <a:gd name="connsiteY117" fmla="*/ 5269530 h 6858000"/>
              <a:gd name="connsiteX118" fmla="*/ 6502603 w 7228763"/>
              <a:gd name="connsiteY118" fmla="*/ 5390941 h 6858000"/>
              <a:gd name="connsiteX119" fmla="*/ 6477660 w 7228763"/>
              <a:gd name="connsiteY119" fmla="*/ 5539927 h 6858000"/>
              <a:gd name="connsiteX120" fmla="*/ 6456458 w 7228763"/>
              <a:gd name="connsiteY120" fmla="*/ 5791594 h 6858000"/>
              <a:gd name="connsiteX121" fmla="*/ 6434556 w 7228763"/>
              <a:gd name="connsiteY121" fmla="*/ 5855206 h 6858000"/>
              <a:gd name="connsiteX122" fmla="*/ 6418454 w 7228763"/>
              <a:gd name="connsiteY122" fmla="*/ 5873582 h 6858000"/>
              <a:gd name="connsiteX123" fmla="*/ 6419875 w 7228763"/>
              <a:gd name="connsiteY123" fmla="*/ 5876037 h 6858000"/>
              <a:gd name="connsiteX124" fmla="*/ 6419775 w 7228763"/>
              <a:gd name="connsiteY124" fmla="*/ 5886534 h 6858000"/>
              <a:gd name="connsiteX125" fmla="*/ 6426971 w 7228763"/>
              <a:gd name="connsiteY125" fmla="*/ 5888644 h 6858000"/>
              <a:gd name="connsiteX126" fmla="*/ 6431999 w 7228763"/>
              <a:gd name="connsiteY126" fmla="*/ 5903832 h 6858000"/>
              <a:gd name="connsiteX127" fmla="*/ 6429798 w 7228763"/>
              <a:gd name="connsiteY127" fmla="*/ 5923391 h 6858000"/>
              <a:gd name="connsiteX128" fmla="*/ 6434072 w 7228763"/>
              <a:gd name="connsiteY128" fmla="*/ 6013205 h 6858000"/>
              <a:gd name="connsiteX129" fmla="*/ 6439333 w 7228763"/>
              <a:gd name="connsiteY129" fmla="*/ 6074018 h 6858000"/>
              <a:gd name="connsiteX130" fmla="*/ 6463083 w 7228763"/>
              <a:gd name="connsiteY130" fmla="*/ 6130837 h 6858000"/>
              <a:gd name="connsiteX131" fmla="*/ 6457360 w 7228763"/>
              <a:gd name="connsiteY131" fmla="*/ 6152982 h 6858000"/>
              <a:gd name="connsiteX132" fmla="*/ 6495529 w 7228763"/>
              <a:gd name="connsiteY132" fmla="*/ 6221100 h 6858000"/>
              <a:gd name="connsiteX133" fmla="*/ 6514948 w 7228763"/>
              <a:gd name="connsiteY133" fmla="*/ 6287550 h 6858000"/>
              <a:gd name="connsiteX134" fmla="*/ 6545124 w 7228763"/>
              <a:gd name="connsiteY134" fmla="*/ 6401595 h 6858000"/>
              <a:gd name="connsiteX135" fmla="*/ 6525833 w 7228763"/>
              <a:gd name="connsiteY135" fmla="*/ 6487110 h 6858000"/>
              <a:gd name="connsiteX136" fmla="*/ 6554825 w 7228763"/>
              <a:gd name="connsiteY136" fmla="*/ 6588589 h 6858000"/>
              <a:gd name="connsiteX137" fmla="*/ 6601569 w 7228763"/>
              <a:gd name="connsiteY137" fmla="*/ 6769963 h 6858000"/>
              <a:gd name="connsiteX138" fmla="*/ 6620945 w 7228763"/>
              <a:gd name="connsiteY138" fmla="*/ 6835814 h 6858000"/>
              <a:gd name="connsiteX139" fmla="*/ 6625906 w 7228763"/>
              <a:gd name="connsiteY139" fmla="*/ 6858000 h 6858000"/>
              <a:gd name="connsiteX140" fmla="*/ 723901 w 7228763"/>
              <a:gd name="connsiteY140" fmla="*/ 6858000 h 6858000"/>
              <a:gd name="connsiteX141" fmla="*/ 501961 w 7228763"/>
              <a:gd name="connsiteY141" fmla="*/ 6858000 h 6858000"/>
              <a:gd name="connsiteX142" fmla="*/ 0 w 7228763"/>
              <a:gd name="connsiteY142"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7228763" h="6858000">
                <a:moveTo>
                  <a:pt x="0" y="0"/>
                </a:moveTo>
                <a:lnTo>
                  <a:pt x="501961" y="0"/>
                </a:lnTo>
                <a:lnTo>
                  <a:pt x="723901" y="0"/>
                </a:lnTo>
                <a:lnTo>
                  <a:pt x="7228583" y="0"/>
                </a:lnTo>
                <a:lnTo>
                  <a:pt x="7228763" y="1"/>
                </a:lnTo>
                <a:lnTo>
                  <a:pt x="7221350" y="30700"/>
                </a:lnTo>
                <a:cubicBezTo>
                  <a:pt x="7216059" y="84364"/>
                  <a:pt x="7200969" y="241149"/>
                  <a:pt x="7199900" y="310025"/>
                </a:cubicBezTo>
                <a:cubicBezTo>
                  <a:pt x="7203643" y="367544"/>
                  <a:pt x="7214102" y="408251"/>
                  <a:pt x="7214938" y="443960"/>
                </a:cubicBezTo>
                <a:cubicBezTo>
                  <a:pt x="7210660" y="499397"/>
                  <a:pt x="7182360" y="604434"/>
                  <a:pt x="7174238" y="642659"/>
                </a:cubicBezTo>
                <a:cubicBezTo>
                  <a:pt x="7182965" y="657287"/>
                  <a:pt x="7155519" y="658191"/>
                  <a:pt x="7166213" y="673307"/>
                </a:cubicBezTo>
                <a:cubicBezTo>
                  <a:pt x="7166618" y="693769"/>
                  <a:pt x="7143764" y="797295"/>
                  <a:pt x="7128963" y="839641"/>
                </a:cubicBezTo>
                <a:cubicBezTo>
                  <a:pt x="7112293" y="887148"/>
                  <a:pt x="7075906" y="937731"/>
                  <a:pt x="7066183" y="958357"/>
                </a:cubicBezTo>
                <a:cubicBezTo>
                  <a:pt x="7056459" y="978983"/>
                  <a:pt x="7077843" y="936930"/>
                  <a:pt x="7070620" y="963398"/>
                </a:cubicBezTo>
                <a:cubicBezTo>
                  <a:pt x="7063399" y="989867"/>
                  <a:pt x="7031301" y="1087010"/>
                  <a:pt x="7022851" y="1117169"/>
                </a:cubicBezTo>
                <a:cubicBezTo>
                  <a:pt x="7039554" y="1118586"/>
                  <a:pt x="7009272" y="1135372"/>
                  <a:pt x="7019920" y="1144352"/>
                </a:cubicBezTo>
                <a:cubicBezTo>
                  <a:pt x="7029274" y="1150681"/>
                  <a:pt x="7022270" y="1157251"/>
                  <a:pt x="7021476" y="1164484"/>
                </a:cubicBezTo>
                <a:cubicBezTo>
                  <a:pt x="7028800" y="1173524"/>
                  <a:pt x="7015215" y="1205209"/>
                  <a:pt x="7005576" y="1213829"/>
                </a:cubicBezTo>
                <a:cubicBezTo>
                  <a:pt x="6972150" y="1235037"/>
                  <a:pt x="6996546" y="1277327"/>
                  <a:pt x="6970919" y="1294823"/>
                </a:cubicBezTo>
                <a:cubicBezTo>
                  <a:pt x="6967139" y="1300845"/>
                  <a:pt x="6965581" y="1306615"/>
                  <a:pt x="6965413" y="1312193"/>
                </a:cubicBezTo>
                <a:lnTo>
                  <a:pt x="6968106" y="1327626"/>
                </a:lnTo>
                <a:lnTo>
                  <a:pt x="6975202" y="1331644"/>
                </a:lnTo>
                <a:lnTo>
                  <a:pt x="6973366" y="1341276"/>
                </a:lnTo>
                <a:cubicBezTo>
                  <a:pt x="6973720" y="1342166"/>
                  <a:pt x="6974074" y="1343055"/>
                  <a:pt x="6974428" y="1343945"/>
                </a:cubicBezTo>
                <a:cubicBezTo>
                  <a:pt x="6976493" y="1349040"/>
                  <a:pt x="6978286" y="1354080"/>
                  <a:pt x="6978971" y="1359134"/>
                </a:cubicBezTo>
                <a:cubicBezTo>
                  <a:pt x="6974288" y="1373109"/>
                  <a:pt x="6958295" y="1397612"/>
                  <a:pt x="6946335" y="1427803"/>
                </a:cubicBezTo>
                <a:cubicBezTo>
                  <a:pt x="6924178" y="1460349"/>
                  <a:pt x="6924483" y="1505076"/>
                  <a:pt x="6907208" y="1540278"/>
                </a:cubicBezTo>
                <a:lnTo>
                  <a:pt x="6901698" y="1547262"/>
                </a:lnTo>
                <a:lnTo>
                  <a:pt x="6902877" y="1577056"/>
                </a:lnTo>
                <a:cubicBezTo>
                  <a:pt x="6907187" y="1582205"/>
                  <a:pt x="6908314" y="1589568"/>
                  <a:pt x="6904067" y="1595898"/>
                </a:cubicBezTo>
                <a:lnTo>
                  <a:pt x="6891817" y="1703726"/>
                </a:lnTo>
                <a:cubicBezTo>
                  <a:pt x="6890892" y="1739332"/>
                  <a:pt x="6882506" y="1754453"/>
                  <a:pt x="6898520" y="1809535"/>
                </a:cubicBezTo>
                <a:cubicBezTo>
                  <a:pt x="6919736" y="1868036"/>
                  <a:pt x="6890400" y="1952670"/>
                  <a:pt x="6897783" y="2018310"/>
                </a:cubicBezTo>
                <a:cubicBezTo>
                  <a:pt x="6868750" y="2053162"/>
                  <a:pt x="6894827" y="2034561"/>
                  <a:pt x="6887647" y="2071355"/>
                </a:cubicBezTo>
                <a:lnTo>
                  <a:pt x="6888952" y="2141166"/>
                </a:lnTo>
                <a:lnTo>
                  <a:pt x="6887101" y="2154548"/>
                </a:lnTo>
                <a:lnTo>
                  <a:pt x="6880519" y="2158153"/>
                </a:lnTo>
                <a:lnTo>
                  <a:pt x="6873389" y="2178174"/>
                </a:lnTo>
                <a:cubicBezTo>
                  <a:pt x="6871658" y="2185696"/>
                  <a:pt x="6870890" y="2193828"/>
                  <a:pt x="6871679" y="2202858"/>
                </a:cubicBezTo>
                <a:cubicBezTo>
                  <a:pt x="6884787" y="2232772"/>
                  <a:pt x="6852680" y="2283357"/>
                  <a:pt x="6870321" y="2320214"/>
                </a:cubicBezTo>
                <a:cubicBezTo>
                  <a:pt x="6868006" y="2355906"/>
                  <a:pt x="6861023" y="2394678"/>
                  <a:pt x="6857787" y="2417011"/>
                </a:cubicBezTo>
                <a:cubicBezTo>
                  <a:pt x="6846931" y="2426377"/>
                  <a:pt x="6863720" y="2456509"/>
                  <a:pt x="6850905" y="2454207"/>
                </a:cubicBezTo>
                <a:cubicBezTo>
                  <a:pt x="6856659" y="2464947"/>
                  <a:pt x="6853850" y="2476105"/>
                  <a:pt x="6848900" y="2487203"/>
                </a:cubicBezTo>
                <a:lnTo>
                  <a:pt x="6837487" y="2512282"/>
                </a:lnTo>
                <a:cubicBezTo>
                  <a:pt x="6837823" y="2512961"/>
                  <a:pt x="6838158" y="2513640"/>
                  <a:pt x="6838494" y="2514318"/>
                </a:cubicBezTo>
                <a:cubicBezTo>
                  <a:pt x="6846991" y="2534324"/>
                  <a:pt x="6855486" y="2554328"/>
                  <a:pt x="6863982" y="2574334"/>
                </a:cubicBezTo>
                <a:lnTo>
                  <a:pt x="6862893" y="2579877"/>
                </a:lnTo>
                <a:cubicBezTo>
                  <a:pt x="6862738" y="2585644"/>
                  <a:pt x="6863120" y="2603388"/>
                  <a:pt x="6863047" y="2608928"/>
                </a:cubicBezTo>
                <a:lnTo>
                  <a:pt x="6862462" y="2613111"/>
                </a:lnTo>
                <a:lnTo>
                  <a:pt x="6854084" y="2621996"/>
                </a:lnTo>
                <a:lnTo>
                  <a:pt x="6856559" y="2634265"/>
                </a:lnTo>
                <a:lnTo>
                  <a:pt x="6847985" y="2647237"/>
                </a:lnTo>
                <a:cubicBezTo>
                  <a:pt x="6850226" y="2648158"/>
                  <a:pt x="6852294" y="2649356"/>
                  <a:pt x="6854115" y="2650786"/>
                </a:cubicBezTo>
                <a:lnTo>
                  <a:pt x="6859942" y="2661993"/>
                </a:lnTo>
                <a:lnTo>
                  <a:pt x="6851884" y="2670949"/>
                </a:lnTo>
                <a:cubicBezTo>
                  <a:pt x="6864376" y="2672007"/>
                  <a:pt x="6849871" y="2681695"/>
                  <a:pt x="6846115" y="2690255"/>
                </a:cubicBezTo>
                <a:lnTo>
                  <a:pt x="6846964" y="2695683"/>
                </a:lnTo>
                <a:lnTo>
                  <a:pt x="6836011" y="2713964"/>
                </a:lnTo>
                <a:lnTo>
                  <a:pt x="6830478" y="2730175"/>
                </a:lnTo>
                <a:lnTo>
                  <a:pt x="6841091" y="2763497"/>
                </a:lnTo>
                <a:lnTo>
                  <a:pt x="6803520" y="3051539"/>
                </a:lnTo>
                <a:cubicBezTo>
                  <a:pt x="6790420" y="3165645"/>
                  <a:pt x="6749912" y="3216611"/>
                  <a:pt x="6733280" y="3335396"/>
                </a:cubicBezTo>
                <a:lnTo>
                  <a:pt x="6735884" y="3456509"/>
                </a:lnTo>
                <a:lnTo>
                  <a:pt x="6715764" y="3531827"/>
                </a:lnTo>
                <a:lnTo>
                  <a:pt x="6730329" y="3570877"/>
                </a:lnTo>
                <a:lnTo>
                  <a:pt x="6727426" y="3583849"/>
                </a:lnTo>
                <a:lnTo>
                  <a:pt x="6718706" y="3592763"/>
                </a:lnTo>
                <a:cubicBezTo>
                  <a:pt x="6707946" y="3613948"/>
                  <a:pt x="6713985" y="3641245"/>
                  <a:pt x="6693350" y="3653485"/>
                </a:cubicBezTo>
                <a:cubicBezTo>
                  <a:pt x="6688922" y="3659316"/>
                  <a:pt x="6686748" y="3664985"/>
                  <a:pt x="6685983" y="3670528"/>
                </a:cubicBezTo>
                <a:lnTo>
                  <a:pt x="6687033" y="3685990"/>
                </a:lnTo>
                <a:lnTo>
                  <a:pt x="6693711" y="3690283"/>
                </a:lnTo>
                <a:lnTo>
                  <a:pt x="6690843" y="3699787"/>
                </a:lnTo>
                <a:cubicBezTo>
                  <a:pt x="6691104" y="3700686"/>
                  <a:pt x="6691364" y="3701586"/>
                  <a:pt x="6691624" y="3702486"/>
                </a:cubicBezTo>
                <a:cubicBezTo>
                  <a:pt x="6693145" y="3707637"/>
                  <a:pt x="6694400" y="3712728"/>
                  <a:pt x="6694549" y="3717784"/>
                </a:cubicBezTo>
                <a:cubicBezTo>
                  <a:pt x="6659304" y="3711701"/>
                  <a:pt x="6689997" y="3759789"/>
                  <a:pt x="6662489" y="3746229"/>
                </a:cubicBezTo>
                <a:cubicBezTo>
                  <a:pt x="6642637" y="3780750"/>
                  <a:pt x="6605132" y="3867558"/>
                  <a:pt x="6575429" y="3924910"/>
                </a:cubicBezTo>
                <a:lnTo>
                  <a:pt x="6538994" y="3989353"/>
                </a:lnTo>
                <a:lnTo>
                  <a:pt x="6535698" y="4033899"/>
                </a:lnTo>
                <a:cubicBezTo>
                  <a:pt x="6533175" y="4070470"/>
                  <a:pt x="6530536" y="4110146"/>
                  <a:pt x="6527053" y="4142250"/>
                </a:cubicBezTo>
                <a:cubicBezTo>
                  <a:pt x="6519001" y="4200007"/>
                  <a:pt x="6506061" y="4278998"/>
                  <a:pt x="6501843" y="4329442"/>
                </a:cubicBezTo>
                <a:cubicBezTo>
                  <a:pt x="6495642" y="4381764"/>
                  <a:pt x="6492993" y="4433012"/>
                  <a:pt x="6489841" y="4456184"/>
                </a:cubicBezTo>
                <a:lnTo>
                  <a:pt x="6482918" y="4468478"/>
                </a:lnTo>
                <a:lnTo>
                  <a:pt x="6484019" y="4469862"/>
                </a:lnTo>
                <a:cubicBezTo>
                  <a:pt x="6485835" y="4476321"/>
                  <a:pt x="6484493" y="4480555"/>
                  <a:pt x="6481759" y="4483797"/>
                </a:cubicBezTo>
                <a:lnTo>
                  <a:pt x="6477370" y="4487091"/>
                </a:lnTo>
                <a:lnTo>
                  <a:pt x="6474598" y="4496728"/>
                </a:lnTo>
                <a:lnTo>
                  <a:pt x="6465848" y="4515918"/>
                </a:lnTo>
                <a:cubicBezTo>
                  <a:pt x="6466332" y="4517049"/>
                  <a:pt x="6466814" y="4518182"/>
                  <a:pt x="6467296" y="4519316"/>
                </a:cubicBezTo>
                <a:lnTo>
                  <a:pt x="6458903" y="4547957"/>
                </a:lnTo>
                <a:lnTo>
                  <a:pt x="6460248" y="4548262"/>
                </a:lnTo>
                <a:cubicBezTo>
                  <a:pt x="6463078" y="4549595"/>
                  <a:pt x="6464808" y="4551811"/>
                  <a:pt x="6464276" y="4555939"/>
                </a:cubicBezTo>
                <a:cubicBezTo>
                  <a:pt x="6486531" y="4548276"/>
                  <a:pt x="6472165" y="4557977"/>
                  <a:pt x="6468635" y="4570815"/>
                </a:cubicBezTo>
                <a:cubicBezTo>
                  <a:pt x="6472622" y="4583801"/>
                  <a:pt x="6485098" y="4622347"/>
                  <a:pt x="6488206" y="4633846"/>
                </a:cubicBezTo>
                <a:lnTo>
                  <a:pt x="6487272" y="4639816"/>
                </a:lnTo>
                <a:lnTo>
                  <a:pt x="6487581" y="4639923"/>
                </a:lnTo>
                <a:cubicBezTo>
                  <a:pt x="6488082" y="4641190"/>
                  <a:pt x="6488037" y="4643141"/>
                  <a:pt x="6487249" y="4646192"/>
                </a:cubicBezTo>
                <a:lnTo>
                  <a:pt x="6485570" y="4650706"/>
                </a:lnTo>
                <a:lnTo>
                  <a:pt x="6483759" y="4662290"/>
                </a:lnTo>
                <a:cubicBezTo>
                  <a:pt x="6484278" y="4663587"/>
                  <a:pt x="6484797" y="4664883"/>
                  <a:pt x="6485315" y="4666180"/>
                </a:cubicBezTo>
                <a:lnTo>
                  <a:pt x="6489077" y="4667585"/>
                </a:lnTo>
                <a:lnTo>
                  <a:pt x="6488467" y="4668660"/>
                </a:lnTo>
                <a:cubicBezTo>
                  <a:pt x="6480300" y="4676831"/>
                  <a:pt x="6469898" y="4679345"/>
                  <a:pt x="6496179" y="4689807"/>
                </a:cubicBezTo>
                <a:cubicBezTo>
                  <a:pt x="6482141" y="4708535"/>
                  <a:pt x="6498545" y="4712235"/>
                  <a:pt x="6500957" y="4737890"/>
                </a:cubicBezTo>
                <a:cubicBezTo>
                  <a:pt x="6488706" y="4748600"/>
                  <a:pt x="6491350" y="4757223"/>
                  <a:pt x="6498641" y="4765657"/>
                </a:cubicBezTo>
                <a:cubicBezTo>
                  <a:pt x="6490164" y="4790618"/>
                  <a:pt x="6498852" y="4813399"/>
                  <a:pt x="6497829" y="4841463"/>
                </a:cubicBezTo>
                <a:lnTo>
                  <a:pt x="6521578" y="4969863"/>
                </a:lnTo>
                <a:lnTo>
                  <a:pt x="6518695" y="4974028"/>
                </a:lnTo>
                <a:cubicBezTo>
                  <a:pt x="6517064" y="4976933"/>
                  <a:pt x="6516439" y="4978909"/>
                  <a:pt x="6516513" y="4980318"/>
                </a:cubicBezTo>
                <a:lnTo>
                  <a:pt x="6516763" y="4980501"/>
                </a:lnTo>
                <a:lnTo>
                  <a:pt x="6514121" y="4986338"/>
                </a:lnTo>
                <a:lnTo>
                  <a:pt x="6511173" y="4991296"/>
                </a:lnTo>
                <a:cubicBezTo>
                  <a:pt x="6522961" y="5019829"/>
                  <a:pt x="6534748" y="5048361"/>
                  <a:pt x="6546537" y="5076895"/>
                </a:cubicBezTo>
                <a:lnTo>
                  <a:pt x="6544581" y="5081568"/>
                </a:lnTo>
                <a:cubicBezTo>
                  <a:pt x="6543589" y="5084748"/>
                  <a:pt x="6543387" y="5086810"/>
                  <a:pt x="6543750" y="5088173"/>
                </a:cubicBezTo>
                <a:lnTo>
                  <a:pt x="6544034" y="5088300"/>
                </a:lnTo>
                <a:lnTo>
                  <a:pt x="6542660" y="5094558"/>
                </a:lnTo>
                <a:cubicBezTo>
                  <a:pt x="6539647" y="5105196"/>
                  <a:pt x="6536055" y="5115626"/>
                  <a:pt x="6532096" y="5125620"/>
                </a:cubicBezTo>
                <a:cubicBezTo>
                  <a:pt x="6530494" y="5154527"/>
                  <a:pt x="6532737" y="5244020"/>
                  <a:pt x="6533049" y="5268004"/>
                </a:cubicBezTo>
                <a:cubicBezTo>
                  <a:pt x="6533356" y="5268513"/>
                  <a:pt x="6533664" y="5269021"/>
                  <a:pt x="6533970" y="5269530"/>
                </a:cubicBezTo>
                <a:lnTo>
                  <a:pt x="6502603" y="5390941"/>
                </a:lnTo>
                <a:cubicBezTo>
                  <a:pt x="6487576" y="5438194"/>
                  <a:pt x="6471524" y="5465286"/>
                  <a:pt x="6477660" y="5539927"/>
                </a:cubicBezTo>
                <a:cubicBezTo>
                  <a:pt x="6469926" y="5610775"/>
                  <a:pt x="6461800" y="5740573"/>
                  <a:pt x="6456458" y="5791594"/>
                </a:cubicBezTo>
                <a:cubicBezTo>
                  <a:pt x="6427890" y="5787060"/>
                  <a:pt x="6468179" y="5849672"/>
                  <a:pt x="6434556" y="5855206"/>
                </a:cubicBezTo>
                <a:cubicBezTo>
                  <a:pt x="6436026" y="5860240"/>
                  <a:pt x="6415712" y="5868910"/>
                  <a:pt x="6418454" y="5873582"/>
                </a:cubicBezTo>
                <a:cubicBezTo>
                  <a:pt x="6418927" y="5874401"/>
                  <a:pt x="6419401" y="5875218"/>
                  <a:pt x="6419875" y="5876037"/>
                </a:cubicBezTo>
                <a:lnTo>
                  <a:pt x="6419775" y="5886534"/>
                </a:lnTo>
                <a:lnTo>
                  <a:pt x="6426971" y="5888644"/>
                </a:lnTo>
                <a:cubicBezTo>
                  <a:pt x="6428647" y="5893707"/>
                  <a:pt x="6430322" y="5898769"/>
                  <a:pt x="6431999" y="5903832"/>
                </a:cubicBezTo>
                <a:cubicBezTo>
                  <a:pt x="6432764" y="5909651"/>
                  <a:pt x="6432285" y="5916068"/>
                  <a:pt x="6429798" y="5923391"/>
                </a:cubicBezTo>
                <a:cubicBezTo>
                  <a:pt x="6409104" y="5948880"/>
                  <a:pt x="6461339" y="5981626"/>
                  <a:pt x="6434072" y="6013205"/>
                </a:cubicBezTo>
                <a:cubicBezTo>
                  <a:pt x="6426624" y="6024901"/>
                  <a:pt x="6431095" y="6066777"/>
                  <a:pt x="6439333" y="6074018"/>
                </a:cubicBezTo>
                <a:cubicBezTo>
                  <a:pt x="6439795" y="6081731"/>
                  <a:pt x="6453428" y="6126985"/>
                  <a:pt x="6463083" y="6130837"/>
                </a:cubicBezTo>
                <a:cubicBezTo>
                  <a:pt x="6474368" y="6137057"/>
                  <a:pt x="6441750" y="6156330"/>
                  <a:pt x="6457360" y="6152982"/>
                </a:cubicBezTo>
                <a:cubicBezTo>
                  <a:pt x="6454563" y="6186619"/>
                  <a:pt x="6497804" y="6191636"/>
                  <a:pt x="6495529" y="6221100"/>
                </a:cubicBezTo>
                <a:cubicBezTo>
                  <a:pt x="6497396" y="6222126"/>
                  <a:pt x="6506682" y="6257468"/>
                  <a:pt x="6514948" y="6287550"/>
                </a:cubicBezTo>
                <a:cubicBezTo>
                  <a:pt x="6523215" y="6317632"/>
                  <a:pt x="6556102" y="6391312"/>
                  <a:pt x="6545124" y="6401595"/>
                </a:cubicBezTo>
                <a:cubicBezTo>
                  <a:pt x="6546214" y="6423902"/>
                  <a:pt x="6525024" y="6432919"/>
                  <a:pt x="6525833" y="6487110"/>
                </a:cubicBezTo>
                <a:cubicBezTo>
                  <a:pt x="6547115" y="6574474"/>
                  <a:pt x="6547900" y="6553611"/>
                  <a:pt x="6554825" y="6588589"/>
                </a:cubicBezTo>
                <a:cubicBezTo>
                  <a:pt x="6583783" y="6637976"/>
                  <a:pt x="6536155" y="6687723"/>
                  <a:pt x="6601569" y="6769963"/>
                </a:cubicBezTo>
                <a:cubicBezTo>
                  <a:pt x="6623036" y="6819284"/>
                  <a:pt x="6607516" y="6817955"/>
                  <a:pt x="6620945" y="6835814"/>
                </a:cubicBezTo>
                <a:lnTo>
                  <a:pt x="6625906" y="6858000"/>
                </a:lnTo>
                <a:lnTo>
                  <a:pt x="723901" y="6858000"/>
                </a:lnTo>
                <a:lnTo>
                  <a:pt x="501961"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4733A3B9-88B4-6C8D-A46E-8835AF6034C3}"/>
              </a:ext>
            </a:extLst>
          </p:cNvPr>
          <p:cNvSpPr>
            <a:spLocks noGrp="1"/>
          </p:cNvSpPr>
          <p:nvPr>
            <p:ph idx="1"/>
          </p:nvPr>
        </p:nvSpPr>
        <p:spPr>
          <a:xfrm>
            <a:off x="169333" y="270933"/>
            <a:ext cx="6097972" cy="5983444"/>
          </a:xfrm>
        </p:spPr>
        <p:txBody>
          <a:bodyPr>
            <a:normAutofit lnSpcReduction="10000"/>
          </a:bodyPr>
          <a:lstStyle/>
          <a:p>
            <a:pPr marL="0" indent="0">
              <a:buNone/>
            </a:pPr>
            <a:r>
              <a:rPr lang="en-GB" sz="3200" dirty="0"/>
              <a:t>The previous wellbeing assessment identified several key recommendations within the 7 wellbeing goals: </a:t>
            </a:r>
          </a:p>
          <a:p>
            <a:pPr marL="0" indent="0">
              <a:buNone/>
            </a:pPr>
            <a:r>
              <a:rPr lang="en-GB" sz="3200" b="1" dirty="0"/>
              <a:t>Prosperous Wales: </a:t>
            </a:r>
          </a:p>
          <a:p>
            <a:pPr marL="0" indent="0">
              <a:buNone/>
            </a:pPr>
            <a:r>
              <a:rPr lang="en-GB" sz="3200" dirty="0"/>
              <a:t>Developing a Green Economy </a:t>
            </a:r>
          </a:p>
          <a:p>
            <a:pPr marL="0" indent="0">
              <a:buNone/>
            </a:pPr>
            <a:r>
              <a:rPr lang="en-GB" sz="3200" dirty="0"/>
              <a:t>Skilled workforce </a:t>
            </a:r>
          </a:p>
          <a:p>
            <a:pPr marL="0" indent="0">
              <a:buNone/>
            </a:pPr>
            <a:r>
              <a:rPr lang="en-GB" sz="3200" b="1" dirty="0"/>
              <a:t>Resilient Wales </a:t>
            </a:r>
          </a:p>
          <a:p>
            <a:pPr marL="0" indent="0">
              <a:buNone/>
            </a:pPr>
            <a:r>
              <a:rPr lang="en-GB" sz="3200" dirty="0"/>
              <a:t>Natural Resource Limit</a:t>
            </a:r>
          </a:p>
          <a:p>
            <a:pPr marL="0" indent="0">
              <a:buNone/>
            </a:pPr>
            <a:r>
              <a:rPr lang="en-GB" sz="3200" dirty="0"/>
              <a:t>Ecosystems </a:t>
            </a:r>
          </a:p>
          <a:p>
            <a:pPr marL="0" indent="0">
              <a:buNone/>
            </a:pPr>
            <a:r>
              <a:rPr lang="en-GB" sz="3200" dirty="0"/>
              <a:t>.</a:t>
            </a:r>
          </a:p>
          <a:p>
            <a:pPr marL="0" indent="0">
              <a:buNone/>
            </a:pPr>
            <a:endParaRPr lang="en-GB" dirty="0"/>
          </a:p>
        </p:txBody>
      </p:sp>
      <p:pic>
        <p:nvPicPr>
          <p:cNvPr id="4" name="Picture 3">
            <a:extLst>
              <a:ext uri="{FF2B5EF4-FFF2-40B4-BE49-F238E27FC236}">
                <a16:creationId xmlns:a16="http://schemas.microsoft.com/office/drawing/2014/main" id="{D58478AB-0650-7597-3D0A-D69D59893E27}"/>
              </a:ext>
            </a:extLst>
          </p:cNvPr>
          <p:cNvPicPr>
            <a:picLocks noChangeAspect="1"/>
          </p:cNvPicPr>
          <p:nvPr/>
        </p:nvPicPr>
        <p:blipFill>
          <a:blip r:embed="rId3"/>
          <a:stretch>
            <a:fillRect/>
          </a:stretch>
        </p:blipFill>
        <p:spPr>
          <a:xfrm>
            <a:off x="7285314" y="598262"/>
            <a:ext cx="3888677" cy="5676900"/>
          </a:xfrm>
          <a:prstGeom prst="rect">
            <a:avLst/>
          </a:prstGeom>
        </p:spPr>
      </p:pic>
    </p:spTree>
    <p:extLst>
      <p:ext uri="{BB962C8B-B14F-4D97-AF65-F5344CB8AC3E}">
        <p14:creationId xmlns:p14="http://schemas.microsoft.com/office/powerpoint/2010/main" val="59897700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821940F-7A1D-4ACC-85B4-A932898A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embo"/>
              <a:ea typeface="+mn-ea"/>
              <a:cs typeface="+mn-cs"/>
            </a:endParaRPr>
          </a:p>
        </p:txBody>
      </p:sp>
      <p:sp>
        <p:nvSpPr>
          <p:cNvPr id="11" name="Freeform: Shape 10">
            <a:extLst>
              <a:ext uri="{FF2B5EF4-FFF2-40B4-BE49-F238E27FC236}">
                <a16:creationId xmlns:a16="http://schemas.microsoft.com/office/drawing/2014/main" id="{BAB0BC72-1C3A-421F-AB0A-D480DA93F9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228763" cy="6858000"/>
          </a:xfrm>
          <a:custGeom>
            <a:avLst/>
            <a:gdLst>
              <a:gd name="connsiteX0" fmla="*/ 0 w 7228763"/>
              <a:gd name="connsiteY0" fmla="*/ 0 h 6858000"/>
              <a:gd name="connsiteX1" fmla="*/ 501961 w 7228763"/>
              <a:gd name="connsiteY1" fmla="*/ 0 h 6858000"/>
              <a:gd name="connsiteX2" fmla="*/ 723901 w 7228763"/>
              <a:gd name="connsiteY2" fmla="*/ 0 h 6858000"/>
              <a:gd name="connsiteX3" fmla="*/ 7228583 w 7228763"/>
              <a:gd name="connsiteY3" fmla="*/ 0 h 6858000"/>
              <a:gd name="connsiteX4" fmla="*/ 7228763 w 7228763"/>
              <a:gd name="connsiteY4" fmla="*/ 1 h 6858000"/>
              <a:gd name="connsiteX5" fmla="*/ 7221350 w 7228763"/>
              <a:gd name="connsiteY5" fmla="*/ 30700 h 6858000"/>
              <a:gd name="connsiteX6" fmla="*/ 7199900 w 7228763"/>
              <a:gd name="connsiteY6" fmla="*/ 310025 h 6858000"/>
              <a:gd name="connsiteX7" fmla="*/ 7214938 w 7228763"/>
              <a:gd name="connsiteY7" fmla="*/ 443960 h 6858000"/>
              <a:gd name="connsiteX8" fmla="*/ 7174238 w 7228763"/>
              <a:gd name="connsiteY8" fmla="*/ 642659 h 6858000"/>
              <a:gd name="connsiteX9" fmla="*/ 7166213 w 7228763"/>
              <a:gd name="connsiteY9" fmla="*/ 673307 h 6858000"/>
              <a:gd name="connsiteX10" fmla="*/ 7128963 w 7228763"/>
              <a:gd name="connsiteY10" fmla="*/ 839641 h 6858000"/>
              <a:gd name="connsiteX11" fmla="*/ 7066183 w 7228763"/>
              <a:gd name="connsiteY11" fmla="*/ 958357 h 6858000"/>
              <a:gd name="connsiteX12" fmla="*/ 7070620 w 7228763"/>
              <a:gd name="connsiteY12" fmla="*/ 963398 h 6858000"/>
              <a:gd name="connsiteX13" fmla="*/ 7022851 w 7228763"/>
              <a:gd name="connsiteY13" fmla="*/ 1117169 h 6858000"/>
              <a:gd name="connsiteX14" fmla="*/ 7019920 w 7228763"/>
              <a:gd name="connsiteY14" fmla="*/ 1144352 h 6858000"/>
              <a:gd name="connsiteX15" fmla="*/ 7021476 w 7228763"/>
              <a:gd name="connsiteY15" fmla="*/ 1164484 h 6858000"/>
              <a:gd name="connsiteX16" fmla="*/ 7005576 w 7228763"/>
              <a:gd name="connsiteY16" fmla="*/ 1213829 h 6858000"/>
              <a:gd name="connsiteX17" fmla="*/ 6970919 w 7228763"/>
              <a:gd name="connsiteY17" fmla="*/ 1294823 h 6858000"/>
              <a:gd name="connsiteX18" fmla="*/ 6965413 w 7228763"/>
              <a:gd name="connsiteY18" fmla="*/ 1312193 h 6858000"/>
              <a:gd name="connsiteX19" fmla="*/ 6968106 w 7228763"/>
              <a:gd name="connsiteY19" fmla="*/ 1327626 h 6858000"/>
              <a:gd name="connsiteX20" fmla="*/ 6975202 w 7228763"/>
              <a:gd name="connsiteY20" fmla="*/ 1331644 h 6858000"/>
              <a:gd name="connsiteX21" fmla="*/ 6973366 w 7228763"/>
              <a:gd name="connsiteY21" fmla="*/ 1341276 h 6858000"/>
              <a:gd name="connsiteX22" fmla="*/ 6974428 w 7228763"/>
              <a:gd name="connsiteY22" fmla="*/ 1343945 h 6858000"/>
              <a:gd name="connsiteX23" fmla="*/ 6978971 w 7228763"/>
              <a:gd name="connsiteY23" fmla="*/ 1359134 h 6858000"/>
              <a:gd name="connsiteX24" fmla="*/ 6946335 w 7228763"/>
              <a:gd name="connsiteY24" fmla="*/ 1427803 h 6858000"/>
              <a:gd name="connsiteX25" fmla="*/ 6907208 w 7228763"/>
              <a:gd name="connsiteY25" fmla="*/ 1540278 h 6858000"/>
              <a:gd name="connsiteX26" fmla="*/ 6901698 w 7228763"/>
              <a:gd name="connsiteY26" fmla="*/ 1547262 h 6858000"/>
              <a:gd name="connsiteX27" fmla="*/ 6902877 w 7228763"/>
              <a:gd name="connsiteY27" fmla="*/ 1577056 h 6858000"/>
              <a:gd name="connsiteX28" fmla="*/ 6904067 w 7228763"/>
              <a:gd name="connsiteY28" fmla="*/ 1595898 h 6858000"/>
              <a:gd name="connsiteX29" fmla="*/ 6891817 w 7228763"/>
              <a:gd name="connsiteY29" fmla="*/ 1703726 h 6858000"/>
              <a:gd name="connsiteX30" fmla="*/ 6898520 w 7228763"/>
              <a:gd name="connsiteY30" fmla="*/ 1809535 h 6858000"/>
              <a:gd name="connsiteX31" fmla="*/ 6897783 w 7228763"/>
              <a:gd name="connsiteY31" fmla="*/ 2018310 h 6858000"/>
              <a:gd name="connsiteX32" fmla="*/ 6887647 w 7228763"/>
              <a:gd name="connsiteY32" fmla="*/ 2071355 h 6858000"/>
              <a:gd name="connsiteX33" fmla="*/ 6888952 w 7228763"/>
              <a:gd name="connsiteY33" fmla="*/ 2141166 h 6858000"/>
              <a:gd name="connsiteX34" fmla="*/ 6887101 w 7228763"/>
              <a:gd name="connsiteY34" fmla="*/ 2154548 h 6858000"/>
              <a:gd name="connsiteX35" fmla="*/ 6880519 w 7228763"/>
              <a:gd name="connsiteY35" fmla="*/ 2158153 h 6858000"/>
              <a:gd name="connsiteX36" fmla="*/ 6873389 w 7228763"/>
              <a:gd name="connsiteY36" fmla="*/ 2178174 h 6858000"/>
              <a:gd name="connsiteX37" fmla="*/ 6871679 w 7228763"/>
              <a:gd name="connsiteY37" fmla="*/ 2202858 h 6858000"/>
              <a:gd name="connsiteX38" fmla="*/ 6870321 w 7228763"/>
              <a:gd name="connsiteY38" fmla="*/ 2320214 h 6858000"/>
              <a:gd name="connsiteX39" fmla="*/ 6857787 w 7228763"/>
              <a:gd name="connsiteY39" fmla="*/ 2417011 h 6858000"/>
              <a:gd name="connsiteX40" fmla="*/ 6850905 w 7228763"/>
              <a:gd name="connsiteY40" fmla="*/ 2454207 h 6858000"/>
              <a:gd name="connsiteX41" fmla="*/ 6848900 w 7228763"/>
              <a:gd name="connsiteY41" fmla="*/ 2487203 h 6858000"/>
              <a:gd name="connsiteX42" fmla="*/ 6837487 w 7228763"/>
              <a:gd name="connsiteY42" fmla="*/ 2512282 h 6858000"/>
              <a:gd name="connsiteX43" fmla="*/ 6838494 w 7228763"/>
              <a:gd name="connsiteY43" fmla="*/ 2514318 h 6858000"/>
              <a:gd name="connsiteX44" fmla="*/ 6863982 w 7228763"/>
              <a:gd name="connsiteY44" fmla="*/ 2574334 h 6858000"/>
              <a:gd name="connsiteX45" fmla="*/ 6862893 w 7228763"/>
              <a:gd name="connsiteY45" fmla="*/ 2579877 h 6858000"/>
              <a:gd name="connsiteX46" fmla="*/ 6863047 w 7228763"/>
              <a:gd name="connsiteY46" fmla="*/ 2608928 h 6858000"/>
              <a:gd name="connsiteX47" fmla="*/ 6862462 w 7228763"/>
              <a:gd name="connsiteY47" fmla="*/ 2613111 h 6858000"/>
              <a:gd name="connsiteX48" fmla="*/ 6854084 w 7228763"/>
              <a:gd name="connsiteY48" fmla="*/ 2621996 h 6858000"/>
              <a:gd name="connsiteX49" fmla="*/ 6856559 w 7228763"/>
              <a:gd name="connsiteY49" fmla="*/ 2634265 h 6858000"/>
              <a:gd name="connsiteX50" fmla="*/ 6847985 w 7228763"/>
              <a:gd name="connsiteY50" fmla="*/ 2647237 h 6858000"/>
              <a:gd name="connsiteX51" fmla="*/ 6854115 w 7228763"/>
              <a:gd name="connsiteY51" fmla="*/ 2650786 h 6858000"/>
              <a:gd name="connsiteX52" fmla="*/ 6859942 w 7228763"/>
              <a:gd name="connsiteY52" fmla="*/ 2661993 h 6858000"/>
              <a:gd name="connsiteX53" fmla="*/ 6851884 w 7228763"/>
              <a:gd name="connsiteY53" fmla="*/ 2670949 h 6858000"/>
              <a:gd name="connsiteX54" fmla="*/ 6846115 w 7228763"/>
              <a:gd name="connsiteY54" fmla="*/ 2690255 h 6858000"/>
              <a:gd name="connsiteX55" fmla="*/ 6846964 w 7228763"/>
              <a:gd name="connsiteY55" fmla="*/ 2695683 h 6858000"/>
              <a:gd name="connsiteX56" fmla="*/ 6836011 w 7228763"/>
              <a:gd name="connsiteY56" fmla="*/ 2713964 h 6858000"/>
              <a:gd name="connsiteX57" fmla="*/ 6830478 w 7228763"/>
              <a:gd name="connsiteY57" fmla="*/ 2730175 h 6858000"/>
              <a:gd name="connsiteX58" fmla="*/ 6841091 w 7228763"/>
              <a:gd name="connsiteY58" fmla="*/ 2763497 h 6858000"/>
              <a:gd name="connsiteX59" fmla="*/ 6803520 w 7228763"/>
              <a:gd name="connsiteY59" fmla="*/ 3051539 h 6858000"/>
              <a:gd name="connsiteX60" fmla="*/ 6733280 w 7228763"/>
              <a:gd name="connsiteY60" fmla="*/ 3335396 h 6858000"/>
              <a:gd name="connsiteX61" fmla="*/ 6735884 w 7228763"/>
              <a:gd name="connsiteY61" fmla="*/ 3456509 h 6858000"/>
              <a:gd name="connsiteX62" fmla="*/ 6715764 w 7228763"/>
              <a:gd name="connsiteY62" fmla="*/ 3531827 h 6858000"/>
              <a:gd name="connsiteX63" fmla="*/ 6730329 w 7228763"/>
              <a:gd name="connsiteY63" fmla="*/ 3570877 h 6858000"/>
              <a:gd name="connsiteX64" fmla="*/ 6727426 w 7228763"/>
              <a:gd name="connsiteY64" fmla="*/ 3583849 h 6858000"/>
              <a:gd name="connsiteX65" fmla="*/ 6718706 w 7228763"/>
              <a:gd name="connsiteY65" fmla="*/ 3592763 h 6858000"/>
              <a:gd name="connsiteX66" fmla="*/ 6693350 w 7228763"/>
              <a:gd name="connsiteY66" fmla="*/ 3653485 h 6858000"/>
              <a:gd name="connsiteX67" fmla="*/ 6685983 w 7228763"/>
              <a:gd name="connsiteY67" fmla="*/ 3670528 h 6858000"/>
              <a:gd name="connsiteX68" fmla="*/ 6687033 w 7228763"/>
              <a:gd name="connsiteY68" fmla="*/ 3685990 h 6858000"/>
              <a:gd name="connsiteX69" fmla="*/ 6693711 w 7228763"/>
              <a:gd name="connsiteY69" fmla="*/ 3690283 h 6858000"/>
              <a:gd name="connsiteX70" fmla="*/ 6690843 w 7228763"/>
              <a:gd name="connsiteY70" fmla="*/ 3699787 h 6858000"/>
              <a:gd name="connsiteX71" fmla="*/ 6691624 w 7228763"/>
              <a:gd name="connsiteY71" fmla="*/ 3702486 h 6858000"/>
              <a:gd name="connsiteX72" fmla="*/ 6694549 w 7228763"/>
              <a:gd name="connsiteY72" fmla="*/ 3717784 h 6858000"/>
              <a:gd name="connsiteX73" fmla="*/ 6662489 w 7228763"/>
              <a:gd name="connsiteY73" fmla="*/ 3746229 h 6858000"/>
              <a:gd name="connsiteX74" fmla="*/ 6575429 w 7228763"/>
              <a:gd name="connsiteY74" fmla="*/ 3924910 h 6858000"/>
              <a:gd name="connsiteX75" fmla="*/ 6538994 w 7228763"/>
              <a:gd name="connsiteY75" fmla="*/ 3989353 h 6858000"/>
              <a:gd name="connsiteX76" fmla="*/ 6535698 w 7228763"/>
              <a:gd name="connsiteY76" fmla="*/ 4033899 h 6858000"/>
              <a:gd name="connsiteX77" fmla="*/ 6527053 w 7228763"/>
              <a:gd name="connsiteY77" fmla="*/ 4142250 h 6858000"/>
              <a:gd name="connsiteX78" fmla="*/ 6501843 w 7228763"/>
              <a:gd name="connsiteY78" fmla="*/ 4329442 h 6858000"/>
              <a:gd name="connsiteX79" fmla="*/ 6489841 w 7228763"/>
              <a:gd name="connsiteY79" fmla="*/ 4456184 h 6858000"/>
              <a:gd name="connsiteX80" fmla="*/ 6482918 w 7228763"/>
              <a:gd name="connsiteY80" fmla="*/ 4468478 h 6858000"/>
              <a:gd name="connsiteX81" fmla="*/ 6484019 w 7228763"/>
              <a:gd name="connsiteY81" fmla="*/ 4469862 h 6858000"/>
              <a:gd name="connsiteX82" fmla="*/ 6481759 w 7228763"/>
              <a:gd name="connsiteY82" fmla="*/ 4483797 h 6858000"/>
              <a:gd name="connsiteX83" fmla="*/ 6477370 w 7228763"/>
              <a:gd name="connsiteY83" fmla="*/ 4487091 h 6858000"/>
              <a:gd name="connsiteX84" fmla="*/ 6474598 w 7228763"/>
              <a:gd name="connsiteY84" fmla="*/ 4496728 h 6858000"/>
              <a:gd name="connsiteX85" fmla="*/ 6465848 w 7228763"/>
              <a:gd name="connsiteY85" fmla="*/ 4515918 h 6858000"/>
              <a:gd name="connsiteX86" fmla="*/ 6467296 w 7228763"/>
              <a:gd name="connsiteY86" fmla="*/ 4519316 h 6858000"/>
              <a:gd name="connsiteX87" fmla="*/ 6458903 w 7228763"/>
              <a:gd name="connsiteY87" fmla="*/ 4547957 h 6858000"/>
              <a:gd name="connsiteX88" fmla="*/ 6460248 w 7228763"/>
              <a:gd name="connsiteY88" fmla="*/ 4548262 h 6858000"/>
              <a:gd name="connsiteX89" fmla="*/ 6464276 w 7228763"/>
              <a:gd name="connsiteY89" fmla="*/ 4555939 h 6858000"/>
              <a:gd name="connsiteX90" fmla="*/ 6468635 w 7228763"/>
              <a:gd name="connsiteY90" fmla="*/ 4570815 h 6858000"/>
              <a:gd name="connsiteX91" fmla="*/ 6488206 w 7228763"/>
              <a:gd name="connsiteY91" fmla="*/ 4633846 h 6858000"/>
              <a:gd name="connsiteX92" fmla="*/ 6487272 w 7228763"/>
              <a:gd name="connsiteY92" fmla="*/ 4639816 h 6858000"/>
              <a:gd name="connsiteX93" fmla="*/ 6487581 w 7228763"/>
              <a:gd name="connsiteY93" fmla="*/ 4639923 h 6858000"/>
              <a:gd name="connsiteX94" fmla="*/ 6487249 w 7228763"/>
              <a:gd name="connsiteY94" fmla="*/ 4646192 h 6858000"/>
              <a:gd name="connsiteX95" fmla="*/ 6485570 w 7228763"/>
              <a:gd name="connsiteY95" fmla="*/ 4650706 h 6858000"/>
              <a:gd name="connsiteX96" fmla="*/ 6483759 w 7228763"/>
              <a:gd name="connsiteY96" fmla="*/ 4662290 h 6858000"/>
              <a:gd name="connsiteX97" fmla="*/ 6485315 w 7228763"/>
              <a:gd name="connsiteY97" fmla="*/ 4666180 h 6858000"/>
              <a:gd name="connsiteX98" fmla="*/ 6489077 w 7228763"/>
              <a:gd name="connsiteY98" fmla="*/ 4667585 h 6858000"/>
              <a:gd name="connsiteX99" fmla="*/ 6488467 w 7228763"/>
              <a:gd name="connsiteY99" fmla="*/ 4668660 h 6858000"/>
              <a:gd name="connsiteX100" fmla="*/ 6496179 w 7228763"/>
              <a:gd name="connsiteY100" fmla="*/ 4689807 h 6858000"/>
              <a:gd name="connsiteX101" fmla="*/ 6500957 w 7228763"/>
              <a:gd name="connsiteY101" fmla="*/ 4737890 h 6858000"/>
              <a:gd name="connsiteX102" fmla="*/ 6498641 w 7228763"/>
              <a:gd name="connsiteY102" fmla="*/ 4765657 h 6858000"/>
              <a:gd name="connsiteX103" fmla="*/ 6497829 w 7228763"/>
              <a:gd name="connsiteY103" fmla="*/ 4841463 h 6858000"/>
              <a:gd name="connsiteX104" fmla="*/ 6521578 w 7228763"/>
              <a:gd name="connsiteY104" fmla="*/ 4969863 h 6858000"/>
              <a:gd name="connsiteX105" fmla="*/ 6518695 w 7228763"/>
              <a:gd name="connsiteY105" fmla="*/ 4974028 h 6858000"/>
              <a:gd name="connsiteX106" fmla="*/ 6516513 w 7228763"/>
              <a:gd name="connsiteY106" fmla="*/ 4980318 h 6858000"/>
              <a:gd name="connsiteX107" fmla="*/ 6516763 w 7228763"/>
              <a:gd name="connsiteY107" fmla="*/ 4980501 h 6858000"/>
              <a:gd name="connsiteX108" fmla="*/ 6514121 w 7228763"/>
              <a:gd name="connsiteY108" fmla="*/ 4986338 h 6858000"/>
              <a:gd name="connsiteX109" fmla="*/ 6511173 w 7228763"/>
              <a:gd name="connsiteY109" fmla="*/ 4991296 h 6858000"/>
              <a:gd name="connsiteX110" fmla="*/ 6546537 w 7228763"/>
              <a:gd name="connsiteY110" fmla="*/ 5076895 h 6858000"/>
              <a:gd name="connsiteX111" fmla="*/ 6544581 w 7228763"/>
              <a:gd name="connsiteY111" fmla="*/ 5081568 h 6858000"/>
              <a:gd name="connsiteX112" fmla="*/ 6543750 w 7228763"/>
              <a:gd name="connsiteY112" fmla="*/ 5088173 h 6858000"/>
              <a:gd name="connsiteX113" fmla="*/ 6544034 w 7228763"/>
              <a:gd name="connsiteY113" fmla="*/ 5088300 h 6858000"/>
              <a:gd name="connsiteX114" fmla="*/ 6542660 w 7228763"/>
              <a:gd name="connsiteY114" fmla="*/ 5094558 h 6858000"/>
              <a:gd name="connsiteX115" fmla="*/ 6532096 w 7228763"/>
              <a:gd name="connsiteY115" fmla="*/ 5125620 h 6858000"/>
              <a:gd name="connsiteX116" fmla="*/ 6533049 w 7228763"/>
              <a:gd name="connsiteY116" fmla="*/ 5268004 h 6858000"/>
              <a:gd name="connsiteX117" fmla="*/ 6533970 w 7228763"/>
              <a:gd name="connsiteY117" fmla="*/ 5269530 h 6858000"/>
              <a:gd name="connsiteX118" fmla="*/ 6502603 w 7228763"/>
              <a:gd name="connsiteY118" fmla="*/ 5390941 h 6858000"/>
              <a:gd name="connsiteX119" fmla="*/ 6477660 w 7228763"/>
              <a:gd name="connsiteY119" fmla="*/ 5539927 h 6858000"/>
              <a:gd name="connsiteX120" fmla="*/ 6456458 w 7228763"/>
              <a:gd name="connsiteY120" fmla="*/ 5791594 h 6858000"/>
              <a:gd name="connsiteX121" fmla="*/ 6434556 w 7228763"/>
              <a:gd name="connsiteY121" fmla="*/ 5855206 h 6858000"/>
              <a:gd name="connsiteX122" fmla="*/ 6418454 w 7228763"/>
              <a:gd name="connsiteY122" fmla="*/ 5873582 h 6858000"/>
              <a:gd name="connsiteX123" fmla="*/ 6419875 w 7228763"/>
              <a:gd name="connsiteY123" fmla="*/ 5876037 h 6858000"/>
              <a:gd name="connsiteX124" fmla="*/ 6419775 w 7228763"/>
              <a:gd name="connsiteY124" fmla="*/ 5886534 h 6858000"/>
              <a:gd name="connsiteX125" fmla="*/ 6426971 w 7228763"/>
              <a:gd name="connsiteY125" fmla="*/ 5888644 h 6858000"/>
              <a:gd name="connsiteX126" fmla="*/ 6431999 w 7228763"/>
              <a:gd name="connsiteY126" fmla="*/ 5903832 h 6858000"/>
              <a:gd name="connsiteX127" fmla="*/ 6429798 w 7228763"/>
              <a:gd name="connsiteY127" fmla="*/ 5923391 h 6858000"/>
              <a:gd name="connsiteX128" fmla="*/ 6434072 w 7228763"/>
              <a:gd name="connsiteY128" fmla="*/ 6013205 h 6858000"/>
              <a:gd name="connsiteX129" fmla="*/ 6439333 w 7228763"/>
              <a:gd name="connsiteY129" fmla="*/ 6074018 h 6858000"/>
              <a:gd name="connsiteX130" fmla="*/ 6463083 w 7228763"/>
              <a:gd name="connsiteY130" fmla="*/ 6130837 h 6858000"/>
              <a:gd name="connsiteX131" fmla="*/ 6457360 w 7228763"/>
              <a:gd name="connsiteY131" fmla="*/ 6152982 h 6858000"/>
              <a:gd name="connsiteX132" fmla="*/ 6495529 w 7228763"/>
              <a:gd name="connsiteY132" fmla="*/ 6221100 h 6858000"/>
              <a:gd name="connsiteX133" fmla="*/ 6514948 w 7228763"/>
              <a:gd name="connsiteY133" fmla="*/ 6287550 h 6858000"/>
              <a:gd name="connsiteX134" fmla="*/ 6545124 w 7228763"/>
              <a:gd name="connsiteY134" fmla="*/ 6401595 h 6858000"/>
              <a:gd name="connsiteX135" fmla="*/ 6525833 w 7228763"/>
              <a:gd name="connsiteY135" fmla="*/ 6487110 h 6858000"/>
              <a:gd name="connsiteX136" fmla="*/ 6554825 w 7228763"/>
              <a:gd name="connsiteY136" fmla="*/ 6588589 h 6858000"/>
              <a:gd name="connsiteX137" fmla="*/ 6601569 w 7228763"/>
              <a:gd name="connsiteY137" fmla="*/ 6769963 h 6858000"/>
              <a:gd name="connsiteX138" fmla="*/ 6620945 w 7228763"/>
              <a:gd name="connsiteY138" fmla="*/ 6835814 h 6858000"/>
              <a:gd name="connsiteX139" fmla="*/ 6625906 w 7228763"/>
              <a:gd name="connsiteY139" fmla="*/ 6858000 h 6858000"/>
              <a:gd name="connsiteX140" fmla="*/ 723901 w 7228763"/>
              <a:gd name="connsiteY140" fmla="*/ 6858000 h 6858000"/>
              <a:gd name="connsiteX141" fmla="*/ 501961 w 7228763"/>
              <a:gd name="connsiteY141" fmla="*/ 6858000 h 6858000"/>
              <a:gd name="connsiteX142" fmla="*/ 0 w 7228763"/>
              <a:gd name="connsiteY142"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7228763" h="6858000">
                <a:moveTo>
                  <a:pt x="0" y="0"/>
                </a:moveTo>
                <a:lnTo>
                  <a:pt x="501961" y="0"/>
                </a:lnTo>
                <a:lnTo>
                  <a:pt x="723901" y="0"/>
                </a:lnTo>
                <a:lnTo>
                  <a:pt x="7228583" y="0"/>
                </a:lnTo>
                <a:lnTo>
                  <a:pt x="7228763" y="1"/>
                </a:lnTo>
                <a:lnTo>
                  <a:pt x="7221350" y="30700"/>
                </a:lnTo>
                <a:cubicBezTo>
                  <a:pt x="7216059" y="84364"/>
                  <a:pt x="7200969" y="241149"/>
                  <a:pt x="7199900" y="310025"/>
                </a:cubicBezTo>
                <a:cubicBezTo>
                  <a:pt x="7203643" y="367544"/>
                  <a:pt x="7214102" y="408251"/>
                  <a:pt x="7214938" y="443960"/>
                </a:cubicBezTo>
                <a:cubicBezTo>
                  <a:pt x="7210660" y="499397"/>
                  <a:pt x="7182360" y="604434"/>
                  <a:pt x="7174238" y="642659"/>
                </a:cubicBezTo>
                <a:cubicBezTo>
                  <a:pt x="7182965" y="657287"/>
                  <a:pt x="7155519" y="658191"/>
                  <a:pt x="7166213" y="673307"/>
                </a:cubicBezTo>
                <a:cubicBezTo>
                  <a:pt x="7166618" y="693769"/>
                  <a:pt x="7143764" y="797295"/>
                  <a:pt x="7128963" y="839641"/>
                </a:cubicBezTo>
                <a:cubicBezTo>
                  <a:pt x="7112293" y="887148"/>
                  <a:pt x="7075906" y="937731"/>
                  <a:pt x="7066183" y="958357"/>
                </a:cubicBezTo>
                <a:cubicBezTo>
                  <a:pt x="7056459" y="978983"/>
                  <a:pt x="7077843" y="936930"/>
                  <a:pt x="7070620" y="963398"/>
                </a:cubicBezTo>
                <a:cubicBezTo>
                  <a:pt x="7063399" y="989867"/>
                  <a:pt x="7031301" y="1087010"/>
                  <a:pt x="7022851" y="1117169"/>
                </a:cubicBezTo>
                <a:cubicBezTo>
                  <a:pt x="7039554" y="1118586"/>
                  <a:pt x="7009272" y="1135372"/>
                  <a:pt x="7019920" y="1144352"/>
                </a:cubicBezTo>
                <a:cubicBezTo>
                  <a:pt x="7029274" y="1150681"/>
                  <a:pt x="7022270" y="1157251"/>
                  <a:pt x="7021476" y="1164484"/>
                </a:cubicBezTo>
                <a:cubicBezTo>
                  <a:pt x="7028800" y="1173524"/>
                  <a:pt x="7015215" y="1205209"/>
                  <a:pt x="7005576" y="1213829"/>
                </a:cubicBezTo>
                <a:cubicBezTo>
                  <a:pt x="6972150" y="1235037"/>
                  <a:pt x="6996546" y="1277327"/>
                  <a:pt x="6970919" y="1294823"/>
                </a:cubicBezTo>
                <a:cubicBezTo>
                  <a:pt x="6967139" y="1300845"/>
                  <a:pt x="6965581" y="1306615"/>
                  <a:pt x="6965413" y="1312193"/>
                </a:cubicBezTo>
                <a:lnTo>
                  <a:pt x="6968106" y="1327626"/>
                </a:lnTo>
                <a:lnTo>
                  <a:pt x="6975202" y="1331644"/>
                </a:lnTo>
                <a:lnTo>
                  <a:pt x="6973366" y="1341276"/>
                </a:lnTo>
                <a:cubicBezTo>
                  <a:pt x="6973720" y="1342166"/>
                  <a:pt x="6974074" y="1343055"/>
                  <a:pt x="6974428" y="1343945"/>
                </a:cubicBezTo>
                <a:cubicBezTo>
                  <a:pt x="6976493" y="1349040"/>
                  <a:pt x="6978286" y="1354080"/>
                  <a:pt x="6978971" y="1359134"/>
                </a:cubicBezTo>
                <a:cubicBezTo>
                  <a:pt x="6974288" y="1373109"/>
                  <a:pt x="6958295" y="1397612"/>
                  <a:pt x="6946335" y="1427803"/>
                </a:cubicBezTo>
                <a:cubicBezTo>
                  <a:pt x="6924178" y="1460349"/>
                  <a:pt x="6924483" y="1505076"/>
                  <a:pt x="6907208" y="1540278"/>
                </a:cubicBezTo>
                <a:lnTo>
                  <a:pt x="6901698" y="1547262"/>
                </a:lnTo>
                <a:lnTo>
                  <a:pt x="6902877" y="1577056"/>
                </a:lnTo>
                <a:cubicBezTo>
                  <a:pt x="6907187" y="1582205"/>
                  <a:pt x="6908314" y="1589568"/>
                  <a:pt x="6904067" y="1595898"/>
                </a:cubicBezTo>
                <a:lnTo>
                  <a:pt x="6891817" y="1703726"/>
                </a:lnTo>
                <a:cubicBezTo>
                  <a:pt x="6890892" y="1739332"/>
                  <a:pt x="6882506" y="1754453"/>
                  <a:pt x="6898520" y="1809535"/>
                </a:cubicBezTo>
                <a:cubicBezTo>
                  <a:pt x="6919736" y="1868036"/>
                  <a:pt x="6890400" y="1952670"/>
                  <a:pt x="6897783" y="2018310"/>
                </a:cubicBezTo>
                <a:cubicBezTo>
                  <a:pt x="6868750" y="2053162"/>
                  <a:pt x="6894827" y="2034561"/>
                  <a:pt x="6887647" y="2071355"/>
                </a:cubicBezTo>
                <a:lnTo>
                  <a:pt x="6888952" y="2141166"/>
                </a:lnTo>
                <a:lnTo>
                  <a:pt x="6887101" y="2154548"/>
                </a:lnTo>
                <a:lnTo>
                  <a:pt x="6880519" y="2158153"/>
                </a:lnTo>
                <a:lnTo>
                  <a:pt x="6873389" y="2178174"/>
                </a:lnTo>
                <a:cubicBezTo>
                  <a:pt x="6871658" y="2185696"/>
                  <a:pt x="6870890" y="2193828"/>
                  <a:pt x="6871679" y="2202858"/>
                </a:cubicBezTo>
                <a:cubicBezTo>
                  <a:pt x="6884787" y="2232772"/>
                  <a:pt x="6852680" y="2283357"/>
                  <a:pt x="6870321" y="2320214"/>
                </a:cubicBezTo>
                <a:cubicBezTo>
                  <a:pt x="6868006" y="2355906"/>
                  <a:pt x="6861023" y="2394678"/>
                  <a:pt x="6857787" y="2417011"/>
                </a:cubicBezTo>
                <a:cubicBezTo>
                  <a:pt x="6846931" y="2426377"/>
                  <a:pt x="6863720" y="2456509"/>
                  <a:pt x="6850905" y="2454207"/>
                </a:cubicBezTo>
                <a:cubicBezTo>
                  <a:pt x="6856659" y="2464947"/>
                  <a:pt x="6853850" y="2476105"/>
                  <a:pt x="6848900" y="2487203"/>
                </a:cubicBezTo>
                <a:lnTo>
                  <a:pt x="6837487" y="2512282"/>
                </a:lnTo>
                <a:cubicBezTo>
                  <a:pt x="6837823" y="2512961"/>
                  <a:pt x="6838158" y="2513640"/>
                  <a:pt x="6838494" y="2514318"/>
                </a:cubicBezTo>
                <a:cubicBezTo>
                  <a:pt x="6846991" y="2534324"/>
                  <a:pt x="6855486" y="2554328"/>
                  <a:pt x="6863982" y="2574334"/>
                </a:cubicBezTo>
                <a:lnTo>
                  <a:pt x="6862893" y="2579877"/>
                </a:lnTo>
                <a:cubicBezTo>
                  <a:pt x="6862738" y="2585644"/>
                  <a:pt x="6863120" y="2603388"/>
                  <a:pt x="6863047" y="2608928"/>
                </a:cubicBezTo>
                <a:lnTo>
                  <a:pt x="6862462" y="2613111"/>
                </a:lnTo>
                <a:lnTo>
                  <a:pt x="6854084" y="2621996"/>
                </a:lnTo>
                <a:lnTo>
                  <a:pt x="6856559" y="2634265"/>
                </a:lnTo>
                <a:lnTo>
                  <a:pt x="6847985" y="2647237"/>
                </a:lnTo>
                <a:cubicBezTo>
                  <a:pt x="6850226" y="2648158"/>
                  <a:pt x="6852294" y="2649356"/>
                  <a:pt x="6854115" y="2650786"/>
                </a:cubicBezTo>
                <a:lnTo>
                  <a:pt x="6859942" y="2661993"/>
                </a:lnTo>
                <a:lnTo>
                  <a:pt x="6851884" y="2670949"/>
                </a:lnTo>
                <a:cubicBezTo>
                  <a:pt x="6864376" y="2672007"/>
                  <a:pt x="6849871" y="2681695"/>
                  <a:pt x="6846115" y="2690255"/>
                </a:cubicBezTo>
                <a:lnTo>
                  <a:pt x="6846964" y="2695683"/>
                </a:lnTo>
                <a:lnTo>
                  <a:pt x="6836011" y="2713964"/>
                </a:lnTo>
                <a:lnTo>
                  <a:pt x="6830478" y="2730175"/>
                </a:lnTo>
                <a:lnTo>
                  <a:pt x="6841091" y="2763497"/>
                </a:lnTo>
                <a:lnTo>
                  <a:pt x="6803520" y="3051539"/>
                </a:lnTo>
                <a:cubicBezTo>
                  <a:pt x="6790420" y="3165645"/>
                  <a:pt x="6749912" y="3216611"/>
                  <a:pt x="6733280" y="3335396"/>
                </a:cubicBezTo>
                <a:lnTo>
                  <a:pt x="6735884" y="3456509"/>
                </a:lnTo>
                <a:lnTo>
                  <a:pt x="6715764" y="3531827"/>
                </a:lnTo>
                <a:lnTo>
                  <a:pt x="6730329" y="3570877"/>
                </a:lnTo>
                <a:lnTo>
                  <a:pt x="6727426" y="3583849"/>
                </a:lnTo>
                <a:lnTo>
                  <a:pt x="6718706" y="3592763"/>
                </a:lnTo>
                <a:cubicBezTo>
                  <a:pt x="6707946" y="3613948"/>
                  <a:pt x="6713985" y="3641245"/>
                  <a:pt x="6693350" y="3653485"/>
                </a:cubicBezTo>
                <a:cubicBezTo>
                  <a:pt x="6688922" y="3659316"/>
                  <a:pt x="6686748" y="3664985"/>
                  <a:pt x="6685983" y="3670528"/>
                </a:cubicBezTo>
                <a:lnTo>
                  <a:pt x="6687033" y="3685990"/>
                </a:lnTo>
                <a:lnTo>
                  <a:pt x="6693711" y="3690283"/>
                </a:lnTo>
                <a:lnTo>
                  <a:pt x="6690843" y="3699787"/>
                </a:lnTo>
                <a:cubicBezTo>
                  <a:pt x="6691104" y="3700686"/>
                  <a:pt x="6691364" y="3701586"/>
                  <a:pt x="6691624" y="3702486"/>
                </a:cubicBezTo>
                <a:cubicBezTo>
                  <a:pt x="6693145" y="3707637"/>
                  <a:pt x="6694400" y="3712728"/>
                  <a:pt x="6694549" y="3717784"/>
                </a:cubicBezTo>
                <a:cubicBezTo>
                  <a:pt x="6659304" y="3711701"/>
                  <a:pt x="6689997" y="3759789"/>
                  <a:pt x="6662489" y="3746229"/>
                </a:cubicBezTo>
                <a:cubicBezTo>
                  <a:pt x="6642637" y="3780750"/>
                  <a:pt x="6605132" y="3867558"/>
                  <a:pt x="6575429" y="3924910"/>
                </a:cubicBezTo>
                <a:lnTo>
                  <a:pt x="6538994" y="3989353"/>
                </a:lnTo>
                <a:lnTo>
                  <a:pt x="6535698" y="4033899"/>
                </a:lnTo>
                <a:cubicBezTo>
                  <a:pt x="6533175" y="4070470"/>
                  <a:pt x="6530536" y="4110146"/>
                  <a:pt x="6527053" y="4142250"/>
                </a:cubicBezTo>
                <a:cubicBezTo>
                  <a:pt x="6519001" y="4200007"/>
                  <a:pt x="6506061" y="4278998"/>
                  <a:pt x="6501843" y="4329442"/>
                </a:cubicBezTo>
                <a:cubicBezTo>
                  <a:pt x="6495642" y="4381764"/>
                  <a:pt x="6492993" y="4433012"/>
                  <a:pt x="6489841" y="4456184"/>
                </a:cubicBezTo>
                <a:lnTo>
                  <a:pt x="6482918" y="4468478"/>
                </a:lnTo>
                <a:lnTo>
                  <a:pt x="6484019" y="4469862"/>
                </a:lnTo>
                <a:cubicBezTo>
                  <a:pt x="6485835" y="4476321"/>
                  <a:pt x="6484493" y="4480555"/>
                  <a:pt x="6481759" y="4483797"/>
                </a:cubicBezTo>
                <a:lnTo>
                  <a:pt x="6477370" y="4487091"/>
                </a:lnTo>
                <a:lnTo>
                  <a:pt x="6474598" y="4496728"/>
                </a:lnTo>
                <a:lnTo>
                  <a:pt x="6465848" y="4515918"/>
                </a:lnTo>
                <a:cubicBezTo>
                  <a:pt x="6466332" y="4517049"/>
                  <a:pt x="6466814" y="4518182"/>
                  <a:pt x="6467296" y="4519316"/>
                </a:cubicBezTo>
                <a:lnTo>
                  <a:pt x="6458903" y="4547957"/>
                </a:lnTo>
                <a:lnTo>
                  <a:pt x="6460248" y="4548262"/>
                </a:lnTo>
                <a:cubicBezTo>
                  <a:pt x="6463078" y="4549595"/>
                  <a:pt x="6464808" y="4551811"/>
                  <a:pt x="6464276" y="4555939"/>
                </a:cubicBezTo>
                <a:cubicBezTo>
                  <a:pt x="6486531" y="4548276"/>
                  <a:pt x="6472165" y="4557977"/>
                  <a:pt x="6468635" y="4570815"/>
                </a:cubicBezTo>
                <a:cubicBezTo>
                  <a:pt x="6472622" y="4583801"/>
                  <a:pt x="6485098" y="4622347"/>
                  <a:pt x="6488206" y="4633846"/>
                </a:cubicBezTo>
                <a:lnTo>
                  <a:pt x="6487272" y="4639816"/>
                </a:lnTo>
                <a:lnTo>
                  <a:pt x="6487581" y="4639923"/>
                </a:lnTo>
                <a:cubicBezTo>
                  <a:pt x="6488082" y="4641190"/>
                  <a:pt x="6488037" y="4643141"/>
                  <a:pt x="6487249" y="4646192"/>
                </a:cubicBezTo>
                <a:lnTo>
                  <a:pt x="6485570" y="4650706"/>
                </a:lnTo>
                <a:lnTo>
                  <a:pt x="6483759" y="4662290"/>
                </a:lnTo>
                <a:cubicBezTo>
                  <a:pt x="6484278" y="4663587"/>
                  <a:pt x="6484797" y="4664883"/>
                  <a:pt x="6485315" y="4666180"/>
                </a:cubicBezTo>
                <a:lnTo>
                  <a:pt x="6489077" y="4667585"/>
                </a:lnTo>
                <a:lnTo>
                  <a:pt x="6488467" y="4668660"/>
                </a:lnTo>
                <a:cubicBezTo>
                  <a:pt x="6480300" y="4676831"/>
                  <a:pt x="6469898" y="4679345"/>
                  <a:pt x="6496179" y="4689807"/>
                </a:cubicBezTo>
                <a:cubicBezTo>
                  <a:pt x="6482141" y="4708535"/>
                  <a:pt x="6498545" y="4712235"/>
                  <a:pt x="6500957" y="4737890"/>
                </a:cubicBezTo>
                <a:cubicBezTo>
                  <a:pt x="6488706" y="4748600"/>
                  <a:pt x="6491350" y="4757223"/>
                  <a:pt x="6498641" y="4765657"/>
                </a:cubicBezTo>
                <a:cubicBezTo>
                  <a:pt x="6490164" y="4790618"/>
                  <a:pt x="6498852" y="4813399"/>
                  <a:pt x="6497829" y="4841463"/>
                </a:cubicBezTo>
                <a:lnTo>
                  <a:pt x="6521578" y="4969863"/>
                </a:lnTo>
                <a:lnTo>
                  <a:pt x="6518695" y="4974028"/>
                </a:lnTo>
                <a:cubicBezTo>
                  <a:pt x="6517064" y="4976933"/>
                  <a:pt x="6516439" y="4978909"/>
                  <a:pt x="6516513" y="4980318"/>
                </a:cubicBezTo>
                <a:lnTo>
                  <a:pt x="6516763" y="4980501"/>
                </a:lnTo>
                <a:lnTo>
                  <a:pt x="6514121" y="4986338"/>
                </a:lnTo>
                <a:lnTo>
                  <a:pt x="6511173" y="4991296"/>
                </a:lnTo>
                <a:cubicBezTo>
                  <a:pt x="6522961" y="5019829"/>
                  <a:pt x="6534748" y="5048361"/>
                  <a:pt x="6546537" y="5076895"/>
                </a:cubicBezTo>
                <a:lnTo>
                  <a:pt x="6544581" y="5081568"/>
                </a:lnTo>
                <a:cubicBezTo>
                  <a:pt x="6543589" y="5084748"/>
                  <a:pt x="6543387" y="5086810"/>
                  <a:pt x="6543750" y="5088173"/>
                </a:cubicBezTo>
                <a:lnTo>
                  <a:pt x="6544034" y="5088300"/>
                </a:lnTo>
                <a:lnTo>
                  <a:pt x="6542660" y="5094558"/>
                </a:lnTo>
                <a:cubicBezTo>
                  <a:pt x="6539647" y="5105196"/>
                  <a:pt x="6536055" y="5115626"/>
                  <a:pt x="6532096" y="5125620"/>
                </a:cubicBezTo>
                <a:cubicBezTo>
                  <a:pt x="6530494" y="5154527"/>
                  <a:pt x="6532737" y="5244020"/>
                  <a:pt x="6533049" y="5268004"/>
                </a:cubicBezTo>
                <a:cubicBezTo>
                  <a:pt x="6533356" y="5268513"/>
                  <a:pt x="6533664" y="5269021"/>
                  <a:pt x="6533970" y="5269530"/>
                </a:cubicBezTo>
                <a:lnTo>
                  <a:pt x="6502603" y="5390941"/>
                </a:lnTo>
                <a:cubicBezTo>
                  <a:pt x="6487576" y="5438194"/>
                  <a:pt x="6471524" y="5465286"/>
                  <a:pt x="6477660" y="5539927"/>
                </a:cubicBezTo>
                <a:cubicBezTo>
                  <a:pt x="6469926" y="5610775"/>
                  <a:pt x="6461800" y="5740573"/>
                  <a:pt x="6456458" y="5791594"/>
                </a:cubicBezTo>
                <a:cubicBezTo>
                  <a:pt x="6427890" y="5787060"/>
                  <a:pt x="6468179" y="5849672"/>
                  <a:pt x="6434556" y="5855206"/>
                </a:cubicBezTo>
                <a:cubicBezTo>
                  <a:pt x="6436026" y="5860240"/>
                  <a:pt x="6415712" y="5868910"/>
                  <a:pt x="6418454" y="5873582"/>
                </a:cubicBezTo>
                <a:cubicBezTo>
                  <a:pt x="6418927" y="5874401"/>
                  <a:pt x="6419401" y="5875218"/>
                  <a:pt x="6419875" y="5876037"/>
                </a:cubicBezTo>
                <a:lnTo>
                  <a:pt x="6419775" y="5886534"/>
                </a:lnTo>
                <a:lnTo>
                  <a:pt x="6426971" y="5888644"/>
                </a:lnTo>
                <a:cubicBezTo>
                  <a:pt x="6428647" y="5893707"/>
                  <a:pt x="6430322" y="5898769"/>
                  <a:pt x="6431999" y="5903832"/>
                </a:cubicBezTo>
                <a:cubicBezTo>
                  <a:pt x="6432764" y="5909651"/>
                  <a:pt x="6432285" y="5916068"/>
                  <a:pt x="6429798" y="5923391"/>
                </a:cubicBezTo>
                <a:cubicBezTo>
                  <a:pt x="6409104" y="5948880"/>
                  <a:pt x="6461339" y="5981626"/>
                  <a:pt x="6434072" y="6013205"/>
                </a:cubicBezTo>
                <a:cubicBezTo>
                  <a:pt x="6426624" y="6024901"/>
                  <a:pt x="6431095" y="6066777"/>
                  <a:pt x="6439333" y="6074018"/>
                </a:cubicBezTo>
                <a:cubicBezTo>
                  <a:pt x="6439795" y="6081731"/>
                  <a:pt x="6453428" y="6126985"/>
                  <a:pt x="6463083" y="6130837"/>
                </a:cubicBezTo>
                <a:cubicBezTo>
                  <a:pt x="6474368" y="6137057"/>
                  <a:pt x="6441750" y="6156330"/>
                  <a:pt x="6457360" y="6152982"/>
                </a:cubicBezTo>
                <a:cubicBezTo>
                  <a:pt x="6454563" y="6186619"/>
                  <a:pt x="6497804" y="6191636"/>
                  <a:pt x="6495529" y="6221100"/>
                </a:cubicBezTo>
                <a:cubicBezTo>
                  <a:pt x="6497396" y="6222126"/>
                  <a:pt x="6506682" y="6257468"/>
                  <a:pt x="6514948" y="6287550"/>
                </a:cubicBezTo>
                <a:cubicBezTo>
                  <a:pt x="6523215" y="6317632"/>
                  <a:pt x="6556102" y="6391312"/>
                  <a:pt x="6545124" y="6401595"/>
                </a:cubicBezTo>
                <a:cubicBezTo>
                  <a:pt x="6546214" y="6423902"/>
                  <a:pt x="6525024" y="6432919"/>
                  <a:pt x="6525833" y="6487110"/>
                </a:cubicBezTo>
                <a:cubicBezTo>
                  <a:pt x="6547115" y="6574474"/>
                  <a:pt x="6547900" y="6553611"/>
                  <a:pt x="6554825" y="6588589"/>
                </a:cubicBezTo>
                <a:cubicBezTo>
                  <a:pt x="6583783" y="6637976"/>
                  <a:pt x="6536155" y="6687723"/>
                  <a:pt x="6601569" y="6769963"/>
                </a:cubicBezTo>
                <a:cubicBezTo>
                  <a:pt x="6623036" y="6819284"/>
                  <a:pt x="6607516" y="6817955"/>
                  <a:pt x="6620945" y="6835814"/>
                </a:cubicBezTo>
                <a:lnTo>
                  <a:pt x="6625906" y="6858000"/>
                </a:lnTo>
                <a:lnTo>
                  <a:pt x="723901" y="6858000"/>
                </a:lnTo>
                <a:lnTo>
                  <a:pt x="501961"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embo"/>
              <a:ea typeface="+mn-ea"/>
              <a:cs typeface="+mn-cs"/>
            </a:endParaRPr>
          </a:p>
        </p:txBody>
      </p:sp>
      <p:sp>
        <p:nvSpPr>
          <p:cNvPr id="3" name="Content Placeholder 2">
            <a:extLst>
              <a:ext uri="{FF2B5EF4-FFF2-40B4-BE49-F238E27FC236}">
                <a16:creationId xmlns:a16="http://schemas.microsoft.com/office/drawing/2014/main" id="{4733A3B9-88B4-6C8D-A46E-8835AF6034C3}"/>
              </a:ext>
            </a:extLst>
          </p:cNvPr>
          <p:cNvSpPr>
            <a:spLocks noGrp="1"/>
          </p:cNvSpPr>
          <p:nvPr>
            <p:ph idx="1"/>
          </p:nvPr>
        </p:nvSpPr>
        <p:spPr>
          <a:xfrm>
            <a:off x="169333" y="270933"/>
            <a:ext cx="6097972" cy="5983444"/>
          </a:xfrm>
        </p:spPr>
        <p:txBody>
          <a:bodyPr>
            <a:normAutofit/>
          </a:bodyPr>
          <a:lstStyle/>
          <a:p>
            <a:pPr marL="0" indent="0">
              <a:buNone/>
            </a:pPr>
            <a:r>
              <a:rPr lang="en-GB" b="1" dirty="0"/>
              <a:t>A Healthier Wales </a:t>
            </a:r>
          </a:p>
          <a:p>
            <a:r>
              <a:rPr lang="en-GB" dirty="0"/>
              <a:t>Mental Wellbeing</a:t>
            </a:r>
          </a:p>
          <a:p>
            <a:r>
              <a:rPr lang="en-GB" dirty="0"/>
              <a:t>Healthy Places </a:t>
            </a:r>
          </a:p>
          <a:p>
            <a:r>
              <a:rPr lang="en-GB" dirty="0"/>
              <a:t>Housing </a:t>
            </a:r>
          </a:p>
          <a:p>
            <a:r>
              <a:rPr lang="en-GB" dirty="0"/>
              <a:t>Air Quality</a:t>
            </a:r>
          </a:p>
          <a:p>
            <a:pPr marL="0" indent="0">
              <a:buNone/>
            </a:pPr>
            <a:endParaRPr lang="en-GB" dirty="0"/>
          </a:p>
          <a:p>
            <a:pPr marL="0" indent="0">
              <a:buNone/>
            </a:pPr>
            <a:r>
              <a:rPr lang="en-GB" b="1" dirty="0"/>
              <a:t>A More Equal Wales: </a:t>
            </a:r>
          </a:p>
          <a:p>
            <a:r>
              <a:rPr lang="en-GB" dirty="0"/>
              <a:t>Deprivation and Poverty (High levels) </a:t>
            </a:r>
          </a:p>
          <a:p>
            <a:r>
              <a:rPr lang="en-GB" dirty="0"/>
              <a:t>Household income (Fallen)</a:t>
            </a:r>
          </a:p>
          <a:p>
            <a:r>
              <a:rPr lang="en-GB" dirty="0"/>
              <a:t>Education (attainment inequalities unknown) </a:t>
            </a:r>
          </a:p>
          <a:p>
            <a:pPr marL="0" indent="0">
              <a:buNone/>
            </a:pPr>
            <a:endParaRPr lang="en-GB" dirty="0"/>
          </a:p>
          <a:p>
            <a:pPr marL="0" indent="0">
              <a:buNone/>
            </a:pPr>
            <a:endParaRPr lang="en-GB" dirty="0"/>
          </a:p>
          <a:p>
            <a:pPr marL="0" indent="0">
              <a:buNone/>
            </a:pPr>
            <a:endParaRPr lang="en-GB" dirty="0"/>
          </a:p>
        </p:txBody>
      </p:sp>
      <p:pic>
        <p:nvPicPr>
          <p:cNvPr id="4" name="Picture 3">
            <a:extLst>
              <a:ext uri="{FF2B5EF4-FFF2-40B4-BE49-F238E27FC236}">
                <a16:creationId xmlns:a16="http://schemas.microsoft.com/office/drawing/2014/main" id="{D58478AB-0650-7597-3D0A-D69D59893E27}"/>
              </a:ext>
            </a:extLst>
          </p:cNvPr>
          <p:cNvPicPr>
            <a:picLocks noChangeAspect="1"/>
          </p:cNvPicPr>
          <p:nvPr/>
        </p:nvPicPr>
        <p:blipFill>
          <a:blip r:embed="rId3"/>
          <a:stretch>
            <a:fillRect/>
          </a:stretch>
        </p:blipFill>
        <p:spPr>
          <a:xfrm>
            <a:off x="7285314" y="598262"/>
            <a:ext cx="3888677" cy="5676900"/>
          </a:xfrm>
          <a:prstGeom prst="rect">
            <a:avLst/>
          </a:prstGeom>
        </p:spPr>
      </p:pic>
    </p:spTree>
    <p:extLst>
      <p:ext uri="{BB962C8B-B14F-4D97-AF65-F5344CB8AC3E}">
        <p14:creationId xmlns:p14="http://schemas.microsoft.com/office/powerpoint/2010/main" val="408516125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821940F-7A1D-4ACC-85B4-A932898A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embo"/>
              <a:ea typeface="+mn-ea"/>
              <a:cs typeface="+mn-cs"/>
            </a:endParaRPr>
          </a:p>
        </p:txBody>
      </p:sp>
      <p:sp>
        <p:nvSpPr>
          <p:cNvPr id="11" name="Freeform: Shape 10">
            <a:extLst>
              <a:ext uri="{FF2B5EF4-FFF2-40B4-BE49-F238E27FC236}">
                <a16:creationId xmlns:a16="http://schemas.microsoft.com/office/drawing/2014/main" id="{BAB0BC72-1C3A-421F-AB0A-D480DA93F9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228763" cy="6858000"/>
          </a:xfrm>
          <a:custGeom>
            <a:avLst/>
            <a:gdLst>
              <a:gd name="connsiteX0" fmla="*/ 0 w 7228763"/>
              <a:gd name="connsiteY0" fmla="*/ 0 h 6858000"/>
              <a:gd name="connsiteX1" fmla="*/ 501961 w 7228763"/>
              <a:gd name="connsiteY1" fmla="*/ 0 h 6858000"/>
              <a:gd name="connsiteX2" fmla="*/ 723901 w 7228763"/>
              <a:gd name="connsiteY2" fmla="*/ 0 h 6858000"/>
              <a:gd name="connsiteX3" fmla="*/ 7228583 w 7228763"/>
              <a:gd name="connsiteY3" fmla="*/ 0 h 6858000"/>
              <a:gd name="connsiteX4" fmla="*/ 7228763 w 7228763"/>
              <a:gd name="connsiteY4" fmla="*/ 1 h 6858000"/>
              <a:gd name="connsiteX5" fmla="*/ 7221350 w 7228763"/>
              <a:gd name="connsiteY5" fmla="*/ 30700 h 6858000"/>
              <a:gd name="connsiteX6" fmla="*/ 7199900 w 7228763"/>
              <a:gd name="connsiteY6" fmla="*/ 310025 h 6858000"/>
              <a:gd name="connsiteX7" fmla="*/ 7214938 w 7228763"/>
              <a:gd name="connsiteY7" fmla="*/ 443960 h 6858000"/>
              <a:gd name="connsiteX8" fmla="*/ 7174238 w 7228763"/>
              <a:gd name="connsiteY8" fmla="*/ 642659 h 6858000"/>
              <a:gd name="connsiteX9" fmla="*/ 7166213 w 7228763"/>
              <a:gd name="connsiteY9" fmla="*/ 673307 h 6858000"/>
              <a:gd name="connsiteX10" fmla="*/ 7128963 w 7228763"/>
              <a:gd name="connsiteY10" fmla="*/ 839641 h 6858000"/>
              <a:gd name="connsiteX11" fmla="*/ 7066183 w 7228763"/>
              <a:gd name="connsiteY11" fmla="*/ 958357 h 6858000"/>
              <a:gd name="connsiteX12" fmla="*/ 7070620 w 7228763"/>
              <a:gd name="connsiteY12" fmla="*/ 963398 h 6858000"/>
              <a:gd name="connsiteX13" fmla="*/ 7022851 w 7228763"/>
              <a:gd name="connsiteY13" fmla="*/ 1117169 h 6858000"/>
              <a:gd name="connsiteX14" fmla="*/ 7019920 w 7228763"/>
              <a:gd name="connsiteY14" fmla="*/ 1144352 h 6858000"/>
              <a:gd name="connsiteX15" fmla="*/ 7021476 w 7228763"/>
              <a:gd name="connsiteY15" fmla="*/ 1164484 h 6858000"/>
              <a:gd name="connsiteX16" fmla="*/ 7005576 w 7228763"/>
              <a:gd name="connsiteY16" fmla="*/ 1213829 h 6858000"/>
              <a:gd name="connsiteX17" fmla="*/ 6970919 w 7228763"/>
              <a:gd name="connsiteY17" fmla="*/ 1294823 h 6858000"/>
              <a:gd name="connsiteX18" fmla="*/ 6965413 w 7228763"/>
              <a:gd name="connsiteY18" fmla="*/ 1312193 h 6858000"/>
              <a:gd name="connsiteX19" fmla="*/ 6968106 w 7228763"/>
              <a:gd name="connsiteY19" fmla="*/ 1327626 h 6858000"/>
              <a:gd name="connsiteX20" fmla="*/ 6975202 w 7228763"/>
              <a:gd name="connsiteY20" fmla="*/ 1331644 h 6858000"/>
              <a:gd name="connsiteX21" fmla="*/ 6973366 w 7228763"/>
              <a:gd name="connsiteY21" fmla="*/ 1341276 h 6858000"/>
              <a:gd name="connsiteX22" fmla="*/ 6974428 w 7228763"/>
              <a:gd name="connsiteY22" fmla="*/ 1343945 h 6858000"/>
              <a:gd name="connsiteX23" fmla="*/ 6978971 w 7228763"/>
              <a:gd name="connsiteY23" fmla="*/ 1359134 h 6858000"/>
              <a:gd name="connsiteX24" fmla="*/ 6946335 w 7228763"/>
              <a:gd name="connsiteY24" fmla="*/ 1427803 h 6858000"/>
              <a:gd name="connsiteX25" fmla="*/ 6907208 w 7228763"/>
              <a:gd name="connsiteY25" fmla="*/ 1540278 h 6858000"/>
              <a:gd name="connsiteX26" fmla="*/ 6901698 w 7228763"/>
              <a:gd name="connsiteY26" fmla="*/ 1547262 h 6858000"/>
              <a:gd name="connsiteX27" fmla="*/ 6902877 w 7228763"/>
              <a:gd name="connsiteY27" fmla="*/ 1577056 h 6858000"/>
              <a:gd name="connsiteX28" fmla="*/ 6904067 w 7228763"/>
              <a:gd name="connsiteY28" fmla="*/ 1595898 h 6858000"/>
              <a:gd name="connsiteX29" fmla="*/ 6891817 w 7228763"/>
              <a:gd name="connsiteY29" fmla="*/ 1703726 h 6858000"/>
              <a:gd name="connsiteX30" fmla="*/ 6898520 w 7228763"/>
              <a:gd name="connsiteY30" fmla="*/ 1809535 h 6858000"/>
              <a:gd name="connsiteX31" fmla="*/ 6897783 w 7228763"/>
              <a:gd name="connsiteY31" fmla="*/ 2018310 h 6858000"/>
              <a:gd name="connsiteX32" fmla="*/ 6887647 w 7228763"/>
              <a:gd name="connsiteY32" fmla="*/ 2071355 h 6858000"/>
              <a:gd name="connsiteX33" fmla="*/ 6888952 w 7228763"/>
              <a:gd name="connsiteY33" fmla="*/ 2141166 h 6858000"/>
              <a:gd name="connsiteX34" fmla="*/ 6887101 w 7228763"/>
              <a:gd name="connsiteY34" fmla="*/ 2154548 h 6858000"/>
              <a:gd name="connsiteX35" fmla="*/ 6880519 w 7228763"/>
              <a:gd name="connsiteY35" fmla="*/ 2158153 h 6858000"/>
              <a:gd name="connsiteX36" fmla="*/ 6873389 w 7228763"/>
              <a:gd name="connsiteY36" fmla="*/ 2178174 h 6858000"/>
              <a:gd name="connsiteX37" fmla="*/ 6871679 w 7228763"/>
              <a:gd name="connsiteY37" fmla="*/ 2202858 h 6858000"/>
              <a:gd name="connsiteX38" fmla="*/ 6870321 w 7228763"/>
              <a:gd name="connsiteY38" fmla="*/ 2320214 h 6858000"/>
              <a:gd name="connsiteX39" fmla="*/ 6857787 w 7228763"/>
              <a:gd name="connsiteY39" fmla="*/ 2417011 h 6858000"/>
              <a:gd name="connsiteX40" fmla="*/ 6850905 w 7228763"/>
              <a:gd name="connsiteY40" fmla="*/ 2454207 h 6858000"/>
              <a:gd name="connsiteX41" fmla="*/ 6848900 w 7228763"/>
              <a:gd name="connsiteY41" fmla="*/ 2487203 h 6858000"/>
              <a:gd name="connsiteX42" fmla="*/ 6837487 w 7228763"/>
              <a:gd name="connsiteY42" fmla="*/ 2512282 h 6858000"/>
              <a:gd name="connsiteX43" fmla="*/ 6838494 w 7228763"/>
              <a:gd name="connsiteY43" fmla="*/ 2514318 h 6858000"/>
              <a:gd name="connsiteX44" fmla="*/ 6863982 w 7228763"/>
              <a:gd name="connsiteY44" fmla="*/ 2574334 h 6858000"/>
              <a:gd name="connsiteX45" fmla="*/ 6862893 w 7228763"/>
              <a:gd name="connsiteY45" fmla="*/ 2579877 h 6858000"/>
              <a:gd name="connsiteX46" fmla="*/ 6863047 w 7228763"/>
              <a:gd name="connsiteY46" fmla="*/ 2608928 h 6858000"/>
              <a:gd name="connsiteX47" fmla="*/ 6862462 w 7228763"/>
              <a:gd name="connsiteY47" fmla="*/ 2613111 h 6858000"/>
              <a:gd name="connsiteX48" fmla="*/ 6854084 w 7228763"/>
              <a:gd name="connsiteY48" fmla="*/ 2621996 h 6858000"/>
              <a:gd name="connsiteX49" fmla="*/ 6856559 w 7228763"/>
              <a:gd name="connsiteY49" fmla="*/ 2634265 h 6858000"/>
              <a:gd name="connsiteX50" fmla="*/ 6847985 w 7228763"/>
              <a:gd name="connsiteY50" fmla="*/ 2647237 h 6858000"/>
              <a:gd name="connsiteX51" fmla="*/ 6854115 w 7228763"/>
              <a:gd name="connsiteY51" fmla="*/ 2650786 h 6858000"/>
              <a:gd name="connsiteX52" fmla="*/ 6859942 w 7228763"/>
              <a:gd name="connsiteY52" fmla="*/ 2661993 h 6858000"/>
              <a:gd name="connsiteX53" fmla="*/ 6851884 w 7228763"/>
              <a:gd name="connsiteY53" fmla="*/ 2670949 h 6858000"/>
              <a:gd name="connsiteX54" fmla="*/ 6846115 w 7228763"/>
              <a:gd name="connsiteY54" fmla="*/ 2690255 h 6858000"/>
              <a:gd name="connsiteX55" fmla="*/ 6846964 w 7228763"/>
              <a:gd name="connsiteY55" fmla="*/ 2695683 h 6858000"/>
              <a:gd name="connsiteX56" fmla="*/ 6836011 w 7228763"/>
              <a:gd name="connsiteY56" fmla="*/ 2713964 h 6858000"/>
              <a:gd name="connsiteX57" fmla="*/ 6830478 w 7228763"/>
              <a:gd name="connsiteY57" fmla="*/ 2730175 h 6858000"/>
              <a:gd name="connsiteX58" fmla="*/ 6841091 w 7228763"/>
              <a:gd name="connsiteY58" fmla="*/ 2763497 h 6858000"/>
              <a:gd name="connsiteX59" fmla="*/ 6803520 w 7228763"/>
              <a:gd name="connsiteY59" fmla="*/ 3051539 h 6858000"/>
              <a:gd name="connsiteX60" fmla="*/ 6733280 w 7228763"/>
              <a:gd name="connsiteY60" fmla="*/ 3335396 h 6858000"/>
              <a:gd name="connsiteX61" fmla="*/ 6735884 w 7228763"/>
              <a:gd name="connsiteY61" fmla="*/ 3456509 h 6858000"/>
              <a:gd name="connsiteX62" fmla="*/ 6715764 w 7228763"/>
              <a:gd name="connsiteY62" fmla="*/ 3531827 h 6858000"/>
              <a:gd name="connsiteX63" fmla="*/ 6730329 w 7228763"/>
              <a:gd name="connsiteY63" fmla="*/ 3570877 h 6858000"/>
              <a:gd name="connsiteX64" fmla="*/ 6727426 w 7228763"/>
              <a:gd name="connsiteY64" fmla="*/ 3583849 h 6858000"/>
              <a:gd name="connsiteX65" fmla="*/ 6718706 w 7228763"/>
              <a:gd name="connsiteY65" fmla="*/ 3592763 h 6858000"/>
              <a:gd name="connsiteX66" fmla="*/ 6693350 w 7228763"/>
              <a:gd name="connsiteY66" fmla="*/ 3653485 h 6858000"/>
              <a:gd name="connsiteX67" fmla="*/ 6685983 w 7228763"/>
              <a:gd name="connsiteY67" fmla="*/ 3670528 h 6858000"/>
              <a:gd name="connsiteX68" fmla="*/ 6687033 w 7228763"/>
              <a:gd name="connsiteY68" fmla="*/ 3685990 h 6858000"/>
              <a:gd name="connsiteX69" fmla="*/ 6693711 w 7228763"/>
              <a:gd name="connsiteY69" fmla="*/ 3690283 h 6858000"/>
              <a:gd name="connsiteX70" fmla="*/ 6690843 w 7228763"/>
              <a:gd name="connsiteY70" fmla="*/ 3699787 h 6858000"/>
              <a:gd name="connsiteX71" fmla="*/ 6691624 w 7228763"/>
              <a:gd name="connsiteY71" fmla="*/ 3702486 h 6858000"/>
              <a:gd name="connsiteX72" fmla="*/ 6694549 w 7228763"/>
              <a:gd name="connsiteY72" fmla="*/ 3717784 h 6858000"/>
              <a:gd name="connsiteX73" fmla="*/ 6662489 w 7228763"/>
              <a:gd name="connsiteY73" fmla="*/ 3746229 h 6858000"/>
              <a:gd name="connsiteX74" fmla="*/ 6575429 w 7228763"/>
              <a:gd name="connsiteY74" fmla="*/ 3924910 h 6858000"/>
              <a:gd name="connsiteX75" fmla="*/ 6538994 w 7228763"/>
              <a:gd name="connsiteY75" fmla="*/ 3989353 h 6858000"/>
              <a:gd name="connsiteX76" fmla="*/ 6535698 w 7228763"/>
              <a:gd name="connsiteY76" fmla="*/ 4033899 h 6858000"/>
              <a:gd name="connsiteX77" fmla="*/ 6527053 w 7228763"/>
              <a:gd name="connsiteY77" fmla="*/ 4142250 h 6858000"/>
              <a:gd name="connsiteX78" fmla="*/ 6501843 w 7228763"/>
              <a:gd name="connsiteY78" fmla="*/ 4329442 h 6858000"/>
              <a:gd name="connsiteX79" fmla="*/ 6489841 w 7228763"/>
              <a:gd name="connsiteY79" fmla="*/ 4456184 h 6858000"/>
              <a:gd name="connsiteX80" fmla="*/ 6482918 w 7228763"/>
              <a:gd name="connsiteY80" fmla="*/ 4468478 h 6858000"/>
              <a:gd name="connsiteX81" fmla="*/ 6484019 w 7228763"/>
              <a:gd name="connsiteY81" fmla="*/ 4469862 h 6858000"/>
              <a:gd name="connsiteX82" fmla="*/ 6481759 w 7228763"/>
              <a:gd name="connsiteY82" fmla="*/ 4483797 h 6858000"/>
              <a:gd name="connsiteX83" fmla="*/ 6477370 w 7228763"/>
              <a:gd name="connsiteY83" fmla="*/ 4487091 h 6858000"/>
              <a:gd name="connsiteX84" fmla="*/ 6474598 w 7228763"/>
              <a:gd name="connsiteY84" fmla="*/ 4496728 h 6858000"/>
              <a:gd name="connsiteX85" fmla="*/ 6465848 w 7228763"/>
              <a:gd name="connsiteY85" fmla="*/ 4515918 h 6858000"/>
              <a:gd name="connsiteX86" fmla="*/ 6467296 w 7228763"/>
              <a:gd name="connsiteY86" fmla="*/ 4519316 h 6858000"/>
              <a:gd name="connsiteX87" fmla="*/ 6458903 w 7228763"/>
              <a:gd name="connsiteY87" fmla="*/ 4547957 h 6858000"/>
              <a:gd name="connsiteX88" fmla="*/ 6460248 w 7228763"/>
              <a:gd name="connsiteY88" fmla="*/ 4548262 h 6858000"/>
              <a:gd name="connsiteX89" fmla="*/ 6464276 w 7228763"/>
              <a:gd name="connsiteY89" fmla="*/ 4555939 h 6858000"/>
              <a:gd name="connsiteX90" fmla="*/ 6468635 w 7228763"/>
              <a:gd name="connsiteY90" fmla="*/ 4570815 h 6858000"/>
              <a:gd name="connsiteX91" fmla="*/ 6488206 w 7228763"/>
              <a:gd name="connsiteY91" fmla="*/ 4633846 h 6858000"/>
              <a:gd name="connsiteX92" fmla="*/ 6487272 w 7228763"/>
              <a:gd name="connsiteY92" fmla="*/ 4639816 h 6858000"/>
              <a:gd name="connsiteX93" fmla="*/ 6487581 w 7228763"/>
              <a:gd name="connsiteY93" fmla="*/ 4639923 h 6858000"/>
              <a:gd name="connsiteX94" fmla="*/ 6487249 w 7228763"/>
              <a:gd name="connsiteY94" fmla="*/ 4646192 h 6858000"/>
              <a:gd name="connsiteX95" fmla="*/ 6485570 w 7228763"/>
              <a:gd name="connsiteY95" fmla="*/ 4650706 h 6858000"/>
              <a:gd name="connsiteX96" fmla="*/ 6483759 w 7228763"/>
              <a:gd name="connsiteY96" fmla="*/ 4662290 h 6858000"/>
              <a:gd name="connsiteX97" fmla="*/ 6485315 w 7228763"/>
              <a:gd name="connsiteY97" fmla="*/ 4666180 h 6858000"/>
              <a:gd name="connsiteX98" fmla="*/ 6489077 w 7228763"/>
              <a:gd name="connsiteY98" fmla="*/ 4667585 h 6858000"/>
              <a:gd name="connsiteX99" fmla="*/ 6488467 w 7228763"/>
              <a:gd name="connsiteY99" fmla="*/ 4668660 h 6858000"/>
              <a:gd name="connsiteX100" fmla="*/ 6496179 w 7228763"/>
              <a:gd name="connsiteY100" fmla="*/ 4689807 h 6858000"/>
              <a:gd name="connsiteX101" fmla="*/ 6500957 w 7228763"/>
              <a:gd name="connsiteY101" fmla="*/ 4737890 h 6858000"/>
              <a:gd name="connsiteX102" fmla="*/ 6498641 w 7228763"/>
              <a:gd name="connsiteY102" fmla="*/ 4765657 h 6858000"/>
              <a:gd name="connsiteX103" fmla="*/ 6497829 w 7228763"/>
              <a:gd name="connsiteY103" fmla="*/ 4841463 h 6858000"/>
              <a:gd name="connsiteX104" fmla="*/ 6521578 w 7228763"/>
              <a:gd name="connsiteY104" fmla="*/ 4969863 h 6858000"/>
              <a:gd name="connsiteX105" fmla="*/ 6518695 w 7228763"/>
              <a:gd name="connsiteY105" fmla="*/ 4974028 h 6858000"/>
              <a:gd name="connsiteX106" fmla="*/ 6516513 w 7228763"/>
              <a:gd name="connsiteY106" fmla="*/ 4980318 h 6858000"/>
              <a:gd name="connsiteX107" fmla="*/ 6516763 w 7228763"/>
              <a:gd name="connsiteY107" fmla="*/ 4980501 h 6858000"/>
              <a:gd name="connsiteX108" fmla="*/ 6514121 w 7228763"/>
              <a:gd name="connsiteY108" fmla="*/ 4986338 h 6858000"/>
              <a:gd name="connsiteX109" fmla="*/ 6511173 w 7228763"/>
              <a:gd name="connsiteY109" fmla="*/ 4991296 h 6858000"/>
              <a:gd name="connsiteX110" fmla="*/ 6546537 w 7228763"/>
              <a:gd name="connsiteY110" fmla="*/ 5076895 h 6858000"/>
              <a:gd name="connsiteX111" fmla="*/ 6544581 w 7228763"/>
              <a:gd name="connsiteY111" fmla="*/ 5081568 h 6858000"/>
              <a:gd name="connsiteX112" fmla="*/ 6543750 w 7228763"/>
              <a:gd name="connsiteY112" fmla="*/ 5088173 h 6858000"/>
              <a:gd name="connsiteX113" fmla="*/ 6544034 w 7228763"/>
              <a:gd name="connsiteY113" fmla="*/ 5088300 h 6858000"/>
              <a:gd name="connsiteX114" fmla="*/ 6542660 w 7228763"/>
              <a:gd name="connsiteY114" fmla="*/ 5094558 h 6858000"/>
              <a:gd name="connsiteX115" fmla="*/ 6532096 w 7228763"/>
              <a:gd name="connsiteY115" fmla="*/ 5125620 h 6858000"/>
              <a:gd name="connsiteX116" fmla="*/ 6533049 w 7228763"/>
              <a:gd name="connsiteY116" fmla="*/ 5268004 h 6858000"/>
              <a:gd name="connsiteX117" fmla="*/ 6533970 w 7228763"/>
              <a:gd name="connsiteY117" fmla="*/ 5269530 h 6858000"/>
              <a:gd name="connsiteX118" fmla="*/ 6502603 w 7228763"/>
              <a:gd name="connsiteY118" fmla="*/ 5390941 h 6858000"/>
              <a:gd name="connsiteX119" fmla="*/ 6477660 w 7228763"/>
              <a:gd name="connsiteY119" fmla="*/ 5539927 h 6858000"/>
              <a:gd name="connsiteX120" fmla="*/ 6456458 w 7228763"/>
              <a:gd name="connsiteY120" fmla="*/ 5791594 h 6858000"/>
              <a:gd name="connsiteX121" fmla="*/ 6434556 w 7228763"/>
              <a:gd name="connsiteY121" fmla="*/ 5855206 h 6858000"/>
              <a:gd name="connsiteX122" fmla="*/ 6418454 w 7228763"/>
              <a:gd name="connsiteY122" fmla="*/ 5873582 h 6858000"/>
              <a:gd name="connsiteX123" fmla="*/ 6419875 w 7228763"/>
              <a:gd name="connsiteY123" fmla="*/ 5876037 h 6858000"/>
              <a:gd name="connsiteX124" fmla="*/ 6419775 w 7228763"/>
              <a:gd name="connsiteY124" fmla="*/ 5886534 h 6858000"/>
              <a:gd name="connsiteX125" fmla="*/ 6426971 w 7228763"/>
              <a:gd name="connsiteY125" fmla="*/ 5888644 h 6858000"/>
              <a:gd name="connsiteX126" fmla="*/ 6431999 w 7228763"/>
              <a:gd name="connsiteY126" fmla="*/ 5903832 h 6858000"/>
              <a:gd name="connsiteX127" fmla="*/ 6429798 w 7228763"/>
              <a:gd name="connsiteY127" fmla="*/ 5923391 h 6858000"/>
              <a:gd name="connsiteX128" fmla="*/ 6434072 w 7228763"/>
              <a:gd name="connsiteY128" fmla="*/ 6013205 h 6858000"/>
              <a:gd name="connsiteX129" fmla="*/ 6439333 w 7228763"/>
              <a:gd name="connsiteY129" fmla="*/ 6074018 h 6858000"/>
              <a:gd name="connsiteX130" fmla="*/ 6463083 w 7228763"/>
              <a:gd name="connsiteY130" fmla="*/ 6130837 h 6858000"/>
              <a:gd name="connsiteX131" fmla="*/ 6457360 w 7228763"/>
              <a:gd name="connsiteY131" fmla="*/ 6152982 h 6858000"/>
              <a:gd name="connsiteX132" fmla="*/ 6495529 w 7228763"/>
              <a:gd name="connsiteY132" fmla="*/ 6221100 h 6858000"/>
              <a:gd name="connsiteX133" fmla="*/ 6514948 w 7228763"/>
              <a:gd name="connsiteY133" fmla="*/ 6287550 h 6858000"/>
              <a:gd name="connsiteX134" fmla="*/ 6545124 w 7228763"/>
              <a:gd name="connsiteY134" fmla="*/ 6401595 h 6858000"/>
              <a:gd name="connsiteX135" fmla="*/ 6525833 w 7228763"/>
              <a:gd name="connsiteY135" fmla="*/ 6487110 h 6858000"/>
              <a:gd name="connsiteX136" fmla="*/ 6554825 w 7228763"/>
              <a:gd name="connsiteY136" fmla="*/ 6588589 h 6858000"/>
              <a:gd name="connsiteX137" fmla="*/ 6601569 w 7228763"/>
              <a:gd name="connsiteY137" fmla="*/ 6769963 h 6858000"/>
              <a:gd name="connsiteX138" fmla="*/ 6620945 w 7228763"/>
              <a:gd name="connsiteY138" fmla="*/ 6835814 h 6858000"/>
              <a:gd name="connsiteX139" fmla="*/ 6625906 w 7228763"/>
              <a:gd name="connsiteY139" fmla="*/ 6858000 h 6858000"/>
              <a:gd name="connsiteX140" fmla="*/ 723901 w 7228763"/>
              <a:gd name="connsiteY140" fmla="*/ 6858000 h 6858000"/>
              <a:gd name="connsiteX141" fmla="*/ 501961 w 7228763"/>
              <a:gd name="connsiteY141" fmla="*/ 6858000 h 6858000"/>
              <a:gd name="connsiteX142" fmla="*/ 0 w 7228763"/>
              <a:gd name="connsiteY142"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7228763" h="6858000">
                <a:moveTo>
                  <a:pt x="0" y="0"/>
                </a:moveTo>
                <a:lnTo>
                  <a:pt x="501961" y="0"/>
                </a:lnTo>
                <a:lnTo>
                  <a:pt x="723901" y="0"/>
                </a:lnTo>
                <a:lnTo>
                  <a:pt x="7228583" y="0"/>
                </a:lnTo>
                <a:lnTo>
                  <a:pt x="7228763" y="1"/>
                </a:lnTo>
                <a:lnTo>
                  <a:pt x="7221350" y="30700"/>
                </a:lnTo>
                <a:cubicBezTo>
                  <a:pt x="7216059" y="84364"/>
                  <a:pt x="7200969" y="241149"/>
                  <a:pt x="7199900" y="310025"/>
                </a:cubicBezTo>
                <a:cubicBezTo>
                  <a:pt x="7203643" y="367544"/>
                  <a:pt x="7214102" y="408251"/>
                  <a:pt x="7214938" y="443960"/>
                </a:cubicBezTo>
                <a:cubicBezTo>
                  <a:pt x="7210660" y="499397"/>
                  <a:pt x="7182360" y="604434"/>
                  <a:pt x="7174238" y="642659"/>
                </a:cubicBezTo>
                <a:cubicBezTo>
                  <a:pt x="7182965" y="657287"/>
                  <a:pt x="7155519" y="658191"/>
                  <a:pt x="7166213" y="673307"/>
                </a:cubicBezTo>
                <a:cubicBezTo>
                  <a:pt x="7166618" y="693769"/>
                  <a:pt x="7143764" y="797295"/>
                  <a:pt x="7128963" y="839641"/>
                </a:cubicBezTo>
                <a:cubicBezTo>
                  <a:pt x="7112293" y="887148"/>
                  <a:pt x="7075906" y="937731"/>
                  <a:pt x="7066183" y="958357"/>
                </a:cubicBezTo>
                <a:cubicBezTo>
                  <a:pt x="7056459" y="978983"/>
                  <a:pt x="7077843" y="936930"/>
                  <a:pt x="7070620" y="963398"/>
                </a:cubicBezTo>
                <a:cubicBezTo>
                  <a:pt x="7063399" y="989867"/>
                  <a:pt x="7031301" y="1087010"/>
                  <a:pt x="7022851" y="1117169"/>
                </a:cubicBezTo>
                <a:cubicBezTo>
                  <a:pt x="7039554" y="1118586"/>
                  <a:pt x="7009272" y="1135372"/>
                  <a:pt x="7019920" y="1144352"/>
                </a:cubicBezTo>
                <a:cubicBezTo>
                  <a:pt x="7029274" y="1150681"/>
                  <a:pt x="7022270" y="1157251"/>
                  <a:pt x="7021476" y="1164484"/>
                </a:cubicBezTo>
                <a:cubicBezTo>
                  <a:pt x="7028800" y="1173524"/>
                  <a:pt x="7015215" y="1205209"/>
                  <a:pt x="7005576" y="1213829"/>
                </a:cubicBezTo>
                <a:cubicBezTo>
                  <a:pt x="6972150" y="1235037"/>
                  <a:pt x="6996546" y="1277327"/>
                  <a:pt x="6970919" y="1294823"/>
                </a:cubicBezTo>
                <a:cubicBezTo>
                  <a:pt x="6967139" y="1300845"/>
                  <a:pt x="6965581" y="1306615"/>
                  <a:pt x="6965413" y="1312193"/>
                </a:cubicBezTo>
                <a:lnTo>
                  <a:pt x="6968106" y="1327626"/>
                </a:lnTo>
                <a:lnTo>
                  <a:pt x="6975202" y="1331644"/>
                </a:lnTo>
                <a:lnTo>
                  <a:pt x="6973366" y="1341276"/>
                </a:lnTo>
                <a:cubicBezTo>
                  <a:pt x="6973720" y="1342166"/>
                  <a:pt x="6974074" y="1343055"/>
                  <a:pt x="6974428" y="1343945"/>
                </a:cubicBezTo>
                <a:cubicBezTo>
                  <a:pt x="6976493" y="1349040"/>
                  <a:pt x="6978286" y="1354080"/>
                  <a:pt x="6978971" y="1359134"/>
                </a:cubicBezTo>
                <a:cubicBezTo>
                  <a:pt x="6974288" y="1373109"/>
                  <a:pt x="6958295" y="1397612"/>
                  <a:pt x="6946335" y="1427803"/>
                </a:cubicBezTo>
                <a:cubicBezTo>
                  <a:pt x="6924178" y="1460349"/>
                  <a:pt x="6924483" y="1505076"/>
                  <a:pt x="6907208" y="1540278"/>
                </a:cubicBezTo>
                <a:lnTo>
                  <a:pt x="6901698" y="1547262"/>
                </a:lnTo>
                <a:lnTo>
                  <a:pt x="6902877" y="1577056"/>
                </a:lnTo>
                <a:cubicBezTo>
                  <a:pt x="6907187" y="1582205"/>
                  <a:pt x="6908314" y="1589568"/>
                  <a:pt x="6904067" y="1595898"/>
                </a:cubicBezTo>
                <a:lnTo>
                  <a:pt x="6891817" y="1703726"/>
                </a:lnTo>
                <a:cubicBezTo>
                  <a:pt x="6890892" y="1739332"/>
                  <a:pt x="6882506" y="1754453"/>
                  <a:pt x="6898520" y="1809535"/>
                </a:cubicBezTo>
                <a:cubicBezTo>
                  <a:pt x="6919736" y="1868036"/>
                  <a:pt x="6890400" y="1952670"/>
                  <a:pt x="6897783" y="2018310"/>
                </a:cubicBezTo>
                <a:cubicBezTo>
                  <a:pt x="6868750" y="2053162"/>
                  <a:pt x="6894827" y="2034561"/>
                  <a:pt x="6887647" y="2071355"/>
                </a:cubicBezTo>
                <a:lnTo>
                  <a:pt x="6888952" y="2141166"/>
                </a:lnTo>
                <a:lnTo>
                  <a:pt x="6887101" y="2154548"/>
                </a:lnTo>
                <a:lnTo>
                  <a:pt x="6880519" y="2158153"/>
                </a:lnTo>
                <a:lnTo>
                  <a:pt x="6873389" y="2178174"/>
                </a:lnTo>
                <a:cubicBezTo>
                  <a:pt x="6871658" y="2185696"/>
                  <a:pt x="6870890" y="2193828"/>
                  <a:pt x="6871679" y="2202858"/>
                </a:cubicBezTo>
                <a:cubicBezTo>
                  <a:pt x="6884787" y="2232772"/>
                  <a:pt x="6852680" y="2283357"/>
                  <a:pt x="6870321" y="2320214"/>
                </a:cubicBezTo>
                <a:cubicBezTo>
                  <a:pt x="6868006" y="2355906"/>
                  <a:pt x="6861023" y="2394678"/>
                  <a:pt x="6857787" y="2417011"/>
                </a:cubicBezTo>
                <a:cubicBezTo>
                  <a:pt x="6846931" y="2426377"/>
                  <a:pt x="6863720" y="2456509"/>
                  <a:pt x="6850905" y="2454207"/>
                </a:cubicBezTo>
                <a:cubicBezTo>
                  <a:pt x="6856659" y="2464947"/>
                  <a:pt x="6853850" y="2476105"/>
                  <a:pt x="6848900" y="2487203"/>
                </a:cubicBezTo>
                <a:lnTo>
                  <a:pt x="6837487" y="2512282"/>
                </a:lnTo>
                <a:cubicBezTo>
                  <a:pt x="6837823" y="2512961"/>
                  <a:pt x="6838158" y="2513640"/>
                  <a:pt x="6838494" y="2514318"/>
                </a:cubicBezTo>
                <a:cubicBezTo>
                  <a:pt x="6846991" y="2534324"/>
                  <a:pt x="6855486" y="2554328"/>
                  <a:pt x="6863982" y="2574334"/>
                </a:cubicBezTo>
                <a:lnTo>
                  <a:pt x="6862893" y="2579877"/>
                </a:lnTo>
                <a:cubicBezTo>
                  <a:pt x="6862738" y="2585644"/>
                  <a:pt x="6863120" y="2603388"/>
                  <a:pt x="6863047" y="2608928"/>
                </a:cubicBezTo>
                <a:lnTo>
                  <a:pt x="6862462" y="2613111"/>
                </a:lnTo>
                <a:lnTo>
                  <a:pt x="6854084" y="2621996"/>
                </a:lnTo>
                <a:lnTo>
                  <a:pt x="6856559" y="2634265"/>
                </a:lnTo>
                <a:lnTo>
                  <a:pt x="6847985" y="2647237"/>
                </a:lnTo>
                <a:cubicBezTo>
                  <a:pt x="6850226" y="2648158"/>
                  <a:pt x="6852294" y="2649356"/>
                  <a:pt x="6854115" y="2650786"/>
                </a:cubicBezTo>
                <a:lnTo>
                  <a:pt x="6859942" y="2661993"/>
                </a:lnTo>
                <a:lnTo>
                  <a:pt x="6851884" y="2670949"/>
                </a:lnTo>
                <a:cubicBezTo>
                  <a:pt x="6864376" y="2672007"/>
                  <a:pt x="6849871" y="2681695"/>
                  <a:pt x="6846115" y="2690255"/>
                </a:cubicBezTo>
                <a:lnTo>
                  <a:pt x="6846964" y="2695683"/>
                </a:lnTo>
                <a:lnTo>
                  <a:pt x="6836011" y="2713964"/>
                </a:lnTo>
                <a:lnTo>
                  <a:pt x="6830478" y="2730175"/>
                </a:lnTo>
                <a:lnTo>
                  <a:pt x="6841091" y="2763497"/>
                </a:lnTo>
                <a:lnTo>
                  <a:pt x="6803520" y="3051539"/>
                </a:lnTo>
                <a:cubicBezTo>
                  <a:pt x="6790420" y="3165645"/>
                  <a:pt x="6749912" y="3216611"/>
                  <a:pt x="6733280" y="3335396"/>
                </a:cubicBezTo>
                <a:lnTo>
                  <a:pt x="6735884" y="3456509"/>
                </a:lnTo>
                <a:lnTo>
                  <a:pt x="6715764" y="3531827"/>
                </a:lnTo>
                <a:lnTo>
                  <a:pt x="6730329" y="3570877"/>
                </a:lnTo>
                <a:lnTo>
                  <a:pt x="6727426" y="3583849"/>
                </a:lnTo>
                <a:lnTo>
                  <a:pt x="6718706" y="3592763"/>
                </a:lnTo>
                <a:cubicBezTo>
                  <a:pt x="6707946" y="3613948"/>
                  <a:pt x="6713985" y="3641245"/>
                  <a:pt x="6693350" y="3653485"/>
                </a:cubicBezTo>
                <a:cubicBezTo>
                  <a:pt x="6688922" y="3659316"/>
                  <a:pt x="6686748" y="3664985"/>
                  <a:pt x="6685983" y="3670528"/>
                </a:cubicBezTo>
                <a:lnTo>
                  <a:pt x="6687033" y="3685990"/>
                </a:lnTo>
                <a:lnTo>
                  <a:pt x="6693711" y="3690283"/>
                </a:lnTo>
                <a:lnTo>
                  <a:pt x="6690843" y="3699787"/>
                </a:lnTo>
                <a:cubicBezTo>
                  <a:pt x="6691104" y="3700686"/>
                  <a:pt x="6691364" y="3701586"/>
                  <a:pt x="6691624" y="3702486"/>
                </a:cubicBezTo>
                <a:cubicBezTo>
                  <a:pt x="6693145" y="3707637"/>
                  <a:pt x="6694400" y="3712728"/>
                  <a:pt x="6694549" y="3717784"/>
                </a:cubicBezTo>
                <a:cubicBezTo>
                  <a:pt x="6659304" y="3711701"/>
                  <a:pt x="6689997" y="3759789"/>
                  <a:pt x="6662489" y="3746229"/>
                </a:cubicBezTo>
                <a:cubicBezTo>
                  <a:pt x="6642637" y="3780750"/>
                  <a:pt x="6605132" y="3867558"/>
                  <a:pt x="6575429" y="3924910"/>
                </a:cubicBezTo>
                <a:lnTo>
                  <a:pt x="6538994" y="3989353"/>
                </a:lnTo>
                <a:lnTo>
                  <a:pt x="6535698" y="4033899"/>
                </a:lnTo>
                <a:cubicBezTo>
                  <a:pt x="6533175" y="4070470"/>
                  <a:pt x="6530536" y="4110146"/>
                  <a:pt x="6527053" y="4142250"/>
                </a:cubicBezTo>
                <a:cubicBezTo>
                  <a:pt x="6519001" y="4200007"/>
                  <a:pt x="6506061" y="4278998"/>
                  <a:pt x="6501843" y="4329442"/>
                </a:cubicBezTo>
                <a:cubicBezTo>
                  <a:pt x="6495642" y="4381764"/>
                  <a:pt x="6492993" y="4433012"/>
                  <a:pt x="6489841" y="4456184"/>
                </a:cubicBezTo>
                <a:lnTo>
                  <a:pt x="6482918" y="4468478"/>
                </a:lnTo>
                <a:lnTo>
                  <a:pt x="6484019" y="4469862"/>
                </a:lnTo>
                <a:cubicBezTo>
                  <a:pt x="6485835" y="4476321"/>
                  <a:pt x="6484493" y="4480555"/>
                  <a:pt x="6481759" y="4483797"/>
                </a:cubicBezTo>
                <a:lnTo>
                  <a:pt x="6477370" y="4487091"/>
                </a:lnTo>
                <a:lnTo>
                  <a:pt x="6474598" y="4496728"/>
                </a:lnTo>
                <a:lnTo>
                  <a:pt x="6465848" y="4515918"/>
                </a:lnTo>
                <a:cubicBezTo>
                  <a:pt x="6466332" y="4517049"/>
                  <a:pt x="6466814" y="4518182"/>
                  <a:pt x="6467296" y="4519316"/>
                </a:cubicBezTo>
                <a:lnTo>
                  <a:pt x="6458903" y="4547957"/>
                </a:lnTo>
                <a:lnTo>
                  <a:pt x="6460248" y="4548262"/>
                </a:lnTo>
                <a:cubicBezTo>
                  <a:pt x="6463078" y="4549595"/>
                  <a:pt x="6464808" y="4551811"/>
                  <a:pt x="6464276" y="4555939"/>
                </a:cubicBezTo>
                <a:cubicBezTo>
                  <a:pt x="6486531" y="4548276"/>
                  <a:pt x="6472165" y="4557977"/>
                  <a:pt x="6468635" y="4570815"/>
                </a:cubicBezTo>
                <a:cubicBezTo>
                  <a:pt x="6472622" y="4583801"/>
                  <a:pt x="6485098" y="4622347"/>
                  <a:pt x="6488206" y="4633846"/>
                </a:cubicBezTo>
                <a:lnTo>
                  <a:pt x="6487272" y="4639816"/>
                </a:lnTo>
                <a:lnTo>
                  <a:pt x="6487581" y="4639923"/>
                </a:lnTo>
                <a:cubicBezTo>
                  <a:pt x="6488082" y="4641190"/>
                  <a:pt x="6488037" y="4643141"/>
                  <a:pt x="6487249" y="4646192"/>
                </a:cubicBezTo>
                <a:lnTo>
                  <a:pt x="6485570" y="4650706"/>
                </a:lnTo>
                <a:lnTo>
                  <a:pt x="6483759" y="4662290"/>
                </a:lnTo>
                <a:cubicBezTo>
                  <a:pt x="6484278" y="4663587"/>
                  <a:pt x="6484797" y="4664883"/>
                  <a:pt x="6485315" y="4666180"/>
                </a:cubicBezTo>
                <a:lnTo>
                  <a:pt x="6489077" y="4667585"/>
                </a:lnTo>
                <a:lnTo>
                  <a:pt x="6488467" y="4668660"/>
                </a:lnTo>
                <a:cubicBezTo>
                  <a:pt x="6480300" y="4676831"/>
                  <a:pt x="6469898" y="4679345"/>
                  <a:pt x="6496179" y="4689807"/>
                </a:cubicBezTo>
                <a:cubicBezTo>
                  <a:pt x="6482141" y="4708535"/>
                  <a:pt x="6498545" y="4712235"/>
                  <a:pt x="6500957" y="4737890"/>
                </a:cubicBezTo>
                <a:cubicBezTo>
                  <a:pt x="6488706" y="4748600"/>
                  <a:pt x="6491350" y="4757223"/>
                  <a:pt x="6498641" y="4765657"/>
                </a:cubicBezTo>
                <a:cubicBezTo>
                  <a:pt x="6490164" y="4790618"/>
                  <a:pt x="6498852" y="4813399"/>
                  <a:pt x="6497829" y="4841463"/>
                </a:cubicBezTo>
                <a:lnTo>
                  <a:pt x="6521578" y="4969863"/>
                </a:lnTo>
                <a:lnTo>
                  <a:pt x="6518695" y="4974028"/>
                </a:lnTo>
                <a:cubicBezTo>
                  <a:pt x="6517064" y="4976933"/>
                  <a:pt x="6516439" y="4978909"/>
                  <a:pt x="6516513" y="4980318"/>
                </a:cubicBezTo>
                <a:lnTo>
                  <a:pt x="6516763" y="4980501"/>
                </a:lnTo>
                <a:lnTo>
                  <a:pt x="6514121" y="4986338"/>
                </a:lnTo>
                <a:lnTo>
                  <a:pt x="6511173" y="4991296"/>
                </a:lnTo>
                <a:cubicBezTo>
                  <a:pt x="6522961" y="5019829"/>
                  <a:pt x="6534748" y="5048361"/>
                  <a:pt x="6546537" y="5076895"/>
                </a:cubicBezTo>
                <a:lnTo>
                  <a:pt x="6544581" y="5081568"/>
                </a:lnTo>
                <a:cubicBezTo>
                  <a:pt x="6543589" y="5084748"/>
                  <a:pt x="6543387" y="5086810"/>
                  <a:pt x="6543750" y="5088173"/>
                </a:cubicBezTo>
                <a:lnTo>
                  <a:pt x="6544034" y="5088300"/>
                </a:lnTo>
                <a:lnTo>
                  <a:pt x="6542660" y="5094558"/>
                </a:lnTo>
                <a:cubicBezTo>
                  <a:pt x="6539647" y="5105196"/>
                  <a:pt x="6536055" y="5115626"/>
                  <a:pt x="6532096" y="5125620"/>
                </a:cubicBezTo>
                <a:cubicBezTo>
                  <a:pt x="6530494" y="5154527"/>
                  <a:pt x="6532737" y="5244020"/>
                  <a:pt x="6533049" y="5268004"/>
                </a:cubicBezTo>
                <a:cubicBezTo>
                  <a:pt x="6533356" y="5268513"/>
                  <a:pt x="6533664" y="5269021"/>
                  <a:pt x="6533970" y="5269530"/>
                </a:cubicBezTo>
                <a:lnTo>
                  <a:pt x="6502603" y="5390941"/>
                </a:lnTo>
                <a:cubicBezTo>
                  <a:pt x="6487576" y="5438194"/>
                  <a:pt x="6471524" y="5465286"/>
                  <a:pt x="6477660" y="5539927"/>
                </a:cubicBezTo>
                <a:cubicBezTo>
                  <a:pt x="6469926" y="5610775"/>
                  <a:pt x="6461800" y="5740573"/>
                  <a:pt x="6456458" y="5791594"/>
                </a:cubicBezTo>
                <a:cubicBezTo>
                  <a:pt x="6427890" y="5787060"/>
                  <a:pt x="6468179" y="5849672"/>
                  <a:pt x="6434556" y="5855206"/>
                </a:cubicBezTo>
                <a:cubicBezTo>
                  <a:pt x="6436026" y="5860240"/>
                  <a:pt x="6415712" y="5868910"/>
                  <a:pt x="6418454" y="5873582"/>
                </a:cubicBezTo>
                <a:cubicBezTo>
                  <a:pt x="6418927" y="5874401"/>
                  <a:pt x="6419401" y="5875218"/>
                  <a:pt x="6419875" y="5876037"/>
                </a:cubicBezTo>
                <a:lnTo>
                  <a:pt x="6419775" y="5886534"/>
                </a:lnTo>
                <a:lnTo>
                  <a:pt x="6426971" y="5888644"/>
                </a:lnTo>
                <a:cubicBezTo>
                  <a:pt x="6428647" y="5893707"/>
                  <a:pt x="6430322" y="5898769"/>
                  <a:pt x="6431999" y="5903832"/>
                </a:cubicBezTo>
                <a:cubicBezTo>
                  <a:pt x="6432764" y="5909651"/>
                  <a:pt x="6432285" y="5916068"/>
                  <a:pt x="6429798" y="5923391"/>
                </a:cubicBezTo>
                <a:cubicBezTo>
                  <a:pt x="6409104" y="5948880"/>
                  <a:pt x="6461339" y="5981626"/>
                  <a:pt x="6434072" y="6013205"/>
                </a:cubicBezTo>
                <a:cubicBezTo>
                  <a:pt x="6426624" y="6024901"/>
                  <a:pt x="6431095" y="6066777"/>
                  <a:pt x="6439333" y="6074018"/>
                </a:cubicBezTo>
                <a:cubicBezTo>
                  <a:pt x="6439795" y="6081731"/>
                  <a:pt x="6453428" y="6126985"/>
                  <a:pt x="6463083" y="6130837"/>
                </a:cubicBezTo>
                <a:cubicBezTo>
                  <a:pt x="6474368" y="6137057"/>
                  <a:pt x="6441750" y="6156330"/>
                  <a:pt x="6457360" y="6152982"/>
                </a:cubicBezTo>
                <a:cubicBezTo>
                  <a:pt x="6454563" y="6186619"/>
                  <a:pt x="6497804" y="6191636"/>
                  <a:pt x="6495529" y="6221100"/>
                </a:cubicBezTo>
                <a:cubicBezTo>
                  <a:pt x="6497396" y="6222126"/>
                  <a:pt x="6506682" y="6257468"/>
                  <a:pt x="6514948" y="6287550"/>
                </a:cubicBezTo>
                <a:cubicBezTo>
                  <a:pt x="6523215" y="6317632"/>
                  <a:pt x="6556102" y="6391312"/>
                  <a:pt x="6545124" y="6401595"/>
                </a:cubicBezTo>
                <a:cubicBezTo>
                  <a:pt x="6546214" y="6423902"/>
                  <a:pt x="6525024" y="6432919"/>
                  <a:pt x="6525833" y="6487110"/>
                </a:cubicBezTo>
                <a:cubicBezTo>
                  <a:pt x="6547115" y="6574474"/>
                  <a:pt x="6547900" y="6553611"/>
                  <a:pt x="6554825" y="6588589"/>
                </a:cubicBezTo>
                <a:cubicBezTo>
                  <a:pt x="6583783" y="6637976"/>
                  <a:pt x="6536155" y="6687723"/>
                  <a:pt x="6601569" y="6769963"/>
                </a:cubicBezTo>
                <a:cubicBezTo>
                  <a:pt x="6623036" y="6819284"/>
                  <a:pt x="6607516" y="6817955"/>
                  <a:pt x="6620945" y="6835814"/>
                </a:cubicBezTo>
                <a:lnTo>
                  <a:pt x="6625906" y="6858000"/>
                </a:lnTo>
                <a:lnTo>
                  <a:pt x="723901" y="6858000"/>
                </a:lnTo>
                <a:lnTo>
                  <a:pt x="501961"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embo"/>
              <a:ea typeface="+mn-ea"/>
              <a:cs typeface="+mn-cs"/>
            </a:endParaRPr>
          </a:p>
        </p:txBody>
      </p:sp>
      <p:sp>
        <p:nvSpPr>
          <p:cNvPr id="3" name="Content Placeholder 2">
            <a:extLst>
              <a:ext uri="{FF2B5EF4-FFF2-40B4-BE49-F238E27FC236}">
                <a16:creationId xmlns:a16="http://schemas.microsoft.com/office/drawing/2014/main" id="{4733A3B9-88B4-6C8D-A46E-8835AF6034C3}"/>
              </a:ext>
            </a:extLst>
          </p:cNvPr>
          <p:cNvSpPr>
            <a:spLocks noGrp="1"/>
          </p:cNvSpPr>
          <p:nvPr>
            <p:ph idx="1"/>
          </p:nvPr>
        </p:nvSpPr>
        <p:spPr>
          <a:xfrm>
            <a:off x="169333" y="270933"/>
            <a:ext cx="6097972" cy="5983444"/>
          </a:xfrm>
        </p:spPr>
        <p:txBody>
          <a:bodyPr>
            <a:normAutofit/>
          </a:bodyPr>
          <a:lstStyle/>
          <a:p>
            <a:pPr marL="0" indent="0">
              <a:buNone/>
            </a:pPr>
            <a:r>
              <a:rPr lang="en-GB" b="1" dirty="0"/>
              <a:t>A Wales of Cohesive Communities </a:t>
            </a:r>
          </a:p>
          <a:p>
            <a:pPr marL="0" indent="0">
              <a:buNone/>
            </a:pPr>
            <a:r>
              <a:rPr lang="en-GB" dirty="0"/>
              <a:t>Connected communities</a:t>
            </a:r>
          </a:p>
          <a:p>
            <a:pPr marL="0" indent="0">
              <a:buNone/>
            </a:pPr>
            <a:r>
              <a:rPr lang="en-GB" dirty="0"/>
              <a:t>Safe Communities </a:t>
            </a:r>
          </a:p>
          <a:p>
            <a:pPr marL="0" indent="0">
              <a:buNone/>
            </a:pPr>
            <a:endParaRPr lang="en-GB" dirty="0"/>
          </a:p>
          <a:p>
            <a:pPr marL="0" indent="0">
              <a:buNone/>
            </a:pPr>
            <a:r>
              <a:rPr lang="en-GB" b="1" dirty="0"/>
              <a:t>A Vibrant Wales: </a:t>
            </a:r>
          </a:p>
          <a:p>
            <a:pPr marL="0" indent="0">
              <a:buNone/>
            </a:pPr>
            <a:r>
              <a:rPr lang="en-GB" dirty="0"/>
              <a:t>Welsh Language </a:t>
            </a:r>
          </a:p>
          <a:p>
            <a:pPr marL="0" indent="0">
              <a:buNone/>
            </a:pPr>
            <a:endParaRPr lang="en-GB" dirty="0"/>
          </a:p>
          <a:p>
            <a:pPr marL="0" indent="0">
              <a:buNone/>
            </a:pPr>
            <a:r>
              <a:rPr lang="en-GB" b="1" dirty="0"/>
              <a:t>A Globally Responsive Wales: </a:t>
            </a:r>
          </a:p>
          <a:p>
            <a:pPr marL="0" indent="0">
              <a:buNone/>
            </a:pPr>
            <a:r>
              <a:rPr lang="en-GB" dirty="0"/>
              <a:t>Resource use and decarbonisation </a:t>
            </a:r>
          </a:p>
        </p:txBody>
      </p:sp>
      <p:pic>
        <p:nvPicPr>
          <p:cNvPr id="4" name="Picture 3">
            <a:extLst>
              <a:ext uri="{FF2B5EF4-FFF2-40B4-BE49-F238E27FC236}">
                <a16:creationId xmlns:a16="http://schemas.microsoft.com/office/drawing/2014/main" id="{D58478AB-0650-7597-3D0A-D69D59893E27}"/>
              </a:ext>
            </a:extLst>
          </p:cNvPr>
          <p:cNvPicPr>
            <a:picLocks noChangeAspect="1"/>
          </p:cNvPicPr>
          <p:nvPr/>
        </p:nvPicPr>
        <p:blipFill>
          <a:blip r:embed="rId3"/>
          <a:stretch>
            <a:fillRect/>
          </a:stretch>
        </p:blipFill>
        <p:spPr>
          <a:xfrm>
            <a:off x="7285314" y="598262"/>
            <a:ext cx="3888677" cy="5676900"/>
          </a:xfrm>
          <a:prstGeom prst="rect">
            <a:avLst/>
          </a:prstGeom>
        </p:spPr>
      </p:pic>
    </p:spTree>
    <p:extLst>
      <p:ext uri="{BB962C8B-B14F-4D97-AF65-F5344CB8AC3E}">
        <p14:creationId xmlns:p14="http://schemas.microsoft.com/office/powerpoint/2010/main" val="331861778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3EFA6C3-82DC-4131-9929-2523E6FD0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3D1EDD-CD06-3DBC-62E5-7CD9C737C012}"/>
              </a:ext>
            </a:extLst>
          </p:cNvPr>
          <p:cNvSpPr>
            <a:spLocks noGrp="1"/>
          </p:cNvSpPr>
          <p:nvPr>
            <p:ph type="title"/>
          </p:nvPr>
        </p:nvSpPr>
        <p:spPr>
          <a:xfrm>
            <a:off x="4683761" y="609601"/>
            <a:ext cx="6177722" cy="1216024"/>
          </a:xfrm>
        </p:spPr>
        <p:txBody>
          <a:bodyPr>
            <a:normAutofit/>
          </a:bodyPr>
          <a:lstStyle/>
          <a:p>
            <a:r>
              <a:rPr lang="en-GB" dirty="0"/>
              <a:t>Neath Port Talbot </a:t>
            </a:r>
            <a:endParaRPr lang="en-GB"/>
          </a:p>
        </p:txBody>
      </p:sp>
      <p:sp>
        <p:nvSpPr>
          <p:cNvPr id="12" name="Freeform: Shape 11">
            <a:extLst>
              <a:ext uri="{FF2B5EF4-FFF2-40B4-BE49-F238E27FC236}">
                <a16:creationId xmlns:a16="http://schemas.microsoft.com/office/drawing/2014/main" id="{AEC9469E-14CA-4358-BABC-CBF836A61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869680" cy="767978"/>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a:extLst>
              <a:ext uri="{FF2B5EF4-FFF2-40B4-BE49-F238E27FC236}">
                <a16:creationId xmlns:a16="http://schemas.microsoft.com/office/drawing/2014/main" id="{880B58BC-5003-4D52-023F-06FE9C743012}"/>
              </a:ext>
            </a:extLst>
          </p:cNvPr>
          <p:cNvPicPr>
            <a:picLocks noChangeAspect="1"/>
          </p:cNvPicPr>
          <p:nvPr/>
        </p:nvPicPr>
        <p:blipFill>
          <a:blip r:embed="rId2"/>
          <a:stretch>
            <a:fillRect/>
          </a:stretch>
        </p:blipFill>
        <p:spPr>
          <a:xfrm>
            <a:off x="723900" y="1155195"/>
            <a:ext cx="3391756" cy="4951469"/>
          </a:xfrm>
          <a:prstGeom prst="rect">
            <a:avLst/>
          </a:prstGeom>
        </p:spPr>
      </p:pic>
      <p:sp>
        <p:nvSpPr>
          <p:cNvPr id="3" name="Content Placeholder 2">
            <a:extLst>
              <a:ext uri="{FF2B5EF4-FFF2-40B4-BE49-F238E27FC236}">
                <a16:creationId xmlns:a16="http://schemas.microsoft.com/office/drawing/2014/main" id="{029C9021-E0DD-B6F0-8694-4DEB9253721E}"/>
              </a:ext>
            </a:extLst>
          </p:cNvPr>
          <p:cNvSpPr>
            <a:spLocks noGrp="1"/>
          </p:cNvSpPr>
          <p:nvPr>
            <p:ph idx="1"/>
          </p:nvPr>
        </p:nvSpPr>
        <p:spPr>
          <a:xfrm>
            <a:off x="4683761" y="2225039"/>
            <a:ext cx="6177722" cy="4029337"/>
          </a:xfrm>
        </p:spPr>
        <p:txBody>
          <a:bodyPr>
            <a:normAutofit/>
          </a:bodyPr>
          <a:lstStyle/>
          <a:p>
            <a:pPr marL="0" indent="0">
              <a:buNone/>
            </a:pPr>
            <a:r>
              <a:rPr lang="en-GB" sz="2400" dirty="0"/>
              <a:t>NPT have produced their wellbeing plan and within this recent plan they have identified four key wellbeing objectives of significant paramount </a:t>
            </a:r>
          </a:p>
          <a:p>
            <a:r>
              <a:rPr lang="en-GB" sz="2400" dirty="0"/>
              <a:t>Thriving and sustainable communities </a:t>
            </a:r>
          </a:p>
          <a:p>
            <a:r>
              <a:rPr lang="en-GB" sz="2400" dirty="0"/>
              <a:t>Children get the best start </a:t>
            </a:r>
          </a:p>
          <a:p>
            <a:r>
              <a:rPr lang="en-GB" sz="2400" dirty="0"/>
              <a:t>Culture and Heritage for future generations</a:t>
            </a:r>
          </a:p>
          <a:p>
            <a:r>
              <a:rPr lang="en-GB" sz="2400" dirty="0"/>
              <a:t>Green, well-paid employment and skills improvement </a:t>
            </a:r>
          </a:p>
          <a:p>
            <a:pPr marL="0" indent="0">
              <a:buNone/>
            </a:pPr>
            <a:endParaRPr lang="en-GB" dirty="0"/>
          </a:p>
        </p:txBody>
      </p:sp>
      <p:sp>
        <p:nvSpPr>
          <p:cNvPr id="14" name="Freeform: Shape 13">
            <a:extLst>
              <a:ext uri="{FF2B5EF4-FFF2-40B4-BE49-F238E27FC236}">
                <a16:creationId xmlns:a16="http://schemas.microsoft.com/office/drawing/2014/main" id="{048EB4C9-ACAF-4CCA-BA6E-9314431923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5753" y="6027658"/>
            <a:ext cx="7906247" cy="830343"/>
          </a:xfrm>
          <a:custGeom>
            <a:avLst/>
            <a:gdLst>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127968 w 6884912"/>
              <a:gd name="connsiteY58" fmla="*/ 287613 h 1161397"/>
              <a:gd name="connsiteX59" fmla="*/ 3222191 w 6884912"/>
              <a:gd name="connsiteY59" fmla="*/ 307887 h 1161397"/>
              <a:gd name="connsiteX60" fmla="*/ 3227953 w 6884912"/>
              <a:gd name="connsiteY60" fmla="*/ 297650 h 1161397"/>
              <a:gd name="connsiteX61" fmla="*/ 3287859 w 6884912"/>
              <a:gd name="connsiteY61" fmla="*/ 287558 h 1161397"/>
              <a:gd name="connsiteX62" fmla="*/ 3510042 w 6884912"/>
              <a:gd name="connsiteY62" fmla="*/ 311820 h 1161397"/>
              <a:gd name="connsiteX63" fmla="*/ 3626773 w 6884912"/>
              <a:gd name="connsiteY63" fmla="*/ 290452 h 1161397"/>
              <a:gd name="connsiteX64" fmla="*/ 3666217 w 6884912"/>
              <a:gd name="connsiteY64" fmla="*/ 273255 h 1161397"/>
              <a:gd name="connsiteX65" fmla="*/ 3732427 w 6884912"/>
              <a:gd name="connsiteY65" fmla="*/ 245039 h 1161397"/>
              <a:gd name="connsiteX66" fmla="*/ 3777022 w 6884912"/>
              <a:gd name="connsiteY66" fmla="*/ 200276 h 1161397"/>
              <a:gd name="connsiteX67" fmla="*/ 3791246 w 6884912"/>
              <a:gd name="connsiteY67" fmla="*/ 189996 h 1161397"/>
              <a:gd name="connsiteX68" fmla="*/ 3819864 w 6884912"/>
              <a:gd name="connsiteY68" fmla="*/ 194605 h 1161397"/>
              <a:gd name="connsiteX69" fmla="*/ 3830398 w 6884912"/>
              <a:gd name="connsiteY69" fmla="*/ 188383 h 1161397"/>
              <a:gd name="connsiteX70" fmla="*/ 3834360 w 6884912"/>
              <a:gd name="connsiteY70" fmla="*/ 188992 h 1161397"/>
              <a:gd name="connsiteX71" fmla="*/ 3843715 w 6884912"/>
              <a:gd name="connsiteY71" fmla="*/ 188752 h 1161397"/>
              <a:gd name="connsiteX72" fmla="*/ 3842609 w 6884912"/>
              <a:gd name="connsiteY72" fmla="*/ 197386 h 1161397"/>
              <a:gd name="connsiteX73" fmla="*/ 3853961 w 6884912"/>
              <a:gd name="connsiteY73" fmla="*/ 213380 h 1161397"/>
              <a:gd name="connsiteX74" fmla="*/ 3907640 w 6884912"/>
              <a:gd name="connsiteY74" fmla="*/ 207568 h 1161397"/>
              <a:gd name="connsiteX75" fmla="*/ 3910449 w 6884912"/>
              <a:gd name="connsiteY75" fmla="*/ 197808 h 1161397"/>
              <a:gd name="connsiteX76" fmla="*/ 3917197 w 6884912"/>
              <a:gd name="connsiteY76" fmla="*/ 196121 h 1161397"/>
              <a:gd name="connsiteX77" fmla="*/ 3922400 w 6884912"/>
              <a:gd name="connsiteY77" fmla="*/ 205056 h 1161397"/>
              <a:gd name="connsiteX78" fmla="*/ 4013061 w 6884912"/>
              <a:gd name="connsiteY78" fmla="*/ 224874 h 1161397"/>
              <a:gd name="connsiteX79" fmla="*/ 4134285 w 6884912"/>
              <a:gd name="connsiteY79" fmla="*/ 235592 h 1161397"/>
              <a:gd name="connsiteX80" fmla="*/ 4220717 w 6884912"/>
              <a:gd name="connsiteY80" fmla="*/ 192946 h 1161397"/>
              <a:gd name="connsiteX81" fmla="*/ 4228802 w 6884912"/>
              <a:gd name="connsiteY81" fmla="*/ 201468 h 1161397"/>
              <a:gd name="connsiteX82" fmla="*/ 4289361 w 6884912"/>
              <a:gd name="connsiteY82" fmla="*/ 196642 h 1161397"/>
              <a:gd name="connsiteX83" fmla="*/ 4498913 w 6884912"/>
              <a:gd name="connsiteY83" fmla="*/ 118915 h 1161397"/>
              <a:gd name="connsiteX84" fmla="*/ 4617330 w 6884912"/>
              <a:gd name="connsiteY84" fmla="*/ 111163 h 1161397"/>
              <a:gd name="connsiteX85" fmla="*/ 4659778 w 6884912"/>
              <a:gd name="connsiteY85" fmla="*/ 118219 h 1161397"/>
              <a:gd name="connsiteX86" fmla="*/ 4730870 w 6884912"/>
              <a:gd name="connsiteY86" fmla="*/ 129432 h 1161397"/>
              <a:gd name="connsiteX87" fmla="*/ 4785037 w 6884912"/>
              <a:gd name="connsiteY87" fmla="*/ 161964 h 1161397"/>
              <a:gd name="connsiteX88" fmla="*/ 4844073 w 6884912"/>
              <a:gd name="connsiteY88" fmla="*/ 161768 h 1161397"/>
              <a:gd name="connsiteX89" fmla="*/ 4856454 w 6884912"/>
              <a:gd name="connsiteY89" fmla="*/ 130488 h 1161397"/>
              <a:gd name="connsiteX90" fmla="*/ 4920038 w 6884912"/>
              <a:gd name="connsiteY90" fmla="*/ 140418 h 1161397"/>
              <a:gd name="connsiteX91" fmla="*/ 5016639 w 6884912"/>
              <a:gd name="connsiteY91" fmla="*/ 158905 h 1161397"/>
              <a:gd name="connsiteX92" fmla="*/ 5072009 w 6884912"/>
              <a:gd name="connsiteY92" fmla="*/ 161502 h 1161397"/>
              <a:gd name="connsiteX93" fmla="*/ 5223626 w 6884912"/>
              <a:gd name="connsiteY93" fmla="*/ 177356 h 1161397"/>
              <a:gd name="connsiteX94" fmla="*/ 5375773 w 6884912"/>
              <a:gd name="connsiteY94" fmla="*/ 199913 h 1161397"/>
              <a:gd name="connsiteX95" fmla="*/ 5467502 w 6884912"/>
              <a:gd name="connsiteY95" fmla="*/ 250963 h 1161397"/>
              <a:gd name="connsiteX96" fmla="*/ 5592395 w 6884912"/>
              <a:gd name="connsiteY96" fmla="*/ 265434 h 1161397"/>
              <a:gd name="connsiteX97" fmla="*/ 5613532 w 6884912"/>
              <a:gd name="connsiteY97" fmla="*/ 273379 h 1161397"/>
              <a:gd name="connsiteX98" fmla="*/ 5642173 w 6884912"/>
              <a:gd name="connsiteY98" fmla="*/ 266904 h 1161397"/>
              <a:gd name="connsiteX99" fmla="*/ 5756910 w 6884912"/>
              <a:gd name="connsiteY99" fmla="*/ 239211 h 1161397"/>
              <a:gd name="connsiteX100" fmla="*/ 5846667 w 6884912"/>
              <a:gd name="connsiteY100" fmla="*/ 201786 h 1161397"/>
              <a:gd name="connsiteX101" fmla="*/ 5960732 w 6884912"/>
              <a:gd name="connsiteY101" fmla="*/ 220708 h 1161397"/>
              <a:gd name="connsiteX102" fmla="*/ 6029542 w 6884912"/>
              <a:gd name="connsiteY102" fmla="*/ 210339 h 1161397"/>
              <a:gd name="connsiteX103" fmla="*/ 6141123 w 6884912"/>
              <a:gd name="connsiteY103" fmla="*/ 159923 h 1161397"/>
              <a:gd name="connsiteX104" fmla="*/ 6290640 w 6884912"/>
              <a:gd name="connsiteY104" fmla="*/ 167441 h 1161397"/>
              <a:gd name="connsiteX105" fmla="*/ 6322806 w 6884912"/>
              <a:gd name="connsiteY105" fmla="*/ 213293 h 1161397"/>
              <a:gd name="connsiteX106" fmla="*/ 6364914 w 6884912"/>
              <a:gd name="connsiteY106" fmla="*/ 240140 h 1161397"/>
              <a:gd name="connsiteX107" fmla="*/ 6380420 w 6884912"/>
              <a:gd name="connsiteY107" fmla="*/ 173195 h 1161397"/>
              <a:gd name="connsiteX108" fmla="*/ 6507891 w 6884912"/>
              <a:gd name="connsiteY108" fmla="*/ 118474 h 1161397"/>
              <a:gd name="connsiteX109" fmla="*/ 6571807 w 6884912"/>
              <a:gd name="connsiteY109" fmla="*/ 98636 h 1161397"/>
              <a:gd name="connsiteX110" fmla="*/ 6671880 w 6884912"/>
              <a:gd name="connsiteY110" fmla="*/ 82931 h 1161397"/>
              <a:gd name="connsiteX111" fmla="*/ 6702266 w 6884912"/>
              <a:gd name="connsiteY111" fmla="*/ 75470 h 1161397"/>
              <a:gd name="connsiteX112" fmla="*/ 6845802 w 6884912"/>
              <a:gd name="connsiteY112" fmla="*/ 24496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287859 w 6884912"/>
              <a:gd name="connsiteY60" fmla="*/ 287558 h 1161397"/>
              <a:gd name="connsiteX61" fmla="*/ 3510042 w 6884912"/>
              <a:gd name="connsiteY61" fmla="*/ 311820 h 1161397"/>
              <a:gd name="connsiteX62" fmla="*/ 3626773 w 6884912"/>
              <a:gd name="connsiteY62" fmla="*/ 290452 h 1161397"/>
              <a:gd name="connsiteX63" fmla="*/ 3666217 w 6884912"/>
              <a:gd name="connsiteY63" fmla="*/ 273255 h 1161397"/>
              <a:gd name="connsiteX64" fmla="*/ 3732427 w 6884912"/>
              <a:gd name="connsiteY64" fmla="*/ 245039 h 1161397"/>
              <a:gd name="connsiteX65" fmla="*/ 3777022 w 6884912"/>
              <a:gd name="connsiteY65" fmla="*/ 200276 h 1161397"/>
              <a:gd name="connsiteX66" fmla="*/ 3791246 w 6884912"/>
              <a:gd name="connsiteY66" fmla="*/ 189996 h 1161397"/>
              <a:gd name="connsiteX67" fmla="*/ 3819864 w 6884912"/>
              <a:gd name="connsiteY67" fmla="*/ 194605 h 1161397"/>
              <a:gd name="connsiteX68" fmla="*/ 3830398 w 6884912"/>
              <a:gd name="connsiteY68" fmla="*/ 188383 h 1161397"/>
              <a:gd name="connsiteX69" fmla="*/ 3834360 w 6884912"/>
              <a:gd name="connsiteY69" fmla="*/ 188992 h 1161397"/>
              <a:gd name="connsiteX70" fmla="*/ 3843715 w 6884912"/>
              <a:gd name="connsiteY70" fmla="*/ 188752 h 1161397"/>
              <a:gd name="connsiteX71" fmla="*/ 3842609 w 6884912"/>
              <a:gd name="connsiteY71" fmla="*/ 197386 h 1161397"/>
              <a:gd name="connsiteX72" fmla="*/ 3853961 w 6884912"/>
              <a:gd name="connsiteY72" fmla="*/ 213380 h 1161397"/>
              <a:gd name="connsiteX73" fmla="*/ 3907640 w 6884912"/>
              <a:gd name="connsiteY73" fmla="*/ 207568 h 1161397"/>
              <a:gd name="connsiteX74" fmla="*/ 3910449 w 6884912"/>
              <a:gd name="connsiteY74" fmla="*/ 197808 h 1161397"/>
              <a:gd name="connsiteX75" fmla="*/ 3917197 w 6884912"/>
              <a:gd name="connsiteY75" fmla="*/ 196121 h 1161397"/>
              <a:gd name="connsiteX76" fmla="*/ 3922400 w 6884912"/>
              <a:gd name="connsiteY76" fmla="*/ 205056 h 1161397"/>
              <a:gd name="connsiteX77" fmla="*/ 4013061 w 6884912"/>
              <a:gd name="connsiteY77" fmla="*/ 224874 h 1161397"/>
              <a:gd name="connsiteX78" fmla="*/ 4134285 w 6884912"/>
              <a:gd name="connsiteY78" fmla="*/ 235592 h 1161397"/>
              <a:gd name="connsiteX79" fmla="*/ 4220717 w 6884912"/>
              <a:gd name="connsiteY79" fmla="*/ 192946 h 1161397"/>
              <a:gd name="connsiteX80" fmla="*/ 4228802 w 6884912"/>
              <a:gd name="connsiteY80" fmla="*/ 201468 h 1161397"/>
              <a:gd name="connsiteX81" fmla="*/ 4289361 w 6884912"/>
              <a:gd name="connsiteY81" fmla="*/ 196642 h 1161397"/>
              <a:gd name="connsiteX82" fmla="*/ 4498913 w 6884912"/>
              <a:gd name="connsiteY82" fmla="*/ 118915 h 1161397"/>
              <a:gd name="connsiteX83" fmla="*/ 4617330 w 6884912"/>
              <a:gd name="connsiteY83" fmla="*/ 111163 h 1161397"/>
              <a:gd name="connsiteX84" fmla="*/ 4659778 w 6884912"/>
              <a:gd name="connsiteY84" fmla="*/ 118219 h 1161397"/>
              <a:gd name="connsiteX85" fmla="*/ 4730870 w 6884912"/>
              <a:gd name="connsiteY85" fmla="*/ 129432 h 1161397"/>
              <a:gd name="connsiteX86" fmla="*/ 4785037 w 6884912"/>
              <a:gd name="connsiteY86" fmla="*/ 161964 h 1161397"/>
              <a:gd name="connsiteX87" fmla="*/ 4844073 w 6884912"/>
              <a:gd name="connsiteY87" fmla="*/ 161768 h 1161397"/>
              <a:gd name="connsiteX88" fmla="*/ 4856454 w 6884912"/>
              <a:gd name="connsiteY88" fmla="*/ 130488 h 1161397"/>
              <a:gd name="connsiteX89" fmla="*/ 4920038 w 6884912"/>
              <a:gd name="connsiteY89" fmla="*/ 140418 h 1161397"/>
              <a:gd name="connsiteX90" fmla="*/ 5016639 w 6884912"/>
              <a:gd name="connsiteY90" fmla="*/ 158905 h 1161397"/>
              <a:gd name="connsiteX91" fmla="*/ 5072009 w 6884912"/>
              <a:gd name="connsiteY91" fmla="*/ 161502 h 1161397"/>
              <a:gd name="connsiteX92" fmla="*/ 5223626 w 6884912"/>
              <a:gd name="connsiteY92" fmla="*/ 177356 h 1161397"/>
              <a:gd name="connsiteX93" fmla="*/ 5375773 w 6884912"/>
              <a:gd name="connsiteY93" fmla="*/ 199913 h 1161397"/>
              <a:gd name="connsiteX94" fmla="*/ 5467502 w 6884912"/>
              <a:gd name="connsiteY94" fmla="*/ 250963 h 1161397"/>
              <a:gd name="connsiteX95" fmla="*/ 5592395 w 6884912"/>
              <a:gd name="connsiteY95" fmla="*/ 265434 h 1161397"/>
              <a:gd name="connsiteX96" fmla="*/ 5613532 w 6884912"/>
              <a:gd name="connsiteY96" fmla="*/ 273379 h 1161397"/>
              <a:gd name="connsiteX97" fmla="*/ 5642173 w 6884912"/>
              <a:gd name="connsiteY97" fmla="*/ 266904 h 1161397"/>
              <a:gd name="connsiteX98" fmla="*/ 5756910 w 6884912"/>
              <a:gd name="connsiteY98" fmla="*/ 239211 h 1161397"/>
              <a:gd name="connsiteX99" fmla="*/ 5846667 w 6884912"/>
              <a:gd name="connsiteY99" fmla="*/ 201786 h 1161397"/>
              <a:gd name="connsiteX100" fmla="*/ 5960732 w 6884912"/>
              <a:gd name="connsiteY100" fmla="*/ 220708 h 1161397"/>
              <a:gd name="connsiteX101" fmla="*/ 6029542 w 6884912"/>
              <a:gd name="connsiteY101" fmla="*/ 210339 h 1161397"/>
              <a:gd name="connsiteX102" fmla="*/ 6141123 w 6884912"/>
              <a:gd name="connsiteY102" fmla="*/ 159923 h 1161397"/>
              <a:gd name="connsiteX103" fmla="*/ 6290640 w 6884912"/>
              <a:gd name="connsiteY103" fmla="*/ 167441 h 1161397"/>
              <a:gd name="connsiteX104" fmla="*/ 6322806 w 6884912"/>
              <a:gd name="connsiteY104" fmla="*/ 213293 h 1161397"/>
              <a:gd name="connsiteX105" fmla="*/ 6364914 w 6884912"/>
              <a:gd name="connsiteY105" fmla="*/ 240140 h 1161397"/>
              <a:gd name="connsiteX106" fmla="*/ 6380420 w 6884912"/>
              <a:gd name="connsiteY106" fmla="*/ 173195 h 1161397"/>
              <a:gd name="connsiteX107" fmla="*/ 6507891 w 6884912"/>
              <a:gd name="connsiteY107" fmla="*/ 118474 h 1161397"/>
              <a:gd name="connsiteX108" fmla="*/ 6571807 w 6884912"/>
              <a:gd name="connsiteY108" fmla="*/ 98636 h 1161397"/>
              <a:gd name="connsiteX109" fmla="*/ 6671880 w 6884912"/>
              <a:gd name="connsiteY109" fmla="*/ 82931 h 1161397"/>
              <a:gd name="connsiteX110" fmla="*/ 6702266 w 6884912"/>
              <a:gd name="connsiteY110" fmla="*/ 75470 h 1161397"/>
              <a:gd name="connsiteX111" fmla="*/ 6845802 w 6884912"/>
              <a:gd name="connsiteY111" fmla="*/ 24496 h 1161397"/>
              <a:gd name="connsiteX112" fmla="*/ 6884912 w 6884912"/>
              <a:gd name="connsiteY112"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287859 w 6884912"/>
              <a:gd name="connsiteY60" fmla="*/ 287558 h 1161397"/>
              <a:gd name="connsiteX61" fmla="*/ 3510042 w 6884912"/>
              <a:gd name="connsiteY61" fmla="*/ 311820 h 1161397"/>
              <a:gd name="connsiteX62" fmla="*/ 3626773 w 6884912"/>
              <a:gd name="connsiteY62" fmla="*/ 290452 h 1161397"/>
              <a:gd name="connsiteX63" fmla="*/ 3666217 w 6884912"/>
              <a:gd name="connsiteY63" fmla="*/ 273255 h 1161397"/>
              <a:gd name="connsiteX64" fmla="*/ 3732427 w 6884912"/>
              <a:gd name="connsiteY64" fmla="*/ 245039 h 1161397"/>
              <a:gd name="connsiteX65" fmla="*/ 3777022 w 6884912"/>
              <a:gd name="connsiteY65" fmla="*/ 200276 h 1161397"/>
              <a:gd name="connsiteX66" fmla="*/ 3791246 w 6884912"/>
              <a:gd name="connsiteY66" fmla="*/ 189996 h 1161397"/>
              <a:gd name="connsiteX67" fmla="*/ 3819864 w 6884912"/>
              <a:gd name="connsiteY67" fmla="*/ 194605 h 1161397"/>
              <a:gd name="connsiteX68" fmla="*/ 3830398 w 6884912"/>
              <a:gd name="connsiteY68" fmla="*/ 188383 h 1161397"/>
              <a:gd name="connsiteX69" fmla="*/ 3834360 w 6884912"/>
              <a:gd name="connsiteY69" fmla="*/ 188992 h 1161397"/>
              <a:gd name="connsiteX70" fmla="*/ 3843715 w 6884912"/>
              <a:gd name="connsiteY70" fmla="*/ 188752 h 1161397"/>
              <a:gd name="connsiteX71" fmla="*/ 3842609 w 6884912"/>
              <a:gd name="connsiteY71" fmla="*/ 197386 h 1161397"/>
              <a:gd name="connsiteX72" fmla="*/ 3853961 w 6884912"/>
              <a:gd name="connsiteY72" fmla="*/ 213380 h 1161397"/>
              <a:gd name="connsiteX73" fmla="*/ 3907640 w 6884912"/>
              <a:gd name="connsiteY73" fmla="*/ 207568 h 1161397"/>
              <a:gd name="connsiteX74" fmla="*/ 3910449 w 6884912"/>
              <a:gd name="connsiteY74" fmla="*/ 197808 h 1161397"/>
              <a:gd name="connsiteX75" fmla="*/ 3917197 w 6884912"/>
              <a:gd name="connsiteY75" fmla="*/ 196121 h 1161397"/>
              <a:gd name="connsiteX76" fmla="*/ 3922400 w 6884912"/>
              <a:gd name="connsiteY76" fmla="*/ 205056 h 1161397"/>
              <a:gd name="connsiteX77" fmla="*/ 4013061 w 6884912"/>
              <a:gd name="connsiteY77" fmla="*/ 224874 h 1161397"/>
              <a:gd name="connsiteX78" fmla="*/ 4220717 w 6884912"/>
              <a:gd name="connsiteY78" fmla="*/ 192946 h 1161397"/>
              <a:gd name="connsiteX79" fmla="*/ 4228802 w 6884912"/>
              <a:gd name="connsiteY79" fmla="*/ 201468 h 1161397"/>
              <a:gd name="connsiteX80" fmla="*/ 4289361 w 6884912"/>
              <a:gd name="connsiteY80" fmla="*/ 196642 h 1161397"/>
              <a:gd name="connsiteX81" fmla="*/ 4498913 w 6884912"/>
              <a:gd name="connsiteY81" fmla="*/ 118915 h 1161397"/>
              <a:gd name="connsiteX82" fmla="*/ 4617330 w 6884912"/>
              <a:gd name="connsiteY82" fmla="*/ 111163 h 1161397"/>
              <a:gd name="connsiteX83" fmla="*/ 4659778 w 6884912"/>
              <a:gd name="connsiteY83" fmla="*/ 118219 h 1161397"/>
              <a:gd name="connsiteX84" fmla="*/ 4730870 w 6884912"/>
              <a:gd name="connsiteY84" fmla="*/ 129432 h 1161397"/>
              <a:gd name="connsiteX85" fmla="*/ 4785037 w 6884912"/>
              <a:gd name="connsiteY85" fmla="*/ 161964 h 1161397"/>
              <a:gd name="connsiteX86" fmla="*/ 4844073 w 6884912"/>
              <a:gd name="connsiteY86" fmla="*/ 161768 h 1161397"/>
              <a:gd name="connsiteX87" fmla="*/ 4856454 w 6884912"/>
              <a:gd name="connsiteY87" fmla="*/ 130488 h 1161397"/>
              <a:gd name="connsiteX88" fmla="*/ 4920038 w 6884912"/>
              <a:gd name="connsiteY88" fmla="*/ 140418 h 1161397"/>
              <a:gd name="connsiteX89" fmla="*/ 5016639 w 6884912"/>
              <a:gd name="connsiteY89" fmla="*/ 158905 h 1161397"/>
              <a:gd name="connsiteX90" fmla="*/ 5072009 w 6884912"/>
              <a:gd name="connsiteY90" fmla="*/ 161502 h 1161397"/>
              <a:gd name="connsiteX91" fmla="*/ 5223626 w 6884912"/>
              <a:gd name="connsiteY91" fmla="*/ 177356 h 1161397"/>
              <a:gd name="connsiteX92" fmla="*/ 5375773 w 6884912"/>
              <a:gd name="connsiteY92" fmla="*/ 199913 h 1161397"/>
              <a:gd name="connsiteX93" fmla="*/ 5467502 w 6884912"/>
              <a:gd name="connsiteY93" fmla="*/ 250963 h 1161397"/>
              <a:gd name="connsiteX94" fmla="*/ 5592395 w 6884912"/>
              <a:gd name="connsiteY94" fmla="*/ 265434 h 1161397"/>
              <a:gd name="connsiteX95" fmla="*/ 5613532 w 6884912"/>
              <a:gd name="connsiteY95" fmla="*/ 273379 h 1161397"/>
              <a:gd name="connsiteX96" fmla="*/ 5642173 w 6884912"/>
              <a:gd name="connsiteY96" fmla="*/ 266904 h 1161397"/>
              <a:gd name="connsiteX97" fmla="*/ 5756910 w 6884912"/>
              <a:gd name="connsiteY97" fmla="*/ 239211 h 1161397"/>
              <a:gd name="connsiteX98" fmla="*/ 5846667 w 6884912"/>
              <a:gd name="connsiteY98" fmla="*/ 201786 h 1161397"/>
              <a:gd name="connsiteX99" fmla="*/ 5960732 w 6884912"/>
              <a:gd name="connsiteY99" fmla="*/ 220708 h 1161397"/>
              <a:gd name="connsiteX100" fmla="*/ 6029542 w 6884912"/>
              <a:gd name="connsiteY100" fmla="*/ 210339 h 1161397"/>
              <a:gd name="connsiteX101" fmla="*/ 6141123 w 6884912"/>
              <a:gd name="connsiteY101" fmla="*/ 159923 h 1161397"/>
              <a:gd name="connsiteX102" fmla="*/ 6290640 w 6884912"/>
              <a:gd name="connsiteY102" fmla="*/ 167441 h 1161397"/>
              <a:gd name="connsiteX103" fmla="*/ 6322806 w 6884912"/>
              <a:gd name="connsiteY103" fmla="*/ 213293 h 1161397"/>
              <a:gd name="connsiteX104" fmla="*/ 6364914 w 6884912"/>
              <a:gd name="connsiteY104" fmla="*/ 240140 h 1161397"/>
              <a:gd name="connsiteX105" fmla="*/ 6380420 w 6884912"/>
              <a:gd name="connsiteY105" fmla="*/ 173195 h 1161397"/>
              <a:gd name="connsiteX106" fmla="*/ 6507891 w 6884912"/>
              <a:gd name="connsiteY106" fmla="*/ 118474 h 1161397"/>
              <a:gd name="connsiteX107" fmla="*/ 6571807 w 6884912"/>
              <a:gd name="connsiteY107" fmla="*/ 98636 h 1161397"/>
              <a:gd name="connsiteX108" fmla="*/ 6671880 w 6884912"/>
              <a:gd name="connsiteY108" fmla="*/ 82931 h 1161397"/>
              <a:gd name="connsiteX109" fmla="*/ 6702266 w 6884912"/>
              <a:gd name="connsiteY109" fmla="*/ 75470 h 1161397"/>
              <a:gd name="connsiteX110" fmla="*/ 6845802 w 6884912"/>
              <a:gd name="connsiteY110" fmla="*/ 24496 h 1161397"/>
              <a:gd name="connsiteX111" fmla="*/ 6884912 w 6884912"/>
              <a:gd name="connsiteY111"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287859 w 6884912"/>
              <a:gd name="connsiteY60" fmla="*/ 287558 h 1161397"/>
              <a:gd name="connsiteX61" fmla="*/ 3510042 w 6884912"/>
              <a:gd name="connsiteY61" fmla="*/ 311820 h 1161397"/>
              <a:gd name="connsiteX62" fmla="*/ 3626773 w 6884912"/>
              <a:gd name="connsiteY62" fmla="*/ 290452 h 1161397"/>
              <a:gd name="connsiteX63" fmla="*/ 3666217 w 6884912"/>
              <a:gd name="connsiteY63" fmla="*/ 273255 h 1161397"/>
              <a:gd name="connsiteX64" fmla="*/ 3732427 w 6884912"/>
              <a:gd name="connsiteY64" fmla="*/ 245039 h 1161397"/>
              <a:gd name="connsiteX65" fmla="*/ 3777022 w 6884912"/>
              <a:gd name="connsiteY65" fmla="*/ 200276 h 1161397"/>
              <a:gd name="connsiteX66" fmla="*/ 3791246 w 6884912"/>
              <a:gd name="connsiteY66" fmla="*/ 189996 h 1161397"/>
              <a:gd name="connsiteX67" fmla="*/ 3819864 w 6884912"/>
              <a:gd name="connsiteY67" fmla="*/ 194605 h 1161397"/>
              <a:gd name="connsiteX68" fmla="*/ 3830398 w 6884912"/>
              <a:gd name="connsiteY68" fmla="*/ 188383 h 1161397"/>
              <a:gd name="connsiteX69" fmla="*/ 3834360 w 6884912"/>
              <a:gd name="connsiteY69" fmla="*/ 188992 h 1161397"/>
              <a:gd name="connsiteX70" fmla="*/ 3843715 w 6884912"/>
              <a:gd name="connsiteY70" fmla="*/ 188752 h 1161397"/>
              <a:gd name="connsiteX71" fmla="*/ 3842609 w 6884912"/>
              <a:gd name="connsiteY71" fmla="*/ 197386 h 1161397"/>
              <a:gd name="connsiteX72" fmla="*/ 3853961 w 6884912"/>
              <a:gd name="connsiteY72" fmla="*/ 213380 h 1161397"/>
              <a:gd name="connsiteX73" fmla="*/ 3907640 w 6884912"/>
              <a:gd name="connsiteY73" fmla="*/ 207568 h 1161397"/>
              <a:gd name="connsiteX74" fmla="*/ 3910449 w 6884912"/>
              <a:gd name="connsiteY74" fmla="*/ 197808 h 1161397"/>
              <a:gd name="connsiteX75" fmla="*/ 3917197 w 6884912"/>
              <a:gd name="connsiteY75" fmla="*/ 196121 h 1161397"/>
              <a:gd name="connsiteX76" fmla="*/ 3922400 w 6884912"/>
              <a:gd name="connsiteY76" fmla="*/ 205056 h 1161397"/>
              <a:gd name="connsiteX77" fmla="*/ 4013061 w 6884912"/>
              <a:gd name="connsiteY77" fmla="*/ 224874 h 1161397"/>
              <a:gd name="connsiteX78" fmla="*/ 4220717 w 6884912"/>
              <a:gd name="connsiteY78" fmla="*/ 192946 h 1161397"/>
              <a:gd name="connsiteX79" fmla="*/ 4228802 w 6884912"/>
              <a:gd name="connsiteY79" fmla="*/ 201468 h 1161397"/>
              <a:gd name="connsiteX80" fmla="*/ 4289361 w 6884912"/>
              <a:gd name="connsiteY80" fmla="*/ 196642 h 1161397"/>
              <a:gd name="connsiteX81" fmla="*/ 4498913 w 6884912"/>
              <a:gd name="connsiteY81" fmla="*/ 118915 h 1161397"/>
              <a:gd name="connsiteX82" fmla="*/ 4617330 w 6884912"/>
              <a:gd name="connsiteY82" fmla="*/ 111163 h 1161397"/>
              <a:gd name="connsiteX83" fmla="*/ 4659778 w 6884912"/>
              <a:gd name="connsiteY83" fmla="*/ 118219 h 1161397"/>
              <a:gd name="connsiteX84" fmla="*/ 4730870 w 6884912"/>
              <a:gd name="connsiteY84" fmla="*/ 129432 h 1161397"/>
              <a:gd name="connsiteX85" fmla="*/ 4785037 w 6884912"/>
              <a:gd name="connsiteY85" fmla="*/ 161964 h 1161397"/>
              <a:gd name="connsiteX86" fmla="*/ 4844073 w 6884912"/>
              <a:gd name="connsiteY86" fmla="*/ 161768 h 1161397"/>
              <a:gd name="connsiteX87" fmla="*/ 4856454 w 6884912"/>
              <a:gd name="connsiteY87" fmla="*/ 130488 h 1161397"/>
              <a:gd name="connsiteX88" fmla="*/ 4920038 w 6884912"/>
              <a:gd name="connsiteY88" fmla="*/ 140418 h 1161397"/>
              <a:gd name="connsiteX89" fmla="*/ 5016639 w 6884912"/>
              <a:gd name="connsiteY89" fmla="*/ 158905 h 1161397"/>
              <a:gd name="connsiteX90" fmla="*/ 5072009 w 6884912"/>
              <a:gd name="connsiteY90" fmla="*/ 161502 h 1161397"/>
              <a:gd name="connsiteX91" fmla="*/ 5223626 w 6884912"/>
              <a:gd name="connsiteY91" fmla="*/ 177356 h 1161397"/>
              <a:gd name="connsiteX92" fmla="*/ 5375773 w 6884912"/>
              <a:gd name="connsiteY92" fmla="*/ 199913 h 1161397"/>
              <a:gd name="connsiteX93" fmla="*/ 5467502 w 6884912"/>
              <a:gd name="connsiteY93" fmla="*/ 250963 h 1161397"/>
              <a:gd name="connsiteX94" fmla="*/ 5592395 w 6884912"/>
              <a:gd name="connsiteY94" fmla="*/ 265434 h 1161397"/>
              <a:gd name="connsiteX95" fmla="*/ 5613532 w 6884912"/>
              <a:gd name="connsiteY95" fmla="*/ 273379 h 1161397"/>
              <a:gd name="connsiteX96" fmla="*/ 5642173 w 6884912"/>
              <a:gd name="connsiteY96" fmla="*/ 266904 h 1161397"/>
              <a:gd name="connsiteX97" fmla="*/ 5756910 w 6884912"/>
              <a:gd name="connsiteY97" fmla="*/ 239211 h 1161397"/>
              <a:gd name="connsiteX98" fmla="*/ 5846667 w 6884912"/>
              <a:gd name="connsiteY98" fmla="*/ 201786 h 1161397"/>
              <a:gd name="connsiteX99" fmla="*/ 5960732 w 6884912"/>
              <a:gd name="connsiteY99" fmla="*/ 220708 h 1161397"/>
              <a:gd name="connsiteX100" fmla="*/ 6029542 w 6884912"/>
              <a:gd name="connsiteY100" fmla="*/ 210339 h 1161397"/>
              <a:gd name="connsiteX101" fmla="*/ 6141123 w 6884912"/>
              <a:gd name="connsiteY101" fmla="*/ 159923 h 1161397"/>
              <a:gd name="connsiteX102" fmla="*/ 6290640 w 6884912"/>
              <a:gd name="connsiteY102" fmla="*/ 167441 h 1161397"/>
              <a:gd name="connsiteX103" fmla="*/ 6322806 w 6884912"/>
              <a:gd name="connsiteY103" fmla="*/ 213293 h 1161397"/>
              <a:gd name="connsiteX104" fmla="*/ 6380420 w 6884912"/>
              <a:gd name="connsiteY104" fmla="*/ 173195 h 1161397"/>
              <a:gd name="connsiteX105" fmla="*/ 6507891 w 6884912"/>
              <a:gd name="connsiteY105" fmla="*/ 118474 h 1161397"/>
              <a:gd name="connsiteX106" fmla="*/ 6571807 w 6884912"/>
              <a:gd name="connsiteY106" fmla="*/ 98636 h 1161397"/>
              <a:gd name="connsiteX107" fmla="*/ 6671880 w 6884912"/>
              <a:gd name="connsiteY107" fmla="*/ 82931 h 1161397"/>
              <a:gd name="connsiteX108" fmla="*/ 6702266 w 6884912"/>
              <a:gd name="connsiteY108" fmla="*/ 75470 h 1161397"/>
              <a:gd name="connsiteX109" fmla="*/ 6845802 w 6884912"/>
              <a:gd name="connsiteY109" fmla="*/ 24496 h 1161397"/>
              <a:gd name="connsiteX110" fmla="*/ 6884912 w 6884912"/>
              <a:gd name="connsiteY110"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510042 w 6884912"/>
              <a:gd name="connsiteY60" fmla="*/ 311820 h 1161397"/>
              <a:gd name="connsiteX61" fmla="*/ 3626773 w 6884912"/>
              <a:gd name="connsiteY61" fmla="*/ 290452 h 1161397"/>
              <a:gd name="connsiteX62" fmla="*/ 3666217 w 6884912"/>
              <a:gd name="connsiteY62" fmla="*/ 273255 h 1161397"/>
              <a:gd name="connsiteX63" fmla="*/ 3732427 w 6884912"/>
              <a:gd name="connsiteY63" fmla="*/ 245039 h 1161397"/>
              <a:gd name="connsiteX64" fmla="*/ 3777022 w 6884912"/>
              <a:gd name="connsiteY64" fmla="*/ 200276 h 1161397"/>
              <a:gd name="connsiteX65" fmla="*/ 3791246 w 6884912"/>
              <a:gd name="connsiteY65" fmla="*/ 189996 h 1161397"/>
              <a:gd name="connsiteX66" fmla="*/ 3819864 w 6884912"/>
              <a:gd name="connsiteY66" fmla="*/ 194605 h 1161397"/>
              <a:gd name="connsiteX67" fmla="*/ 3830398 w 6884912"/>
              <a:gd name="connsiteY67" fmla="*/ 188383 h 1161397"/>
              <a:gd name="connsiteX68" fmla="*/ 3834360 w 6884912"/>
              <a:gd name="connsiteY68" fmla="*/ 188992 h 1161397"/>
              <a:gd name="connsiteX69" fmla="*/ 3843715 w 6884912"/>
              <a:gd name="connsiteY69" fmla="*/ 188752 h 1161397"/>
              <a:gd name="connsiteX70" fmla="*/ 3842609 w 6884912"/>
              <a:gd name="connsiteY70" fmla="*/ 197386 h 1161397"/>
              <a:gd name="connsiteX71" fmla="*/ 3853961 w 6884912"/>
              <a:gd name="connsiteY71" fmla="*/ 213380 h 1161397"/>
              <a:gd name="connsiteX72" fmla="*/ 3907640 w 6884912"/>
              <a:gd name="connsiteY72" fmla="*/ 207568 h 1161397"/>
              <a:gd name="connsiteX73" fmla="*/ 3910449 w 6884912"/>
              <a:gd name="connsiteY73" fmla="*/ 197808 h 1161397"/>
              <a:gd name="connsiteX74" fmla="*/ 3917197 w 6884912"/>
              <a:gd name="connsiteY74" fmla="*/ 196121 h 1161397"/>
              <a:gd name="connsiteX75" fmla="*/ 3922400 w 6884912"/>
              <a:gd name="connsiteY75" fmla="*/ 205056 h 1161397"/>
              <a:gd name="connsiteX76" fmla="*/ 4013061 w 6884912"/>
              <a:gd name="connsiteY76" fmla="*/ 224874 h 1161397"/>
              <a:gd name="connsiteX77" fmla="*/ 4220717 w 6884912"/>
              <a:gd name="connsiteY77" fmla="*/ 192946 h 1161397"/>
              <a:gd name="connsiteX78" fmla="*/ 4228802 w 6884912"/>
              <a:gd name="connsiteY78" fmla="*/ 201468 h 1161397"/>
              <a:gd name="connsiteX79" fmla="*/ 4289361 w 6884912"/>
              <a:gd name="connsiteY79" fmla="*/ 196642 h 1161397"/>
              <a:gd name="connsiteX80" fmla="*/ 4498913 w 6884912"/>
              <a:gd name="connsiteY80" fmla="*/ 118915 h 1161397"/>
              <a:gd name="connsiteX81" fmla="*/ 4617330 w 6884912"/>
              <a:gd name="connsiteY81" fmla="*/ 111163 h 1161397"/>
              <a:gd name="connsiteX82" fmla="*/ 4659778 w 6884912"/>
              <a:gd name="connsiteY82" fmla="*/ 118219 h 1161397"/>
              <a:gd name="connsiteX83" fmla="*/ 4730870 w 6884912"/>
              <a:gd name="connsiteY83" fmla="*/ 129432 h 1161397"/>
              <a:gd name="connsiteX84" fmla="*/ 4785037 w 6884912"/>
              <a:gd name="connsiteY84" fmla="*/ 161964 h 1161397"/>
              <a:gd name="connsiteX85" fmla="*/ 4844073 w 6884912"/>
              <a:gd name="connsiteY85" fmla="*/ 161768 h 1161397"/>
              <a:gd name="connsiteX86" fmla="*/ 4856454 w 6884912"/>
              <a:gd name="connsiteY86" fmla="*/ 130488 h 1161397"/>
              <a:gd name="connsiteX87" fmla="*/ 4920038 w 6884912"/>
              <a:gd name="connsiteY87" fmla="*/ 140418 h 1161397"/>
              <a:gd name="connsiteX88" fmla="*/ 5016639 w 6884912"/>
              <a:gd name="connsiteY88" fmla="*/ 158905 h 1161397"/>
              <a:gd name="connsiteX89" fmla="*/ 5072009 w 6884912"/>
              <a:gd name="connsiteY89" fmla="*/ 161502 h 1161397"/>
              <a:gd name="connsiteX90" fmla="*/ 5223626 w 6884912"/>
              <a:gd name="connsiteY90" fmla="*/ 177356 h 1161397"/>
              <a:gd name="connsiteX91" fmla="*/ 5375773 w 6884912"/>
              <a:gd name="connsiteY91" fmla="*/ 199913 h 1161397"/>
              <a:gd name="connsiteX92" fmla="*/ 5467502 w 6884912"/>
              <a:gd name="connsiteY92" fmla="*/ 250963 h 1161397"/>
              <a:gd name="connsiteX93" fmla="*/ 5592395 w 6884912"/>
              <a:gd name="connsiteY93" fmla="*/ 265434 h 1161397"/>
              <a:gd name="connsiteX94" fmla="*/ 5613532 w 6884912"/>
              <a:gd name="connsiteY94" fmla="*/ 273379 h 1161397"/>
              <a:gd name="connsiteX95" fmla="*/ 5642173 w 6884912"/>
              <a:gd name="connsiteY95" fmla="*/ 266904 h 1161397"/>
              <a:gd name="connsiteX96" fmla="*/ 5756910 w 6884912"/>
              <a:gd name="connsiteY96" fmla="*/ 239211 h 1161397"/>
              <a:gd name="connsiteX97" fmla="*/ 5846667 w 6884912"/>
              <a:gd name="connsiteY97" fmla="*/ 201786 h 1161397"/>
              <a:gd name="connsiteX98" fmla="*/ 5960732 w 6884912"/>
              <a:gd name="connsiteY98" fmla="*/ 220708 h 1161397"/>
              <a:gd name="connsiteX99" fmla="*/ 6029542 w 6884912"/>
              <a:gd name="connsiteY99" fmla="*/ 210339 h 1161397"/>
              <a:gd name="connsiteX100" fmla="*/ 6141123 w 6884912"/>
              <a:gd name="connsiteY100" fmla="*/ 159923 h 1161397"/>
              <a:gd name="connsiteX101" fmla="*/ 6290640 w 6884912"/>
              <a:gd name="connsiteY101" fmla="*/ 167441 h 1161397"/>
              <a:gd name="connsiteX102" fmla="*/ 6322806 w 6884912"/>
              <a:gd name="connsiteY102" fmla="*/ 213293 h 1161397"/>
              <a:gd name="connsiteX103" fmla="*/ 6380420 w 6884912"/>
              <a:gd name="connsiteY103" fmla="*/ 173195 h 1161397"/>
              <a:gd name="connsiteX104" fmla="*/ 6507891 w 6884912"/>
              <a:gd name="connsiteY104" fmla="*/ 118474 h 1161397"/>
              <a:gd name="connsiteX105" fmla="*/ 6571807 w 6884912"/>
              <a:gd name="connsiteY105" fmla="*/ 98636 h 1161397"/>
              <a:gd name="connsiteX106" fmla="*/ 6671880 w 6884912"/>
              <a:gd name="connsiteY106" fmla="*/ 82931 h 1161397"/>
              <a:gd name="connsiteX107" fmla="*/ 6702266 w 6884912"/>
              <a:gd name="connsiteY107" fmla="*/ 75470 h 1161397"/>
              <a:gd name="connsiteX108" fmla="*/ 6845802 w 6884912"/>
              <a:gd name="connsiteY108" fmla="*/ 24496 h 1161397"/>
              <a:gd name="connsiteX109" fmla="*/ 6884912 w 6884912"/>
              <a:gd name="connsiteY109"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510042 w 6884912"/>
              <a:gd name="connsiteY60" fmla="*/ 311820 h 1161397"/>
              <a:gd name="connsiteX61" fmla="*/ 3626773 w 6884912"/>
              <a:gd name="connsiteY61" fmla="*/ 290452 h 1161397"/>
              <a:gd name="connsiteX62" fmla="*/ 3666217 w 6884912"/>
              <a:gd name="connsiteY62" fmla="*/ 273255 h 1161397"/>
              <a:gd name="connsiteX63" fmla="*/ 3732427 w 6884912"/>
              <a:gd name="connsiteY63" fmla="*/ 245039 h 1161397"/>
              <a:gd name="connsiteX64" fmla="*/ 3777022 w 6884912"/>
              <a:gd name="connsiteY64" fmla="*/ 200276 h 1161397"/>
              <a:gd name="connsiteX65" fmla="*/ 3791246 w 6884912"/>
              <a:gd name="connsiteY65" fmla="*/ 189996 h 1161397"/>
              <a:gd name="connsiteX66" fmla="*/ 3819864 w 6884912"/>
              <a:gd name="connsiteY66" fmla="*/ 194605 h 1161397"/>
              <a:gd name="connsiteX67" fmla="*/ 3830398 w 6884912"/>
              <a:gd name="connsiteY67" fmla="*/ 188383 h 1161397"/>
              <a:gd name="connsiteX68" fmla="*/ 3834360 w 6884912"/>
              <a:gd name="connsiteY68" fmla="*/ 188992 h 1161397"/>
              <a:gd name="connsiteX69" fmla="*/ 3843715 w 6884912"/>
              <a:gd name="connsiteY69" fmla="*/ 188752 h 1161397"/>
              <a:gd name="connsiteX70" fmla="*/ 3842609 w 6884912"/>
              <a:gd name="connsiteY70" fmla="*/ 197386 h 1161397"/>
              <a:gd name="connsiteX71" fmla="*/ 3853961 w 6884912"/>
              <a:gd name="connsiteY71" fmla="*/ 213380 h 1161397"/>
              <a:gd name="connsiteX72" fmla="*/ 3907640 w 6884912"/>
              <a:gd name="connsiteY72" fmla="*/ 207568 h 1161397"/>
              <a:gd name="connsiteX73" fmla="*/ 3910449 w 6884912"/>
              <a:gd name="connsiteY73" fmla="*/ 197808 h 1161397"/>
              <a:gd name="connsiteX74" fmla="*/ 3917197 w 6884912"/>
              <a:gd name="connsiteY74" fmla="*/ 196121 h 1161397"/>
              <a:gd name="connsiteX75" fmla="*/ 3922400 w 6884912"/>
              <a:gd name="connsiteY75" fmla="*/ 205056 h 1161397"/>
              <a:gd name="connsiteX76" fmla="*/ 4013061 w 6884912"/>
              <a:gd name="connsiteY76" fmla="*/ 224874 h 1161397"/>
              <a:gd name="connsiteX77" fmla="*/ 4220717 w 6884912"/>
              <a:gd name="connsiteY77" fmla="*/ 192946 h 1161397"/>
              <a:gd name="connsiteX78" fmla="*/ 4228802 w 6884912"/>
              <a:gd name="connsiteY78" fmla="*/ 201468 h 1161397"/>
              <a:gd name="connsiteX79" fmla="*/ 4289361 w 6884912"/>
              <a:gd name="connsiteY79" fmla="*/ 196642 h 1161397"/>
              <a:gd name="connsiteX80" fmla="*/ 4498913 w 6884912"/>
              <a:gd name="connsiteY80" fmla="*/ 118915 h 1161397"/>
              <a:gd name="connsiteX81" fmla="*/ 4617330 w 6884912"/>
              <a:gd name="connsiteY81" fmla="*/ 111163 h 1161397"/>
              <a:gd name="connsiteX82" fmla="*/ 4659778 w 6884912"/>
              <a:gd name="connsiteY82" fmla="*/ 118219 h 1161397"/>
              <a:gd name="connsiteX83" fmla="*/ 4730870 w 6884912"/>
              <a:gd name="connsiteY83" fmla="*/ 129432 h 1161397"/>
              <a:gd name="connsiteX84" fmla="*/ 4844073 w 6884912"/>
              <a:gd name="connsiteY84" fmla="*/ 161768 h 1161397"/>
              <a:gd name="connsiteX85" fmla="*/ 4856454 w 6884912"/>
              <a:gd name="connsiteY85" fmla="*/ 130488 h 1161397"/>
              <a:gd name="connsiteX86" fmla="*/ 4920038 w 6884912"/>
              <a:gd name="connsiteY86" fmla="*/ 140418 h 1161397"/>
              <a:gd name="connsiteX87" fmla="*/ 5016639 w 6884912"/>
              <a:gd name="connsiteY87" fmla="*/ 158905 h 1161397"/>
              <a:gd name="connsiteX88" fmla="*/ 5072009 w 6884912"/>
              <a:gd name="connsiteY88" fmla="*/ 161502 h 1161397"/>
              <a:gd name="connsiteX89" fmla="*/ 5223626 w 6884912"/>
              <a:gd name="connsiteY89" fmla="*/ 177356 h 1161397"/>
              <a:gd name="connsiteX90" fmla="*/ 5375773 w 6884912"/>
              <a:gd name="connsiteY90" fmla="*/ 199913 h 1161397"/>
              <a:gd name="connsiteX91" fmla="*/ 5467502 w 6884912"/>
              <a:gd name="connsiteY91" fmla="*/ 250963 h 1161397"/>
              <a:gd name="connsiteX92" fmla="*/ 5592395 w 6884912"/>
              <a:gd name="connsiteY92" fmla="*/ 265434 h 1161397"/>
              <a:gd name="connsiteX93" fmla="*/ 5613532 w 6884912"/>
              <a:gd name="connsiteY93" fmla="*/ 273379 h 1161397"/>
              <a:gd name="connsiteX94" fmla="*/ 5642173 w 6884912"/>
              <a:gd name="connsiteY94" fmla="*/ 266904 h 1161397"/>
              <a:gd name="connsiteX95" fmla="*/ 5756910 w 6884912"/>
              <a:gd name="connsiteY95" fmla="*/ 239211 h 1161397"/>
              <a:gd name="connsiteX96" fmla="*/ 5846667 w 6884912"/>
              <a:gd name="connsiteY96" fmla="*/ 201786 h 1161397"/>
              <a:gd name="connsiteX97" fmla="*/ 5960732 w 6884912"/>
              <a:gd name="connsiteY97" fmla="*/ 220708 h 1161397"/>
              <a:gd name="connsiteX98" fmla="*/ 6029542 w 6884912"/>
              <a:gd name="connsiteY98" fmla="*/ 210339 h 1161397"/>
              <a:gd name="connsiteX99" fmla="*/ 6141123 w 6884912"/>
              <a:gd name="connsiteY99" fmla="*/ 159923 h 1161397"/>
              <a:gd name="connsiteX100" fmla="*/ 6290640 w 6884912"/>
              <a:gd name="connsiteY100" fmla="*/ 167441 h 1161397"/>
              <a:gd name="connsiteX101" fmla="*/ 6322806 w 6884912"/>
              <a:gd name="connsiteY101" fmla="*/ 213293 h 1161397"/>
              <a:gd name="connsiteX102" fmla="*/ 6380420 w 6884912"/>
              <a:gd name="connsiteY102" fmla="*/ 173195 h 1161397"/>
              <a:gd name="connsiteX103" fmla="*/ 6507891 w 6884912"/>
              <a:gd name="connsiteY103" fmla="*/ 118474 h 1161397"/>
              <a:gd name="connsiteX104" fmla="*/ 6571807 w 6884912"/>
              <a:gd name="connsiteY104" fmla="*/ 98636 h 1161397"/>
              <a:gd name="connsiteX105" fmla="*/ 6671880 w 6884912"/>
              <a:gd name="connsiteY105" fmla="*/ 82931 h 1161397"/>
              <a:gd name="connsiteX106" fmla="*/ 6702266 w 6884912"/>
              <a:gd name="connsiteY106" fmla="*/ 75470 h 1161397"/>
              <a:gd name="connsiteX107" fmla="*/ 6845802 w 6884912"/>
              <a:gd name="connsiteY107" fmla="*/ 24496 h 1161397"/>
              <a:gd name="connsiteX108" fmla="*/ 6884912 w 6884912"/>
              <a:gd name="connsiteY108"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478946 w 6884912"/>
              <a:gd name="connsiteY7" fmla="*/ 1106011 h 1161397"/>
              <a:gd name="connsiteX8" fmla="*/ 512111 w 6884912"/>
              <a:gd name="connsiteY8" fmla="*/ 1085599 h 1161397"/>
              <a:gd name="connsiteX9" fmla="*/ 567875 w 6884912"/>
              <a:gd name="connsiteY9" fmla="*/ 1051976 h 1161397"/>
              <a:gd name="connsiteX10" fmla="*/ 601644 w 6884912"/>
              <a:gd name="connsiteY10" fmla="*/ 1003997 h 1161397"/>
              <a:gd name="connsiteX11" fmla="*/ 651408 w 6884912"/>
              <a:gd name="connsiteY11" fmla="*/ 984938 h 1161397"/>
              <a:gd name="connsiteX12" fmla="*/ 673197 w 6884912"/>
              <a:gd name="connsiteY12" fmla="*/ 1010060 h 1161397"/>
              <a:gd name="connsiteX13" fmla="*/ 723108 w 6884912"/>
              <a:gd name="connsiteY13" fmla="*/ 980081 h 1161397"/>
              <a:gd name="connsiteX14" fmla="*/ 797699 w 6884912"/>
              <a:gd name="connsiteY14" fmla="*/ 931362 h 1161397"/>
              <a:gd name="connsiteX15" fmla="*/ 843359 w 6884912"/>
              <a:gd name="connsiteY15" fmla="*/ 910894 h 1161397"/>
              <a:gd name="connsiteX16" fmla="*/ 965215 w 6884912"/>
              <a:gd name="connsiteY16" fmla="*/ 846701 h 1161397"/>
              <a:gd name="connsiteX17" fmla="*/ 1085080 w 6884912"/>
              <a:gd name="connsiteY17" fmla="*/ 776086 h 1161397"/>
              <a:gd name="connsiteX18" fmla="*/ 1131224 w 6884912"/>
              <a:gd name="connsiteY18" fmla="*/ 706160 h 1161397"/>
              <a:gd name="connsiteX19" fmla="*/ 1138051 w 6884912"/>
              <a:gd name="connsiteY19" fmla="*/ 702034 h 1161397"/>
              <a:gd name="connsiteX20" fmla="*/ 1158800 w 6884912"/>
              <a:gd name="connsiteY20" fmla="*/ 700004 h 1161397"/>
              <a:gd name="connsiteX21" fmla="*/ 1166947 w 6884912"/>
              <a:gd name="connsiteY21" fmla="*/ 700762 h 1161397"/>
              <a:gd name="connsiteX22" fmla="*/ 1178135 w 6884912"/>
              <a:gd name="connsiteY22" fmla="*/ 698631 h 1161397"/>
              <a:gd name="connsiteX23" fmla="*/ 1178301 w 6884912"/>
              <a:gd name="connsiteY23" fmla="*/ 698094 h 1161397"/>
              <a:gd name="connsiteX24" fmla="*/ 1188995 w 6884912"/>
              <a:gd name="connsiteY24" fmla="*/ 697048 h 1161397"/>
              <a:gd name="connsiteX25" fmla="*/ 1242716 w 6884912"/>
              <a:gd name="connsiteY25" fmla="*/ 698052 h 1161397"/>
              <a:gd name="connsiteX26" fmla="*/ 1299977 w 6884912"/>
              <a:gd name="connsiteY26" fmla="*/ 639196 h 1161397"/>
              <a:gd name="connsiteX27" fmla="*/ 1326190 w 6884912"/>
              <a:gd name="connsiteY27" fmla="*/ 625955 h 1161397"/>
              <a:gd name="connsiteX28" fmla="*/ 1339600 w 6884912"/>
              <a:gd name="connsiteY28" fmla="*/ 616295 h 1161397"/>
              <a:gd name="connsiteX29" fmla="*/ 1340054 w 6884912"/>
              <a:gd name="connsiteY29" fmla="*/ 614022 h 1161397"/>
              <a:gd name="connsiteX30" fmla="*/ 1391606 w 6884912"/>
              <a:gd name="connsiteY30" fmla="*/ 615229 h 1161397"/>
              <a:gd name="connsiteX31" fmla="*/ 1397565 w 6884912"/>
              <a:gd name="connsiteY31" fmla="*/ 611490 h 1161397"/>
              <a:gd name="connsiteX32" fmla="*/ 1432302 w 6884912"/>
              <a:gd name="connsiteY32" fmla="*/ 617267 h 1161397"/>
              <a:gd name="connsiteX33" fmla="*/ 1449644 w 6884912"/>
              <a:gd name="connsiteY33" fmla="*/ 617591 h 1161397"/>
              <a:gd name="connsiteX34" fmla="*/ 1455793 w 6884912"/>
              <a:gd name="connsiteY34" fmla="*/ 623174 h 1161397"/>
              <a:gd name="connsiteX35" fmla="*/ 1480758 w 6884912"/>
              <a:gd name="connsiteY35" fmla="*/ 620863 h 1161397"/>
              <a:gd name="connsiteX36" fmla="*/ 1483154 w 6884912"/>
              <a:gd name="connsiteY36" fmla="*/ 618527 h 1161397"/>
              <a:gd name="connsiteX37" fmla="*/ 1505495 w 6884912"/>
              <a:gd name="connsiteY37" fmla="*/ 624325 h 1161397"/>
              <a:gd name="connsiteX38" fmla="*/ 1526340 w 6884912"/>
              <a:gd name="connsiteY38" fmla="*/ 638496 h 1161397"/>
              <a:gd name="connsiteX39" fmla="*/ 1731986 w 6884912"/>
              <a:gd name="connsiteY39" fmla="*/ 589682 h 1161397"/>
              <a:gd name="connsiteX40" fmla="*/ 1927935 w 6884912"/>
              <a:gd name="connsiteY40" fmla="*/ 628540 h 1161397"/>
              <a:gd name="connsiteX41" fmla="*/ 2039075 w 6884912"/>
              <a:gd name="connsiteY41" fmla="*/ 599964 h 1161397"/>
              <a:gd name="connsiteX42" fmla="*/ 2066980 w 6884912"/>
              <a:gd name="connsiteY42" fmla="*/ 550413 h 1161397"/>
              <a:gd name="connsiteX43" fmla="*/ 2352236 w 6884912"/>
              <a:gd name="connsiteY43" fmla="*/ 519602 h 1161397"/>
              <a:gd name="connsiteX44" fmla="*/ 2420791 w 6884912"/>
              <a:gd name="connsiteY44" fmla="*/ 492826 h 1161397"/>
              <a:gd name="connsiteX45" fmla="*/ 2489932 w 6884912"/>
              <a:gd name="connsiteY45" fmla="*/ 507864 h 1161397"/>
              <a:gd name="connsiteX46" fmla="*/ 2512917 w 6884912"/>
              <a:gd name="connsiteY46" fmla="*/ 489127 h 1161397"/>
              <a:gd name="connsiteX47" fmla="*/ 2516783 w 6884912"/>
              <a:gd name="connsiteY47" fmla="*/ 485473 h 1161397"/>
              <a:gd name="connsiteX48" fmla="*/ 2534360 w 6884912"/>
              <a:gd name="connsiteY48" fmla="*/ 480064 h 1161397"/>
              <a:gd name="connsiteX49" fmla="*/ 2536691 w 6884912"/>
              <a:gd name="connsiteY49" fmla="*/ 467018 h 1161397"/>
              <a:gd name="connsiteX50" fmla="*/ 2561265 w 6884912"/>
              <a:gd name="connsiteY50" fmla="*/ 450623 h 1161397"/>
              <a:gd name="connsiteX51" fmla="*/ 2594349 w 6884912"/>
              <a:gd name="connsiteY51" fmla="*/ 443884 h 1161397"/>
              <a:gd name="connsiteX52" fmla="*/ 2754324 w 6884912"/>
              <a:gd name="connsiteY52" fmla="*/ 424766 h 1161397"/>
              <a:gd name="connsiteX53" fmla="*/ 2848470 w 6884912"/>
              <a:gd name="connsiteY53" fmla="*/ 405966 h 1161397"/>
              <a:gd name="connsiteX54" fmla="*/ 2881772 w 6884912"/>
              <a:gd name="connsiteY54" fmla="*/ 387260 h 1161397"/>
              <a:gd name="connsiteX55" fmla="*/ 2929932 w 6884912"/>
              <a:gd name="connsiteY55" fmla="*/ 368912 h 1161397"/>
              <a:gd name="connsiteX56" fmla="*/ 3013020 w 6884912"/>
              <a:gd name="connsiteY56" fmla="*/ 327578 h 1161397"/>
              <a:gd name="connsiteX57" fmla="*/ 3222191 w 6884912"/>
              <a:gd name="connsiteY57" fmla="*/ 307887 h 1161397"/>
              <a:gd name="connsiteX58" fmla="*/ 3227953 w 6884912"/>
              <a:gd name="connsiteY58" fmla="*/ 297650 h 1161397"/>
              <a:gd name="connsiteX59" fmla="*/ 3510042 w 6884912"/>
              <a:gd name="connsiteY59" fmla="*/ 311820 h 1161397"/>
              <a:gd name="connsiteX60" fmla="*/ 3626773 w 6884912"/>
              <a:gd name="connsiteY60" fmla="*/ 290452 h 1161397"/>
              <a:gd name="connsiteX61" fmla="*/ 3666217 w 6884912"/>
              <a:gd name="connsiteY61" fmla="*/ 273255 h 1161397"/>
              <a:gd name="connsiteX62" fmla="*/ 3732427 w 6884912"/>
              <a:gd name="connsiteY62" fmla="*/ 245039 h 1161397"/>
              <a:gd name="connsiteX63" fmla="*/ 3777022 w 6884912"/>
              <a:gd name="connsiteY63" fmla="*/ 200276 h 1161397"/>
              <a:gd name="connsiteX64" fmla="*/ 3791246 w 6884912"/>
              <a:gd name="connsiteY64" fmla="*/ 189996 h 1161397"/>
              <a:gd name="connsiteX65" fmla="*/ 3819864 w 6884912"/>
              <a:gd name="connsiteY65" fmla="*/ 194605 h 1161397"/>
              <a:gd name="connsiteX66" fmla="*/ 3830398 w 6884912"/>
              <a:gd name="connsiteY66" fmla="*/ 188383 h 1161397"/>
              <a:gd name="connsiteX67" fmla="*/ 3834360 w 6884912"/>
              <a:gd name="connsiteY67" fmla="*/ 188992 h 1161397"/>
              <a:gd name="connsiteX68" fmla="*/ 3843715 w 6884912"/>
              <a:gd name="connsiteY68" fmla="*/ 188752 h 1161397"/>
              <a:gd name="connsiteX69" fmla="*/ 3842609 w 6884912"/>
              <a:gd name="connsiteY69" fmla="*/ 197386 h 1161397"/>
              <a:gd name="connsiteX70" fmla="*/ 3853961 w 6884912"/>
              <a:gd name="connsiteY70" fmla="*/ 213380 h 1161397"/>
              <a:gd name="connsiteX71" fmla="*/ 3907640 w 6884912"/>
              <a:gd name="connsiteY71" fmla="*/ 207568 h 1161397"/>
              <a:gd name="connsiteX72" fmla="*/ 3910449 w 6884912"/>
              <a:gd name="connsiteY72" fmla="*/ 197808 h 1161397"/>
              <a:gd name="connsiteX73" fmla="*/ 3917197 w 6884912"/>
              <a:gd name="connsiteY73" fmla="*/ 196121 h 1161397"/>
              <a:gd name="connsiteX74" fmla="*/ 3922400 w 6884912"/>
              <a:gd name="connsiteY74" fmla="*/ 205056 h 1161397"/>
              <a:gd name="connsiteX75" fmla="*/ 4013061 w 6884912"/>
              <a:gd name="connsiteY75" fmla="*/ 224874 h 1161397"/>
              <a:gd name="connsiteX76" fmla="*/ 4220717 w 6884912"/>
              <a:gd name="connsiteY76" fmla="*/ 192946 h 1161397"/>
              <a:gd name="connsiteX77" fmla="*/ 4228802 w 6884912"/>
              <a:gd name="connsiteY77" fmla="*/ 201468 h 1161397"/>
              <a:gd name="connsiteX78" fmla="*/ 4289361 w 6884912"/>
              <a:gd name="connsiteY78" fmla="*/ 196642 h 1161397"/>
              <a:gd name="connsiteX79" fmla="*/ 4498913 w 6884912"/>
              <a:gd name="connsiteY79" fmla="*/ 118915 h 1161397"/>
              <a:gd name="connsiteX80" fmla="*/ 4617330 w 6884912"/>
              <a:gd name="connsiteY80" fmla="*/ 111163 h 1161397"/>
              <a:gd name="connsiteX81" fmla="*/ 4659778 w 6884912"/>
              <a:gd name="connsiteY81" fmla="*/ 118219 h 1161397"/>
              <a:gd name="connsiteX82" fmla="*/ 4730870 w 6884912"/>
              <a:gd name="connsiteY82" fmla="*/ 129432 h 1161397"/>
              <a:gd name="connsiteX83" fmla="*/ 4844073 w 6884912"/>
              <a:gd name="connsiteY83" fmla="*/ 161768 h 1161397"/>
              <a:gd name="connsiteX84" fmla="*/ 4856454 w 6884912"/>
              <a:gd name="connsiteY84" fmla="*/ 130488 h 1161397"/>
              <a:gd name="connsiteX85" fmla="*/ 4920038 w 6884912"/>
              <a:gd name="connsiteY85" fmla="*/ 140418 h 1161397"/>
              <a:gd name="connsiteX86" fmla="*/ 5016639 w 6884912"/>
              <a:gd name="connsiteY86" fmla="*/ 158905 h 1161397"/>
              <a:gd name="connsiteX87" fmla="*/ 5072009 w 6884912"/>
              <a:gd name="connsiteY87" fmla="*/ 161502 h 1161397"/>
              <a:gd name="connsiteX88" fmla="*/ 5223626 w 6884912"/>
              <a:gd name="connsiteY88" fmla="*/ 177356 h 1161397"/>
              <a:gd name="connsiteX89" fmla="*/ 5375773 w 6884912"/>
              <a:gd name="connsiteY89" fmla="*/ 199913 h 1161397"/>
              <a:gd name="connsiteX90" fmla="*/ 5467502 w 6884912"/>
              <a:gd name="connsiteY90" fmla="*/ 250963 h 1161397"/>
              <a:gd name="connsiteX91" fmla="*/ 5592395 w 6884912"/>
              <a:gd name="connsiteY91" fmla="*/ 265434 h 1161397"/>
              <a:gd name="connsiteX92" fmla="*/ 5613532 w 6884912"/>
              <a:gd name="connsiteY92" fmla="*/ 273379 h 1161397"/>
              <a:gd name="connsiteX93" fmla="*/ 5642173 w 6884912"/>
              <a:gd name="connsiteY93" fmla="*/ 266904 h 1161397"/>
              <a:gd name="connsiteX94" fmla="*/ 5756910 w 6884912"/>
              <a:gd name="connsiteY94" fmla="*/ 239211 h 1161397"/>
              <a:gd name="connsiteX95" fmla="*/ 5846667 w 6884912"/>
              <a:gd name="connsiteY95" fmla="*/ 201786 h 1161397"/>
              <a:gd name="connsiteX96" fmla="*/ 5960732 w 6884912"/>
              <a:gd name="connsiteY96" fmla="*/ 220708 h 1161397"/>
              <a:gd name="connsiteX97" fmla="*/ 6029542 w 6884912"/>
              <a:gd name="connsiteY97" fmla="*/ 210339 h 1161397"/>
              <a:gd name="connsiteX98" fmla="*/ 6141123 w 6884912"/>
              <a:gd name="connsiteY98" fmla="*/ 159923 h 1161397"/>
              <a:gd name="connsiteX99" fmla="*/ 6290640 w 6884912"/>
              <a:gd name="connsiteY99" fmla="*/ 167441 h 1161397"/>
              <a:gd name="connsiteX100" fmla="*/ 6322806 w 6884912"/>
              <a:gd name="connsiteY100" fmla="*/ 213293 h 1161397"/>
              <a:gd name="connsiteX101" fmla="*/ 6380420 w 6884912"/>
              <a:gd name="connsiteY101" fmla="*/ 173195 h 1161397"/>
              <a:gd name="connsiteX102" fmla="*/ 6507891 w 6884912"/>
              <a:gd name="connsiteY102" fmla="*/ 118474 h 1161397"/>
              <a:gd name="connsiteX103" fmla="*/ 6571807 w 6884912"/>
              <a:gd name="connsiteY103" fmla="*/ 98636 h 1161397"/>
              <a:gd name="connsiteX104" fmla="*/ 6671880 w 6884912"/>
              <a:gd name="connsiteY104" fmla="*/ 82931 h 1161397"/>
              <a:gd name="connsiteX105" fmla="*/ 6702266 w 6884912"/>
              <a:gd name="connsiteY105" fmla="*/ 75470 h 1161397"/>
              <a:gd name="connsiteX106" fmla="*/ 6845802 w 6884912"/>
              <a:gd name="connsiteY106" fmla="*/ 24496 h 1161397"/>
              <a:gd name="connsiteX107" fmla="*/ 6884912 w 6884912"/>
              <a:gd name="connsiteY107"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512111 w 6884912"/>
              <a:gd name="connsiteY7" fmla="*/ 1085599 h 1161397"/>
              <a:gd name="connsiteX8" fmla="*/ 567875 w 6884912"/>
              <a:gd name="connsiteY8" fmla="*/ 1051976 h 1161397"/>
              <a:gd name="connsiteX9" fmla="*/ 601644 w 6884912"/>
              <a:gd name="connsiteY9" fmla="*/ 1003997 h 1161397"/>
              <a:gd name="connsiteX10" fmla="*/ 651408 w 6884912"/>
              <a:gd name="connsiteY10" fmla="*/ 984938 h 1161397"/>
              <a:gd name="connsiteX11" fmla="*/ 673197 w 6884912"/>
              <a:gd name="connsiteY11" fmla="*/ 1010060 h 1161397"/>
              <a:gd name="connsiteX12" fmla="*/ 723108 w 6884912"/>
              <a:gd name="connsiteY12" fmla="*/ 980081 h 1161397"/>
              <a:gd name="connsiteX13" fmla="*/ 797699 w 6884912"/>
              <a:gd name="connsiteY13" fmla="*/ 931362 h 1161397"/>
              <a:gd name="connsiteX14" fmla="*/ 843359 w 6884912"/>
              <a:gd name="connsiteY14" fmla="*/ 910894 h 1161397"/>
              <a:gd name="connsiteX15" fmla="*/ 965215 w 6884912"/>
              <a:gd name="connsiteY15" fmla="*/ 846701 h 1161397"/>
              <a:gd name="connsiteX16" fmla="*/ 1085080 w 6884912"/>
              <a:gd name="connsiteY16" fmla="*/ 776086 h 1161397"/>
              <a:gd name="connsiteX17" fmla="*/ 1131224 w 6884912"/>
              <a:gd name="connsiteY17" fmla="*/ 706160 h 1161397"/>
              <a:gd name="connsiteX18" fmla="*/ 1138051 w 6884912"/>
              <a:gd name="connsiteY18" fmla="*/ 702034 h 1161397"/>
              <a:gd name="connsiteX19" fmla="*/ 1158800 w 6884912"/>
              <a:gd name="connsiteY19" fmla="*/ 700004 h 1161397"/>
              <a:gd name="connsiteX20" fmla="*/ 1166947 w 6884912"/>
              <a:gd name="connsiteY20" fmla="*/ 700762 h 1161397"/>
              <a:gd name="connsiteX21" fmla="*/ 1178135 w 6884912"/>
              <a:gd name="connsiteY21" fmla="*/ 698631 h 1161397"/>
              <a:gd name="connsiteX22" fmla="*/ 1178301 w 6884912"/>
              <a:gd name="connsiteY22" fmla="*/ 698094 h 1161397"/>
              <a:gd name="connsiteX23" fmla="*/ 1188995 w 6884912"/>
              <a:gd name="connsiteY23" fmla="*/ 697048 h 1161397"/>
              <a:gd name="connsiteX24" fmla="*/ 1242716 w 6884912"/>
              <a:gd name="connsiteY24" fmla="*/ 698052 h 1161397"/>
              <a:gd name="connsiteX25" fmla="*/ 1299977 w 6884912"/>
              <a:gd name="connsiteY25" fmla="*/ 639196 h 1161397"/>
              <a:gd name="connsiteX26" fmla="*/ 1326190 w 6884912"/>
              <a:gd name="connsiteY26" fmla="*/ 625955 h 1161397"/>
              <a:gd name="connsiteX27" fmla="*/ 1339600 w 6884912"/>
              <a:gd name="connsiteY27" fmla="*/ 616295 h 1161397"/>
              <a:gd name="connsiteX28" fmla="*/ 1340054 w 6884912"/>
              <a:gd name="connsiteY28" fmla="*/ 614022 h 1161397"/>
              <a:gd name="connsiteX29" fmla="*/ 1391606 w 6884912"/>
              <a:gd name="connsiteY29" fmla="*/ 615229 h 1161397"/>
              <a:gd name="connsiteX30" fmla="*/ 1397565 w 6884912"/>
              <a:gd name="connsiteY30" fmla="*/ 611490 h 1161397"/>
              <a:gd name="connsiteX31" fmla="*/ 1432302 w 6884912"/>
              <a:gd name="connsiteY31" fmla="*/ 617267 h 1161397"/>
              <a:gd name="connsiteX32" fmla="*/ 1449644 w 6884912"/>
              <a:gd name="connsiteY32" fmla="*/ 617591 h 1161397"/>
              <a:gd name="connsiteX33" fmla="*/ 1455793 w 6884912"/>
              <a:gd name="connsiteY33" fmla="*/ 623174 h 1161397"/>
              <a:gd name="connsiteX34" fmla="*/ 1480758 w 6884912"/>
              <a:gd name="connsiteY34" fmla="*/ 620863 h 1161397"/>
              <a:gd name="connsiteX35" fmla="*/ 1483154 w 6884912"/>
              <a:gd name="connsiteY35" fmla="*/ 618527 h 1161397"/>
              <a:gd name="connsiteX36" fmla="*/ 1505495 w 6884912"/>
              <a:gd name="connsiteY36" fmla="*/ 624325 h 1161397"/>
              <a:gd name="connsiteX37" fmla="*/ 1526340 w 6884912"/>
              <a:gd name="connsiteY37" fmla="*/ 638496 h 1161397"/>
              <a:gd name="connsiteX38" fmla="*/ 1731986 w 6884912"/>
              <a:gd name="connsiteY38" fmla="*/ 589682 h 1161397"/>
              <a:gd name="connsiteX39" fmla="*/ 1927935 w 6884912"/>
              <a:gd name="connsiteY39" fmla="*/ 628540 h 1161397"/>
              <a:gd name="connsiteX40" fmla="*/ 2039075 w 6884912"/>
              <a:gd name="connsiteY40" fmla="*/ 599964 h 1161397"/>
              <a:gd name="connsiteX41" fmla="*/ 2066980 w 6884912"/>
              <a:gd name="connsiteY41" fmla="*/ 550413 h 1161397"/>
              <a:gd name="connsiteX42" fmla="*/ 2352236 w 6884912"/>
              <a:gd name="connsiteY42" fmla="*/ 519602 h 1161397"/>
              <a:gd name="connsiteX43" fmla="*/ 2420791 w 6884912"/>
              <a:gd name="connsiteY43" fmla="*/ 492826 h 1161397"/>
              <a:gd name="connsiteX44" fmla="*/ 2489932 w 6884912"/>
              <a:gd name="connsiteY44" fmla="*/ 507864 h 1161397"/>
              <a:gd name="connsiteX45" fmla="*/ 2512917 w 6884912"/>
              <a:gd name="connsiteY45" fmla="*/ 489127 h 1161397"/>
              <a:gd name="connsiteX46" fmla="*/ 2516783 w 6884912"/>
              <a:gd name="connsiteY46" fmla="*/ 485473 h 1161397"/>
              <a:gd name="connsiteX47" fmla="*/ 2534360 w 6884912"/>
              <a:gd name="connsiteY47" fmla="*/ 480064 h 1161397"/>
              <a:gd name="connsiteX48" fmla="*/ 2536691 w 6884912"/>
              <a:gd name="connsiteY48" fmla="*/ 467018 h 1161397"/>
              <a:gd name="connsiteX49" fmla="*/ 2561265 w 6884912"/>
              <a:gd name="connsiteY49" fmla="*/ 450623 h 1161397"/>
              <a:gd name="connsiteX50" fmla="*/ 2594349 w 6884912"/>
              <a:gd name="connsiteY50" fmla="*/ 443884 h 1161397"/>
              <a:gd name="connsiteX51" fmla="*/ 2754324 w 6884912"/>
              <a:gd name="connsiteY51" fmla="*/ 424766 h 1161397"/>
              <a:gd name="connsiteX52" fmla="*/ 2848470 w 6884912"/>
              <a:gd name="connsiteY52" fmla="*/ 405966 h 1161397"/>
              <a:gd name="connsiteX53" fmla="*/ 2881772 w 6884912"/>
              <a:gd name="connsiteY53" fmla="*/ 387260 h 1161397"/>
              <a:gd name="connsiteX54" fmla="*/ 2929932 w 6884912"/>
              <a:gd name="connsiteY54" fmla="*/ 368912 h 1161397"/>
              <a:gd name="connsiteX55" fmla="*/ 3013020 w 6884912"/>
              <a:gd name="connsiteY55" fmla="*/ 327578 h 1161397"/>
              <a:gd name="connsiteX56" fmla="*/ 3222191 w 6884912"/>
              <a:gd name="connsiteY56" fmla="*/ 307887 h 1161397"/>
              <a:gd name="connsiteX57" fmla="*/ 3227953 w 6884912"/>
              <a:gd name="connsiteY57" fmla="*/ 297650 h 1161397"/>
              <a:gd name="connsiteX58" fmla="*/ 3510042 w 6884912"/>
              <a:gd name="connsiteY58" fmla="*/ 311820 h 1161397"/>
              <a:gd name="connsiteX59" fmla="*/ 3626773 w 6884912"/>
              <a:gd name="connsiteY59" fmla="*/ 290452 h 1161397"/>
              <a:gd name="connsiteX60" fmla="*/ 3666217 w 6884912"/>
              <a:gd name="connsiteY60" fmla="*/ 273255 h 1161397"/>
              <a:gd name="connsiteX61" fmla="*/ 3732427 w 6884912"/>
              <a:gd name="connsiteY61" fmla="*/ 245039 h 1161397"/>
              <a:gd name="connsiteX62" fmla="*/ 3777022 w 6884912"/>
              <a:gd name="connsiteY62" fmla="*/ 200276 h 1161397"/>
              <a:gd name="connsiteX63" fmla="*/ 3791246 w 6884912"/>
              <a:gd name="connsiteY63" fmla="*/ 189996 h 1161397"/>
              <a:gd name="connsiteX64" fmla="*/ 3819864 w 6884912"/>
              <a:gd name="connsiteY64" fmla="*/ 194605 h 1161397"/>
              <a:gd name="connsiteX65" fmla="*/ 3830398 w 6884912"/>
              <a:gd name="connsiteY65" fmla="*/ 188383 h 1161397"/>
              <a:gd name="connsiteX66" fmla="*/ 3834360 w 6884912"/>
              <a:gd name="connsiteY66" fmla="*/ 188992 h 1161397"/>
              <a:gd name="connsiteX67" fmla="*/ 3843715 w 6884912"/>
              <a:gd name="connsiteY67" fmla="*/ 188752 h 1161397"/>
              <a:gd name="connsiteX68" fmla="*/ 3842609 w 6884912"/>
              <a:gd name="connsiteY68" fmla="*/ 197386 h 1161397"/>
              <a:gd name="connsiteX69" fmla="*/ 3853961 w 6884912"/>
              <a:gd name="connsiteY69" fmla="*/ 213380 h 1161397"/>
              <a:gd name="connsiteX70" fmla="*/ 3907640 w 6884912"/>
              <a:gd name="connsiteY70" fmla="*/ 207568 h 1161397"/>
              <a:gd name="connsiteX71" fmla="*/ 3910449 w 6884912"/>
              <a:gd name="connsiteY71" fmla="*/ 197808 h 1161397"/>
              <a:gd name="connsiteX72" fmla="*/ 3917197 w 6884912"/>
              <a:gd name="connsiteY72" fmla="*/ 196121 h 1161397"/>
              <a:gd name="connsiteX73" fmla="*/ 3922400 w 6884912"/>
              <a:gd name="connsiteY73" fmla="*/ 205056 h 1161397"/>
              <a:gd name="connsiteX74" fmla="*/ 4013061 w 6884912"/>
              <a:gd name="connsiteY74" fmla="*/ 224874 h 1161397"/>
              <a:gd name="connsiteX75" fmla="*/ 4220717 w 6884912"/>
              <a:gd name="connsiteY75" fmla="*/ 192946 h 1161397"/>
              <a:gd name="connsiteX76" fmla="*/ 4228802 w 6884912"/>
              <a:gd name="connsiteY76" fmla="*/ 201468 h 1161397"/>
              <a:gd name="connsiteX77" fmla="*/ 4289361 w 6884912"/>
              <a:gd name="connsiteY77" fmla="*/ 196642 h 1161397"/>
              <a:gd name="connsiteX78" fmla="*/ 4498913 w 6884912"/>
              <a:gd name="connsiteY78" fmla="*/ 118915 h 1161397"/>
              <a:gd name="connsiteX79" fmla="*/ 4617330 w 6884912"/>
              <a:gd name="connsiteY79" fmla="*/ 111163 h 1161397"/>
              <a:gd name="connsiteX80" fmla="*/ 4659778 w 6884912"/>
              <a:gd name="connsiteY80" fmla="*/ 118219 h 1161397"/>
              <a:gd name="connsiteX81" fmla="*/ 4730870 w 6884912"/>
              <a:gd name="connsiteY81" fmla="*/ 129432 h 1161397"/>
              <a:gd name="connsiteX82" fmla="*/ 4844073 w 6884912"/>
              <a:gd name="connsiteY82" fmla="*/ 161768 h 1161397"/>
              <a:gd name="connsiteX83" fmla="*/ 4856454 w 6884912"/>
              <a:gd name="connsiteY83" fmla="*/ 130488 h 1161397"/>
              <a:gd name="connsiteX84" fmla="*/ 4920038 w 6884912"/>
              <a:gd name="connsiteY84" fmla="*/ 140418 h 1161397"/>
              <a:gd name="connsiteX85" fmla="*/ 5016639 w 6884912"/>
              <a:gd name="connsiteY85" fmla="*/ 158905 h 1161397"/>
              <a:gd name="connsiteX86" fmla="*/ 5072009 w 6884912"/>
              <a:gd name="connsiteY86" fmla="*/ 161502 h 1161397"/>
              <a:gd name="connsiteX87" fmla="*/ 5223626 w 6884912"/>
              <a:gd name="connsiteY87" fmla="*/ 177356 h 1161397"/>
              <a:gd name="connsiteX88" fmla="*/ 5375773 w 6884912"/>
              <a:gd name="connsiteY88" fmla="*/ 199913 h 1161397"/>
              <a:gd name="connsiteX89" fmla="*/ 5467502 w 6884912"/>
              <a:gd name="connsiteY89" fmla="*/ 250963 h 1161397"/>
              <a:gd name="connsiteX90" fmla="*/ 5592395 w 6884912"/>
              <a:gd name="connsiteY90" fmla="*/ 265434 h 1161397"/>
              <a:gd name="connsiteX91" fmla="*/ 5613532 w 6884912"/>
              <a:gd name="connsiteY91" fmla="*/ 273379 h 1161397"/>
              <a:gd name="connsiteX92" fmla="*/ 5642173 w 6884912"/>
              <a:gd name="connsiteY92" fmla="*/ 266904 h 1161397"/>
              <a:gd name="connsiteX93" fmla="*/ 5756910 w 6884912"/>
              <a:gd name="connsiteY93" fmla="*/ 239211 h 1161397"/>
              <a:gd name="connsiteX94" fmla="*/ 5846667 w 6884912"/>
              <a:gd name="connsiteY94" fmla="*/ 201786 h 1161397"/>
              <a:gd name="connsiteX95" fmla="*/ 5960732 w 6884912"/>
              <a:gd name="connsiteY95" fmla="*/ 220708 h 1161397"/>
              <a:gd name="connsiteX96" fmla="*/ 6029542 w 6884912"/>
              <a:gd name="connsiteY96" fmla="*/ 210339 h 1161397"/>
              <a:gd name="connsiteX97" fmla="*/ 6141123 w 6884912"/>
              <a:gd name="connsiteY97" fmla="*/ 159923 h 1161397"/>
              <a:gd name="connsiteX98" fmla="*/ 6290640 w 6884912"/>
              <a:gd name="connsiteY98" fmla="*/ 167441 h 1161397"/>
              <a:gd name="connsiteX99" fmla="*/ 6322806 w 6884912"/>
              <a:gd name="connsiteY99" fmla="*/ 213293 h 1161397"/>
              <a:gd name="connsiteX100" fmla="*/ 6380420 w 6884912"/>
              <a:gd name="connsiteY100" fmla="*/ 173195 h 1161397"/>
              <a:gd name="connsiteX101" fmla="*/ 6507891 w 6884912"/>
              <a:gd name="connsiteY101" fmla="*/ 118474 h 1161397"/>
              <a:gd name="connsiteX102" fmla="*/ 6571807 w 6884912"/>
              <a:gd name="connsiteY102" fmla="*/ 98636 h 1161397"/>
              <a:gd name="connsiteX103" fmla="*/ 6671880 w 6884912"/>
              <a:gd name="connsiteY103" fmla="*/ 82931 h 1161397"/>
              <a:gd name="connsiteX104" fmla="*/ 6702266 w 6884912"/>
              <a:gd name="connsiteY104" fmla="*/ 75470 h 1161397"/>
              <a:gd name="connsiteX105" fmla="*/ 6845802 w 6884912"/>
              <a:gd name="connsiteY105" fmla="*/ 24496 h 1161397"/>
              <a:gd name="connsiteX106" fmla="*/ 6884912 w 6884912"/>
              <a:gd name="connsiteY106"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567875 w 6884912"/>
              <a:gd name="connsiteY7" fmla="*/ 1051976 h 1161397"/>
              <a:gd name="connsiteX8" fmla="*/ 601644 w 6884912"/>
              <a:gd name="connsiteY8" fmla="*/ 1003997 h 1161397"/>
              <a:gd name="connsiteX9" fmla="*/ 651408 w 6884912"/>
              <a:gd name="connsiteY9" fmla="*/ 984938 h 1161397"/>
              <a:gd name="connsiteX10" fmla="*/ 673197 w 6884912"/>
              <a:gd name="connsiteY10" fmla="*/ 1010060 h 1161397"/>
              <a:gd name="connsiteX11" fmla="*/ 723108 w 6884912"/>
              <a:gd name="connsiteY11" fmla="*/ 980081 h 1161397"/>
              <a:gd name="connsiteX12" fmla="*/ 797699 w 6884912"/>
              <a:gd name="connsiteY12" fmla="*/ 931362 h 1161397"/>
              <a:gd name="connsiteX13" fmla="*/ 843359 w 6884912"/>
              <a:gd name="connsiteY13" fmla="*/ 910894 h 1161397"/>
              <a:gd name="connsiteX14" fmla="*/ 965215 w 6884912"/>
              <a:gd name="connsiteY14" fmla="*/ 846701 h 1161397"/>
              <a:gd name="connsiteX15" fmla="*/ 1085080 w 6884912"/>
              <a:gd name="connsiteY15" fmla="*/ 776086 h 1161397"/>
              <a:gd name="connsiteX16" fmla="*/ 1131224 w 6884912"/>
              <a:gd name="connsiteY16" fmla="*/ 706160 h 1161397"/>
              <a:gd name="connsiteX17" fmla="*/ 1138051 w 6884912"/>
              <a:gd name="connsiteY17" fmla="*/ 702034 h 1161397"/>
              <a:gd name="connsiteX18" fmla="*/ 1158800 w 6884912"/>
              <a:gd name="connsiteY18" fmla="*/ 700004 h 1161397"/>
              <a:gd name="connsiteX19" fmla="*/ 1166947 w 6884912"/>
              <a:gd name="connsiteY19" fmla="*/ 700762 h 1161397"/>
              <a:gd name="connsiteX20" fmla="*/ 1178135 w 6884912"/>
              <a:gd name="connsiteY20" fmla="*/ 698631 h 1161397"/>
              <a:gd name="connsiteX21" fmla="*/ 1178301 w 6884912"/>
              <a:gd name="connsiteY21" fmla="*/ 698094 h 1161397"/>
              <a:gd name="connsiteX22" fmla="*/ 1188995 w 6884912"/>
              <a:gd name="connsiteY22" fmla="*/ 697048 h 1161397"/>
              <a:gd name="connsiteX23" fmla="*/ 1242716 w 6884912"/>
              <a:gd name="connsiteY23" fmla="*/ 698052 h 1161397"/>
              <a:gd name="connsiteX24" fmla="*/ 1299977 w 6884912"/>
              <a:gd name="connsiteY24" fmla="*/ 639196 h 1161397"/>
              <a:gd name="connsiteX25" fmla="*/ 1326190 w 6884912"/>
              <a:gd name="connsiteY25" fmla="*/ 625955 h 1161397"/>
              <a:gd name="connsiteX26" fmla="*/ 1339600 w 6884912"/>
              <a:gd name="connsiteY26" fmla="*/ 616295 h 1161397"/>
              <a:gd name="connsiteX27" fmla="*/ 1340054 w 6884912"/>
              <a:gd name="connsiteY27" fmla="*/ 614022 h 1161397"/>
              <a:gd name="connsiteX28" fmla="*/ 1391606 w 6884912"/>
              <a:gd name="connsiteY28" fmla="*/ 615229 h 1161397"/>
              <a:gd name="connsiteX29" fmla="*/ 1397565 w 6884912"/>
              <a:gd name="connsiteY29" fmla="*/ 611490 h 1161397"/>
              <a:gd name="connsiteX30" fmla="*/ 1432302 w 6884912"/>
              <a:gd name="connsiteY30" fmla="*/ 617267 h 1161397"/>
              <a:gd name="connsiteX31" fmla="*/ 1449644 w 6884912"/>
              <a:gd name="connsiteY31" fmla="*/ 617591 h 1161397"/>
              <a:gd name="connsiteX32" fmla="*/ 1455793 w 6884912"/>
              <a:gd name="connsiteY32" fmla="*/ 623174 h 1161397"/>
              <a:gd name="connsiteX33" fmla="*/ 1480758 w 6884912"/>
              <a:gd name="connsiteY33" fmla="*/ 620863 h 1161397"/>
              <a:gd name="connsiteX34" fmla="*/ 1483154 w 6884912"/>
              <a:gd name="connsiteY34" fmla="*/ 618527 h 1161397"/>
              <a:gd name="connsiteX35" fmla="*/ 1505495 w 6884912"/>
              <a:gd name="connsiteY35" fmla="*/ 624325 h 1161397"/>
              <a:gd name="connsiteX36" fmla="*/ 1526340 w 6884912"/>
              <a:gd name="connsiteY36" fmla="*/ 638496 h 1161397"/>
              <a:gd name="connsiteX37" fmla="*/ 1731986 w 6884912"/>
              <a:gd name="connsiteY37" fmla="*/ 589682 h 1161397"/>
              <a:gd name="connsiteX38" fmla="*/ 1927935 w 6884912"/>
              <a:gd name="connsiteY38" fmla="*/ 628540 h 1161397"/>
              <a:gd name="connsiteX39" fmla="*/ 2039075 w 6884912"/>
              <a:gd name="connsiteY39" fmla="*/ 599964 h 1161397"/>
              <a:gd name="connsiteX40" fmla="*/ 2066980 w 6884912"/>
              <a:gd name="connsiteY40" fmla="*/ 550413 h 1161397"/>
              <a:gd name="connsiteX41" fmla="*/ 2352236 w 6884912"/>
              <a:gd name="connsiteY41" fmla="*/ 519602 h 1161397"/>
              <a:gd name="connsiteX42" fmla="*/ 2420791 w 6884912"/>
              <a:gd name="connsiteY42" fmla="*/ 492826 h 1161397"/>
              <a:gd name="connsiteX43" fmla="*/ 2489932 w 6884912"/>
              <a:gd name="connsiteY43" fmla="*/ 507864 h 1161397"/>
              <a:gd name="connsiteX44" fmla="*/ 2512917 w 6884912"/>
              <a:gd name="connsiteY44" fmla="*/ 489127 h 1161397"/>
              <a:gd name="connsiteX45" fmla="*/ 2516783 w 6884912"/>
              <a:gd name="connsiteY45" fmla="*/ 485473 h 1161397"/>
              <a:gd name="connsiteX46" fmla="*/ 2534360 w 6884912"/>
              <a:gd name="connsiteY46" fmla="*/ 480064 h 1161397"/>
              <a:gd name="connsiteX47" fmla="*/ 2536691 w 6884912"/>
              <a:gd name="connsiteY47" fmla="*/ 467018 h 1161397"/>
              <a:gd name="connsiteX48" fmla="*/ 2561265 w 6884912"/>
              <a:gd name="connsiteY48" fmla="*/ 450623 h 1161397"/>
              <a:gd name="connsiteX49" fmla="*/ 2594349 w 6884912"/>
              <a:gd name="connsiteY49" fmla="*/ 443884 h 1161397"/>
              <a:gd name="connsiteX50" fmla="*/ 2754324 w 6884912"/>
              <a:gd name="connsiteY50" fmla="*/ 424766 h 1161397"/>
              <a:gd name="connsiteX51" fmla="*/ 2848470 w 6884912"/>
              <a:gd name="connsiteY51" fmla="*/ 405966 h 1161397"/>
              <a:gd name="connsiteX52" fmla="*/ 2881772 w 6884912"/>
              <a:gd name="connsiteY52" fmla="*/ 387260 h 1161397"/>
              <a:gd name="connsiteX53" fmla="*/ 2929932 w 6884912"/>
              <a:gd name="connsiteY53" fmla="*/ 368912 h 1161397"/>
              <a:gd name="connsiteX54" fmla="*/ 3013020 w 6884912"/>
              <a:gd name="connsiteY54" fmla="*/ 327578 h 1161397"/>
              <a:gd name="connsiteX55" fmla="*/ 3222191 w 6884912"/>
              <a:gd name="connsiteY55" fmla="*/ 307887 h 1161397"/>
              <a:gd name="connsiteX56" fmla="*/ 3227953 w 6884912"/>
              <a:gd name="connsiteY56" fmla="*/ 297650 h 1161397"/>
              <a:gd name="connsiteX57" fmla="*/ 3510042 w 6884912"/>
              <a:gd name="connsiteY57" fmla="*/ 311820 h 1161397"/>
              <a:gd name="connsiteX58" fmla="*/ 3626773 w 6884912"/>
              <a:gd name="connsiteY58" fmla="*/ 290452 h 1161397"/>
              <a:gd name="connsiteX59" fmla="*/ 3666217 w 6884912"/>
              <a:gd name="connsiteY59" fmla="*/ 273255 h 1161397"/>
              <a:gd name="connsiteX60" fmla="*/ 3732427 w 6884912"/>
              <a:gd name="connsiteY60" fmla="*/ 245039 h 1161397"/>
              <a:gd name="connsiteX61" fmla="*/ 3777022 w 6884912"/>
              <a:gd name="connsiteY61" fmla="*/ 200276 h 1161397"/>
              <a:gd name="connsiteX62" fmla="*/ 3791246 w 6884912"/>
              <a:gd name="connsiteY62" fmla="*/ 189996 h 1161397"/>
              <a:gd name="connsiteX63" fmla="*/ 3819864 w 6884912"/>
              <a:gd name="connsiteY63" fmla="*/ 194605 h 1161397"/>
              <a:gd name="connsiteX64" fmla="*/ 3830398 w 6884912"/>
              <a:gd name="connsiteY64" fmla="*/ 188383 h 1161397"/>
              <a:gd name="connsiteX65" fmla="*/ 3834360 w 6884912"/>
              <a:gd name="connsiteY65" fmla="*/ 188992 h 1161397"/>
              <a:gd name="connsiteX66" fmla="*/ 3843715 w 6884912"/>
              <a:gd name="connsiteY66" fmla="*/ 188752 h 1161397"/>
              <a:gd name="connsiteX67" fmla="*/ 3842609 w 6884912"/>
              <a:gd name="connsiteY67" fmla="*/ 197386 h 1161397"/>
              <a:gd name="connsiteX68" fmla="*/ 3853961 w 6884912"/>
              <a:gd name="connsiteY68" fmla="*/ 213380 h 1161397"/>
              <a:gd name="connsiteX69" fmla="*/ 3907640 w 6884912"/>
              <a:gd name="connsiteY69" fmla="*/ 207568 h 1161397"/>
              <a:gd name="connsiteX70" fmla="*/ 3910449 w 6884912"/>
              <a:gd name="connsiteY70" fmla="*/ 197808 h 1161397"/>
              <a:gd name="connsiteX71" fmla="*/ 3917197 w 6884912"/>
              <a:gd name="connsiteY71" fmla="*/ 196121 h 1161397"/>
              <a:gd name="connsiteX72" fmla="*/ 3922400 w 6884912"/>
              <a:gd name="connsiteY72" fmla="*/ 205056 h 1161397"/>
              <a:gd name="connsiteX73" fmla="*/ 4013061 w 6884912"/>
              <a:gd name="connsiteY73" fmla="*/ 224874 h 1161397"/>
              <a:gd name="connsiteX74" fmla="*/ 4220717 w 6884912"/>
              <a:gd name="connsiteY74" fmla="*/ 192946 h 1161397"/>
              <a:gd name="connsiteX75" fmla="*/ 4228802 w 6884912"/>
              <a:gd name="connsiteY75" fmla="*/ 201468 h 1161397"/>
              <a:gd name="connsiteX76" fmla="*/ 4289361 w 6884912"/>
              <a:gd name="connsiteY76" fmla="*/ 196642 h 1161397"/>
              <a:gd name="connsiteX77" fmla="*/ 4498913 w 6884912"/>
              <a:gd name="connsiteY77" fmla="*/ 118915 h 1161397"/>
              <a:gd name="connsiteX78" fmla="*/ 4617330 w 6884912"/>
              <a:gd name="connsiteY78" fmla="*/ 111163 h 1161397"/>
              <a:gd name="connsiteX79" fmla="*/ 4659778 w 6884912"/>
              <a:gd name="connsiteY79" fmla="*/ 118219 h 1161397"/>
              <a:gd name="connsiteX80" fmla="*/ 4730870 w 6884912"/>
              <a:gd name="connsiteY80" fmla="*/ 129432 h 1161397"/>
              <a:gd name="connsiteX81" fmla="*/ 4844073 w 6884912"/>
              <a:gd name="connsiteY81" fmla="*/ 161768 h 1161397"/>
              <a:gd name="connsiteX82" fmla="*/ 4856454 w 6884912"/>
              <a:gd name="connsiteY82" fmla="*/ 130488 h 1161397"/>
              <a:gd name="connsiteX83" fmla="*/ 4920038 w 6884912"/>
              <a:gd name="connsiteY83" fmla="*/ 140418 h 1161397"/>
              <a:gd name="connsiteX84" fmla="*/ 5016639 w 6884912"/>
              <a:gd name="connsiteY84" fmla="*/ 158905 h 1161397"/>
              <a:gd name="connsiteX85" fmla="*/ 5072009 w 6884912"/>
              <a:gd name="connsiteY85" fmla="*/ 161502 h 1161397"/>
              <a:gd name="connsiteX86" fmla="*/ 5223626 w 6884912"/>
              <a:gd name="connsiteY86" fmla="*/ 177356 h 1161397"/>
              <a:gd name="connsiteX87" fmla="*/ 5375773 w 6884912"/>
              <a:gd name="connsiteY87" fmla="*/ 199913 h 1161397"/>
              <a:gd name="connsiteX88" fmla="*/ 5467502 w 6884912"/>
              <a:gd name="connsiteY88" fmla="*/ 250963 h 1161397"/>
              <a:gd name="connsiteX89" fmla="*/ 5592395 w 6884912"/>
              <a:gd name="connsiteY89" fmla="*/ 265434 h 1161397"/>
              <a:gd name="connsiteX90" fmla="*/ 5613532 w 6884912"/>
              <a:gd name="connsiteY90" fmla="*/ 273379 h 1161397"/>
              <a:gd name="connsiteX91" fmla="*/ 5642173 w 6884912"/>
              <a:gd name="connsiteY91" fmla="*/ 266904 h 1161397"/>
              <a:gd name="connsiteX92" fmla="*/ 5756910 w 6884912"/>
              <a:gd name="connsiteY92" fmla="*/ 239211 h 1161397"/>
              <a:gd name="connsiteX93" fmla="*/ 5846667 w 6884912"/>
              <a:gd name="connsiteY93" fmla="*/ 201786 h 1161397"/>
              <a:gd name="connsiteX94" fmla="*/ 5960732 w 6884912"/>
              <a:gd name="connsiteY94" fmla="*/ 220708 h 1161397"/>
              <a:gd name="connsiteX95" fmla="*/ 6029542 w 6884912"/>
              <a:gd name="connsiteY95" fmla="*/ 210339 h 1161397"/>
              <a:gd name="connsiteX96" fmla="*/ 6141123 w 6884912"/>
              <a:gd name="connsiteY96" fmla="*/ 159923 h 1161397"/>
              <a:gd name="connsiteX97" fmla="*/ 6290640 w 6884912"/>
              <a:gd name="connsiteY97" fmla="*/ 167441 h 1161397"/>
              <a:gd name="connsiteX98" fmla="*/ 6322806 w 6884912"/>
              <a:gd name="connsiteY98" fmla="*/ 213293 h 1161397"/>
              <a:gd name="connsiteX99" fmla="*/ 6380420 w 6884912"/>
              <a:gd name="connsiteY99" fmla="*/ 173195 h 1161397"/>
              <a:gd name="connsiteX100" fmla="*/ 6507891 w 6884912"/>
              <a:gd name="connsiteY100" fmla="*/ 118474 h 1161397"/>
              <a:gd name="connsiteX101" fmla="*/ 6571807 w 6884912"/>
              <a:gd name="connsiteY101" fmla="*/ 98636 h 1161397"/>
              <a:gd name="connsiteX102" fmla="*/ 6671880 w 6884912"/>
              <a:gd name="connsiteY102" fmla="*/ 82931 h 1161397"/>
              <a:gd name="connsiteX103" fmla="*/ 6702266 w 6884912"/>
              <a:gd name="connsiteY103" fmla="*/ 75470 h 1161397"/>
              <a:gd name="connsiteX104" fmla="*/ 6845802 w 6884912"/>
              <a:gd name="connsiteY104" fmla="*/ 24496 h 1161397"/>
              <a:gd name="connsiteX105" fmla="*/ 6884912 w 6884912"/>
              <a:gd name="connsiteY105"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454970 w 6884912"/>
              <a:gd name="connsiteY7" fmla="*/ 1023343 h 1161397"/>
              <a:gd name="connsiteX8" fmla="*/ 601644 w 6884912"/>
              <a:gd name="connsiteY8" fmla="*/ 1003997 h 1161397"/>
              <a:gd name="connsiteX9" fmla="*/ 651408 w 6884912"/>
              <a:gd name="connsiteY9" fmla="*/ 984938 h 1161397"/>
              <a:gd name="connsiteX10" fmla="*/ 673197 w 6884912"/>
              <a:gd name="connsiteY10" fmla="*/ 1010060 h 1161397"/>
              <a:gd name="connsiteX11" fmla="*/ 723108 w 6884912"/>
              <a:gd name="connsiteY11" fmla="*/ 980081 h 1161397"/>
              <a:gd name="connsiteX12" fmla="*/ 797699 w 6884912"/>
              <a:gd name="connsiteY12" fmla="*/ 931362 h 1161397"/>
              <a:gd name="connsiteX13" fmla="*/ 843359 w 6884912"/>
              <a:gd name="connsiteY13" fmla="*/ 910894 h 1161397"/>
              <a:gd name="connsiteX14" fmla="*/ 965215 w 6884912"/>
              <a:gd name="connsiteY14" fmla="*/ 846701 h 1161397"/>
              <a:gd name="connsiteX15" fmla="*/ 1085080 w 6884912"/>
              <a:gd name="connsiteY15" fmla="*/ 776086 h 1161397"/>
              <a:gd name="connsiteX16" fmla="*/ 1131224 w 6884912"/>
              <a:gd name="connsiteY16" fmla="*/ 706160 h 1161397"/>
              <a:gd name="connsiteX17" fmla="*/ 1138051 w 6884912"/>
              <a:gd name="connsiteY17" fmla="*/ 702034 h 1161397"/>
              <a:gd name="connsiteX18" fmla="*/ 1158800 w 6884912"/>
              <a:gd name="connsiteY18" fmla="*/ 700004 h 1161397"/>
              <a:gd name="connsiteX19" fmla="*/ 1166947 w 6884912"/>
              <a:gd name="connsiteY19" fmla="*/ 700762 h 1161397"/>
              <a:gd name="connsiteX20" fmla="*/ 1178135 w 6884912"/>
              <a:gd name="connsiteY20" fmla="*/ 698631 h 1161397"/>
              <a:gd name="connsiteX21" fmla="*/ 1178301 w 6884912"/>
              <a:gd name="connsiteY21" fmla="*/ 698094 h 1161397"/>
              <a:gd name="connsiteX22" fmla="*/ 1188995 w 6884912"/>
              <a:gd name="connsiteY22" fmla="*/ 697048 h 1161397"/>
              <a:gd name="connsiteX23" fmla="*/ 1242716 w 6884912"/>
              <a:gd name="connsiteY23" fmla="*/ 698052 h 1161397"/>
              <a:gd name="connsiteX24" fmla="*/ 1299977 w 6884912"/>
              <a:gd name="connsiteY24" fmla="*/ 639196 h 1161397"/>
              <a:gd name="connsiteX25" fmla="*/ 1326190 w 6884912"/>
              <a:gd name="connsiteY25" fmla="*/ 625955 h 1161397"/>
              <a:gd name="connsiteX26" fmla="*/ 1339600 w 6884912"/>
              <a:gd name="connsiteY26" fmla="*/ 616295 h 1161397"/>
              <a:gd name="connsiteX27" fmla="*/ 1340054 w 6884912"/>
              <a:gd name="connsiteY27" fmla="*/ 614022 h 1161397"/>
              <a:gd name="connsiteX28" fmla="*/ 1391606 w 6884912"/>
              <a:gd name="connsiteY28" fmla="*/ 615229 h 1161397"/>
              <a:gd name="connsiteX29" fmla="*/ 1397565 w 6884912"/>
              <a:gd name="connsiteY29" fmla="*/ 611490 h 1161397"/>
              <a:gd name="connsiteX30" fmla="*/ 1432302 w 6884912"/>
              <a:gd name="connsiteY30" fmla="*/ 617267 h 1161397"/>
              <a:gd name="connsiteX31" fmla="*/ 1449644 w 6884912"/>
              <a:gd name="connsiteY31" fmla="*/ 617591 h 1161397"/>
              <a:gd name="connsiteX32" fmla="*/ 1455793 w 6884912"/>
              <a:gd name="connsiteY32" fmla="*/ 623174 h 1161397"/>
              <a:gd name="connsiteX33" fmla="*/ 1480758 w 6884912"/>
              <a:gd name="connsiteY33" fmla="*/ 620863 h 1161397"/>
              <a:gd name="connsiteX34" fmla="*/ 1483154 w 6884912"/>
              <a:gd name="connsiteY34" fmla="*/ 618527 h 1161397"/>
              <a:gd name="connsiteX35" fmla="*/ 1505495 w 6884912"/>
              <a:gd name="connsiteY35" fmla="*/ 624325 h 1161397"/>
              <a:gd name="connsiteX36" fmla="*/ 1526340 w 6884912"/>
              <a:gd name="connsiteY36" fmla="*/ 638496 h 1161397"/>
              <a:gd name="connsiteX37" fmla="*/ 1731986 w 6884912"/>
              <a:gd name="connsiteY37" fmla="*/ 589682 h 1161397"/>
              <a:gd name="connsiteX38" fmla="*/ 1927935 w 6884912"/>
              <a:gd name="connsiteY38" fmla="*/ 628540 h 1161397"/>
              <a:gd name="connsiteX39" fmla="*/ 2039075 w 6884912"/>
              <a:gd name="connsiteY39" fmla="*/ 599964 h 1161397"/>
              <a:gd name="connsiteX40" fmla="*/ 2066980 w 6884912"/>
              <a:gd name="connsiteY40" fmla="*/ 550413 h 1161397"/>
              <a:gd name="connsiteX41" fmla="*/ 2352236 w 6884912"/>
              <a:gd name="connsiteY41" fmla="*/ 519602 h 1161397"/>
              <a:gd name="connsiteX42" fmla="*/ 2420791 w 6884912"/>
              <a:gd name="connsiteY42" fmla="*/ 492826 h 1161397"/>
              <a:gd name="connsiteX43" fmla="*/ 2489932 w 6884912"/>
              <a:gd name="connsiteY43" fmla="*/ 507864 h 1161397"/>
              <a:gd name="connsiteX44" fmla="*/ 2512917 w 6884912"/>
              <a:gd name="connsiteY44" fmla="*/ 489127 h 1161397"/>
              <a:gd name="connsiteX45" fmla="*/ 2516783 w 6884912"/>
              <a:gd name="connsiteY45" fmla="*/ 485473 h 1161397"/>
              <a:gd name="connsiteX46" fmla="*/ 2534360 w 6884912"/>
              <a:gd name="connsiteY46" fmla="*/ 480064 h 1161397"/>
              <a:gd name="connsiteX47" fmla="*/ 2536691 w 6884912"/>
              <a:gd name="connsiteY47" fmla="*/ 467018 h 1161397"/>
              <a:gd name="connsiteX48" fmla="*/ 2561265 w 6884912"/>
              <a:gd name="connsiteY48" fmla="*/ 450623 h 1161397"/>
              <a:gd name="connsiteX49" fmla="*/ 2594349 w 6884912"/>
              <a:gd name="connsiteY49" fmla="*/ 443884 h 1161397"/>
              <a:gd name="connsiteX50" fmla="*/ 2754324 w 6884912"/>
              <a:gd name="connsiteY50" fmla="*/ 424766 h 1161397"/>
              <a:gd name="connsiteX51" fmla="*/ 2848470 w 6884912"/>
              <a:gd name="connsiteY51" fmla="*/ 405966 h 1161397"/>
              <a:gd name="connsiteX52" fmla="*/ 2881772 w 6884912"/>
              <a:gd name="connsiteY52" fmla="*/ 387260 h 1161397"/>
              <a:gd name="connsiteX53" fmla="*/ 2929932 w 6884912"/>
              <a:gd name="connsiteY53" fmla="*/ 368912 h 1161397"/>
              <a:gd name="connsiteX54" fmla="*/ 3013020 w 6884912"/>
              <a:gd name="connsiteY54" fmla="*/ 327578 h 1161397"/>
              <a:gd name="connsiteX55" fmla="*/ 3222191 w 6884912"/>
              <a:gd name="connsiteY55" fmla="*/ 307887 h 1161397"/>
              <a:gd name="connsiteX56" fmla="*/ 3227953 w 6884912"/>
              <a:gd name="connsiteY56" fmla="*/ 297650 h 1161397"/>
              <a:gd name="connsiteX57" fmla="*/ 3510042 w 6884912"/>
              <a:gd name="connsiteY57" fmla="*/ 311820 h 1161397"/>
              <a:gd name="connsiteX58" fmla="*/ 3626773 w 6884912"/>
              <a:gd name="connsiteY58" fmla="*/ 290452 h 1161397"/>
              <a:gd name="connsiteX59" fmla="*/ 3666217 w 6884912"/>
              <a:gd name="connsiteY59" fmla="*/ 273255 h 1161397"/>
              <a:gd name="connsiteX60" fmla="*/ 3732427 w 6884912"/>
              <a:gd name="connsiteY60" fmla="*/ 245039 h 1161397"/>
              <a:gd name="connsiteX61" fmla="*/ 3777022 w 6884912"/>
              <a:gd name="connsiteY61" fmla="*/ 200276 h 1161397"/>
              <a:gd name="connsiteX62" fmla="*/ 3791246 w 6884912"/>
              <a:gd name="connsiteY62" fmla="*/ 189996 h 1161397"/>
              <a:gd name="connsiteX63" fmla="*/ 3819864 w 6884912"/>
              <a:gd name="connsiteY63" fmla="*/ 194605 h 1161397"/>
              <a:gd name="connsiteX64" fmla="*/ 3830398 w 6884912"/>
              <a:gd name="connsiteY64" fmla="*/ 188383 h 1161397"/>
              <a:gd name="connsiteX65" fmla="*/ 3834360 w 6884912"/>
              <a:gd name="connsiteY65" fmla="*/ 188992 h 1161397"/>
              <a:gd name="connsiteX66" fmla="*/ 3843715 w 6884912"/>
              <a:gd name="connsiteY66" fmla="*/ 188752 h 1161397"/>
              <a:gd name="connsiteX67" fmla="*/ 3842609 w 6884912"/>
              <a:gd name="connsiteY67" fmla="*/ 197386 h 1161397"/>
              <a:gd name="connsiteX68" fmla="*/ 3853961 w 6884912"/>
              <a:gd name="connsiteY68" fmla="*/ 213380 h 1161397"/>
              <a:gd name="connsiteX69" fmla="*/ 3907640 w 6884912"/>
              <a:gd name="connsiteY69" fmla="*/ 207568 h 1161397"/>
              <a:gd name="connsiteX70" fmla="*/ 3910449 w 6884912"/>
              <a:gd name="connsiteY70" fmla="*/ 197808 h 1161397"/>
              <a:gd name="connsiteX71" fmla="*/ 3917197 w 6884912"/>
              <a:gd name="connsiteY71" fmla="*/ 196121 h 1161397"/>
              <a:gd name="connsiteX72" fmla="*/ 3922400 w 6884912"/>
              <a:gd name="connsiteY72" fmla="*/ 205056 h 1161397"/>
              <a:gd name="connsiteX73" fmla="*/ 4013061 w 6884912"/>
              <a:gd name="connsiteY73" fmla="*/ 224874 h 1161397"/>
              <a:gd name="connsiteX74" fmla="*/ 4220717 w 6884912"/>
              <a:gd name="connsiteY74" fmla="*/ 192946 h 1161397"/>
              <a:gd name="connsiteX75" fmla="*/ 4228802 w 6884912"/>
              <a:gd name="connsiteY75" fmla="*/ 201468 h 1161397"/>
              <a:gd name="connsiteX76" fmla="*/ 4289361 w 6884912"/>
              <a:gd name="connsiteY76" fmla="*/ 196642 h 1161397"/>
              <a:gd name="connsiteX77" fmla="*/ 4498913 w 6884912"/>
              <a:gd name="connsiteY77" fmla="*/ 118915 h 1161397"/>
              <a:gd name="connsiteX78" fmla="*/ 4617330 w 6884912"/>
              <a:gd name="connsiteY78" fmla="*/ 111163 h 1161397"/>
              <a:gd name="connsiteX79" fmla="*/ 4659778 w 6884912"/>
              <a:gd name="connsiteY79" fmla="*/ 118219 h 1161397"/>
              <a:gd name="connsiteX80" fmla="*/ 4730870 w 6884912"/>
              <a:gd name="connsiteY80" fmla="*/ 129432 h 1161397"/>
              <a:gd name="connsiteX81" fmla="*/ 4844073 w 6884912"/>
              <a:gd name="connsiteY81" fmla="*/ 161768 h 1161397"/>
              <a:gd name="connsiteX82" fmla="*/ 4856454 w 6884912"/>
              <a:gd name="connsiteY82" fmla="*/ 130488 h 1161397"/>
              <a:gd name="connsiteX83" fmla="*/ 4920038 w 6884912"/>
              <a:gd name="connsiteY83" fmla="*/ 140418 h 1161397"/>
              <a:gd name="connsiteX84" fmla="*/ 5016639 w 6884912"/>
              <a:gd name="connsiteY84" fmla="*/ 158905 h 1161397"/>
              <a:gd name="connsiteX85" fmla="*/ 5072009 w 6884912"/>
              <a:gd name="connsiteY85" fmla="*/ 161502 h 1161397"/>
              <a:gd name="connsiteX86" fmla="*/ 5223626 w 6884912"/>
              <a:gd name="connsiteY86" fmla="*/ 177356 h 1161397"/>
              <a:gd name="connsiteX87" fmla="*/ 5375773 w 6884912"/>
              <a:gd name="connsiteY87" fmla="*/ 199913 h 1161397"/>
              <a:gd name="connsiteX88" fmla="*/ 5467502 w 6884912"/>
              <a:gd name="connsiteY88" fmla="*/ 250963 h 1161397"/>
              <a:gd name="connsiteX89" fmla="*/ 5592395 w 6884912"/>
              <a:gd name="connsiteY89" fmla="*/ 265434 h 1161397"/>
              <a:gd name="connsiteX90" fmla="*/ 5613532 w 6884912"/>
              <a:gd name="connsiteY90" fmla="*/ 273379 h 1161397"/>
              <a:gd name="connsiteX91" fmla="*/ 5642173 w 6884912"/>
              <a:gd name="connsiteY91" fmla="*/ 266904 h 1161397"/>
              <a:gd name="connsiteX92" fmla="*/ 5756910 w 6884912"/>
              <a:gd name="connsiteY92" fmla="*/ 239211 h 1161397"/>
              <a:gd name="connsiteX93" fmla="*/ 5846667 w 6884912"/>
              <a:gd name="connsiteY93" fmla="*/ 201786 h 1161397"/>
              <a:gd name="connsiteX94" fmla="*/ 5960732 w 6884912"/>
              <a:gd name="connsiteY94" fmla="*/ 220708 h 1161397"/>
              <a:gd name="connsiteX95" fmla="*/ 6029542 w 6884912"/>
              <a:gd name="connsiteY95" fmla="*/ 210339 h 1161397"/>
              <a:gd name="connsiteX96" fmla="*/ 6141123 w 6884912"/>
              <a:gd name="connsiteY96" fmla="*/ 159923 h 1161397"/>
              <a:gd name="connsiteX97" fmla="*/ 6290640 w 6884912"/>
              <a:gd name="connsiteY97" fmla="*/ 167441 h 1161397"/>
              <a:gd name="connsiteX98" fmla="*/ 6322806 w 6884912"/>
              <a:gd name="connsiteY98" fmla="*/ 213293 h 1161397"/>
              <a:gd name="connsiteX99" fmla="*/ 6380420 w 6884912"/>
              <a:gd name="connsiteY99" fmla="*/ 173195 h 1161397"/>
              <a:gd name="connsiteX100" fmla="*/ 6507891 w 6884912"/>
              <a:gd name="connsiteY100" fmla="*/ 118474 h 1161397"/>
              <a:gd name="connsiteX101" fmla="*/ 6571807 w 6884912"/>
              <a:gd name="connsiteY101" fmla="*/ 98636 h 1161397"/>
              <a:gd name="connsiteX102" fmla="*/ 6671880 w 6884912"/>
              <a:gd name="connsiteY102" fmla="*/ 82931 h 1161397"/>
              <a:gd name="connsiteX103" fmla="*/ 6702266 w 6884912"/>
              <a:gd name="connsiteY103" fmla="*/ 75470 h 1161397"/>
              <a:gd name="connsiteX104" fmla="*/ 6845802 w 6884912"/>
              <a:gd name="connsiteY104" fmla="*/ 24496 h 1161397"/>
              <a:gd name="connsiteX105" fmla="*/ 6884912 w 6884912"/>
              <a:gd name="connsiteY105"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213420 w 6884912"/>
              <a:gd name="connsiteY6" fmla="*/ 1056868 h 1161397"/>
              <a:gd name="connsiteX7" fmla="*/ 454970 w 6884912"/>
              <a:gd name="connsiteY7" fmla="*/ 1023343 h 1161397"/>
              <a:gd name="connsiteX8" fmla="*/ 601644 w 6884912"/>
              <a:gd name="connsiteY8" fmla="*/ 1003997 h 1161397"/>
              <a:gd name="connsiteX9" fmla="*/ 651408 w 6884912"/>
              <a:gd name="connsiteY9" fmla="*/ 984938 h 1161397"/>
              <a:gd name="connsiteX10" fmla="*/ 673197 w 6884912"/>
              <a:gd name="connsiteY10" fmla="*/ 1010060 h 1161397"/>
              <a:gd name="connsiteX11" fmla="*/ 723108 w 6884912"/>
              <a:gd name="connsiteY11" fmla="*/ 980081 h 1161397"/>
              <a:gd name="connsiteX12" fmla="*/ 797699 w 6884912"/>
              <a:gd name="connsiteY12" fmla="*/ 931362 h 1161397"/>
              <a:gd name="connsiteX13" fmla="*/ 843359 w 6884912"/>
              <a:gd name="connsiteY13" fmla="*/ 910894 h 1161397"/>
              <a:gd name="connsiteX14" fmla="*/ 965215 w 6884912"/>
              <a:gd name="connsiteY14" fmla="*/ 846701 h 1161397"/>
              <a:gd name="connsiteX15" fmla="*/ 1085080 w 6884912"/>
              <a:gd name="connsiteY15" fmla="*/ 776086 h 1161397"/>
              <a:gd name="connsiteX16" fmla="*/ 1131224 w 6884912"/>
              <a:gd name="connsiteY16" fmla="*/ 706160 h 1161397"/>
              <a:gd name="connsiteX17" fmla="*/ 1138051 w 6884912"/>
              <a:gd name="connsiteY17" fmla="*/ 702034 h 1161397"/>
              <a:gd name="connsiteX18" fmla="*/ 1158800 w 6884912"/>
              <a:gd name="connsiteY18" fmla="*/ 700004 h 1161397"/>
              <a:gd name="connsiteX19" fmla="*/ 1166947 w 6884912"/>
              <a:gd name="connsiteY19" fmla="*/ 700762 h 1161397"/>
              <a:gd name="connsiteX20" fmla="*/ 1178135 w 6884912"/>
              <a:gd name="connsiteY20" fmla="*/ 698631 h 1161397"/>
              <a:gd name="connsiteX21" fmla="*/ 1178301 w 6884912"/>
              <a:gd name="connsiteY21" fmla="*/ 698094 h 1161397"/>
              <a:gd name="connsiteX22" fmla="*/ 1188995 w 6884912"/>
              <a:gd name="connsiteY22" fmla="*/ 697048 h 1161397"/>
              <a:gd name="connsiteX23" fmla="*/ 1242716 w 6884912"/>
              <a:gd name="connsiteY23" fmla="*/ 698052 h 1161397"/>
              <a:gd name="connsiteX24" fmla="*/ 1299977 w 6884912"/>
              <a:gd name="connsiteY24" fmla="*/ 639196 h 1161397"/>
              <a:gd name="connsiteX25" fmla="*/ 1326190 w 6884912"/>
              <a:gd name="connsiteY25" fmla="*/ 625955 h 1161397"/>
              <a:gd name="connsiteX26" fmla="*/ 1339600 w 6884912"/>
              <a:gd name="connsiteY26" fmla="*/ 616295 h 1161397"/>
              <a:gd name="connsiteX27" fmla="*/ 1340054 w 6884912"/>
              <a:gd name="connsiteY27" fmla="*/ 614022 h 1161397"/>
              <a:gd name="connsiteX28" fmla="*/ 1391606 w 6884912"/>
              <a:gd name="connsiteY28" fmla="*/ 615229 h 1161397"/>
              <a:gd name="connsiteX29" fmla="*/ 1397565 w 6884912"/>
              <a:gd name="connsiteY29" fmla="*/ 611490 h 1161397"/>
              <a:gd name="connsiteX30" fmla="*/ 1432302 w 6884912"/>
              <a:gd name="connsiteY30" fmla="*/ 617267 h 1161397"/>
              <a:gd name="connsiteX31" fmla="*/ 1449644 w 6884912"/>
              <a:gd name="connsiteY31" fmla="*/ 617591 h 1161397"/>
              <a:gd name="connsiteX32" fmla="*/ 1455793 w 6884912"/>
              <a:gd name="connsiteY32" fmla="*/ 623174 h 1161397"/>
              <a:gd name="connsiteX33" fmla="*/ 1480758 w 6884912"/>
              <a:gd name="connsiteY33" fmla="*/ 620863 h 1161397"/>
              <a:gd name="connsiteX34" fmla="*/ 1483154 w 6884912"/>
              <a:gd name="connsiteY34" fmla="*/ 618527 h 1161397"/>
              <a:gd name="connsiteX35" fmla="*/ 1505495 w 6884912"/>
              <a:gd name="connsiteY35" fmla="*/ 624325 h 1161397"/>
              <a:gd name="connsiteX36" fmla="*/ 1526340 w 6884912"/>
              <a:gd name="connsiteY36" fmla="*/ 638496 h 1161397"/>
              <a:gd name="connsiteX37" fmla="*/ 1731986 w 6884912"/>
              <a:gd name="connsiteY37" fmla="*/ 589682 h 1161397"/>
              <a:gd name="connsiteX38" fmla="*/ 1927935 w 6884912"/>
              <a:gd name="connsiteY38" fmla="*/ 628540 h 1161397"/>
              <a:gd name="connsiteX39" fmla="*/ 2039075 w 6884912"/>
              <a:gd name="connsiteY39" fmla="*/ 599964 h 1161397"/>
              <a:gd name="connsiteX40" fmla="*/ 2066980 w 6884912"/>
              <a:gd name="connsiteY40" fmla="*/ 550413 h 1161397"/>
              <a:gd name="connsiteX41" fmla="*/ 2352236 w 6884912"/>
              <a:gd name="connsiteY41" fmla="*/ 519602 h 1161397"/>
              <a:gd name="connsiteX42" fmla="*/ 2420791 w 6884912"/>
              <a:gd name="connsiteY42" fmla="*/ 492826 h 1161397"/>
              <a:gd name="connsiteX43" fmla="*/ 2489932 w 6884912"/>
              <a:gd name="connsiteY43" fmla="*/ 507864 h 1161397"/>
              <a:gd name="connsiteX44" fmla="*/ 2512917 w 6884912"/>
              <a:gd name="connsiteY44" fmla="*/ 489127 h 1161397"/>
              <a:gd name="connsiteX45" fmla="*/ 2516783 w 6884912"/>
              <a:gd name="connsiteY45" fmla="*/ 485473 h 1161397"/>
              <a:gd name="connsiteX46" fmla="*/ 2534360 w 6884912"/>
              <a:gd name="connsiteY46" fmla="*/ 480064 h 1161397"/>
              <a:gd name="connsiteX47" fmla="*/ 2536691 w 6884912"/>
              <a:gd name="connsiteY47" fmla="*/ 467018 h 1161397"/>
              <a:gd name="connsiteX48" fmla="*/ 2561265 w 6884912"/>
              <a:gd name="connsiteY48" fmla="*/ 450623 h 1161397"/>
              <a:gd name="connsiteX49" fmla="*/ 2594349 w 6884912"/>
              <a:gd name="connsiteY49" fmla="*/ 443884 h 1161397"/>
              <a:gd name="connsiteX50" fmla="*/ 2754324 w 6884912"/>
              <a:gd name="connsiteY50" fmla="*/ 424766 h 1161397"/>
              <a:gd name="connsiteX51" fmla="*/ 2848470 w 6884912"/>
              <a:gd name="connsiteY51" fmla="*/ 405966 h 1161397"/>
              <a:gd name="connsiteX52" fmla="*/ 2881772 w 6884912"/>
              <a:gd name="connsiteY52" fmla="*/ 387260 h 1161397"/>
              <a:gd name="connsiteX53" fmla="*/ 2929932 w 6884912"/>
              <a:gd name="connsiteY53" fmla="*/ 368912 h 1161397"/>
              <a:gd name="connsiteX54" fmla="*/ 3013020 w 6884912"/>
              <a:gd name="connsiteY54" fmla="*/ 327578 h 1161397"/>
              <a:gd name="connsiteX55" fmla="*/ 3222191 w 6884912"/>
              <a:gd name="connsiteY55" fmla="*/ 307887 h 1161397"/>
              <a:gd name="connsiteX56" fmla="*/ 3227953 w 6884912"/>
              <a:gd name="connsiteY56" fmla="*/ 297650 h 1161397"/>
              <a:gd name="connsiteX57" fmla="*/ 3510042 w 6884912"/>
              <a:gd name="connsiteY57" fmla="*/ 311820 h 1161397"/>
              <a:gd name="connsiteX58" fmla="*/ 3626773 w 6884912"/>
              <a:gd name="connsiteY58" fmla="*/ 290452 h 1161397"/>
              <a:gd name="connsiteX59" fmla="*/ 3666217 w 6884912"/>
              <a:gd name="connsiteY59" fmla="*/ 273255 h 1161397"/>
              <a:gd name="connsiteX60" fmla="*/ 3732427 w 6884912"/>
              <a:gd name="connsiteY60" fmla="*/ 245039 h 1161397"/>
              <a:gd name="connsiteX61" fmla="*/ 3777022 w 6884912"/>
              <a:gd name="connsiteY61" fmla="*/ 200276 h 1161397"/>
              <a:gd name="connsiteX62" fmla="*/ 3791246 w 6884912"/>
              <a:gd name="connsiteY62" fmla="*/ 189996 h 1161397"/>
              <a:gd name="connsiteX63" fmla="*/ 3819864 w 6884912"/>
              <a:gd name="connsiteY63" fmla="*/ 194605 h 1161397"/>
              <a:gd name="connsiteX64" fmla="*/ 3830398 w 6884912"/>
              <a:gd name="connsiteY64" fmla="*/ 188383 h 1161397"/>
              <a:gd name="connsiteX65" fmla="*/ 3834360 w 6884912"/>
              <a:gd name="connsiteY65" fmla="*/ 188992 h 1161397"/>
              <a:gd name="connsiteX66" fmla="*/ 3843715 w 6884912"/>
              <a:gd name="connsiteY66" fmla="*/ 188752 h 1161397"/>
              <a:gd name="connsiteX67" fmla="*/ 3842609 w 6884912"/>
              <a:gd name="connsiteY67" fmla="*/ 197386 h 1161397"/>
              <a:gd name="connsiteX68" fmla="*/ 3853961 w 6884912"/>
              <a:gd name="connsiteY68" fmla="*/ 213380 h 1161397"/>
              <a:gd name="connsiteX69" fmla="*/ 3907640 w 6884912"/>
              <a:gd name="connsiteY69" fmla="*/ 207568 h 1161397"/>
              <a:gd name="connsiteX70" fmla="*/ 3910449 w 6884912"/>
              <a:gd name="connsiteY70" fmla="*/ 197808 h 1161397"/>
              <a:gd name="connsiteX71" fmla="*/ 3917197 w 6884912"/>
              <a:gd name="connsiteY71" fmla="*/ 196121 h 1161397"/>
              <a:gd name="connsiteX72" fmla="*/ 3922400 w 6884912"/>
              <a:gd name="connsiteY72" fmla="*/ 205056 h 1161397"/>
              <a:gd name="connsiteX73" fmla="*/ 4013061 w 6884912"/>
              <a:gd name="connsiteY73" fmla="*/ 224874 h 1161397"/>
              <a:gd name="connsiteX74" fmla="*/ 4220717 w 6884912"/>
              <a:gd name="connsiteY74" fmla="*/ 192946 h 1161397"/>
              <a:gd name="connsiteX75" fmla="*/ 4228802 w 6884912"/>
              <a:gd name="connsiteY75" fmla="*/ 201468 h 1161397"/>
              <a:gd name="connsiteX76" fmla="*/ 4289361 w 6884912"/>
              <a:gd name="connsiteY76" fmla="*/ 196642 h 1161397"/>
              <a:gd name="connsiteX77" fmla="*/ 4498913 w 6884912"/>
              <a:gd name="connsiteY77" fmla="*/ 118915 h 1161397"/>
              <a:gd name="connsiteX78" fmla="*/ 4617330 w 6884912"/>
              <a:gd name="connsiteY78" fmla="*/ 111163 h 1161397"/>
              <a:gd name="connsiteX79" fmla="*/ 4659778 w 6884912"/>
              <a:gd name="connsiteY79" fmla="*/ 118219 h 1161397"/>
              <a:gd name="connsiteX80" fmla="*/ 4730870 w 6884912"/>
              <a:gd name="connsiteY80" fmla="*/ 129432 h 1161397"/>
              <a:gd name="connsiteX81" fmla="*/ 4844073 w 6884912"/>
              <a:gd name="connsiteY81" fmla="*/ 161768 h 1161397"/>
              <a:gd name="connsiteX82" fmla="*/ 4856454 w 6884912"/>
              <a:gd name="connsiteY82" fmla="*/ 130488 h 1161397"/>
              <a:gd name="connsiteX83" fmla="*/ 4920038 w 6884912"/>
              <a:gd name="connsiteY83" fmla="*/ 140418 h 1161397"/>
              <a:gd name="connsiteX84" fmla="*/ 5016639 w 6884912"/>
              <a:gd name="connsiteY84" fmla="*/ 158905 h 1161397"/>
              <a:gd name="connsiteX85" fmla="*/ 5072009 w 6884912"/>
              <a:gd name="connsiteY85" fmla="*/ 161502 h 1161397"/>
              <a:gd name="connsiteX86" fmla="*/ 5223626 w 6884912"/>
              <a:gd name="connsiteY86" fmla="*/ 177356 h 1161397"/>
              <a:gd name="connsiteX87" fmla="*/ 5375773 w 6884912"/>
              <a:gd name="connsiteY87" fmla="*/ 199913 h 1161397"/>
              <a:gd name="connsiteX88" fmla="*/ 5467502 w 6884912"/>
              <a:gd name="connsiteY88" fmla="*/ 250963 h 1161397"/>
              <a:gd name="connsiteX89" fmla="*/ 5592395 w 6884912"/>
              <a:gd name="connsiteY89" fmla="*/ 265434 h 1161397"/>
              <a:gd name="connsiteX90" fmla="*/ 5613532 w 6884912"/>
              <a:gd name="connsiteY90" fmla="*/ 273379 h 1161397"/>
              <a:gd name="connsiteX91" fmla="*/ 5642173 w 6884912"/>
              <a:gd name="connsiteY91" fmla="*/ 266904 h 1161397"/>
              <a:gd name="connsiteX92" fmla="*/ 5756910 w 6884912"/>
              <a:gd name="connsiteY92" fmla="*/ 239211 h 1161397"/>
              <a:gd name="connsiteX93" fmla="*/ 5846667 w 6884912"/>
              <a:gd name="connsiteY93" fmla="*/ 201786 h 1161397"/>
              <a:gd name="connsiteX94" fmla="*/ 5960732 w 6884912"/>
              <a:gd name="connsiteY94" fmla="*/ 220708 h 1161397"/>
              <a:gd name="connsiteX95" fmla="*/ 6029542 w 6884912"/>
              <a:gd name="connsiteY95" fmla="*/ 210339 h 1161397"/>
              <a:gd name="connsiteX96" fmla="*/ 6141123 w 6884912"/>
              <a:gd name="connsiteY96" fmla="*/ 159923 h 1161397"/>
              <a:gd name="connsiteX97" fmla="*/ 6290640 w 6884912"/>
              <a:gd name="connsiteY97" fmla="*/ 167441 h 1161397"/>
              <a:gd name="connsiteX98" fmla="*/ 6322806 w 6884912"/>
              <a:gd name="connsiteY98" fmla="*/ 213293 h 1161397"/>
              <a:gd name="connsiteX99" fmla="*/ 6380420 w 6884912"/>
              <a:gd name="connsiteY99" fmla="*/ 173195 h 1161397"/>
              <a:gd name="connsiteX100" fmla="*/ 6507891 w 6884912"/>
              <a:gd name="connsiteY100" fmla="*/ 118474 h 1161397"/>
              <a:gd name="connsiteX101" fmla="*/ 6571807 w 6884912"/>
              <a:gd name="connsiteY101" fmla="*/ 98636 h 1161397"/>
              <a:gd name="connsiteX102" fmla="*/ 6671880 w 6884912"/>
              <a:gd name="connsiteY102" fmla="*/ 82931 h 1161397"/>
              <a:gd name="connsiteX103" fmla="*/ 6702266 w 6884912"/>
              <a:gd name="connsiteY103" fmla="*/ 75470 h 1161397"/>
              <a:gd name="connsiteX104" fmla="*/ 6845802 w 6884912"/>
              <a:gd name="connsiteY104" fmla="*/ 24496 h 1161397"/>
              <a:gd name="connsiteX105" fmla="*/ 6884912 w 6884912"/>
              <a:gd name="connsiteY105"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213420 w 6884912"/>
              <a:gd name="connsiteY5" fmla="*/ 1056868 h 1161397"/>
              <a:gd name="connsiteX6" fmla="*/ 454970 w 6884912"/>
              <a:gd name="connsiteY6" fmla="*/ 1023343 h 1161397"/>
              <a:gd name="connsiteX7" fmla="*/ 601644 w 6884912"/>
              <a:gd name="connsiteY7" fmla="*/ 1003997 h 1161397"/>
              <a:gd name="connsiteX8" fmla="*/ 651408 w 6884912"/>
              <a:gd name="connsiteY8" fmla="*/ 984938 h 1161397"/>
              <a:gd name="connsiteX9" fmla="*/ 673197 w 6884912"/>
              <a:gd name="connsiteY9" fmla="*/ 1010060 h 1161397"/>
              <a:gd name="connsiteX10" fmla="*/ 723108 w 6884912"/>
              <a:gd name="connsiteY10" fmla="*/ 980081 h 1161397"/>
              <a:gd name="connsiteX11" fmla="*/ 797699 w 6884912"/>
              <a:gd name="connsiteY11" fmla="*/ 931362 h 1161397"/>
              <a:gd name="connsiteX12" fmla="*/ 843359 w 6884912"/>
              <a:gd name="connsiteY12" fmla="*/ 910894 h 1161397"/>
              <a:gd name="connsiteX13" fmla="*/ 965215 w 6884912"/>
              <a:gd name="connsiteY13" fmla="*/ 846701 h 1161397"/>
              <a:gd name="connsiteX14" fmla="*/ 1085080 w 6884912"/>
              <a:gd name="connsiteY14" fmla="*/ 776086 h 1161397"/>
              <a:gd name="connsiteX15" fmla="*/ 1131224 w 6884912"/>
              <a:gd name="connsiteY15" fmla="*/ 706160 h 1161397"/>
              <a:gd name="connsiteX16" fmla="*/ 1138051 w 6884912"/>
              <a:gd name="connsiteY16" fmla="*/ 702034 h 1161397"/>
              <a:gd name="connsiteX17" fmla="*/ 1158800 w 6884912"/>
              <a:gd name="connsiteY17" fmla="*/ 700004 h 1161397"/>
              <a:gd name="connsiteX18" fmla="*/ 1166947 w 6884912"/>
              <a:gd name="connsiteY18" fmla="*/ 700762 h 1161397"/>
              <a:gd name="connsiteX19" fmla="*/ 1178135 w 6884912"/>
              <a:gd name="connsiteY19" fmla="*/ 698631 h 1161397"/>
              <a:gd name="connsiteX20" fmla="*/ 1178301 w 6884912"/>
              <a:gd name="connsiteY20" fmla="*/ 698094 h 1161397"/>
              <a:gd name="connsiteX21" fmla="*/ 1188995 w 6884912"/>
              <a:gd name="connsiteY21" fmla="*/ 697048 h 1161397"/>
              <a:gd name="connsiteX22" fmla="*/ 1242716 w 6884912"/>
              <a:gd name="connsiteY22" fmla="*/ 698052 h 1161397"/>
              <a:gd name="connsiteX23" fmla="*/ 1299977 w 6884912"/>
              <a:gd name="connsiteY23" fmla="*/ 639196 h 1161397"/>
              <a:gd name="connsiteX24" fmla="*/ 1326190 w 6884912"/>
              <a:gd name="connsiteY24" fmla="*/ 625955 h 1161397"/>
              <a:gd name="connsiteX25" fmla="*/ 1339600 w 6884912"/>
              <a:gd name="connsiteY25" fmla="*/ 616295 h 1161397"/>
              <a:gd name="connsiteX26" fmla="*/ 1340054 w 6884912"/>
              <a:gd name="connsiteY26" fmla="*/ 614022 h 1161397"/>
              <a:gd name="connsiteX27" fmla="*/ 1391606 w 6884912"/>
              <a:gd name="connsiteY27" fmla="*/ 615229 h 1161397"/>
              <a:gd name="connsiteX28" fmla="*/ 1397565 w 6884912"/>
              <a:gd name="connsiteY28" fmla="*/ 611490 h 1161397"/>
              <a:gd name="connsiteX29" fmla="*/ 1432302 w 6884912"/>
              <a:gd name="connsiteY29" fmla="*/ 617267 h 1161397"/>
              <a:gd name="connsiteX30" fmla="*/ 1449644 w 6884912"/>
              <a:gd name="connsiteY30" fmla="*/ 617591 h 1161397"/>
              <a:gd name="connsiteX31" fmla="*/ 1455793 w 6884912"/>
              <a:gd name="connsiteY31" fmla="*/ 623174 h 1161397"/>
              <a:gd name="connsiteX32" fmla="*/ 1480758 w 6884912"/>
              <a:gd name="connsiteY32" fmla="*/ 620863 h 1161397"/>
              <a:gd name="connsiteX33" fmla="*/ 1483154 w 6884912"/>
              <a:gd name="connsiteY33" fmla="*/ 618527 h 1161397"/>
              <a:gd name="connsiteX34" fmla="*/ 1505495 w 6884912"/>
              <a:gd name="connsiteY34" fmla="*/ 624325 h 1161397"/>
              <a:gd name="connsiteX35" fmla="*/ 1526340 w 6884912"/>
              <a:gd name="connsiteY35" fmla="*/ 638496 h 1161397"/>
              <a:gd name="connsiteX36" fmla="*/ 1731986 w 6884912"/>
              <a:gd name="connsiteY36" fmla="*/ 589682 h 1161397"/>
              <a:gd name="connsiteX37" fmla="*/ 1927935 w 6884912"/>
              <a:gd name="connsiteY37" fmla="*/ 628540 h 1161397"/>
              <a:gd name="connsiteX38" fmla="*/ 2039075 w 6884912"/>
              <a:gd name="connsiteY38" fmla="*/ 599964 h 1161397"/>
              <a:gd name="connsiteX39" fmla="*/ 2066980 w 6884912"/>
              <a:gd name="connsiteY39" fmla="*/ 550413 h 1161397"/>
              <a:gd name="connsiteX40" fmla="*/ 2352236 w 6884912"/>
              <a:gd name="connsiteY40" fmla="*/ 519602 h 1161397"/>
              <a:gd name="connsiteX41" fmla="*/ 2420791 w 6884912"/>
              <a:gd name="connsiteY41" fmla="*/ 492826 h 1161397"/>
              <a:gd name="connsiteX42" fmla="*/ 2489932 w 6884912"/>
              <a:gd name="connsiteY42" fmla="*/ 507864 h 1161397"/>
              <a:gd name="connsiteX43" fmla="*/ 2512917 w 6884912"/>
              <a:gd name="connsiteY43" fmla="*/ 489127 h 1161397"/>
              <a:gd name="connsiteX44" fmla="*/ 2516783 w 6884912"/>
              <a:gd name="connsiteY44" fmla="*/ 485473 h 1161397"/>
              <a:gd name="connsiteX45" fmla="*/ 2534360 w 6884912"/>
              <a:gd name="connsiteY45" fmla="*/ 480064 h 1161397"/>
              <a:gd name="connsiteX46" fmla="*/ 2536691 w 6884912"/>
              <a:gd name="connsiteY46" fmla="*/ 467018 h 1161397"/>
              <a:gd name="connsiteX47" fmla="*/ 2561265 w 6884912"/>
              <a:gd name="connsiteY47" fmla="*/ 450623 h 1161397"/>
              <a:gd name="connsiteX48" fmla="*/ 2594349 w 6884912"/>
              <a:gd name="connsiteY48" fmla="*/ 443884 h 1161397"/>
              <a:gd name="connsiteX49" fmla="*/ 2754324 w 6884912"/>
              <a:gd name="connsiteY49" fmla="*/ 424766 h 1161397"/>
              <a:gd name="connsiteX50" fmla="*/ 2848470 w 6884912"/>
              <a:gd name="connsiteY50" fmla="*/ 405966 h 1161397"/>
              <a:gd name="connsiteX51" fmla="*/ 2881772 w 6884912"/>
              <a:gd name="connsiteY51" fmla="*/ 387260 h 1161397"/>
              <a:gd name="connsiteX52" fmla="*/ 2929932 w 6884912"/>
              <a:gd name="connsiteY52" fmla="*/ 368912 h 1161397"/>
              <a:gd name="connsiteX53" fmla="*/ 3013020 w 6884912"/>
              <a:gd name="connsiteY53" fmla="*/ 327578 h 1161397"/>
              <a:gd name="connsiteX54" fmla="*/ 3222191 w 6884912"/>
              <a:gd name="connsiteY54" fmla="*/ 307887 h 1161397"/>
              <a:gd name="connsiteX55" fmla="*/ 3227953 w 6884912"/>
              <a:gd name="connsiteY55" fmla="*/ 297650 h 1161397"/>
              <a:gd name="connsiteX56" fmla="*/ 3510042 w 6884912"/>
              <a:gd name="connsiteY56" fmla="*/ 311820 h 1161397"/>
              <a:gd name="connsiteX57" fmla="*/ 3626773 w 6884912"/>
              <a:gd name="connsiteY57" fmla="*/ 290452 h 1161397"/>
              <a:gd name="connsiteX58" fmla="*/ 3666217 w 6884912"/>
              <a:gd name="connsiteY58" fmla="*/ 273255 h 1161397"/>
              <a:gd name="connsiteX59" fmla="*/ 3732427 w 6884912"/>
              <a:gd name="connsiteY59" fmla="*/ 245039 h 1161397"/>
              <a:gd name="connsiteX60" fmla="*/ 3777022 w 6884912"/>
              <a:gd name="connsiteY60" fmla="*/ 200276 h 1161397"/>
              <a:gd name="connsiteX61" fmla="*/ 3791246 w 6884912"/>
              <a:gd name="connsiteY61" fmla="*/ 189996 h 1161397"/>
              <a:gd name="connsiteX62" fmla="*/ 3819864 w 6884912"/>
              <a:gd name="connsiteY62" fmla="*/ 194605 h 1161397"/>
              <a:gd name="connsiteX63" fmla="*/ 3830398 w 6884912"/>
              <a:gd name="connsiteY63" fmla="*/ 188383 h 1161397"/>
              <a:gd name="connsiteX64" fmla="*/ 3834360 w 6884912"/>
              <a:gd name="connsiteY64" fmla="*/ 188992 h 1161397"/>
              <a:gd name="connsiteX65" fmla="*/ 3843715 w 6884912"/>
              <a:gd name="connsiteY65" fmla="*/ 188752 h 1161397"/>
              <a:gd name="connsiteX66" fmla="*/ 3842609 w 6884912"/>
              <a:gd name="connsiteY66" fmla="*/ 197386 h 1161397"/>
              <a:gd name="connsiteX67" fmla="*/ 3853961 w 6884912"/>
              <a:gd name="connsiteY67" fmla="*/ 213380 h 1161397"/>
              <a:gd name="connsiteX68" fmla="*/ 3907640 w 6884912"/>
              <a:gd name="connsiteY68" fmla="*/ 207568 h 1161397"/>
              <a:gd name="connsiteX69" fmla="*/ 3910449 w 6884912"/>
              <a:gd name="connsiteY69" fmla="*/ 197808 h 1161397"/>
              <a:gd name="connsiteX70" fmla="*/ 3917197 w 6884912"/>
              <a:gd name="connsiteY70" fmla="*/ 196121 h 1161397"/>
              <a:gd name="connsiteX71" fmla="*/ 3922400 w 6884912"/>
              <a:gd name="connsiteY71" fmla="*/ 205056 h 1161397"/>
              <a:gd name="connsiteX72" fmla="*/ 4013061 w 6884912"/>
              <a:gd name="connsiteY72" fmla="*/ 224874 h 1161397"/>
              <a:gd name="connsiteX73" fmla="*/ 4220717 w 6884912"/>
              <a:gd name="connsiteY73" fmla="*/ 192946 h 1161397"/>
              <a:gd name="connsiteX74" fmla="*/ 4228802 w 6884912"/>
              <a:gd name="connsiteY74" fmla="*/ 201468 h 1161397"/>
              <a:gd name="connsiteX75" fmla="*/ 4289361 w 6884912"/>
              <a:gd name="connsiteY75" fmla="*/ 196642 h 1161397"/>
              <a:gd name="connsiteX76" fmla="*/ 4498913 w 6884912"/>
              <a:gd name="connsiteY76" fmla="*/ 118915 h 1161397"/>
              <a:gd name="connsiteX77" fmla="*/ 4617330 w 6884912"/>
              <a:gd name="connsiteY77" fmla="*/ 111163 h 1161397"/>
              <a:gd name="connsiteX78" fmla="*/ 4659778 w 6884912"/>
              <a:gd name="connsiteY78" fmla="*/ 118219 h 1161397"/>
              <a:gd name="connsiteX79" fmla="*/ 4730870 w 6884912"/>
              <a:gd name="connsiteY79" fmla="*/ 129432 h 1161397"/>
              <a:gd name="connsiteX80" fmla="*/ 4844073 w 6884912"/>
              <a:gd name="connsiteY80" fmla="*/ 161768 h 1161397"/>
              <a:gd name="connsiteX81" fmla="*/ 4856454 w 6884912"/>
              <a:gd name="connsiteY81" fmla="*/ 130488 h 1161397"/>
              <a:gd name="connsiteX82" fmla="*/ 4920038 w 6884912"/>
              <a:gd name="connsiteY82" fmla="*/ 140418 h 1161397"/>
              <a:gd name="connsiteX83" fmla="*/ 5016639 w 6884912"/>
              <a:gd name="connsiteY83" fmla="*/ 158905 h 1161397"/>
              <a:gd name="connsiteX84" fmla="*/ 5072009 w 6884912"/>
              <a:gd name="connsiteY84" fmla="*/ 161502 h 1161397"/>
              <a:gd name="connsiteX85" fmla="*/ 5223626 w 6884912"/>
              <a:gd name="connsiteY85" fmla="*/ 177356 h 1161397"/>
              <a:gd name="connsiteX86" fmla="*/ 5375773 w 6884912"/>
              <a:gd name="connsiteY86" fmla="*/ 199913 h 1161397"/>
              <a:gd name="connsiteX87" fmla="*/ 5467502 w 6884912"/>
              <a:gd name="connsiteY87" fmla="*/ 250963 h 1161397"/>
              <a:gd name="connsiteX88" fmla="*/ 5592395 w 6884912"/>
              <a:gd name="connsiteY88" fmla="*/ 265434 h 1161397"/>
              <a:gd name="connsiteX89" fmla="*/ 5613532 w 6884912"/>
              <a:gd name="connsiteY89" fmla="*/ 273379 h 1161397"/>
              <a:gd name="connsiteX90" fmla="*/ 5642173 w 6884912"/>
              <a:gd name="connsiteY90" fmla="*/ 266904 h 1161397"/>
              <a:gd name="connsiteX91" fmla="*/ 5756910 w 6884912"/>
              <a:gd name="connsiteY91" fmla="*/ 239211 h 1161397"/>
              <a:gd name="connsiteX92" fmla="*/ 5846667 w 6884912"/>
              <a:gd name="connsiteY92" fmla="*/ 201786 h 1161397"/>
              <a:gd name="connsiteX93" fmla="*/ 5960732 w 6884912"/>
              <a:gd name="connsiteY93" fmla="*/ 220708 h 1161397"/>
              <a:gd name="connsiteX94" fmla="*/ 6029542 w 6884912"/>
              <a:gd name="connsiteY94" fmla="*/ 210339 h 1161397"/>
              <a:gd name="connsiteX95" fmla="*/ 6141123 w 6884912"/>
              <a:gd name="connsiteY95" fmla="*/ 159923 h 1161397"/>
              <a:gd name="connsiteX96" fmla="*/ 6290640 w 6884912"/>
              <a:gd name="connsiteY96" fmla="*/ 167441 h 1161397"/>
              <a:gd name="connsiteX97" fmla="*/ 6322806 w 6884912"/>
              <a:gd name="connsiteY97" fmla="*/ 213293 h 1161397"/>
              <a:gd name="connsiteX98" fmla="*/ 6380420 w 6884912"/>
              <a:gd name="connsiteY98" fmla="*/ 173195 h 1161397"/>
              <a:gd name="connsiteX99" fmla="*/ 6507891 w 6884912"/>
              <a:gd name="connsiteY99" fmla="*/ 118474 h 1161397"/>
              <a:gd name="connsiteX100" fmla="*/ 6571807 w 6884912"/>
              <a:gd name="connsiteY100" fmla="*/ 98636 h 1161397"/>
              <a:gd name="connsiteX101" fmla="*/ 6671880 w 6884912"/>
              <a:gd name="connsiteY101" fmla="*/ 82931 h 1161397"/>
              <a:gd name="connsiteX102" fmla="*/ 6702266 w 6884912"/>
              <a:gd name="connsiteY102" fmla="*/ 75470 h 1161397"/>
              <a:gd name="connsiteX103" fmla="*/ 6845802 w 6884912"/>
              <a:gd name="connsiteY103" fmla="*/ 24496 h 1161397"/>
              <a:gd name="connsiteX104" fmla="*/ 6884912 w 6884912"/>
              <a:gd name="connsiteY104"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601644 w 6884912"/>
              <a:gd name="connsiteY7" fmla="*/ 1003997 h 1161397"/>
              <a:gd name="connsiteX8" fmla="*/ 651408 w 6884912"/>
              <a:gd name="connsiteY8" fmla="*/ 984938 h 1161397"/>
              <a:gd name="connsiteX9" fmla="*/ 673197 w 6884912"/>
              <a:gd name="connsiteY9" fmla="*/ 1010060 h 1161397"/>
              <a:gd name="connsiteX10" fmla="*/ 723108 w 6884912"/>
              <a:gd name="connsiteY10" fmla="*/ 980081 h 1161397"/>
              <a:gd name="connsiteX11" fmla="*/ 797699 w 6884912"/>
              <a:gd name="connsiteY11" fmla="*/ 931362 h 1161397"/>
              <a:gd name="connsiteX12" fmla="*/ 843359 w 6884912"/>
              <a:gd name="connsiteY12" fmla="*/ 910894 h 1161397"/>
              <a:gd name="connsiteX13" fmla="*/ 965215 w 6884912"/>
              <a:gd name="connsiteY13" fmla="*/ 846701 h 1161397"/>
              <a:gd name="connsiteX14" fmla="*/ 1085080 w 6884912"/>
              <a:gd name="connsiteY14" fmla="*/ 776086 h 1161397"/>
              <a:gd name="connsiteX15" fmla="*/ 1131224 w 6884912"/>
              <a:gd name="connsiteY15" fmla="*/ 706160 h 1161397"/>
              <a:gd name="connsiteX16" fmla="*/ 1138051 w 6884912"/>
              <a:gd name="connsiteY16" fmla="*/ 702034 h 1161397"/>
              <a:gd name="connsiteX17" fmla="*/ 1158800 w 6884912"/>
              <a:gd name="connsiteY17" fmla="*/ 700004 h 1161397"/>
              <a:gd name="connsiteX18" fmla="*/ 1166947 w 6884912"/>
              <a:gd name="connsiteY18" fmla="*/ 700762 h 1161397"/>
              <a:gd name="connsiteX19" fmla="*/ 1178135 w 6884912"/>
              <a:gd name="connsiteY19" fmla="*/ 698631 h 1161397"/>
              <a:gd name="connsiteX20" fmla="*/ 1178301 w 6884912"/>
              <a:gd name="connsiteY20" fmla="*/ 698094 h 1161397"/>
              <a:gd name="connsiteX21" fmla="*/ 1188995 w 6884912"/>
              <a:gd name="connsiteY21" fmla="*/ 697048 h 1161397"/>
              <a:gd name="connsiteX22" fmla="*/ 1242716 w 6884912"/>
              <a:gd name="connsiteY22" fmla="*/ 698052 h 1161397"/>
              <a:gd name="connsiteX23" fmla="*/ 1299977 w 6884912"/>
              <a:gd name="connsiteY23" fmla="*/ 639196 h 1161397"/>
              <a:gd name="connsiteX24" fmla="*/ 1326190 w 6884912"/>
              <a:gd name="connsiteY24" fmla="*/ 625955 h 1161397"/>
              <a:gd name="connsiteX25" fmla="*/ 1339600 w 6884912"/>
              <a:gd name="connsiteY25" fmla="*/ 616295 h 1161397"/>
              <a:gd name="connsiteX26" fmla="*/ 1340054 w 6884912"/>
              <a:gd name="connsiteY26" fmla="*/ 614022 h 1161397"/>
              <a:gd name="connsiteX27" fmla="*/ 1391606 w 6884912"/>
              <a:gd name="connsiteY27" fmla="*/ 615229 h 1161397"/>
              <a:gd name="connsiteX28" fmla="*/ 1397565 w 6884912"/>
              <a:gd name="connsiteY28" fmla="*/ 611490 h 1161397"/>
              <a:gd name="connsiteX29" fmla="*/ 1432302 w 6884912"/>
              <a:gd name="connsiteY29" fmla="*/ 617267 h 1161397"/>
              <a:gd name="connsiteX30" fmla="*/ 1449644 w 6884912"/>
              <a:gd name="connsiteY30" fmla="*/ 617591 h 1161397"/>
              <a:gd name="connsiteX31" fmla="*/ 1455793 w 6884912"/>
              <a:gd name="connsiteY31" fmla="*/ 623174 h 1161397"/>
              <a:gd name="connsiteX32" fmla="*/ 1480758 w 6884912"/>
              <a:gd name="connsiteY32" fmla="*/ 620863 h 1161397"/>
              <a:gd name="connsiteX33" fmla="*/ 1483154 w 6884912"/>
              <a:gd name="connsiteY33" fmla="*/ 618527 h 1161397"/>
              <a:gd name="connsiteX34" fmla="*/ 1505495 w 6884912"/>
              <a:gd name="connsiteY34" fmla="*/ 624325 h 1161397"/>
              <a:gd name="connsiteX35" fmla="*/ 1526340 w 6884912"/>
              <a:gd name="connsiteY35" fmla="*/ 638496 h 1161397"/>
              <a:gd name="connsiteX36" fmla="*/ 1731986 w 6884912"/>
              <a:gd name="connsiteY36" fmla="*/ 589682 h 1161397"/>
              <a:gd name="connsiteX37" fmla="*/ 1927935 w 6884912"/>
              <a:gd name="connsiteY37" fmla="*/ 628540 h 1161397"/>
              <a:gd name="connsiteX38" fmla="*/ 2039075 w 6884912"/>
              <a:gd name="connsiteY38" fmla="*/ 599964 h 1161397"/>
              <a:gd name="connsiteX39" fmla="*/ 2066980 w 6884912"/>
              <a:gd name="connsiteY39" fmla="*/ 550413 h 1161397"/>
              <a:gd name="connsiteX40" fmla="*/ 2352236 w 6884912"/>
              <a:gd name="connsiteY40" fmla="*/ 519602 h 1161397"/>
              <a:gd name="connsiteX41" fmla="*/ 2420791 w 6884912"/>
              <a:gd name="connsiteY41" fmla="*/ 492826 h 1161397"/>
              <a:gd name="connsiteX42" fmla="*/ 2489932 w 6884912"/>
              <a:gd name="connsiteY42" fmla="*/ 507864 h 1161397"/>
              <a:gd name="connsiteX43" fmla="*/ 2512917 w 6884912"/>
              <a:gd name="connsiteY43" fmla="*/ 489127 h 1161397"/>
              <a:gd name="connsiteX44" fmla="*/ 2516783 w 6884912"/>
              <a:gd name="connsiteY44" fmla="*/ 485473 h 1161397"/>
              <a:gd name="connsiteX45" fmla="*/ 2534360 w 6884912"/>
              <a:gd name="connsiteY45" fmla="*/ 480064 h 1161397"/>
              <a:gd name="connsiteX46" fmla="*/ 2536691 w 6884912"/>
              <a:gd name="connsiteY46" fmla="*/ 467018 h 1161397"/>
              <a:gd name="connsiteX47" fmla="*/ 2561265 w 6884912"/>
              <a:gd name="connsiteY47" fmla="*/ 450623 h 1161397"/>
              <a:gd name="connsiteX48" fmla="*/ 2594349 w 6884912"/>
              <a:gd name="connsiteY48" fmla="*/ 443884 h 1161397"/>
              <a:gd name="connsiteX49" fmla="*/ 2754324 w 6884912"/>
              <a:gd name="connsiteY49" fmla="*/ 424766 h 1161397"/>
              <a:gd name="connsiteX50" fmla="*/ 2848470 w 6884912"/>
              <a:gd name="connsiteY50" fmla="*/ 405966 h 1161397"/>
              <a:gd name="connsiteX51" fmla="*/ 2881772 w 6884912"/>
              <a:gd name="connsiteY51" fmla="*/ 387260 h 1161397"/>
              <a:gd name="connsiteX52" fmla="*/ 2929932 w 6884912"/>
              <a:gd name="connsiteY52" fmla="*/ 368912 h 1161397"/>
              <a:gd name="connsiteX53" fmla="*/ 3013020 w 6884912"/>
              <a:gd name="connsiteY53" fmla="*/ 327578 h 1161397"/>
              <a:gd name="connsiteX54" fmla="*/ 3222191 w 6884912"/>
              <a:gd name="connsiteY54" fmla="*/ 307887 h 1161397"/>
              <a:gd name="connsiteX55" fmla="*/ 3227953 w 6884912"/>
              <a:gd name="connsiteY55" fmla="*/ 297650 h 1161397"/>
              <a:gd name="connsiteX56" fmla="*/ 3510042 w 6884912"/>
              <a:gd name="connsiteY56" fmla="*/ 311820 h 1161397"/>
              <a:gd name="connsiteX57" fmla="*/ 3626773 w 6884912"/>
              <a:gd name="connsiteY57" fmla="*/ 290452 h 1161397"/>
              <a:gd name="connsiteX58" fmla="*/ 3666217 w 6884912"/>
              <a:gd name="connsiteY58" fmla="*/ 273255 h 1161397"/>
              <a:gd name="connsiteX59" fmla="*/ 3732427 w 6884912"/>
              <a:gd name="connsiteY59" fmla="*/ 245039 h 1161397"/>
              <a:gd name="connsiteX60" fmla="*/ 3777022 w 6884912"/>
              <a:gd name="connsiteY60" fmla="*/ 200276 h 1161397"/>
              <a:gd name="connsiteX61" fmla="*/ 3791246 w 6884912"/>
              <a:gd name="connsiteY61" fmla="*/ 189996 h 1161397"/>
              <a:gd name="connsiteX62" fmla="*/ 3819864 w 6884912"/>
              <a:gd name="connsiteY62" fmla="*/ 194605 h 1161397"/>
              <a:gd name="connsiteX63" fmla="*/ 3830398 w 6884912"/>
              <a:gd name="connsiteY63" fmla="*/ 188383 h 1161397"/>
              <a:gd name="connsiteX64" fmla="*/ 3834360 w 6884912"/>
              <a:gd name="connsiteY64" fmla="*/ 188992 h 1161397"/>
              <a:gd name="connsiteX65" fmla="*/ 3843715 w 6884912"/>
              <a:gd name="connsiteY65" fmla="*/ 188752 h 1161397"/>
              <a:gd name="connsiteX66" fmla="*/ 3842609 w 6884912"/>
              <a:gd name="connsiteY66" fmla="*/ 197386 h 1161397"/>
              <a:gd name="connsiteX67" fmla="*/ 3853961 w 6884912"/>
              <a:gd name="connsiteY67" fmla="*/ 213380 h 1161397"/>
              <a:gd name="connsiteX68" fmla="*/ 3907640 w 6884912"/>
              <a:gd name="connsiteY68" fmla="*/ 207568 h 1161397"/>
              <a:gd name="connsiteX69" fmla="*/ 3910449 w 6884912"/>
              <a:gd name="connsiteY69" fmla="*/ 197808 h 1161397"/>
              <a:gd name="connsiteX70" fmla="*/ 3917197 w 6884912"/>
              <a:gd name="connsiteY70" fmla="*/ 196121 h 1161397"/>
              <a:gd name="connsiteX71" fmla="*/ 3922400 w 6884912"/>
              <a:gd name="connsiteY71" fmla="*/ 205056 h 1161397"/>
              <a:gd name="connsiteX72" fmla="*/ 4013061 w 6884912"/>
              <a:gd name="connsiteY72" fmla="*/ 224874 h 1161397"/>
              <a:gd name="connsiteX73" fmla="*/ 4220717 w 6884912"/>
              <a:gd name="connsiteY73" fmla="*/ 192946 h 1161397"/>
              <a:gd name="connsiteX74" fmla="*/ 4228802 w 6884912"/>
              <a:gd name="connsiteY74" fmla="*/ 201468 h 1161397"/>
              <a:gd name="connsiteX75" fmla="*/ 4289361 w 6884912"/>
              <a:gd name="connsiteY75" fmla="*/ 196642 h 1161397"/>
              <a:gd name="connsiteX76" fmla="*/ 4498913 w 6884912"/>
              <a:gd name="connsiteY76" fmla="*/ 118915 h 1161397"/>
              <a:gd name="connsiteX77" fmla="*/ 4617330 w 6884912"/>
              <a:gd name="connsiteY77" fmla="*/ 111163 h 1161397"/>
              <a:gd name="connsiteX78" fmla="*/ 4659778 w 6884912"/>
              <a:gd name="connsiteY78" fmla="*/ 118219 h 1161397"/>
              <a:gd name="connsiteX79" fmla="*/ 4730870 w 6884912"/>
              <a:gd name="connsiteY79" fmla="*/ 129432 h 1161397"/>
              <a:gd name="connsiteX80" fmla="*/ 4844073 w 6884912"/>
              <a:gd name="connsiteY80" fmla="*/ 161768 h 1161397"/>
              <a:gd name="connsiteX81" fmla="*/ 4856454 w 6884912"/>
              <a:gd name="connsiteY81" fmla="*/ 130488 h 1161397"/>
              <a:gd name="connsiteX82" fmla="*/ 4920038 w 6884912"/>
              <a:gd name="connsiteY82" fmla="*/ 140418 h 1161397"/>
              <a:gd name="connsiteX83" fmla="*/ 5016639 w 6884912"/>
              <a:gd name="connsiteY83" fmla="*/ 158905 h 1161397"/>
              <a:gd name="connsiteX84" fmla="*/ 5072009 w 6884912"/>
              <a:gd name="connsiteY84" fmla="*/ 161502 h 1161397"/>
              <a:gd name="connsiteX85" fmla="*/ 5223626 w 6884912"/>
              <a:gd name="connsiteY85" fmla="*/ 177356 h 1161397"/>
              <a:gd name="connsiteX86" fmla="*/ 5375773 w 6884912"/>
              <a:gd name="connsiteY86" fmla="*/ 199913 h 1161397"/>
              <a:gd name="connsiteX87" fmla="*/ 5467502 w 6884912"/>
              <a:gd name="connsiteY87" fmla="*/ 250963 h 1161397"/>
              <a:gd name="connsiteX88" fmla="*/ 5592395 w 6884912"/>
              <a:gd name="connsiteY88" fmla="*/ 265434 h 1161397"/>
              <a:gd name="connsiteX89" fmla="*/ 5613532 w 6884912"/>
              <a:gd name="connsiteY89" fmla="*/ 273379 h 1161397"/>
              <a:gd name="connsiteX90" fmla="*/ 5642173 w 6884912"/>
              <a:gd name="connsiteY90" fmla="*/ 266904 h 1161397"/>
              <a:gd name="connsiteX91" fmla="*/ 5756910 w 6884912"/>
              <a:gd name="connsiteY91" fmla="*/ 239211 h 1161397"/>
              <a:gd name="connsiteX92" fmla="*/ 5846667 w 6884912"/>
              <a:gd name="connsiteY92" fmla="*/ 201786 h 1161397"/>
              <a:gd name="connsiteX93" fmla="*/ 5960732 w 6884912"/>
              <a:gd name="connsiteY93" fmla="*/ 220708 h 1161397"/>
              <a:gd name="connsiteX94" fmla="*/ 6029542 w 6884912"/>
              <a:gd name="connsiteY94" fmla="*/ 210339 h 1161397"/>
              <a:gd name="connsiteX95" fmla="*/ 6141123 w 6884912"/>
              <a:gd name="connsiteY95" fmla="*/ 159923 h 1161397"/>
              <a:gd name="connsiteX96" fmla="*/ 6290640 w 6884912"/>
              <a:gd name="connsiteY96" fmla="*/ 167441 h 1161397"/>
              <a:gd name="connsiteX97" fmla="*/ 6322806 w 6884912"/>
              <a:gd name="connsiteY97" fmla="*/ 213293 h 1161397"/>
              <a:gd name="connsiteX98" fmla="*/ 6380420 w 6884912"/>
              <a:gd name="connsiteY98" fmla="*/ 173195 h 1161397"/>
              <a:gd name="connsiteX99" fmla="*/ 6507891 w 6884912"/>
              <a:gd name="connsiteY99" fmla="*/ 118474 h 1161397"/>
              <a:gd name="connsiteX100" fmla="*/ 6571807 w 6884912"/>
              <a:gd name="connsiteY100" fmla="*/ 98636 h 1161397"/>
              <a:gd name="connsiteX101" fmla="*/ 6671880 w 6884912"/>
              <a:gd name="connsiteY101" fmla="*/ 82931 h 1161397"/>
              <a:gd name="connsiteX102" fmla="*/ 6702266 w 6884912"/>
              <a:gd name="connsiteY102" fmla="*/ 75470 h 1161397"/>
              <a:gd name="connsiteX103" fmla="*/ 6845802 w 6884912"/>
              <a:gd name="connsiteY103" fmla="*/ 24496 h 1161397"/>
              <a:gd name="connsiteX104" fmla="*/ 6884912 w 6884912"/>
              <a:gd name="connsiteY104"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601644 w 6884912"/>
              <a:gd name="connsiteY7" fmla="*/ 1003997 h 1161397"/>
              <a:gd name="connsiteX8" fmla="*/ 651408 w 6884912"/>
              <a:gd name="connsiteY8" fmla="*/ 984938 h 1161397"/>
              <a:gd name="connsiteX9" fmla="*/ 723108 w 6884912"/>
              <a:gd name="connsiteY9" fmla="*/ 980081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178301 w 6884912"/>
              <a:gd name="connsiteY19" fmla="*/ 698094 h 1161397"/>
              <a:gd name="connsiteX20" fmla="*/ 1188995 w 6884912"/>
              <a:gd name="connsiteY20" fmla="*/ 697048 h 1161397"/>
              <a:gd name="connsiteX21" fmla="*/ 1242716 w 6884912"/>
              <a:gd name="connsiteY21" fmla="*/ 698052 h 1161397"/>
              <a:gd name="connsiteX22" fmla="*/ 1299977 w 6884912"/>
              <a:gd name="connsiteY22" fmla="*/ 639196 h 1161397"/>
              <a:gd name="connsiteX23" fmla="*/ 1326190 w 6884912"/>
              <a:gd name="connsiteY23" fmla="*/ 625955 h 1161397"/>
              <a:gd name="connsiteX24" fmla="*/ 1339600 w 6884912"/>
              <a:gd name="connsiteY24" fmla="*/ 616295 h 1161397"/>
              <a:gd name="connsiteX25" fmla="*/ 1340054 w 6884912"/>
              <a:gd name="connsiteY25" fmla="*/ 614022 h 1161397"/>
              <a:gd name="connsiteX26" fmla="*/ 1391606 w 6884912"/>
              <a:gd name="connsiteY26" fmla="*/ 615229 h 1161397"/>
              <a:gd name="connsiteX27" fmla="*/ 1397565 w 6884912"/>
              <a:gd name="connsiteY27" fmla="*/ 611490 h 1161397"/>
              <a:gd name="connsiteX28" fmla="*/ 1432302 w 6884912"/>
              <a:gd name="connsiteY28" fmla="*/ 617267 h 1161397"/>
              <a:gd name="connsiteX29" fmla="*/ 1449644 w 6884912"/>
              <a:gd name="connsiteY29" fmla="*/ 617591 h 1161397"/>
              <a:gd name="connsiteX30" fmla="*/ 1455793 w 6884912"/>
              <a:gd name="connsiteY30" fmla="*/ 623174 h 1161397"/>
              <a:gd name="connsiteX31" fmla="*/ 1480758 w 6884912"/>
              <a:gd name="connsiteY31" fmla="*/ 620863 h 1161397"/>
              <a:gd name="connsiteX32" fmla="*/ 1483154 w 6884912"/>
              <a:gd name="connsiteY32" fmla="*/ 618527 h 1161397"/>
              <a:gd name="connsiteX33" fmla="*/ 1505495 w 6884912"/>
              <a:gd name="connsiteY33" fmla="*/ 624325 h 1161397"/>
              <a:gd name="connsiteX34" fmla="*/ 1526340 w 6884912"/>
              <a:gd name="connsiteY34" fmla="*/ 638496 h 1161397"/>
              <a:gd name="connsiteX35" fmla="*/ 1731986 w 6884912"/>
              <a:gd name="connsiteY35" fmla="*/ 589682 h 1161397"/>
              <a:gd name="connsiteX36" fmla="*/ 1927935 w 6884912"/>
              <a:gd name="connsiteY36" fmla="*/ 628540 h 1161397"/>
              <a:gd name="connsiteX37" fmla="*/ 2039075 w 6884912"/>
              <a:gd name="connsiteY37" fmla="*/ 599964 h 1161397"/>
              <a:gd name="connsiteX38" fmla="*/ 2066980 w 6884912"/>
              <a:gd name="connsiteY38" fmla="*/ 550413 h 1161397"/>
              <a:gd name="connsiteX39" fmla="*/ 2352236 w 6884912"/>
              <a:gd name="connsiteY39" fmla="*/ 519602 h 1161397"/>
              <a:gd name="connsiteX40" fmla="*/ 2420791 w 6884912"/>
              <a:gd name="connsiteY40" fmla="*/ 492826 h 1161397"/>
              <a:gd name="connsiteX41" fmla="*/ 2489932 w 6884912"/>
              <a:gd name="connsiteY41" fmla="*/ 507864 h 1161397"/>
              <a:gd name="connsiteX42" fmla="*/ 2512917 w 6884912"/>
              <a:gd name="connsiteY42" fmla="*/ 489127 h 1161397"/>
              <a:gd name="connsiteX43" fmla="*/ 2516783 w 6884912"/>
              <a:gd name="connsiteY43" fmla="*/ 485473 h 1161397"/>
              <a:gd name="connsiteX44" fmla="*/ 2534360 w 6884912"/>
              <a:gd name="connsiteY44" fmla="*/ 480064 h 1161397"/>
              <a:gd name="connsiteX45" fmla="*/ 2536691 w 6884912"/>
              <a:gd name="connsiteY45" fmla="*/ 467018 h 1161397"/>
              <a:gd name="connsiteX46" fmla="*/ 2561265 w 6884912"/>
              <a:gd name="connsiteY46" fmla="*/ 450623 h 1161397"/>
              <a:gd name="connsiteX47" fmla="*/ 2594349 w 6884912"/>
              <a:gd name="connsiteY47" fmla="*/ 443884 h 1161397"/>
              <a:gd name="connsiteX48" fmla="*/ 2754324 w 6884912"/>
              <a:gd name="connsiteY48" fmla="*/ 424766 h 1161397"/>
              <a:gd name="connsiteX49" fmla="*/ 2848470 w 6884912"/>
              <a:gd name="connsiteY49" fmla="*/ 405966 h 1161397"/>
              <a:gd name="connsiteX50" fmla="*/ 2881772 w 6884912"/>
              <a:gd name="connsiteY50" fmla="*/ 387260 h 1161397"/>
              <a:gd name="connsiteX51" fmla="*/ 2929932 w 6884912"/>
              <a:gd name="connsiteY51" fmla="*/ 368912 h 1161397"/>
              <a:gd name="connsiteX52" fmla="*/ 3013020 w 6884912"/>
              <a:gd name="connsiteY52" fmla="*/ 327578 h 1161397"/>
              <a:gd name="connsiteX53" fmla="*/ 3222191 w 6884912"/>
              <a:gd name="connsiteY53" fmla="*/ 307887 h 1161397"/>
              <a:gd name="connsiteX54" fmla="*/ 3227953 w 6884912"/>
              <a:gd name="connsiteY54" fmla="*/ 297650 h 1161397"/>
              <a:gd name="connsiteX55" fmla="*/ 3510042 w 6884912"/>
              <a:gd name="connsiteY55" fmla="*/ 311820 h 1161397"/>
              <a:gd name="connsiteX56" fmla="*/ 3626773 w 6884912"/>
              <a:gd name="connsiteY56" fmla="*/ 290452 h 1161397"/>
              <a:gd name="connsiteX57" fmla="*/ 3666217 w 6884912"/>
              <a:gd name="connsiteY57" fmla="*/ 273255 h 1161397"/>
              <a:gd name="connsiteX58" fmla="*/ 3732427 w 6884912"/>
              <a:gd name="connsiteY58" fmla="*/ 245039 h 1161397"/>
              <a:gd name="connsiteX59" fmla="*/ 3777022 w 6884912"/>
              <a:gd name="connsiteY59" fmla="*/ 200276 h 1161397"/>
              <a:gd name="connsiteX60" fmla="*/ 3791246 w 6884912"/>
              <a:gd name="connsiteY60" fmla="*/ 189996 h 1161397"/>
              <a:gd name="connsiteX61" fmla="*/ 3819864 w 6884912"/>
              <a:gd name="connsiteY61" fmla="*/ 194605 h 1161397"/>
              <a:gd name="connsiteX62" fmla="*/ 3830398 w 6884912"/>
              <a:gd name="connsiteY62" fmla="*/ 188383 h 1161397"/>
              <a:gd name="connsiteX63" fmla="*/ 3834360 w 6884912"/>
              <a:gd name="connsiteY63" fmla="*/ 188992 h 1161397"/>
              <a:gd name="connsiteX64" fmla="*/ 3843715 w 6884912"/>
              <a:gd name="connsiteY64" fmla="*/ 188752 h 1161397"/>
              <a:gd name="connsiteX65" fmla="*/ 3842609 w 6884912"/>
              <a:gd name="connsiteY65" fmla="*/ 197386 h 1161397"/>
              <a:gd name="connsiteX66" fmla="*/ 3853961 w 6884912"/>
              <a:gd name="connsiteY66" fmla="*/ 213380 h 1161397"/>
              <a:gd name="connsiteX67" fmla="*/ 3907640 w 6884912"/>
              <a:gd name="connsiteY67" fmla="*/ 207568 h 1161397"/>
              <a:gd name="connsiteX68" fmla="*/ 3910449 w 6884912"/>
              <a:gd name="connsiteY68" fmla="*/ 197808 h 1161397"/>
              <a:gd name="connsiteX69" fmla="*/ 3917197 w 6884912"/>
              <a:gd name="connsiteY69" fmla="*/ 196121 h 1161397"/>
              <a:gd name="connsiteX70" fmla="*/ 3922400 w 6884912"/>
              <a:gd name="connsiteY70" fmla="*/ 205056 h 1161397"/>
              <a:gd name="connsiteX71" fmla="*/ 4013061 w 6884912"/>
              <a:gd name="connsiteY71" fmla="*/ 224874 h 1161397"/>
              <a:gd name="connsiteX72" fmla="*/ 4220717 w 6884912"/>
              <a:gd name="connsiteY72" fmla="*/ 192946 h 1161397"/>
              <a:gd name="connsiteX73" fmla="*/ 4228802 w 6884912"/>
              <a:gd name="connsiteY73" fmla="*/ 201468 h 1161397"/>
              <a:gd name="connsiteX74" fmla="*/ 4289361 w 6884912"/>
              <a:gd name="connsiteY74" fmla="*/ 196642 h 1161397"/>
              <a:gd name="connsiteX75" fmla="*/ 4498913 w 6884912"/>
              <a:gd name="connsiteY75" fmla="*/ 118915 h 1161397"/>
              <a:gd name="connsiteX76" fmla="*/ 4617330 w 6884912"/>
              <a:gd name="connsiteY76" fmla="*/ 111163 h 1161397"/>
              <a:gd name="connsiteX77" fmla="*/ 4659778 w 6884912"/>
              <a:gd name="connsiteY77" fmla="*/ 118219 h 1161397"/>
              <a:gd name="connsiteX78" fmla="*/ 4730870 w 6884912"/>
              <a:gd name="connsiteY78" fmla="*/ 129432 h 1161397"/>
              <a:gd name="connsiteX79" fmla="*/ 4844073 w 6884912"/>
              <a:gd name="connsiteY79" fmla="*/ 161768 h 1161397"/>
              <a:gd name="connsiteX80" fmla="*/ 4856454 w 6884912"/>
              <a:gd name="connsiteY80" fmla="*/ 130488 h 1161397"/>
              <a:gd name="connsiteX81" fmla="*/ 4920038 w 6884912"/>
              <a:gd name="connsiteY81" fmla="*/ 140418 h 1161397"/>
              <a:gd name="connsiteX82" fmla="*/ 5016639 w 6884912"/>
              <a:gd name="connsiteY82" fmla="*/ 158905 h 1161397"/>
              <a:gd name="connsiteX83" fmla="*/ 5072009 w 6884912"/>
              <a:gd name="connsiteY83" fmla="*/ 161502 h 1161397"/>
              <a:gd name="connsiteX84" fmla="*/ 5223626 w 6884912"/>
              <a:gd name="connsiteY84" fmla="*/ 177356 h 1161397"/>
              <a:gd name="connsiteX85" fmla="*/ 5375773 w 6884912"/>
              <a:gd name="connsiteY85" fmla="*/ 199913 h 1161397"/>
              <a:gd name="connsiteX86" fmla="*/ 5467502 w 6884912"/>
              <a:gd name="connsiteY86" fmla="*/ 250963 h 1161397"/>
              <a:gd name="connsiteX87" fmla="*/ 5592395 w 6884912"/>
              <a:gd name="connsiteY87" fmla="*/ 265434 h 1161397"/>
              <a:gd name="connsiteX88" fmla="*/ 5613532 w 6884912"/>
              <a:gd name="connsiteY88" fmla="*/ 273379 h 1161397"/>
              <a:gd name="connsiteX89" fmla="*/ 5642173 w 6884912"/>
              <a:gd name="connsiteY89" fmla="*/ 266904 h 1161397"/>
              <a:gd name="connsiteX90" fmla="*/ 5756910 w 6884912"/>
              <a:gd name="connsiteY90" fmla="*/ 239211 h 1161397"/>
              <a:gd name="connsiteX91" fmla="*/ 5846667 w 6884912"/>
              <a:gd name="connsiteY91" fmla="*/ 201786 h 1161397"/>
              <a:gd name="connsiteX92" fmla="*/ 5960732 w 6884912"/>
              <a:gd name="connsiteY92" fmla="*/ 220708 h 1161397"/>
              <a:gd name="connsiteX93" fmla="*/ 6029542 w 6884912"/>
              <a:gd name="connsiteY93" fmla="*/ 210339 h 1161397"/>
              <a:gd name="connsiteX94" fmla="*/ 6141123 w 6884912"/>
              <a:gd name="connsiteY94" fmla="*/ 159923 h 1161397"/>
              <a:gd name="connsiteX95" fmla="*/ 6290640 w 6884912"/>
              <a:gd name="connsiteY95" fmla="*/ 167441 h 1161397"/>
              <a:gd name="connsiteX96" fmla="*/ 6322806 w 6884912"/>
              <a:gd name="connsiteY96" fmla="*/ 213293 h 1161397"/>
              <a:gd name="connsiteX97" fmla="*/ 6380420 w 6884912"/>
              <a:gd name="connsiteY97" fmla="*/ 173195 h 1161397"/>
              <a:gd name="connsiteX98" fmla="*/ 6507891 w 6884912"/>
              <a:gd name="connsiteY98" fmla="*/ 118474 h 1161397"/>
              <a:gd name="connsiteX99" fmla="*/ 6571807 w 6884912"/>
              <a:gd name="connsiteY99" fmla="*/ 98636 h 1161397"/>
              <a:gd name="connsiteX100" fmla="*/ 6671880 w 6884912"/>
              <a:gd name="connsiteY100" fmla="*/ 82931 h 1161397"/>
              <a:gd name="connsiteX101" fmla="*/ 6702266 w 6884912"/>
              <a:gd name="connsiteY101" fmla="*/ 75470 h 1161397"/>
              <a:gd name="connsiteX102" fmla="*/ 6845802 w 6884912"/>
              <a:gd name="connsiteY102" fmla="*/ 24496 h 1161397"/>
              <a:gd name="connsiteX103" fmla="*/ 6884912 w 6884912"/>
              <a:gd name="connsiteY103"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80081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178301 w 6884912"/>
              <a:gd name="connsiteY19" fmla="*/ 698094 h 1161397"/>
              <a:gd name="connsiteX20" fmla="*/ 1188995 w 6884912"/>
              <a:gd name="connsiteY20" fmla="*/ 697048 h 1161397"/>
              <a:gd name="connsiteX21" fmla="*/ 1242716 w 6884912"/>
              <a:gd name="connsiteY21" fmla="*/ 698052 h 1161397"/>
              <a:gd name="connsiteX22" fmla="*/ 1299977 w 6884912"/>
              <a:gd name="connsiteY22" fmla="*/ 639196 h 1161397"/>
              <a:gd name="connsiteX23" fmla="*/ 1326190 w 6884912"/>
              <a:gd name="connsiteY23" fmla="*/ 625955 h 1161397"/>
              <a:gd name="connsiteX24" fmla="*/ 1339600 w 6884912"/>
              <a:gd name="connsiteY24" fmla="*/ 616295 h 1161397"/>
              <a:gd name="connsiteX25" fmla="*/ 1340054 w 6884912"/>
              <a:gd name="connsiteY25" fmla="*/ 614022 h 1161397"/>
              <a:gd name="connsiteX26" fmla="*/ 1391606 w 6884912"/>
              <a:gd name="connsiteY26" fmla="*/ 615229 h 1161397"/>
              <a:gd name="connsiteX27" fmla="*/ 1397565 w 6884912"/>
              <a:gd name="connsiteY27" fmla="*/ 611490 h 1161397"/>
              <a:gd name="connsiteX28" fmla="*/ 1432302 w 6884912"/>
              <a:gd name="connsiteY28" fmla="*/ 617267 h 1161397"/>
              <a:gd name="connsiteX29" fmla="*/ 1449644 w 6884912"/>
              <a:gd name="connsiteY29" fmla="*/ 617591 h 1161397"/>
              <a:gd name="connsiteX30" fmla="*/ 1455793 w 6884912"/>
              <a:gd name="connsiteY30" fmla="*/ 623174 h 1161397"/>
              <a:gd name="connsiteX31" fmla="*/ 1480758 w 6884912"/>
              <a:gd name="connsiteY31" fmla="*/ 620863 h 1161397"/>
              <a:gd name="connsiteX32" fmla="*/ 1483154 w 6884912"/>
              <a:gd name="connsiteY32" fmla="*/ 618527 h 1161397"/>
              <a:gd name="connsiteX33" fmla="*/ 1505495 w 6884912"/>
              <a:gd name="connsiteY33" fmla="*/ 624325 h 1161397"/>
              <a:gd name="connsiteX34" fmla="*/ 1526340 w 6884912"/>
              <a:gd name="connsiteY34" fmla="*/ 638496 h 1161397"/>
              <a:gd name="connsiteX35" fmla="*/ 1731986 w 6884912"/>
              <a:gd name="connsiteY35" fmla="*/ 589682 h 1161397"/>
              <a:gd name="connsiteX36" fmla="*/ 1927935 w 6884912"/>
              <a:gd name="connsiteY36" fmla="*/ 628540 h 1161397"/>
              <a:gd name="connsiteX37" fmla="*/ 2039075 w 6884912"/>
              <a:gd name="connsiteY37" fmla="*/ 599964 h 1161397"/>
              <a:gd name="connsiteX38" fmla="*/ 2066980 w 6884912"/>
              <a:gd name="connsiteY38" fmla="*/ 550413 h 1161397"/>
              <a:gd name="connsiteX39" fmla="*/ 2352236 w 6884912"/>
              <a:gd name="connsiteY39" fmla="*/ 519602 h 1161397"/>
              <a:gd name="connsiteX40" fmla="*/ 2420791 w 6884912"/>
              <a:gd name="connsiteY40" fmla="*/ 492826 h 1161397"/>
              <a:gd name="connsiteX41" fmla="*/ 2489932 w 6884912"/>
              <a:gd name="connsiteY41" fmla="*/ 507864 h 1161397"/>
              <a:gd name="connsiteX42" fmla="*/ 2512917 w 6884912"/>
              <a:gd name="connsiteY42" fmla="*/ 489127 h 1161397"/>
              <a:gd name="connsiteX43" fmla="*/ 2516783 w 6884912"/>
              <a:gd name="connsiteY43" fmla="*/ 485473 h 1161397"/>
              <a:gd name="connsiteX44" fmla="*/ 2534360 w 6884912"/>
              <a:gd name="connsiteY44" fmla="*/ 480064 h 1161397"/>
              <a:gd name="connsiteX45" fmla="*/ 2536691 w 6884912"/>
              <a:gd name="connsiteY45" fmla="*/ 467018 h 1161397"/>
              <a:gd name="connsiteX46" fmla="*/ 2561265 w 6884912"/>
              <a:gd name="connsiteY46" fmla="*/ 450623 h 1161397"/>
              <a:gd name="connsiteX47" fmla="*/ 2594349 w 6884912"/>
              <a:gd name="connsiteY47" fmla="*/ 443884 h 1161397"/>
              <a:gd name="connsiteX48" fmla="*/ 2754324 w 6884912"/>
              <a:gd name="connsiteY48" fmla="*/ 424766 h 1161397"/>
              <a:gd name="connsiteX49" fmla="*/ 2848470 w 6884912"/>
              <a:gd name="connsiteY49" fmla="*/ 405966 h 1161397"/>
              <a:gd name="connsiteX50" fmla="*/ 2881772 w 6884912"/>
              <a:gd name="connsiteY50" fmla="*/ 387260 h 1161397"/>
              <a:gd name="connsiteX51" fmla="*/ 2929932 w 6884912"/>
              <a:gd name="connsiteY51" fmla="*/ 368912 h 1161397"/>
              <a:gd name="connsiteX52" fmla="*/ 3013020 w 6884912"/>
              <a:gd name="connsiteY52" fmla="*/ 327578 h 1161397"/>
              <a:gd name="connsiteX53" fmla="*/ 3222191 w 6884912"/>
              <a:gd name="connsiteY53" fmla="*/ 307887 h 1161397"/>
              <a:gd name="connsiteX54" fmla="*/ 3227953 w 6884912"/>
              <a:gd name="connsiteY54" fmla="*/ 297650 h 1161397"/>
              <a:gd name="connsiteX55" fmla="*/ 3510042 w 6884912"/>
              <a:gd name="connsiteY55" fmla="*/ 311820 h 1161397"/>
              <a:gd name="connsiteX56" fmla="*/ 3626773 w 6884912"/>
              <a:gd name="connsiteY56" fmla="*/ 290452 h 1161397"/>
              <a:gd name="connsiteX57" fmla="*/ 3666217 w 6884912"/>
              <a:gd name="connsiteY57" fmla="*/ 273255 h 1161397"/>
              <a:gd name="connsiteX58" fmla="*/ 3732427 w 6884912"/>
              <a:gd name="connsiteY58" fmla="*/ 245039 h 1161397"/>
              <a:gd name="connsiteX59" fmla="*/ 3777022 w 6884912"/>
              <a:gd name="connsiteY59" fmla="*/ 200276 h 1161397"/>
              <a:gd name="connsiteX60" fmla="*/ 3791246 w 6884912"/>
              <a:gd name="connsiteY60" fmla="*/ 189996 h 1161397"/>
              <a:gd name="connsiteX61" fmla="*/ 3819864 w 6884912"/>
              <a:gd name="connsiteY61" fmla="*/ 194605 h 1161397"/>
              <a:gd name="connsiteX62" fmla="*/ 3830398 w 6884912"/>
              <a:gd name="connsiteY62" fmla="*/ 188383 h 1161397"/>
              <a:gd name="connsiteX63" fmla="*/ 3834360 w 6884912"/>
              <a:gd name="connsiteY63" fmla="*/ 188992 h 1161397"/>
              <a:gd name="connsiteX64" fmla="*/ 3843715 w 6884912"/>
              <a:gd name="connsiteY64" fmla="*/ 188752 h 1161397"/>
              <a:gd name="connsiteX65" fmla="*/ 3842609 w 6884912"/>
              <a:gd name="connsiteY65" fmla="*/ 197386 h 1161397"/>
              <a:gd name="connsiteX66" fmla="*/ 3853961 w 6884912"/>
              <a:gd name="connsiteY66" fmla="*/ 213380 h 1161397"/>
              <a:gd name="connsiteX67" fmla="*/ 3907640 w 6884912"/>
              <a:gd name="connsiteY67" fmla="*/ 207568 h 1161397"/>
              <a:gd name="connsiteX68" fmla="*/ 3910449 w 6884912"/>
              <a:gd name="connsiteY68" fmla="*/ 197808 h 1161397"/>
              <a:gd name="connsiteX69" fmla="*/ 3917197 w 6884912"/>
              <a:gd name="connsiteY69" fmla="*/ 196121 h 1161397"/>
              <a:gd name="connsiteX70" fmla="*/ 3922400 w 6884912"/>
              <a:gd name="connsiteY70" fmla="*/ 205056 h 1161397"/>
              <a:gd name="connsiteX71" fmla="*/ 4013061 w 6884912"/>
              <a:gd name="connsiteY71" fmla="*/ 224874 h 1161397"/>
              <a:gd name="connsiteX72" fmla="*/ 4220717 w 6884912"/>
              <a:gd name="connsiteY72" fmla="*/ 192946 h 1161397"/>
              <a:gd name="connsiteX73" fmla="*/ 4228802 w 6884912"/>
              <a:gd name="connsiteY73" fmla="*/ 201468 h 1161397"/>
              <a:gd name="connsiteX74" fmla="*/ 4289361 w 6884912"/>
              <a:gd name="connsiteY74" fmla="*/ 196642 h 1161397"/>
              <a:gd name="connsiteX75" fmla="*/ 4498913 w 6884912"/>
              <a:gd name="connsiteY75" fmla="*/ 118915 h 1161397"/>
              <a:gd name="connsiteX76" fmla="*/ 4617330 w 6884912"/>
              <a:gd name="connsiteY76" fmla="*/ 111163 h 1161397"/>
              <a:gd name="connsiteX77" fmla="*/ 4659778 w 6884912"/>
              <a:gd name="connsiteY77" fmla="*/ 118219 h 1161397"/>
              <a:gd name="connsiteX78" fmla="*/ 4730870 w 6884912"/>
              <a:gd name="connsiteY78" fmla="*/ 129432 h 1161397"/>
              <a:gd name="connsiteX79" fmla="*/ 4844073 w 6884912"/>
              <a:gd name="connsiteY79" fmla="*/ 161768 h 1161397"/>
              <a:gd name="connsiteX80" fmla="*/ 4856454 w 6884912"/>
              <a:gd name="connsiteY80" fmla="*/ 130488 h 1161397"/>
              <a:gd name="connsiteX81" fmla="*/ 4920038 w 6884912"/>
              <a:gd name="connsiteY81" fmla="*/ 140418 h 1161397"/>
              <a:gd name="connsiteX82" fmla="*/ 5016639 w 6884912"/>
              <a:gd name="connsiteY82" fmla="*/ 158905 h 1161397"/>
              <a:gd name="connsiteX83" fmla="*/ 5072009 w 6884912"/>
              <a:gd name="connsiteY83" fmla="*/ 161502 h 1161397"/>
              <a:gd name="connsiteX84" fmla="*/ 5223626 w 6884912"/>
              <a:gd name="connsiteY84" fmla="*/ 177356 h 1161397"/>
              <a:gd name="connsiteX85" fmla="*/ 5375773 w 6884912"/>
              <a:gd name="connsiteY85" fmla="*/ 199913 h 1161397"/>
              <a:gd name="connsiteX86" fmla="*/ 5467502 w 6884912"/>
              <a:gd name="connsiteY86" fmla="*/ 250963 h 1161397"/>
              <a:gd name="connsiteX87" fmla="*/ 5592395 w 6884912"/>
              <a:gd name="connsiteY87" fmla="*/ 265434 h 1161397"/>
              <a:gd name="connsiteX88" fmla="*/ 5613532 w 6884912"/>
              <a:gd name="connsiteY88" fmla="*/ 273379 h 1161397"/>
              <a:gd name="connsiteX89" fmla="*/ 5642173 w 6884912"/>
              <a:gd name="connsiteY89" fmla="*/ 266904 h 1161397"/>
              <a:gd name="connsiteX90" fmla="*/ 5756910 w 6884912"/>
              <a:gd name="connsiteY90" fmla="*/ 239211 h 1161397"/>
              <a:gd name="connsiteX91" fmla="*/ 5846667 w 6884912"/>
              <a:gd name="connsiteY91" fmla="*/ 201786 h 1161397"/>
              <a:gd name="connsiteX92" fmla="*/ 5960732 w 6884912"/>
              <a:gd name="connsiteY92" fmla="*/ 220708 h 1161397"/>
              <a:gd name="connsiteX93" fmla="*/ 6029542 w 6884912"/>
              <a:gd name="connsiteY93" fmla="*/ 210339 h 1161397"/>
              <a:gd name="connsiteX94" fmla="*/ 6141123 w 6884912"/>
              <a:gd name="connsiteY94" fmla="*/ 159923 h 1161397"/>
              <a:gd name="connsiteX95" fmla="*/ 6290640 w 6884912"/>
              <a:gd name="connsiteY95" fmla="*/ 167441 h 1161397"/>
              <a:gd name="connsiteX96" fmla="*/ 6322806 w 6884912"/>
              <a:gd name="connsiteY96" fmla="*/ 213293 h 1161397"/>
              <a:gd name="connsiteX97" fmla="*/ 6380420 w 6884912"/>
              <a:gd name="connsiteY97" fmla="*/ 173195 h 1161397"/>
              <a:gd name="connsiteX98" fmla="*/ 6507891 w 6884912"/>
              <a:gd name="connsiteY98" fmla="*/ 118474 h 1161397"/>
              <a:gd name="connsiteX99" fmla="*/ 6571807 w 6884912"/>
              <a:gd name="connsiteY99" fmla="*/ 98636 h 1161397"/>
              <a:gd name="connsiteX100" fmla="*/ 6671880 w 6884912"/>
              <a:gd name="connsiteY100" fmla="*/ 82931 h 1161397"/>
              <a:gd name="connsiteX101" fmla="*/ 6702266 w 6884912"/>
              <a:gd name="connsiteY101" fmla="*/ 75470 h 1161397"/>
              <a:gd name="connsiteX102" fmla="*/ 6845802 w 6884912"/>
              <a:gd name="connsiteY102" fmla="*/ 24496 h 1161397"/>
              <a:gd name="connsiteX103" fmla="*/ 6884912 w 6884912"/>
              <a:gd name="connsiteY103"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178301 w 6884912"/>
              <a:gd name="connsiteY19" fmla="*/ 698094 h 1161397"/>
              <a:gd name="connsiteX20" fmla="*/ 1188995 w 6884912"/>
              <a:gd name="connsiteY20" fmla="*/ 697048 h 1161397"/>
              <a:gd name="connsiteX21" fmla="*/ 1242716 w 6884912"/>
              <a:gd name="connsiteY21" fmla="*/ 698052 h 1161397"/>
              <a:gd name="connsiteX22" fmla="*/ 1299977 w 6884912"/>
              <a:gd name="connsiteY22" fmla="*/ 639196 h 1161397"/>
              <a:gd name="connsiteX23" fmla="*/ 1326190 w 6884912"/>
              <a:gd name="connsiteY23" fmla="*/ 625955 h 1161397"/>
              <a:gd name="connsiteX24" fmla="*/ 1339600 w 6884912"/>
              <a:gd name="connsiteY24" fmla="*/ 616295 h 1161397"/>
              <a:gd name="connsiteX25" fmla="*/ 1340054 w 6884912"/>
              <a:gd name="connsiteY25" fmla="*/ 614022 h 1161397"/>
              <a:gd name="connsiteX26" fmla="*/ 1391606 w 6884912"/>
              <a:gd name="connsiteY26" fmla="*/ 615229 h 1161397"/>
              <a:gd name="connsiteX27" fmla="*/ 1397565 w 6884912"/>
              <a:gd name="connsiteY27" fmla="*/ 611490 h 1161397"/>
              <a:gd name="connsiteX28" fmla="*/ 1432302 w 6884912"/>
              <a:gd name="connsiteY28" fmla="*/ 617267 h 1161397"/>
              <a:gd name="connsiteX29" fmla="*/ 1449644 w 6884912"/>
              <a:gd name="connsiteY29" fmla="*/ 617591 h 1161397"/>
              <a:gd name="connsiteX30" fmla="*/ 1455793 w 6884912"/>
              <a:gd name="connsiteY30" fmla="*/ 623174 h 1161397"/>
              <a:gd name="connsiteX31" fmla="*/ 1480758 w 6884912"/>
              <a:gd name="connsiteY31" fmla="*/ 620863 h 1161397"/>
              <a:gd name="connsiteX32" fmla="*/ 1483154 w 6884912"/>
              <a:gd name="connsiteY32" fmla="*/ 618527 h 1161397"/>
              <a:gd name="connsiteX33" fmla="*/ 1505495 w 6884912"/>
              <a:gd name="connsiteY33" fmla="*/ 624325 h 1161397"/>
              <a:gd name="connsiteX34" fmla="*/ 1526340 w 6884912"/>
              <a:gd name="connsiteY34" fmla="*/ 638496 h 1161397"/>
              <a:gd name="connsiteX35" fmla="*/ 1731986 w 6884912"/>
              <a:gd name="connsiteY35" fmla="*/ 589682 h 1161397"/>
              <a:gd name="connsiteX36" fmla="*/ 1927935 w 6884912"/>
              <a:gd name="connsiteY36" fmla="*/ 628540 h 1161397"/>
              <a:gd name="connsiteX37" fmla="*/ 2039075 w 6884912"/>
              <a:gd name="connsiteY37" fmla="*/ 599964 h 1161397"/>
              <a:gd name="connsiteX38" fmla="*/ 2066980 w 6884912"/>
              <a:gd name="connsiteY38" fmla="*/ 550413 h 1161397"/>
              <a:gd name="connsiteX39" fmla="*/ 2352236 w 6884912"/>
              <a:gd name="connsiteY39" fmla="*/ 519602 h 1161397"/>
              <a:gd name="connsiteX40" fmla="*/ 2420791 w 6884912"/>
              <a:gd name="connsiteY40" fmla="*/ 492826 h 1161397"/>
              <a:gd name="connsiteX41" fmla="*/ 2489932 w 6884912"/>
              <a:gd name="connsiteY41" fmla="*/ 507864 h 1161397"/>
              <a:gd name="connsiteX42" fmla="*/ 2512917 w 6884912"/>
              <a:gd name="connsiteY42" fmla="*/ 489127 h 1161397"/>
              <a:gd name="connsiteX43" fmla="*/ 2516783 w 6884912"/>
              <a:gd name="connsiteY43" fmla="*/ 485473 h 1161397"/>
              <a:gd name="connsiteX44" fmla="*/ 2534360 w 6884912"/>
              <a:gd name="connsiteY44" fmla="*/ 480064 h 1161397"/>
              <a:gd name="connsiteX45" fmla="*/ 2536691 w 6884912"/>
              <a:gd name="connsiteY45" fmla="*/ 467018 h 1161397"/>
              <a:gd name="connsiteX46" fmla="*/ 2561265 w 6884912"/>
              <a:gd name="connsiteY46" fmla="*/ 450623 h 1161397"/>
              <a:gd name="connsiteX47" fmla="*/ 2594349 w 6884912"/>
              <a:gd name="connsiteY47" fmla="*/ 443884 h 1161397"/>
              <a:gd name="connsiteX48" fmla="*/ 2754324 w 6884912"/>
              <a:gd name="connsiteY48" fmla="*/ 424766 h 1161397"/>
              <a:gd name="connsiteX49" fmla="*/ 2848470 w 6884912"/>
              <a:gd name="connsiteY49" fmla="*/ 405966 h 1161397"/>
              <a:gd name="connsiteX50" fmla="*/ 2881772 w 6884912"/>
              <a:gd name="connsiteY50" fmla="*/ 387260 h 1161397"/>
              <a:gd name="connsiteX51" fmla="*/ 2929932 w 6884912"/>
              <a:gd name="connsiteY51" fmla="*/ 368912 h 1161397"/>
              <a:gd name="connsiteX52" fmla="*/ 3013020 w 6884912"/>
              <a:gd name="connsiteY52" fmla="*/ 327578 h 1161397"/>
              <a:gd name="connsiteX53" fmla="*/ 3222191 w 6884912"/>
              <a:gd name="connsiteY53" fmla="*/ 307887 h 1161397"/>
              <a:gd name="connsiteX54" fmla="*/ 3227953 w 6884912"/>
              <a:gd name="connsiteY54" fmla="*/ 297650 h 1161397"/>
              <a:gd name="connsiteX55" fmla="*/ 3510042 w 6884912"/>
              <a:gd name="connsiteY55" fmla="*/ 311820 h 1161397"/>
              <a:gd name="connsiteX56" fmla="*/ 3626773 w 6884912"/>
              <a:gd name="connsiteY56" fmla="*/ 290452 h 1161397"/>
              <a:gd name="connsiteX57" fmla="*/ 3666217 w 6884912"/>
              <a:gd name="connsiteY57" fmla="*/ 273255 h 1161397"/>
              <a:gd name="connsiteX58" fmla="*/ 3732427 w 6884912"/>
              <a:gd name="connsiteY58" fmla="*/ 245039 h 1161397"/>
              <a:gd name="connsiteX59" fmla="*/ 3777022 w 6884912"/>
              <a:gd name="connsiteY59" fmla="*/ 200276 h 1161397"/>
              <a:gd name="connsiteX60" fmla="*/ 3791246 w 6884912"/>
              <a:gd name="connsiteY60" fmla="*/ 189996 h 1161397"/>
              <a:gd name="connsiteX61" fmla="*/ 3819864 w 6884912"/>
              <a:gd name="connsiteY61" fmla="*/ 194605 h 1161397"/>
              <a:gd name="connsiteX62" fmla="*/ 3830398 w 6884912"/>
              <a:gd name="connsiteY62" fmla="*/ 188383 h 1161397"/>
              <a:gd name="connsiteX63" fmla="*/ 3834360 w 6884912"/>
              <a:gd name="connsiteY63" fmla="*/ 188992 h 1161397"/>
              <a:gd name="connsiteX64" fmla="*/ 3843715 w 6884912"/>
              <a:gd name="connsiteY64" fmla="*/ 188752 h 1161397"/>
              <a:gd name="connsiteX65" fmla="*/ 3842609 w 6884912"/>
              <a:gd name="connsiteY65" fmla="*/ 197386 h 1161397"/>
              <a:gd name="connsiteX66" fmla="*/ 3853961 w 6884912"/>
              <a:gd name="connsiteY66" fmla="*/ 213380 h 1161397"/>
              <a:gd name="connsiteX67" fmla="*/ 3907640 w 6884912"/>
              <a:gd name="connsiteY67" fmla="*/ 207568 h 1161397"/>
              <a:gd name="connsiteX68" fmla="*/ 3910449 w 6884912"/>
              <a:gd name="connsiteY68" fmla="*/ 197808 h 1161397"/>
              <a:gd name="connsiteX69" fmla="*/ 3917197 w 6884912"/>
              <a:gd name="connsiteY69" fmla="*/ 196121 h 1161397"/>
              <a:gd name="connsiteX70" fmla="*/ 3922400 w 6884912"/>
              <a:gd name="connsiteY70" fmla="*/ 205056 h 1161397"/>
              <a:gd name="connsiteX71" fmla="*/ 4013061 w 6884912"/>
              <a:gd name="connsiteY71" fmla="*/ 224874 h 1161397"/>
              <a:gd name="connsiteX72" fmla="*/ 4220717 w 6884912"/>
              <a:gd name="connsiteY72" fmla="*/ 192946 h 1161397"/>
              <a:gd name="connsiteX73" fmla="*/ 4228802 w 6884912"/>
              <a:gd name="connsiteY73" fmla="*/ 201468 h 1161397"/>
              <a:gd name="connsiteX74" fmla="*/ 4289361 w 6884912"/>
              <a:gd name="connsiteY74" fmla="*/ 196642 h 1161397"/>
              <a:gd name="connsiteX75" fmla="*/ 4498913 w 6884912"/>
              <a:gd name="connsiteY75" fmla="*/ 118915 h 1161397"/>
              <a:gd name="connsiteX76" fmla="*/ 4617330 w 6884912"/>
              <a:gd name="connsiteY76" fmla="*/ 111163 h 1161397"/>
              <a:gd name="connsiteX77" fmla="*/ 4659778 w 6884912"/>
              <a:gd name="connsiteY77" fmla="*/ 118219 h 1161397"/>
              <a:gd name="connsiteX78" fmla="*/ 4730870 w 6884912"/>
              <a:gd name="connsiteY78" fmla="*/ 129432 h 1161397"/>
              <a:gd name="connsiteX79" fmla="*/ 4844073 w 6884912"/>
              <a:gd name="connsiteY79" fmla="*/ 161768 h 1161397"/>
              <a:gd name="connsiteX80" fmla="*/ 4856454 w 6884912"/>
              <a:gd name="connsiteY80" fmla="*/ 130488 h 1161397"/>
              <a:gd name="connsiteX81" fmla="*/ 4920038 w 6884912"/>
              <a:gd name="connsiteY81" fmla="*/ 140418 h 1161397"/>
              <a:gd name="connsiteX82" fmla="*/ 5016639 w 6884912"/>
              <a:gd name="connsiteY82" fmla="*/ 158905 h 1161397"/>
              <a:gd name="connsiteX83" fmla="*/ 5072009 w 6884912"/>
              <a:gd name="connsiteY83" fmla="*/ 161502 h 1161397"/>
              <a:gd name="connsiteX84" fmla="*/ 5223626 w 6884912"/>
              <a:gd name="connsiteY84" fmla="*/ 177356 h 1161397"/>
              <a:gd name="connsiteX85" fmla="*/ 5375773 w 6884912"/>
              <a:gd name="connsiteY85" fmla="*/ 199913 h 1161397"/>
              <a:gd name="connsiteX86" fmla="*/ 5467502 w 6884912"/>
              <a:gd name="connsiteY86" fmla="*/ 250963 h 1161397"/>
              <a:gd name="connsiteX87" fmla="*/ 5592395 w 6884912"/>
              <a:gd name="connsiteY87" fmla="*/ 265434 h 1161397"/>
              <a:gd name="connsiteX88" fmla="*/ 5613532 w 6884912"/>
              <a:gd name="connsiteY88" fmla="*/ 273379 h 1161397"/>
              <a:gd name="connsiteX89" fmla="*/ 5642173 w 6884912"/>
              <a:gd name="connsiteY89" fmla="*/ 266904 h 1161397"/>
              <a:gd name="connsiteX90" fmla="*/ 5756910 w 6884912"/>
              <a:gd name="connsiteY90" fmla="*/ 239211 h 1161397"/>
              <a:gd name="connsiteX91" fmla="*/ 5846667 w 6884912"/>
              <a:gd name="connsiteY91" fmla="*/ 201786 h 1161397"/>
              <a:gd name="connsiteX92" fmla="*/ 5960732 w 6884912"/>
              <a:gd name="connsiteY92" fmla="*/ 220708 h 1161397"/>
              <a:gd name="connsiteX93" fmla="*/ 6029542 w 6884912"/>
              <a:gd name="connsiteY93" fmla="*/ 210339 h 1161397"/>
              <a:gd name="connsiteX94" fmla="*/ 6141123 w 6884912"/>
              <a:gd name="connsiteY94" fmla="*/ 159923 h 1161397"/>
              <a:gd name="connsiteX95" fmla="*/ 6290640 w 6884912"/>
              <a:gd name="connsiteY95" fmla="*/ 167441 h 1161397"/>
              <a:gd name="connsiteX96" fmla="*/ 6322806 w 6884912"/>
              <a:gd name="connsiteY96" fmla="*/ 213293 h 1161397"/>
              <a:gd name="connsiteX97" fmla="*/ 6380420 w 6884912"/>
              <a:gd name="connsiteY97" fmla="*/ 173195 h 1161397"/>
              <a:gd name="connsiteX98" fmla="*/ 6507891 w 6884912"/>
              <a:gd name="connsiteY98" fmla="*/ 118474 h 1161397"/>
              <a:gd name="connsiteX99" fmla="*/ 6571807 w 6884912"/>
              <a:gd name="connsiteY99" fmla="*/ 98636 h 1161397"/>
              <a:gd name="connsiteX100" fmla="*/ 6671880 w 6884912"/>
              <a:gd name="connsiteY100" fmla="*/ 82931 h 1161397"/>
              <a:gd name="connsiteX101" fmla="*/ 6702266 w 6884912"/>
              <a:gd name="connsiteY101" fmla="*/ 75470 h 1161397"/>
              <a:gd name="connsiteX102" fmla="*/ 6845802 w 6884912"/>
              <a:gd name="connsiteY102" fmla="*/ 24496 h 1161397"/>
              <a:gd name="connsiteX103" fmla="*/ 6884912 w 6884912"/>
              <a:gd name="connsiteY103"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178301 w 6884912"/>
              <a:gd name="connsiteY19" fmla="*/ 698094 h 1161397"/>
              <a:gd name="connsiteX20" fmla="*/ 1242716 w 6884912"/>
              <a:gd name="connsiteY20" fmla="*/ 698052 h 1161397"/>
              <a:gd name="connsiteX21" fmla="*/ 1299977 w 6884912"/>
              <a:gd name="connsiteY21" fmla="*/ 639196 h 1161397"/>
              <a:gd name="connsiteX22" fmla="*/ 1326190 w 6884912"/>
              <a:gd name="connsiteY22" fmla="*/ 625955 h 1161397"/>
              <a:gd name="connsiteX23" fmla="*/ 1339600 w 6884912"/>
              <a:gd name="connsiteY23" fmla="*/ 616295 h 1161397"/>
              <a:gd name="connsiteX24" fmla="*/ 1340054 w 6884912"/>
              <a:gd name="connsiteY24" fmla="*/ 614022 h 1161397"/>
              <a:gd name="connsiteX25" fmla="*/ 1391606 w 6884912"/>
              <a:gd name="connsiteY25" fmla="*/ 615229 h 1161397"/>
              <a:gd name="connsiteX26" fmla="*/ 1397565 w 6884912"/>
              <a:gd name="connsiteY26" fmla="*/ 611490 h 1161397"/>
              <a:gd name="connsiteX27" fmla="*/ 1432302 w 6884912"/>
              <a:gd name="connsiteY27" fmla="*/ 617267 h 1161397"/>
              <a:gd name="connsiteX28" fmla="*/ 1449644 w 6884912"/>
              <a:gd name="connsiteY28" fmla="*/ 617591 h 1161397"/>
              <a:gd name="connsiteX29" fmla="*/ 1455793 w 6884912"/>
              <a:gd name="connsiteY29" fmla="*/ 623174 h 1161397"/>
              <a:gd name="connsiteX30" fmla="*/ 1480758 w 6884912"/>
              <a:gd name="connsiteY30" fmla="*/ 620863 h 1161397"/>
              <a:gd name="connsiteX31" fmla="*/ 1483154 w 6884912"/>
              <a:gd name="connsiteY31" fmla="*/ 618527 h 1161397"/>
              <a:gd name="connsiteX32" fmla="*/ 1505495 w 6884912"/>
              <a:gd name="connsiteY32" fmla="*/ 624325 h 1161397"/>
              <a:gd name="connsiteX33" fmla="*/ 1526340 w 6884912"/>
              <a:gd name="connsiteY33" fmla="*/ 638496 h 1161397"/>
              <a:gd name="connsiteX34" fmla="*/ 1731986 w 6884912"/>
              <a:gd name="connsiteY34" fmla="*/ 589682 h 1161397"/>
              <a:gd name="connsiteX35" fmla="*/ 1927935 w 6884912"/>
              <a:gd name="connsiteY35" fmla="*/ 628540 h 1161397"/>
              <a:gd name="connsiteX36" fmla="*/ 2039075 w 6884912"/>
              <a:gd name="connsiteY36" fmla="*/ 599964 h 1161397"/>
              <a:gd name="connsiteX37" fmla="*/ 2066980 w 6884912"/>
              <a:gd name="connsiteY37" fmla="*/ 550413 h 1161397"/>
              <a:gd name="connsiteX38" fmla="*/ 2352236 w 6884912"/>
              <a:gd name="connsiteY38" fmla="*/ 519602 h 1161397"/>
              <a:gd name="connsiteX39" fmla="*/ 2420791 w 6884912"/>
              <a:gd name="connsiteY39" fmla="*/ 492826 h 1161397"/>
              <a:gd name="connsiteX40" fmla="*/ 2489932 w 6884912"/>
              <a:gd name="connsiteY40" fmla="*/ 507864 h 1161397"/>
              <a:gd name="connsiteX41" fmla="*/ 2512917 w 6884912"/>
              <a:gd name="connsiteY41" fmla="*/ 489127 h 1161397"/>
              <a:gd name="connsiteX42" fmla="*/ 2516783 w 6884912"/>
              <a:gd name="connsiteY42" fmla="*/ 485473 h 1161397"/>
              <a:gd name="connsiteX43" fmla="*/ 2534360 w 6884912"/>
              <a:gd name="connsiteY43" fmla="*/ 480064 h 1161397"/>
              <a:gd name="connsiteX44" fmla="*/ 2536691 w 6884912"/>
              <a:gd name="connsiteY44" fmla="*/ 467018 h 1161397"/>
              <a:gd name="connsiteX45" fmla="*/ 2561265 w 6884912"/>
              <a:gd name="connsiteY45" fmla="*/ 450623 h 1161397"/>
              <a:gd name="connsiteX46" fmla="*/ 2594349 w 6884912"/>
              <a:gd name="connsiteY46" fmla="*/ 443884 h 1161397"/>
              <a:gd name="connsiteX47" fmla="*/ 2754324 w 6884912"/>
              <a:gd name="connsiteY47" fmla="*/ 424766 h 1161397"/>
              <a:gd name="connsiteX48" fmla="*/ 2848470 w 6884912"/>
              <a:gd name="connsiteY48" fmla="*/ 405966 h 1161397"/>
              <a:gd name="connsiteX49" fmla="*/ 2881772 w 6884912"/>
              <a:gd name="connsiteY49" fmla="*/ 387260 h 1161397"/>
              <a:gd name="connsiteX50" fmla="*/ 2929932 w 6884912"/>
              <a:gd name="connsiteY50" fmla="*/ 368912 h 1161397"/>
              <a:gd name="connsiteX51" fmla="*/ 3013020 w 6884912"/>
              <a:gd name="connsiteY51" fmla="*/ 327578 h 1161397"/>
              <a:gd name="connsiteX52" fmla="*/ 3222191 w 6884912"/>
              <a:gd name="connsiteY52" fmla="*/ 307887 h 1161397"/>
              <a:gd name="connsiteX53" fmla="*/ 3227953 w 6884912"/>
              <a:gd name="connsiteY53" fmla="*/ 297650 h 1161397"/>
              <a:gd name="connsiteX54" fmla="*/ 3510042 w 6884912"/>
              <a:gd name="connsiteY54" fmla="*/ 311820 h 1161397"/>
              <a:gd name="connsiteX55" fmla="*/ 3626773 w 6884912"/>
              <a:gd name="connsiteY55" fmla="*/ 290452 h 1161397"/>
              <a:gd name="connsiteX56" fmla="*/ 3666217 w 6884912"/>
              <a:gd name="connsiteY56" fmla="*/ 273255 h 1161397"/>
              <a:gd name="connsiteX57" fmla="*/ 3732427 w 6884912"/>
              <a:gd name="connsiteY57" fmla="*/ 245039 h 1161397"/>
              <a:gd name="connsiteX58" fmla="*/ 3777022 w 6884912"/>
              <a:gd name="connsiteY58" fmla="*/ 200276 h 1161397"/>
              <a:gd name="connsiteX59" fmla="*/ 3791246 w 6884912"/>
              <a:gd name="connsiteY59" fmla="*/ 189996 h 1161397"/>
              <a:gd name="connsiteX60" fmla="*/ 3819864 w 6884912"/>
              <a:gd name="connsiteY60" fmla="*/ 194605 h 1161397"/>
              <a:gd name="connsiteX61" fmla="*/ 3830398 w 6884912"/>
              <a:gd name="connsiteY61" fmla="*/ 188383 h 1161397"/>
              <a:gd name="connsiteX62" fmla="*/ 3834360 w 6884912"/>
              <a:gd name="connsiteY62" fmla="*/ 188992 h 1161397"/>
              <a:gd name="connsiteX63" fmla="*/ 3843715 w 6884912"/>
              <a:gd name="connsiteY63" fmla="*/ 188752 h 1161397"/>
              <a:gd name="connsiteX64" fmla="*/ 3842609 w 6884912"/>
              <a:gd name="connsiteY64" fmla="*/ 197386 h 1161397"/>
              <a:gd name="connsiteX65" fmla="*/ 3853961 w 6884912"/>
              <a:gd name="connsiteY65" fmla="*/ 213380 h 1161397"/>
              <a:gd name="connsiteX66" fmla="*/ 3907640 w 6884912"/>
              <a:gd name="connsiteY66" fmla="*/ 207568 h 1161397"/>
              <a:gd name="connsiteX67" fmla="*/ 3910449 w 6884912"/>
              <a:gd name="connsiteY67" fmla="*/ 197808 h 1161397"/>
              <a:gd name="connsiteX68" fmla="*/ 3917197 w 6884912"/>
              <a:gd name="connsiteY68" fmla="*/ 196121 h 1161397"/>
              <a:gd name="connsiteX69" fmla="*/ 3922400 w 6884912"/>
              <a:gd name="connsiteY69" fmla="*/ 205056 h 1161397"/>
              <a:gd name="connsiteX70" fmla="*/ 4013061 w 6884912"/>
              <a:gd name="connsiteY70" fmla="*/ 224874 h 1161397"/>
              <a:gd name="connsiteX71" fmla="*/ 4220717 w 6884912"/>
              <a:gd name="connsiteY71" fmla="*/ 192946 h 1161397"/>
              <a:gd name="connsiteX72" fmla="*/ 4228802 w 6884912"/>
              <a:gd name="connsiteY72" fmla="*/ 201468 h 1161397"/>
              <a:gd name="connsiteX73" fmla="*/ 4289361 w 6884912"/>
              <a:gd name="connsiteY73" fmla="*/ 196642 h 1161397"/>
              <a:gd name="connsiteX74" fmla="*/ 4498913 w 6884912"/>
              <a:gd name="connsiteY74" fmla="*/ 118915 h 1161397"/>
              <a:gd name="connsiteX75" fmla="*/ 4617330 w 6884912"/>
              <a:gd name="connsiteY75" fmla="*/ 111163 h 1161397"/>
              <a:gd name="connsiteX76" fmla="*/ 4659778 w 6884912"/>
              <a:gd name="connsiteY76" fmla="*/ 118219 h 1161397"/>
              <a:gd name="connsiteX77" fmla="*/ 4730870 w 6884912"/>
              <a:gd name="connsiteY77" fmla="*/ 129432 h 1161397"/>
              <a:gd name="connsiteX78" fmla="*/ 4844073 w 6884912"/>
              <a:gd name="connsiteY78" fmla="*/ 161768 h 1161397"/>
              <a:gd name="connsiteX79" fmla="*/ 4856454 w 6884912"/>
              <a:gd name="connsiteY79" fmla="*/ 130488 h 1161397"/>
              <a:gd name="connsiteX80" fmla="*/ 4920038 w 6884912"/>
              <a:gd name="connsiteY80" fmla="*/ 140418 h 1161397"/>
              <a:gd name="connsiteX81" fmla="*/ 5016639 w 6884912"/>
              <a:gd name="connsiteY81" fmla="*/ 158905 h 1161397"/>
              <a:gd name="connsiteX82" fmla="*/ 5072009 w 6884912"/>
              <a:gd name="connsiteY82" fmla="*/ 161502 h 1161397"/>
              <a:gd name="connsiteX83" fmla="*/ 5223626 w 6884912"/>
              <a:gd name="connsiteY83" fmla="*/ 177356 h 1161397"/>
              <a:gd name="connsiteX84" fmla="*/ 5375773 w 6884912"/>
              <a:gd name="connsiteY84" fmla="*/ 199913 h 1161397"/>
              <a:gd name="connsiteX85" fmla="*/ 5467502 w 6884912"/>
              <a:gd name="connsiteY85" fmla="*/ 250963 h 1161397"/>
              <a:gd name="connsiteX86" fmla="*/ 5592395 w 6884912"/>
              <a:gd name="connsiteY86" fmla="*/ 265434 h 1161397"/>
              <a:gd name="connsiteX87" fmla="*/ 5613532 w 6884912"/>
              <a:gd name="connsiteY87" fmla="*/ 273379 h 1161397"/>
              <a:gd name="connsiteX88" fmla="*/ 5642173 w 6884912"/>
              <a:gd name="connsiteY88" fmla="*/ 266904 h 1161397"/>
              <a:gd name="connsiteX89" fmla="*/ 5756910 w 6884912"/>
              <a:gd name="connsiteY89" fmla="*/ 239211 h 1161397"/>
              <a:gd name="connsiteX90" fmla="*/ 5846667 w 6884912"/>
              <a:gd name="connsiteY90" fmla="*/ 201786 h 1161397"/>
              <a:gd name="connsiteX91" fmla="*/ 5960732 w 6884912"/>
              <a:gd name="connsiteY91" fmla="*/ 220708 h 1161397"/>
              <a:gd name="connsiteX92" fmla="*/ 6029542 w 6884912"/>
              <a:gd name="connsiteY92" fmla="*/ 210339 h 1161397"/>
              <a:gd name="connsiteX93" fmla="*/ 6141123 w 6884912"/>
              <a:gd name="connsiteY93" fmla="*/ 159923 h 1161397"/>
              <a:gd name="connsiteX94" fmla="*/ 6290640 w 6884912"/>
              <a:gd name="connsiteY94" fmla="*/ 167441 h 1161397"/>
              <a:gd name="connsiteX95" fmla="*/ 6322806 w 6884912"/>
              <a:gd name="connsiteY95" fmla="*/ 213293 h 1161397"/>
              <a:gd name="connsiteX96" fmla="*/ 6380420 w 6884912"/>
              <a:gd name="connsiteY96" fmla="*/ 173195 h 1161397"/>
              <a:gd name="connsiteX97" fmla="*/ 6507891 w 6884912"/>
              <a:gd name="connsiteY97" fmla="*/ 118474 h 1161397"/>
              <a:gd name="connsiteX98" fmla="*/ 6571807 w 6884912"/>
              <a:gd name="connsiteY98" fmla="*/ 98636 h 1161397"/>
              <a:gd name="connsiteX99" fmla="*/ 6671880 w 6884912"/>
              <a:gd name="connsiteY99" fmla="*/ 82931 h 1161397"/>
              <a:gd name="connsiteX100" fmla="*/ 6702266 w 6884912"/>
              <a:gd name="connsiteY100" fmla="*/ 75470 h 1161397"/>
              <a:gd name="connsiteX101" fmla="*/ 6845802 w 6884912"/>
              <a:gd name="connsiteY101" fmla="*/ 24496 h 1161397"/>
              <a:gd name="connsiteX102" fmla="*/ 6884912 w 6884912"/>
              <a:gd name="connsiteY102"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66947 w 6884912"/>
              <a:gd name="connsiteY16" fmla="*/ 700762 h 1161397"/>
              <a:gd name="connsiteX17" fmla="*/ 1178135 w 6884912"/>
              <a:gd name="connsiteY17" fmla="*/ 698631 h 1161397"/>
              <a:gd name="connsiteX18" fmla="*/ 1178301 w 6884912"/>
              <a:gd name="connsiteY18" fmla="*/ 698094 h 1161397"/>
              <a:gd name="connsiteX19" fmla="*/ 1242716 w 6884912"/>
              <a:gd name="connsiteY19" fmla="*/ 698052 h 1161397"/>
              <a:gd name="connsiteX20" fmla="*/ 1299977 w 6884912"/>
              <a:gd name="connsiteY20" fmla="*/ 639196 h 1161397"/>
              <a:gd name="connsiteX21" fmla="*/ 1326190 w 6884912"/>
              <a:gd name="connsiteY21" fmla="*/ 625955 h 1161397"/>
              <a:gd name="connsiteX22" fmla="*/ 1339600 w 6884912"/>
              <a:gd name="connsiteY22" fmla="*/ 616295 h 1161397"/>
              <a:gd name="connsiteX23" fmla="*/ 1340054 w 6884912"/>
              <a:gd name="connsiteY23" fmla="*/ 614022 h 1161397"/>
              <a:gd name="connsiteX24" fmla="*/ 1391606 w 6884912"/>
              <a:gd name="connsiteY24" fmla="*/ 615229 h 1161397"/>
              <a:gd name="connsiteX25" fmla="*/ 1397565 w 6884912"/>
              <a:gd name="connsiteY25" fmla="*/ 611490 h 1161397"/>
              <a:gd name="connsiteX26" fmla="*/ 1432302 w 6884912"/>
              <a:gd name="connsiteY26" fmla="*/ 617267 h 1161397"/>
              <a:gd name="connsiteX27" fmla="*/ 1449644 w 6884912"/>
              <a:gd name="connsiteY27" fmla="*/ 617591 h 1161397"/>
              <a:gd name="connsiteX28" fmla="*/ 1455793 w 6884912"/>
              <a:gd name="connsiteY28" fmla="*/ 623174 h 1161397"/>
              <a:gd name="connsiteX29" fmla="*/ 1480758 w 6884912"/>
              <a:gd name="connsiteY29" fmla="*/ 620863 h 1161397"/>
              <a:gd name="connsiteX30" fmla="*/ 1483154 w 6884912"/>
              <a:gd name="connsiteY30" fmla="*/ 618527 h 1161397"/>
              <a:gd name="connsiteX31" fmla="*/ 1505495 w 6884912"/>
              <a:gd name="connsiteY31" fmla="*/ 624325 h 1161397"/>
              <a:gd name="connsiteX32" fmla="*/ 1526340 w 6884912"/>
              <a:gd name="connsiteY32" fmla="*/ 638496 h 1161397"/>
              <a:gd name="connsiteX33" fmla="*/ 1731986 w 6884912"/>
              <a:gd name="connsiteY33" fmla="*/ 589682 h 1161397"/>
              <a:gd name="connsiteX34" fmla="*/ 1927935 w 6884912"/>
              <a:gd name="connsiteY34" fmla="*/ 628540 h 1161397"/>
              <a:gd name="connsiteX35" fmla="*/ 2039075 w 6884912"/>
              <a:gd name="connsiteY35" fmla="*/ 599964 h 1161397"/>
              <a:gd name="connsiteX36" fmla="*/ 2066980 w 6884912"/>
              <a:gd name="connsiteY36" fmla="*/ 550413 h 1161397"/>
              <a:gd name="connsiteX37" fmla="*/ 2352236 w 6884912"/>
              <a:gd name="connsiteY37" fmla="*/ 519602 h 1161397"/>
              <a:gd name="connsiteX38" fmla="*/ 2420791 w 6884912"/>
              <a:gd name="connsiteY38" fmla="*/ 492826 h 1161397"/>
              <a:gd name="connsiteX39" fmla="*/ 2489932 w 6884912"/>
              <a:gd name="connsiteY39" fmla="*/ 507864 h 1161397"/>
              <a:gd name="connsiteX40" fmla="*/ 2512917 w 6884912"/>
              <a:gd name="connsiteY40" fmla="*/ 489127 h 1161397"/>
              <a:gd name="connsiteX41" fmla="*/ 2516783 w 6884912"/>
              <a:gd name="connsiteY41" fmla="*/ 485473 h 1161397"/>
              <a:gd name="connsiteX42" fmla="*/ 2534360 w 6884912"/>
              <a:gd name="connsiteY42" fmla="*/ 480064 h 1161397"/>
              <a:gd name="connsiteX43" fmla="*/ 2536691 w 6884912"/>
              <a:gd name="connsiteY43" fmla="*/ 467018 h 1161397"/>
              <a:gd name="connsiteX44" fmla="*/ 2561265 w 6884912"/>
              <a:gd name="connsiteY44" fmla="*/ 450623 h 1161397"/>
              <a:gd name="connsiteX45" fmla="*/ 2594349 w 6884912"/>
              <a:gd name="connsiteY45" fmla="*/ 443884 h 1161397"/>
              <a:gd name="connsiteX46" fmla="*/ 2754324 w 6884912"/>
              <a:gd name="connsiteY46" fmla="*/ 424766 h 1161397"/>
              <a:gd name="connsiteX47" fmla="*/ 2848470 w 6884912"/>
              <a:gd name="connsiteY47" fmla="*/ 405966 h 1161397"/>
              <a:gd name="connsiteX48" fmla="*/ 2881772 w 6884912"/>
              <a:gd name="connsiteY48" fmla="*/ 387260 h 1161397"/>
              <a:gd name="connsiteX49" fmla="*/ 2929932 w 6884912"/>
              <a:gd name="connsiteY49" fmla="*/ 368912 h 1161397"/>
              <a:gd name="connsiteX50" fmla="*/ 3013020 w 6884912"/>
              <a:gd name="connsiteY50" fmla="*/ 327578 h 1161397"/>
              <a:gd name="connsiteX51" fmla="*/ 3222191 w 6884912"/>
              <a:gd name="connsiteY51" fmla="*/ 307887 h 1161397"/>
              <a:gd name="connsiteX52" fmla="*/ 3227953 w 6884912"/>
              <a:gd name="connsiteY52" fmla="*/ 297650 h 1161397"/>
              <a:gd name="connsiteX53" fmla="*/ 3510042 w 6884912"/>
              <a:gd name="connsiteY53" fmla="*/ 311820 h 1161397"/>
              <a:gd name="connsiteX54" fmla="*/ 3626773 w 6884912"/>
              <a:gd name="connsiteY54" fmla="*/ 290452 h 1161397"/>
              <a:gd name="connsiteX55" fmla="*/ 3666217 w 6884912"/>
              <a:gd name="connsiteY55" fmla="*/ 273255 h 1161397"/>
              <a:gd name="connsiteX56" fmla="*/ 3732427 w 6884912"/>
              <a:gd name="connsiteY56" fmla="*/ 245039 h 1161397"/>
              <a:gd name="connsiteX57" fmla="*/ 3777022 w 6884912"/>
              <a:gd name="connsiteY57" fmla="*/ 200276 h 1161397"/>
              <a:gd name="connsiteX58" fmla="*/ 3791246 w 6884912"/>
              <a:gd name="connsiteY58" fmla="*/ 189996 h 1161397"/>
              <a:gd name="connsiteX59" fmla="*/ 3819864 w 6884912"/>
              <a:gd name="connsiteY59" fmla="*/ 194605 h 1161397"/>
              <a:gd name="connsiteX60" fmla="*/ 3830398 w 6884912"/>
              <a:gd name="connsiteY60" fmla="*/ 188383 h 1161397"/>
              <a:gd name="connsiteX61" fmla="*/ 3834360 w 6884912"/>
              <a:gd name="connsiteY61" fmla="*/ 188992 h 1161397"/>
              <a:gd name="connsiteX62" fmla="*/ 3843715 w 6884912"/>
              <a:gd name="connsiteY62" fmla="*/ 188752 h 1161397"/>
              <a:gd name="connsiteX63" fmla="*/ 3842609 w 6884912"/>
              <a:gd name="connsiteY63" fmla="*/ 197386 h 1161397"/>
              <a:gd name="connsiteX64" fmla="*/ 3853961 w 6884912"/>
              <a:gd name="connsiteY64" fmla="*/ 213380 h 1161397"/>
              <a:gd name="connsiteX65" fmla="*/ 3907640 w 6884912"/>
              <a:gd name="connsiteY65" fmla="*/ 207568 h 1161397"/>
              <a:gd name="connsiteX66" fmla="*/ 3910449 w 6884912"/>
              <a:gd name="connsiteY66" fmla="*/ 197808 h 1161397"/>
              <a:gd name="connsiteX67" fmla="*/ 3917197 w 6884912"/>
              <a:gd name="connsiteY67" fmla="*/ 196121 h 1161397"/>
              <a:gd name="connsiteX68" fmla="*/ 3922400 w 6884912"/>
              <a:gd name="connsiteY68" fmla="*/ 205056 h 1161397"/>
              <a:gd name="connsiteX69" fmla="*/ 4013061 w 6884912"/>
              <a:gd name="connsiteY69" fmla="*/ 224874 h 1161397"/>
              <a:gd name="connsiteX70" fmla="*/ 4220717 w 6884912"/>
              <a:gd name="connsiteY70" fmla="*/ 192946 h 1161397"/>
              <a:gd name="connsiteX71" fmla="*/ 4228802 w 6884912"/>
              <a:gd name="connsiteY71" fmla="*/ 201468 h 1161397"/>
              <a:gd name="connsiteX72" fmla="*/ 4289361 w 6884912"/>
              <a:gd name="connsiteY72" fmla="*/ 196642 h 1161397"/>
              <a:gd name="connsiteX73" fmla="*/ 4498913 w 6884912"/>
              <a:gd name="connsiteY73" fmla="*/ 118915 h 1161397"/>
              <a:gd name="connsiteX74" fmla="*/ 4617330 w 6884912"/>
              <a:gd name="connsiteY74" fmla="*/ 111163 h 1161397"/>
              <a:gd name="connsiteX75" fmla="*/ 4659778 w 6884912"/>
              <a:gd name="connsiteY75" fmla="*/ 118219 h 1161397"/>
              <a:gd name="connsiteX76" fmla="*/ 4730870 w 6884912"/>
              <a:gd name="connsiteY76" fmla="*/ 129432 h 1161397"/>
              <a:gd name="connsiteX77" fmla="*/ 4844073 w 6884912"/>
              <a:gd name="connsiteY77" fmla="*/ 161768 h 1161397"/>
              <a:gd name="connsiteX78" fmla="*/ 4856454 w 6884912"/>
              <a:gd name="connsiteY78" fmla="*/ 130488 h 1161397"/>
              <a:gd name="connsiteX79" fmla="*/ 4920038 w 6884912"/>
              <a:gd name="connsiteY79" fmla="*/ 140418 h 1161397"/>
              <a:gd name="connsiteX80" fmla="*/ 5016639 w 6884912"/>
              <a:gd name="connsiteY80" fmla="*/ 158905 h 1161397"/>
              <a:gd name="connsiteX81" fmla="*/ 5072009 w 6884912"/>
              <a:gd name="connsiteY81" fmla="*/ 161502 h 1161397"/>
              <a:gd name="connsiteX82" fmla="*/ 5223626 w 6884912"/>
              <a:gd name="connsiteY82" fmla="*/ 177356 h 1161397"/>
              <a:gd name="connsiteX83" fmla="*/ 5375773 w 6884912"/>
              <a:gd name="connsiteY83" fmla="*/ 199913 h 1161397"/>
              <a:gd name="connsiteX84" fmla="*/ 5467502 w 6884912"/>
              <a:gd name="connsiteY84" fmla="*/ 250963 h 1161397"/>
              <a:gd name="connsiteX85" fmla="*/ 5592395 w 6884912"/>
              <a:gd name="connsiteY85" fmla="*/ 265434 h 1161397"/>
              <a:gd name="connsiteX86" fmla="*/ 5613532 w 6884912"/>
              <a:gd name="connsiteY86" fmla="*/ 273379 h 1161397"/>
              <a:gd name="connsiteX87" fmla="*/ 5642173 w 6884912"/>
              <a:gd name="connsiteY87" fmla="*/ 266904 h 1161397"/>
              <a:gd name="connsiteX88" fmla="*/ 5756910 w 6884912"/>
              <a:gd name="connsiteY88" fmla="*/ 239211 h 1161397"/>
              <a:gd name="connsiteX89" fmla="*/ 5846667 w 6884912"/>
              <a:gd name="connsiteY89" fmla="*/ 201786 h 1161397"/>
              <a:gd name="connsiteX90" fmla="*/ 5960732 w 6884912"/>
              <a:gd name="connsiteY90" fmla="*/ 220708 h 1161397"/>
              <a:gd name="connsiteX91" fmla="*/ 6029542 w 6884912"/>
              <a:gd name="connsiteY91" fmla="*/ 210339 h 1161397"/>
              <a:gd name="connsiteX92" fmla="*/ 6141123 w 6884912"/>
              <a:gd name="connsiteY92" fmla="*/ 159923 h 1161397"/>
              <a:gd name="connsiteX93" fmla="*/ 6290640 w 6884912"/>
              <a:gd name="connsiteY93" fmla="*/ 167441 h 1161397"/>
              <a:gd name="connsiteX94" fmla="*/ 6322806 w 6884912"/>
              <a:gd name="connsiteY94" fmla="*/ 213293 h 1161397"/>
              <a:gd name="connsiteX95" fmla="*/ 6380420 w 6884912"/>
              <a:gd name="connsiteY95" fmla="*/ 173195 h 1161397"/>
              <a:gd name="connsiteX96" fmla="*/ 6507891 w 6884912"/>
              <a:gd name="connsiteY96" fmla="*/ 118474 h 1161397"/>
              <a:gd name="connsiteX97" fmla="*/ 6571807 w 6884912"/>
              <a:gd name="connsiteY97" fmla="*/ 98636 h 1161397"/>
              <a:gd name="connsiteX98" fmla="*/ 6671880 w 6884912"/>
              <a:gd name="connsiteY98" fmla="*/ 82931 h 1161397"/>
              <a:gd name="connsiteX99" fmla="*/ 6702266 w 6884912"/>
              <a:gd name="connsiteY99" fmla="*/ 75470 h 1161397"/>
              <a:gd name="connsiteX100" fmla="*/ 6845802 w 6884912"/>
              <a:gd name="connsiteY100" fmla="*/ 24496 h 1161397"/>
              <a:gd name="connsiteX101" fmla="*/ 6884912 w 6884912"/>
              <a:gd name="connsiteY101"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78135 w 6884912"/>
              <a:gd name="connsiteY16" fmla="*/ 698631 h 1161397"/>
              <a:gd name="connsiteX17" fmla="*/ 1178301 w 6884912"/>
              <a:gd name="connsiteY17" fmla="*/ 698094 h 1161397"/>
              <a:gd name="connsiteX18" fmla="*/ 1242716 w 6884912"/>
              <a:gd name="connsiteY18" fmla="*/ 698052 h 1161397"/>
              <a:gd name="connsiteX19" fmla="*/ 1299977 w 6884912"/>
              <a:gd name="connsiteY19" fmla="*/ 639196 h 1161397"/>
              <a:gd name="connsiteX20" fmla="*/ 1326190 w 6884912"/>
              <a:gd name="connsiteY20" fmla="*/ 625955 h 1161397"/>
              <a:gd name="connsiteX21" fmla="*/ 1339600 w 6884912"/>
              <a:gd name="connsiteY21" fmla="*/ 616295 h 1161397"/>
              <a:gd name="connsiteX22" fmla="*/ 1340054 w 6884912"/>
              <a:gd name="connsiteY22" fmla="*/ 614022 h 1161397"/>
              <a:gd name="connsiteX23" fmla="*/ 1391606 w 6884912"/>
              <a:gd name="connsiteY23" fmla="*/ 615229 h 1161397"/>
              <a:gd name="connsiteX24" fmla="*/ 1397565 w 6884912"/>
              <a:gd name="connsiteY24" fmla="*/ 611490 h 1161397"/>
              <a:gd name="connsiteX25" fmla="*/ 1432302 w 6884912"/>
              <a:gd name="connsiteY25" fmla="*/ 617267 h 1161397"/>
              <a:gd name="connsiteX26" fmla="*/ 1449644 w 6884912"/>
              <a:gd name="connsiteY26" fmla="*/ 617591 h 1161397"/>
              <a:gd name="connsiteX27" fmla="*/ 1455793 w 6884912"/>
              <a:gd name="connsiteY27" fmla="*/ 623174 h 1161397"/>
              <a:gd name="connsiteX28" fmla="*/ 1480758 w 6884912"/>
              <a:gd name="connsiteY28" fmla="*/ 620863 h 1161397"/>
              <a:gd name="connsiteX29" fmla="*/ 1483154 w 6884912"/>
              <a:gd name="connsiteY29" fmla="*/ 618527 h 1161397"/>
              <a:gd name="connsiteX30" fmla="*/ 1505495 w 6884912"/>
              <a:gd name="connsiteY30" fmla="*/ 624325 h 1161397"/>
              <a:gd name="connsiteX31" fmla="*/ 1526340 w 6884912"/>
              <a:gd name="connsiteY31" fmla="*/ 638496 h 1161397"/>
              <a:gd name="connsiteX32" fmla="*/ 1731986 w 6884912"/>
              <a:gd name="connsiteY32" fmla="*/ 589682 h 1161397"/>
              <a:gd name="connsiteX33" fmla="*/ 1927935 w 6884912"/>
              <a:gd name="connsiteY33" fmla="*/ 628540 h 1161397"/>
              <a:gd name="connsiteX34" fmla="*/ 2039075 w 6884912"/>
              <a:gd name="connsiteY34" fmla="*/ 599964 h 1161397"/>
              <a:gd name="connsiteX35" fmla="*/ 2066980 w 6884912"/>
              <a:gd name="connsiteY35" fmla="*/ 550413 h 1161397"/>
              <a:gd name="connsiteX36" fmla="*/ 2352236 w 6884912"/>
              <a:gd name="connsiteY36" fmla="*/ 519602 h 1161397"/>
              <a:gd name="connsiteX37" fmla="*/ 2420791 w 6884912"/>
              <a:gd name="connsiteY37" fmla="*/ 492826 h 1161397"/>
              <a:gd name="connsiteX38" fmla="*/ 2489932 w 6884912"/>
              <a:gd name="connsiteY38" fmla="*/ 507864 h 1161397"/>
              <a:gd name="connsiteX39" fmla="*/ 2512917 w 6884912"/>
              <a:gd name="connsiteY39" fmla="*/ 489127 h 1161397"/>
              <a:gd name="connsiteX40" fmla="*/ 2516783 w 6884912"/>
              <a:gd name="connsiteY40" fmla="*/ 485473 h 1161397"/>
              <a:gd name="connsiteX41" fmla="*/ 2534360 w 6884912"/>
              <a:gd name="connsiteY41" fmla="*/ 480064 h 1161397"/>
              <a:gd name="connsiteX42" fmla="*/ 2536691 w 6884912"/>
              <a:gd name="connsiteY42" fmla="*/ 467018 h 1161397"/>
              <a:gd name="connsiteX43" fmla="*/ 2561265 w 6884912"/>
              <a:gd name="connsiteY43" fmla="*/ 450623 h 1161397"/>
              <a:gd name="connsiteX44" fmla="*/ 2594349 w 6884912"/>
              <a:gd name="connsiteY44" fmla="*/ 443884 h 1161397"/>
              <a:gd name="connsiteX45" fmla="*/ 2754324 w 6884912"/>
              <a:gd name="connsiteY45" fmla="*/ 424766 h 1161397"/>
              <a:gd name="connsiteX46" fmla="*/ 2848470 w 6884912"/>
              <a:gd name="connsiteY46" fmla="*/ 405966 h 1161397"/>
              <a:gd name="connsiteX47" fmla="*/ 2881772 w 6884912"/>
              <a:gd name="connsiteY47" fmla="*/ 387260 h 1161397"/>
              <a:gd name="connsiteX48" fmla="*/ 2929932 w 6884912"/>
              <a:gd name="connsiteY48" fmla="*/ 368912 h 1161397"/>
              <a:gd name="connsiteX49" fmla="*/ 3013020 w 6884912"/>
              <a:gd name="connsiteY49" fmla="*/ 327578 h 1161397"/>
              <a:gd name="connsiteX50" fmla="*/ 3222191 w 6884912"/>
              <a:gd name="connsiteY50" fmla="*/ 307887 h 1161397"/>
              <a:gd name="connsiteX51" fmla="*/ 3227953 w 6884912"/>
              <a:gd name="connsiteY51" fmla="*/ 297650 h 1161397"/>
              <a:gd name="connsiteX52" fmla="*/ 3510042 w 6884912"/>
              <a:gd name="connsiteY52" fmla="*/ 311820 h 1161397"/>
              <a:gd name="connsiteX53" fmla="*/ 3626773 w 6884912"/>
              <a:gd name="connsiteY53" fmla="*/ 290452 h 1161397"/>
              <a:gd name="connsiteX54" fmla="*/ 3666217 w 6884912"/>
              <a:gd name="connsiteY54" fmla="*/ 273255 h 1161397"/>
              <a:gd name="connsiteX55" fmla="*/ 3732427 w 6884912"/>
              <a:gd name="connsiteY55" fmla="*/ 245039 h 1161397"/>
              <a:gd name="connsiteX56" fmla="*/ 3777022 w 6884912"/>
              <a:gd name="connsiteY56" fmla="*/ 200276 h 1161397"/>
              <a:gd name="connsiteX57" fmla="*/ 3791246 w 6884912"/>
              <a:gd name="connsiteY57" fmla="*/ 189996 h 1161397"/>
              <a:gd name="connsiteX58" fmla="*/ 3819864 w 6884912"/>
              <a:gd name="connsiteY58" fmla="*/ 194605 h 1161397"/>
              <a:gd name="connsiteX59" fmla="*/ 3830398 w 6884912"/>
              <a:gd name="connsiteY59" fmla="*/ 188383 h 1161397"/>
              <a:gd name="connsiteX60" fmla="*/ 3834360 w 6884912"/>
              <a:gd name="connsiteY60" fmla="*/ 188992 h 1161397"/>
              <a:gd name="connsiteX61" fmla="*/ 3843715 w 6884912"/>
              <a:gd name="connsiteY61" fmla="*/ 188752 h 1161397"/>
              <a:gd name="connsiteX62" fmla="*/ 3842609 w 6884912"/>
              <a:gd name="connsiteY62" fmla="*/ 197386 h 1161397"/>
              <a:gd name="connsiteX63" fmla="*/ 3853961 w 6884912"/>
              <a:gd name="connsiteY63" fmla="*/ 213380 h 1161397"/>
              <a:gd name="connsiteX64" fmla="*/ 3907640 w 6884912"/>
              <a:gd name="connsiteY64" fmla="*/ 207568 h 1161397"/>
              <a:gd name="connsiteX65" fmla="*/ 3910449 w 6884912"/>
              <a:gd name="connsiteY65" fmla="*/ 197808 h 1161397"/>
              <a:gd name="connsiteX66" fmla="*/ 3917197 w 6884912"/>
              <a:gd name="connsiteY66" fmla="*/ 196121 h 1161397"/>
              <a:gd name="connsiteX67" fmla="*/ 3922400 w 6884912"/>
              <a:gd name="connsiteY67" fmla="*/ 205056 h 1161397"/>
              <a:gd name="connsiteX68" fmla="*/ 4013061 w 6884912"/>
              <a:gd name="connsiteY68" fmla="*/ 224874 h 1161397"/>
              <a:gd name="connsiteX69" fmla="*/ 4220717 w 6884912"/>
              <a:gd name="connsiteY69" fmla="*/ 192946 h 1161397"/>
              <a:gd name="connsiteX70" fmla="*/ 4228802 w 6884912"/>
              <a:gd name="connsiteY70" fmla="*/ 201468 h 1161397"/>
              <a:gd name="connsiteX71" fmla="*/ 4289361 w 6884912"/>
              <a:gd name="connsiteY71" fmla="*/ 196642 h 1161397"/>
              <a:gd name="connsiteX72" fmla="*/ 4498913 w 6884912"/>
              <a:gd name="connsiteY72" fmla="*/ 118915 h 1161397"/>
              <a:gd name="connsiteX73" fmla="*/ 4617330 w 6884912"/>
              <a:gd name="connsiteY73" fmla="*/ 111163 h 1161397"/>
              <a:gd name="connsiteX74" fmla="*/ 4659778 w 6884912"/>
              <a:gd name="connsiteY74" fmla="*/ 118219 h 1161397"/>
              <a:gd name="connsiteX75" fmla="*/ 4730870 w 6884912"/>
              <a:gd name="connsiteY75" fmla="*/ 129432 h 1161397"/>
              <a:gd name="connsiteX76" fmla="*/ 4844073 w 6884912"/>
              <a:gd name="connsiteY76" fmla="*/ 161768 h 1161397"/>
              <a:gd name="connsiteX77" fmla="*/ 4856454 w 6884912"/>
              <a:gd name="connsiteY77" fmla="*/ 130488 h 1161397"/>
              <a:gd name="connsiteX78" fmla="*/ 4920038 w 6884912"/>
              <a:gd name="connsiteY78" fmla="*/ 140418 h 1161397"/>
              <a:gd name="connsiteX79" fmla="*/ 5016639 w 6884912"/>
              <a:gd name="connsiteY79" fmla="*/ 158905 h 1161397"/>
              <a:gd name="connsiteX80" fmla="*/ 5072009 w 6884912"/>
              <a:gd name="connsiteY80" fmla="*/ 161502 h 1161397"/>
              <a:gd name="connsiteX81" fmla="*/ 5223626 w 6884912"/>
              <a:gd name="connsiteY81" fmla="*/ 177356 h 1161397"/>
              <a:gd name="connsiteX82" fmla="*/ 5375773 w 6884912"/>
              <a:gd name="connsiteY82" fmla="*/ 199913 h 1161397"/>
              <a:gd name="connsiteX83" fmla="*/ 5467502 w 6884912"/>
              <a:gd name="connsiteY83" fmla="*/ 250963 h 1161397"/>
              <a:gd name="connsiteX84" fmla="*/ 5592395 w 6884912"/>
              <a:gd name="connsiteY84" fmla="*/ 265434 h 1161397"/>
              <a:gd name="connsiteX85" fmla="*/ 5613532 w 6884912"/>
              <a:gd name="connsiteY85" fmla="*/ 273379 h 1161397"/>
              <a:gd name="connsiteX86" fmla="*/ 5642173 w 6884912"/>
              <a:gd name="connsiteY86" fmla="*/ 266904 h 1161397"/>
              <a:gd name="connsiteX87" fmla="*/ 5756910 w 6884912"/>
              <a:gd name="connsiteY87" fmla="*/ 239211 h 1161397"/>
              <a:gd name="connsiteX88" fmla="*/ 5846667 w 6884912"/>
              <a:gd name="connsiteY88" fmla="*/ 201786 h 1161397"/>
              <a:gd name="connsiteX89" fmla="*/ 5960732 w 6884912"/>
              <a:gd name="connsiteY89" fmla="*/ 220708 h 1161397"/>
              <a:gd name="connsiteX90" fmla="*/ 6029542 w 6884912"/>
              <a:gd name="connsiteY90" fmla="*/ 210339 h 1161397"/>
              <a:gd name="connsiteX91" fmla="*/ 6141123 w 6884912"/>
              <a:gd name="connsiteY91" fmla="*/ 159923 h 1161397"/>
              <a:gd name="connsiteX92" fmla="*/ 6290640 w 6884912"/>
              <a:gd name="connsiteY92" fmla="*/ 167441 h 1161397"/>
              <a:gd name="connsiteX93" fmla="*/ 6322806 w 6884912"/>
              <a:gd name="connsiteY93" fmla="*/ 213293 h 1161397"/>
              <a:gd name="connsiteX94" fmla="*/ 6380420 w 6884912"/>
              <a:gd name="connsiteY94" fmla="*/ 173195 h 1161397"/>
              <a:gd name="connsiteX95" fmla="*/ 6507891 w 6884912"/>
              <a:gd name="connsiteY95" fmla="*/ 118474 h 1161397"/>
              <a:gd name="connsiteX96" fmla="*/ 6571807 w 6884912"/>
              <a:gd name="connsiteY96" fmla="*/ 98636 h 1161397"/>
              <a:gd name="connsiteX97" fmla="*/ 6671880 w 6884912"/>
              <a:gd name="connsiteY97" fmla="*/ 82931 h 1161397"/>
              <a:gd name="connsiteX98" fmla="*/ 6702266 w 6884912"/>
              <a:gd name="connsiteY98" fmla="*/ 75470 h 1161397"/>
              <a:gd name="connsiteX99" fmla="*/ 6845802 w 6884912"/>
              <a:gd name="connsiteY99" fmla="*/ 24496 h 1161397"/>
              <a:gd name="connsiteX100" fmla="*/ 6884912 w 6884912"/>
              <a:gd name="connsiteY100"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78135 w 6884912"/>
              <a:gd name="connsiteY15" fmla="*/ 698631 h 1161397"/>
              <a:gd name="connsiteX16" fmla="*/ 1178301 w 6884912"/>
              <a:gd name="connsiteY16" fmla="*/ 698094 h 1161397"/>
              <a:gd name="connsiteX17" fmla="*/ 1242716 w 6884912"/>
              <a:gd name="connsiteY17" fmla="*/ 698052 h 1161397"/>
              <a:gd name="connsiteX18" fmla="*/ 1299977 w 6884912"/>
              <a:gd name="connsiteY18" fmla="*/ 639196 h 1161397"/>
              <a:gd name="connsiteX19" fmla="*/ 1326190 w 6884912"/>
              <a:gd name="connsiteY19" fmla="*/ 625955 h 1161397"/>
              <a:gd name="connsiteX20" fmla="*/ 1339600 w 6884912"/>
              <a:gd name="connsiteY20" fmla="*/ 616295 h 1161397"/>
              <a:gd name="connsiteX21" fmla="*/ 1340054 w 6884912"/>
              <a:gd name="connsiteY21" fmla="*/ 614022 h 1161397"/>
              <a:gd name="connsiteX22" fmla="*/ 1391606 w 6884912"/>
              <a:gd name="connsiteY22" fmla="*/ 615229 h 1161397"/>
              <a:gd name="connsiteX23" fmla="*/ 1397565 w 6884912"/>
              <a:gd name="connsiteY23" fmla="*/ 611490 h 1161397"/>
              <a:gd name="connsiteX24" fmla="*/ 1432302 w 6884912"/>
              <a:gd name="connsiteY24" fmla="*/ 617267 h 1161397"/>
              <a:gd name="connsiteX25" fmla="*/ 1449644 w 6884912"/>
              <a:gd name="connsiteY25" fmla="*/ 617591 h 1161397"/>
              <a:gd name="connsiteX26" fmla="*/ 1455793 w 6884912"/>
              <a:gd name="connsiteY26" fmla="*/ 623174 h 1161397"/>
              <a:gd name="connsiteX27" fmla="*/ 1480758 w 6884912"/>
              <a:gd name="connsiteY27" fmla="*/ 620863 h 1161397"/>
              <a:gd name="connsiteX28" fmla="*/ 1483154 w 6884912"/>
              <a:gd name="connsiteY28" fmla="*/ 618527 h 1161397"/>
              <a:gd name="connsiteX29" fmla="*/ 1505495 w 6884912"/>
              <a:gd name="connsiteY29" fmla="*/ 624325 h 1161397"/>
              <a:gd name="connsiteX30" fmla="*/ 1526340 w 6884912"/>
              <a:gd name="connsiteY30" fmla="*/ 638496 h 1161397"/>
              <a:gd name="connsiteX31" fmla="*/ 1731986 w 6884912"/>
              <a:gd name="connsiteY31" fmla="*/ 589682 h 1161397"/>
              <a:gd name="connsiteX32" fmla="*/ 1927935 w 6884912"/>
              <a:gd name="connsiteY32" fmla="*/ 628540 h 1161397"/>
              <a:gd name="connsiteX33" fmla="*/ 2039075 w 6884912"/>
              <a:gd name="connsiteY33" fmla="*/ 599964 h 1161397"/>
              <a:gd name="connsiteX34" fmla="*/ 2066980 w 6884912"/>
              <a:gd name="connsiteY34" fmla="*/ 550413 h 1161397"/>
              <a:gd name="connsiteX35" fmla="*/ 2352236 w 6884912"/>
              <a:gd name="connsiteY35" fmla="*/ 519602 h 1161397"/>
              <a:gd name="connsiteX36" fmla="*/ 2420791 w 6884912"/>
              <a:gd name="connsiteY36" fmla="*/ 492826 h 1161397"/>
              <a:gd name="connsiteX37" fmla="*/ 2489932 w 6884912"/>
              <a:gd name="connsiteY37" fmla="*/ 507864 h 1161397"/>
              <a:gd name="connsiteX38" fmla="*/ 2512917 w 6884912"/>
              <a:gd name="connsiteY38" fmla="*/ 489127 h 1161397"/>
              <a:gd name="connsiteX39" fmla="*/ 2516783 w 6884912"/>
              <a:gd name="connsiteY39" fmla="*/ 485473 h 1161397"/>
              <a:gd name="connsiteX40" fmla="*/ 2534360 w 6884912"/>
              <a:gd name="connsiteY40" fmla="*/ 480064 h 1161397"/>
              <a:gd name="connsiteX41" fmla="*/ 2536691 w 6884912"/>
              <a:gd name="connsiteY41" fmla="*/ 467018 h 1161397"/>
              <a:gd name="connsiteX42" fmla="*/ 2561265 w 6884912"/>
              <a:gd name="connsiteY42" fmla="*/ 450623 h 1161397"/>
              <a:gd name="connsiteX43" fmla="*/ 2594349 w 6884912"/>
              <a:gd name="connsiteY43" fmla="*/ 443884 h 1161397"/>
              <a:gd name="connsiteX44" fmla="*/ 2754324 w 6884912"/>
              <a:gd name="connsiteY44" fmla="*/ 424766 h 1161397"/>
              <a:gd name="connsiteX45" fmla="*/ 2848470 w 6884912"/>
              <a:gd name="connsiteY45" fmla="*/ 405966 h 1161397"/>
              <a:gd name="connsiteX46" fmla="*/ 2881772 w 6884912"/>
              <a:gd name="connsiteY46" fmla="*/ 387260 h 1161397"/>
              <a:gd name="connsiteX47" fmla="*/ 2929932 w 6884912"/>
              <a:gd name="connsiteY47" fmla="*/ 368912 h 1161397"/>
              <a:gd name="connsiteX48" fmla="*/ 3013020 w 6884912"/>
              <a:gd name="connsiteY48" fmla="*/ 327578 h 1161397"/>
              <a:gd name="connsiteX49" fmla="*/ 3222191 w 6884912"/>
              <a:gd name="connsiteY49" fmla="*/ 307887 h 1161397"/>
              <a:gd name="connsiteX50" fmla="*/ 3227953 w 6884912"/>
              <a:gd name="connsiteY50" fmla="*/ 297650 h 1161397"/>
              <a:gd name="connsiteX51" fmla="*/ 3510042 w 6884912"/>
              <a:gd name="connsiteY51" fmla="*/ 311820 h 1161397"/>
              <a:gd name="connsiteX52" fmla="*/ 3626773 w 6884912"/>
              <a:gd name="connsiteY52" fmla="*/ 290452 h 1161397"/>
              <a:gd name="connsiteX53" fmla="*/ 3666217 w 6884912"/>
              <a:gd name="connsiteY53" fmla="*/ 273255 h 1161397"/>
              <a:gd name="connsiteX54" fmla="*/ 3732427 w 6884912"/>
              <a:gd name="connsiteY54" fmla="*/ 245039 h 1161397"/>
              <a:gd name="connsiteX55" fmla="*/ 3777022 w 6884912"/>
              <a:gd name="connsiteY55" fmla="*/ 200276 h 1161397"/>
              <a:gd name="connsiteX56" fmla="*/ 3791246 w 6884912"/>
              <a:gd name="connsiteY56" fmla="*/ 189996 h 1161397"/>
              <a:gd name="connsiteX57" fmla="*/ 3819864 w 6884912"/>
              <a:gd name="connsiteY57" fmla="*/ 194605 h 1161397"/>
              <a:gd name="connsiteX58" fmla="*/ 3830398 w 6884912"/>
              <a:gd name="connsiteY58" fmla="*/ 188383 h 1161397"/>
              <a:gd name="connsiteX59" fmla="*/ 3834360 w 6884912"/>
              <a:gd name="connsiteY59" fmla="*/ 188992 h 1161397"/>
              <a:gd name="connsiteX60" fmla="*/ 3843715 w 6884912"/>
              <a:gd name="connsiteY60" fmla="*/ 188752 h 1161397"/>
              <a:gd name="connsiteX61" fmla="*/ 3842609 w 6884912"/>
              <a:gd name="connsiteY61" fmla="*/ 197386 h 1161397"/>
              <a:gd name="connsiteX62" fmla="*/ 3853961 w 6884912"/>
              <a:gd name="connsiteY62" fmla="*/ 213380 h 1161397"/>
              <a:gd name="connsiteX63" fmla="*/ 3907640 w 6884912"/>
              <a:gd name="connsiteY63" fmla="*/ 207568 h 1161397"/>
              <a:gd name="connsiteX64" fmla="*/ 3910449 w 6884912"/>
              <a:gd name="connsiteY64" fmla="*/ 197808 h 1161397"/>
              <a:gd name="connsiteX65" fmla="*/ 3917197 w 6884912"/>
              <a:gd name="connsiteY65" fmla="*/ 196121 h 1161397"/>
              <a:gd name="connsiteX66" fmla="*/ 3922400 w 6884912"/>
              <a:gd name="connsiteY66" fmla="*/ 205056 h 1161397"/>
              <a:gd name="connsiteX67" fmla="*/ 4013061 w 6884912"/>
              <a:gd name="connsiteY67" fmla="*/ 224874 h 1161397"/>
              <a:gd name="connsiteX68" fmla="*/ 4220717 w 6884912"/>
              <a:gd name="connsiteY68" fmla="*/ 192946 h 1161397"/>
              <a:gd name="connsiteX69" fmla="*/ 4228802 w 6884912"/>
              <a:gd name="connsiteY69" fmla="*/ 201468 h 1161397"/>
              <a:gd name="connsiteX70" fmla="*/ 4289361 w 6884912"/>
              <a:gd name="connsiteY70" fmla="*/ 196642 h 1161397"/>
              <a:gd name="connsiteX71" fmla="*/ 4498913 w 6884912"/>
              <a:gd name="connsiteY71" fmla="*/ 118915 h 1161397"/>
              <a:gd name="connsiteX72" fmla="*/ 4617330 w 6884912"/>
              <a:gd name="connsiteY72" fmla="*/ 111163 h 1161397"/>
              <a:gd name="connsiteX73" fmla="*/ 4659778 w 6884912"/>
              <a:gd name="connsiteY73" fmla="*/ 118219 h 1161397"/>
              <a:gd name="connsiteX74" fmla="*/ 4730870 w 6884912"/>
              <a:gd name="connsiteY74" fmla="*/ 129432 h 1161397"/>
              <a:gd name="connsiteX75" fmla="*/ 4844073 w 6884912"/>
              <a:gd name="connsiteY75" fmla="*/ 161768 h 1161397"/>
              <a:gd name="connsiteX76" fmla="*/ 4856454 w 6884912"/>
              <a:gd name="connsiteY76" fmla="*/ 130488 h 1161397"/>
              <a:gd name="connsiteX77" fmla="*/ 4920038 w 6884912"/>
              <a:gd name="connsiteY77" fmla="*/ 140418 h 1161397"/>
              <a:gd name="connsiteX78" fmla="*/ 5016639 w 6884912"/>
              <a:gd name="connsiteY78" fmla="*/ 158905 h 1161397"/>
              <a:gd name="connsiteX79" fmla="*/ 5072009 w 6884912"/>
              <a:gd name="connsiteY79" fmla="*/ 161502 h 1161397"/>
              <a:gd name="connsiteX80" fmla="*/ 5223626 w 6884912"/>
              <a:gd name="connsiteY80" fmla="*/ 177356 h 1161397"/>
              <a:gd name="connsiteX81" fmla="*/ 5375773 w 6884912"/>
              <a:gd name="connsiteY81" fmla="*/ 199913 h 1161397"/>
              <a:gd name="connsiteX82" fmla="*/ 5467502 w 6884912"/>
              <a:gd name="connsiteY82" fmla="*/ 250963 h 1161397"/>
              <a:gd name="connsiteX83" fmla="*/ 5592395 w 6884912"/>
              <a:gd name="connsiteY83" fmla="*/ 265434 h 1161397"/>
              <a:gd name="connsiteX84" fmla="*/ 5613532 w 6884912"/>
              <a:gd name="connsiteY84" fmla="*/ 273379 h 1161397"/>
              <a:gd name="connsiteX85" fmla="*/ 5642173 w 6884912"/>
              <a:gd name="connsiteY85" fmla="*/ 266904 h 1161397"/>
              <a:gd name="connsiteX86" fmla="*/ 5756910 w 6884912"/>
              <a:gd name="connsiteY86" fmla="*/ 239211 h 1161397"/>
              <a:gd name="connsiteX87" fmla="*/ 5846667 w 6884912"/>
              <a:gd name="connsiteY87" fmla="*/ 201786 h 1161397"/>
              <a:gd name="connsiteX88" fmla="*/ 5960732 w 6884912"/>
              <a:gd name="connsiteY88" fmla="*/ 220708 h 1161397"/>
              <a:gd name="connsiteX89" fmla="*/ 6029542 w 6884912"/>
              <a:gd name="connsiteY89" fmla="*/ 210339 h 1161397"/>
              <a:gd name="connsiteX90" fmla="*/ 6141123 w 6884912"/>
              <a:gd name="connsiteY90" fmla="*/ 159923 h 1161397"/>
              <a:gd name="connsiteX91" fmla="*/ 6290640 w 6884912"/>
              <a:gd name="connsiteY91" fmla="*/ 167441 h 1161397"/>
              <a:gd name="connsiteX92" fmla="*/ 6322806 w 6884912"/>
              <a:gd name="connsiteY92" fmla="*/ 213293 h 1161397"/>
              <a:gd name="connsiteX93" fmla="*/ 6380420 w 6884912"/>
              <a:gd name="connsiteY93" fmla="*/ 173195 h 1161397"/>
              <a:gd name="connsiteX94" fmla="*/ 6507891 w 6884912"/>
              <a:gd name="connsiteY94" fmla="*/ 118474 h 1161397"/>
              <a:gd name="connsiteX95" fmla="*/ 6571807 w 6884912"/>
              <a:gd name="connsiteY95" fmla="*/ 98636 h 1161397"/>
              <a:gd name="connsiteX96" fmla="*/ 6671880 w 6884912"/>
              <a:gd name="connsiteY96" fmla="*/ 82931 h 1161397"/>
              <a:gd name="connsiteX97" fmla="*/ 6702266 w 6884912"/>
              <a:gd name="connsiteY97" fmla="*/ 75470 h 1161397"/>
              <a:gd name="connsiteX98" fmla="*/ 6845802 w 6884912"/>
              <a:gd name="connsiteY98" fmla="*/ 24496 h 1161397"/>
              <a:gd name="connsiteX99" fmla="*/ 6884912 w 6884912"/>
              <a:gd name="connsiteY99"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78135 w 6884912"/>
              <a:gd name="connsiteY15" fmla="*/ 698631 h 1161397"/>
              <a:gd name="connsiteX16" fmla="*/ 1242716 w 6884912"/>
              <a:gd name="connsiteY16" fmla="*/ 698052 h 1161397"/>
              <a:gd name="connsiteX17" fmla="*/ 1299977 w 6884912"/>
              <a:gd name="connsiteY17" fmla="*/ 639196 h 1161397"/>
              <a:gd name="connsiteX18" fmla="*/ 1326190 w 6884912"/>
              <a:gd name="connsiteY18" fmla="*/ 625955 h 1161397"/>
              <a:gd name="connsiteX19" fmla="*/ 1339600 w 6884912"/>
              <a:gd name="connsiteY19" fmla="*/ 616295 h 1161397"/>
              <a:gd name="connsiteX20" fmla="*/ 1340054 w 6884912"/>
              <a:gd name="connsiteY20" fmla="*/ 614022 h 1161397"/>
              <a:gd name="connsiteX21" fmla="*/ 1391606 w 6884912"/>
              <a:gd name="connsiteY21" fmla="*/ 615229 h 1161397"/>
              <a:gd name="connsiteX22" fmla="*/ 1397565 w 6884912"/>
              <a:gd name="connsiteY22" fmla="*/ 611490 h 1161397"/>
              <a:gd name="connsiteX23" fmla="*/ 1432302 w 6884912"/>
              <a:gd name="connsiteY23" fmla="*/ 617267 h 1161397"/>
              <a:gd name="connsiteX24" fmla="*/ 1449644 w 6884912"/>
              <a:gd name="connsiteY24" fmla="*/ 617591 h 1161397"/>
              <a:gd name="connsiteX25" fmla="*/ 1455793 w 6884912"/>
              <a:gd name="connsiteY25" fmla="*/ 623174 h 1161397"/>
              <a:gd name="connsiteX26" fmla="*/ 1480758 w 6884912"/>
              <a:gd name="connsiteY26" fmla="*/ 620863 h 1161397"/>
              <a:gd name="connsiteX27" fmla="*/ 1483154 w 6884912"/>
              <a:gd name="connsiteY27" fmla="*/ 618527 h 1161397"/>
              <a:gd name="connsiteX28" fmla="*/ 1505495 w 6884912"/>
              <a:gd name="connsiteY28" fmla="*/ 624325 h 1161397"/>
              <a:gd name="connsiteX29" fmla="*/ 1526340 w 6884912"/>
              <a:gd name="connsiteY29" fmla="*/ 638496 h 1161397"/>
              <a:gd name="connsiteX30" fmla="*/ 1731986 w 6884912"/>
              <a:gd name="connsiteY30" fmla="*/ 589682 h 1161397"/>
              <a:gd name="connsiteX31" fmla="*/ 1927935 w 6884912"/>
              <a:gd name="connsiteY31" fmla="*/ 628540 h 1161397"/>
              <a:gd name="connsiteX32" fmla="*/ 2039075 w 6884912"/>
              <a:gd name="connsiteY32" fmla="*/ 599964 h 1161397"/>
              <a:gd name="connsiteX33" fmla="*/ 2066980 w 6884912"/>
              <a:gd name="connsiteY33" fmla="*/ 550413 h 1161397"/>
              <a:gd name="connsiteX34" fmla="*/ 2352236 w 6884912"/>
              <a:gd name="connsiteY34" fmla="*/ 519602 h 1161397"/>
              <a:gd name="connsiteX35" fmla="*/ 2420791 w 6884912"/>
              <a:gd name="connsiteY35" fmla="*/ 492826 h 1161397"/>
              <a:gd name="connsiteX36" fmla="*/ 2489932 w 6884912"/>
              <a:gd name="connsiteY36" fmla="*/ 507864 h 1161397"/>
              <a:gd name="connsiteX37" fmla="*/ 2512917 w 6884912"/>
              <a:gd name="connsiteY37" fmla="*/ 489127 h 1161397"/>
              <a:gd name="connsiteX38" fmla="*/ 2516783 w 6884912"/>
              <a:gd name="connsiteY38" fmla="*/ 485473 h 1161397"/>
              <a:gd name="connsiteX39" fmla="*/ 2534360 w 6884912"/>
              <a:gd name="connsiteY39" fmla="*/ 480064 h 1161397"/>
              <a:gd name="connsiteX40" fmla="*/ 2536691 w 6884912"/>
              <a:gd name="connsiteY40" fmla="*/ 467018 h 1161397"/>
              <a:gd name="connsiteX41" fmla="*/ 2561265 w 6884912"/>
              <a:gd name="connsiteY41" fmla="*/ 450623 h 1161397"/>
              <a:gd name="connsiteX42" fmla="*/ 2594349 w 6884912"/>
              <a:gd name="connsiteY42" fmla="*/ 443884 h 1161397"/>
              <a:gd name="connsiteX43" fmla="*/ 2754324 w 6884912"/>
              <a:gd name="connsiteY43" fmla="*/ 424766 h 1161397"/>
              <a:gd name="connsiteX44" fmla="*/ 2848470 w 6884912"/>
              <a:gd name="connsiteY44" fmla="*/ 405966 h 1161397"/>
              <a:gd name="connsiteX45" fmla="*/ 2881772 w 6884912"/>
              <a:gd name="connsiteY45" fmla="*/ 387260 h 1161397"/>
              <a:gd name="connsiteX46" fmla="*/ 2929932 w 6884912"/>
              <a:gd name="connsiteY46" fmla="*/ 368912 h 1161397"/>
              <a:gd name="connsiteX47" fmla="*/ 3013020 w 6884912"/>
              <a:gd name="connsiteY47" fmla="*/ 327578 h 1161397"/>
              <a:gd name="connsiteX48" fmla="*/ 3222191 w 6884912"/>
              <a:gd name="connsiteY48" fmla="*/ 307887 h 1161397"/>
              <a:gd name="connsiteX49" fmla="*/ 3227953 w 6884912"/>
              <a:gd name="connsiteY49" fmla="*/ 297650 h 1161397"/>
              <a:gd name="connsiteX50" fmla="*/ 3510042 w 6884912"/>
              <a:gd name="connsiteY50" fmla="*/ 311820 h 1161397"/>
              <a:gd name="connsiteX51" fmla="*/ 3626773 w 6884912"/>
              <a:gd name="connsiteY51" fmla="*/ 290452 h 1161397"/>
              <a:gd name="connsiteX52" fmla="*/ 3666217 w 6884912"/>
              <a:gd name="connsiteY52" fmla="*/ 273255 h 1161397"/>
              <a:gd name="connsiteX53" fmla="*/ 3732427 w 6884912"/>
              <a:gd name="connsiteY53" fmla="*/ 245039 h 1161397"/>
              <a:gd name="connsiteX54" fmla="*/ 3777022 w 6884912"/>
              <a:gd name="connsiteY54" fmla="*/ 200276 h 1161397"/>
              <a:gd name="connsiteX55" fmla="*/ 3791246 w 6884912"/>
              <a:gd name="connsiteY55" fmla="*/ 189996 h 1161397"/>
              <a:gd name="connsiteX56" fmla="*/ 3819864 w 6884912"/>
              <a:gd name="connsiteY56" fmla="*/ 194605 h 1161397"/>
              <a:gd name="connsiteX57" fmla="*/ 3830398 w 6884912"/>
              <a:gd name="connsiteY57" fmla="*/ 188383 h 1161397"/>
              <a:gd name="connsiteX58" fmla="*/ 3834360 w 6884912"/>
              <a:gd name="connsiteY58" fmla="*/ 188992 h 1161397"/>
              <a:gd name="connsiteX59" fmla="*/ 3843715 w 6884912"/>
              <a:gd name="connsiteY59" fmla="*/ 188752 h 1161397"/>
              <a:gd name="connsiteX60" fmla="*/ 3842609 w 6884912"/>
              <a:gd name="connsiteY60" fmla="*/ 197386 h 1161397"/>
              <a:gd name="connsiteX61" fmla="*/ 3853961 w 6884912"/>
              <a:gd name="connsiteY61" fmla="*/ 213380 h 1161397"/>
              <a:gd name="connsiteX62" fmla="*/ 3907640 w 6884912"/>
              <a:gd name="connsiteY62" fmla="*/ 207568 h 1161397"/>
              <a:gd name="connsiteX63" fmla="*/ 3910449 w 6884912"/>
              <a:gd name="connsiteY63" fmla="*/ 197808 h 1161397"/>
              <a:gd name="connsiteX64" fmla="*/ 3917197 w 6884912"/>
              <a:gd name="connsiteY64" fmla="*/ 196121 h 1161397"/>
              <a:gd name="connsiteX65" fmla="*/ 3922400 w 6884912"/>
              <a:gd name="connsiteY65" fmla="*/ 205056 h 1161397"/>
              <a:gd name="connsiteX66" fmla="*/ 4013061 w 6884912"/>
              <a:gd name="connsiteY66" fmla="*/ 224874 h 1161397"/>
              <a:gd name="connsiteX67" fmla="*/ 4220717 w 6884912"/>
              <a:gd name="connsiteY67" fmla="*/ 192946 h 1161397"/>
              <a:gd name="connsiteX68" fmla="*/ 4228802 w 6884912"/>
              <a:gd name="connsiteY68" fmla="*/ 201468 h 1161397"/>
              <a:gd name="connsiteX69" fmla="*/ 4289361 w 6884912"/>
              <a:gd name="connsiteY69" fmla="*/ 196642 h 1161397"/>
              <a:gd name="connsiteX70" fmla="*/ 4498913 w 6884912"/>
              <a:gd name="connsiteY70" fmla="*/ 118915 h 1161397"/>
              <a:gd name="connsiteX71" fmla="*/ 4617330 w 6884912"/>
              <a:gd name="connsiteY71" fmla="*/ 111163 h 1161397"/>
              <a:gd name="connsiteX72" fmla="*/ 4659778 w 6884912"/>
              <a:gd name="connsiteY72" fmla="*/ 118219 h 1161397"/>
              <a:gd name="connsiteX73" fmla="*/ 4730870 w 6884912"/>
              <a:gd name="connsiteY73" fmla="*/ 129432 h 1161397"/>
              <a:gd name="connsiteX74" fmla="*/ 4844073 w 6884912"/>
              <a:gd name="connsiteY74" fmla="*/ 161768 h 1161397"/>
              <a:gd name="connsiteX75" fmla="*/ 4856454 w 6884912"/>
              <a:gd name="connsiteY75" fmla="*/ 130488 h 1161397"/>
              <a:gd name="connsiteX76" fmla="*/ 4920038 w 6884912"/>
              <a:gd name="connsiteY76" fmla="*/ 140418 h 1161397"/>
              <a:gd name="connsiteX77" fmla="*/ 5016639 w 6884912"/>
              <a:gd name="connsiteY77" fmla="*/ 158905 h 1161397"/>
              <a:gd name="connsiteX78" fmla="*/ 5072009 w 6884912"/>
              <a:gd name="connsiteY78" fmla="*/ 161502 h 1161397"/>
              <a:gd name="connsiteX79" fmla="*/ 5223626 w 6884912"/>
              <a:gd name="connsiteY79" fmla="*/ 177356 h 1161397"/>
              <a:gd name="connsiteX80" fmla="*/ 5375773 w 6884912"/>
              <a:gd name="connsiteY80" fmla="*/ 199913 h 1161397"/>
              <a:gd name="connsiteX81" fmla="*/ 5467502 w 6884912"/>
              <a:gd name="connsiteY81" fmla="*/ 250963 h 1161397"/>
              <a:gd name="connsiteX82" fmla="*/ 5592395 w 6884912"/>
              <a:gd name="connsiteY82" fmla="*/ 265434 h 1161397"/>
              <a:gd name="connsiteX83" fmla="*/ 5613532 w 6884912"/>
              <a:gd name="connsiteY83" fmla="*/ 273379 h 1161397"/>
              <a:gd name="connsiteX84" fmla="*/ 5642173 w 6884912"/>
              <a:gd name="connsiteY84" fmla="*/ 266904 h 1161397"/>
              <a:gd name="connsiteX85" fmla="*/ 5756910 w 6884912"/>
              <a:gd name="connsiteY85" fmla="*/ 239211 h 1161397"/>
              <a:gd name="connsiteX86" fmla="*/ 5846667 w 6884912"/>
              <a:gd name="connsiteY86" fmla="*/ 201786 h 1161397"/>
              <a:gd name="connsiteX87" fmla="*/ 5960732 w 6884912"/>
              <a:gd name="connsiteY87" fmla="*/ 220708 h 1161397"/>
              <a:gd name="connsiteX88" fmla="*/ 6029542 w 6884912"/>
              <a:gd name="connsiteY88" fmla="*/ 210339 h 1161397"/>
              <a:gd name="connsiteX89" fmla="*/ 6141123 w 6884912"/>
              <a:gd name="connsiteY89" fmla="*/ 159923 h 1161397"/>
              <a:gd name="connsiteX90" fmla="*/ 6290640 w 6884912"/>
              <a:gd name="connsiteY90" fmla="*/ 167441 h 1161397"/>
              <a:gd name="connsiteX91" fmla="*/ 6322806 w 6884912"/>
              <a:gd name="connsiteY91" fmla="*/ 213293 h 1161397"/>
              <a:gd name="connsiteX92" fmla="*/ 6380420 w 6884912"/>
              <a:gd name="connsiteY92" fmla="*/ 173195 h 1161397"/>
              <a:gd name="connsiteX93" fmla="*/ 6507891 w 6884912"/>
              <a:gd name="connsiteY93" fmla="*/ 118474 h 1161397"/>
              <a:gd name="connsiteX94" fmla="*/ 6571807 w 6884912"/>
              <a:gd name="connsiteY94" fmla="*/ 98636 h 1161397"/>
              <a:gd name="connsiteX95" fmla="*/ 6671880 w 6884912"/>
              <a:gd name="connsiteY95" fmla="*/ 82931 h 1161397"/>
              <a:gd name="connsiteX96" fmla="*/ 6702266 w 6884912"/>
              <a:gd name="connsiteY96" fmla="*/ 75470 h 1161397"/>
              <a:gd name="connsiteX97" fmla="*/ 6845802 w 6884912"/>
              <a:gd name="connsiteY97" fmla="*/ 24496 h 1161397"/>
              <a:gd name="connsiteX98" fmla="*/ 6884912 w 6884912"/>
              <a:gd name="connsiteY98"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207847 w 6884912"/>
              <a:gd name="connsiteY15" fmla="*/ 689087 h 1161397"/>
              <a:gd name="connsiteX16" fmla="*/ 1242716 w 6884912"/>
              <a:gd name="connsiteY16" fmla="*/ 698052 h 1161397"/>
              <a:gd name="connsiteX17" fmla="*/ 1299977 w 6884912"/>
              <a:gd name="connsiteY17" fmla="*/ 639196 h 1161397"/>
              <a:gd name="connsiteX18" fmla="*/ 1326190 w 6884912"/>
              <a:gd name="connsiteY18" fmla="*/ 625955 h 1161397"/>
              <a:gd name="connsiteX19" fmla="*/ 1339600 w 6884912"/>
              <a:gd name="connsiteY19" fmla="*/ 616295 h 1161397"/>
              <a:gd name="connsiteX20" fmla="*/ 1340054 w 6884912"/>
              <a:gd name="connsiteY20" fmla="*/ 614022 h 1161397"/>
              <a:gd name="connsiteX21" fmla="*/ 1391606 w 6884912"/>
              <a:gd name="connsiteY21" fmla="*/ 615229 h 1161397"/>
              <a:gd name="connsiteX22" fmla="*/ 1397565 w 6884912"/>
              <a:gd name="connsiteY22" fmla="*/ 611490 h 1161397"/>
              <a:gd name="connsiteX23" fmla="*/ 1432302 w 6884912"/>
              <a:gd name="connsiteY23" fmla="*/ 617267 h 1161397"/>
              <a:gd name="connsiteX24" fmla="*/ 1449644 w 6884912"/>
              <a:gd name="connsiteY24" fmla="*/ 617591 h 1161397"/>
              <a:gd name="connsiteX25" fmla="*/ 1455793 w 6884912"/>
              <a:gd name="connsiteY25" fmla="*/ 623174 h 1161397"/>
              <a:gd name="connsiteX26" fmla="*/ 1480758 w 6884912"/>
              <a:gd name="connsiteY26" fmla="*/ 620863 h 1161397"/>
              <a:gd name="connsiteX27" fmla="*/ 1483154 w 6884912"/>
              <a:gd name="connsiteY27" fmla="*/ 618527 h 1161397"/>
              <a:gd name="connsiteX28" fmla="*/ 1505495 w 6884912"/>
              <a:gd name="connsiteY28" fmla="*/ 624325 h 1161397"/>
              <a:gd name="connsiteX29" fmla="*/ 1526340 w 6884912"/>
              <a:gd name="connsiteY29" fmla="*/ 638496 h 1161397"/>
              <a:gd name="connsiteX30" fmla="*/ 1731986 w 6884912"/>
              <a:gd name="connsiteY30" fmla="*/ 589682 h 1161397"/>
              <a:gd name="connsiteX31" fmla="*/ 1927935 w 6884912"/>
              <a:gd name="connsiteY31" fmla="*/ 628540 h 1161397"/>
              <a:gd name="connsiteX32" fmla="*/ 2039075 w 6884912"/>
              <a:gd name="connsiteY32" fmla="*/ 599964 h 1161397"/>
              <a:gd name="connsiteX33" fmla="*/ 2066980 w 6884912"/>
              <a:gd name="connsiteY33" fmla="*/ 550413 h 1161397"/>
              <a:gd name="connsiteX34" fmla="*/ 2352236 w 6884912"/>
              <a:gd name="connsiteY34" fmla="*/ 519602 h 1161397"/>
              <a:gd name="connsiteX35" fmla="*/ 2420791 w 6884912"/>
              <a:gd name="connsiteY35" fmla="*/ 492826 h 1161397"/>
              <a:gd name="connsiteX36" fmla="*/ 2489932 w 6884912"/>
              <a:gd name="connsiteY36" fmla="*/ 507864 h 1161397"/>
              <a:gd name="connsiteX37" fmla="*/ 2512917 w 6884912"/>
              <a:gd name="connsiteY37" fmla="*/ 489127 h 1161397"/>
              <a:gd name="connsiteX38" fmla="*/ 2516783 w 6884912"/>
              <a:gd name="connsiteY38" fmla="*/ 485473 h 1161397"/>
              <a:gd name="connsiteX39" fmla="*/ 2534360 w 6884912"/>
              <a:gd name="connsiteY39" fmla="*/ 480064 h 1161397"/>
              <a:gd name="connsiteX40" fmla="*/ 2536691 w 6884912"/>
              <a:gd name="connsiteY40" fmla="*/ 467018 h 1161397"/>
              <a:gd name="connsiteX41" fmla="*/ 2561265 w 6884912"/>
              <a:gd name="connsiteY41" fmla="*/ 450623 h 1161397"/>
              <a:gd name="connsiteX42" fmla="*/ 2594349 w 6884912"/>
              <a:gd name="connsiteY42" fmla="*/ 443884 h 1161397"/>
              <a:gd name="connsiteX43" fmla="*/ 2754324 w 6884912"/>
              <a:gd name="connsiteY43" fmla="*/ 424766 h 1161397"/>
              <a:gd name="connsiteX44" fmla="*/ 2848470 w 6884912"/>
              <a:gd name="connsiteY44" fmla="*/ 405966 h 1161397"/>
              <a:gd name="connsiteX45" fmla="*/ 2881772 w 6884912"/>
              <a:gd name="connsiteY45" fmla="*/ 387260 h 1161397"/>
              <a:gd name="connsiteX46" fmla="*/ 2929932 w 6884912"/>
              <a:gd name="connsiteY46" fmla="*/ 368912 h 1161397"/>
              <a:gd name="connsiteX47" fmla="*/ 3013020 w 6884912"/>
              <a:gd name="connsiteY47" fmla="*/ 327578 h 1161397"/>
              <a:gd name="connsiteX48" fmla="*/ 3222191 w 6884912"/>
              <a:gd name="connsiteY48" fmla="*/ 307887 h 1161397"/>
              <a:gd name="connsiteX49" fmla="*/ 3227953 w 6884912"/>
              <a:gd name="connsiteY49" fmla="*/ 297650 h 1161397"/>
              <a:gd name="connsiteX50" fmla="*/ 3510042 w 6884912"/>
              <a:gd name="connsiteY50" fmla="*/ 311820 h 1161397"/>
              <a:gd name="connsiteX51" fmla="*/ 3626773 w 6884912"/>
              <a:gd name="connsiteY51" fmla="*/ 290452 h 1161397"/>
              <a:gd name="connsiteX52" fmla="*/ 3666217 w 6884912"/>
              <a:gd name="connsiteY52" fmla="*/ 273255 h 1161397"/>
              <a:gd name="connsiteX53" fmla="*/ 3732427 w 6884912"/>
              <a:gd name="connsiteY53" fmla="*/ 245039 h 1161397"/>
              <a:gd name="connsiteX54" fmla="*/ 3777022 w 6884912"/>
              <a:gd name="connsiteY54" fmla="*/ 200276 h 1161397"/>
              <a:gd name="connsiteX55" fmla="*/ 3791246 w 6884912"/>
              <a:gd name="connsiteY55" fmla="*/ 189996 h 1161397"/>
              <a:gd name="connsiteX56" fmla="*/ 3819864 w 6884912"/>
              <a:gd name="connsiteY56" fmla="*/ 194605 h 1161397"/>
              <a:gd name="connsiteX57" fmla="*/ 3830398 w 6884912"/>
              <a:gd name="connsiteY57" fmla="*/ 188383 h 1161397"/>
              <a:gd name="connsiteX58" fmla="*/ 3834360 w 6884912"/>
              <a:gd name="connsiteY58" fmla="*/ 188992 h 1161397"/>
              <a:gd name="connsiteX59" fmla="*/ 3843715 w 6884912"/>
              <a:gd name="connsiteY59" fmla="*/ 188752 h 1161397"/>
              <a:gd name="connsiteX60" fmla="*/ 3842609 w 6884912"/>
              <a:gd name="connsiteY60" fmla="*/ 197386 h 1161397"/>
              <a:gd name="connsiteX61" fmla="*/ 3853961 w 6884912"/>
              <a:gd name="connsiteY61" fmla="*/ 213380 h 1161397"/>
              <a:gd name="connsiteX62" fmla="*/ 3907640 w 6884912"/>
              <a:gd name="connsiteY62" fmla="*/ 207568 h 1161397"/>
              <a:gd name="connsiteX63" fmla="*/ 3910449 w 6884912"/>
              <a:gd name="connsiteY63" fmla="*/ 197808 h 1161397"/>
              <a:gd name="connsiteX64" fmla="*/ 3917197 w 6884912"/>
              <a:gd name="connsiteY64" fmla="*/ 196121 h 1161397"/>
              <a:gd name="connsiteX65" fmla="*/ 3922400 w 6884912"/>
              <a:gd name="connsiteY65" fmla="*/ 205056 h 1161397"/>
              <a:gd name="connsiteX66" fmla="*/ 4013061 w 6884912"/>
              <a:gd name="connsiteY66" fmla="*/ 224874 h 1161397"/>
              <a:gd name="connsiteX67" fmla="*/ 4220717 w 6884912"/>
              <a:gd name="connsiteY67" fmla="*/ 192946 h 1161397"/>
              <a:gd name="connsiteX68" fmla="*/ 4228802 w 6884912"/>
              <a:gd name="connsiteY68" fmla="*/ 201468 h 1161397"/>
              <a:gd name="connsiteX69" fmla="*/ 4289361 w 6884912"/>
              <a:gd name="connsiteY69" fmla="*/ 196642 h 1161397"/>
              <a:gd name="connsiteX70" fmla="*/ 4498913 w 6884912"/>
              <a:gd name="connsiteY70" fmla="*/ 118915 h 1161397"/>
              <a:gd name="connsiteX71" fmla="*/ 4617330 w 6884912"/>
              <a:gd name="connsiteY71" fmla="*/ 111163 h 1161397"/>
              <a:gd name="connsiteX72" fmla="*/ 4659778 w 6884912"/>
              <a:gd name="connsiteY72" fmla="*/ 118219 h 1161397"/>
              <a:gd name="connsiteX73" fmla="*/ 4730870 w 6884912"/>
              <a:gd name="connsiteY73" fmla="*/ 129432 h 1161397"/>
              <a:gd name="connsiteX74" fmla="*/ 4844073 w 6884912"/>
              <a:gd name="connsiteY74" fmla="*/ 161768 h 1161397"/>
              <a:gd name="connsiteX75" fmla="*/ 4856454 w 6884912"/>
              <a:gd name="connsiteY75" fmla="*/ 130488 h 1161397"/>
              <a:gd name="connsiteX76" fmla="*/ 4920038 w 6884912"/>
              <a:gd name="connsiteY76" fmla="*/ 140418 h 1161397"/>
              <a:gd name="connsiteX77" fmla="*/ 5016639 w 6884912"/>
              <a:gd name="connsiteY77" fmla="*/ 158905 h 1161397"/>
              <a:gd name="connsiteX78" fmla="*/ 5072009 w 6884912"/>
              <a:gd name="connsiteY78" fmla="*/ 161502 h 1161397"/>
              <a:gd name="connsiteX79" fmla="*/ 5223626 w 6884912"/>
              <a:gd name="connsiteY79" fmla="*/ 177356 h 1161397"/>
              <a:gd name="connsiteX80" fmla="*/ 5375773 w 6884912"/>
              <a:gd name="connsiteY80" fmla="*/ 199913 h 1161397"/>
              <a:gd name="connsiteX81" fmla="*/ 5467502 w 6884912"/>
              <a:gd name="connsiteY81" fmla="*/ 250963 h 1161397"/>
              <a:gd name="connsiteX82" fmla="*/ 5592395 w 6884912"/>
              <a:gd name="connsiteY82" fmla="*/ 265434 h 1161397"/>
              <a:gd name="connsiteX83" fmla="*/ 5613532 w 6884912"/>
              <a:gd name="connsiteY83" fmla="*/ 273379 h 1161397"/>
              <a:gd name="connsiteX84" fmla="*/ 5642173 w 6884912"/>
              <a:gd name="connsiteY84" fmla="*/ 266904 h 1161397"/>
              <a:gd name="connsiteX85" fmla="*/ 5756910 w 6884912"/>
              <a:gd name="connsiteY85" fmla="*/ 239211 h 1161397"/>
              <a:gd name="connsiteX86" fmla="*/ 5846667 w 6884912"/>
              <a:gd name="connsiteY86" fmla="*/ 201786 h 1161397"/>
              <a:gd name="connsiteX87" fmla="*/ 5960732 w 6884912"/>
              <a:gd name="connsiteY87" fmla="*/ 220708 h 1161397"/>
              <a:gd name="connsiteX88" fmla="*/ 6029542 w 6884912"/>
              <a:gd name="connsiteY88" fmla="*/ 210339 h 1161397"/>
              <a:gd name="connsiteX89" fmla="*/ 6141123 w 6884912"/>
              <a:gd name="connsiteY89" fmla="*/ 159923 h 1161397"/>
              <a:gd name="connsiteX90" fmla="*/ 6290640 w 6884912"/>
              <a:gd name="connsiteY90" fmla="*/ 167441 h 1161397"/>
              <a:gd name="connsiteX91" fmla="*/ 6322806 w 6884912"/>
              <a:gd name="connsiteY91" fmla="*/ 213293 h 1161397"/>
              <a:gd name="connsiteX92" fmla="*/ 6380420 w 6884912"/>
              <a:gd name="connsiteY92" fmla="*/ 173195 h 1161397"/>
              <a:gd name="connsiteX93" fmla="*/ 6507891 w 6884912"/>
              <a:gd name="connsiteY93" fmla="*/ 118474 h 1161397"/>
              <a:gd name="connsiteX94" fmla="*/ 6571807 w 6884912"/>
              <a:gd name="connsiteY94" fmla="*/ 98636 h 1161397"/>
              <a:gd name="connsiteX95" fmla="*/ 6671880 w 6884912"/>
              <a:gd name="connsiteY95" fmla="*/ 82931 h 1161397"/>
              <a:gd name="connsiteX96" fmla="*/ 6702266 w 6884912"/>
              <a:gd name="connsiteY96" fmla="*/ 75470 h 1161397"/>
              <a:gd name="connsiteX97" fmla="*/ 6845802 w 6884912"/>
              <a:gd name="connsiteY97" fmla="*/ 24496 h 1161397"/>
              <a:gd name="connsiteX98" fmla="*/ 6884912 w 6884912"/>
              <a:gd name="connsiteY98"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7166 w 6884912"/>
              <a:gd name="connsiteY14" fmla="*/ 744338 h 1161397"/>
              <a:gd name="connsiteX15" fmla="*/ 1207847 w 6884912"/>
              <a:gd name="connsiteY15" fmla="*/ 689087 h 1161397"/>
              <a:gd name="connsiteX16" fmla="*/ 1242716 w 6884912"/>
              <a:gd name="connsiteY16" fmla="*/ 698052 h 1161397"/>
              <a:gd name="connsiteX17" fmla="*/ 1299977 w 6884912"/>
              <a:gd name="connsiteY17" fmla="*/ 639196 h 1161397"/>
              <a:gd name="connsiteX18" fmla="*/ 1326190 w 6884912"/>
              <a:gd name="connsiteY18" fmla="*/ 625955 h 1161397"/>
              <a:gd name="connsiteX19" fmla="*/ 1339600 w 6884912"/>
              <a:gd name="connsiteY19" fmla="*/ 616295 h 1161397"/>
              <a:gd name="connsiteX20" fmla="*/ 1340054 w 6884912"/>
              <a:gd name="connsiteY20" fmla="*/ 614022 h 1161397"/>
              <a:gd name="connsiteX21" fmla="*/ 1391606 w 6884912"/>
              <a:gd name="connsiteY21" fmla="*/ 615229 h 1161397"/>
              <a:gd name="connsiteX22" fmla="*/ 1397565 w 6884912"/>
              <a:gd name="connsiteY22" fmla="*/ 611490 h 1161397"/>
              <a:gd name="connsiteX23" fmla="*/ 1432302 w 6884912"/>
              <a:gd name="connsiteY23" fmla="*/ 617267 h 1161397"/>
              <a:gd name="connsiteX24" fmla="*/ 1449644 w 6884912"/>
              <a:gd name="connsiteY24" fmla="*/ 617591 h 1161397"/>
              <a:gd name="connsiteX25" fmla="*/ 1455793 w 6884912"/>
              <a:gd name="connsiteY25" fmla="*/ 623174 h 1161397"/>
              <a:gd name="connsiteX26" fmla="*/ 1480758 w 6884912"/>
              <a:gd name="connsiteY26" fmla="*/ 620863 h 1161397"/>
              <a:gd name="connsiteX27" fmla="*/ 1483154 w 6884912"/>
              <a:gd name="connsiteY27" fmla="*/ 618527 h 1161397"/>
              <a:gd name="connsiteX28" fmla="*/ 1505495 w 6884912"/>
              <a:gd name="connsiteY28" fmla="*/ 624325 h 1161397"/>
              <a:gd name="connsiteX29" fmla="*/ 1526340 w 6884912"/>
              <a:gd name="connsiteY29" fmla="*/ 638496 h 1161397"/>
              <a:gd name="connsiteX30" fmla="*/ 1731986 w 6884912"/>
              <a:gd name="connsiteY30" fmla="*/ 589682 h 1161397"/>
              <a:gd name="connsiteX31" fmla="*/ 1927935 w 6884912"/>
              <a:gd name="connsiteY31" fmla="*/ 628540 h 1161397"/>
              <a:gd name="connsiteX32" fmla="*/ 2039075 w 6884912"/>
              <a:gd name="connsiteY32" fmla="*/ 599964 h 1161397"/>
              <a:gd name="connsiteX33" fmla="*/ 2066980 w 6884912"/>
              <a:gd name="connsiteY33" fmla="*/ 550413 h 1161397"/>
              <a:gd name="connsiteX34" fmla="*/ 2352236 w 6884912"/>
              <a:gd name="connsiteY34" fmla="*/ 519602 h 1161397"/>
              <a:gd name="connsiteX35" fmla="*/ 2420791 w 6884912"/>
              <a:gd name="connsiteY35" fmla="*/ 492826 h 1161397"/>
              <a:gd name="connsiteX36" fmla="*/ 2489932 w 6884912"/>
              <a:gd name="connsiteY36" fmla="*/ 507864 h 1161397"/>
              <a:gd name="connsiteX37" fmla="*/ 2512917 w 6884912"/>
              <a:gd name="connsiteY37" fmla="*/ 489127 h 1161397"/>
              <a:gd name="connsiteX38" fmla="*/ 2516783 w 6884912"/>
              <a:gd name="connsiteY38" fmla="*/ 485473 h 1161397"/>
              <a:gd name="connsiteX39" fmla="*/ 2534360 w 6884912"/>
              <a:gd name="connsiteY39" fmla="*/ 480064 h 1161397"/>
              <a:gd name="connsiteX40" fmla="*/ 2536691 w 6884912"/>
              <a:gd name="connsiteY40" fmla="*/ 467018 h 1161397"/>
              <a:gd name="connsiteX41" fmla="*/ 2561265 w 6884912"/>
              <a:gd name="connsiteY41" fmla="*/ 450623 h 1161397"/>
              <a:gd name="connsiteX42" fmla="*/ 2594349 w 6884912"/>
              <a:gd name="connsiteY42" fmla="*/ 443884 h 1161397"/>
              <a:gd name="connsiteX43" fmla="*/ 2754324 w 6884912"/>
              <a:gd name="connsiteY43" fmla="*/ 424766 h 1161397"/>
              <a:gd name="connsiteX44" fmla="*/ 2848470 w 6884912"/>
              <a:gd name="connsiteY44" fmla="*/ 405966 h 1161397"/>
              <a:gd name="connsiteX45" fmla="*/ 2881772 w 6884912"/>
              <a:gd name="connsiteY45" fmla="*/ 387260 h 1161397"/>
              <a:gd name="connsiteX46" fmla="*/ 2929932 w 6884912"/>
              <a:gd name="connsiteY46" fmla="*/ 368912 h 1161397"/>
              <a:gd name="connsiteX47" fmla="*/ 3013020 w 6884912"/>
              <a:gd name="connsiteY47" fmla="*/ 327578 h 1161397"/>
              <a:gd name="connsiteX48" fmla="*/ 3222191 w 6884912"/>
              <a:gd name="connsiteY48" fmla="*/ 307887 h 1161397"/>
              <a:gd name="connsiteX49" fmla="*/ 3227953 w 6884912"/>
              <a:gd name="connsiteY49" fmla="*/ 297650 h 1161397"/>
              <a:gd name="connsiteX50" fmla="*/ 3510042 w 6884912"/>
              <a:gd name="connsiteY50" fmla="*/ 311820 h 1161397"/>
              <a:gd name="connsiteX51" fmla="*/ 3626773 w 6884912"/>
              <a:gd name="connsiteY51" fmla="*/ 290452 h 1161397"/>
              <a:gd name="connsiteX52" fmla="*/ 3666217 w 6884912"/>
              <a:gd name="connsiteY52" fmla="*/ 273255 h 1161397"/>
              <a:gd name="connsiteX53" fmla="*/ 3732427 w 6884912"/>
              <a:gd name="connsiteY53" fmla="*/ 245039 h 1161397"/>
              <a:gd name="connsiteX54" fmla="*/ 3777022 w 6884912"/>
              <a:gd name="connsiteY54" fmla="*/ 200276 h 1161397"/>
              <a:gd name="connsiteX55" fmla="*/ 3791246 w 6884912"/>
              <a:gd name="connsiteY55" fmla="*/ 189996 h 1161397"/>
              <a:gd name="connsiteX56" fmla="*/ 3819864 w 6884912"/>
              <a:gd name="connsiteY56" fmla="*/ 194605 h 1161397"/>
              <a:gd name="connsiteX57" fmla="*/ 3830398 w 6884912"/>
              <a:gd name="connsiteY57" fmla="*/ 188383 h 1161397"/>
              <a:gd name="connsiteX58" fmla="*/ 3834360 w 6884912"/>
              <a:gd name="connsiteY58" fmla="*/ 188992 h 1161397"/>
              <a:gd name="connsiteX59" fmla="*/ 3843715 w 6884912"/>
              <a:gd name="connsiteY59" fmla="*/ 188752 h 1161397"/>
              <a:gd name="connsiteX60" fmla="*/ 3842609 w 6884912"/>
              <a:gd name="connsiteY60" fmla="*/ 197386 h 1161397"/>
              <a:gd name="connsiteX61" fmla="*/ 3853961 w 6884912"/>
              <a:gd name="connsiteY61" fmla="*/ 213380 h 1161397"/>
              <a:gd name="connsiteX62" fmla="*/ 3907640 w 6884912"/>
              <a:gd name="connsiteY62" fmla="*/ 207568 h 1161397"/>
              <a:gd name="connsiteX63" fmla="*/ 3910449 w 6884912"/>
              <a:gd name="connsiteY63" fmla="*/ 197808 h 1161397"/>
              <a:gd name="connsiteX64" fmla="*/ 3917197 w 6884912"/>
              <a:gd name="connsiteY64" fmla="*/ 196121 h 1161397"/>
              <a:gd name="connsiteX65" fmla="*/ 3922400 w 6884912"/>
              <a:gd name="connsiteY65" fmla="*/ 205056 h 1161397"/>
              <a:gd name="connsiteX66" fmla="*/ 4013061 w 6884912"/>
              <a:gd name="connsiteY66" fmla="*/ 224874 h 1161397"/>
              <a:gd name="connsiteX67" fmla="*/ 4220717 w 6884912"/>
              <a:gd name="connsiteY67" fmla="*/ 192946 h 1161397"/>
              <a:gd name="connsiteX68" fmla="*/ 4228802 w 6884912"/>
              <a:gd name="connsiteY68" fmla="*/ 201468 h 1161397"/>
              <a:gd name="connsiteX69" fmla="*/ 4289361 w 6884912"/>
              <a:gd name="connsiteY69" fmla="*/ 196642 h 1161397"/>
              <a:gd name="connsiteX70" fmla="*/ 4498913 w 6884912"/>
              <a:gd name="connsiteY70" fmla="*/ 118915 h 1161397"/>
              <a:gd name="connsiteX71" fmla="*/ 4617330 w 6884912"/>
              <a:gd name="connsiteY71" fmla="*/ 111163 h 1161397"/>
              <a:gd name="connsiteX72" fmla="*/ 4659778 w 6884912"/>
              <a:gd name="connsiteY72" fmla="*/ 118219 h 1161397"/>
              <a:gd name="connsiteX73" fmla="*/ 4730870 w 6884912"/>
              <a:gd name="connsiteY73" fmla="*/ 129432 h 1161397"/>
              <a:gd name="connsiteX74" fmla="*/ 4844073 w 6884912"/>
              <a:gd name="connsiteY74" fmla="*/ 161768 h 1161397"/>
              <a:gd name="connsiteX75" fmla="*/ 4856454 w 6884912"/>
              <a:gd name="connsiteY75" fmla="*/ 130488 h 1161397"/>
              <a:gd name="connsiteX76" fmla="*/ 4920038 w 6884912"/>
              <a:gd name="connsiteY76" fmla="*/ 140418 h 1161397"/>
              <a:gd name="connsiteX77" fmla="*/ 5016639 w 6884912"/>
              <a:gd name="connsiteY77" fmla="*/ 158905 h 1161397"/>
              <a:gd name="connsiteX78" fmla="*/ 5072009 w 6884912"/>
              <a:gd name="connsiteY78" fmla="*/ 161502 h 1161397"/>
              <a:gd name="connsiteX79" fmla="*/ 5223626 w 6884912"/>
              <a:gd name="connsiteY79" fmla="*/ 177356 h 1161397"/>
              <a:gd name="connsiteX80" fmla="*/ 5375773 w 6884912"/>
              <a:gd name="connsiteY80" fmla="*/ 199913 h 1161397"/>
              <a:gd name="connsiteX81" fmla="*/ 5467502 w 6884912"/>
              <a:gd name="connsiteY81" fmla="*/ 250963 h 1161397"/>
              <a:gd name="connsiteX82" fmla="*/ 5592395 w 6884912"/>
              <a:gd name="connsiteY82" fmla="*/ 265434 h 1161397"/>
              <a:gd name="connsiteX83" fmla="*/ 5613532 w 6884912"/>
              <a:gd name="connsiteY83" fmla="*/ 273379 h 1161397"/>
              <a:gd name="connsiteX84" fmla="*/ 5642173 w 6884912"/>
              <a:gd name="connsiteY84" fmla="*/ 266904 h 1161397"/>
              <a:gd name="connsiteX85" fmla="*/ 5756910 w 6884912"/>
              <a:gd name="connsiteY85" fmla="*/ 239211 h 1161397"/>
              <a:gd name="connsiteX86" fmla="*/ 5846667 w 6884912"/>
              <a:gd name="connsiteY86" fmla="*/ 201786 h 1161397"/>
              <a:gd name="connsiteX87" fmla="*/ 5960732 w 6884912"/>
              <a:gd name="connsiteY87" fmla="*/ 220708 h 1161397"/>
              <a:gd name="connsiteX88" fmla="*/ 6029542 w 6884912"/>
              <a:gd name="connsiteY88" fmla="*/ 210339 h 1161397"/>
              <a:gd name="connsiteX89" fmla="*/ 6141123 w 6884912"/>
              <a:gd name="connsiteY89" fmla="*/ 159923 h 1161397"/>
              <a:gd name="connsiteX90" fmla="*/ 6290640 w 6884912"/>
              <a:gd name="connsiteY90" fmla="*/ 167441 h 1161397"/>
              <a:gd name="connsiteX91" fmla="*/ 6322806 w 6884912"/>
              <a:gd name="connsiteY91" fmla="*/ 213293 h 1161397"/>
              <a:gd name="connsiteX92" fmla="*/ 6380420 w 6884912"/>
              <a:gd name="connsiteY92" fmla="*/ 173195 h 1161397"/>
              <a:gd name="connsiteX93" fmla="*/ 6507891 w 6884912"/>
              <a:gd name="connsiteY93" fmla="*/ 118474 h 1161397"/>
              <a:gd name="connsiteX94" fmla="*/ 6571807 w 6884912"/>
              <a:gd name="connsiteY94" fmla="*/ 98636 h 1161397"/>
              <a:gd name="connsiteX95" fmla="*/ 6671880 w 6884912"/>
              <a:gd name="connsiteY95" fmla="*/ 82931 h 1161397"/>
              <a:gd name="connsiteX96" fmla="*/ 6702266 w 6884912"/>
              <a:gd name="connsiteY96" fmla="*/ 75470 h 1161397"/>
              <a:gd name="connsiteX97" fmla="*/ 6845802 w 6884912"/>
              <a:gd name="connsiteY97" fmla="*/ 24496 h 1161397"/>
              <a:gd name="connsiteX98" fmla="*/ 6884912 w 6884912"/>
              <a:gd name="connsiteY98" fmla="*/ 0 h 1161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Lst>
            <a:rect l="l" t="t" r="r" b="b"/>
            <a:pathLst>
              <a:path w="6884912" h="1161397">
                <a:moveTo>
                  <a:pt x="6884912" y="0"/>
                </a:moveTo>
                <a:lnTo>
                  <a:pt x="6884912" y="1161397"/>
                </a:lnTo>
                <a:lnTo>
                  <a:pt x="0" y="1161397"/>
                </a:lnTo>
                <a:lnTo>
                  <a:pt x="27135" y="1147460"/>
                </a:lnTo>
                <a:cubicBezTo>
                  <a:pt x="57431" y="1167048"/>
                  <a:pt x="61886" y="1088181"/>
                  <a:pt x="115388" y="1111320"/>
                </a:cubicBezTo>
                <a:cubicBezTo>
                  <a:pt x="146435" y="1096221"/>
                  <a:pt x="156823" y="1079485"/>
                  <a:pt x="213420" y="1056868"/>
                </a:cubicBezTo>
                <a:cubicBezTo>
                  <a:pt x="288217" y="1040787"/>
                  <a:pt x="383333" y="1044881"/>
                  <a:pt x="454970" y="1023343"/>
                </a:cubicBezTo>
                <a:cubicBezTo>
                  <a:pt x="440966" y="999969"/>
                  <a:pt x="571419" y="1006841"/>
                  <a:pt x="548162" y="984908"/>
                </a:cubicBezTo>
                <a:cubicBezTo>
                  <a:pt x="561321" y="956563"/>
                  <a:pt x="637415" y="1010272"/>
                  <a:pt x="651408" y="984938"/>
                </a:cubicBezTo>
                <a:cubicBezTo>
                  <a:pt x="671652" y="980952"/>
                  <a:pt x="698726" y="950833"/>
                  <a:pt x="723108" y="941904"/>
                </a:cubicBezTo>
                <a:cubicBezTo>
                  <a:pt x="760262" y="946949"/>
                  <a:pt x="757827" y="957145"/>
                  <a:pt x="797699" y="931362"/>
                </a:cubicBezTo>
                <a:cubicBezTo>
                  <a:pt x="821097" y="940623"/>
                  <a:pt x="833565" y="929189"/>
                  <a:pt x="843359" y="910894"/>
                </a:cubicBezTo>
                <a:cubicBezTo>
                  <a:pt x="887668" y="902160"/>
                  <a:pt x="919738" y="869376"/>
                  <a:pt x="965215" y="846701"/>
                </a:cubicBezTo>
                <a:cubicBezTo>
                  <a:pt x="1023081" y="848019"/>
                  <a:pt x="1036422" y="800154"/>
                  <a:pt x="1085080" y="776086"/>
                </a:cubicBezTo>
                <a:cubicBezTo>
                  <a:pt x="1140763" y="795544"/>
                  <a:pt x="1116251" y="768649"/>
                  <a:pt x="1137166" y="744338"/>
                </a:cubicBezTo>
                <a:lnTo>
                  <a:pt x="1207847" y="689087"/>
                </a:lnTo>
                <a:cubicBezTo>
                  <a:pt x="1226429" y="687736"/>
                  <a:pt x="1222409" y="707958"/>
                  <a:pt x="1242716" y="698052"/>
                </a:cubicBezTo>
                <a:cubicBezTo>
                  <a:pt x="1250387" y="668345"/>
                  <a:pt x="1318259" y="689091"/>
                  <a:pt x="1299977" y="639196"/>
                </a:cubicBezTo>
                <a:cubicBezTo>
                  <a:pt x="1323072" y="639367"/>
                  <a:pt x="1341279" y="658105"/>
                  <a:pt x="1326190" y="625955"/>
                </a:cubicBezTo>
                <a:cubicBezTo>
                  <a:pt x="1333572" y="625050"/>
                  <a:pt x="1337406" y="621362"/>
                  <a:pt x="1339600" y="616295"/>
                </a:cubicBezTo>
                <a:cubicBezTo>
                  <a:pt x="1339751" y="615537"/>
                  <a:pt x="1339903" y="614780"/>
                  <a:pt x="1340054" y="614022"/>
                </a:cubicBezTo>
                <a:lnTo>
                  <a:pt x="1391606" y="615229"/>
                </a:lnTo>
                <a:lnTo>
                  <a:pt x="1397565" y="611490"/>
                </a:lnTo>
                <a:lnTo>
                  <a:pt x="1432302" y="617267"/>
                </a:lnTo>
                <a:lnTo>
                  <a:pt x="1449644" y="617591"/>
                </a:lnTo>
                <a:lnTo>
                  <a:pt x="1455793" y="623174"/>
                </a:lnTo>
                <a:cubicBezTo>
                  <a:pt x="1461744" y="626151"/>
                  <a:pt x="1469373" y="626493"/>
                  <a:pt x="1480758" y="620863"/>
                </a:cubicBezTo>
                <a:lnTo>
                  <a:pt x="1483154" y="618527"/>
                </a:lnTo>
                <a:lnTo>
                  <a:pt x="1505495" y="624325"/>
                </a:lnTo>
                <a:cubicBezTo>
                  <a:pt x="1512992" y="627532"/>
                  <a:pt x="1520025" y="632078"/>
                  <a:pt x="1526340" y="638496"/>
                </a:cubicBezTo>
                <a:cubicBezTo>
                  <a:pt x="1586113" y="586768"/>
                  <a:pt x="1659006" y="610309"/>
                  <a:pt x="1731986" y="589682"/>
                </a:cubicBezTo>
                <a:cubicBezTo>
                  <a:pt x="1750397" y="523106"/>
                  <a:pt x="1896056" y="573257"/>
                  <a:pt x="1927935" y="628540"/>
                </a:cubicBezTo>
                <a:cubicBezTo>
                  <a:pt x="1912854" y="559823"/>
                  <a:pt x="2112261" y="676347"/>
                  <a:pt x="2039075" y="599964"/>
                </a:cubicBezTo>
                <a:cubicBezTo>
                  <a:pt x="2066036" y="601198"/>
                  <a:pt x="2086366" y="569532"/>
                  <a:pt x="2066980" y="550413"/>
                </a:cubicBezTo>
                <a:cubicBezTo>
                  <a:pt x="2155364" y="582582"/>
                  <a:pt x="2259548" y="514786"/>
                  <a:pt x="2352236" y="519602"/>
                </a:cubicBezTo>
                <a:cubicBezTo>
                  <a:pt x="2388450" y="459394"/>
                  <a:pt x="2373298" y="511682"/>
                  <a:pt x="2420791" y="492826"/>
                </a:cubicBezTo>
                <a:cubicBezTo>
                  <a:pt x="2417962" y="542563"/>
                  <a:pt x="2475071" y="455098"/>
                  <a:pt x="2489932" y="507864"/>
                </a:cubicBezTo>
                <a:cubicBezTo>
                  <a:pt x="2498105" y="502761"/>
                  <a:pt x="2505553" y="496153"/>
                  <a:pt x="2512917" y="489127"/>
                </a:cubicBezTo>
                <a:lnTo>
                  <a:pt x="2516783" y="485473"/>
                </a:lnTo>
                <a:lnTo>
                  <a:pt x="2534360" y="480064"/>
                </a:lnTo>
                <a:lnTo>
                  <a:pt x="2536691" y="467018"/>
                </a:lnTo>
                <a:lnTo>
                  <a:pt x="2561265" y="450623"/>
                </a:lnTo>
                <a:cubicBezTo>
                  <a:pt x="2570872" y="446262"/>
                  <a:pt x="2581686" y="443655"/>
                  <a:pt x="2594349" y="443884"/>
                </a:cubicBezTo>
                <a:cubicBezTo>
                  <a:pt x="2640435" y="464638"/>
                  <a:pt x="2696955" y="396361"/>
                  <a:pt x="2754324" y="424766"/>
                </a:cubicBezTo>
                <a:cubicBezTo>
                  <a:pt x="2775130" y="430896"/>
                  <a:pt x="2837731" y="423458"/>
                  <a:pt x="2848470" y="405966"/>
                </a:cubicBezTo>
                <a:cubicBezTo>
                  <a:pt x="2861295" y="401100"/>
                  <a:pt x="2876936" y="405309"/>
                  <a:pt x="2881772" y="387260"/>
                </a:cubicBezTo>
                <a:cubicBezTo>
                  <a:pt x="2890299" y="365261"/>
                  <a:pt x="2938134" y="392997"/>
                  <a:pt x="2929932" y="368912"/>
                </a:cubicBezTo>
                <a:cubicBezTo>
                  <a:pt x="2963844" y="387799"/>
                  <a:pt x="2986550" y="341223"/>
                  <a:pt x="3013020" y="327578"/>
                </a:cubicBezTo>
                <a:cubicBezTo>
                  <a:pt x="3061730" y="317407"/>
                  <a:pt x="3186369" y="312875"/>
                  <a:pt x="3222191" y="307887"/>
                </a:cubicBezTo>
                <a:cubicBezTo>
                  <a:pt x="3223593" y="304249"/>
                  <a:pt x="3179978" y="296995"/>
                  <a:pt x="3227953" y="297650"/>
                </a:cubicBezTo>
                <a:cubicBezTo>
                  <a:pt x="3275928" y="298306"/>
                  <a:pt x="3443572" y="313020"/>
                  <a:pt x="3510042" y="311820"/>
                </a:cubicBezTo>
                <a:cubicBezTo>
                  <a:pt x="3585274" y="306641"/>
                  <a:pt x="3525753" y="258887"/>
                  <a:pt x="3626773" y="290452"/>
                </a:cubicBezTo>
                <a:cubicBezTo>
                  <a:pt x="3633124" y="269835"/>
                  <a:pt x="3644693" y="267134"/>
                  <a:pt x="3666217" y="273255"/>
                </a:cubicBezTo>
                <a:cubicBezTo>
                  <a:pt x="3702502" y="269310"/>
                  <a:pt x="3690563" y="221720"/>
                  <a:pt x="3732427" y="245039"/>
                </a:cubicBezTo>
                <a:cubicBezTo>
                  <a:pt x="3720985" y="220241"/>
                  <a:pt x="3798776" y="224539"/>
                  <a:pt x="3777022" y="200276"/>
                </a:cubicBezTo>
                <a:cubicBezTo>
                  <a:pt x="3781759" y="193499"/>
                  <a:pt x="3786499" y="190723"/>
                  <a:pt x="3791246" y="189996"/>
                </a:cubicBezTo>
                <a:cubicBezTo>
                  <a:pt x="3800740" y="188542"/>
                  <a:pt x="3810265" y="195284"/>
                  <a:pt x="3819864" y="194605"/>
                </a:cubicBezTo>
                <a:lnTo>
                  <a:pt x="3830398" y="188383"/>
                </a:lnTo>
                <a:lnTo>
                  <a:pt x="3834360" y="188992"/>
                </a:lnTo>
                <a:lnTo>
                  <a:pt x="3843715" y="188752"/>
                </a:lnTo>
                <a:lnTo>
                  <a:pt x="3842609" y="197386"/>
                </a:lnTo>
                <a:cubicBezTo>
                  <a:pt x="3840673" y="205638"/>
                  <a:pt x="3839248" y="214671"/>
                  <a:pt x="3853961" y="213380"/>
                </a:cubicBezTo>
                <a:cubicBezTo>
                  <a:pt x="3884396" y="206569"/>
                  <a:pt x="3895082" y="241941"/>
                  <a:pt x="3907640" y="207568"/>
                </a:cubicBezTo>
                <a:lnTo>
                  <a:pt x="3910449" y="197808"/>
                </a:lnTo>
                <a:lnTo>
                  <a:pt x="3917197" y="196121"/>
                </a:lnTo>
                <a:cubicBezTo>
                  <a:pt x="3920833" y="196372"/>
                  <a:pt x="3922919" y="198717"/>
                  <a:pt x="3922400" y="205056"/>
                </a:cubicBezTo>
                <a:cubicBezTo>
                  <a:pt x="3950680" y="178467"/>
                  <a:pt x="3984062" y="218098"/>
                  <a:pt x="4013061" y="224874"/>
                </a:cubicBezTo>
                <a:cubicBezTo>
                  <a:pt x="4062781" y="222856"/>
                  <a:pt x="4184760" y="196847"/>
                  <a:pt x="4220717" y="192946"/>
                </a:cubicBezTo>
                <a:cubicBezTo>
                  <a:pt x="4222964" y="196132"/>
                  <a:pt x="4225687" y="199002"/>
                  <a:pt x="4228802" y="201468"/>
                </a:cubicBezTo>
                <a:cubicBezTo>
                  <a:pt x="4246898" y="215792"/>
                  <a:pt x="4274013" y="213632"/>
                  <a:pt x="4289361" y="196642"/>
                </a:cubicBezTo>
                <a:cubicBezTo>
                  <a:pt x="4363212" y="140627"/>
                  <a:pt x="4433598" y="135488"/>
                  <a:pt x="4498913" y="118915"/>
                </a:cubicBezTo>
                <a:cubicBezTo>
                  <a:pt x="4573135" y="105586"/>
                  <a:pt x="4527062" y="166416"/>
                  <a:pt x="4617330" y="111163"/>
                </a:cubicBezTo>
                <a:cubicBezTo>
                  <a:pt x="4628518" y="129608"/>
                  <a:pt x="4640397" y="129405"/>
                  <a:pt x="4659778" y="118219"/>
                </a:cubicBezTo>
                <a:cubicBezTo>
                  <a:pt x="4695929" y="113193"/>
                  <a:pt x="4695958" y="162259"/>
                  <a:pt x="4730870" y="129432"/>
                </a:cubicBezTo>
                <a:cubicBezTo>
                  <a:pt x="4761586" y="136690"/>
                  <a:pt x="4823142" y="161592"/>
                  <a:pt x="4844073" y="161768"/>
                </a:cubicBezTo>
                <a:cubicBezTo>
                  <a:pt x="4870797" y="164132"/>
                  <a:pt x="4827288" y="135164"/>
                  <a:pt x="4856454" y="130488"/>
                </a:cubicBezTo>
                <a:cubicBezTo>
                  <a:pt x="4892086" y="129553"/>
                  <a:pt x="4889263" y="81477"/>
                  <a:pt x="4920038" y="140418"/>
                </a:cubicBezTo>
                <a:cubicBezTo>
                  <a:pt x="4956358" y="122308"/>
                  <a:pt x="4965108" y="149263"/>
                  <a:pt x="5016639" y="158905"/>
                </a:cubicBezTo>
                <a:cubicBezTo>
                  <a:pt x="5037063" y="141828"/>
                  <a:pt x="5054534" y="147986"/>
                  <a:pt x="5072009" y="161502"/>
                </a:cubicBezTo>
                <a:cubicBezTo>
                  <a:pt x="5121260" y="153653"/>
                  <a:pt x="5167555" y="172635"/>
                  <a:pt x="5223626" y="177356"/>
                </a:cubicBezTo>
                <a:cubicBezTo>
                  <a:pt x="5282824" y="155243"/>
                  <a:pt x="5315859" y="195041"/>
                  <a:pt x="5375773" y="199913"/>
                </a:cubicBezTo>
                <a:cubicBezTo>
                  <a:pt x="5432511" y="156218"/>
                  <a:pt x="5417550" y="256036"/>
                  <a:pt x="5467502" y="250963"/>
                </a:cubicBezTo>
                <a:cubicBezTo>
                  <a:pt x="5547124" y="209975"/>
                  <a:pt x="5467171" y="283839"/>
                  <a:pt x="5592395" y="265434"/>
                </a:cubicBezTo>
                <a:cubicBezTo>
                  <a:pt x="5599201" y="258867"/>
                  <a:pt x="5614752" y="264706"/>
                  <a:pt x="5613532" y="273379"/>
                </a:cubicBezTo>
                <a:cubicBezTo>
                  <a:pt x="5621390" y="270408"/>
                  <a:pt x="5639720" y="253173"/>
                  <a:pt x="5642173" y="266904"/>
                </a:cubicBezTo>
                <a:cubicBezTo>
                  <a:pt x="5682296" y="267049"/>
                  <a:pt x="5721812" y="257513"/>
                  <a:pt x="5756910" y="239211"/>
                </a:cubicBezTo>
                <a:cubicBezTo>
                  <a:pt x="5834998" y="260050"/>
                  <a:pt x="5790596" y="197229"/>
                  <a:pt x="5846667" y="201786"/>
                </a:cubicBezTo>
                <a:cubicBezTo>
                  <a:pt x="5892444" y="227312"/>
                  <a:pt x="5908324" y="204527"/>
                  <a:pt x="5960732" y="220708"/>
                </a:cubicBezTo>
                <a:cubicBezTo>
                  <a:pt x="5977124" y="175349"/>
                  <a:pt x="6009640" y="223654"/>
                  <a:pt x="6029542" y="210339"/>
                </a:cubicBezTo>
                <a:cubicBezTo>
                  <a:pt x="6063108" y="261420"/>
                  <a:pt x="6107411" y="160034"/>
                  <a:pt x="6141123" y="159923"/>
                </a:cubicBezTo>
                <a:cubicBezTo>
                  <a:pt x="6198068" y="167749"/>
                  <a:pt x="6260628" y="219715"/>
                  <a:pt x="6290640" y="167441"/>
                </a:cubicBezTo>
                <a:cubicBezTo>
                  <a:pt x="6295193" y="188689"/>
                  <a:pt x="6290494" y="217816"/>
                  <a:pt x="6322806" y="213293"/>
                </a:cubicBezTo>
                <a:cubicBezTo>
                  <a:pt x="6337769" y="214252"/>
                  <a:pt x="6349573" y="188998"/>
                  <a:pt x="6380420" y="173195"/>
                </a:cubicBezTo>
                <a:cubicBezTo>
                  <a:pt x="6420580" y="151473"/>
                  <a:pt x="6513519" y="179296"/>
                  <a:pt x="6507891" y="118474"/>
                </a:cubicBezTo>
                <a:cubicBezTo>
                  <a:pt x="6519398" y="82452"/>
                  <a:pt x="6571830" y="137398"/>
                  <a:pt x="6571807" y="98636"/>
                </a:cubicBezTo>
                <a:cubicBezTo>
                  <a:pt x="6594702" y="123421"/>
                  <a:pt x="6634676" y="82071"/>
                  <a:pt x="6671880" y="82931"/>
                </a:cubicBezTo>
                <a:cubicBezTo>
                  <a:pt x="6678855" y="65407"/>
                  <a:pt x="6687415" y="66196"/>
                  <a:pt x="6702266" y="75470"/>
                </a:cubicBezTo>
                <a:cubicBezTo>
                  <a:pt x="6747004" y="78450"/>
                  <a:pt x="6798307" y="53072"/>
                  <a:pt x="6845802" y="24496"/>
                </a:cubicBezTo>
                <a:lnTo>
                  <a:pt x="6884912"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4669039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448230CC-0C02-AF80-91A7-0DF34F915FEE}"/>
              </a:ext>
            </a:extLst>
          </p:cNvPr>
          <p:cNvPicPr>
            <a:picLocks noGrp="1" noChangeAspect="1"/>
          </p:cNvPicPr>
          <p:nvPr>
            <p:ph idx="1"/>
          </p:nvPr>
        </p:nvPicPr>
        <p:blipFill>
          <a:blip r:embed="rId2"/>
          <a:stretch>
            <a:fillRect/>
          </a:stretch>
        </p:blipFill>
        <p:spPr>
          <a:xfrm>
            <a:off x="430341" y="428979"/>
            <a:ext cx="10162341" cy="5479344"/>
          </a:xfrm>
        </p:spPr>
      </p:pic>
    </p:spTree>
    <p:extLst>
      <p:ext uri="{BB962C8B-B14F-4D97-AF65-F5344CB8AC3E}">
        <p14:creationId xmlns:p14="http://schemas.microsoft.com/office/powerpoint/2010/main" val="256086161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8AFBC2-F5DA-E228-3A26-7A47E85BCADD}"/>
              </a:ext>
            </a:extLst>
          </p:cNvPr>
          <p:cNvSpPr>
            <a:spLocks noGrp="1"/>
          </p:cNvSpPr>
          <p:nvPr>
            <p:ph type="title"/>
          </p:nvPr>
        </p:nvSpPr>
        <p:spPr>
          <a:xfrm>
            <a:off x="1330517" y="191912"/>
            <a:ext cx="9810604" cy="1216024"/>
          </a:xfrm>
        </p:spPr>
        <p:txBody>
          <a:bodyPr/>
          <a:lstStyle/>
          <a:p>
            <a:pPr algn="ctr"/>
            <a:r>
              <a:rPr lang="en-GB" dirty="0"/>
              <a:t>Co-production and NPT</a:t>
            </a:r>
          </a:p>
        </p:txBody>
      </p:sp>
      <p:pic>
        <p:nvPicPr>
          <p:cNvPr id="5" name="Content Placeholder 4">
            <a:extLst>
              <a:ext uri="{FF2B5EF4-FFF2-40B4-BE49-F238E27FC236}">
                <a16:creationId xmlns:a16="http://schemas.microsoft.com/office/drawing/2014/main" id="{8EA4D3AA-5302-3B8C-C13F-22CB4496B2D9}"/>
              </a:ext>
            </a:extLst>
          </p:cNvPr>
          <p:cNvPicPr>
            <a:picLocks noGrp="1" noChangeAspect="1"/>
          </p:cNvPicPr>
          <p:nvPr>
            <p:ph idx="1"/>
          </p:nvPr>
        </p:nvPicPr>
        <p:blipFill>
          <a:blip r:embed="rId2"/>
          <a:stretch>
            <a:fillRect/>
          </a:stretch>
        </p:blipFill>
        <p:spPr>
          <a:xfrm>
            <a:off x="1330517" y="1679751"/>
            <a:ext cx="8724946" cy="4721480"/>
          </a:xfrm>
        </p:spPr>
      </p:pic>
    </p:spTree>
    <p:extLst>
      <p:ext uri="{BB962C8B-B14F-4D97-AF65-F5344CB8AC3E}">
        <p14:creationId xmlns:p14="http://schemas.microsoft.com/office/powerpoint/2010/main" val="185077077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1DBA1C-7C1B-4CB8-CA57-D430BC7645CB}"/>
              </a:ext>
            </a:extLst>
          </p:cNvPr>
          <p:cNvSpPr>
            <a:spLocks noGrp="1"/>
          </p:cNvSpPr>
          <p:nvPr>
            <p:ph type="title"/>
          </p:nvPr>
        </p:nvSpPr>
        <p:spPr/>
        <p:txBody>
          <a:bodyPr/>
          <a:lstStyle/>
          <a:p>
            <a:r>
              <a:rPr lang="en-GB" dirty="0"/>
              <a:t>NPT public Partnership Strategy </a:t>
            </a:r>
          </a:p>
        </p:txBody>
      </p:sp>
      <p:sp>
        <p:nvSpPr>
          <p:cNvPr id="3" name="Content Placeholder 2">
            <a:extLst>
              <a:ext uri="{FF2B5EF4-FFF2-40B4-BE49-F238E27FC236}">
                <a16:creationId xmlns:a16="http://schemas.microsoft.com/office/drawing/2014/main" id="{0D7BDA41-429B-5A9F-F2D1-79BBB5B058A2}"/>
              </a:ext>
            </a:extLst>
          </p:cNvPr>
          <p:cNvSpPr>
            <a:spLocks noGrp="1"/>
          </p:cNvSpPr>
          <p:nvPr>
            <p:ph idx="1"/>
          </p:nvPr>
        </p:nvSpPr>
        <p:spPr>
          <a:xfrm>
            <a:off x="349956" y="1825624"/>
            <a:ext cx="10511527" cy="4428753"/>
          </a:xfrm>
        </p:spPr>
        <p:txBody>
          <a:bodyPr>
            <a:normAutofit/>
          </a:bodyPr>
          <a:lstStyle/>
          <a:p>
            <a:pPr marL="0" indent="0">
              <a:buNone/>
            </a:pPr>
            <a:r>
              <a:rPr lang="en-GB" dirty="0"/>
              <a:t>NPT council has produced a 5 years partnership strategy from 2023-2028 and supports the priorities of the area by: </a:t>
            </a:r>
          </a:p>
          <a:p>
            <a:pPr marL="0" indent="0">
              <a:buNone/>
            </a:pPr>
            <a:endParaRPr lang="en-GB" dirty="0"/>
          </a:p>
          <a:p>
            <a:pPr marL="0" indent="0">
              <a:buNone/>
            </a:pPr>
            <a:r>
              <a:rPr lang="en-GB" dirty="0"/>
              <a:t>Promote awareness among local people of the council's functions and how to become members</a:t>
            </a:r>
          </a:p>
          <a:p>
            <a:pPr marL="0" indent="0">
              <a:buNone/>
            </a:pPr>
            <a:r>
              <a:rPr lang="en-GB" dirty="0"/>
              <a:t>Facilitate access for local people to information about council decisions;</a:t>
            </a:r>
          </a:p>
          <a:p>
            <a:pPr marL="0" indent="0">
              <a:buNone/>
            </a:pPr>
            <a:r>
              <a:rPr lang="en-GB" dirty="0"/>
              <a:t>Promote and facilitate representations </a:t>
            </a:r>
          </a:p>
          <a:p>
            <a:pPr marL="0" indent="0">
              <a:buNone/>
            </a:pPr>
            <a:r>
              <a:rPr lang="en-GB" dirty="0"/>
              <a:t>Provide arrangements to bring views of the public to the attention of overview and scrutiny committees;</a:t>
            </a:r>
          </a:p>
          <a:p>
            <a:pPr marL="0" indent="0">
              <a:buNone/>
            </a:pPr>
            <a:r>
              <a:rPr lang="en-GB" dirty="0"/>
              <a:t>Promote awareness among councillors of the benefits of using social media</a:t>
            </a:r>
          </a:p>
          <a:p>
            <a:pPr marL="0" indent="0">
              <a:buNone/>
            </a:pPr>
            <a:r>
              <a:rPr lang="en-GB" dirty="0"/>
              <a:t>(NPT Council, 2023) </a:t>
            </a:r>
          </a:p>
        </p:txBody>
      </p:sp>
    </p:spTree>
    <p:extLst>
      <p:ext uri="{BB962C8B-B14F-4D97-AF65-F5344CB8AC3E}">
        <p14:creationId xmlns:p14="http://schemas.microsoft.com/office/powerpoint/2010/main" val="233717424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821940F-7A1D-4ACC-85B4-A932898A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BAB0BC72-1C3A-421F-AB0A-D480DA93F9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228763" cy="6858000"/>
          </a:xfrm>
          <a:custGeom>
            <a:avLst/>
            <a:gdLst>
              <a:gd name="connsiteX0" fmla="*/ 0 w 7228763"/>
              <a:gd name="connsiteY0" fmla="*/ 0 h 6858000"/>
              <a:gd name="connsiteX1" fmla="*/ 501961 w 7228763"/>
              <a:gd name="connsiteY1" fmla="*/ 0 h 6858000"/>
              <a:gd name="connsiteX2" fmla="*/ 723901 w 7228763"/>
              <a:gd name="connsiteY2" fmla="*/ 0 h 6858000"/>
              <a:gd name="connsiteX3" fmla="*/ 7228583 w 7228763"/>
              <a:gd name="connsiteY3" fmla="*/ 0 h 6858000"/>
              <a:gd name="connsiteX4" fmla="*/ 7228763 w 7228763"/>
              <a:gd name="connsiteY4" fmla="*/ 1 h 6858000"/>
              <a:gd name="connsiteX5" fmla="*/ 7221350 w 7228763"/>
              <a:gd name="connsiteY5" fmla="*/ 30700 h 6858000"/>
              <a:gd name="connsiteX6" fmla="*/ 7199900 w 7228763"/>
              <a:gd name="connsiteY6" fmla="*/ 310025 h 6858000"/>
              <a:gd name="connsiteX7" fmla="*/ 7214938 w 7228763"/>
              <a:gd name="connsiteY7" fmla="*/ 443960 h 6858000"/>
              <a:gd name="connsiteX8" fmla="*/ 7174238 w 7228763"/>
              <a:gd name="connsiteY8" fmla="*/ 642659 h 6858000"/>
              <a:gd name="connsiteX9" fmla="*/ 7166213 w 7228763"/>
              <a:gd name="connsiteY9" fmla="*/ 673307 h 6858000"/>
              <a:gd name="connsiteX10" fmla="*/ 7128963 w 7228763"/>
              <a:gd name="connsiteY10" fmla="*/ 839641 h 6858000"/>
              <a:gd name="connsiteX11" fmla="*/ 7066183 w 7228763"/>
              <a:gd name="connsiteY11" fmla="*/ 958357 h 6858000"/>
              <a:gd name="connsiteX12" fmla="*/ 7070620 w 7228763"/>
              <a:gd name="connsiteY12" fmla="*/ 963398 h 6858000"/>
              <a:gd name="connsiteX13" fmla="*/ 7022851 w 7228763"/>
              <a:gd name="connsiteY13" fmla="*/ 1117169 h 6858000"/>
              <a:gd name="connsiteX14" fmla="*/ 7019920 w 7228763"/>
              <a:gd name="connsiteY14" fmla="*/ 1144352 h 6858000"/>
              <a:gd name="connsiteX15" fmla="*/ 7021476 w 7228763"/>
              <a:gd name="connsiteY15" fmla="*/ 1164484 h 6858000"/>
              <a:gd name="connsiteX16" fmla="*/ 7005576 w 7228763"/>
              <a:gd name="connsiteY16" fmla="*/ 1213829 h 6858000"/>
              <a:gd name="connsiteX17" fmla="*/ 6970919 w 7228763"/>
              <a:gd name="connsiteY17" fmla="*/ 1294823 h 6858000"/>
              <a:gd name="connsiteX18" fmla="*/ 6965413 w 7228763"/>
              <a:gd name="connsiteY18" fmla="*/ 1312193 h 6858000"/>
              <a:gd name="connsiteX19" fmla="*/ 6968106 w 7228763"/>
              <a:gd name="connsiteY19" fmla="*/ 1327626 h 6858000"/>
              <a:gd name="connsiteX20" fmla="*/ 6975202 w 7228763"/>
              <a:gd name="connsiteY20" fmla="*/ 1331644 h 6858000"/>
              <a:gd name="connsiteX21" fmla="*/ 6973366 w 7228763"/>
              <a:gd name="connsiteY21" fmla="*/ 1341276 h 6858000"/>
              <a:gd name="connsiteX22" fmla="*/ 6974428 w 7228763"/>
              <a:gd name="connsiteY22" fmla="*/ 1343945 h 6858000"/>
              <a:gd name="connsiteX23" fmla="*/ 6978971 w 7228763"/>
              <a:gd name="connsiteY23" fmla="*/ 1359134 h 6858000"/>
              <a:gd name="connsiteX24" fmla="*/ 6946335 w 7228763"/>
              <a:gd name="connsiteY24" fmla="*/ 1427803 h 6858000"/>
              <a:gd name="connsiteX25" fmla="*/ 6907208 w 7228763"/>
              <a:gd name="connsiteY25" fmla="*/ 1540278 h 6858000"/>
              <a:gd name="connsiteX26" fmla="*/ 6901698 w 7228763"/>
              <a:gd name="connsiteY26" fmla="*/ 1547262 h 6858000"/>
              <a:gd name="connsiteX27" fmla="*/ 6902877 w 7228763"/>
              <a:gd name="connsiteY27" fmla="*/ 1577056 h 6858000"/>
              <a:gd name="connsiteX28" fmla="*/ 6904067 w 7228763"/>
              <a:gd name="connsiteY28" fmla="*/ 1595898 h 6858000"/>
              <a:gd name="connsiteX29" fmla="*/ 6891817 w 7228763"/>
              <a:gd name="connsiteY29" fmla="*/ 1703726 h 6858000"/>
              <a:gd name="connsiteX30" fmla="*/ 6898520 w 7228763"/>
              <a:gd name="connsiteY30" fmla="*/ 1809535 h 6858000"/>
              <a:gd name="connsiteX31" fmla="*/ 6897783 w 7228763"/>
              <a:gd name="connsiteY31" fmla="*/ 2018310 h 6858000"/>
              <a:gd name="connsiteX32" fmla="*/ 6887647 w 7228763"/>
              <a:gd name="connsiteY32" fmla="*/ 2071355 h 6858000"/>
              <a:gd name="connsiteX33" fmla="*/ 6888952 w 7228763"/>
              <a:gd name="connsiteY33" fmla="*/ 2141166 h 6858000"/>
              <a:gd name="connsiteX34" fmla="*/ 6887101 w 7228763"/>
              <a:gd name="connsiteY34" fmla="*/ 2154548 h 6858000"/>
              <a:gd name="connsiteX35" fmla="*/ 6880519 w 7228763"/>
              <a:gd name="connsiteY35" fmla="*/ 2158153 h 6858000"/>
              <a:gd name="connsiteX36" fmla="*/ 6873389 w 7228763"/>
              <a:gd name="connsiteY36" fmla="*/ 2178174 h 6858000"/>
              <a:gd name="connsiteX37" fmla="*/ 6871679 w 7228763"/>
              <a:gd name="connsiteY37" fmla="*/ 2202858 h 6858000"/>
              <a:gd name="connsiteX38" fmla="*/ 6870321 w 7228763"/>
              <a:gd name="connsiteY38" fmla="*/ 2320214 h 6858000"/>
              <a:gd name="connsiteX39" fmla="*/ 6857787 w 7228763"/>
              <a:gd name="connsiteY39" fmla="*/ 2417011 h 6858000"/>
              <a:gd name="connsiteX40" fmla="*/ 6850905 w 7228763"/>
              <a:gd name="connsiteY40" fmla="*/ 2454207 h 6858000"/>
              <a:gd name="connsiteX41" fmla="*/ 6848900 w 7228763"/>
              <a:gd name="connsiteY41" fmla="*/ 2487203 h 6858000"/>
              <a:gd name="connsiteX42" fmla="*/ 6837487 w 7228763"/>
              <a:gd name="connsiteY42" fmla="*/ 2512282 h 6858000"/>
              <a:gd name="connsiteX43" fmla="*/ 6838494 w 7228763"/>
              <a:gd name="connsiteY43" fmla="*/ 2514318 h 6858000"/>
              <a:gd name="connsiteX44" fmla="*/ 6863982 w 7228763"/>
              <a:gd name="connsiteY44" fmla="*/ 2574334 h 6858000"/>
              <a:gd name="connsiteX45" fmla="*/ 6862893 w 7228763"/>
              <a:gd name="connsiteY45" fmla="*/ 2579877 h 6858000"/>
              <a:gd name="connsiteX46" fmla="*/ 6863047 w 7228763"/>
              <a:gd name="connsiteY46" fmla="*/ 2608928 h 6858000"/>
              <a:gd name="connsiteX47" fmla="*/ 6862462 w 7228763"/>
              <a:gd name="connsiteY47" fmla="*/ 2613111 h 6858000"/>
              <a:gd name="connsiteX48" fmla="*/ 6854084 w 7228763"/>
              <a:gd name="connsiteY48" fmla="*/ 2621996 h 6858000"/>
              <a:gd name="connsiteX49" fmla="*/ 6856559 w 7228763"/>
              <a:gd name="connsiteY49" fmla="*/ 2634265 h 6858000"/>
              <a:gd name="connsiteX50" fmla="*/ 6847985 w 7228763"/>
              <a:gd name="connsiteY50" fmla="*/ 2647237 h 6858000"/>
              <a:gd name="connsiteX51" fmla="*/ 6854115 w 7228763"/>
              <a:gd name="connsiteY51" fmla="*/ 2650786 h 6858000"/>
              <a:gd name="connsiteX52" fmla="*/ 6859942 w 7228763"/>
              <a:gd name="connsiteY52" fmla="*/ 2661993 h 6858000"/>
              <a:gd name="connsiteX53" fmla="*/ 6851884 w 7228763"/>
              <a:gd name="connsiteY53" fmla="*/ 2670949 h 6858000"/>
              <a:gd name="connsiteX54" fmla="*/ 6846115 w 7228763"/>
              <a:gd name="connsiteY54" fmla="*/ 2690255 h 6858000"/>
              <a:gd name="connsiteX55" fmla="*/ 6846964 w 7228763"/>
              <a:gd name="connsiteY55" fmla="*/ 2695683 h 6858000"/>
              <a:gd name="connsiteX56" fmla="*/ 6836011 w 7228763"/>
              <a:gd name="connsiteY56" fmla="*/ 2713964 h 6858000"/>
              <a:gd name="connsiteX57" fmla="*/ 6830478 w 7228763"/>
              <a:gd name="connsiteY57" fmla="*/ 2730175 h 6858000"/>
              <a:gd name="connsiteX58" fmla="*/ 6841091 w 7228763"/>
              <a:gd name="connsiteY58" fmla="*/ 2763497 h 6858000"/>
              <a:gd name="connsiteX59" fmla="*/ 6803520 w 7228763"/>
              <a:gd name="connsiteY59" fmla="*/ 3051539 h 6858000"/>
              <a:gd name="connsiteX60" fmla="*/ 6733280 w 7228763"/>
              <a:gd name="connsiteY60" fmla="*/ 3335396 h 6858000"/>
              <a:gd name="connsiteX61" fmla="*/ 6735884 w 7228763"/>
              <a:gd name="connsiteY61" fmla="*/ 3456509 h 6858000"/>
              <a:gd name="connsiteX62" fmla="*/ 6715764 w 7228763"/>
              <a:gd name="connsiteY62" fmla="*/ 3531827 h 6858000"/>
              <a:gd name="connsiteX63" fmla="*/ 6730329 w 7228763"/>
              <a:gd name="connsiteY63" fmla="*/ 3570877 h 6858000"/>
              <a:gd name="connsiteX64" fmla="*/ 6727426 w 7228763"/>
              <a:gd name="connsiteY64" fmla="*/ 3583849 h 6858000"/>
              <a:gd name="connsiteX65" fmla="*/ 6718706 w 7228763"/>
              <a:gd name="connsiteY65" fmla="*/ 3592763 h 6858000"/>
              <a:gd name="connsiteX66" fmla="*/ 6693350 w 7228763"/>
              <a:gd name="connsiteY66" fmla="*/ 3653485 h 6858000"/>
              <a:gd name="connsiteX67" fmla="*/ 6685983 w 7228763"/>
              <a:gd name="connsiteY67" fmla="*/ 3670528 h 6858000"/>
              <a:gd name="connsiteX68" fmla="*/ 6687033 w 7228763"/>
              <a:gd name="connsiteY68" fmla="*/ 3685990 h 6858000"/>
              <a:gd name="connsiteX69" fmla="*/ 6693711 w 7228763"/>
              <a:gd name="connsiteY69" fmla="*/ 3690283 h 6858000"/>
              <a:gd name="connsiteX70" fmla="*/ 6690843 w 7228763"/>
              <a:gd name="connsiteY70" fmla="*/ 3699787 h 6858000"/>
              <a:gd name="connsiteX71" fmla="*/ 6691624 w 7228763"/>
              <a:gd name="connsiteY71" fmla="*/ 3702486 h 6858000"/>
              <a:gd name="connsiteX72" fmla="*/ 6694549 w 7228763"/>
              <a:gd name="connsiteY72" fmla="*/ 3717784 h 6858000"/>
              <a:gd name="connsiteX73" fmla="*/ 6662489 w 7228763"/>
              <a:gd name="connsiteY73" fmla="*/ 3746229 h 6858000"/>
              <a:gd name="connsiteX74" fmla="*/ 6575429 w 7228763"/>
              <a:gd name="connsiteY74" fmla="*/ 3924910 h 6858000"/>
              <a:gd name="connsiteX75" fmla="*/ 6538994 w 7228763"/>
              <a:gd name="connsiteY75" fmla="*/ 3989353 h 6858000"/>
              <a:gd name="connsiteX76" fmla="*/ 6535698 w 7228763"/>
              <a:gd name="connsiteY76" fmla="*/ 4033899 h 6858000"/>
              <a:gd name="connsiteX77" fmla="*/ 6527053 w 7228763"/>
              <a:gd name="connsiteY77" fmla="*/ 4142250 h 6858000"/>
              <a:gd name="connsiteX78" fmla="*/ 6501843 w 7228763"/>
              <a:gd name="connsiteY78" fmla="*/ 4329442 h 6858000"/>
              <a:gd name="connsiteX79" fmla="*/ 6489841 w 7228763"/>
              <a:gd name="connsiteY79" fmla="*/ 4456184 h 6858000"/>
              <a:gd name="connsiteX80" fmla="*/ 6482918 w 7228763"/>
              <a:gd name="connsiteY80" fmla="*/ 4468478 h 6858000"/>
              <a:gd name="connsiteX81" fmla="*/ 6484019 w 7228763"/>
              <a:gd name="connsiteY81" fmla="*/ 4469862 h 6858000"/>
              <a:gd name="connsiteX82" fmla="*/ 6481759 w 7228763"/>
              <a:gd name="connsiteY82" fmla="*/ 4483797 h 6858000"/>
              <a:gd name="connsiteX83" fmla="*/ 6477370 w 7228763"/>
              <a:gd name="connsiteY83" fmla="*/ 4487091 h 6858000"/>
              <a:gd name="connsiteX84" fmla="*/ 6474598 w 7228763"/>
              <a:gd name="connsiteY84" fmla="*/ 4496728 h 6858000"/>
              <a:gd name="connsiteX85" fmla="*/ 6465848 w 7228763"/>
              <a:gd name="connsiteY85" fmla="*/ 4515918 h 6858000"/>
              <a:gd name="connsiteX86" fmla="*/ 6467296 w 7228763"/>
              <a:gd name="connsiteY86" fmla="*/ 4519316 h 6858000"/>
              <a:gd name="connsiteX87" fmla="*/ 6458903 w 7228763"/>
              <a:gd name="connsiteY87" fmla="*/ 4547957 h 6858000"/>
              <a:gd name="connsiteX88" fmla="*/ 6460248 w 7228763"/>
              <a:gd name="connsiteY88" fmla="*/ 4548262 h 6858000"/>
              <a:gd name="connsiteX89" fmla="*/ 6464276 w 7228763"/>
              <a:gd name="connsiteY89" fmla="*/ 4555939 h 6858000"/>
              <a:gd name="connsiteX90" fmla="*/ 6468635 w 7228763"/>
              <a:gd name="connsiteY90" fmla="*/ 4570815 h 6858000"/>
              <a:gd name="connsiteX91" fmla="*/ 6488206 w 7228763"/>
              <a:gd name="connsiteY91" fmla="*/ 4633846 h 6858000"/>
              <a:gd name="connsiteX92" fmla="*/ 6487272 w 7228763"/>
              <a:gd name="connsiteY92" fmla="*/ 4639816 h 6858000"/>
              <a:gd name="connsiteX93" fmla="*/ 6487581 w 7228763"/>
              <a:gd name="connsiteY93" fmla="*/ 4639923 h 6858000"/>
              <a:gd name="connsiteX94" fmla="*/ 6487249 w 7228763"/>
              <a:gd name="connsiteY94" fmla="*/ 4646192 h 6858000"/>
              <a:gd name="connsiteX95" fmla="*/ 6485570 w 7228763"/>
              <a:gd name="connsiteY95" fmla="*/ 4650706 h 6858000"/>
              <a:gd name="connsiteX96" fmla="*/ 6483759 w 7228763"/>
              <a:gd name="connsiteY96" fmla="*/ 4662290 h 6858000"/>
              <a:gd name="connsiteX97" fmla="*/ 6485315 w 7228763"/>
              <a:gd name="connsiteY97" fmla="*/ 4666180 h 6858000"/>
              <a:gd name="connsiteX98" fmla="*/ 6489077 w 7228763"/>
              <a:gd name="connsiteY98" fmla="*/ 4667585 h 6858000"/>
              <a:gd name="connsiteX99" fmla="*/ 6488467 w 7228763"/>
              <a:gd name="connsiteY99" fmla="*/ 4668660 h 6858000"/>
              <a:gd name="connsiteX100" fmla="*/ 6496179 w 7228763"/>
              <a:gd name="connsiteY100" fmla="*/ 4689807 h 6858000"/>
              <a:gd name="connsiteX101" fmla="*/ 6500957 w 7228763"/>
              <a:gd name="connsiteY101" fmla="*/ 4737890 h 6858000"/>
              <a:gd name="connsiteX102" fmla="*/ 6498641 w 7228763"/>
              <a:gd name="connsiteY102" fmla="*/ 4765657 h 6858000"/>
              <a:gd name="connsiteX103" fmla="*/ 6497829 w 7228763"/>
              <a:gd name="connsiteY103" fmla="*/ 4841463 h 6858000"/>
              <a:gd name="connsiteX104" fmla="*/ 6521578 w 7228763"/>
              <a:gd name="connsiteY104" fmla="*/ 4969863 h 6858000"/>
              <a:gd name="connsiteX105" fmla="*/ 6518695 w 7228763"/>
              <a:gd name="connsiteY105" fmla="*/ 4974028 h 6858000"/>
              <a:gd name="connsiteX106" fmla="*/ 6516513 w 7228763"/>
              <a:gd name="connsiteY106" fmla="*/ 4980318 h 6858000"/>
              <a:gd name="connsiteX107" fmla="*/ 6516763 w 7228763"/>
              <a:gd name="connsiteY107" fmla="*/ 4980501 h 6858000"/>
              <a:gd name="connsiteX108" fmla="*/ 6514121 w 7228763"/>
              <a:gd name="connsiteY108" fmla="*/ 4986338 h 6858000"/>
              <a:gd name="connsiteX109" fmla="*/ 6511173 w 7228763"/>
              <a:gd name="connsiteY109" fmla="*/ 4991296 h 6858000"/>
              <a:gd name="connsiteX110" fmla="*/ 6546537 w 7228763"/>
              <a:gd name="connsiteY110" fmla="*/ 5076895 h 6858000"/>
              <a:gd name="connsiteX111" fmla="*/ 6544581 w 7228763"/>
              <a:gd name="connsiteY111" fmla="*/ 5081568 h 6858000"/>
              <a:gd name="connsiteX112" fmla="*/ 6543750 w 7228763"/>
              <a:gd name="connsiteY112" fmla="*/ 5088173 h 6858000"/>
              <a:gd name="connsiteX113" fmla="*/ 6544034 w 7228763"/>
              <a:gd name="connsiteY113" fmla="*/ 5088300 h 6858000"/>
              <a:gd name="connsiteX114" fmla="*/ 6542660 w 7228763"/>
              <a:gd name="connsiteY114" fmla="*/ 5094558 h 6858000"/>
              <a:gd name="connsiteX115" fmla="*/ 6532096 w 7228763"/>
              <a:gd name="connsiteY115" fmla="*/ 5125620 h 6858000"/>
              <a:gd name="connsiteX116" fmla="*/ 6533049 w 7228763"/>
              <a:gd name="connsiteY116" fmla="*/ 5268004 h 6858000"/>
              <a:gd name="connsiteX117" fmla="*/ 6533970 w 7228763"/>
              <a:gd name="connsiteY117" fmla="*/ 5269530 h 6858000"/>
              <a:gd name="connsiteX118" fmla="*/ 6502603 w 7228763"/>
              <a:gd name="connsiteY118" fmla="*/ 5390941 h 6858000"/>
              <a:gd name="connsiteX119" fmla="*/ 6477660 w 7228763"/>
              <a:gd name="connsiteY119" fmla="*/ 5539927 h 6858000"/>
              <a:gd name="connsiteX120" fmla="*/ 6456458 w 7228763"/>
              <a:gd name="connsiteY120" fmla="*/ 5791594 h 6858000"/>
              <a:gd name="connsiteX121" fmla="*/ 6434556 w 7228763"/>
              <a:gd name="connsiteY121" fmla="*/ 5855206 h 6858000"/>
              <a:gd name="connsiteX122" fmla="*/ 6418454 w 7228763"/>
              <a:gd name="connsiteY122" fmla="*/ 5873582 h 6858000"/>
              <a:gd name="connsiteX123" fmla="*/ 6419875 w 7228763"/>
              <a:gd name="connsiteY123" fmla="*/ 5876037 h 6858000"/>
              <a:gd name="connsiteX124" fmla="*/ 6419775 w 7228763"/>
              <a:gd name="connsiteY124" fmla="*/ 5886534 h 6858000"/>
              <a:gd name="connsiteX125" fmla="*/ 6426971 w 7228763"/>
              <a:gd name="connsiteY125" fmla="*/ 5888644 h 6858000"/>
              <a:gd name="connsiteX126" fmla="*/ 6431999 w 7228763"/>
              <a:gd name="connsiteY126" fmla="*/ 5903832 h 6858000"/>
              <a:gd name="connsiteX127" fmla="*/ 6429798 w 7228763"/>
              <a:gd name="connsiteY127" fmla="*/ 5923391 h 6858000"/>
              <a:gd name="connsiteX128" fmla="*/ 6434072 w 7228763"/>
              <a:gd name="connsiteY128" fmla="*/ 6013205 h 6858000"/>
              <a:gd name="connsiteX129" fmla="*/ 6439333 w 7228763"/>
              <a:gd name="connsiteY129" fmla="*/ 6074018 h 6858000"/>
              <a:gd name="connsiteX130" fmla="*/ 6463083 w 7228763"/>
              <a:gd name="connsiteY130" fmla="*/ 6130837 h 6858000"/>
              <a:gd name="connsiteX131" fmla="*/ 6457360 w 7228763"/>
              <a:gd name="connsiteY131" fmla="*/ 6152982 h 6858000"/>
              <a:gd name="connsiteX132" fmla="*/ 6495529 w 7228763"/>
              <a:gd name="connsiteY132" fmla="*/ 6221100 h 6858000"/>
              <a:gd name="connsiteX133" fmla="*/ 6514948 w 7228763"/>
              <a:gd name="connsiteY133" fmla="*/ 6287550 h 6858000"/>
              <a:gd name="connsiteX134" fmla="*/ 6545124 w 7228763"/>
              <a:gd name="connsiteY134" fmla="*/ 6401595 h 6858000"/>
              <a:gd name="connsiteX135" fmla="*/ 6525833 w 7228763"/>
              <a:gd name="connsiteY135" fmla="*/ 6487110 h 6858000"/>
              <a:gd name="connsiteX136" fmla="*/ 6554825 w 7228763"/>
              <a:gd name="connsiteY136" fmla="*/ 6588589 h 6858000"/>
              <a:gd name="connsiteX137" fmla="*/ 6601569 w 7228763"/>
              <a:gd name="connsiteY137" fmla="*/ 6769963 h 6858000"/>
              <a:gd name="connsiteX138" fmla="*/ 6620945 w 7228763"/>
              <a:gd name="connsiteY138" fmla="*/ 6835814 h 6858000"/>
              <a:gd name="connsiteX139" fmla="*/ 6625906 w 7228763"/>
              <a:gd name="connsiteY139" fmla="*/ 6858000 h 6858000"/>
              <a:gd name="connsiteX140" fmla="*/ 723901 w 7228763"/>
              <a:gd name="connsiteY140" fmla="*/ 6858000 h 6858000"/>
              <a:gd name="connsiteX141" fmla="*/ 501961 w 7228763"/>
              <a:gd name="connsiteY141" fmla="*/ 6858000 h 6858000"/>
              <a:gd name="connsiteX142" fmla="*/ 0 w 7228763"/>
              <a:gd name="connsiteY142"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7228763" h="6858000">
                <a:moveTo>
                  <a:pt x="0" y="0"/>
                </a:moveTo>
                <a:lnTo>
                  <a:pt x="501961" y="0"/>
                </a:lnTo>
                <a:lnTo>
                  <a:pt x="723901" y="0"/>
                </a:lnTo>
                <a:lnTo>
                  <a:pt x="7228583" y="0"/>
                </a:lnTo>
                <a:lnTo>
                  <a:pt x="7228763" y="1"/>
                </a:lnTo>
                <a:lnTo>
                  <a:pt x="7221350" y="30700"/>
                </a:lnTo>
                <a:cubicBezTo>
                  <a:pt x="7216059" y="84364"/>
                  <a:pt x="7200969" y="241149"/>
                  <a:pt x="7199900" y="310025"/>
                </a:cubicBezTo>
                <a:cubicBezTo>
                  <a:pt x="7203643" y="367544"/>
                  <a:pt x="7214102" y="408251"/>
                  <a:pt x="7214938" y="443960"/>
                </a:cubicBezTo>
                <a:cubicBezTo>
                  <a:pt x="7210660" y="499397"/>
                  <a:pt x="7182360" y="604434"/>
                  <a:pt x="7174238" y="642659"/>
                </a:cubicBezTo>
                <a:cubicBezTo>
                  <a:pt x="7182965" y="657287"/>
                  <a:pt x="7155519" y="658191"/>
                  <a:pt x="7166213" y="673307"/>
                </a:cubicBezTo>
                <a:cubicBezTo>
                  <a:pt x="7166618" y="693769"/>
                  <a:pt x="7143764" y="797295"/>
                  <a:pt x="7128963" y="839641"/>
                </a:cubicBezTo>
                <a:cubicBezTo>
                  <a:pt x="7112293" y="887148"/>
                  <a:pt x="7075906" y="937731"/>
                  <a:pt x="7066183" y="958357"/>
                </a:cubicBezTo>
                <a:cubicBezTo>
                  <a:pt x="7056459" y="978983"/>
                  <a:pt x="7077843" y="936930"/>
                  <a:pt x="7070620" y="963398"/>
                </a:cubicBezTo>
                <a:cubicBezTo>
                  <a:pt x="7063399" y="989867"/>
                  <a:pt x="7031301" y="1087010"/>
                  <a:pt x="7022851" y="1117169"/>
                </a:cubicBezTo>
                <a:cubicBezTo>
                  <a:pt x="7039554" y="1118586"/>
                  <a:pt x="7009272" y="1135372"/>
                  <a:pt x="7019920" y="1144352"/>
                </a:cubicBezTo>
                <a:cubicBezTo>
                  <a:pt x="7029274" y="1150681"/>
                  <a:pt x="7022270" y="1157251"/>
                  <a:pt x="7021476" y="1164484"/>
                </a:cubicBezTo>
                <a:cubicBezTo>
                  <a:pt x="7028800" y="1173524"/>
                  <a:pt x="7015215" y="1205209"/>
                  <a:pt x="7005576" y="1213829"/>
                </a:cubicBezTo>
                <a:cubicBezTo>
                  <a:pt x="6972150" y="1235037"/>
                  <a:pt x="6996546" y="1277327"/>
                  <a:pt x="6970919" y="1294823"/>
                </a:cubicBezTo>
                <a:cubicBezTo>
                  <a:pt x="6967139" y="1300845"/>
                  <a:pt x="6965581" y="1306615"/>
                  <a:pt x="6965413" y="1312193"/>
                </a:cubicBezTo>
                <a:lnTo>
                  <a:pt x="6968106" y="1327626"/>
                </a:lnTo>
                <a:lnTo>
                  <a:pt x="6975202" y="1331644"/>
                </a:lnTo>
                <a:lnTo>
                  <a:pt x="6973366" y="1341276"/>
                </a:lnTo>
                <a:cubicBezTo>
                  <a:pt x="6973720" y="1342166"/>
                  <a:pt x="6974074" y="1343055"/>
                  <a:pt x="6974428" y="1343945"/>
                </a:cubicBezTo>
                <a:cubicBezTo>
                  <a:pt x="6976493" y="1349040"/>
                  <a:pt x="6978286" y="1354080"/>
                  <a:pt x="6978971" y="1359134"/>
                </a:cubicBezTo>
                <a:cubicBezTo>
                  <a:pt x="6974288" y="1373109"/>
                  <a:pt x="6958295" y="1397612"/>
                  <a:pt x="6946335" y="1427803"/>
                </a:cubicBezTo>
                <a:cubicBezTo>
                  <a:pt x="6924178" y="1460349"/>
                  <a:pt x="6924483" y="1505076"/>
                  <a:pt x="6907208" y="1540278"/>
                </a:cubicBezTo>
                <a:lnTo>
                  <a:pt x="6901698" y="1547262"/>
                </a:lnTo>
                <a:lnTo>
                  <a:pt x="6902877" y="1577056"/>
                </a:lnTo>
                <a:cubicBezTo>
                  <a:pt x="6907187" y="1582205"/>
                  <a:pt x="6908314" y="1589568"/>
                  <a:pt x="6904067" y="1595898"/>
                </a:cubicBezTo>
                <a:lnTo>
                  <a:pt x="6891817" y="1703726"/>
                </a:lnTo>
                <a:cubicBezTo>
                  <a:pt x="6890892" y="1739332"/>
                  <a:pt x="6882506" y="1754453"/>
                  <a:pt x="6898520" y="1809535"/>
                </a:cubicBezTo>
                <a:cubicBezTo>
                  <a:pt x="6919736" y="1868036"/>
                  <a:pt x="6890400" y="1952670"/>
                  <a:pt x="6897783" y="2018310"/>
                </a:cubicBezTo>
                <a:cubicBezTo>
                  <a:pt x="6868750" y="2053162"/>
                  <a:pt x="6894827" y="2034561"/>
                  <a:pt x="6887647" y="2071355"/>
                </a:cubicBezTo>
                <a:lnTo>
                  <a:pt x="6888952" y="2141166"/>
                </a:lnTo>
                <a:lnTo>
                  <a:pt x="6887101" y="2154548"/>
                </a:lnTo>
                <a:lnTo>
                  <a:pt x="6880519" y="2158153"/>
                </a:lnTo>
                <a:lnTo>
                  <a:pt x="6873389" y="2178174"/>
                </a:lnTo>
                <a:cubicBezTo>
                  <a:pt x="6871658" y="2185696"/>
                  <a:pt x="6870890" y="2193828"/>
                  <a:pt x="6871679" y="2202858"/>
                </a:cubicBezTo>
                <a:cubicBezTo>
                  <a:pt x="6884787" y="2232772"/>
                  <a:pt x="6852680" y="2283357"/>
                  <a:pt x="6870321" y="2320214"/>
                </a:cubicBezTo>
                <a:cubicBezTo>
                  <a:pt x="6868006" y="2355906"/>
                  <a:pt x="6861023" y="2394678"/>
                  <a:pt x="6857787" y="2417011"/>
                </a:cubicBezTo>
                <a:cubicBezTo>
                  <a:pt x="6846931" y="2426377"/>
                  <a:pt x="6863720" y="2456509"/>
                  <a:pt x="6850905" y="2454207"/>
                </a:cubicBezTo>
                <a:cubicBezTo>
                  <a:pt x="6856659" y="2464947"/>
                  <a:pt x="6853850" y="2476105"/>
                  <a:pt x="6848900" y="2487203"/>
                </a:cubicBezTo>
                <a:lnTo>
                  <a:pt x="6837487" y="2512282"/>
                </a:lnTo>
                <a:cubicBezTo>
                  <a:pt x="6837823" y="2512961"/>
                  <a:pt x="6838158" y="2513640"/>
                  <a:pt x="6838494" y="2514318"/>
                </a:cubicBezTo>
                <a:cubicBezTo>
                  <a:pt x="6846991" y="2534324"/>
                  <a:pt x="6855486" y="2554328"/>
                  <a:pt x="6863982" y="2574334"/>
                </a:cubicBezTo>
                <a:lnTo>
                  <a:pt x="6862893" y="2579877"/>
                </a:lnTo>
                <a:cubicBezTo>
                  <a:pt x="6862738" y="2585644"/>
                  <a:pt x="6863120" y="2603388"/>
                  <a:pt x="6863047" y="2608928"/>
                </a:cubicBezTo>
                <a:lnTo>
                  <a:pt x="6862462" y="2613111"/>
                </a:lnTo>
                <a:lnTo>
                  <a:pt x="6854084" y="2621996"/>
                </a:lnTo>
                <a:lnTo>
                  <a:pt x="6856559" y="2634265"/>
                </a:lnTo>
                <a:lnTo>
                  <a:pt x="6847985" y="2647237"/>
                </a:lnTo>
                <a:cubicBezTo>
                  <a:pt x="6850226" y="2648158"/>
                  <a:pt x="6852294" y="2649356"/>
                  <a:pt x="6854115" y="2650786"/>
                </a:cubicBezTo>
                <a:lnTo>
                  <a:pt x="6859942" y="2661993"/>
                </a:lnTo>
                <a:lnTo>
                  <a:pt x="6851884" y="2670949"/>
                </a:lnTo>
                <a:cubicBezTo>
                  <a:pt x="6864376" y="2672007"/>
                  <a:pt x="6849871" y="2681695"/>
                  <a:pt x="6846115" y="2690255"/>
                </a:cubicBezTo>
                <a:lnTo>
                  <a:pt x="6846964" y="2695683"/>
                </a:lnTo>
                <a:lnTo>
                  <a:pt x="6836011" y="2713964"/>
                </a:lnTo>
                <a:lnTo>
                  <a:pt x="6830478" y="2730175"/>
                </a:lnTo>
                <a:lnTo>
                  <a:pt x="6841091" y="2763497"/>
                </a:lnTo>
                <a:lnTo>
                  <a:pt x="6803520" y="3051539"/>
                </a:lnTo>
                <a:cubicBezTo>
                  <a:pt x="6790420" y="3165645"/>
                  <a:pt x="6749912" y="3216611"/>
                  <a:pt x="6733280" y="3335396"/>
                </a:cubicBezTo>
                <a:lnTo>
                  <a:pt x="6735884" y="3456509"/>
                </a:lnTo>
                <a:lnTo>
                  <a:pt x="6715764" y="3531827"/>
                </a:lnTo>
                <a:lnTo>
                  <a:pt x="6730329" y="3570877"/>
                </a:lnTo>
                <a:lnTo>
                  <a:pt x="6727426" y="3583849"/>
                </a:lnTo>
                <a:lnTo>
                  <a:pt x="6718706" y="3592763"/>
                </a:lnTo>
                <a:cubicBezTo>
                  <a:pt x="6707946" y="3613948"/>
                  <a:pt x="6713985" y="3641245"/>
                  <a:pt x="6693350" y="3653485"/>
                </a:cubicBezTo>
                <a:cubicBezTo>
                  <a:pt x="6688922" y="3659316"/>
                  <a:pt x="6686748" y="3664985"/>
                  <a:pt x="6685983" y="3670528"/>
                </a:cubicBezTo>
                <a:lnTo>
                  <a:pt x="6687033" y="3685990"/>
                </a:lnTo>
                <a:lnTo>
                  <a:pt x="6693711" y="3690283"/>
                </a:lnTo>
                <a:lnTo>
                  <a:pt x="6690843" y="3699787"/>
                </a:lnTo>
                <a:cubicBezTo>
                  <a:pt x="6691104" y="3700686"/>
                  <a:pt x="6691364" y="3701586"/>
                  <a:pt x="6691624" y="3702486"/>
                </a:cubicBezTo>
                <a:cubicBezTo>
                  <a:pt x="6693145" y="3707637"/>
                  <a:pt x="6694400" y="3712728"/>
                  <a:pt x="6694549" y="3717784"/>
                </a:cubicBezTo>
                <a:cubicBezTo>
                  <a:pt x="6659304" y="3711701"/>
                  <a:pt x="6689997" y="3759789"/>
                  <a:pt x="6662489" y="3746229"/>
                </a:cubicBezTo>
                <a:cubicBezTo>
                  <a:pt x="6642637" y="3780750"/>
                  <a:pt x="6605132" y="3867558"/>
                  <a:pt x="6575429" y="3924910"/>
                </a:cubicBezTo>
                <a:lnTo>
                  <a:pt x="6538994" y="3989353"/>
                </a:lnTo>
                <a:lnTo>
                  <a:pt x="6535698" y="4033899"/>
                </a:lnTo>
                <a:cubicBezTo>
                  <a:pt x="6533175" y="4070470"/>
                  <a:pt x="6530536" y="4110146"/>
                  <a:pt x="6527053" y="4142250"/>
                </a:cubicBezTo>
                <a:cubicBezTo>
                  <a:pt x="6519001" y="4200007"/>
                  <a:pt x="6506061" y="4278998"/>
                  <a:pt x="6501843" y="4329442"/>
                </a:cubicBezTo>
                <a:cubicBezTo>
                  <a:pt x="6495642" y="4381764"/>
                  <a:pt x="6492993" y="4433012"/>
                  <a:pt x="6489841" y="4456184"/>
                </a:cubicBezTo>
                <a:lnTo>
                  <a:pt x="6482918" y="4468478"/>
                </a:lnTo>
                <a:lnTo>
                  <a:pt x="6484019" y="4469862"/>
                </a:lnTo>
                <a:cubicBezTo>
                  <a:pt x="6485835" y="4476321"/>
                  <a:pt x="6484493" y="4480555"/>
                  <a:pt x="6481759" y="4483797"/>
                </a:cubicBezTo>
                <a:lnTo>
                  <a:pt x="6477370" y="4487091"/>
                </a:lnTo>
                <a:lnTo>
                  <a:pt x="6474598" y="4496728"/>
                </a:lnTo>
                <a:lnTo>
                  <a:pt x="6465848" y="4515918"/>
                </a:lnTo>
                <a:cubicBezTo>
                  <a:pt x="6466332" y="4517049"/>
                  <a:pt x="6466814" y="4518182"/>
                  <a:pt x="6467296" y="4519316"/>
                </a:cubicBezTo>
                <a:lnTo>
                  <a:pt x="6458903" y="4547957"/>
                </a:lnTo>
                <a:lnTo>
                  <a:pt x="6460248" y="4548262"/>
                </a:lnTo>
                <a:cubicBezTo>
                  <a:pt x="6463078" y="4549595"/>
                  <a:pt x="6464808" y="4551811"/>
                  <a:pt x="6464276" y="4555939"/>
                </a:cubicBezTo>
                <a:cubicBezTo>
                  <a:pt x="6486531" y="4548276"/>
                  <a:pt x="6472165" y="4557977"/>
                  <a:pt x="6468635" y="4570815"/>
                </a:cubicBezTo>
                <a:cubicBezTo>
                  <a:pt x="6472622" y="4583801"/>
                  <a:pt x="6485098" y="4622347"/>
                  <a:pt x="6488206" y="4633846"/>
                </a:cubicBezTo>
                <a:lnTo>
                  <a:pt x="6487272" y="4639816"/>
                </a:lnTo>
                <a:lnTo>
                  <a:pt x="6487581" y="4639923"/>
                </a:lnTo>
                <a:cubicBezTo>
                  <a:pt x="6488082" y="4641190"/>
                  <a:pt x="6488037" y="4643141"/>
                  <a:pt x="6487249" y="4646192"/>
                </a:cubicBezTo>
                <a:lnTo>
                  <a:pt x="6485570" y="4650706"/>
                </a:lnTo>
                <a:lnTo>
                  <a:pt x="6483759" y="4662290"/>
                </a:lnTo>
                <a:cubicBezTo>
                  <a:pt x="6484278" y="4663587"/>
                  <a:pt x="6484797" y="4664883"/>
                  <a:pt x="6485315" y="4666180"/>
                </a:cubicBezTo>
                <a:lnTo>
                  <a:pt x="6489077" y="4667585"/>
                </a:lnTo>
                <a:lnTo>
                  <a:pt x="6488467" y="4668660"/>
                </a:lnTo>
                <a:cubicBezTo>
                  <a:pt x="6480300" y="4676831"/>
                  <a:pt x="6469898" y="4679345"/>
                  <a:pt x="6496179" y="4689807"/>
                </a:cubicBezTo>
                <a:cubicBezTo>
                  <a:pt x="6482141" y="4708535"/>
                  <a:pt x="6498545" y="4712235"/>
                  <a:pt x="6500957" y="4737890"/>
                </a:cubicBezTo>
                <a:cubicBezTo>
                  <a:pt x="6488706" y="4748600"/>
                  <a:pt x="6491350" y="4757223"/>
                  <a:pt x="6498641" y="4765657"/>
                </a:cubicBezTo>
                <a:cubicBezTo>
                  <a:pt x="6490164" y="4790618"/>
                  <a:pt x="6498852" y="4813399"/>
                  <a:pt x="6497829" y="4841463"/>
                </a:cubicBezTo>
                <a:lnTo>
                  <a:pt x="6521578" y="4969863"/>
                </a:lnTo>
                <a:lnTo>
                  <a:pt x="6518695" y="4974028"/>
                </a:lnTo>
                <a:cubicBezTo>
                  <a:pt x="6517064" y="4976933"/>
                  <a:pt x="6516439" y="4978909"/>
                  <a:pt x="6516513" y="4980318"/>
                </a:cubicBezTo>
                <a:lnTo>
                  <a:pt x="6516763" y="4980501"/>
                </a:lnTo>
                <a:lnTo>
                  <a:pt x="6514121" y="4986338"/>
                </a:lnTo>
                <a:lnTo>
                  <a:pt x="6511173" y="4991296"/>
                </a:lnTo>
                <a:cubicBezTo>
                  <a:pt x="6522961" y="5019829"/>
                  <a:pt x="6534748" y="5048361"/>
                  <a:pt x="6546537" y="5076895"/>
                </a:cubicBezTo>
                <a:lnTo>
                  <a:pt x="6544581" y="5081568"/>
                </a:lnTo>
                <a:cubicBezTo>
                  <a:pt x="6543589" y="5084748"/>
                  <a:pt x="6543387" y="5086810"/>
                  <a:pt x="6543750" y="5088173"/>
                </a:cubicBezTo>
                <a:lnTo>
                  <a:pt x="6544034" y="5088300"/>
                </a:lnTo>
                <a:lnTo>
                  <a:pt x="6542660" y="5094558"/>
                </a:lnTo>
                <a:cubicBezTo>
                  <a:pt x="6539647" y="5105196"/>
                  <a:pt x="6536055" y="5115626"/>
                  <a:pt x="6532096" y="5125620"/>
                </a:cubicBezTo>
                <a:cubicBezTo>
                  <a:pt x="6530494" y="5154527"/>
                  <a:pt x="6532737" y="5244020"/>
                  <a:pt x="6533049" y="5268004"/>
                </a:cubicBezTo>
                <a:cubicBezTo>
                  <a:pt x="6533356" y="5268513"/>
                  <a:pt x="6533664" y="5269021"/>
                  <a:pt x="6533970" y="5269530"/>
                </a:cubicBezTo>
                <a:lnTo>
                  <a:pt x="6502603" y="5390941"/>
                </a:lnTo>
                <a:cubicBezTo>
                  <a:pt x="6487576" y="5438194"/>
                  <a:pt x="6471524" y="5465286"/>
                  <a:pt x="6477660" y="5539927"/>
                </a:cubicBezTo>
                <a:cubicBezTo>
                  <a:pt x="6469926" y="5610775"/>
                  <a:pt x="6461800" y="5740573"/>
                  <a:pt x="6456458" y="5791594"/>
                </a:cubicBezTo>
                <a:cubicBezTo>
                  <a:pt x="6427890" y="5787060"/>
                  <a:pt x="6468179" y="5849672"/>
                  <a:pt x="6434556" y="5855206"/>
                </a:cubicBezTo>
                <a:cubicBezTo>
                  <a:pt x="6436026" y="5860240"/>
                  <a:pt x="6415712" y="5868910"/>
                  <a:pt x="6418454" y="5873582"/>
                </a:cubicBezTo>
                <a:cubicBezTo>
                  <a:pt x="6418927" y="5874401"/>
                  <a:pt x="6419401" y="5875218"/>
                  <a:pt x="6419875" y="5876037"/>
                </a:cubicBezTo>
                <a:lnTo>
                  <a:pt x="6419775" y="5886534"/>
                </a:lnTo>
                <a:lnTo>
                  <a:pt x="6426971" y="5888644"/>
                </a:lnTo>
                <a:cubicBezTo>
                  <a:pt x="6428647" y="5893707"/>
                  <a:pt x="6430322" y="5898769"/>
                  <a:pt x="6431999" y="5903832"/>
                </a:cubicBezTo>
                <a:cubicBezTo>
                  <a:pt x="6432764" y="5909651"/>
                  <a:pt x="6432285" y="5916068"/>
                  <a:pt x="6429798" y="5923391"/>
                </a:cubicBezTo>
                <a:cubicBezTo>
                  <a:pt x="6409104" y="5948880"/>
                  <a:pt x="6461339" y="5981626"/>
                  <a:pt x="6434072" y="6013205"/>
                </a:cubicBezTo>
                <a:cubicBezTo>
                  <a:pt x="6426624" y="6024901"/>
                  <a:pt x="6431095" y="6066777"/>
                  <a:pt x="6439333" y="6074018"/>
                </a:cubicBezTo>
                <a:cubicBezTo>
                  <a:pt x="6439795" y="6081731"/>
                  <a:pt x="6453428" y="6126985"/>
                  <a:pt x="6463083" y="6130837"/>
                </a:cubicBezTo>
                <a:cubicBezTo>
                  <a:pt x="6474368" y="6137057"/>
                  <a:pt x="6441750" y="6156330"/>
                  <a:pt x="6457360" y="6152982"/>
                </a:cubicBezTo>
                <a:cubicBezTo>
                  <a:pt x="6454563" y="6186619"/>
                  <a:pt x="6497804" y="6191636"/>
                  <a:pt x="6495529" y="6221100"/>
                </a:cubicBezTo>
                <a:cubicBezTo>
                  <a:pt x="6497396" y="6222126"/>
                  <a:pt x="6506682" y="6257468"/>
                  <a:pt x="6514948" y="6287550"/>
                </a:cubicBezTo>
                <a:cubicBezTo>
                  <a:pt x="6523215" y="6317632"/>
                  <a:pt x="6556102" y="6391312"/>
                  <a:pt x="6545124" y="6401595"/>
                </a:cubicBezTo>
                <a:cubicBezTo>
                  <a:pt x="6546214" y="6423902"/>
                  <a:pt x="6525024" y="6432919"/>
                  <a:pt x="6525833" y="6487110"/>
                </a:cubicBezTo>
                <a:cubicBezTo>
                  <a:pt x="6547115" y="6574474"/>
                  <a:pt x="6547900" y="6553611"/>
                  <a:pt x="6554825" y="6588589"/>
                </a:cubicBezTo>
                <a:cubicBezTo>
                  <a:pt x="6583783" y="6637976"/>
                  <a:pt x="6536155" y="6687723"/>
                  <a:pt x="6601569" y="6769963"/>
                </a:cubicBezTo>
                <a:cubicBezTo>
                  <a:pt x="6623036" y="6819284"/>
                  <a:pt x="6607516" y="6817955"/>
                  <a:pt x="6620945" y="6835814"/>
                </a:cubicBezTo>
                <a:lnTo>
                  <a:pt x="6625906" y="6858000"/>
                </a:lnTo>
                <a:lnTo>
                  <a:pt x="723901" y="6858000"/>
                </a:lnTo>
                <a:lnTo>
                  <a:pt x="501961"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74591E4-9AEC-5712-6C90-451A3407A355}"/>
              </a:ext>
            </a:extLst>
          </p:cNvPr>
          <p:cNvSpPr>
            <a:spLocks noGrp="1"/>
          </p:cNvSpPr>
          <p:nvPr>
            <p:ph type="title"/>
          </p:nvPr>
        </p:nvSpPr>
        <p:spPr>
          <a:xfrm>
            <a:off x="1050879" y="609600"/>
            <a:ext cx="5562706" cy="1426234"/>
          </a:xfrm>
        </p:spPr>
        <p:txBody>
          <a:bodyPr>
            <a:normAutofit/>
          </a:bodyPr>
          <a:lstStyle/>
          <a:p>
            <a:endParaRPr lang="en-GB" dirty="0"/>
          </a:p>
        </p:txBody>
      </p:sp>
      <p:sp>
        <p:nvSpPr>
          <p:cNvPr id="3" name="Content Placeholder 2">
            <a:extLst>
              <a:ext uri="{FF2B5EF4-FFF2-40B4-BE49-F238E27FC236}">
                <a16:creationId xmlns:a16="http://schemas.microsoft.com/office/drawing/2014/main" id="{8AC0E064-14F2-7268-27AF-2B066304D840}"/>
              </a:ext>
            </a:extLst>
          </p:cNvPr>
          <p:cNvSpPr>
            <a:spLocks noGrp="1"/>
          </p:cNvSpPr>
          <p:nvPr>
            <p:ph idx="1"/>
          </p:nvPr>
        </p:nvSpPr>
        <p:spPr>
          <a:xfrm>
            <a:off x="1050879" y="2357567"/>
            <a:ext cx="5216426" cy="3896810"/>
          </a:xfrm>
        </p:spPr>
        <p:txBody>
          <a:bodyPr>
            <a:normAutofit/>
          </a:bodyPr>
          <a:lstStyle/>
          <a:p>
            <a:pPr marL="0" indent="0">
              <a:buNone/>
            </a:pPr>
            <a:r>
              <a:rPr lang="en-GB" dirty="0"/>
              <a:t>This newly created PSB used to comprises of 3 separate PSB: </a:t>
            </a:r>
          </a:p>
          <a:p>
            <a:pPr marL="0" indent="0">
              <a:buNone/>
            </a:pPr>
            <a:r>
              <a:rPr lang="en-GB" dirty="0"/>
              <a:t>Bridgend </a:t>
            </a:r>
          </a:p>
          <a:p>
            <a:pPr marL="0" indent="0">
              <a:buNone/>
            </a:pPr>
            <a:r>
              <a:rPr lang="en-GB" dirty="0"/>
              <a:t>Myrther Tydfil </a:t>
            </a:r>
          </a:p>
          <a:p>
            <a:pPr marL="0" indent="0">
              <a:buNone/>
            </a:pPr>
            <a:r>
              <a:rPr lang="en-GB" dirty="0"/>
              <a:t>Rhondda </a:t>
            </a:r>
            <a:r>
              <a:rPr lang="en-GB" dirty="0" err="1"/>
              <a:t>Cynnon</a:t>
            </a:r>
            <a:r>
              <a:rPr lang="en-GB" dirty="0"/>
              <a:t> </a:t>
            </a:r>
            <a:r>
              <a:rPr lang="en-GB" dirty="0" err="1"/>
              <a:t>Taf</a:t>
            </a:r>
            <a:r>
              <a:rPr lang="en-GB" dirty="0"/>
              <a:t> </a:t>
            </a:r>
          </a:p>
          <a:p>
            <a:pPr marL="0" indent="0">
              <a:buNone/>
            </a:pPr>
            <a:endParaRPr lang="en-GB" dirty="0"/>
          </a:p>
          <a:p>
            <a:pPr marL="0" indent="0">
              <a:buNone/>
            </a:pPr>
            <a:r>
              <a:rPr lang="en-GB" dirty="0"/>
              <a:t>450,000 people live within these areas. </a:t>
            </a:r>
          </a:p>
          <a:p>
            <a:pPr marL="0" indent="0">
              <a:buNone/>
            </a:pPr>
            <a:endParaRPr lang="en-GB" dirty="0"/>
          </a:p>
          <a:p>
            <a:pPr marL="0" indent="0">
              <a:buNone/>
            </a:pPr>
            <a:endParaRPr lang="en-GB" dirty="0"/>
          </a:p>
        </p:txBody>
      </p:sp>
      <p:pic>
        <p:nvPicPr>
          <p:cNvPr id="5" name="Picture 4" descr="A colorful circle with a city in the center&#10;&#10;Description automatically generated">
            <a:extLst>
              <a:ext uri="{FF2B5EF4-FFF2-40B4-BE49-F238E27FC236}">
                <a16:creationId xmlns:a16="http://schemas.microsoft.com/office/drawing/2014/main" id="{19F7A90A-A4D9-5EA7-0E95-3C94B88F3CD0}"/>
              </a:ext>
            </a:extLst>
          </p:cNvPr>
          <p:cNvPicPr>
            <a:picLocks noChangeAspect="1"/>
          </p:cNvPicPr>
          <p:nvPr/>
        </p:nvPicPr>
        <p:blipFill>
          <a:blip r:embed="rId2"/>
          <a:stretch>
            <a:fillRect/>
          </a:stretch>
        </p:blipFill>
        <p:spPr>
          <a:xfrm>
            <a:off x="7253784" y="634062"/>
            <a:ext cx="3951737" cy="5605300"/>
          </a:xfrm>
          <a:prstGeom prst="rect">
            <a:avLst/>
          </a:prstGeom>
        </p:spPr>
      </p:pic>
    </p:spTree>
    <p:extLst>
      <p:ext uri="{BB962C8B-B14F-4D97-AF65-F5344CB8AC3E}">
        <p14:creationId xmlns:p14="http://schemas.microsoft.com/office/powerpoint/2010/main" val="341717797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821940F-7A1D-4ACC-85B4-A932898A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embo"/>
              <a:ea typeface="+mn-ea"/>
              <a:cs typeface="+mn-cs"/>
            </a:endParaRPr>
          </a:p>
        </p:txBody>
      </p:sp>
      <p:sp>
        <p:nvSpPr>
          <p:cNvPr id="12" name="Freeform: Shape 11">
            <a:extLst>
              <a:ext uri="{FF2B5EF4-FFF2-40B4-BE49-F238E27FC236}">
                <a16:creationId xmlns:a16="http://schemas.microsoft.com/office/drawing/2014/main" id="{BAB0BC72-1C3A-421F-AB0A-D480DA93F9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228763" cy="6858000"/>
          </a:xfrm>
          <a:custGeom>
            <a:avLst/>
            <a:gdLst>
              <a:gd name="connsiteX0" fmla="*/ 0 w 7228763"/>
              <a:gd name="connsiteY0" fmla="*/ 0 h 6858000"/>
              <a:gd name="connsiteX1" fmla="*/ 501961 w 7228763"/>
              <a:gd name="connsiteY1" fmla="*/ 0 h 6858000"/>
              <a:gd name="connsiteX2" fmla="*/ 723901 w 7228763"/>
              <a:gd name="connsiteY2" fmla="*/ 0 h 6858000"/>
              <a:gd name="connsiteX3" fmla="*/ 7228583 w 7228763"/>
              <a:gd name="connsiteY3" fmla="*/ 0 h 6858000"/>
              <a:gd name="connsiteX4" fmla="*/ 7228763 w 7228763"/>
              <a:gd name="connsiteY4" fmla="*/ 1 h 6858000"/>
              <a:gd name="connsiteX5" fmla="*/ 7221350 w 7228763"/>
              <a:gd name="connsiteY5" fmla="*/ 30700 h 6858000"/>
              <a:gd name="connsiteX6" fmla="*/ 7199900 w 7228763"/>
              <a:gd name="connsiteY6" fmla="*/ 310025 h 6858000"/>
              <a:gd name="connsiteX7" fmla="*/ 7214938 w 7228763"/>
              <a:gd name="connsiteY7" fmla="*/ 443960 h 6858000"/>
              <a:gd name="connsiteX8" fmla="*/ 7174238 w 7228763"/>
              <a:gd name="connsiteY8" fmla="*/ 642659 h 6858000"/>
              <a:gd name="connsiteX9" fmla="*/ 7166213 w 7228763"/>
              <a:gd name="connsiteY9" fmla="*/ 673307 h 6858000"/>
              <a:gd name="connsiteX10" fmla="*/ 7128963 w 7228763"/>
              <a:gd name="connsiteY10" fmla="*/ 839641 h 6858000"/>
              <a:gd name="connsiteX11" fmla="*/ 7066183 w 7228763"/>
              <a:gd name="connsiteY11" fmla="*/ 958357 h 6858000"/>
              <a:gd name="connsiteX12" fmla="*/ 7070620 w 7228763"/>
              <a:gd name="connsiteY12" fmla="*/ 963398 h 6858000"/>
              <a:gd name="connsiteX13" fmla="*/ 7022851 w 7228763"/>
              <a:gd name="connsiteY13" fmla="*/ 1117169 h 6858000"/>
              <a:gd name="connsiteX14" fmla="*/ 7019920 w 7228763"/>
              <a:gd name="connsiteY14" fmla="*/ 1144352 h 6858000"/>
              <a:gd name="connsiteX15" fmla="*/ 7021476 w 7228763"/>
              <a:gd name="connsiteY15" fmla="*/ 1164484 h 6858000"/>
              <a:gd name="connsiteX16" fmla="*/ 7005576 w 7228763"/>
              <a:gd name="connsiteY16" fmla="*/ 1213829 h 6858000"/>
              <a:gd name="connsiteX17" fmla="*/ 6970919 w 7228763"/>
              <a:gd name="connsiteY17" fmla="*/ 1294823 h 6858000"/>
              <a:gd name="connsiteX18" fmla="*/ 6965413 w 7228763"/>
              <a:gd name="connsiteY18" fmla="*/ 1312193 h 6858000"/>
              <a:gd name="connsiteX19" fmla="*/ 6968106 w 7228763"/>
              <a:gd name="connsiteY19" fmla="*/ 1327626 h 6858000"/>
              <a:gd name="connsiteX20" fmla="*/ 6975202 w 7228763"/>
              <a:gd name="connsiteY20" fmla="*/ 1331644 h 6858000"/>
              <a:gd name="connsiteX21" fmla="*/ 6973366 w 7228763"/>
              <a:gd name="connsiteY21" fmla="*/ 1341276 h 6858000"/>
              <a:gd name="connsiteX22" fmla="*/ 6974428 w 7228763"/>
              <a:gd name="connsiteY22" fmla="*/ 1343945 h 6858000"/>
              <a:gd name="connsiteX23" fmla="*/ 6978971 w 7228763"/>
              <a:gd name="connsiteY23" fmla="*/ 1359134 h 6858000"/>
              <a:gd name="connsiteX24" fmla="*/ 6946335 w 7228763"/>
              <a:gd name="connsiteY24" fmla="*/ 1427803 h 6858000"/>
              <a:gd name="connsiteX25" fmla="*/ 6907208 w 7228763"/>
              <a:gd name="connsiteY25" fmla="*/ 1540278 h 6858000"/>
              <a:gd name="connsiteX26" fmla="*/ 6901698 w 7228763"/>
              <a:gd name="connsiteY26" fmla="*/ 1547262 h 6858000"/>
              <a:gd name="connsiteX27" fmla="*/ 6902877 w 7228763"/>
              <a:gd name="connsiteY27" fmla="*/ 1577056 h 6858000"/>
              <a:gd name="connsiteX28" fmla="*/ 6904067 w 7228763"/>
              <a:gd name="connsiteY28" fmla="*/ 1595898 h 6858000"/>
              <a:gd name="connsiteX29" fmla="*/ 6891817 w 7228763"/>
              <a:gd name="connsiteY29" fmla="*/ 1703726 h 6858000"/>
              <a:gd name="connsiteX30" fmla="*/ 6898520 w 7228763"/>
              <a:gd name="connsiteY30" fmla="*/ 1809535 h 6858000"/>
              <a:gd name="connsiteX31" fmla="*/ 6897783 w 7228763"/>
              <a:gd name="connsiteY31" fmla="*/ 2018310 h 6858000"/>
              <a:gd name="connsiteX32" fmla="*/ 6887647 w 7228763"/>
              <a:gd name="connsiteY32" fmla="*/ 2071355 h 6858000"/>
              <a:gd name="connsiteX33" fmla="*/ 6888952 w 7228763"/>
              <a:gd name="connsiteY33" fmla="*/ 2141166 h 6858000"/>
              <a:gd name="connsiteX34" fmla="*/ 6887101 w 7228763"/>
              <a:gd name="connsiteY34" fmla="*/ 2154548 h 6858000"/>
              <a:gd name="connsiteX35" fmla="*/ 6880519 w 7228763"/>
              <a:gd name="connsiteY35" fmla="*/ 2158153 h 6858000"/>
              <a:gd name="connsiteX36" fmla="*/ 6873389 w 7228763"/>
              <a:gd name="connsiteY36" fmla="*/ 2178174 h 6858000"/>
              <a:gd name="connsiteX37" fmla="*/ 6871679 w 7228763"/>
              <a:gd name="connsiteY37" fmla="*/ 2202858 h 6858000"/>
              <a:gd name="connsiteX38" fmla="*/ 6870321 w 7228763"/>
              <a:gd name="connsiteY38" fmla="*/ 2320214 h 6858000"/>
              <a:gd name="connsiteX39" fmla="*/ 6857787 w 7228763"/>
              <a:gd name="connsiteY39" fmla="*/ 2417011 h 6858000"/>
              <a:gd name="connsiteX40" fmla="*/ 6850905 w 7228763"/>
              <a:gd name="connsiteY40" fmla="*/ 2454207 h 6858000"/>
              <a:gd name="connsiteX41" fmla="*/ 6848900 w 7228763"/>
              <a:gd name="connsiteY41" fmla="*/ 2487203 h 6858000"/>
              <a:gd name="connsiteX42" fmla="*/ 6837487 w 7228763"/>
              <a:gd name="connsiteY42" fmla="*/ 2512282 h 6858000"/>
              <a:gd name="connsiteX43" fmla="*/ 6838494 w 7228763"/>
              <a:gd name="connsiteY43" fmla="*/ 2514318 h 6858000"/>
              <a:gd name="connsiteX44" fmla="*/ 6863982 w 7228763"/>
              <a:gd name="connsiteY44" fmla="*/ 2574334 h 6858000"/>
              <a:gd name="connsiteX45" fmla="*/ 6862893 w 7228763"/>
              <a:gd name="connsiteY45" fmla="*/ 2579877 h 6858000"/>
              <a:gd name="connsiteX46" fmla="*/ 6863047 w 7228763"/>
              <a:gd name="connsiteY46" fmla="*/ 2608928 h 6858000"/>
              <a:gd name="connsiteX47" fmla="*/ 6862462 w 7228763"/>
              <a:gd name="connsiteY47" fmla="*/ 2613111 h 6858000"/>
              <a:gd name="connsiteX48" fmla="*/ 6854084 w 7228763"/>
              <a:gd name="connsiteY48" fmla="*/ 2621996 h 6858000"/>
              <a:gd name="connsiteX49" fmla="*/ 6856559 w 7228763"/>
              <a:gd name="connsiteY49" fmla="*/ 2634265 h 6858000"/>
              <a:gd name="connsiteX50" fmla="*/ 6847985 w 7228763"/>
              <a:gd name="connsiteY50" fmla="*/ 2647237 h 6858000"/>
              <a:gd name="connsiteX51" fmla="*/ 6854115 w 7228763"/>
              <a:gd name="connsiteY51" fmla="*/ 2650786 h 6858000"/>
              <a:gd name="connsiteX52" fmla="*/ 6859942 w 7228763"/>
              <a:gd name="connsiteY52" fmla="*/ 2661993 h 6858000"/>
              <a:gd name="connsiteX53" fmla="*/ 6851884 w 7228763"/>
              <a:gd name="connsiteY53" fmla="*/ 2670949 h 6858000"/>
              <a:gd name="connsiteX54" fmla="*/ 6846115 w 7228763"/>
              <a:gd name="connsiteY54" fmla="*/ 2690255 h 6858000"/>
              <a:gd name="connsiteX55" fmla="*/ 6846964 w 7228763"/>
              <a:gd name="connsiteY55" fmla="*/ 2695683 h 6858000"/>
              <a:gd name="connsiteX56" fmla="*/ 6836011 w 7228763"/>
              <a:gd name="connsiteY56" fmla="*/ 2713964 h 6858000"/>
              <a:gd name="connsiteX57" fmla="*/ 6830478 w 7228763"/>
              <a:gd name="connsiteY57" fmla="*/ 2730175 h 6858000"/>
              <a:gd name="connsiteX58" fmla="*/ 6841091 w 7228763"/>
              <a:gd name="connsiteY58" fmla="*/ 2763497 h 6858000"/>
              <a:gd name="connsiteX59" fmla="*/ 6803520 w 7228763"/>
              <a:gd name="connsiteY59" fmla="*/ 3051539 h 6858000"/>
              <a:gd name="connsiteX60" fmla="*/ 6733280 w 7228763"/>
              <a:gd name="connsiteY60" fmla="*/ 3335396 h 6858000"/>
              <a:gd name="connsiteX61" fmla="*/ 6735884 w 7228763"/>
              <a:gd name="connsiteY61" fmla="*/ 3456509 h 6858000"/>
              <a:gd name="connsiteX62" fmla="*/ 6715764 w 7228763"/>
              <a:gd name="connsiteY62" fmla="*/ 3531827 h 6858000"/>
              <a:gd name="connsiteX63" fmla="*/ 6730329 w 7228763"/>
              <a:gd name="connsiteY63" fmla="*/ 3570877 h 6858000"/>
              <a:gd name="connsiteX64" fmla="*/ 6727426 w 7228763"/>
              <a:gd name="connsiteY64" fmla="*/ 3583849 h 6858000"/>
              <a:gd name="connsiteX65" fmla="*/ 6718706 w 7228763"/>
              <a:gd name="connsiteY65" fmla="*/ 3592763 h 6858000"/>
              <a:gd name="connsiteX66" fmla="*/ 6693350 w 7228763"/>
              <a:gd name="connsiteY66" fmla="*/ 3653485 h 6858000"/>
              <a:gd name="connsiteX67" fmla="*/ 6685983 w 7228763"/>
              <a:gd name="connsiteY67" fmla="*/ 3670528 h 6858000"/>
              <a:gd name="connsiteX68" fmla="*/ 6687033 w 7228763"/>
              <a:gd name="connsiteY68" fmla="*/ 3685990 h 6858000"/>
              <a:gd name="connsiteX69" fmla="*/ 6693711 w 7228763"/>
              <a:gd name="connsiteY69" fmla="*/ 3690283 h 6858000"/>
              <a:gd name="connsiteX70" fmla="*/ 6690843 w 7228763"/>
              <a:gd name="connsiteY70" fmla="*/ 3699787 h 6858000"/>
              <a:gd name="connsiteX71" fmla="*/ 6691624 w 7228763"/>
              <a:gd name="connsiteY71" fmla="*/ 3702486 h 6858000"/>
              <a:gd name="connsiteX72" fmla="*/ 6694549 w 7228763"/>
              <a:gd name="connsiteY72" fmla="*/ 3717784 h 6858000"/>
              <a:gd name="connsiteX73" fmla="*/ 6662489 w 7228763"/>
              <a:gd name="connsiteY73" fmla="*/ 3746229 h 6858000"/>
              <a:gd name="connsiteX74" fmla="*/ 6575429 w 7228763"/>
              <a:gd name="connsiteY74" fmla="*/ 3924910 h 6858000"/>
              <a:gd name="connsiteX75" fmla="*/ 6538994 w 7228763"/>
              <a:gd name="connsiteY75" fmla="*/ 3989353 h 6858000"/>
              <a:gd name="connsiteX76" fmla="*/ 6535698 w 7228763"/>
              <a:gd name="connsiteY76" fmla="*/ 4033899 h 6858000"/>
              <a:gd name="connsiteX77" fmla="*/ 6527053 w 7228763"/>
              <a:gd name="connsiteY77" fmla="*/ 4142250 h 6858000"/>
              <a:gd name="connsiteX78" fmla="*/ 6501843 w 7228763"/>
              <a:gd name="connsiteY78" fmla="*/ 4329442 h 6858000"/>
              <a:gd name="connsiteX79" fmla="*/ 6489841 w 7228763"/>
              <a:gd name="connsiteY79" fmla="*/ 4456184 h 6858000"/>
              <a:gd name="connsiteX80" fmla="*/ 6482918 w 7228763"/>
              <a:gd name="connsiteY80" fmla="*/ 4468478 h 6858000"/>
              <a:gd name="connsiteX81" fmla="*/ 6484019 w 7228763"/>
              <a:gd name="connsiteY81" fmla="*/ 4469862 h 6858000"/>
              <a:gd name="connsiteX82" fmla="*/ 6481759 w 7228763"/>
              <a:gd name="connsiteY82" fmla="*/ 4483797 h 6858000"/>
              <a:gd name="connsiteX83" fmla="*/ 6477370 w 7228763"/>
              <a:gd name="connsiteY83" fmla="*/ 4487091 h 6858000"/>
              <a:gd name="connsiteX84" fmla="*/ 6474598 w 7228763"/>
              <a:gd name="connsiteY84" fmla="*/ 4496728 h 6858000"/>
              <a:gd name="connsiteX85" fmla="*/ 6465848 w 7228763"/>
              <a:gd name="connsiteY85" fmla="*/ 4515918 h 6858000"/>
              <a:gd name="connsiteX86" fmla="*/ 6467296 w 7228763"/>
              <a:gd name="connsiteY86" fmla="*/ 4519316 h 6858000"/>
              <a:gd name="connsiteX87" fmla="*/ 6458903 w 7228763"/>
              <a:gd name="connsiteY87" fmla="*/ 4547957 h 6858000"/>
              <a:gd name="connsiteX88" fmla="*/ 6460248 w 7228763"/>
              <a:gd name="connsiteY88" fmla="*/ 4548262 h 6858000"/>
              <a:gd name="connsiteX89" fmla="*/ 6464276 w 7228763"/>
              <a:gd name="connsiteY89" fmla="*/ 4555939 h 6858000"/>
              <a:gd name="connsiteX90" fmla="*/ 6468635 w 7228763"/>
              <a:gd name="connsiteY90" fmla="*/ 4570815 h 6858000"/>
              <a:gd name="connsiteX91" fmla="*/ 6488206 w 7228763"/>
              <a:gd name="connsiteY91" fmla="*/ 4633846 h 6858000"/>
              <a:gd name="connsiteX92" fmla="*/ 6487272 w 7228763"/>
              <a:gd name="connsiteY92" fmla="*/ 4639816 h 6858000"/>
              <a:gd name="connsiteX93" fmla="*/ 6487581 w 7228763"/>
              <a:gd name="connsiteY93" fmla="*/ 4639923 h 6858000"/>
              <a:gd name="connsiteX94" fmla="*/ 6487249 w 7228763"/>
              <a:gd name="connsiteY94" fmla="*/ 4646192 h 6858000"/>
              <a:gd name="connsiteX95" fmla="*/ 6485570 w 7228763"/>
              <a:gd name="connsiteY95" fmla="*/ 4650706 h 6858000"/>
              <a:gd name="connsiteX96" fmla="*/ 6483759 w 7228763"/>
              <a:gd name="connsiteY96" fmla="*/ 4662290 h 6858000"/>
              <a:gd name="connsiteX97" fmla="*/ 6485315 w 7228763"/>
              <a:gd name="connsiteY97" fmla="*/ 4666180 h 6858000"/>
              <a:gd name="connsiteX98" fmla="*/ 6489077 w 7228763"/>
              <a:gd name="connsiteY98" fmla="*/ 4667585 h 6858000"/>
              <a:gd name="connsiteX99" fmla="*/ 6488467 w 7228763"/>
              <a:gd name="connsiteY99" fmla="*/ 4668660 h 6858000"/>
              <a:gd name="connsiteX100" fmla="*/ 6496179 w 7228763"/>
              <a:gd name="connsiteY100" fmla="*/ 4689807 h 6858000"/>
              <a:gd name="connsiteX101" fmla="*/ 6500957 w 7228763"/>
              <a:gd name="connsiteY101" fmla="*/ 4737890 h 6858000"/>
              <a:gd name="connsiteX102" fmla="*/ 6498641 w 7228763"/>
              <a:gd name="connsiteY102" fmla="*/ 4765657 h 6858000"/>
              <a:gd name="connsiteX103" fmla="*/ 6497829 w 7228763"/>
              <a:gd name="connsiteY103" fmla="*/ 4841463 h 6858000"/>
              <a:gd name="connsiteX104" fmla="*/ 6521578 w 7228763"/>
              <a:gd name="connsiteY104" fmla="*/ 4969863 h 6858000"/>
              <a:gd name="connsiteX105" fmla="*/ 6518695 w 7228763"/>
              <a:gd name="connsiteY105" fmla="*/ 4974028 h 6858000"/>
              <a:gd name="connsiteX106" fmla="*/ 6516513 w 7228763"/>
              <a:gd name="connsiteY106" fmla="*/ 4980318 h 6858000"/>
              <a:gd name="connsiteX107" fmla="*/ 6516763 w 7228763"/>
              <a:gd name="connsiteY107" fmla="*/ 4980501 h 6858000"/>
              <a:gd name="connsiteX108" fmla="*/ 6514121 w 7228763"/>
              <a:gd name="connsiteY108" fmla="*/ 4986338 h 6858000"/>
              <a:gd name="connsiteX109" fmla="*/ 6511173 w 7228763"/>
              <a:gd name="connsiteY109" fmla="*/ 4991296 h 6858000"/>
              <a:gd name="connsiteX110" fmla="*/ 6546537 w 7228763"/>
              <a:gd name="connsiteY110" fmla="*/ 5076895 h 6858000"/>
              <a:gd name="connsiteX111" fmla="*/ 6544581 w 7228763"/>
              <a:gd name="connsiteY111" fmla="*/ 5081568 h 6858000"/>
              <a:gd name="connsiteX112" fmla="*/ 6543750 w 7228763"/>
              <a:gd name="connsiteY112" fmla="*/ 5088173 h 6858000"/>
              <a:gd name="connsiteX113" fmla="*/ 6544034 w 7228763"/>
              <a:gd name="connsiteY113" fmla="*/ 5088300 h 6858000"/>
              <a:gd name="connsiteX114" fmla="*/ 6542660 w 7228763"/>
              <a:gd name="connsiteY114" fmla="*/ 5094558 h 6858000"/>
              <a:gd name="connsiteX115" fmla="*/ 6532096 w 7228763"/>
              <a:gd name="connsiteY115" fmla="*/ 5125620 h 6858000"/>
              <a:gd name="connsiteX116" fmla="*/ 6533049 w 7228763"/>
              <a:gd name="connsiteY116" fmla="*/ 5268004 h 6858000"/>
              <a:gd name="connsiteX117" fmla="*/ 6533970 w 7228763"/>
              <a:gd name="connsiteY117" fmla="*/ 5269530 h 6858000"/>
              <a:gd name="connsiteX118" fmla="*/ 6502603 w 7228763"/>
              <a:gd name="connsiteY118" fmla="*/ 5390941 h 6858000"/>
              <a:gd name="connsiteX119" fmla="*/ 6477660 w 7228763"/>
              <a:gd name="connsiteY119" fmla="*/ 5539927 h 6858000"/>
              <a:gd name="connsiteX120" fmla="*/ 6456458 w 7228763"/>
              <a:gd name="connsiteY120" fmla="*/ 5791594 h 6858000"/>
              <a:gd name="connsiteX121" fmla="*/ 6434556 w 7228763"/>
              <a:gd name="connsiteY121" fmla="*/ 5855206 h 6858000"/>
              <a:gd name="connsiteX122" fmla="*/ 6418454 w 7228763"/>
              <a:gd name="connsiteY122" fmla="*/ 5873582 h 6858000"/>
              <a:gd name="connsiteX123" fmla="*/ 6419875 w 7228763"/>
              <a:gd name="connsiteY123" fmla="*/ 5876037 h 6858000"/>
              <a:gd name="connsiteX124" fmla="*/ 6419775 w 7228763"/>
              <a:gd name="connsiteY124" fmla="*/ 5886534 h 6858000"/>
              <a:gd name="connsiteX125" fmla="*/ 6426971 w 7228763"/>
              <a:gd name="connsiteY125" fmla="*/ 5888644 h 6858000"/>
              <a:gd name="connsiteX126" fmla="*/ 6431999 w 7228763"/>
              <a:gd name="connsiteY126" fmla="*/ 5903832 h 6858000"/>
              <a:gd name="connsiteX127" fmla="*/ 6429798 w 7228763"/>
              <a:gd name="connsiteY127" fmla="*/ 5923391 h 6858000"/>
              <a:gd name="connsiteX128" fmla="*/ 6434072 w 7228763"/>
              <a:gd name="connsiteY128" fmla="*/ 6013205 h 6858000"/>
              <a:gd name="connsiteX129" fmla="*/ 6439333 w 7228763"/>
              <a:gd name="connsiteY129" fmla="*/ 6074018 h 6858000"/>
              <a:gd name="connsiteX130" fmla="*/ 6463083 w 7228763"/>
              <a:gd name="connsiteY130" fmla="*/ 6130837 h 6858000"/>
              <a:gd name="connsiteX131" fmla="*/ 6457360 w 7228763"/>
              <a:gd name="connsiteY131" fmla="*/ 6152982 h 6858000"/>
              <a:gd name="connsiteX132" fmla="*/ 6495529 w 7228763"/>
              <a:gd name="connsiteY132" fmla="*/ 6221100 h 6858000"/>
              <a:gd name="connsiteX133" fmla="*/ 6514948 w 7228763"/>
              <a:gd name="connsiteY133" fmla="*/ 6287550 h 6858000"/>
              <a:gd name="connsiteX134" fmla="*/ 6545124 w 7228763"/>
              <a:gd name="connsiteY134" fmla="*/ 6401595 h 6858000"/>
              <a:gd name="connsiteX135" fmla="*/ 6525833 w 7228763"/>
              <a:gd name="connsiteY135" fmla="*/ 6487110 h 6858000"/>
              <a:gd name="connsiteX136" fmla="*/ 6554825 w 7228763"/>
              <a:gd name="connsiteY136" fmla="*/ 6588589 h 6858000"/>
              <a:gd name="connsiteX137" fmla="*/ 6601569 w 7228763"/>
              <a:gd name="connsiteY137" fmla="*/ 6769963 h 6858000"/>
              <a:gd name="connsiteX138" fmla="*/ 6620945 w 7228763"/>
              <a:gd name="connsiteY138" fmla="*/ 6835814 h 6858000"/>
              <a:gd name="connsiteX139" fmla="*/ 6625906 w 7228763"/>
              <a:gd name="connsiteY139" fmla="*/ 6858000 h 6858000"/>
              <a:gd name="connsiteX140" fmla="*/ 723901 w 7228763"/>
              <a:gd name="connsiteY140" fmla="*/ 6858000 h 6858000"/>
              <a:gd name="connsiteX141" fmla="*/ 501961 w 7228763"/>
              <a:gd name="connsiteY141" fmla="*/ 6858000 h 6858000"/>
              <a:gd name="connsiteX142" fmla="*/ 0 w 7228763"/>
              <a:gd name="connsiteY142"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7228763" h="6858000">
                <a:moveTo>
                  <a:pt x="0" y="0"/>
                </a:moveTo>
                <a:lnTo>
                  <a:pt x="501961" y="0"/>
                </a:lnTo>
                <a:lnTo>
                  <a:pt x="723901" y="0"/>
                </a:lnTo>
                <a:lnTo>
                  <a:pt x="7228583" y="0"/>
                </a:lnTo>
                <a:lnTo>
                  <a:pt x="7228763" y="1"/>
                </a:lnTo>
                <a:lnTo>
                  <a:pt x="7221350" y="30700"/>
                </a:lnTo>
                <a:cubicBezTo>
                  <a:pt x="7216059" y="84364"/>
                  <a:pt x="7200969" y="241149"/>
                  <a:pt x="7199900" y="310025"/>
                </a:cubicBezTo>
                <a:cubicBezTo>
                  <a:pt x="7203643" y="367544"/>
                  <a:pt x="7214102" y="408251"/>
                  <a:pt x="7214938" y="443960"/>
                </a:cubicBezTo>
                <a:cubicBezTo>
                  <a:pt x="7210660" y="499397"/>
                  <a:pt x="7182360" y="604434"/>
                  <a:pt x="7174238" y="642659"/>
                </a:cubicBezTo>
                <a:cubicBezTo>
                  <a:pt x="7182965" y="657287"/>
                  <a:pt x="7155519" y="658191"/>
                  <a:pt x="7166213" y="673307"/>
                </a:cubicBezTo>
                <a:cubicBezTo>
                  <a:pt x="7166618" y="693769"/>
                  <a:pt x="7143764" y="797295"/>
                  <a:pt x="7128963" y="839641"/>
                </a:cubicBezTo>
                <a:cubicBezTo>
                  <a:pt x="7112293" y="887148"/>
                  <a:pt x="7075906" y="937731"/>
                  <a:pt x="7066183" y="958357"/>
                </a:cubicBezTo>
                <a:cubicBezTo>
                  <a:pt x="7056459" y="978983"/>
                  <a:pt x="7077843" y="936930"/>
                  <a:pt x="7070620" y="963398"/>
                </a:cubicBezTo>
                <a:cubicBezTo>
                  <a:pt x="7063399" y="989867"/>
                  <a:pt x="7031301" y="1087010"/>
                  <a:pt x="7022851" y="1117169"/>
                </a:cubicBezTo>
                <a:cubicBezTo>
                  <a:pt x="7039554" y="1118586"/>
                  <a:pt x="7009272" y="1135372"/>
                  <a:pt x="7019920" y="1144352"/>
                </a:cubicBezTo>
                <a:cubicBezTo>
                  <a:pt x="7029274" y="1150681"/>
                  <a:pt x="7022270" y="1157251"/>
                  <a:pt x="7021476" y="1164484"/>
                </a:cubicBezTo>
                <a:cubicBezTo>
                  <a:pt x="7028800" y="1173524"/>
                  <a:pt x="7015215" y="1205209"/>
                  <a:pt x="7005576" y="1213829"/>
                </a:cubicBezTo>
                <a:cubicBezTo>
                  <a:pt x="6972150" y="1235037"/>
                  <a:pt x="6996546" y="1277327"/>
                  <a:pt x="6970919" y="1294823"/>
                </a:cubicBezTo>
                <a:cubicBezTo>
                  <a:pt x="6967139" y="1300845"/>
                  <a:pt x="6965581" y="1306615"/>
                  <a:pt x="6965413" y="1312193"/>
                </a:cubicBezTo>
                <a:lnTo>
                  <a:pt x="6968106" y="1327626"/>
                </a:lnTo>
                <a:lnTo>
                  <a:pt x="6975202" y="1331644"/>
                </a:lnTo>
                <a:lnTo>
                  <a:pt x="6973366" y="1341276"/>
                </a:lnTo>
                <a:cubicBezTo>
                  <a:pt x="6973720" y="1342166"/>
                  <a:pt x="6974074" y="1343055"/>
                  <a:pt x="6974428" y="1343945"/>
                </a:cubicBezTo>
                <a:cubicBezTo>
                  <a:pt x="6976493" y="1349040"/>
                  <a:pt x="6978286" y="1354080"/>
                  <a:pt x="6978971" y="1359134"/>
                </a:cubicBezTo>
                <a:cubicBezTo>
                  <a:pt x="6974288" y="1373109"/>
                  <a:pt x="6958295" y="1397612"/>
                  <a:pt x="6946335" y="1427803"/>
                </a:cubicBezTo>
                <a:cubicBezTo>
                  <a:pt x="6924178" y="1460349"/>
                  <a:pt x="6924483" y="1505076"/>
                  <a:pt x="6907208" y="1540278"/>
                </a:cubicBezTo>
                <a:lnTo>
                  <a:pt x="6901698" y="1547262"/>
                </a:lnTo>
                <a:lnTo>
                  <a:pt x="6902877" y="1577056"/>
                </a:lnTo>
                <a:cubicBezTo>
                  <a:pt x="6907187" y="1582205"/>
                  <a:pt x="6908314" y="1589568"/>
                  <a:pt x="6904067" y="1595898"/>
                </a:cubicBezTo>
                <a:lnTo>
                  <a:pt x="6891817" y="1703726"/>
                </a:lnTo>
                <a:cubicBezTo>
                  <a:pt x="6890892" y="1739332"/>
                  <a:pt x="6882506" y="1754453"/>
                  <a:pt x="6898520" y="1809535"/>
                </a:cubicBezTo>
                <a:cubicBezTo>
                  <a:pt x="6919736" y="1868036"/>
                  <a:pt x="6890400" y="1952670"/>
                  <a:pt x="6897783" y="2018310"/>
                </a:cubicBezTo>
                <a:cubicBezTo>
                  <a:pt x="6868750" y="2053162"/>
                  <a:pt x="6894827" y="2034561"/>
                  <a:pt x="6887647" y="2071355"/>
                </a:cubicBezTo>
                <a:lnTo>
                  <a:pt x="6888952" y="2141166"/>
                </a:lnTo>
                <a:lnTo>
                  <a:pt x="6887101" y="2154548"/>
                </a:lnTo>
                <a:lnTo>
                  <a:pt x="6880519" y="2158153"/>
                </a:lnTo>
                <a:lnTo>
                  <a:pt x="6873389" y="2178174"/>
                </a:lnTo>
                <a:cubicBezTo>
                  <a:pt x="6871658" y="2185696"/>
                  <a:pt x="6870890" y="2193828"/>
                  <a:pt x="6871679" y="2202858"/>
                </a:cubicBezTo>
                <a:cubicBezTo>
                  <a:pt x="6884787" y="2232772"/>
                  <a:pt x="6852680" y="2283357"/>
                  <a:pt x="6870321" y="2320214"/>
                </a:cubicBezTo>
                <a:cubicBezTo>
                  <a:pt x="6868006" y="2355906"/>
                  <a:pt x="6861023" y="2394678"/>
                  <a:pt x="6857787" y="2417011"/>
                </a:cubicBezTo>
                <a:cubicBezTo>
                  <a:pt x="6846931" y="2426377"/>
                  <a:pt x="6863720" y="2456509"/>
                  <a:pt x="6850905" y="2454207"/>
                </a:cubicBezTo>
                <a:cubicBezTo>
                  <a:pt x="6856659" y="2464947"/>
                  <a:pt x="6853850" y="2476105"/>
                  <a:pt x="6848900" y="2487203"/>
                </a:cubicBezTo>
                <a:lnTo>
                  <a:pt x="6837487" y="2512282"/>
                </a:lnTo>
                <a:cubicBezTo>
                  <a:pt x="6837823" y="2512961"/>
                  <a:pt x="6838158" y="2513640"/>
                  <a:pt x="6838494" y="2514318"/>
                </a:cubicBezTo>
                <a:cubicBezTo>
                  <a:pt x="6846991" y="2534324"/>
                  <a:pt x="6855486" y="2554328"/>
                  <a:pt x="6863982" y="2574334"/>
                </a:cubicBezTo>
                <a:lnTo>
                  <a:pt x="6862893" y="2579877"/>
                </a:lnTo>
                <a:cubicBezTo>
                  <a:pt x="6862738" y="2585644"/>
                  <a:pt x="6863120" y="2603388"/>
                  <a:pt x="6863047" y="2608928"/>
                </a:cubicBezTo>
                <a:lnTo>
                  <a:pt x="6862462" y="2613111"/>
                </a:lnTo>
                <a:lnTo>
                  <a:pt x="6854084" y="2621996"/>
                </a:lnTo>
                <a:lnTo>
                  <a:pt x="6856559" y="2634265"/>
                </a:lnTo>
                <a:lnTo>
                  <a:pt x="6847985" y="2647237"/>
                </a:lnTo>
                <a:cubicBezTo>
                  <a:pt x="6850226" y="2648158"/>
                  <a:pt x="6852294" y="2649356"/>
                  <a:pt x="6854115" y="2650786"/>
                </a:cubicBezTo>
                <a:lnTo>
                  <a:pt x="6859942" y="2661993"/>
                </a:lnTo>
                <a:lnTo>
                  <a:pt x="6851884" y="2670949"/>
                </a:lnTo>
                <a:cubicBezTo>
                  <a:pt x="6864376" y="2672007"/>
                  <a:pt x="6849871" y="2681695"/>
                  <a:pt x="6846115" y="2690255"/>
                </a:cubicBezTo>
                <a:lnTo>
                  <a:pt x="6846964" y="2695683"/>
                </a:lnTo>
                <a:lnTo>
                  <a:pt x="6836011" y="2713964"/>
                </a:lnTo>
                <a:lnTo>
                  <a:pt x="6830478" y="2730175"/>
                </a:lnTo>
                <a:lnTo>
                  <a:pt x="6841091" y="2763497"/>
                </a:lnTo>
                <a:lnTo>
                  <a:pt x="6803520" y="3051539"/>
                </a:lnTo>
                <a:cubicBezTo>
                  <a:pt x="6790420" y="3165645"/>
                  <a:pt x="6749912" y="3216611"/>
                  <a:pt x="6733280" y="3335396"/>
                </a:cubicBezTo>
                <a:lnTo>
                  <a:pt x="6735884" y="3456509"/>
                </a:lnTo>
                <a:lnTo>
                  <a:pt x="6715764" y="3531827"/>
                </a:lnTo>
                <a:lnTo>
                  <a:pt x="6730329" y="3570877"/>
                </a:lnTo>
                <a:lnTo>
                  <a:pt x="6727426" y="3583849"/>
                </a:lnTo>
                <a:lnTo>
                  <a:pt x="6718706" y="3592763"/>
                </a:lnTo>
                <a:cubicBezTo>
                  <a:pt x="6707946" y="3613948"/>
                  <a:pt x="6713985" y="3641245"/>
                  <a:pt x="6693350" y="3653485"/>
                </a:cubicBezTo>
                <a:cubicBezTo>
                  <a:pt x="6688922" y="3659316"/>
                  <a:pt x="6686748" y="3664985"/>
                  <a:pt x="6685983" y="3670528"/>
                </a:cubicBezTo>
                <a:lnTo>
                  <a:pt x="6687033" y="3685990"/>
                </a:lnTo>
                <a:lnTo>
                  <a:pt x="6693711" y="3690283"/>
                </a:lnTo>
                <a:lnTo>
                  <a:pt x="6690843" y="3699787"/>
                </a:lnTo>
                <a:cubicBezTo>
                  <a:pt x="6691104" y="3700686"/>
                  <a:pt x="6691364" y="3701586"/>
                  <a:pt x="6691624" y="3702486"/>
                </a:cubicBezTo>
                <a:cubicBezTo>
                  <a:pt x="6693145" y="3707637"/>
                  <a:pt x="6694400" y="3712728"/>
                  <a:pt x="6694549" y="3717784"/>
                </a:cubicBezTo>
                <a:cubicBezTo>
                  <a:pt x="6659304" y="3711701"/>
                  <a:pt x="6689997" y="3759789"/>
                  <a:pt x="6662489" y="3746229"/>
                </a:cubicBezTo>
                <a:cubicBezTo>
                  <a:pt x="6642637" y="3780750"/>
                  <a:pt x="6605132" y="3867558"/>
                  <a:pt x="6575429" y="3924910"/>
                </a:cubicBezTo>
                <a:lnTo>
                  <a:pt x="6538994" y="3989353"/>
                </a:lnTo>
                <a:lnTo>
                  <a:pt x="6535698" y="4033899"/>
                </a:lnTo>
                <a:cubicBezTo>
                  <a:pt x="6533175" y="4070470"/>
                  <a:pt x="6530536" y="4110146"/>
                  <a:pt x="6527053" y="4142250"/>
                </a:cubicBezTo>
                <a:cubicBezTo>
                  <a:pt x="6519001" y="4200007"/>
                  <a:pt x="6506061" y="4278998"/>
                  <a:pt x="6501843" y="4329442"/>
                </a:cubicBezTo>
                <a:cubicBezTo>
                  <a:pt x="6495642" y="4381764"/>
                  <a:pt x="6492993" y="4433012"/>
                  <a:pt x="6489841" y="4456184"/>
                </a:cubicBezTo>
                <a:lnTo>
                  <a:pt x="6482918" y="4468478"/>
                </a:lnTo>
                <a:lnTo>
                  <a:pt x="6484019" y="4469862"/>
                </a:lnTo>
                <a:cubicBezTo>
                  <a:pt x="6485835" y="4476321"/>
                  <a:pt x="6484493" y="4480555"/>
                  <a:pt x="6481759" y="4483797"/>
                </a:cubicBezTo>
                <a:lnTo>
                  <a:pt x="6477370" y="4487091"/>
                </a:lnTo>
                <a:lnTo>
                  <a:pt x="6474598" y="4496728"/>
                </a:lnTo>
                <a:lnTo>
                  <a:pt x="6465848" y="4515918"/>
                </a:lnTo>
                <a:cubicBezTo>
                  <a:pt x="6466332" y="4517049"/>
                  <a:pt x="6466814" y="4518182"/>
                  <a:pt x="6467296" y="4519316"/>
                </a:cubicBezTo>
                <a:lnTo>
                  <a:pt x="6458903" y="4547957"/>
                </a:lnTo>
                <a:lnTo>
                  <a:pt x="6460248" y="4548262"/>
                </a:lnTo>
                <a:cubicBezTo>
                  <a:pt x="6463078" y="4549595"/>
                  <a:pt x="6464808" y="4551811"/>
                  <a:pt x="6464276" y="4555939"/>
                </a:cubicBezTo>
                <a:cubicBezTo>
                  <a:pt x="6486531" y="4548276"/>
                  <a:pt x="6472165" y="4557977"/>
                  <a:pt x="6468635" y="4570815"/>
                </a:cubicBezTo>
                <a:cubicBezTo>
                  <a:pt x="6472622" y="4583801"/>
                  <a:pt x="6485098" y="4622347"/>
                  <a:pt x="6488206" y="4633846"/>
                </a:cubicBezTo>
                <a:lnTo>
                  <a:pt x="6487272" y="4639816"/>
                </a:lnTo>
                <a:lnTo>
                  <a:pt x="6487581" y="4639923"/>
                </a:lnTo>
                <a:cubicBezTo>
                  <a:pt x="6488082" y="4641190"/>
                  <a:pt x="6488037" y="4643141"/>
                  <a:pt x="6487249" y="4646192"/>
                </a:cubicBezTo>
                <a:lnTo>
                  <a:pt x="6485570" y="4650706"/>
                </a:lnTo>
                <a:lnTo>
                  <a:pt x="6483759" y="4662290"/>
                </a:lnTo>
                <a:cubicBezTo>
                  <a:pt x="6484278" y="4663587"/>
                  <a:pt x="6484797" y="4664883"/>
                  <a:pt x="6485315" y="4666180"/>
                </a:cubicBezTo>
                <a:lnTo>
                  <a:pt x="6489077" y="4667585"/>
                </a:lnTo>
                <a:lnTo>
                  <a:pt x="6488467" y="4668660"/>
                </a:lnTo>
                <a:cubicBezTo>
                  <a:pt x="6480300" y="4676831"/>
                  <a:pt x="6469898" y="4679345"/>
                  <a:pt x="6496179" y="4689807"/>
                </a:cubicBezTo>
                <a:cubicBezTo>
                  <a:pt x="6482141" y="4708535"/>
                  <a:pt x="6498545" y="4712235"/>
                  <a:pt x="6500957" y="4737890"/>
                </a:cubicBezTo>
                <a:cubicBezTo>
                  <a:pt x="6488706" y="4748600"/>
                  <a:pt x="6491350" y="4757223"/>
                  <a:pt x="6498641" y="4765657"/>
                </a:cubicBezTo>
                <a:cubicBezTo>
                  <a:pt x="6490164" y="4790618"/>
                  <a:pt x="6498852" y="4813399"/>
                  <a:pt x="6497829" y="4841463"/>
                </a:cubicBezTo>
                <a:lnTo>
                  <a:pt x="6521578" y="4969863"/>
                </a:lnTo>
                <a:lnTo>
                  <a:pt x="6518695" y="4974028"/>
                </a:lnTo>
                <a:cubicBezTo>
                  <a:pt x="6517064" y="4976933"/>
                  <a:pt x="6516439" y="4978909"/>
                  <a:pt x="6516513" y="4980318"/>
                </a:cubicBezTo>
                <a:lnTo>
                  <a:pt x="6516763" y="4980501"/>
                </a:lnTo>
                <a:lnTo>
                  <a:pt x="6514121" y="4986338"/>
                </a:lnTo>
                <a:lnTo>
                  <a:pt x="6511173" y="4991296"/>
                </a:lnTo>
                <a:cubicBezTo>
                  <a:pt x="6522961" y="5019829"/>
                  <a:pt x="6534748" y="5048361"/>
                  <a:pt x="6546537" y="5076895"/>
                </a:cubicBezTo>
                <a:lnTo>
                  <a:pt x="6544581" y="5081568"/>
                </a:lnTo>
                <a:cubicBezTo>
                  <a:pt x="6543589" y="5084748"/>
                  <a:pt x="6543387" y="5086810"/>
                  <a:pt x="6543750" y="5088173"/>
                </a:cubicBezTo>
                <a:lnTo>
                  <a:pt x="6544034" y="5088300"/>
                </a:lnTo>
                <a:lnTo>
                  <a:pt x="6542660" y="5094558"/>
                </a:lnTo>
                <a:cubicBezTo>
                  <a:pt x="6539647" y="5105196"/>
                  <a:pt x="6536055" y="5115626"/>
                  <a:pt x="6532096" y="5125620"/>
                </a:cubicBezTo>
                <a:cubicBezTo>
                  <a:pt x="6530494" y="5154527"/>
                  <a:pt x="6532737" y="5244020"/>
                  <a:pt x="6533049" y="5268004"/>
                </a:cubicBezTo>
                <a:cubicBezTo>
                  <a:pt x="6533356" y="5268513"/>
                  <a:pt x="6533664" y="5269021"/>
                  <a:pt x="6533970" y="5269530"/>
                </a:cubicBezTo>
                <a:lnTo>
                  <a:pt x="6502603" y="5390941"/>
                </a:lnTo>
                <a:cubicBezTo>
                  <a:pt x="6487576" y="5438194"/>
                  <a:pt x="6471524" y="5465286"/>
                  <a:pt x="6477660" y="5539927"/>
                </a:cubicBezTo>
                <a:cubicBezTo>
                  <a:pt x="6469926" y="5610775"/>
                  <a:pt x="6461800" y="5740573"/>
                  <a:pt x="6456458" y="5791594"/>
                </a:cubicBezTo>
                <a:cubicBezTo>
                  <a:pt x="6427890" y="5787060"/>
                  <a:pt x="6468179" y="5849672"/>
                  <a:pt x="6434556" y="5855206"/>
                </a:cubicBezTo>
                <a:cubicBezTo>
                  <a:pt x="6436026" y="5860240"/>
                  <a:pt x="6415712" y="5868910"/>
                  <a:pt x="6418454" y="5873582"/>
                </a:cubicBezTo>
                <a:cubicBezTo>
                  <a:pt x="6418927" y="5874401"/>
                  <a:pt x="6419401" y="5875218"/>
                  <a:pt x="6419875" y="5876037"/>
                </a:cubicBezTo>
                <a:lnTo>
                  <a:pt x="6419775" y="5886534"/>
                </a:lnTo>
                <a:lnTo>
                  <a:pt x="6426971" y="5888644"/>
                </a:lnTo>
                <a:cubicBezTo>
                  <a:pt x="6428647" y="5893707"/>
                  <a:pt x="6430322" y="5898769"/>
                  <a:pt x="6431999" y="5903832"/>
                </a:cubicBezTo>
                <a:cubicBezTo>
                  <a:pt x="6432764" y="5909651"/>
                  <a:pt x="6432285" y="5916068"/>
                  <a:pt x="6429798" y="5923391"/>
                </a:cubicBezTo>
                <a:cubicBezTo>
                  <a:pt x="6409104" y="5948880"/>
                  <a:pt x="6461339" y="5981626"/>
                  <a:pt x="6434072" y="6013205"/>
                </a:cubicBezTo>
                <a:cubicBezTo>
                  <a:pt x="6426624" y="6024901"/>
                  <a:pt x="6431095" y="6066777"/>
                  <a:pt x="6439333" y="6074018"/>
                </a:cubicBezTo>
                <a:cubicBezTo>
                  <a:pt x="6439795" y="6081731"/>
                  <a:pt x="6453428" y="6126985"/>
                  <a:pt x="6463083" y="6130837"/>
                </a:cubicBezTo>
                <a:cubicBezTo>
                  <a:pt x="6474368" y="6137057"/>
                  <a:pt x="6441750" y="6156330"/>
                  <a:pt x="6457360" y="6152982"/>
                </a:cubicBezTo>
                <a:cubicBezTo>
                  <a:pt x="6454563" y="6186619"/>
                  <a:pt x="6497804" y="6191636"/>
                  <a:pt x="6495529" y="6221100"/>
                </a:cubicBezTo>
                <a:cubicBezTo>
                  <a:pt x="6497396" y="6222126"/>
                  <a:pt x="6506682" y="6257468"/>
                  <a:pt x="6514948" y="6287550"/>
                </a:cubicBezTo>
                <a:cubicBezTo>
                  <a:pt x="6523215" y="6317632"/>
                  <a:pt x="6556102" y="6391312"/>
                  <a:pt x="6545124" y="6401595"/>
                </a:cubicBezTo>
                <a:cubicBezTo>
                  <a:pt x="6546214" y="6423902"/>
                  <a:pt x="6525024" y="6432919"/>
                  <a:pt x="6525833" y="6487110"/>
                </a:cubicBezTo>
                <a:cubicBezTo>
                  <a:pt x="6547115" y="6574474"/>
                  <a:pt x="6547900" y="6553611"/>
                  <a:pt x="6554825" y="6588589"/>
                </a:cubicBezTo>
                <a:cubicBezTo>
                  <a:pt x="6583783" y="6637976"/>
                  <a:pt x="6536155" y="6687723"/>
                  <a:pt x="6601569" y="6769963"/>
                </a:cubicBezTo>
                <a:cubicBezTo>
                  <a:pt x="6623036" y="6819284"/>
                  <a:pt x="6607516" y="6817955"/>
                  <a:pt x="6620945" y="6835814"/>
                </a:cubicBezTo>
                <a:lnTo>
                  <a:pt x="6625906" y="6858000"/>
                </a:lnTo>
                <a:lnTo>
                  <a:pt x="723901" y="6858000"/>
                </a:lnTo>
                <a:lnTo>
                  <a:pt x="501961"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embo"/>
              <a:ea typeface="+mn-ea"/>
              <a:cs typeface="+mn-cs"/>
            </a:endParaRPr>
          </a:p>
        </p:txBody>
      </p:sp>
      <p:sp>
        <p:nvSpPr>
          <p:cNvPr id="2" name="Title 1">
            <a:extLst>
              <a:ext uri="{FF2B5EF4-FFF2-40B4-BE49-F238E27FC236}">
                <a16:creationId xmlns:a16="http://schemas.microsoft.com/office/drawing/2014/main" id="{174591E4-9AEC-5712-6C90-451A3407A355}"/>
              </a:ext>
            </a:extLst>
          </p:cNvPr>
          <p:cNvSpPr>
            <a:spLocks noGrp="1"/>
          </p:cNvSpPr>
          <p:nvPr>
            <p:ph type="title"/>
          </p:nvPr>
        </p:nvSpPr>
        <p:spPr>
          <a:xfrm>
            <a:off x="1050879" y="609600"/>
            <a:ext cx="5562706" cy="1426234"/>
          </a:xfrm>
        </p:spPr>
        <p:txBody>
          <a:bodyPr>
            <a:normAutofit/>
          </a:bodyPr>
          <a:lstStyle/>
          <a:p>
            <a:pPr algn="ctr"/>
            <a:r>
              <a:rPr lang="en-GB" dirty="0"/>
              <a:t>New Public Service Board</a:t>
            </a:r>
          </a:p>
        </p:txBody>
      </p:sp>
      <p:sp>
        <p:nvSpPr>
          <p:cNvPr id="3" name="Content Placeholder 2">
            <a:extLst>
              <a:ext uri="{FF2B5EF4-FFF2-40B4-BE49-F238E27FC236}">
                <a16:creationId xmlns:a16="http://schemas.microsoft.com/office/drawing/2014/main" id="{8AC0E064-14F2-7268-27AF-2B066304D840}"/>
              </a:ext>
            </a:extLst>
          </p:cNvPr>
          <p:cNvSpPr>
            <a:spLocks noGrp="1"/>
          </p:cNvSpPr>
          <p:nvPr>
            <p:ph idx="1"/>
          </p:nvPr>
        </p:nvSpPr>
        <p:spPr>
          <a:xfrm>
            <a:off x="1050879" y="2357567"/>
            <a:ext cx="5216426" cy="3896810"/>
          </a:xfrm>
        </p:spPr>
        <p:txBody>
          <a:bodyPr>
            <a:normAutofit/>
          </a:bodyPr>
          <a:lstStyle/>
          <a:p>
            <a:pPr marL="0" indent="0">
              <a:buNone/>
            </a:pPr>
            <a:r>
              <a:rPr lang="en-GB" dirty="0"/>
              <a:t>Like other PSB, Cwm </a:t>
            </a:r>
            <a:r>
              <a:rPr lang="en-GB" dirty="0" err="1"/>
              <a:t>Taf</a:t>
            </a:r>
            <a:r>
              <a:rPr lang="en-GB" dirty="0"/>
              <a:t> Morgannwg has identified two key objectives: </a:t>
            </a:r>
          </a:p>
          <a:p>
            <a:pPr marL="0" indent="0">
              <a:buNone/>
            </a:pPr>
            <a:r>
              <a:rPr lang="en-GB" dirty="0"/>
              <a:t>Healthy local communities</a:t>
            </a:r>
          </a:p>
          <a:p>
            <a:pPr marL="0" indent="0">
              <a:buNone/>
            </a:pPr>
            <a:r>
              <a:rPr lang="en-GB" dirty="0"/>
              <a:t>Sustainable and resilient local communities</a:t>
            </a:r>
          </a:p>
          <a:p>
            <a:pPr marL="0" indent="0">
              <a:buNone/>
            </a:pPr>
            <a:endParaRPr lang="en-GB" dirty="0"/>
          </a:p>
          <a:p>
            <a:pPr marL="0" indent="0">
              <a:buNone/>
            </a:pPr>
            <a:r>
              <a:rPr lang="en-GB" dirty="0"/>
              <a:t>The broad objectives has several key areas within each objective </a:t>
            </a:r>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pic>
        <p:nvPicPr>
          <p:cNvPr id="5" name="Picture 4" descr="A colorful circle with a city in the center&#10;&#10;Description automatically generated">
            <a:extLst>
              <a:ext uri="{FF2B5EF4-FFF2-40B4-BE49-F238E27FC236}">
                <a16:creationId xmlns:a16="http://schemas.microsoft.com/office/drawing/2014/main" id="{19F7A90A-A4D9-5EA7-0E95-3C94B88F3CD0}"/>
              </a:ext>
            </a:extLst>
          </p:cNvPr>
          <p:cNvPicPr>
            <a:picLocks noChangeAspect="1"/>
          </p:cNvPicPr>
          <p:nvPr/>
        </p:nvPicPr>
        <p:blipFill>
          <a:blip r:embed="rId2"/>
          <a:stretch>
            <a:fillRect/>
          </a:stretch>
        </p:blipFill>
        <p:spPr>
          <a:xfrm>
            <a:off x="7253784" y="634062"/>
            <a:ext cx="3951737" cy="5605300"/>
          </a:xfrm>
          <a:prstGeom prst="rect">
            <a:avLst/>
          </a:prstGeom>
        </p:spPr>
      </p:pic>
    </p:spTree>
    <p:extLst>
      <p:ext uri="{BB962C8B-B14F-4D97-AF65-F5344CB8AC3E}">
        <p14:creationId xmlns:p14="http://schemas.microsoft.com/office/powerpoint/2010/main" val="303390249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821940F-7A1D-4ACC-85B4-A932898A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embo"/>
              <a:ea typeface="+mn-ea"/>
              <a:cs typeface="+mn-cs"/>
            </a:endParaRPr>
          </a:p>
        </p:txBody>
      </p:sp>
      <p:sp>
        <p:nvSpPr>
          <p:cNvPr id="12" name="Freeform: Shape 11">
            <a:extLst>
              <a:ext uri="{FF2B5EF4-FFF2-40B4-BE49-F238E27FC236}">
                <a16:creationId xmlns:a16="http://schemas.microsoft.com/office/drawing/2014/main" id="{BAB0BC72-1C3A-421F-AB0A-D480DA93F9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228763" cy="6858000"/>
          </a:xfrm>
          <a:custGeom>
            <a:avLst/>
            <a:gdLst>
              <a:gd name="connsiteX0" fmla="*/ 0 w 7228763"/>
              <a:gd name="connsiteY0" fmla="*/ 0 h 6858000"/>
              <a:gd name="connsiteX1" fmla="*/ 501961 w 7228763"/>
              <a:gd name="connsiteY1" fmla="*/ 0 h 6858000"/>
              <a:gd name="connsiteX2" fmla="*/ 723901 w 7228763"/>
              <a:gd name="connsiteY2" fmla="*/ 0 h 6858000"/>
              <a:gd name="connsiteX3" fmla="*/ 7228583 w 7228763"/>
              <a:gd name="connsiteY3" fmla="*/ 0 h 6858000"/>
              <a:gd name="connsiteX4" fmla="*/ 7228763 w 7228763"/>
              <a:gd name="connsiteY4" fmla="*/ 1 h 6858000"/>
              <a:gd name="connsiteX5" fmla="*/ 7221350 w 7228763"/>
              <a:gd name="connsiteY5" fmla="*/ 30700 h 6858000"/>
              <a:gd name="connsiteX6" fmla="*/ 7199900 w 7228763"/>
              <a:gd name="connsiteY6" fmla="*/ 310025 h 6858000"/>
              <a:gd name="connsiteX7" fmla="*/ 7214938 w 7228763"/>
              <a:gd name="connsiteY7" fmla="*/ 443960 h 6858000"/>
              <a:gd name="connsiteX8" fmla="*/ 7174238 w 7228763"/>
              <a:gd name="connsiteY8" fmla="*/ 642659 h 6858000"/>
              <a:gd name="connsiteX9" fmla="*/ 7166213 w 7228763"/>
              <a:gd name="connsiteY9" fmla="*/ 673307 h 6858000"/>
              <a:gd name="connsiteX10" fmla="*/ 7128963 w 7228763"/>
              <a:gd name="connsiteY10" fmla="*/ 839641 h 6858000"/>
              <a:gd name="connsiteX11" fmla="*/ 7066183 w 7228763"/>
              <a:gd name="connsiteY11" fmla="*/ 958357 h 6858000"/>
              <a:gd name="connsiteX12" fmla="*/ 7070620 w 7228763"/>
              <a:gd name="connsiteY12" fmla="*/ 963398 h 6858000"/>
              <a:gd name="connsiteX13" fmla="*/ 7022851 w 7228763"/>
              <a:gd name="connsiteY13" fmla="*/ 1117169 h 6858000"/>
              <a:gd name="connsiteX14" fmla="*/ 7019920 w 7228763"/>
              <a:gd name="connsiteY14" fmla="*/ 1144352 h 6858000"/>
              <a:gd name="connsiteX15" fmla="*/ 7021476 w 7228763"/>
              <a:gd name="connsiteY15" fmla="*/ 1164484 h 6858000"/>
              <a:gd name="connsiteX16" fmla="*/ 7005576 w 7228763"/>
              <a:gd name="connsiteY16" fmla="*/ 1213829 h 6858000"/>
              <a:gd name="connsiteX17" fmla="*/ 6970919 w 7228763"/>
              <a:gd name="connsiteY17" fmla="*/ 1294823 h 6858000"/>
              <a:gd name="connsiteX18" fmla="*/ 6965413 w 7228763"/>
              <a:gd name="connsiteY18" fmla="*/ 1312193 h 6858000"/>
              <a:gd name="connsiteX19" fmla="*/ 6968106 w 7228763"/>
              <a:gd name="connsiteY19" fmla="*/ 1327626 h 6858000"/>
              <a:gd name="connsiteX20" fmla="*/ 6975202 w 7228763"/>
              <a:gd name="connsiteY20" fmla="*/ 1331644 h 6858000"/>
              <a:gd name="connsiteX21" fmla="*/ 6973366 w 7228763"/>
              <a:gd name="connsiteY21" fmla="*/ 1341276 h 6858000"/>
              <a:gd name="connsiteX22" fmla="*/ 6974428 w 7228763"/>
              <a:gd name="connsiteY22" fmla="*/ 1343945 h 6858000"/>
              <a:gd name="connsiteX23" fmla="*/ 6978971 w 7228763"/>
              <a:gd name="connsiteY23" fmla="*/ 1359134 h 6858000"/>
              <a:gd name="connsiteX24" fmla="*/ 6946335 w 7228763"/>
              <a:gd name="connsiteY24" fmla="*/ 1427803 h 6858000"/>
              <a:gd name="connsiteX25" fmla="*/ 6907208 w 7228763"/>
              <a:gd name="connsiteY25" fmla="*/ 1540278 h 6858000"/>
              <a:gd name="connsiteX26" fmla="*/ 6901698 w 7228763"/>
              <a:gd name="connsiteY26" fmla="*/ 1547262 h 6858000"/>
              <a:gd name="connsiteX27" fmla="*/ 6902877 w 7228763"/>
              <a:gd name="connsiteY27" fmla="*/ 1577056 h 6858000"/>
              <a:gd name="connsiteX28" fmla="*/ 6904067 w 7228763"/>
              <a:gd name="connsiteY28" fmla="*/ 1595898 h 6858000"/>
              <a:gd name="connsiteX29" fmla="*/ 6891817 w 7228763"/>
              <a:gd name="connsiteY29" fmla="*/ 1703726 h 6858000"/>
              <a:gd name="connsiteX30" fmla="*/ 6898520 w 7228763"/>
              <a:gd name="connsiteY30" fmla="*/ 1809535 h 6858000"/>
              <a:gd name="connsiteX31" fmla="*/ 6897783 w 7228763"/>
              <a:gd name="connsiteY31" fmla="*/ 2018310 h 6858000"/>
              <a:gd name="connsiteX32" fmla="*/ 6887647 w 7228763"/>
              <a:gd name="connsiteY32" fmla="*/ 2071355 h 6858000"/>
              <a:gd name="connsiteX33" fmla="*/ 6888952 w 7228763"/>
              <a:gd name="connsiteY33" fmla="*/ 2141166 h 6858000"/>
              <a:gd name="connsiteX34" fmla="*/ 6887101 w 7228763"/>
              <a:gd name="connsiteY34" fmla="*/ 2154548 h 6858000"/>
              <a:gd name="connsiteX35" fmla="*/ 6880519 w 7228763"/>
              <a:gd name="connsiteY35" fmla="*/ 2158153 h 6858000"/>
              <a:gd name="connsiteX36" fmla="*/ 6873389 w 7228763"/>
              <a:gd name="connsiteY36" fmla="*/ 2178174 h 6858000"/>
              <a:gd name="connsiteX37" fmla="*/ 6871679 w 7228763"/>
              <a:gd name="connsiteY37" fmla="*/ 2202858 h 6858000"/>
              <a:gd name="connsiteX38" fmla="*/ 6870321 w 7228763"/>
              <a:gd name="connsiteY38" fmla="*/ 2320214 h 6858000"/>
              <a:gd name="connsiteX39" fmla="*/ 6857787 w 7228763"/>
              <a:gd name="connsiteY39" fmla="*/ 2417011 h 6858000"/>
              <a:gd name="connsiteX40" fmla="*/ 6850905 w 7228763"/>
              <a:gd name="connsiteY40" fmla="*/ 2454207 h 6858000"/>
              <a:gd name="connsiteX41" fmla="*/ 6848900 w 7228763"/>
              <a:gd name="connsiteY41" fmla="*/ 2487203 h 6858000"/>
              <a:gd name="connsiteX42" fmla="*/ 6837487 w 7228763"/>
              <a:gd name="connsiteY42" fmla="*/ 2512282 h 6858000"/>
              <a:gd name="connsiteX43" fmla="*/ 6838494 w 7228763"/>
              <a:gd name="connsiteY43" fmla="*/ 2514318 h 6858000"/>
              <a:gd name="connsiteX44" fmla="*/ 6863982 w 7228763"/>
              <a:gd name="connsiteY44" fmla="*/ 2574334 h 6858000"/>
              <a:gd name="connsiteX45" fmla="*/ 6862893 w 7228763"/>
              <a:gd name="connsiteY45" fmla="*/ 2579877 h 6858000"/>
              <a:gd name="connsiteX46" fmla="*/ 6863047 w 7228763"/>
              <a:gd name="connsiteY46" fmla="*/ 2608928 h 6858000"/>
              <a:gd name="connsiteX47" fmla="*/ 6862462 w 7228763"/>
              <a:gd name="connsiteY47" fmla="*/ 2613111 h 6858000"/>
              <a:gd name="connsiteX48" fmla="*/ 6854084 w 7228763"/>
              <a:gd name="connsiteY48" fmla="*/ 2621996 h 6858000"/>
              <a:gd name="connsiteX49" fmla="*/ 6856559 w 7228763"/>
              <a:gd name="connsiteY49" fmla="*/ 2634265 h 6858000"/>
              <a:gd name="connsiteX50" fmla="*/ 6847985 w 7228763"/>
              <a:gd name="connsiteY50" fmla="*/ 2647237 h 6858000"/>
              <a:gd name="connsiteX51" fmla="*/ 6854115 w 7228763"/>
              <a:gd name="connsiteY51" fmla="*/ 2650786 h 6858000"/>
              <a:gd name="connsiteX52" fmla="*/ 6859942 w 7228763"/>
              <a:gd name="connsiteY52" fmla="*/ 2661993 h 6858000"/>
              <a:gd name="connsiteX53" fmla="*/ 6851884 w 7228763"/>
              <a:gd name="connsiteY53" fmla="*/ 2670949 h 6858000"/>
              <a:gd name="connsiteX54" fmla="*/ 6846115 w 7228763"/>
              <a:gd name="connsiteY54" fmla="*/ 2690255 h 6858000"/>
              <a:gd name="connsiteX55" fmla="*/ 6846964 w 7228763"/>
              <a:gd name="connsiteY55" fmla="*/ 2695683 h 6858000"/>
              <a:gd name="connsiteX56" fmla="*/ 6836011 w 7228763"/>
              <a:gd name="connsiteY56" fmla="*/ 2713964 h 6858000"/>
              <a:gd name="connsiteX57" fmla="*/ 6830478 w 7228763"/>
              <a:gd name="connsiteY57" fmla="*/ 2730175 h 6858000"/>
              <a:gd name="connsiteX58" fmla="*/ 6841091 w 7228763"/>
              <a:gd name="connsiteY58" fmla="*/ 2763497 h 6858000"/>
              <a:gd name="connsiteX59" fmla="*/ 6803520 w 7228763"/>
              <a:gd name="connsiteY59" fmla="*/ 3051539 h 6858000"/>
              <a:gd name="connsiteX60" fmla="*/ 6733280 w 7228763"/>
              <a:gd name="connsiteY60" fmla="*/ 3335396 h 6858000"/>
              <a:gd name="connsiteX61" fmla="*/ 6735884 w 7228763"/>
              <a:gd name="connsiteY61" fmla="*/ 3456509 h 6858000"/>
              <a:gd name="connsiteX62" fmla="*/ 6715764 w 7228763"/>
              <a:gd name="connsiteY62" fmla="*/ 3531827 h 6858000"/>
              <a:gd name="connsiteX63" fmla="*/ 6730329 w 7228763"/>
              <a:gd name="connsiteY63" fmla="*/ 3570877 h 6858000"/>
              <a:gd name="connsiteX64" fmla="*/ 6727426 w 7228763"/>
              <a:gd name="connsiteY64" fmla="*/ 3583849 h 6858000"/>
              <a:gd name="connsiteX65" fmla="*/ 6718706 w 7228763"/>
              <a:gd name="connsiteY65" fmla="*/ 3592763 h 6858000"/>
              <a:gd name="connsiteX66" fmla="*/ 6693350 w 7228763"/>
              <a:gd name="connsiteY66" fmla="*/ 3653485 h 6858000"/>
              <a:gd name="connsiteX67" fmla="*/ 6685983 w 7228763"/>
              <a:gd name="connsiteY67" fmla="*/ 3670528 h 6858000"/>
              <a:gd name="connsiteX68" fmla="*/ 6687033 w 7228763"/>
              <a:gd name="connsiteY68" fmla="*/ 3685990 h 6858000"/>
              <a:gd name="connsiteX69" fmla="*/ 6693711 w 7228763"/>
              <a:gd name="connsiteY69" fmla="*/ 3690283 h 6858000"/>
              <a:gd name="connsiteX70" fmla="*/ 6690843 w 7228763"/>
              <a:gd name="connsiteY70" fmla="*/ 3699787 h 6858000"/>
              <a:gd name="connsiteX71" fmla="*/ 6691624 w 7228763"/>
              <a:gd name="connsiteY71" fmla="*/ 3702486 h 6858000"/>
              <a:gd name="connsiteX72" fmla="*/ 6694549 w 7228763"/>
              <a:gd name="connsiteY72" fmla="*/ 3717784 h 6858000"/>
              <a:gd name="connsiteX73" fmla="*/ 6662489 w 7228763"/>
              <a:gd name="connsiteY73" fmla="*/ 3746229 h 6858000"/>
              <a:gd name="connsiteX74" fmla="*/ 6575429 w 7228763"/>
              <a:gd name="connsiteY74" fmla="*/ 3924910 h 6858000"/>
              <a:gd name="connsiteX75" fmla="*/ 6538994 w 7228763"/>
              <a:gd name="connsiteY75" fmla="*/ 3989353 h 6858000"/>
              <a:gd name="connsiteX76" fmla="*/ 6535698 w 7228763"/>
              <a:gd name="connsiteY76" fmla="*/ 4033899 h 6858000"/>
              <a:gd name="connsiteX77" fmla="*/ 6527053 w 7228763"/>
              <a:gd name="connsiteY77" fmla="*/ 4142250 h 6858000"/>
              <a:gd name="connsiteX78" fmla="*/ 6501843 w 7228763"/>
              <a:gd name="connsiteY78" fmla="*/ 4329442 h 6858000"/>
              <a:gd name="connsiteX79" fmla="*/ 6489841 w 7228763"/>
              <a:gd name="connsiteY79" fmla="*/ 4456184 h 6858000"/>
              <a:gd name="connsiteX80" fmla="*/ 6482918 w 7228763"/>
              <a:gd name="connsiteY80" fmla="*/ 4468478 h 6858000"/>
              <a:gd name="connsiteX81" fmla="*/ 6484019 w 7228763"/>
              <a:gd name="connsiteY81" fmla="*/ 4469862 h 6858000"/>
              <a:gd name="connsiteX82" fmla="*/ 6481759 w 7228763"/>
              <a:gd name="connsiteY82" fmla="*/ 4483797 h 6858000"/>
              <a:gd name="connsiteX83" fmla="*/ 6477370 w 7228763"/>
              <a:gd name="connsiteY83" fmla="*/ 4487091 h 6858000"/>
              <a:gd name="connsiteX84" fmla="*/ 6474598 w 7228763"/>
              <a:gd name="connsiteY84" fmla="*/ 4496728 h 6858000"/>
              <a:gd name="connsiteX85" fmla="*/ 6465848 w 7228763"/>
              <a:gd name="connsiteY85" fmla="*/ 4515918 h 6858000"/>
              <a:gd name="connsiteX86" fmla="*/ 6467296 w 7228763"/>
              <a:gd name="connsiteY86" fmla="*/ 4519316 h 6858000"/>
              <a:gd name="connsiteX87" fmla="*/ 6458903 w 7228763"/>
              <a:gd name="connsiteY87" fmla="*/ 4547957 h 6858000"/>
              <a:gd name="connsiteX88" fmla="*/ 6460248 w 7228763"/>
              <a:gd name="connsiteY88" fmla="*/ 4548262 h 6858000"/>
              <a:gd name="connsiteX89" fmla="*/ 6464276 w 7228763"/>
              <a:gd name="connsiteY89" fmla="*/ 4555939 h 6858000"/>
              <a:gd name="connsiteX90" fmla="*/ 6468635 w 7228763"/>
              <a:gd name="connsiteY90" fmla="*/ 4570815 h 6858000"/>
              <a:gd name="connsiteX91" fmla="*/ 6488206 w 7228763"/>
              <a:gd name="connsiteY91" fmla="*/ 4633846 h 6858000"/>
              <a:gd name="connsiteX92" fmla="*/ 6487272 w 7228763"/>
              <a:gd name="connsiteY92" fmla="*/ 4639816 h 6858000"/>
              <a:gd name="connsiteX93" fmla="*/ 6487581 w 7228763"/>
              <a:gd name="connsiteY93" fmla="*/ 4639923 h 6858000"/>
              <a:gd name="connsiteX94" fmla="*/ 6487249 w 7228763"/>
              <a:gd name="connsiteY94" fmla="*/ 4646192 h 6858000"/>
              <a:gd name="connsiteX95" fmla="*/ 6485570 w 7228763"/>
              <a:gd name="connsiteY95" fmla="*/ 4650706 h 6858000"/>
              <a:gd name="connsiteX96" fmla="*/ 6483759 w 7228763"/>
              <a:gd name="connsiteY96" fmla="*/ 4662290 h 6858000"/>
              <a:gd name="connsiteX97" fmla="*/ 6485315 w 7228763"/>
              <a:gd name="connsiteY97" fmla="*/ 4666180 h 6858000"/>
              <a:gd name="connsiteX98" fmla="*/ 6489077 w 7228763"/>
              <a:gd name="connsiteY98" fmla="*/ 4667585 h 6858000"/>
              <a:gd name="connsiteX99" fmla="*/ 6488467 w 7228763"/>
              <a:gd name="connsiteY99" fmla="*/ 4668660 h 6858000"/>
              <a:gd name="connsiteX100" fmla="*/ 6496179 w 7228763"/>
              <a:gd name="connsiteY100" fmla="*/ 4689807 h 6858000"/>
              <a:gd name="connsiteX101" fmla="*/ 6500957 w 7228763"/>
              <a:gd name="connsiteY101" fmla="*/ 4737890 h 6858000"/>
              <a:gd name="connsiteX102" fmla="*/ 6498641 w 7228763"/>
              <a:gd name="connsiteY102" fmla="*/ 4765657 h 6858000"/>
              <a:gd name="connsiteX103" fmla="*/ 6497829 w 7228763"/>
              <a:gd name="connsiteY103" fmla="*/ 4841463 h 6858000"/>
              <a:gd name="connsiteX104" fmla="*/ 6521578 w 7228763"/>
              <a:gd name="connsiteY104" fmla="*/ 4969863 h 6858000"/>
              <a:gd name="connsiteX105" fmla="*/ 6518695 w 7228763"/>
              <a:gd name="connsiteY105" fmla="*/ 4974028 h 6858000"/>
              <a:gd name="connsiteX106" fmla="*/ 6516513 w 7228763"/>
              <a:gd name="connsiteY106" fmla="*/ 4980318 h 6858000"/>
              <a:gd name="connsiteX107" fmla="*/ 6516763 w 7228763"/>
              <a:gd name="connsiteY107" fmla="*/ 4980501 h 6858000"/>
              <a:gd name="connsiteX108" fmla="*/ 6514121 w 7228763"/>
              <a:gd name="connsiteY108" fmla="*/ 4986338 h 6858000"/>
              <a:gd name="connsiteX109" fmla="*/ 6511173 w 7228763"/>
              <a:gd name="connsiteY109" fmla="*/ 4991296 h 6858000"/>
              <a:gd name="connsiteX110" fmla="*/ 6546537 w 7228763"/>
              <a:gd name="connsiteY110" fmla="*/ 5076895 h 6858000"/>
              <a:gd name="connsiteX111" fmla="*/ 6544581 w 7228763"/>
              <a:gd name="connsiteY111" fmla="*/ 5081568 h 6858000"/>
              <a:gd name="connsiteX112" fmla="*/ 6543750 w 7228763"/>
              <a:gd name="connsiteY112" fmla="*/ 5088173 h 6858000"/>
              <a:gd name="connsiteX113" fmla="*/ 6544034 w 7228763"/>
              <a:gd name="connsiteY113" fmla="*/ 5088300 h 6858000"/>
              <a:gd name="connsiteX114" fmla="*/ 6542660 w 7228763"/>
              <a:gd name="connsiteY114" fmla="*/ 5094558 h 6858000"/>
              <a:gd name="connsiteX115" fmla="*/ 6532096 w 7228763"/>
              <a:gd name="connsiteY115" fmla="*/ 5125620 h 6858000"/>
              <a:gd name="connsiteX116" fmla="*/ 6533049 w 7228763"/>
              <a:gd name="connsiteY116" fmla="*/ 5268004 h 6858000"/>
              <a:gd name="connsiteX117" fmla="*/ 6533970 w 7228763"/>
              <a:gd name="connsiteY117" fmla="*/ 5269530 h 6858000"/>
              <a:gd name="connsiteX118" fmla="*/ 6502603 w 7228763"/>
              <a:gd name="connsiteY118" fmla="*/ 5390941 h 6858000"/>
              <a:gd name="connsiteX119" fmla="*/ 6477660 w 7228763"/>
              <a:gd name="connsiteY119" fmla="*/ 5539927 h 6858000"/>
              <a:gd name="connsiteX120" fmla="*/ 6456458 w 7228763"/>
              <a:gd name="connsiteY120" fmla="*/ 5791594 h 6858000"/>
              <a:gd name="connsiteX121" fmla="*/ 6434556 w 7228763"/>
              <a:gd name="connsiteY121" fmla="*/ 5855206 h 6858000"/>
              <a:gd name="connsiteX122" fmla="*/ 6418454 w 7228763"/>
              <a:gd name="connsiteY122" fmla="*/ 5873582 h 6858000"/>
              <a:gd name="connsiteX123" fmla="*/ 6419875 w 7228763"/>
              <a:gd name="connsiteY123" fmla="*/ 5876037 h 6858000"/>
              <a:gd name="connsiteX124" fmla="*/ 6419775 w 7228763"/>
              <a:gd name="connsiteY124" fmla="*/ 5886534 h 6858000"/>
              <a:gd name="connsiteX125" fmla="*/ 6426971 w 7228763"/>
              <a:gd name="connsiteY125" fmla="*/ 5888644 h 6858000"/>
              <a:gd name="connsiteX126" fmla="*/ 6431999 w 7228763"/>
              <a:gd name="connsiteY126" fmla="*/ 5903832 h 6858000"/>
              <a:gd name="connsiteX127" fmla="*/ 6429798 w 7228763"/>
              <a:gd name="connsiteY127" fmla="*/ 5923391 h 6858000"/>
              <a:gd name="connsiteX128" fmla="*/ 6434072 w 7228763"/>
              <a:gd name="connsiteY128" fmla="*/ 6013205 h 6858000"/>
              <a:gd name="connsiteX129" fmla="*/ 6439333 w 7228763"/>
              <a:gd name="connsiteY129" fmla="*/ 6074018 h 6858000"/>
              <a:gd name="connsiteX130" fmla="*/ 6463083 w 7228763"/>
              <a:gd name="connsiteY130" fmla="*/ 6130837 h 6858000"/>
              <a:gd name="connsiteX131" fmla="*/ 6457360 w 7228763"/>
              <a:gd name="connsiteY131" fmla="*/ 6152982 h 6858000"/>
              <a:gd name="connsiteX132" fmla="*/ 6495529 w 7228763"/>
              <a:gd name="connsiteY132" fmla="*/ 6221100 h 6858000"/>
              <a:gd name="connsiteX133" fmla="*/ 6514948 w 7228763"/>
              <a:gd name="connsiteY133" fmla="*/ 6287550 h 6858000"/>
              <a:gd name="connsiteX134" fmla="*/ 6545124 w 7228763"/>
              <a:gd name="connsiteY134" fmla="*/ 6401595 h 6858000"/>
              <a:gd name="connsiteX135" fmla="*/ 6525833 w 7228763"/>
              <a:gd name="connsiteY135" fmla="*/ 6487110 h 6858000"/>
              <a:gd name="connsiteX136" fmla="*/ 6554825 w 7228763"/>
              <a:gd name="connsiteY136" fmla="*/ 6588589 h 6858000"/>
              <a:gd name="connsiteX137" fmla="*/ 6601569 w 7228763"/>
              <a:gd name="connsiteY137" fmla="*/ 6769963 h 6858000"/>
              <a:gd name="connsiteX138" fmla="*/ 6620945 w 7228763"/>
              <a:gd name="connsiteY138" fmla="*/ 6835814 h 6858000"/>
              <a:gd name="connsiteX139" fmla="*/ 6625906 w 7228763"/>
              <a:gd name="connsiteY139" fmla="*/ 6858000 h 6858000"/>
              <a:gd name="connsiteX140" fmla="*/ 723901 w 7228763"/>
              <a:gd name="connsiteY140" fmla="*/ 6858000 h 6858000"/>
              <a:gd name="connsiteX141" fmla="*/ 501961 w 7228763"/>
              <a:gd name="connsiteY141" fmla="*/ 6858000 h 6858000"/>
              <a:gd name="connsiteX142" fmla="*/ 0 w 7228763"/>
              <a:gd name="connsiteY142"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7228763" h="6858000">
                <a:moveTo>
                  <a:pt x="0" y="0"/>
                </a:moveTo>
                <a:lnTo>
                  <a:pt x="501961" y="0"/>
                </a:lnTo>
                <a:lnTo>
                  <a:pt x="723901" y="0"/>
                </a:lnTo>
                <a:lnTo>
                  <a:pt x="7228583" y="0"/>
                </a:lnTo>
                <a:lnTo>
                  <a:pt x="7228763" y="1"/>
                </a:lnTo>
                <a:lnTo>
                  <a:pt x="7221350" y="30700"/>
                </a:lnTo>
                <a:cubicBezTo>
                  <a:pt x="7216059" y="84364"/>
                  <a:pt x="7200969" y="241149"/>
                  <a:pt x="7199900" y="310025"/>
                </a:cubicBezTo>
                <a:cubicBezTo>
                  <a:pt x="7203643" y="367544"/>
                  <a:pt x="7214102" y="408251"/>
                  <a:pt x="7214938" y="443960"/>
                </a:cubicBezTo>
                <a:cubicBezTo>
                  <a:pt x="7210660" y="499397"/>
                  <a:pt x="7182360" y="604434"/>
                  <a:pt x="7174238" y="642659"/>
                </a:cubicBezTo>
                <a:cubicBezTo>
                  <a:pt x="7182965" y="657287"/>
                  <a:pt x="7155519" y="658191"/>
                  <a:pt x="7166213" y="673307"/>
                </a:cubicBezTo>
                <a:cubicBezTo>
                  <a:pt x="7166618" y="693769"/>
                  <a:pt x="7143764" y="797295"/>
                  <a:pt x="7128963" y="839641"/>
                </a:cubicBezTo>
                <a:cubicBezTo>
                  <a:pt x="7112293" y="887148"/>
                  <a:pt x="7075906" y="937731"/>
                  <a:pt x="7066183" y="958357"/>
                </a:cubicBezTo>
                <a:cubicBezTo>
                  <a:pt x="7056459" y="978983"/>
                  <a:pt x="7077843" y="936930"/>
                  <a:pt x="7070620" y="963398"/>
                </a:cubicBezTo>
                <a:cubicBezTo>
                  <a:pt x="7063399" y="989867"/>
                  <a:pt x="7031301" y="1087010"/>
                  <a:pt x="7022851" y="1117169"/>
                </a:cubicBezTo>
                <a:cubicBezTo>
                  <a:pt x="7039554" y="1118586"/>
                  <a:pt x="7009272" y="1135372"/>
                  <a:pt x="7019920" y="1144352"/>
                </a:cubicBezTo>
                <a:cubicBezTo>
                  <a:pt x="7029274" y="1150681"/>
                  <a:pt x="7022270" y="1157251"/>
                  <a:pt x="7021476" y="1164484"/>
                </a:cubicBezTo>
                <a:cubicBezTo>
                  <a:pt x="7028800" y="1173524"/>
                  <a:pt x="7015215" y="1205209"/>
                  <a:pt x="7005576" y="1213829"/>
                </a:cubicBezTo>
                <a:cubicBezTo>
                  <a:pt x="6972150" y="1235037"/>
                  <a:pt x="6996546" y="1277327"/>
                  <a:pt x="6970919" y="1294823"/>
                </a:cubicBezTo>
                <a:cubicBezTo>
                  <a:pt x="6967139" y="1300845"/>
                  <a:pt x="6965581" y="1306615"/>
                  <a:pt x="6965413" y="1312193"/>
                </a:cubicBezTo>
                <a:lnTo>
                  <a:pt x="6968106" y="1327626"/>
                </a:lnTo>
                <a:lnTo>
                  <a:pt x="6975202" y="1331644"/>
                </a:lnTo>
                <a:lnTo>
                  <a:pt x="6973366" y="1341276"/>
                </a:lnTo>
                <a:cubicBezTo>
                  <a:pt x="6973720" y="1342166"/>
                  <a:pt x="6974074" y="1343055"/>
                  <a:pt x="6974428" y="1343945"/>
                </a:cubicBezTo>
                <a:cubicBezTo>
                  <a:pt x="6976493" y="1349040"/>
                  <a:pt x="6978286" y="1354080"/>
                  <a:pt x="6978971" y="1359134"/>
                </a:cubicBezTo>
                <a:cubicBezTo>
                  <a:pt x="6974288" y="1373109"/>
                  <a:pt x="6958295" y="1397612"/>
                  <a:pt x="6946335" y="1427803"/>
                </a:cubicBezTo>
                <a:cubicBezTo>
                  <a:pt x="6924178" y="1460349"/>
                  <a:pt x="6924483" y="1505076"/>
                  <a:pt x="6907208" y="1540278"/>
                </a:cubicBezTo>
                <a:lnTo>
                  <a:pt x="6901698" y="1547262"/>
                </a:lnTo>
                <a:lnTo>
                  <a:pt x="6902877" y="1577056"/>
                </a:lnTo>
                <a:cubicBezTo>
                  <a:pt x="6907187" y="1582205"/>
                  <a:pt x="6908314" y="1589568"/>
                  <a:pt x="6904067" y="1595898"/>
                </a:cubicBezTo>
                <a:lnTo>
                  <a:pt x="6891817" y="1703726"/>
                </a:lnTo>
                <a:cubicBezTo>
                  <a:pt x="6890892" y="1739332"/>
                  <a:pt x="6882506" y="1754453"/>
                  <a:pt x="6898520" y="1809535"/>
                </a:cubicBezTo>
                <a:cubicBezTo>
                  <a:pt x="6919736" y="1868036"/>
                  <a:pt x="6890400" y="1952670"/>
                  <a:pt x="6897783" y="2018310"/>
                </a:cubicBezTo>
                <a:cubicBezTo>
                  <a:pt x="6868750" y="2053162"/>
                  <a:pt x="6894827" y="2034561"/>
                  <a:pt x="6887647" y="2071355"/>
                </a:cubicBezTo>
                <a:lnTo>
                  <a:pt x="6888952" y="2141166"/>
                </a:lnTo>
                <a:lnTo>
                  <a:pt x="6887101" y="2154548"/>
                </a:lnTo>
                <a:lnTo>
                  <a:pt x="6880519" y="2158153"/>
                </a:lnTo>
                <a:lnTo>
                  <a:pt x="6873389" y="2178174"/>
                </a:lnTo>
                <a:cubicBezTo>
                  <a:pt x="6871658" y="2185696"/>
                  <a:pt x="6870890" y="2193828"/>
                  <a:pt x="6871679" y="2202858"/>
                </a:cubicBezTo>
                <a:cubicBezTo>
                  <a:pt x="6884787" y="2232772"/>
                  <a:pt x="6852680" y="2283357"/>
                  <a:pt x="6870321" y="2320214"/>
                </a:cubicBezTo>
                <a:cubicBezTo>
                  <a:pt x="6868006" y="2355906"/>
                  <a:pt x="6861023" y="2394678"/>
                  <a:pt x="6857787" y="2417011"/>
                </a:cubicBezTo>
                <a:cubicBezTo>
                  <a:pt x="6846931" y="2426377"/>
                  <a:pt x="6863720" y="2456509"/>
                  <a:pt x="6850905" y="2454207"/>
                </a:cubicBezTo>
                <a:cubicBezTo>
                  <a:pt x="6856659" y="2464947"/>
                  <a:pt x="6853850" y="2476105"/>
                  <a:pt x="6848900" y="2487203"/>
                </a:cubicBezTo>
                <a:lnTo>
                  <a:pt x="6837487" y="2512282"/>
                </a:lnTo>
                <a:cubicBezTo>
                  <a:pt x="6837823" y="2512961"/>
                  <a:pt x="6838158" y="2513640"/>
                  <a:pt x="6838494" y="2514318"/>
                </a:cubicBezTo>
                <a:cubicBezTo>
                  <a:pt x="6846991" y="2534324"/>
                  <a:pt x="6855486" y="2554328"/>
                  <a:pt x="6863982" y="2574334"/>
                </a:cubicBezTo>
                <a:lnTo>
                  <a:pt x="6862893" y="2579877"/>
                </a:lnTo>
                <a:cubicBezTo>
                  <a:pt x="6862738" y="2585644"/>
                  <a:pt x="6863120" y="2603388"/>
                  <a:pt x="6863047" y="2608928"/>
                </a:cubicBezTo>
                <a:lnTo>
                  <a:pt x="6862462" y="2613111"/>
                </a:lnTo>
                <a:lnTo>
                  <a:pt x="6854084" y="2621996"/>
                </a:lnTo>
                <a:lnTo>
                  <a:pt x="6856559" y="2634265"/>
                </a:lnTo>
                <a:lnTo>
                  <a:pt x="6847985" y="2647237"/>
                </a:lnTo>
                <a:cubicBezTo>
                  <a:pt x="6850226" y="2648158"/>
                  <a:pt x="6852294" y="2649356"/>
                  <a:pt x="6854115" y="2650786"/>
                </a:cubicBezTo>
                <a:lnTo>
                  <a:pt x="6859942" y="2661993"/>
                </a:lnTo>
                <a:lnTo>
                  <a:pt x="6851884" y="2670949"/>
                </a:lnTo>
                <a:cubicBezTo>
                  <a:pt x="6864376" y="2672007"/>
                  <a:pt x="6849871" y="2681695"/>
                  <a:pt x="6846115" y="2690255"/>
                </a:cubicBezTo>
                <a:lnTo>
                  <a:pt x="6846964" y="2695683"/>
                </a:lnTo>
                <a:lnTo>
                  <a:pt x="6836011" y="2713964"/>
                </a:lnTo>
                <a:lnTo>
                  <a:pt x="6830478" y="2730175"/>
                </a:lnTo>
                <a:lnTo>
                  <a:pt x="6841091" y="2763497"/>
                </a:lnTo>
                <a:lnTo>
                  <a:pt x="6803520" y="3051539"/>
                </a:lnTo>
                <a:cubicBezTo>
                  <a:pt x="6790420" y="3165645"/>
                  <a:pt x="6749912" y="3216611"/>
                  <a:pt x="6733280" y="3335396"/>
                </a:cubicBezTo>
                <a:lnTo>
                  <a:pt x="6735884" y="3456509"/>
                </a:lnTo>
                <a:lnTo>
                  <a:pt x="6715764" y="3531827"/>
                </a:lnTo>
                <a:lnTo>
                  <a:pt x="6730329" y="3570877"/>
                </a:lnTo>
                <a:lnTo>
                  <a:pt x="6727426" y="3583849"/>
                </a:lnTo>
                <a:lnTo>
                  <a:pt x="6718706" y="3592763"/>
                </a:lnTo>
                <a:cubicBezTo>
                  <a:pt x="6707946" y="3613948"/>
                  <a:pt x="6713985" y="3641245"/>
                  <a:pt x="6693350" y="3653485"/>
                </a:cubicBezTo>
                <a:cubicBezTo>
                  <a:pt x="6688922" y="3659316"/>
                  <a:pt x="6686748" y="3664985"/>
                  <a:pt x="6685983" y="3670528"/>
                </a:cubicBezTo>
                <a:lnTo>
                  <a:pt x="6687033" y="3685990"/>
                </a:lnTo>
                <a:lnTo>
                  <a:pt x="6693711" y="3690283"/>
                </a:lnTo>
                <a:lnTo>
                  <a:pt x="6690843" y="3699787"/>
                </a:lnTo>
                <a:cubicBezTo>
                  <a:pt x="6691104" y="3700686"/>
                  <a:pt x="6691364" y="3701586"/>
                  <a:pt x="6691624" y="3702486"/>
                </a:cubicBezTo>
                <a:cubicBezTo>
                  <a:pt x="6693145" y="3707637"/>
                  <a:pt x="6694400" y="3712728"/>
                  <a:pt x="6694549" y="3717784"/>
                </a:cubicBezTo>
                <a:cubicBezTo>
                  <a:pt x="6659304" y="3711701"/>
                  <a:pt x="6689997" y="3759789"/>
                  <a:pt x="6662489" y="3746229"/>
                </a:cubicBezTo>
                <a:cubicBezTo>
                  <a:pt x="6642637" y="3780750"/>
                  <a:pt x="6605132" y="3867558"/>
                  <a:pt x="6575429" y="3924910"/>
                </a:cubicBezTo>
                <a:lnTo>
                  <a:pt x="6538994" y="3989353"/>
                </a:lnTo>
                <a:lnTo>
                  <a:pt x="6535698" y="4033899"/>
                </a:lnTo>
                <a:cubicBezTo>
                  <a:pt x="6533175" y="4070470"/>
                  <a:pt x="6530536" y="4110146"/>
                  <a:pt x="6527053" y="4142250"/>
                </a:cubicBezTo>
                <a:cubicBezTo>
                  <a:pt x="6519001" y="4200007"/>
                  <a:pt x="6506061" y="4278998"/>
                  <a:pt x="6501843" y="4329442"/>
                </a:cubicBezTo>
                <a:cubicBezTo>
                  <a:pt x="6495642" y="4381764"/>
                  <a:pt x="6492993" y="4433012"/>
                  <a:pt x="6489841" y="4456184"/>
                </a:cubicBezTo>
                <a:lnTo>
                  <a:pt x="6482918" y="4468478"/>
                </a:lnTo>
                <a:lnTo>
                  <a:pt x="6484019" y="4469862"/>
                </a:lnTo>
                <a:cubicBezTo>
                  <a:pt x="6485835" y="4476321"/>
                  <a:pt x="6484493" y="4480555"/>
                  <a:pt x="6481759" y="4483797"/>
                </a:cubicBezTo>
                <a:lnTo>
                  <a:pt x="6477370" y="4487091"/>
                </a:lnTo>
                <a:lnTo>
                  <a:pt x="6474598" y="4496728"/>
                </a:lnTo>
                <a:lnTo>
                  <a:pt x="6465848" y="4515918"/>
                </a:lnTo>
                <a:cubicBezTo>
                  <a:pt x="6466332" y="4517049"/>
                  <a:pt x="6466814" y="4518182"/>
                  <a:pt x="6467296" y="4519316"/>
                </a:cubicBezTo>
                <a:lnTo>
                  <a:pt x="6458903" y="4547957"/>
                </a:lnTo>
                <a:lnTo>
                  <a:pt x="6460248" y="4548262"/>
                </a:lnTo>
                <a:cubicBezTo>
                  <a:pt x="6463078" y="4549595"/>
                  <a:pt x="6464808" y="4551811"/>
                  <a:pt x="6464276" y="4555939"/>
                </a:cubicBezTo>
                <a:cubicBezTo>
                  <a:pt x="6486531" y="4548276"/>
                  <a:pt x="6472165" y="4557977"/>
                  <a:pt x="6468635" y="4570815"/>
                </a:cubicBezTo>
                <a:cubicBezTo>
                  <a:pt x="6472622" y="4583801"/>
                  <a:pt x="6485098" y="4622347"/>
                  <a:pt x="6488206" y="4633846"/>
                </a:cubicBezTo>
                <a:lnTo>
                  <a:pt x="6487272" y="4639816"/>
                </a:lnTo>
                <a:lnTo>
                  <a:pt x="6487581" y="4639923"/>
                </a:lnTo>
                <a:cubicBezTo>
                  <a:pt x="6488082" y="4641190"/>
                  <a:pt x="6488037" y="4643141"/>
                  <a:pt x="6487249" y="4646192"/>
                </a:cubicBezTo>
                <a:lnTo>
                  <a:pt x="6485570" y="4650706"/>
                </a:lnTo>
                <a:lnTo>
                  <a:pt x="6483759" y="4662290"/>
                </a:lnTo>
                <a:cubicBezTo>
                  <a:pt x="6484278" y="4663587"/>
                  <a:pt x="6484797" y="4664883"/>
                  <a:pt x="6485315" y="4666180"/>
                </a:cubicBezTo>
                <a:lnTo>
                  <a:pt x="6489077" y="4667585"/>
                </a:lnTo>
                <a:lnTo>
                  <a:pt x="6488467" y="4668660"/>
                </a:lnTo>
                <a:cubicBezTo>
                  <a:pt x="6480300" y="4676831"/>
                  <a:pt x="6469898" y="4679345"/>
                  <a:pt x="6496179" y="4689807"/>
                </a:cubicBezTo>
                <a:cubicBezTo>
                  <a:pt x="6482141" y="4708535"/>
                  <a:pt x="6498545" y="4712235"/>
                  <a:pt x="6500957" y="4737890"/>
                </a:cubicBezTo>
                <a:cubicBezTo>
                  <a:pt x="6488706" y="4748600"/>
                  <a:pt x="6491350" y="4757223"/>
                  <a:pt x="6498641" y="4765657"/>
                </a:cubicBezTo>
                <a:cubicBezTo>
                  <a:pt x="6490164" y="4790618"/>
                  <a:pt x="6498852" y="4813399"/>
                  <a:pt x="6497829" y="4841463"/>
                </a:cubicBezTo>
                <a:lnTo>
                  <a:pt x="6521578" y="4969863"/>
                </a:lnTo>
                <a:lnTo>
                  <a:pt x="6518695" y="4974028"/>
                </a:lnTo>
                <a:cubicBezTo>
                  <a:pt x="6517064" y="4976933"/>
                  <a:pt x="6516439" y="4978909"/>
                  <a:pt x="6516513" y="4980318"/>
                </a:cubicBezTo>
                <a:lnTo>
                  <a:pt x="6516763" y="4980501"/>
                </a:lnTo>
                <a:lnTo>
                  <a:pt x="6514121" y="4986338"/>
                </a:lnTo>
                <a:lnTo>
                  <a:pt x="6511173" y="4991296"/>
                </a:lnTo>
                <a:cubicBezTo>
                  <a:pt x="6522961" y="5019829"/>
                  <a:pt x="6534748" y="5048361"/>
                  <a:pt x="6546537" y="5076895"/>
                </a:cubicBezTo>
                <a:lnTo>
                  <a:pt x="6544581" y="5081568"/>
                </a:lnTo>
                <a:cubicBezTo>
                  <a:pt x="6543589" y="5084748"/>
                  <a:pt x="6543387" y="5086810"/>
                  <a:pt x="6543750" y="5088173"/>
                </a:cubicBezTo>
                <a:lnTo>
                  <a:pt x="6544034" y="5088300"/>
                </a:lnTo>
                <a:lnTo>
                  <a:pt x="6542660" y="5094558"/>
                </a:lnTo>
                <a:cubicBezTo>
                  <a:pt x="6539647" y="5105196"/>
                  <a:pt x="6536055" y="5115626"/>
                  <a:pt x="6532096" y="5125620"/>
                </a:cubicBezTo>
                <a:cubicBezTo>
                  <a:pt x="6530494" y="5154527"/>
                  <a:pt x="6532737" y="5244020"/>
                  <a:pt x="6533049" y="5268004"/>
                </a:cubicBezTo>
                <a:cubicBezTo>
                  <a:pt x="6533356" y="5268513"/>
                  <a:pt x="6533664" y="5269021"/>
                  <a:pt x="6533970" y="5269530"/>
                </a:cubicBezTo>
                <a:lnTo>
                  <a:pt x="6502603" y="5390941"/>
                </a:lnTo>
                <a:cubicBezTo>
                  <a:pt x="6487576" y="5438194"/>
                  <a:pt x="6471524" y="5465286"/>
                  <a:pt x="6477660" y="5539927"/>
                </a:cubicBezTo>
                <a:cubicBezTo>
                  <a:pt x="6469926" y="5610775"/>
                  <a:pt x="6461800" y="5740573"/>
                  <a:pt x="6456458" y="5791594"/>
                </a:cubicBezTo>
                <a:cubicBezTo>
                  <a:pt x="6427890" y="5787060"/>
                  <a:pt x="6468179" y="5849672"/>
                  <a:pt x="6434556" y="5855206"/>
                </a:cubicBezTo>
                <a:cubicBezTo>
                  <a:pt x="6436026" y="5860240"/>
                  <a:pt x="6415712" y="5868910"/>
                  <a:pt x="6418454" y="5873582"/>
                </a:cubicBezTo>
                <a:cubicBezTo>
                  <a:pt x="6418927" y="5874401"/>
                  <a:pt x="6419401" y="5875218"/>
                  <a:pt x="6419875" y="5876037"/>
                </a:cubicBezTo>
                <a:lnTo>
                  <a:pt x="6419775" y="5886534"/>
                </a:lnTo>
                <a:lnTo>
                  <a:pt x="6426971" y="5888644"/>
                </a:lnTo>
                <a:cubicBezTo>
                  <a:pt x="6428647" y="5893707"/>
                  <a:pt x="6430322" y="5898769"/>
                  <a:pt x="6431999" y="5903832"/>
                </a:cubicBezTo>
                <a:cubicBezTo>
                  <a:pt x="6432764" y="5909651"/>
                  <a:pt x="6432285" y="5916068"/>
                  <a:pt x="6429798" y="5923391"/>
                </a:cubicBezTo>
                <a:cubicBezTo>
                  <a:pt x="6409104" y="5948880"/>
                  <a:pt x="6461339" y="5981626"/>
                  <a:pt x="6434072" y="6013205"/>
                </a:cubicBezTo>
                <a:cubicBezTo>
                  <a:pt x="6426624" y="6024901"/>
                  <a:pt x="6431095" y="6066777"/>
                  <a:pt x="6439333" y="6074018"/>
                </a:cubicBezTo>
                <a:cubicBezTo>
                  <a:pt x="6439795" y="6081731"/>
                  <a:pt x="6453428" y="6126985"/>
                  <a:pt x="6463083" y="6130837"/>
                </a:cubicBezTo>
                <a:cubicBezTo>
                  <a:pt x="6474368" y="6137057"/>
                  <a:pt x="6441750" y="6156330"/>
                  <a:pt x="6457360" y="6152982"/>
                </a:cubicBezTo>
                <a:cubicBezTo>
                  <a:pt x="6454563" y="6186619"/>
                  <a:pt x="6497804" y="6191636"/>
                  <a:pt x="6495529" y="6221100"/>
                </a:cubicBezTo>
                <a:cubicBezTo>
                  <a:pt x="6497396" y="6222126"/>
                  <a:pt x="6506682" y="6257468"/>
                  <a:pt x="6514948" y="6287550"/>
                </a:cubicBezTo>
                <a:cubicBezTo>
                  <a:pt x="6523215" y="6317632"/>
                  <a:pt x="6556102" y="6391312"/>
                  <a:pt x="6545124" y="6401595"/>
                </a:cubicBezTo>
                <a:cubicBezTo>
                  <a:pt x="6546214" y="6423902"/>
                  <a:pt x="6525024" y="6432919"/>
                  <a:pt x="6525833" y="6487110"/>
                </a:cubicBezTo>
                <a:cubicBezTo>
                  <a:pt x="6547115" y="6574474"/>
                  <a:pt x="6547900" y="6553611"/>
                  <a:pt x="6554825" y="6588589"/>
                </a:cubicBezTo>
                <a:cubicBezTo>
                  <a:pt x="6583783" y="6637976"/>
                  <a:pt x="6536155" y="6687723"/>
                  <a:pt x="6601569" y="6769963"/>
                </a:cubicBezTo>
                <a:cubicBezTo>
                  <a:pt x="6623036" y="6819284"/>
                  <a:pt x="6607516" y="6817955"/>
                  <a:pt x="6620945" y="6835814"/>
                </a:cubicBezTo>
                <a:lnTo>
                  <a:pt x="6625906" y="6858000"/>
                </a:lnTo>
                <a:lnTo>
                  <a:pt x="723901" y="6858000"/>
                </a:lnTo>
                <a:lnTo>
                  <a:pt x="501961"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embo"/>
              <a:ea typeface="+mn-ea"/>
              <a:cs typeface="+mn-cs"/>
            </a:endParaRPr>
          </a:p>
        </p:txBody>
      </p:sp>
      <p:sp>
        <p:nvSpPr>
          <p:cNvPr id="2" name="Title 1">
            <a:extLst>
              <a:ext uri="{FF2B5EF4-FFF2-40B4-BE49-F238E27FC236}">
                <a16:creationId xmlns:a16="http://schemas.microsoft.com/office/drawing/2014/main" id="{174591E4-9AEC-5712-6C90-451A3407A355}"/>
              </a:ext>
            </a:extLst>
          </p:cNvPr>
          <p:cNvSpPr>
            <a:spLocks noGrp="1"/>
          </p:cNvSpPr>
          <p:nvPr>
            <p:ph type="title"/>
          </p:nvPr>
        </p:nvSpPr>
        <p:spPr>
          <a:xfrm>
            <a:off x="1050879" y="609600"/>
            <a:ext cx="5562706" cy="1426234"/>
          </a:xfrm>
        </p:spPr>
        <p:txBody>
          <a:bodyPr>
            <a:normAutofit/>
          </a:bodyPr>
          <a:lstStyle/>
          <a:p>
            <a:pPr algn="ctr"/>
            <a:r>
              <a:rPr lang="en-GB" dirty="0"/>
              <a:t>Healthy Local Communities </a:t>
            </a:r>
          </a:p>
        </p:txBody>
      </p:sp>
      <p:sp>
        <p:nvSpPr>
          <p:cNvPr id="3" name="Content Placeholder 2">
            <a:extLst>
              <a:ext uri="{FF2B5EF4-FFF2-40B4-BE49-F238E27FC236}">
                <a16:creationId xmlns:a16="http://schemas.microsoft.com/office/drawing/2014/main" id="{8AC0E064-14F2-7268-27AF-2B066304D840}"/>
              </a:ext>
            </a:extLst>
          </p:cNvPr>
          <p:cNvSpPr>
            <a:spLocks noGrp="1"/>
          </p:cNvSpPr>
          <p:nvPr>
            <p:ph idx="1"/>
          </p:nvPr>
        </p:nvSpPr>
        <p:spPr>
          <a:xfrm>
            <a:off x="1050879" y="2357567"/>
            <a:ext cx="5216426" cy="3896810"/>
          </a:xfrm>
        </p:spPr>
        <p:txBody>
          <a:bodyPr>
            <a:normAutofit/>
          </a:bodyPr>
          <a:lstStyle/>
          <a:p>
            <a:pPr marL="0" indent="0">
              <a:buNone/>
            </a:pPr>
            <a:r>
              <a:rPr lang="en-GB" dirty="0"/>
              <a:t>Feel connected </a:t>
            </a:r>
          </a:p>
          <a:p>
            <a:pPr marL="0" indent="0">
              <a:buNone/>
            </a:pPr>
            <a:r>
              <a:rPr lang="en-GB" dirty="0"/>
              <a:t>Healthy Places</a:t>
            </a:r>
          </a:p>
          <a:p>
            <a:pPr marL="0" indent="0">
              <a:buNone/>
            </a:pPr>
            <a:r>
              <a:rPr lang="en-GB" dirty="0"/>
              <a:t>To feel and be safe </a:t>
            </a:r>
          </a:p>
          <a:p>
            <a:pPr marL="0" indent="0">
              <a:buNone/>
            </a:pPr>
            <a:r>
              <a:rPr lang="en-GB" dirty="0"/>
              <a:t>To live lives locally </a:t>
            </a:r>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pic>
        <p:nvPicPr>
          <p:cNvPr id="5" name="Picture 4" descr="A colorful circle with a city in the center&#10;&#10;Description automatically generated">
            <a:extLst>
              <a:ext uri="{FF2B5EF4-FFF2-40B4-BE49-F238E27FC236}">
                <a16:creationId xmlns:a16="http://schemas.microsoft.com/office/drawing/2014/main" id="{19F7A90A-A4D9-5EA7-0E95-3C94B88F3CD0}"/>
              </a:ext>
            </a:extLst>
          </p:cNvPr>
          <p:cNvPicPr>
            <a:picLocks noChangeAspect="1"/>
          </p:cNvPicPr>
          <p:nvPr/>
        </p:nvPicPr>
        <p:blipFill>
          <a:blip r:embed="rId3"/>
          <a:stretch>
            <a:fillRect/>
          </a:stretch>
        </p:blipFill>
        <p:spPr>
          <a:xfrm>
            <a:off x="7253784" y="634062"/>
            <a:ext cx="3951737" cy="5605300"/>
          </a:xfrm>
          <a:prstGeom prst="rect">
            <a:avLst/>
          </a:prstGeom>
        </p:spPr>
      </p:pic>
    </p:spTree>
    <p:extLst>
      <p:ext uri="{BB962C8B-B14F-4D97-AF65-F5344CB8AC3E}">
        <p14:creationId xmlns:p14="http://schemas.microsoft.com/office/powerpoint/2010/main" val="147434949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D9244E58-EDB6-A959-8B66-8C4E4C28FF92}"/>
              </a:ext>
            </a:extLst>
          </p:cNvPr>
          <p:cNvPicPr>
            <a:picLocks noGrp="1" noChangeAspect="1"/>
          </p:cNvPicPr>
          <p:nvPr>
            <p:ph idx="1"/>
          </p:nvPr>
        </p:nvPicPr>
        <p:blipFill>
          <a:blip r:embed="rId3"/>
          <a:stretch>
            <a:fillRect/>
          </a:stretch>
        </p:blipFill>
        <p:spPr>
          <a:xfrm>
            <a:off x="0" y="0"/>
            <a:ext cx="5476115" cy="6858000"/>
          </a:xfrm>
        </p:spPr>
      </p:pic>
      <p:pic>
        <p:nvPicPr>
          <p:cNvPr id="7" name="Picture 6">
            <a:extLst>
              <a:ext uri="{FF2B5EF4-FFF2-40B4-BE49-F238E27FC236}">
                <a16:creationId xmlns:a16="http://schemas.microsoft.com/office/drawing/2014/main" id="{F34C797C-A0AC-1642-3D4F-61DC26ADA377}"/>
              </a:ext>
            </a:extLst>
          </p:cNvPr>
          <p:cNvPicPr>
            <a:picLocks noChangeAspect="1"/>
          </p:cNvPicPr>
          <p:nvPr/>
        </p:nvPicPr>
        <p:blipFill>
          <a:blip r:embed="rId4"/>
          <a:stretch>
            <a:fillRect/>
          </a:stretch>
        </p:blipFill>
        <p:spPr>
          <a:xfrm>
            <a:off x="5380526" y="0"/>
            <a:ext cx="6811473" cy="6858000"/>
          </a:xfrm>
          <a:prstGeom prst="rect">
            <a:avLst/>
          </a:prstGeom>
        </p:spPr>
      </p:pic>
    </p:spTree>
    <p:extLst>
      <p:ext uri="{BB962C8B-B14F-4D97-AF65-F5344CB8AC3E}">
        <p14:creationId xmlns:p14="http://schemas.microsoft.com/office/powerpoint/2010/main" val="356726581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821940F-7A1D-4ACC-85B4-A932898A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embo"/>
              <a:ea typeface="+mn-ea"/>
              <a:cs typeface="+mn-cs"/>
            </a:endParaRPr>
          </a:p>
        </p:txBody>
      </p:sp>
      <p:sp>
        <p:nvSpPr>
          <p:cNvPr id="12" name="Freeform: Shape 11">
            <a:extLst>
              <a:ext uri="{FF2B5EF4-FFF2-40B4-BE49-F238E27FC236}">
                <a16:creationId xmlns:a16="http://schemas.microsoft.com/office/drawing/2014/main" id="{BAB0BC72-1C3A-421F-AB0A-D480DA93F9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228763" cy="6858000"/>
          </a:xfrm>
          <a:custGeom>
            <a:avLst/>
            <a:gdLst>
              <a:gd name="connsiteX0" fmla="*/ 0 w 7228763"/>
              <a:gd name="connsiteY0" fmla="*/ 0 h 6858000"/>
              <a:gd name="connsiteX1" fmla="*/ 501961 w 7228763"/>
              <a:gd name="connsiteY1" fmla="*/ 0 h 6858000"/>
              <a:gd name="connsiteX2" fmla="*/ 723901 w 7228763"/>
              <a:gd name="connsiteY2" fmla="*/ 0 h 6858000"/>
              <a:gd name="connsiteX3" fmla="*/ 7228583 w 7228763"/>
              <a:gd name="connsiteY3" fmla="*/ 0 h 6858000"/>
              <a:gd name="connsiteX4" fmla="*/ 7228763 w 7228763"/>
              <a:gd name="connsiteY4" fmla="*/ 1 h 6858000"/>
              <a:gd name="connsiteX5" fmla="*/ 7221350 w 7228763"/>
              <a:gd name="connsiteY5" fmla="*/ 30700 h 6858000"/>
              <a:gd name="connsiteX6" fmla="*/ 7199900 w 7228763"/>
              <a:gd name="connsiteY6" fmla="*/ 310025 h 6858000"/>
              <a:gd name="connsiteX7" fmla="*/ 7214938 w 7228763"/>
              <a:gd name="connsiteY7" fmla="*/ 443960 h 6858000"/>
              <a:gd name="connsiteX8" fmla="*/ 7174238 w 7228763"/>
              <a:gd name="connsiteY8" fmla="*/ 642659 h 6858000"/>
              <a:gd name="connsiteX9" fmla="*/ 7166213 w 7228763"/>
              <a:gd name="connsiteY9" fmla="*/ 673307 h 6858000"/>
              <a:gd name="connsiteX10" fmla="*/ 7128963 w 7228763"/>
              <a:gd name="connsiteY10" fmla="*/ 839641 h 6858000"/>
              <a:gd name="connsiteX11" fmla="*/ 7066183 w 7228763"/>
              <a:gd name="connsiteY11" fmla="*/ 958357 h 6858000"/>
              <a:gd name="connsiteX12" fmla="*/ 7070620 w 7228763"/>
              <a:gd name="connsiteY12" fmla="*/ 963398 h 6858000"/>
              <a:gd name="connsiteX13" fmla="*/ 7022851 w 7228763"/>
              <a:gd name="connsiteY13" fmla="*/ 1117169 h 6858000"/>
              <a:gd name="connsiteX14" fmla="*/ 7019920 w 7228763"/>
              <a:gd name="connsiteY14" fmla="*/ 1144352 h 6858000"/>
              <a:gd name="connsiteX15" fmla="*/ 7021476 w 7228763"/>
              <a:gd name="connsiteY15" fmla="*/ 1164484 h 6858000"/>
              <a:gd name="connsiteX16" fmla="*/ 7005576 w 7228763"/>
              <a:gd name="connsiteY16" fmla="*/ 1213829 h 6858000"/>
              <a:gd name="connsiteX17" fmla="*/ 6970919 w 7228763"/>
              <a:gd name="connsiteY17" fmla="*/ 1294823 h 6858000"/>
              <a:gd name="connsiteX18" fmla="*/ 6965413 w 7228763"/>
              <a:gd name="connsiteY18" fmla="*/ 1312193 h 6858000"/>
              <a:gd name="connsiteX19" fmla="*/ 6968106 w 7228763"/>
              <a:gd name="connsiteY19" fmla="*/ 1327626 h 6858000"/>
              <a:gd name="connsiteX20" fmla="*/ 6975202 w 7228763"/>
              <a:gd name="connsiteY20" fmla="*/ 1331644 h 6858000"/>
              <a:gd name="connsiteX21" fmla="*/ 6973366 w 7228763"/>
              <a:gd name="connsiteY21" fmla="*/ 1341276 h 6858000"/>
              <a:gd name="connsiteX22" fmla="*/ 6974428 w 7228763"/>
              <a:gd name="connsiteY22" fmla="*/ 1343945 h 6858000"/>
              <a:gd name="connsiteX23" fmla="*/ 6978971 w 7228763"/>
              <a:gd name="connsiteY23" fmla="*/ 1359134 h 6858000"/>
              <a:gd name="connsiteX24" fmla="*/ 6946335 w 7228763"/>
              <a:gd name="connsiteY24" fmla="*/ 1427803 h 6858000"/>
              <a:gd name="connsiteX25" fmla="*/ 6907208 w 7228763"/>
              <a:gd name="connsiteY25" fmla="*/ 1540278 h 6858000"/>
              <a:gd name="connsiteX26" fmla="*/ 6901698 w 7228763"/>
              <a:gd name="connsiteY26" fmla="*/ 1547262 h 6858000"/>
              <a:gd name="connsiteX27" fmla="*/ 6902877 w 7228763"/>
              <a:gd name="connsiteY27" fmla="*/ 1577056 h 6858000"/>
              <a:gd name="connsiteX28" fmla="*/ 6904067 w 7228763"/>
              <a:gd name="connsiteY28" fmla="*/ 1595898 h 6858000"/>
              <a:gd name="connsiteX29" fmla="*/ 6891817 w 7228763"/>
              <a:gd name="connsiteY29" fmla="*/ 1703726 h 6858000"/>
              <a:gd name="connsiteX30" fmla="*/ 6898520 w 7228763"/>
              <a:gd name="connsiteY30" fmla="*/ 1809535 h 6858000"/>
              <a:gd name="connsiteX31" fmla="*/ 6897783 w 7228763"/>
              <a:gd name="connsiteY31" fmla="*/ 2018310 h 6858000"/>
              <a:gd name="connsiteX32" fmla="*/ 6887647 w 7228763"/>
              <a:gd name="connsiteY32" fmla="*/ 2071355 h 6858000"/>
              <a:gd name="connsiteX33" fmla="*/ 6888952 w 7228763"/>
              <a:gd name="connsiteY33" fmla="*/ 2141166 h 6858000"/>
              <a:gd name="connsiteX34" fmla="*/ 6887101 w 7228763"/>
              <a:gd name="connsiteY34" fmla="*/ 2154548 h 6858000"/>
              <a:gd name="connsiteX35" fmla="*/ 6880519 w 7228763"/>
              <a:gd name="connsiteY35" fmla="*/ 2158153 h 6858000"/>
              <a:gd name="connsiteX36" fmla="*/ 6873389 w 7228763"/>
              <a:gd name="connsiteY36" fmla="*/ 2178174 h 6858000"/>
              <a:gd name="connsiteX37" fmla="*/ 6871679 w 7228763"/>
              <a:gd name="connsiteY37" fmla="*/ 2202858 h 6858000"/>
              <a:gd name="connsiteX38" fmla="*/ 6870321 w 7228763"/>
              <a:gd name="connsiteY38" fmla="*/ 2320214 h 6858000"/>
              <a:gd name="connsiteX39" fmla="*/ 6857787 w 7228763"/>
              <a:gd name="connsiteY39" fmla="*/ 2417011 h 6858000"/>
              <a:gd name="connsiteX40" fmla="*/ 6850905 w 7228763"/>
              <a:gd name="connsiteY40" fmla="*/ 2454207 h 6858000"/>
              <a:gd name="connsiteX41" fmla="*/ 6848900 w 7228763"/>
              <a:gd name="connsiteY41" fmla="*/ 2487203 h 6858000"/>
              <a:gd name="connsiteX42" fmla="*/ 6837487 w 7228763"/>
              <a:gd name="connsiteY42" fmla="*/ 2512282 h 6858000"/>
              <a:gd name="connsiteX43" fmla="*/ 6838494 w 7228763"/>
              <a:gd name="connsiteY43" fmla="*/ 2514318 h 6858000"/>
              <a:gd name="connsiteX44" fmla="*/ 6863982 w 7228763"/>
              <a:gd name="connsiteY44" fmla="*/ 2574334 h 6858000"/>
              <a:gd name="connsiteX45" fmla="*/ 6862893 w 7228763"/>
              <a:gd name="connsiteY45" fmla="*/ 2579877 h 6858000"/>
              <a:gd name="connsiteX46" fmla="*/ 6863047 w 7228763"/>
              <a:gd name="connsiteY46" fmla="*/ 2608928 h 6858000"/>
              <a:gd name="connsiteX47" fmla="*/ 6862462 w 7228763"/>
              <a:gd name="connsiteY47" fmla="*/ 2613111 h 6858000"/>
              <a:gd name="connsiteX48" fmla="*/ 6854084 w 7228763"/>
              <a:gd name="connsiteY48" fmla="*/ 2621996 h 6858000"/>
              <a:gd name="connsiteX49" fmla="*/ 6856559 w 7228763"/>
              <a:gd name="connsiteY49" fmla="*/ 2634265 h 6858000"/>
              <a:gd name="connsiteX50" fmla="*/ 6847985 w 7228763"/>
              <a:gd name="connsiteY50" fmla="*/ 2647237 h 6858000"/>
              <a:gd name="connsiteX51" fmla="*/ 6854115 w 7228763"/>
              <a:gd name="connsiteY51" fmla="*/ 2650786 h 6858000"/>
              <a:gd name="connsiteX52" fmla="*/ 6859942 w 7228763"/>
              <a:gd name="connsiteY52" fmla="*/ 2661993 h 6858000"/>
              <a:gd name="connsiteX53" fmla="*/ 6851884 w 7228763"/>
              <a:gd name="connsiteY53" fmla="*/ 2670949 h 6858000"/>
              <a:gd name="connsiteX54" fmla="*/ 6846115 w 7228763"/>
              <a:gd name="connsiteY54" fmla="*/ 2690255 h 6858000"/>
              <a:gd name="connsiteX55" fmla="*/ 6846964 w 7228763"/>
              <a:gd name="connsiteY55" fmla="*/ 2695683 h 6858000"/>
              <a:gd name="connsiteX56" fmla="*/ 6836011 w 7228763"/>
              <a:gd name="connsiteY56" fmla="*/ 2713964 h 6858000"/>
              <a:gd name="connsiteX57" fmla="*/ 6830478 w 7228763"/>
              <a:gd name="connsiteY57" fmla="*/ 2730175 h 6858000"/>
              <a:gd name="connsiteX58" fmla="*/ 6841091 w 7228763"/>
              <a:gd name="connsiteY58" fmla="*/ 2763497 h 6858000"/>
              <a:gd name="connsiteX59" fmla="*/ 6803520 w 7228763"/>
              <a:gd name="connsiteY59" fmla="*/ 3051539 h 6858000"/>
              <a:gd name="connsiteX60" fmla="*/ 6733280 w 7228763"/>
              <a:gd name="connsiteY60" fmla="*/ 3335396 h 6858000"/>
              <a:gd name="connsiteX61" fmla="*/ 6735884 w 7228763"/>
              <a:gd name="connsiteY61" fmla="*/ 3456509 h 6858000"/>
              <a:gd name="connsiteX62" fmla="*/ 6715764 w 7228763"/>
              <a:gd name="connsiteY62" fmla="*/ 3531827 h 6858000"/>
              <a:gd name="connsiteX63" fmla="*/ 6730329 w 7228763"/>
              <a:gd name="connsiteY63" fmla="*/ 3570877 h 6858000"/>
              <a:gd name="connsiteX64" fmla="*/ 6727426 w 7228763"/>
              <a:gd name="connsiteY64" fmla="*/ 3583849 h 6858000"/>
              <a:gd name="connsiteX65" fmla="*/ 6718706 w 7228763"/>
              <a:gd name="connsiteY65" fmla="*/ 3592763 h 6858000"/>
              <a:gd name="connsiteX66" fmla="*/ 6693350 w 7228763"/>
              <a:gd name="connsiteY66" fmla="*/ 3653485 h 6858000"/>
              <a:gd name="connsiteX67" fmla="*/ 6685983 w 7228763"/>
              <a:gd name="connsiteY67" fmla="*/ 3670528 h 6858000"/>
              <a:gd name="connsiteX68" fmla="*/ 6687033 w 7228763"/>
              <a:gd name="connsiteY68" fmla="*/ 3685990 h 6858000"/>
              <a:gd name="connsiteX69" fmla="*/ 6693711 w 7228763"/>
              <a:gd name="connsiteY69" fmla="*/ 3690283 h 6858000"/>
              <a:gd name="connsiteX70" fmla="*/ 6690843 w 7228763"/>
              <a:gd name="connsiteY70" fmla="*/ 3699787 h 6858000"/>
              <a:gd name="connsiteX71" fmla="*/ 6691624 w 7228763"/>
              <a:gd name="connsiteY71" fmla="*/ 3702486 h 6858000"/>
              <a:gd name="connsiteX72" fmla="*/ 6694549 w 7228763"/>
              <a:gd name="connsiteY72" fmla="*/ 3717784 h 6858000"/>
              <a:gd name="connsiteX73" fmla="*/ 6662489 w 7228763"/>
              <a:gd name="connsiteY73" fmla="*/ 3746229 h 6858000"/>
              <a:gd name="connsiteX74" fmla="*/ 6575429 w 7228763"/>
              <a:gd name="connsiteY74" fmla="*/ 3924910 h 6858000"/>
              <a:gd name="connsiteX75" fmla="*/ 6538994 w 7228763"/>
              <a:gd name="connsiteY75" fmla="*/ 3989353 h 6858000"/>
              <a:gd name="connsiteX76" fmla="*/ 6535698 w 7228763"/>
              <a:gd name="connsiteY76" fmla="*/ 4033899 h 6858000"/>
              <a:gd name="connsiteX77" fmla="*/ 6527053 w 7228763"/>
              <a:gd name="connsiteY77" fmla="*/ 4142250 h 6858000"/>
              <a:gd name="connsiteX78" fmla="*/ 6501843 w 7228763"/>
              <a:gd name="connsiteY78" fmla="*/ 4329442 h 6858000"/>
              <a:gd name="connsiteX79" fmla="*/ 6489841 w 7228763"/>
              <a:gd name="connsiteY79" fmla="*/ 4456184 h 6858000"/>
              <a:gd name="connsiteX80" fmla="*/ 6482918 w 7228763"/>
              <a:gd name="connsiteY80" fmla="*/ 4468478 h 6858000"/>
              <a:gd name="connsiteX81" fmla="*/ 6484019 w 7228763"/>
              <a:gd name="connsiteY81" fmla="*/ 4469862 h 6858000"/>
              <a:gd name="connsiteX82" fmla="*/ 6481759 w 7228763"/>
              <a:gd name="connsiteY82" fmla="*/ 4483797 h 6858000"/>
              <a:gd name="connsiteX83" fmla="*/ 6477370 w 7228763"/>
              <a:gd name="connsiteY83" fmla="*/ 4487091 h 6858000"/>
              <a:gd name="connsiteX84" fmla="*/ 6474598 w 7228763"/>
              <a:gd name="connsiteY84" fmla="*/ 4496728 h 6858000"/>
              <a:gd name="connsiteX85" fmla="*/ 6465848 w 7228763"/>
              <a:gd name="connsiteY85" fmla="*/ 4515918 h 6858000"/>
              <a:gd name="connsiteX86" fmla="*/ 6467296 w 7228763"/>
              <a:gd name="connsiteY86" fmla="*/ 4519316 h 6858000"/>
              <a:gd name="connsiteX87" fmla="*/ 6458903 w 7228763"/>
              <a:gd name="connsiteY87" fmla="*/ 4547957 h 6858000"/>
              <a:gd name="connsiteX88" fmla="*/ 6460248 w 7228763"/>
              <a:gd name="connsiteY88" fmla="*/ 4548262 h 6858000"/>
              <a:gd name="connsiteX89" fmla="*/ 6464276 w 7228763"/>
              <a:gd name="connsiteY89" fmla="*/ 4555939 h 6858000"/>
              <a:gd name="connsiteX90" fmla="*/ 6468635 w 7228763"/>
              <a:gd name="connsiteY90" fmla="*/ 4570815 h 6858000"/>
              <a:gd name="connsiteX91" fmla="*/ 6488206 w 7228763"/>
              <a:gd name="connsiteY91" fmla="*/ 4633846 h 6858000"/>
              <a:gd name="connsiteX92" fmla="*/ 6487272 w 7228763"/>
              <a:gd name="connsiteY92" fmla="*/ 4639816 h 6858000"/>
              <a:gd name="connsiteX93" fmla="*/ 6487581 w 7228763"/>
              <a:gd name="connsiteY93" fmla="*/ 4639923 h 6858000"/>
              <a:gd name="connsiteX94" fmla="*/ 6487249 w 7228763"/>
              <a:gd name="connsiteY94" fmla="*/ 4646192 h 6858000"/>
              <a:gd name="connsiteX95" fmla="*/ 6485570 w 7228763"/>
              <a:gd name="connsiteY95" fmla="*/ 4650706 h 6858000"/>
              <a:gd name="connsiteX96" fmla="*/ 6483759 w 7228763"/>
              <a:gd name="connsiteY96" fmla="*/ 4662290 h 6858000"/>
              <a:gd name="connsiteX97" fmla="*/ 6485315 w 7228763"/>
              <a:gd name="connsiteY97" fmla="*/ 4666180 h 6858000"/>
              <a:gd name="connsiteX98" fmla="*/ 6489077 w 7228763"/>
              <a:gd name="connsiteY98" fmla="*/ 4667585 h 6858000"/>
              <a:gd name="connsiteX99" fmla="*/ 6488467 w 7228763"/>
              <a:gd name="connsiteY99" fmla="*/ 4668660 h 6858000"/>
              <a:gd name="connsiteX100" fmla="*/ 6496179 w 7228763"/>
              <a:gd name="connsiteY100" fmla="*/ 4689807 h 6858000"/>
              <a:gd name="connsiteX101" fmla="*/ 6500957 w 7228763"/>
              <a:gd name="connsiteY101" fmla="*/ 4737890 h 6858000"/>
              <a:gd name="connsiteX102" fmla="*/ 6498641 w 7228763"/>
              <a:gd name="connsiteY102" fmla="*/ 4765657 h 6858000"/>
              <a:gd name="connsiteX103" fmla="*/ 6497829 w 7228763"/>
              <a:gd name="connsiteY103" fmla="*/ 4841463 h 6858000"/>
              <a:gd name="connsiteX104" fmla="*/ 6521578 w 7228763"/>
              <a:gd name="connsiteY104" fmla="*/ 4969863 h 6858000"/>
              <a:gd name="connsiteX105" fmla="*/ 6518695 w 7228763"/>
              <a:gd name="connsiteY105" fmla="*/ 4974028 h 6858000"/>
              <a:gd name="connsiteX106" fmla="*/ 6516513 w 7228763"/>
              <a:gd name="connsiteY106" fmla="*/ 4980318 h 6858000"/>
              <a:gd name="connsiteX107" fmla="*/ 6516763 w 7228763"/>
              <a:gd name="connsiteY107" fmla="*/ 4980501 h 6858000"/>
              <a:gd name="connsiteX108" fmla="*/ 6514121 w 7228763"/>
              <a:gd name="connsiteY108" fmla="*/ 4986338 h 6858000"/>
              <a:gd name="connsiteX109" fmla="*/ 6511173 w 7228763"/>
              <a:gd name="connsiteY109" fmla="*/ 4991296 h 6858000"/>
              <a:gd name="connsiteX110" fmla="*/ 6546537 w 7228763"/>
              <a:gd name="connsiteY110" fmla="*/ 5076895 h 6858000"/>
              <a:gd name="connsiteX111" fmla="*/ 6544581 w 7228763"/>
              <a:gd name="connsiteY111" fmla="*/ 5081568 h 6858000"/>
              <a:gd name="connsiteX112" fmla="*/ 6543750 w 7228763"/>
              <a:gd name="connsiteY112" fmla="*/ 5088173 h 6858000"/>
              <a:gd name="connsiteX113" fmla="*/ 6544034 w 7228763"/>
              <a:gd name="connsiteY113" fmla="*/ 5088300 h 6858000"/>
              <a:gd name="connsiteX114" fmla="*/ 6542660 w 7228763"/>
              <a:gd name="connsiteY114" fmla="*/ 5094558 h 6858000"/>
              <a:gd name="connsiteX115" fmla="*/ 6532096 w 7228763"/>
              <a:gd name="connsiteY115" fmla="*/ 5125620 h 6858000"/>
              <a:gd name="connsiteX116" fmla="*/ 6533049 w 7228763"/>
              <a:gd name="connsiteY116" fmla="*/ 5268004 h 6858000"/>
              <a:gd name="connsiteX117" fmla="*/ 6533970 w 7228763"/>
              <a:gd name="connsiteY117" fmla="*/ 5269530 h 6858000"/>
              <a:gd name="connsiteX118" fmla="*/ 6502603 w 7228763"/>
              <a:gd name="connsiteY118" fmla="*/ 5390941 h 6858000"/>
              <a:gd name="connsiteX119" fmla="*/ 6477660 w 7228763"/>
              <a:gd name="connsiteY119" fmla="*/ 5539927 h 6858000"/>
              <a:gd name="connsiteX120" fmla="*/ 6456458 w 7228763"/>
              <a:gd name="connsiteY120" fmla="*/ 5791594 h 6858000"/>
              <a:gd name="connsiteX121" fmla="*/ 6434556 w 7228763"/>
              <a:gd name="connsiteY121" fmla="*/ 5855206 h 6858000"/>
              <a:gd name="connsiteX122" fmla="*/ 6418454 w 7228763"/>
              <a:gd name="connsiteY122" fmla="*/ 5873582 h 6858000"/>
              <a:gd name="connsiteX123" fmla="*/ 6419875 w 7228763"/>
              <a:gd name="connsiteY123" fmla="*/ 5876037 h 6858000"/>
              <a:gd name="connsiteX124" fmla="*/ 6419775 w 7228763"/>
              <a:gd name="connsiteY124" fmla="*/ 5886534 h 6858000"/>
              <a:gd name="connsiteX125" fmla="*/ 6426971 w 7228763"/>
              <a:gd name="connsiteY125" fmla="*/ 5888644 h 6858000"/>
              <a:gd name="connsiteX126" fmla="*/ 6431999 w 7228763"/>
              <a:gd name="connsiteY126" fmla="*/ 5903832 h 6858000"/>
              <a:gd name="connsiteX127" fmla="*/ 6429798 w 7228763"/>
              <a:gd name="connsiteY127" fmla="*/ 5923391 h 6858000"/>
              <a:gd name="connsiteX128" fmla="*/ 6434072 w 7228763"/>
              <a:gd name="connsiteY128" fmla="*/ 6013205 h 6858000"/>
              <a:gd name="connsiteX129" fmla="*/ 6439333 w 7228763"/>
              <a:gd name="connsiteY129" fmla="*/ 6074018 h 6858000"/>
              <a:gd name="connsiteX130" fmla="*/ 6463083 w 7228763"/>
              <a:gd name="connsiteY130" fmla="*/ 6130837 h 6858000"/>
              <a:gd name="connsiteX131" fmla="*/ 6457360 w 7228763"/>
              <a:gd name="connsiteY131" fmla="*/ 6152982 h 6858000"/>
              <a:gd name="connsiteX132" fmla="*/ 6495529 w 7228763"/>
              <a:gd name="connsiteY132" fmla="*/ 6221100 h 6858000"/>
              <a:gd name="connsiteX133" fmla="*/ 6514948 w 7228763"/>
              <a:gd name="connsiteY133" fmla="*/ 6287550 h 6858000"/>
              <a:gd name="connsiteX134" fmla="*/ 6545124 w 7228763"/>
              <a:gd name="connsiteY134" fmla="*/ 6401595 h 6858000"/>
              <a:gd name="connsiteX135" fmla="*/ 6525833 w 7228763"/>
              <a:gd name="connsiteY135" fmla="*/ 6487110 h 6858000"/>
              <a:gd name="connsiteX136" fmla="*/ 6554825 w 7228763"/>
              <a:gd name="connsiteY136" fmla="*/ 6588589 h 6858000"/>
              <a:gd name="connsiteX137" fmla="*/ 6601569 w 7228763"/>
              <a:gd name="connsiteY137" fmla="*/ 6769963 h 6858000"/>
              <a:gd name="connsiteX138" fmla="*/ 6620945 w 7228763"/>
              <a:gd name="connsiteY138" fmla="*/ 6835814 h 6858000"/>
              <a:gd name="connsiteX139" fmla="*/ 6625906 w 7228763"/>
              <a:gd name="connsiteY139" fmla="*/ 6858000 h 6858000"/>
              <a:gd name="connsiteX140" fmla="*/ 723901 w 7228763"/>
              <a:gd name="connsiteY140" fmla="*/ 6858000 h 6858000"/>
              <a:gd name="connsiteX141" fmla="*/ 501961 w 7228763"/>
              <a:gd name="connsiteY141" fmla="*/ 6858000 h 6858000"/>
              <a:gd name="connsiteX142" fmla="*/ 0 w 7228763"/>
              <a:gd name="connsiteY142"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7228763" h="6858000">
                <a:moveTo>
                  <a:pt x="0" y="0"/>
                </a:moveTo>
                <a:lnTo>
                  <a:pt x="501961" y="0"/>
                </a:lnTo>
                <a:lnTo>
                  <a:pt x="723901" y="0"/>
                </a:lnTo>
                <a:lnTo>
                  <a:pt x="7228583" y="0"/>
                </a:lnTo>
                <a:lnTo>
                  <a:pt x="7228763" y="1"/>
                </a:lnTo>
                <a:lnTo>
                  <a:pt x="7221350" y="30700"/>
                </a:lnTo>
                <a:cubicBezTo>
                  <a:pt x="7216059" y="84364"/>
                  <a:pt x="7200969" y="241149"/>
                  <a:pt x="7199900" y="310025"/>
                </a:cubicBezTo>
                <a:cubicBezTo>
                  <a:pt x="7203643" y="367544"/>
                  <a:pt x="7214102" y="408251"/>
                  <a:pt x="7214938" y="443960"/>
                </a:cubicBezTo>
                <a:cubicBezTo>
                  <a:pt x="7210660" y="499397"/>
                  <a:pt x="7182360" y="604434"/>
                  <a:pt x="7174238" y="642659"/>
                </a:cubicBezTo>
                <a:cubicBezTo>
                  <a:pt x="7182965" y="657287"/>
                  <a:pt x="7155519" y="658191"/>
                  <a:pt x="7166213" y="673307"/>
                </a:cubicBezTo>
                <a:cubicBezTo>
                  <a:pt x="7166618" y="693769"/>
                  <a:pt x="7143764" y="797295"/>
                  <a:pt x="7128963" y="839641"/>
                </a:cubicBezTo>
                <a:cubicBezTo>
                  <a:pt x="7112293" y="887148"/>
                  <a:pt x="7075906" y="937731"/>
                  <a:pt x="7066183" y="958357"/>
                </a:cubicBezTo>
                <a:cubicBezTo>
                  <a:pt x="7056459" y="978983"/>
                  <a:pt x="7077843" y="936930"/>
                  <a:pt x="7070620" y="963398"/>
                </a:cubicBezTo>
                <a:cubicBezTo>
                  <a:pt x="7063399" y="989867"/>
                  <a:pt x="7031301" y="1087010"/>
                  <a:pt x="7022851" y="1117169"/>
                </a:cubicBezTo>
                <a:cubicBezTo>
                  <a:pt x="7039554" y="1118586"/>
                  <a:pt x="7009272" y="1135372"/>
                  <a:pt x="7019920" y="1144352"/>
                </a:cubicBezTo>
                <a:cubicBezTo>
                  <a:pt x="7029274" y="1150681"/>
                  <a:pt x="7022270" y="1157251"/>
                  <a:pt x="7021476" y="1164484"/>
                </a:cubicBezTo>
                <a:cubicBezTo>
                  <a:pt x="7028800" y="1173524"/>
                  <a:pt x="7015215" y="1205209"/>
                  <a:pt x="7005576" y="1213829"/>
                </a:cubicBezTo>
                <a:cubicBezTo>
                  <a:pt x="6972150" y="1235037"/>
                  <a:pt x="6996546" y="1277327"/>
                  <a:pt x="6970919" y="1294823"/>
                </a:cubicBezTo>
                <a:cubicBezTo>
                  <a:pt x="6967139" y="1300845"/>
                  <a:pt x="6965581" y="1306615"/>
                  <a:pt x="6965413" y="1312193"/>
                </a:cubicBezTo>
                <a:lnTo>
                  <a:pt x="6968106" y="1327626"/>
                </a:lnTo>
                <a:lnTo>
                  <a:pt x="6975202" y="1331644"/>
                </a:lnTo>
                <a:lnTo>
                  <a:pt x="6973366" y="1341276"/>
                </a:lnTo>
                <a:cubicBezTo>
                  <a:pt x="6973720" y="1342166"/>
                  <a:pt x="6974074" y="1343055"/>
                  <a:pt x="6974428" y="1343945"/>
                </a:cubicBezTo>
                <a:cubicBezTo>
                  <a:pt x="6976493" y="1349040"/>
                  <a:pt x="6978286" y="1354080"/>
                  <a:pt x="6978971" y="1359134"/>
                </a:cubicBezTo>
                <a:cubicBezTo>
                  <a:pt x="6974288" y="1373109"/>
                  <a:pt x="6958295" y="1397612"/>
                  <a:pt x="6946335" y="1427803"/>
                </a:cubicBezTo>
                <a:cubicBezTo>
                  <a:pt x="6924178" y="1460349"/>
                  <a:pt x="6924483" y="1505076"/>
                  <a:pt x="6907208" y="1540278"/>
                </a:cubicBezTo>
                <a:lnTo>
                  <a:pt x="6901698" y="1547262"/>
                </a:lnTo>
                <a:lnTo>
                  <a:pt x="6902877" y="1577056"/>
                </a:lnTo>
                <a:cubicBezTo>
                  <a:pt x="6907187" y="1582205"/>
                  <a:pt x="6908314" y="1589568"/>
                  <a:pt x="6904067" y="1595898"/>
                </a:cubicBezTo>
                <a:lnTo>
                  <a:pt x="6891817" y="1703726"/>
                </a:lnTo>
                <a:cubicBezTo>
                  <a:pt x="6890892" y="1739332"/>
                  <a:pt x="6882506" y="1754453"/>
                  <a:pt x="6898520" y="1809535"/>
                </a:cubicBezTo>
                <a:cubicBezTo>
                  <a:pt x="6919736" y="1868036"/>
                  <a:pt x="6890400" y="1952670"/>
                  <a:pt x="6897783" y="2018310"/>
                </a:cubicBezTo>
                <a:cubicBezTo>
                  <a:pt x="6868750" y="2053162"/>
                  <a:pt x="6894827" y="2034561"/>
                  <a:pt x="6887647" y="2071355"/>
                </a:cubicBezTo>
                <a:lnTo>
                  <a:pt x="6888952" y="2141166"/>
                </a:lnTo>
                <a:lnTo>
                  <a:pt x="6887101" y="2154548"/>
                </a:lnTo>
                <a:lnTo>
                  <a:pt x="6880519" y="2158153"/>
                </a:lnTo>
                <a:lnTo>
                  <a:pt x="6873389" y="2178174"/>
                </a:lnTo>
                <a:cubicBezTo>
                  <a:pt x="6871658" y="2185696"/>
                  <a:pt x="6870890" y="2193828"/>
                  <a:pt x="6871679" y="2202858"/>
                </a:cubicBezTo>
                <a:cubicBezTo>
                  <a:pt x="6884787" y="2232772"/>
                  <a:pt x="6852680" y="2283357"/>
                  <a:pt x="6870321" y="2320214"/>
                </a:cubicBezTo>
                <a:cubicBezTo>
                  <a:pt x="6868006" y="2355906"/>
                  <a:pt x="6861023" y="2394678"/>
                  <a:pt x="6857787" y="2417011"/>
                </a:cubicBezTo>
                <a:cubicBezTo>
                  <a:pt x="6846931" y="2426377"/>
                  <a:pt x="6863720" y="2456509"/>
                  <a:pt x="6850905" y="2454207"/>
                </a:cubicBezTo>
                <a:cubicBezTo>
                  <a:pt x="6856659" y="2464947"/>
                  <a:pt x="6853850" y="2476105"/>
                  <a:pt x="6848900" y="2487203"/>
                </a:cubicBezTo>
                <a:lnTo>
                  <a:pt x="6837487" y="2512282"/>
                </a:lnTo>
                <a:cubicBezTo>
                  <a:pt x="6837823" y="2512961"/>
                  <a:pt x="6838158" y="2513640"/>
                  <a:pt x="6838494" y="2514318"/>
                </a:cubicBezTo>
                <a:cubicBezTo>
                  <a:pt x="6846991" y="2534324"/>
                  <a:pt x="6855486" y="2554328"/>
                  <a:pt x="6863982" y="2574334"/>
                </a:cubicBezTo>
                <a:lnTo>
                  <a:pt x="6862893" y="2579877"/>
                </a:lnTo>
                <a:cubicBezTo>
                  <a:pt x="6862738" y="2585644"/>
                  <a:pt x="6863120" y="2603388"/>
                  <a:pt x="6863047" y="2608928"/>
                </a:cubicBezTo>
                <a:lnTo>
                  <a:pt x="6862462" y="2613111"/>
                </a:lnTo>
                <a:lnTo>
                  <a:pt x="6854084" y="2621996"/>
                </a:lnTo>
                <a:lnTo>
                  <a:pt x="6856559" y="2634265"/>
                </a:lnTo>
                <a:lnTo>
                  <a:pt x="6847985" y="2647237"/>
                </a:lnTo>
                <a:cubicBezTo>
                  <a:pt x="6850226" y="2648158"/>
                  <a:pt x="6852294" y="2649356"/>
                  <a:pt x="6854115" y="2650786"/>
                </a:cubicBezTo>
                <a:lnTo>
                  <a:pt x="6859942" y="2661993"/>
                </a:lnTo>
                <a:lnTo>
                  <a:pt x="6851884" y="2670949"/>
                </a:lnTo>
                <a:cubicBezTo>
                  <a:pt x="6864376" y="2672007"/>
                  <a:pt x="6849871" y="2681695"/>
                  <a:pt x="6846115" y="2690255"/>
                </a:cubicBezTo>
                <a:lnTo>
                  <a:pt x="6846964" y="2695683"/>
                </a:lnTo>
                <a:lnTo>
                  <a:pt x="6836011" y="2713964"/>
                </a:lnTo>
                <a:lnTo>
                  <a:pt x="6830478" y="2730175"/>
                </a:lnTo>
                <a:lnTo>
                  <a:pt x="6841091" y="2763497"/>
                </a:lnTo>
                <a:lnTo>
                  <a:pt x="6803520" y="3051539"/>
                </a:lnTo>
                <a:cubicBezTo>
                  <a:pt x="6790420" y="3165645"/>
                  <a:pt x="6749912" y="3216611"/>
                  <a:pt x="6733280" y="3335396"/>
                </a:cubicBezTo>
                <a:lnTo>
                  <a:pt x="6735884" y="3456509"/>
                </a:lnTo>
                <a:lnTo>
                  <a:pt x="6715764" y="3531827"/>
                </a:lnTo>
                <a:lnTo>
                  <a:pt x="6730329" y="3570877"/>
                </a:lnTo>
                <a:lnTo>
                  <a:pt x="6727426" y="3583849"/>
                </a:lnTo>
                <a:lnTo>
                  <a:pt x="6718706" y="3592763"/>
                </a:lnTo>
                <a:cubicBezTo>
                  <a:pt x="6707946" y="3613948"/>
                  <a:pt x="6713985" y="3641245"/>
                  <a:pt x="6693350" y="3653485"/>
                </a:cubicBezTo>
                <a:cubicBezTo>
                  <a:pt x="6688922" y="3659316"/>
                  <a:pt x="6686748" y="3664985"/>
                  <a:pt x="6685983" y="3670528"/>
                </a:cubicBezTo>
                <a:lnTo>
                  <a:pt x="6687033" y="3685990"/>
                </a:lnTo>
                <a:lnTo>
                  <a:pt x="6693711" y="3690283"/>
                </a:lnTo>
                <a:lnTo>
                  <a:pt x="6690843" y="3699787"/>
                </a:lnTo>
                <a:cubicBezTo>
                  <a:pt x="6691104" y="3700686"/>
                  <a:pt x="6691364" y="3701586"/>
                  <a:pt x="6691624" y="3702486"/>
                </a:cubicBezTo>
                <a:cubicBezTo>
                  <a:pt x="6693145" y="3707637"/>
                  <a:pt x="6694400" y="3712728"/>
                  <a:pt x="6694549" y="3717784"/>
                </a:cubicBezTo>
                <a:cubicBezTo>
                  <a:pt x="6659304" y="3711701"/>
                  <a:pt x="6689997" y="3759789"/>
                  <a:pt x="6662489" y="3746229"/>
                </a:cubicBezTo>
                <a:cubicBezTo>
                  <a:pt x="6642637" y="3780750"/>
                  <a:pt x="6605132" y="3867558"/>
                  <a:pt x="6575429" y="3924910"/>
                </a:cubicBezTo>
                <a:lnTo>
                  <a:pt x="6538994" y="3989353"/>
                </a:lnTo>
                <a:lnTo>
                  <a:pt x="6535698" y="4033899"/>
                </a:lnTo>
                <a:cubicBezTo>
                  <a:pt x="6533175" y="4070470"/>
                  <a:pt x="6530536" y="4110146"/>
                  <a:pt x="6527053" y="4142250"/>
                </a:cubicBezTo>
                <a:cubicBezTo>
                  <a:pt x="6519001" y="4200007"/>
                  <a:pt x="6506061" y="4278998"/>
                  <a:pt x="6501843" y="4329442"/>
                </a:cubicBezTo>
                <a:cubicBezTo>
                  <a:pt x="6495642" y="4381764"/>
                  <a:pt x="6492993" y="4433012"/>
                  <a:pt x="6489841" y="4456184"/>
                </a:cubicBezTo>
                <a:lnTo>
                  <a:pt x="6482918" y="4468478"/>
                </a:lnTo>
                <a:lnTo>
                  <a:pt x="6484019" y="4469862"/>
                </a:lnTo>
                <a:cubicBezTo>
                  <a:pt x="6485835" y="4476321"/>
                  <a:pt x="6484493" y="4480555"/>
                  <a:pt x="6481759" y="4483797"/>
                </a:cubicBezTo>
                <a:lnTo>
                  <a:pt x="6477370" y="4487091"/>
                </a:lnTo>
                <a:lnTo>
                  <a:pt x="6474598" y="4496728"/>
                </a:lnTo>
                <a:lnTo>
                  <a:pt x="6465848" y="4515918"/>
                </a:lnTo>
                <a:cubicBezTo>
                  <a:pt x="6466332" y="4517049"/>
                  <a:pt x="6466814" y="4518182"/>
                  <a:pt x="6467296" y="4519316"/>
                </a:cubicBezTo>
                <a:lnTo>
                  <a:pt x="6458903" y="4547957"/>
                </a:lnTo>
                <a:lnTo>
                  <a:pt x="6460248" y="4548262"/>
                </a:lnTo>
                <a:cubicBezTo>
                  <a:pt x="6463078" y="4549595"/>
                  <a:pt x="6464808" y="4551811"/>
                  <a:pt x="6464276" y="4555939"/>
                </a:cubicBezTo>
                <a:cubicBezTo>
                  <a:pt x="6486531" y="4548276"/>
                  <a:pt x="6472165" y="4557977"/>
                  <a:pt x="6468635" y="4570815"/>
                </a:cubicBezTo>
                <a:cubicBezTo>
                  <a:pt x="6472622" y="4583801"/>
                  <a:pt x="6485098" y="4622347"/>
                  <a:pt x="6488206" y="4633846"/>
                </a:cubicBezTo>
                <a:lnTo>
                  <a:pt x="6487272" y="4639816"/>
                </a:lnTo>
                <a:lnTo>
                  <a:pt x="6487581" y="4639923"/>
                </a:lnTo>
                <a:cubicBezTo>
                  <a:pt x="6488082" y="4641190"/>
                  <a:pt x="6488037" y="4643141"/>
                  <a:pt x="6487249" y="4646192"/>
                </a:cubicBezTo>
                <a:lnTo>
                  <a:pt x="6485570" y="4650706"/>
                </a:lnTo>
                <a:lnTo>
                  <a:pt x="6483759" y="4662290"/>
                </a:lnTo>
                <a:cubicBezTo>
                  <a:pt x="6484278" y="4663587"/>
                  <a:pt x="6484797" y="4664883"/>
                  <a:pt x="6485315" y="4666180"/>
                </a:cubicBezTo>
                <a:lnTo>
                  <a:pt x="6489077" y="4667585"/>
                </a:lnTo>
                <a:lnTo>
                  <a:pt x="6488467" y="4668660"/>
                </a:lnTo>
                <a:cubicBezTo>
                  <a:pt x="6480300" y="4676831"/>
                  <a:pt x="6469898" y="4679345"/>
                  <a:pt x="6496179" y="4689807"/>
                </a:cubicBezTo>
                <a:cubicBezTo>
                  <a:pt x="6482141" y="4708535"/>
                  <a:pt x="6498545" y="4712235"/>
                  <a:pt x="6500957" y="4737890"/>
                </a:cubicBezTo>
                <a:cubicBezTo>
                  <a:pt x="6488706" y="4748600"/>
                  <a:pt x="6491350" y="4757223"/>
                  <a:pt x="6498641" y="4765657"/>
                </a:cubicBezTo>
                <a:cubicBezTo>
                  <a:pt x="6490164" y="4790618"/>
                  <a:pt x="6498852" y="4813399"/>
                  <a:pt x="6497829" y="4841463"/>
                </a:cubicBezTo>
                <a:lnTo>
                  <a:pt x="6521578" y="4969863"/>
                </a:lnTo>
                <a:lnTo>
                  <a:pt x="6518695" y="4974028"/>
                </a:lnTo>
                <a:cubicBezTo>
                  <a:pt x="6517064" y="4976933"/>
                  <a:pt x="6516439" y="4978909"/>
                  <a:pt x="6516513" y="4980318"/>
                </a:cubicBezTo>
                <a:lnTo>
                  <a:pt x="6516763" y="4980501"/>
                </a:lnTo>
                <a:lnTo>
                  <a:pt x="6514121" y="4986338"/>
                </a:lnTo>
                <a:lnTo>
                  <a:pt x="6511173" y="4991296"/>
                </a:lnTo>
                <a:cubicBezTo>
                  <a:pt x="6522961" y="5019829"/>
                  <a:pt x="6534748" y="5048361"/>
                  <a:pt x="6546537" y="5076895"/>
                </a:cubicBezTo>
                <a:lnTo>
                  <a:pt x="6544581" y="5081568"/>
                </a:lnTo>
                <a:cubicBezTo>
                  <a:pt x="6543589" y="5084748"/>
                  <a:pt x="6543387" y="5086810"/>
                  <a:pt x="6543750" y="5088173"/>
                </a:cubicBezTo>
                <a:lnTo>
                  <a:pt x="6544034" y="5088300"/>
                </a:lnTo>
                <a:lnTo>
                  <a:pt x="6542660" y="5094558"/>
                </a:lnTo>
                <a:cubicBezTo>
                  <a:pt x="6539647" y="5105196"/>
                  <a:pt x="6536055" y="5115626"/>
                  <a:pt x="6532096" y="5125620"/>
                </a:cubicBezTo>
                <a:cubicBezTo>
                  <a:pt x="6530494" y="5154527"/>
                  <a:pt x="6532737" y="5244020"/>
                  <a:pt x="6533049" y="5268004"/>
                </a:cubicBezTo>
                <a:cubicBezTo>
                  <a:pt x="6533356" y="5268513"/>
                  <a:pt x="6533664" y="5269021"/>
                  <a:pt x="6533970" y="5269530"/>
                </a:cubicBezTo>
                <a:lnTo>
                  <a:pt x="6502603" y="5390941"/>
                </a:lnTo>
                <a:cubicBezTo>
                  <a:pt x="6487576" y="5438194"/>
                  <a:pt x="6471524" y="5465286"/>
                  <a:pt x="6477660" y="5539927"/>
                </a:cubicBezTo>
                <a:cubicBezTo>
                  <a:pt x="6469926" y="5610775"/>
                  <a:pt x="6461800" y="5740573"/>
                  <a:pt x="6456458" y="5791594"/>
                </a:cubicBezTo>
                <a:cubicBezTo>
                  <a:pt x="6427890" y="5787060"/>
                  <a:pt x="6468179" y="5849672"/>
                  <a:pt x="6434556" y="5855206"/>
                </a:cubicBezTo>
                <a:cubicBezTo>
                  <a:pt x="6436026" y="5860240"/>
                  <a:pt x="6415712" y="5868910"/>
                  <a:pt x="6418454" y="5873582"/>
                </a:cubicBezTo>
                <a:cubicBezTo>
                  <a:pt x="6418927" y="5874401"/>
                  <a:pt x="6419401" y="5875218"/>
                  <a:pt x="6419875" y="5876037"/>
                </a:cubicBezTo>
                <a:lnTo>
                  <a:pt x="6419775" y="5886534"/>
                </a:lnTo>
                <a:lnTo>
                  <a:pt x="6426971" y="5888644"/>
                </a:lnTo>
                <a:cubicBezTo>
                  <a:pt x="6428647" y="5893707"/>
                  <a:pt x="6430322" y="5898769"/>
                  <a:pt x="6431999" y="5903832"/>
                </a:cubicBezTo>
                <a:cubicBezTo>
                  <a:pt x="6432764" y="5909651"/>
                  <a:pt x="6432285" y="5916068"/>
                  <a:pt x="6429798" y="5923391"/>
                </a:cubicBezTo>
                <a:cubicBezTo>
                  <a:pt x="6409104" y="5948880"/>
                  <a:pt x="6461339" y="5981626"/>
                  <a:pt x="6434072" y="6013205"/>
                </a:cubicBezTo>
                <a:cubicBezTo>
                  <a:pt x="6426624" y="6024901"/>
                  <a:pt x="6431095" y="6066777"/>
                  <a:pt x="6439333" y="6074018"/>
                </a:cubicBezTo>
                <a:cubicBezTo>
                  <a:pt x="6439795" y="6081731"/>
                  <a:pt x="6453428" y="6126985"/>
                  <a:pt x="6463083" y="6130837"/>
                </a:cubicBezTo>
                <a:cubicBezTo>
                  <a:pt x="6474368" y="6137057"/>
                  <a:pt x="6441750" y="6156330"/>
                  <a:pt x="6457360" y="6152982"/>
                </a:cubicBezTo>
                <a:cubicBezTo>
                  <a:pt x="6454563" y="6186619"/>
                  <a:pt x="6497804" y="6191636"/>
                  <a:pt x="6495529" y="6221100"/>
                </a:cubicBezTo>
                <a:cubicBezTo>
                  <a:pt x="6497396" y="6222126"/>
                  <a:pt x="6506682" y="6257468"/>
                  <a:pt x="6514948" y="6287550"/>
                </a:cubicBezTo>
                <a:cubicBezTo>
                  <a:pt x="6523215" y="6317632"/>
                  <a:pt x="6556102" y="6391312"/>
                  <a:pt x="6545124" y="6401595"/>
                </a:cubicBezTo>
                <a:cubicBezTo>
                  <a:pt x="6546214" y="6423902"/>
                  <a:pt x="6525024" y="6432919"/>
                  <a:pt x="6525833" y="6487110"/>
                </a:cubicBezTo>
                <a:cubicBezTo>
                  <a:pt x="6547115" y="6574474"/>
                  <a:pt x="6547900" y="6553611"/>
                  <a:pt x="6554825" y="6588589"/>
                </a:cubicBezTo>
                <a:cubicBezTo>
                  <a:pt x="6583783" y="6637976"/>
                  <a:pt x="6536155" y="6687723"/>
                  <a:pt x="6601569" y="6769963"/>
                </a:cubicBezTo>
                <a:cubicBezTo>
                  <a:pt x="6623036" y="6819284"/>
                  <a:pt x="6607516" y="6817955"/>
                  <a:pt x="6620945" y="6835814"/>
                </a:cubicBezTo>
                <a:lnTo>
                  <a:pt x="6625906" y="6858000"/>
                </a:lnTo>
                <a:lnTo>
                  <a:pt x="723901" y="6858000"/>
                </a:lnTo>
                <a:lnTo>
                  <a:pt x="501961"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embo"/>
              <a:ea typeface="+mn-ea"/>
              <a:cs typeface="+mn-cs"/>
            </a:endParaRPr>
          </a:p>
        </p:txBody>
      </p:sp>
      <p:sp>
        <p:nvSpPr>
          <p:cNvPr id="2" name="Title 1">
            <a:extLst>
              <a:ext uri="{FF2B5EF4-FFF2-40B4-BE49-F238E27FC236}">
                <a16:creationId xmlns:a16="http://schemas.microsoft.com/office/drawing/2014/main" id="{174591E4-9AEC-5712-6C90-451A3407A355}"/>
              </a:ext>
            </a:extLst>
          </p:cNvPr>
          <p:cNvSpPr>
            <a:spLocks noGrp="1"/>
          </p:cNvSpPr>
          <p:nvPr>
            <p:ph type="title"/>
          </p:nvPr>
        </p:nvSpPr>
        <p:spPr>
          <a:xfrm>
            <a:off x="1050879" y="609600"/>
            <a:ext cx="5562706" cy="1426234"/>
          </a:xfrm>
        </p:spPr>
        <p:txBody>
          <a:bodyPr>
            <a:normAutofit fontScale="90000"/>
          </a:bodyPr>
          <a:lstStyle/>
          <a:p>
            <a:pPr algn="ctr"/>
            <a:r>
              <a:rPr lang="en-GB" dirty="0"/>
              <a:t>Sustainable and resilient local neighbourhoods </a:t>
            </a:r>
          </a:p>
        </p:txBody>
      </p:sp>
      <p:sp>
        <p:nvSpPr>
          <p:cNvPr id="3" name="Content Placeholder 2">
            <a:extLst>
              <a:ext uri="{FF2B5EF4-FFF2-40B4-BE49-F238E27FC236}">
                <a16:creationId xmlns:a16="http://schemas.microsoft.com/office/drawing/2014/main" id="{8AC0E064-14F2-7268-27AF-2B066304D840}"/>
              </a:ext>
            </a:extLst>
          </p:cNvPr>
          <p:cNvSpPr>
            <a:spLocks noGrp="1"/>
          </p:cNvSpPr>
          <p:nvPr>
            <p:ph idx="1"/>
          </p:nvPr>
        </p:nvSpPr>
        <p:spPr>
          <a:xfrm>
            <a:off x="1050879" y="2357567"/>
            <a:ext cx="5216426" cy="3896810"/>
          </a:xfrm>
        </p:spPr>
        <p:txBody>
          <a:bodyPr>
            <a:normAutofit/>
          </a:bodyPr>
          <a:lstStyle/>
          <a:p>
            <a:pPr marL="0" indent="0">
              <a:buNone/>
            </a:pPr>
            <a:r>
              <a:rPr lang="en-GB" dirty="0"/>
              <a:t>To protect and enjoy our natural green and blue spaces responsibly</a:t>
            </a:r>
          </a:p>
          <a:p>
            <a:pPr marL="0" indent="0">
              <a:buNone/>
            </a:pPr>
            <a:r>
              <a:rPr lang="en-GB" dirty="0"/>
              <a:t>To increase opportunities for active travel and using public transport</a:t>
            </a:r>
          </a:p>
          <a:p>
            <a:pPr marL="0" indent="0">
              <a:buNone/>
            </a:pPr>
            <a:endParaRPr lang="en-GB" dirty="0"/>
          </a:p>
          <a:p>
            <a:pPr marL="0" indent="0">
              <a:buNone/>
            </a:pPr>
            <a:r>
              <a:rPr lang="en-GB" dirty="0"/>
              <a:t>To reduce carbon use and waste</a:t>
            </a:r>
          </a:p>
          <a:p>
            <a:pPr marL="0" indent="0">
              <a:buNone/>
            </a:pPr>
            <a:endParaRPr lang="en-GB" dirty="0"/>
          </a:p>
          <a:p>
            <a:pPr marL="0" indent="0">
              <a:buNone/>
            </a:pPr>
            <a:r>
              <a:rPr lang="en-GB" dirty="0"/>
              <a:t>To tackle Climate Change and its impact</a:t>
            </a:r>
          </a:p>
        </p:txBody>
      </p:sp>
      <p:pic>
        <p:nvPicPr>
          <p:cNvPr id="5" name="Picture 4" descr="A colorful circle with a city in the center&#10;&#10;Description automatically generated">
            <a:extLst>
              <a:ext uri="{FF2B5EF4-FFF2-40B4-BE49-F238E27FC236}">
                <a16:creationId xmlns:a16="http://schemas.microsoft.com/office/drawing/2014/main" id="{19F7A90A-A4D9-5EA7-0E95-3C94B88F3CD0}"/>
              </a:ext>
            </a:extLst>
          </p:cNvPr>
          <p:cNvPicPr>
            <a:picLocks noChangeAspect="1"/>
          </p:cNvPicPr>
          <p:nvPr/>
        </p:nvPicPr>
        <p:blipFill>
          <a:blip r:embed="rId3"/>
          <a:stretch>
            <a:fillRect/>
          </a:stretch>
        </p:blipFill>
        <p:spPr>
          <a:xfrm>
            <a:off x="7253784" y="634062"/>
            <a:ext cx="3951737" cy="5605300"/>
          </a:xfrm>
          <a:prstGeom prst="rect">
            <a:avLst/>
          </a:prstGeom>
        </p:spPr>
      </p:pic>
    </p:spTree>
    <p:extLst>
      <p:ext uri="{BB962C8B-B14F-4D97-AF65-F5344CB8AC3E}">
        <p14:creationId xmlns:p14="http://schemas.microsoft.com/office/powerpoint/2010/main" val="231452126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9346351-BBEA-B8DD-3F0E-B9DC3AB2DB3A}"/>
              </a:ext>
            </a:extLst>
          </p:cNvPr>
          <p:cNvPicPr>
            <a:picLocks noChangeAspect="1"/>
          </p:cNvPicPr>
          <p:nvPr/>
        </p:nvPicPr>
        <p:blipFill>
          <a:blip r:embed="rId3"/>
          <a:stretch>
            <a:fillRect/>
          </a:stretch>
        </p:blipFill>
        <p:spPr>
          <a:xfrm>
            <a:off x="0" y="0"/>
            <a:ext cx="5600699" cy="6858000"/>
          </a:xfrm>
          <a:prstGeom prst="rect">
            <a:avLst/>
          </a:prstGeom>
        </p:spPr>
      </p:pic>
      <p:pic>
        <p:nvPicPr>
          <p:cNvPr id="7" name="Picture 6">
            <a:extLst>
              <a:ext uri="{FF2B5EF4-FFF2-40B4-BE49-F238E27FC236}">
                <a16:creationId xmlns:a16="http://schemas.microsoft.com/office/drawing/2014/main" id="{9BB70ACC-183A-B9F3-4BC5-746DED5601AE}"/>
              </a:ext>
            </a:extLst>
          </p:cNvPr>
          <p:cNvPicPr>
            <a:picLocks noChangeAspect="1"/>
          </p:cNvPicPr>
          <p:nvPr/>
        </p:nvPicPr>
        <p:blipFill>
          <a:blip r:embed="rId4"/>
          <a:stretch>
            <a:fillRect/>
          </a:stretch>
        </p:blipFill>
        <p:spPr>
          <a:xfrm>
            <a:off x="5600699" y="0"/>
            <a:ext cx="5469543" cy="6858000"/>
          </a:xfrm>
          <a:prstGeom prst="rect">
            <a:avLst/>
          </a:prstGeom>
        </p:spPr>
      </p:pic>
    </p:spTree>
    <p:extLst>
      <p:ext uri="{BB962C8B-B14F-4D97-AF65-F5344CB8AC3E}">
        <p14:creationId xmlns:p14="http://schemas.microsoft.com/office/powerpoint/2010/main" val="716286189"/>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821940F-7A1D-4ACC-85B4-A932898A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embo"/>
              <a:ea typeface="+mn-ea"/>
              <a:cs typeface="+mn-cs"/>
            </a:endParaRPr>
          </a:p>
        </p:txBody>
      </p:sp>
      <p:sp>
        <p:nvSpPr>
          <p:cNvPr id="12" name="Freeform: Shape 11">
            <a:extLst>
              <a:ext uri="{FF2B5EF4-FFF2-40B4-BE49-F238E27FC236}">
                <a16:creationId xmlns:a16="http://schemas.microsoft.com/office/drawing/2014/main" id="{BAB0BC72-1C3A-421F-AB0A-D480DA93F9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228763" cy="6858000"/>
          </a:xfrm>
          <a:custGeom>
            <a:avLst/>
            <a:gdLst>
              <a:gd name="connsiteX0" fmla="*/ 0 w 7228763"/>
              <a:gd name="connsiteY0" fmla="*/ 0 h 6858000"/>
              <a:gd name="connsiteX1" fmla="*/ 501961 w 7228763"/>
              <a:gd name="connsiteY1" fmla="*/ 0 h 6858000"/>
              <a:gd name="connsiteX2" fmla="*/ 723901 w 7228763"/>
              <a:gd name="connsiteY2" fmla="*/ 0 h 6858000"/>
              <a:gd name="connsiteX3" fmla="*/ 7228583 w 7228763"/>
              <a:gd name="connsiteY3" fmla="*/ 0 h 6858000"/>
              <a:gd name="connsiteX4" fmla="*/ 7228763 w 7228763"/>
              <a:gd name="connsiteY4" fmla="*/ 1 h 6858000"/>
              <a:gd name="connsiteX5" fmla="*/ 7221350 w 7228763"/>
              <a:gd name="connsiteY5" fmla="*/ 30700 h 6858000"/>
              <a:gd name="connsiteX6" fmla="*/ 7199900 w 7228763"/>
              <a:gd name="connsiteY6" fmla="*/ 310025 h 6858000"/>
              <a:gd name="connsiteX7" fmla="*/ 7214938 w 7228763"/>
              <a:gd name="connsiteY7" fmla="*/ 443960 h 6858000"/>
              <a:gd name="connsiteX8" fmla="*/ 7174238 w 7228763"/>
              <a:gd name="connsiteY8" fmla="*/ 642659 h 6858000"/>
              <a:gd name="connsiteX9" fmla="*/ 7166213 w 7228763"/>
              <a:gd name="connsiteY9" fmla="*/ 673307 h 6858000"/>
              <a:gd name="connsiteX10" fmla="*/ 7128963 w 7228763"/>
              <a:gd name="connsiteY10" fmla="*/ 839641 h 6858000"/>
              <a:gd name="connsiteX11" fmla="*/ 7066183 w 7228763"/>
              <a:gd name="connsiteY11" fmla="*/ 958357 h 6858000"/>
              <a:gd name="connsiteX12" fmla="*/ 7070620 w 7228763"/>
              <a:gd name="connsiteY12" fmla="*/ 963398 h 6858000"/>
              <a:gd name="connsiteX13" fmla="*/ 7022851 w 7228763"/>
              <a:gd name="connsiteY13" fmla="*/ 1117169 h 6858000"/>
              <a:gd name="connsiteX14" fmla="*/ 7019920 w 7228763"/>
              <a:gd name="connsiteY14" fmla="*/ 1144352 h 6858000"/>
              <a:gd name="connsiteX15" fmla="*/ 7021476 w 7228763"/>
              <a:gd name="connsiteY15" fmla="*/ 1164484 h 6858000"/>
              <a:gd name="connsiteX16" fmla="*/ 7005576 w 7228763"/>
              <a:gd name="connsiteY16" fmla="*/ 1213829 h 6858000"/>
              <a:gd name="connsiteX17" fmla="*/ 6970919 w 7228763"/>
              <a:gd name="connsiteY17" fmla="*/ 1294823 h 6858000"/>
              <a:gd name="connsiteX18" fmla="*/ 6965413 w 7228763"/>
              <a:gd name="connsiteY18" fmla="*/ 1312193 h 6858000"/>
              <a:gd name="connsiteX19" fmla="*/ 6968106 w 7228763"/>
              <a:gd name="connsiteY19" fmla="*/ 1327626 h 6858000"/>
              <a:gd name="connsiteX20" fmla="*/ 6975202 w 7228763"/>
              <a:gd name="connsiteY20" fmla="*/ 1331644 h 6858000"/>
              <a:gd name="connsiteX21" fmla="*/ 6973366 w 7228763"/>
              <a:gd name="connsiteY21" fmla="*/ 1341276 h 6858000"/>
              <a:gd name="connsiteX22" fmla="*/ 6974428 w 7228763"/>
              <a:gd name="connsiteY22" fmla="*/ 1343945 h 6858000"/>
              <a:gd name="connsiteX23" fmla="*/ 6978971 w 7228763"/>
              <a:gd name="connsiteY23" fmla="*/ 1359134 h 6858000"/>
              <a:gd name="connsiteX24" fmla="*/ 6946335 w 7228763"/>
              <a:gd name="connsiteY24" fmla="*/ 1427803 h 6858000"/>
              <a:gd name="connsiteX25" fmla="*/ 6907208 w 7228763"/>
              <a:gd name="connsiteY25" fmla="*/ 1540278 h 6858000"/>
              <a:gd name="connsiteX26" fmla="*/ 6901698 w 7228763"/>
              <a:gd name="connsiteY26" fmla="*/ 1547262 h 6858000"/>
              <a:gd name="connsiteX27" fmla="*/ 6902877 w 7228763"/>
              <a:gd name="connsiteY27" fmla="*/ 1577056 h 6858000"/>
              <a:gd name="connsiteX28" fmla="*/ 6904067 w 7228763"/>
              <a:gd name="connsiteY28" fmla="*/ 1595898 h 6858000"/>
              <a:gd name="connsiteX29" fmla="*/ 6891817 w 7228763"/>
              <a:gd name="connsiteY29" fmla="*/ 1703726 h 6858000"/>
              <a:gd name="connsiteX30" fmla="*/ 6898520 w 7228763"/>
              <a:gd name="connsiteY30" fmla="*/ 1809535 h 6858000"/>
              <a:gd name="connsiteX31" fmla="*/ 6897783 w 7228763"/>
              <a:gd name="connsiteY31" fmla="*/ 2018310 h 6858000"/>
              <a:gd name="connsiteX32" fmla="*/ 6887647 w 7228763"/>
              <a:gd name="connsiteY32" fmla="*/ 2071355 h 6858000"/>
              <a:gd name="connsiteX33" fmla="*/ 6888952 w 7228763"/>
              <a:gd name="connsiteY33" fmla="*/ 2141166 h 6858000"/>
              <a:gd name="connsiteX34" fmla="*/ 6887101 w 7228763"/>
              <a:gd name="connsiteY34" fmla="*/ 2154548 h 6858000"/>
              <a:gd name="connsiteX35" fmla="*/ 6880519 w 7228763"/>
              <a:gd name="connsiteY35" fmla="*/ 2158153 h 6858000"/>
              <a:gd name="connsiteX36" fmla="*/ 6873389 w 7228763"/>
              <a:gd name="connsiteY36" fmla="*/ 2178174 h 6858000"/>
              <a:gd name="connsiteX37" fmla="*/ 6871679 w 7228763"/>
              <a:gd name="connsiteY37" fmla="*/ 2202858 h 6858000"/>
              <a:gd name="connsiteX38" fmla="*/ 6870321 w 7228763"/>
              <a:gd name="connsiteY38" fmla="*/ 2320214 h 6858000"/>
              <a:gd name="connsiteX39" fmla="*/ 6857787 w 7228763"/>
              <a:gd name="connsiteY39" fmla="*/ 2417011 h 6858000"/>
              <a:gd name="connsiteX40" fmla="*/ 6850905 w 7228763"/>
              <a:gd name="connsiteY40" fmla="*/ 2454207 h 6858000"/>
              <a:gd name="connsiteX41" fmla="*/ 6848900 w 7228763"/>
              <a:gd name="connsiteY41" fmla="*/ 2487203 h 6858000"/>
              <a:gd name="connsiteX42" fmla="*/ 6837487 w 7228763"/>
              <a:gd name="connsiteY42" fmla="*/ 2512282 h 6858000"/>
              <a:gd name="connsiteX43" fmla="*/ 6838494 w 7228763"/>
              <a:gd name="connsiteY43" fmla="*/ 2514318 h 6858000"/>
              <a:gd name="connsiteX44" fmla="*/ 6863982 w 7228763"/>
              <a:gd name="connsiteY44" fmla="*/ 2574334 h 6858000"/>
              <a:gd name="connsiteX45" fmla="*/ 6862893 w 7228763"/>
              <a:gd name="connsiteY45" fmla="*/ 2579877 h 6858000"/>
              <a:gd name="connsiteX46" fmla="*/ 6863047 w 7228763"/>
              <a:gd name="connsiteY46" fmla="*/ 2608928 h 6858000"/>
              <a:gd name="connsiteX47" fmla="*/ 6862462 w 7228763"/>
              <a:gd name="connsiteY47" fmla="*/ 2613111 h 6858000"/>
              <a:gd name="connsiteX48" fmla="*/ 6854084 w 7228763"/>
              <a:gd name="connsiteY48" fmla="*/ 2621996 h 6858000"/>
              <a:gd name="connsiteX49" fmla="*/ 6856559 w 7228763"/>
              <a:gd name="connsiteY49" fmla="*/ 2634265 h 6858000"/>
              <a:gd name="connsiteX50" fmla="*/ 6847985 w 7228763"/>
              <a:gd name="connsiteY50" fmla="*/ 2647237 h 6858000"/>
              <a:gd name="connsiteX51" fmla="*/ 6854115 w 7228763"/>
              <a:gd name="connsiteY51" fmla="*/ 2650786 h 6858000"/>
              <a:gd name="connsiteX52" fmla="*/ 6859942 w 7228763"/>
              <a:gd name="connsiteY52" fmla="*/ 2661993 h 6858000"/>
              <a:gd name="connsiteX53" fmla="*/ 6851884 w 7228763"/>
              <a:gd name="connsiteY53" fmla="*/ 2670949 h 6858000"/>
              <a:gd name="connsiteX54" fmla="*/ 6846115 w 7228763"/>
              <a:gd name="connsiteY54" fmla="*/ 2690255 h 6858000"/>
              <a:gd name="connsiteX55" fmla="*/ 6846964 w 7228763"/>
              <a:gd name="connsiteY55" fmla="*/ 2695683 h 6858000"/>
              <a:gd name="connsiteX56" fmla="*/ 6836011 w 7228763"/>
              <a:gd name="connsiteY56" fmla="*/ 2713964 h 6858000"/>
              <a:gd name="connsiteX57" fmla="*/ 6830478 w 7228763"/>
              <a:gd name="connsiteY57" fmla="*/ 2730175 h 6858000"/>
              <a:gd name="connsiteX58" fmla="*/ 6841091 w 7228763"/>
              <a:gd name="connsiteY58" fmla="*/ 2763497 h 6858000"/>
              <a:gd name="connsiteX59" fmla="*/ 6803520 w 7228763"/>
              <a:gd name="connsiteY59" fmla="*/ 3051539 h 6858000"/>
              <a:gd name="connsiteX60" fmla="*/ 6733280 w 7228763"/>
              <a:gd name="connsiteY60" fmla="*/ 3335396 h 6858000"/>
              <a:gd name="connsiteX61" fmla="*/ 6735884 w 7228763"/>
              <a:gd name="connsiteY61" fmla="*/ 3456509 h 6858000"/>
              <a:gd name="connsiteX62" fmla="*/ 6715764 w 7228763"/>
              <a:gd name="connsiteY62" fmla="*/ 3531827 h 6858000"/>
              <a:gd name="connsiteX63" fmla="*/ 6730329 w 7228763"/>
              <a:gd name="connsiteY63" fmla="*/ 3570877 h 6858000"/>
              <a:gd name="connsiteX64" fmla="*/ 6727426 w 7228763"/>
              <a:gd name="connsiteY64" fmla="*/ 3583849 h 6858000"/>
              <a:gd name="connsiteX65" fmla="*/ 6718706 w 7228763"/>
              <a:gd name="connsiteY65" fmla="*/ 3592763 h 6858000"/>
              <a:gd name="connsiteX66" fmla="*/ 6693350 w 7228763"/>
              <a:gd name="connsiteY66" fmla="*/ 3653485 h 6858000"/>
              <a:gd name="connsiteX67" fmla="*/ 6685983 w 7228763"/>
              <a:gd name="connsiteY67" fmla="*/ 3670528 h 6858000"/>
              <a:gd name="connsiteX68" fmla="*/ 6687033 w 7228763"/>
              <a:gd name="connsiteY68" fmla="*/ 3685990 h 6858000"/>
              <a:gd name="connsiteX69" fmla="*/ 6693711 w 7228763"/>
              <a:gd name="connsiteY69" fmla="*/ 3690283 h 6858000"/>
              <a:gd name="connsiteX70" fmla="*/ 6690843 w 7228763"/>
              <a:gd name="connsiteY70" fmla="*/ 3699787 h 6858000"/>
              <a:gd name="connsiteX71" fmla="*/ 6691624 w 7228763"/>
              <a:gd name="connsiteY71" fmla="*/ 3702486 h 6858000"/>
              <a:gd name="connsiteX72" fmla="*/ 6694549 w 7228763"/>
              <a:gd name="connsiteY72" fmla="*/ 3717784 h 6858000"/>
              <a:gd name="connsiteX73" fmla="*/ 6662489 w 7228763"/>
              <a:gd name="connsiteY73" fmla="*/ 3746229 h 6858000"/>
              <a:gd name="connsiteX74" fmla="*/ 6575429 w 7228763"/>
              <a:gd name="connsiteY74" fmla="*/ 3924910 h 6858000"/>
              <a:gd name="connsiteX75" fmla="*/ 6538994 w 7228763"/>
              <a:gd name="connsiteY75" fmla="*/ 3989353 h 6858000"/>
              <a:gd name="connsiteX76" fmla="*/ 6535698 w 7228763"/>
              <a:gd name="connsiteY76" fmla="*/ 4033899 h 6858000"/>
              <a:gd name="connsiteX77" fmla="*/ 6527053 w 7228763"/>
              <a:gd name="connsiteY77" fmla="*/ 4142250 h 6858000"/>
              <a:gd name="connsiteX78" fmla="*/ 6501843 w 7228763"/>
              <a:gd name="connsiteY78" fmla="*/ 4329442 h 6858000"/>
              <a:gd name="connsiteX79" fmla="*/ 6489841 w 7228763"/>
              <a:gd name="connsiteY79" fmla="*/ 4456184 h 6858000"/>
              <a:gd name="connsiteX80" fmla="*/ 6482918 w 7228763"/>
              <a:gd name="connsiteY80" fmla="*/ 4468478 h 6858000"/>
              <a:gd name="connsiteX81" fmla="*/ 6484019 w 7228763"/>
              <a:gd name="connsiteY81" fmla="*/ 4469862 h 6858000"/>
              <a:gd name="connsiteX82" fmla="*/ 6481759 w 7228763"/>
              <a:gd name="connsiteY82" fmla="*/ 4483797 h 6858000"/>
              <a:gd name="connsiteX83" fmla="*/ 6477370 w 7228763"/>
              <a:gd name="connsiteY83" fmla="*/ 4487091 h 6858000"/>
              <a:gd name="connsiteX84" fmla="*/ 6474598 w 7228763"/>
              <a:gd name="connsiteY84" fmla="*/ 4496728 h 6858000"/>
              <a:gd name="connsiteX85" fmla="*/ 6465848 w 7228763"/>
              <a:gd name="connsiteY85" fmla="*/ 4515918 h 6858000"/>
              <a:gd name="connsiteX86" fmla="*/ 6467296 w 7228763"/>
              <a:gd name="connsiteY86" fmla="*/ 4519316 h 6858000"/>
              <a:gd name="connsiteX87" fmla="*/ 6458903 w 7228763"/>
              <a:gd name="connsiteY87" fmla="*/ 4547957 h 6858000"/>
              <a:gd name="connsiteX88" fmla="*/ 6460248 w 7228763"/>
              <a:gd name="connsiteY88" fmla="*/ 4548262 h 6858000"/>
              <a:gd name="connsiteX89" fmla="*/ 6464276 w 7228763"/>
              <a:gd name="connsiteY89" fmla="*/ 4555939 h 6858000"/>
              <a:gd name="connsiteX90" fmla="*/ 6468635 w 7228763"/>
              <a:gd name="connsiteY90" fmla="*/ 4570815 h 6858000"/>
              <a:gd name="connsiteX91" fmla="*/ 6488206 w 7228763"/>
              <a:gd name="connsiteY91" fmla="*/ 4633846 h 6858000"/>
              <a:gd name="connsiteX92" fmla="*/ 6487272 w 7228763"/>
              <a:gd name="connsiteY92" fmla="*/ 4639816 h 6858000"/>
              <a:gd name="connsiteX93" fmla="*/ 6487581 w 7228763"/>
              <a:gd name="connsiteY93" fmla="*/ 4639923 h 6858000"/>
              <a:gd name="connsiteX94" fmla="*/ 6487249 w 7228763"/>
              <a:gd name="connsiteY94" fmla="*/ 4646192 h 6858000"/>
              <a:gd name="connsiteX95" fmla="*/ 6485570 w 7228763"/>
              <a:gd name="connsiteY95" fmla="*/ 4650706 h 6858000"/>
              <a:gd name="connsiteX96" fmla="*/ 6483759 w 7228763"/>
              <a:gd name="connsiteY96" fmla="*/ 4662290 h 6858000"/>
              <a:gd name="connsiteX97" fmla="*/ 6485315 w 7228763"/>
              <a:gd name="connsiteY97" fmla="*/ 4666180 h 6858000"/>
              <a:gd name="connsiteX98" fmla="*/ 6489077 w 7228763"/>
              <a:gd name="connsiteY98" fmla="*/ 4667585 h 6858000"/>
              <a:gd name="connsiteX99" fmla="*/ 6488467 w 7228763"/>
              <a:gd name="connsiteY99" fmla="*/ 4668660 h 6858000"/>
              <a:gd name="connsiteX100" fmla="*/ 6496179 w 7228763"/>
              <a:gd name="connsiteY100" fmla="*/ 4689807 h 6858000"/>
              <a:gd name="connsiteX101" fmla="*/ 6500957 w 7228763"/>
              <a:gd name="connsiteY101" fmla="*/ 4737890 h 6858000"/>
              <a:gd name="connsiteX102" fmla="*/ 6498641 w 7228763"/>
              <a:gd name="connsiteY102" fmla="*/ 4765657 h 6858000"/>
              <a:gd name="connsiteX103" fmla="*/ 6497829 w 7228763"/>
              <a:gd name="connsiteY103" fmla="*/ 4841463 h 6858000"/>
              <a:gd name="connsiteX104" fmla="*/ 6521578 w 7228763"/>
              <a:gd name="connsiteY104" fmla="*/ 4969863 h 6858000"/>
              <a:gd name="connsiteX105" fmla="*/ 6518695 w 7228763"/>
              <a:gd name="connsiteY105" fmla="*/ 4974028 h 6858000"/>
              <a:gd name="connsiteX106" fmla="*/ 6516513 w 7228763"/>
              <a:gd name="connsiteY106" fmla="*/ 4980318 h 6858000"/>
              <a:gd name="connsiteX107" fmla="*/ 6516763 w 7228763"/>
              <a:gd name="connsiteY107" fmla="*/ 4980501 h 6858000"/>
              <a:gd name="connsiteX108" fmla="*/ 6514121 w 7228763"/>
              <a:gd name="connsiteY108" fmla="*/ 4986338 h 6858000"/>
              <a:gd name="connsiteX109" fmla="*/ 6511173 w 7228763"/>
              <a:gd name="connsiteY109" fmla="*/ 4991296 h 6858000"/>
              <a:gd name="connsiteX110" fmla="*/ 6546537 w 7228763"/>
              <a:gd name="connsiteY110" fmla="*/ 5076895 h 6858000"/>
              <a:gd name="connsiteX111" fmla="*/ 6544581 w 7228763"/>
              <a:gd name="connsiteY111" fmla="*/ 5081568 h 6858000"/>
              <a:gd name="connsiteX112" fmla="*/ 6543750 w 7228763"/>
              <a:gd name="connsiteY112" fmla="*/ 5088173 h 6858000"/>
              <a:gd name="connsiteX113" fmla="*/ 6544034 w 7228763"/>
              <a:gd name="connsiteY113" fmla="*/ 5088300 h 6858000"/>
              <a:gd name="connsiteX114" fmla="*/ 6542660 w 7228763"/>
              <a:gd name="connsiteY114" fmla="*/ 5094558 h 6858000"/>
              <a:gd name="connsiteX115" fmla="*/ 6532096 w 7228763"/>
              <a:gd name="connsiteY115" fmla="*/ 5125620 h 6858000"/>
              <a:gd name="connsiteX116" fmla="*/ 6533049 w 7228763"/>
              <a:gd name="connsiteY116" fmla="*/ 5268004 h 6858000"/>
              <a:gd name="connsiteX117" fmla="*/ 6533970 w 7228763"/>
              <a:gd name="connsiteY117" fmla="*/ 5269530 h 6858000"/>
              <a:gd name="connsiteX118" fmla="*/ 6502603 w 7228763"/>
              <a:gd name="connsiteY118" fmla="*/ 5390941 h 6858000"/>
              <a:gd name="connsiteX119" fmla="*/ 6477660 w 7228763"/>
              <a:gd name="connsiteY119" fmla="*/ 5539927 h 6858000"/>
              <a:gd name="connsiteX120" fmla="*/ 6456458 w 7228763"/>
              <a:gd name="connsiteY120" fmla="*/ 5791594 h 6858000"/>
              <a:gd name="connsiteX121" fmla="*/ 6434556 w 7228763"/>
              <a:gd name="connsiteY121" fmla="*/ 5855206 h 6858000"/>
              <a:gd name="connsiteX122" fmla="*/ 6418454 w 7228763"/>
              <a:gd name="connsiteY122" fmla="*/ 5873582 h 6858000"/>
              <a:gd name="connsiteX123" fmla="*/ 6419875 w 7228763"/>
              <a:gd name="connsiteY123" fmla="*/ 5876037 h 6858000"/>
              <a:gd name="connsiteX124" fmla="*/ 6419775 w 7228763"/>
              <a:gd name="connsiteY124" fmla="*/ 5886534 h 6858000"/>
              <a:gd name="connsiteX125" fmla="*/ 6426971 w 7228763"/>
              <a:gd name="connsiteY125" fmla="*/ 5888644 h 6858000"/>
              <a:gd name="connsiteX126" fmla="*/ 6431999 w 7228763"/>
              <a:gd name="connsiteY126" fmla="*/ 5903832 h 6858000"/>
              <a:gd name="connsiteX127" fmla="*/ 6429798 w 7228763"/>
              <a:gd name="connsiteY127" fmla="*/ 5923391 h 6858000"/>
              <a:gd name="connsiteX128" fmla="*/ 6434072 w 7228763"/>
              <a:gd name="connsiteY128" fmla="*/ 6013205 h 6858000"/>
              <a:gd name="connsiteX129" fmla="*/ 6439333 w 7228763"/>
              <a:gd name="connsiteY129" fmla="*/ 6074018 h 6858000"/>
              <a:gd name="connsiteX130" fmla="*/ 6463083 w 7228763"/>
              <a:gd name="connsiteY130" fmla="*/ 6130837 h 6858000"/>
              <a:gd name="connsiteX131" fmla="*/ 6457360 w 7228763"/>
              <a:gd name="connsiteY131" fmla="*/ 6152982 h 6858000"/>
              <a:gd name="connsiteX132" fmla="*/ 6495529 w 7228763"/>
              <a:gd name="connsiteY132" fmla="*/ 6221100 h 6858000"/>
              <a:gd name="connsiteX133" fmla="*/ 6514948 w 7228763"/>
              <a:gd name="connsiteY133" fmla="*/ 6287550 h 6858000"/>
              <a:gd name="connsiteX134" fmla="*/ 6545124 w 7228763"/>
              <a:gd name="connsiteY134" fmla="*/ 6401595 h 6858000"/>
              <a:gd name="connsiteX135" fmla="*/ 6525833 w 7228763"/>
              <a:gd name="connsiteY135" fmla="*/ 6487110 h 6858000"/>
              <a:gd name="connsiteX136" fmla="*/ 6554825 w 7228763"/>
              <a:gd name="connsiteY136" fmla="*/ 6588589 h 6858000"/>
              <a:gd name="connsiteX137" fmla="*/ 6601569 w 7228763"/>
              <a:gd name="connsiteY137" fmla="*/ 6769963 h 6858000"/>
              <a:gd name="connsiteX138" fmla="*/ 6620945 w 7228763"/>
              <a:gd name="connsiteY138" fmla="*/ 6835814 h 6858000"/>
              <a:gd name="connsiteX139" fmla="*/ 6625906 w 7228763"/>
              <a:gd name="connsiteY139" fmla="*/ 6858000 h 6858000"/>
              <a:gd name="connsiteX140" fmla="*/ 723901 w 7228763"/>
              <a:gd name="connsiteY140" fmla="*/ 6858000 h 6858000"/>
              <a:gd name="connsiteX141" fmla="*/ 501961 w 7228763"/>
              <a:gd name="connsiteY141" fmla="*/ 6858000 h 6858000"/>
              <a:gd name="connsiteX142" fmla="*/ 0 w 7228763"/>
              <a:gd name="connsiteY142"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7228763" h="6858000">
                <a:moveTo>
                  <a:pt x="0" y="0"/>
                </a:moveTo>
                <a:lnTo>
                  <a:pt x="501961" y="0"/>
                </a:lnTo>
                <a:lnTo>
                  <a:pt x="723901" y="0"/>
                </a:lnTo>
                <a:lnTo>
                  <a:pt x="7228583" y="0"/>
                </a:lnTo>
                <a:lnTo>
                  <a:pt x="7228763" y="1"/>
                </a:lnTo>
                <a:lnTo>
                  <a:pt x="7221350" y="30700"/>
                </a:lnTo>
                <a:cubicBezTo>
                  <a:pt x="7216059" y="84364"/>
                  <a:pt x="7200969" y="241149"/>
                  <a:pt x="7199900" y="310025"/>
                </a:cubicBezTo>
                <a:cubicBezTo>
                  <a:pt x="7203643" y="367544"/>
                  <a:pt x="7214102" y="408251"/>
                  <a:pt x="7214938" y="443960"/>
                </a:cubicBezTo>
                <a:cubicBezTo>
                  <a:pt x="7210660" y="499397"/>
                  <a:pt x="7182360" y="604434"/>
                  <a:pt x="7174238" y="642659"/>
                </a:cubicBezTo>
                <a:cubicBezTo>
                  <a:pt x="7182965" y="657287"/>
                  <a:pt x="7155519" y="658191"/>
                  <a:pt x="7166213" y="673307"/>
                </a:cubicBezTo>
                <a:cubicBezTo>
                  <a:pt x="7166618" y="693769"/>
                  <a:pt x="7143764" y="797295"/>
                  <a:pt x="7128963" y="839641"/>
                </a:cubicBezTo>
                <a:cubicBezTo>
                  <a:pt x="7112293" y="887148"/>
                  <a:pt x="7075906" y="937731"/>
                  <a:pt x="7066183" y="958357"/>
                </a:cubicBezTo>
                <a:cubicBezTo>
                  <a:pt x="7056459" y="978983"/>
                  <a:pt x="7077843" y="936930"/>
                  <a:pt x="7070620" y="963398"/>
                </a:cubicBezTo>
                <a:cubicBezTo>
                  <a:pt x="7063399" y="989867"/>
                  <a:pt x="7031301" y="1087010"/>
                  <a:pt x="7022851" y="1117169"/>
                </a:cubicBezTo>
                <a:cubicBezTo>
                  <a:pt x="7039554" y="1118586"/>
                  <a:pt x="7009272" y="1135372"/>
                  <a:pt x="7019920" y="1144352"/>
                </a:cubicBezTo>
                <a:cubicBezTo>
                  <a:pt x="7029274" y="1150681"/>
                  <a:pt x="7022270" y="1157251"/>
                  <a:pt x="7021476" y="1164484"/>
                </a:cubicBezTo>
                <a:cubicBezTo>
                  <a:pt x="7028800" y="1173524"/>
                  <a:pt x="7015215" y="1205209"/>
                  <a:pt x="7005576" y="1213829"/>
                </a:cubicBezTo>
                <a:cubicBezTo>
                  <a:pt x="6972150" y="1235037"/>
                  <a:pt x="6996546" y="1277327"/>
                  <a:pt x="6970919" y="1294823"/>
                </a:cubicBezTo>
                <a:cubicBezTo>
                  <a:pt x="6967139" y="1300845"/>
                  <a:pt x="6965581" y="1306615"/>
                  <a:pt x="6965413" y="1312193"/>
                </a:cubicBezTo>
                <a:lnTo>
                  <a:pt x="6968106" y="1327626"/>
                </a:lnTo>
                <a:lnTo>
                  <a:pt x="6975202" y="1331644"/>
                </a:lnTo>
                <a:lnTo>
                  <a:pt x="6973366" y="1341276"/>
                </a:lnTo>
                <a:cubicBezTo>
                  <a:pt x="6973720" y="1342166"/>
                  <a:pt x="6974074" y="1343055"/>
                  <a:pt x="6974428" y="1343945"/>
                </a:cubicBezTo>
                <a:cubicBezTo>
                  <a:pt x="6976493" y="1349040"/>
                  <a:pt x="6978286" y="1354080"/>
                  <a:pt x="6978971" y="1359134"/>
                </a:cubicBezTo>
                <a:cubicBezTo>
                  <a:pt x="6974288" y="1373109"/>
                  <a:pt x="6958295" y="1397612"/>
                  <a:pt x="6946335" y="1427803"/>
                </a:cubicBezTo>
                <a:cubicBezTo>
                  <a:pt x="6924178" y="1460349"/>
                  <a:pt x="6924483" y="1505076"/>
                  <a:pt x="6907208" y="1540278"/>
                </a:cubicBezTo>
                <a:lnTo>
                  <a:pt x="6901698" y="1547262"/>
                </a:lnTo>
                <a:lnTo>
                  <a:pt x="6902877" y="1577056"/>
                </a:lnTo>
                <a:cubicBezTo>
                  <a:pt x="6907187" y="1582205"/>
                  <a:pt x="6908314" y="1589568"/>
                  <a:pt x="6904067" y="1595898"/>
                </a:cubicBezTo>
                <a:lnTo>
                  <a:pt x="6891817" y="1703726"/>
                </a:lnTo>
                <a:cubicBezTo>
                  <a:pt x="6890892" y="1739332"/>
                  <a:pt x="6882506" y="1754453"/>
                  <a:pt x="6898520" y="1809535"/>
                </a:cubicBezTo>
                <a:cubicBezTo>
                  <a:pt x="6919736" y="1868036"/>
                  <a:pt x="6890400" y="1952670"/>
                  <a:pt x="6897783" y="2018310"/>
                </a:cubicBezTo>
                <a:cubicBezTo>
                  <a:pt x="6868750" y="2053162"/>
                  <a:pt x="6894827" y="2034561"/>
                  <a:pt x="6887647" y="2071355"/>
                </a:cubicBezTo>
                <a:lnTo>
                  <a:pt x="6888952" y="2141166"/>
                </a:lnTo>
                <a:lnTo>
                  <a:pt x="6887101" y="2154548"/>
                </a:lnTo>
                <a:lnTo>
                  <a:pt x="6880519" y="2158153"/>
                </a:lnTo>
                <a:lnTo>
                  <a:pt x="6873389" y="2178174"/>
                </a:lnTo>
                <a:cubicBezTo>
                  <a:pt x="6871658" y="2185696"/>
                  <a:pt x="6870890" y="2193828"/>
                  <a:pt x="6871679" y="2202858"/>
                </a:cubicBezTo>
                <a:cubicBezTo>
                  <a:pt x="6884787" y="2232772"/>
                  <a:pt x="6852680" y="2283357"/>
                  <a:pt x="6870321" y="2320214"/>
                </a:cubicBezTo>
                <a:cubicBezTo>
                  <a:pt x="6868006" y="2355906"/>
                  <a:pt x="6861023" y="2394678"/>
                  <a:pt x="6857787" y="2417011"/>
                </a:cubicBezTo>
                <a:cubicBezTo>
                  <a:pt x="6846931" y="2426377"/>
                  <a:pt x="6863720" y="2456509"/>
                  <a:pt x="6850905" y="2454207"/>
                </a:cubicBezTo>
                <a:cubicBezTo>
                  <a:pt x="6856659" y="2464947"/>
                  <a:pt x="6853850" y="2476105"/>
                  <a:pt x="6848900" y="2487203"/>
                </a:cubicBezTo>
                <a:lnTo>
                  <a:pt x="6837487" y="2512282"/>
                </a:lnTo>
                <a:cubicBezTo>
                  <a:pt x="6837823" y="2512961"/>
                  <a:pt x="6838158" y="2513640"/>
                  <a:pt x="6838494" y="2514318"/>
                </a:cubicBezTo>
                <a:cubicBezTo>
                  <a:pt x="6846991" y="2534324"/>
                  <a:pt x="6855486" y="2554328"/>
                  <a:pt x="6863982" y="2574334"/>
                </a:cubicBezTo>
                <a:lnTo>
                  <a:pt x="6862893" y="2579877"/>
                </a:lnTo>
                <a:cubicBezTo>
                  <a:pt x="6862738" y="2585644"/>
                  <a:pt x="6863120" y="2603388"/>
                  <a:pt x="6863047" y="2608928"/>
                </a:cubicBezTo>
                <a:lnTo>
                  <a:pt x="6862462" y="2613111"/>
                </a:lnTo>
                <a:lnTo>
                  <a:pt x="6854084" y="2621996"/>
                </a:lnTo>
                <a:lnTo>
                  <a:pt x="6856559" y="2634265"/>
                </a:lnTo>
                <a:lnTo>
                  <a:pt x="6847985" y="2647237"/>
                </a:lnTo>
                <a:cubicBezTo>
                  <a:pt x="6850226" y="2648158"/>
                  <a:pt x="6852294" y="2649356"/>
                  <a:pt x="6854115" y="2650786"/>
                </a:cubicBezTo>
                <a:lnTo>
                  <a:pt x="6859942" y="2661993"/>
                </a:lnTo>
                <a:lnTo>
                  <a:pt x="6851884" y="2670949"/>
                </a:lnTo>
                <a:cubicBezTo>
                  <a:pt x="6864376" y="2672007"/>
                  <a:pt x="6849871" y="2681695"/>
                  <a:pt x="6846115" y="2690255"/>
                </a:cubicBezTo>
                <a:lnTo>
                  <a:pt x="6846964" y="2695683"/>
                </a:lnTo>
                <a:lnTo>
                  <a:pt x="6836011" y="2713964"/>
                </a:lnTo>
                <a:lnTo>
                  <a:pt x="6830478" y="2730175"/>
                </a:lnTo>
                <a:lnTo>
                  <a:pt x="6841091" y="2763497"/>
                </a:lnTo>
                <a:lnTo>
                  <a:pt x="6803520" y="3051539"/>
                </a:lnTo>
                <a:cubicBezTo>
                  <a:pt x="6790420" y="3165645"/>
                  <a:pt x="6749912" y="3216611"/>
                  <a:pt x="6733280" y="3335396"/>
                </a:cubicBezTo>
                <a:lnTo>
                  <a:pt x="6735884" y="3456509"/>
                </a:lnTo>
                <a:lnTo>
                  <a:pt x="6715764" y="3531827"/>
                </a:lnTo>
                <a:lnTo>
                  <a:pt x="6730329" y="3570877"/>
                </a:lnTo>
                <a:lnTo>
                  <a:pt x="6727426" y="3583849"/>
                </a:lnTo>
                <a:lnTo>
                  <a:pt x="6718706" y="3592763"/>
                </a:lnTo>
                <a:cubicBezTo>
                  <a:pt x="6707946" y="3613948"/>
                  <a:pt x="6713985" y="3641245"/>
                  <a:pt x="6693350" y="3653485"/>
                </a:cubicBezTo>
                <a:cubicBezTo>
                  <a:pt x="6688922" y="3659316"/>
                  <a:pt x="6686748" y="3664985"/>
                  <a:pt x="6685983" y="3670528"/>
                </a:cubicBezTo>
                <a:lnTo>
                  <a:pt x="6687033" y="3685990"/>
                </a:lnTo>
                <a:lnTo>
                  <a:pt x="6693711" y="3690283"/>
                </a:lnTo>
                <a:lnTo>
                  <a:pt x="6690843" y="3699787"/>
                </a:lnTo>
                <a:cubicBezTo>
                  <a:pt x="6691104" y="3700686"/>
                  <a:pt x="6691364" y="3701586"/>
                  <a:pt x="6691624" y="3702486"/>
                </a:cubicBezTo>
                <a:cubicBezTo>
                  <a:pt x="6693145" y="3707637"/>
                  <a:pt x="6694400" y="3712728"/>
                  <a:pt x="6694549" y="3717784"/>
                </a:cubicBezTo>
                <a:cubicBezTo>
                  <a:pt x="6659304" y="3711701"/>
                  <a:pt x="6689997" y="3759789"/>
                  <a:pt x="6662489" y="3746229"/>
                </a:cubicBezTo>
                <a:cubicBezTo>
                  <a:pt x="6642637" y="3780750"/>
                  <a:pt x="6605132" y="3867558"/>
                  <a:pt x="6575429" y="3924910"/>
                </a:cubicBezTo>
                <a:lnTo>
                  <a:pt x="6538994" y="3989353"/>
                </a:lnTo>
                <a:lnTo>
                  <a:pt x="6535698" y="4033899"/>
                </a:lnTo>
                <a:cubicBezTo>
                  <a:pt x="6533175" y="4070470"/>
                  <a:pt x="6530536" y="4110146"/>
                  <a:pt x="6527053" y="4142250"/>
                </a:cubicBezTo>
                <a:cubicBezTo>
                  <a:pt x="6519001" y="4200007"/>
                  <a:pt x="6506061" y="4278998"/>
                  <a:pt x="6501843" y="4329442"/>
                </a:cubicBezTo>
                <a:cubicBezTo>
                  <a:pt x="6495642" y="4381764"/>
                  <a:pt x="6492993" y="4433012"/>
                  <a:pt x="6489841" y="4456184"/>
                </a:cubicBezTo>
                <a:lnTo>
                  <a:pt x="6482918" y="4468478"/>
                </a:lnTo>
                <a:lnTo>
                  <a:pt x="6484019" y="4469862"/>
                </a:lnTo>
                <a:cubicBezTo>
                  <a:pt x="6485835" y="4476321"/>
                  <a:pt x="6484493" y="4480555"/>
                  <a:pt x="6481759" y="4483797"/>
                </a:cubicBezTo>
                <a:lnTo>
                  <a:pt x="6477370" y="4487091"/>
                </a:lnTo>
                <a:lnTo>
                  <a:pt x="6474598" y="4496728"/>
                </a:lnTo>
                <a:lnTo>
                  <a:pt x="6465848" y="4515918"/>
                </a:lnTo>
                <a:cubicBezTo>
                  <a:pt x="6466332" y="4517049"/>
                  <a:pt x="6466814" y="4518182"/>
                  <a:pt x="6467296" y="4519316"/>
                </a:cubicBezTo>
                <a:lnTo>
                  <a:pt x="6458903" y="4547957"/>
                </a:lnTo>
                <a:lnTo>
                  <a:pt x="6460248" y="4548262"/>
                </a:lnTo>
                <a:cubicBezTo>
                  <a:pt x="6463078" y="4549595"/>
                  <a:pt x="6464808" y="4551811"/>
                  <a:pt x="6464276" y="4555939"/>
                </a:cubicBezTo>
                <a:cubicBezTo>
                  <a:pt x="6486531" y="4548276"/>
                  <a:pt x="6472165" y="4557977"/>
                  <a:pt x="6468635" y="4570815"/>
                </a:cubicBezTo>
                <a:cubicBezTo>
                  <a:pt x="6472622" y="4583801"/>
                  <a:pt x="6485098" y="4622347"/>
                  <a:pt x="6488206" y="4633846"/>
                </a:cubicBezTo>
                <a:lnTo>
                  <a:pt x="6487272" y="4639816"/>
                </a:lnTo>
                <a:lnTo>
                  <a:pt x="6487581" y="4639923"/>
                </a:lnTo>
                <a:cubicBezTo>
                  <a:pt x="6488082" y="4641190"/>
                  <a:pt x="6488037" y="4643141"/>
                  <a:pt x="6487249" y="4646192"/>
                </a:cubicBezTo>
                <a:lnTo>
                  <a:pt x="6485570" y="4650706"/>
                </a:lnTo>
                <a:lnTo>
                  <a:pt x="6483759" y="4662290"/>
                </a:lnTo>
                <a:cubicBezTo>
                  <a:pt x="6484278" y="4663587"/>
                  <a:pt x="6484797" y="4664883"/>
                  <a:pt x="6485315" y="4666180"/>
                </a:cubicBezTo>
                <a:lnTo>
                  <a:pt x="6489077" y="4667585"/>
                </a:lnTo>
                <a:lnTo>
                  <a:pt x="6488467" y="4668660"/>
                </a:lnTo>
                <a:cubicBezTo>
                  <a:pt x="6480300" y="4676831"/>
                  <a:pt x="6469898" y="4679345"/>
                  <a:pt x="6496179" y="4689807"/>
                </a:cubicBezTo>
                <a:cubicBezTo>
                  <a:pt x="6482141" y="4708535"/>
                  <a:pt x="6498545" y="4712235"/>
                  <a:pt x="6500957" y="4737890"/>
                </a:cubicBezTo>
                <a:cubicBezTo>
                  <a:pt x="6488706" y="4748600"/>
                  <a:pt x="6491350" y="4757223"/>
                  <a:pt x="6498641" y="4765657"/>
                </a:cubicBezTo>
                <a:cubicBezTo>
                  <a:pt x="6490164" y="4790618"/>
                  <a:pt x="6498852" y="4813399"/>
                  <a:pt x="6497829" y="4841463"/>
                </a:cubicBezTo>
                <a:lnTo>
                  <a:pt x="6521578" y="4969863"/>
                </a:lnTo>
                <a:lnTo>
                  <a:pt x="6518695" y="4974028"/>
                </a:lnTo>
                <a:cubicBezTo>
                  <a:pt x="6517064" y="4976933"/>
                  <a:pt x="6516439" y="4978909"/>
                  <a:pt x="6516513" y="4980318"/>
                </a:cubicBezTo>
                <a:lnTo>
                  <a:pt x="6516763" y="4980501"/>
                </a:lnTo>
                <a:lnTo>
                  <a:pt x="6514121" y="4986338"/>
                </a:lnTo>
                <a:lnTo>
                  <a:pt x="6511173" y="4991296"/>
                </a:lnTo>
                <a:cubicBezTo>
                  <a:pt x="6522961" y="5019829"/>
                  <a:pt x="6534748" y="5048361"/>
                  <a:pt x="6546537" y="5076895"/>
                </a:cubicBezTo>
                <a:lnTo>
                  <a:pt x="6544581" y="5081568"/>
                </a:lnTo>
                <a:cubicBezTo>
                  <a:pt x="6543589" y="5084748"/>
                  <a:pt x="6543387" y="5086810"/>
                  <a:pt x="6543750" y="5088173"/>
                </a:cubicBezTo>
                <a:lnTo>
                  <a:pt x="6544034" y="5088300"/>
                </a:lnTo>
                <a:lnTo>
                  <a:pt x="6542660" y="5094558"/>
                </a:lnTo>
                <a:cubicBezTo>
                  <a:pt x="6539647" y="5105196"/>
                  <a:pt x="6536055" y="5115626"/>
                  <a:pt x="6532096" y="5125620"/>
                </a:cubicBezTo>
                <a:cubicBezTo>
                  <a:pt x="6530494" y="5154527"/>
                  <a:pt x="6532737" y="5244020"/>
                  <a:pt x="6533049" y="5268004"/>
                </a:cubicBezTo>
                <a:cubicBezTo>
                  <a:pt x="6533356" y="5268513"/>
                  <a:pt x="6533664" y="5269021"/>
                  <a:pt x="6533970" y="5269530"/>
                </a:cubicBezTo>
                <a:lnTo>
                  <a:pt x="6502603" y="5390941"/>
                </a:lnTo>
                <a:cubicBezTo>
                  <a:pt x="6487576" y="5438194"/>
                  <a:pt x="6471524" y="5465286"/>
                  <a:pt x="6477660" y="5539927"/>
                </a:cubicBezTo>
                <a:cubicBezTo>
                  <a:pt x="6469926" y="5610775"/>
                  <a:pt x="6461800" y="5740573"/>
                  <a:pt x="6456458" y="5791594"/>
                </a:cubicBezTo>
                <a:cubicBezTo>
                  <a:pt x="6427890" y="5787060"/>
                  <a:pt x="6468179" y="5849672"/>
                  <a:pt x="6434556" y="5855206"/>
                </a:cubicBezTo>
                <a:cubicBezTo>
                  <a:pt x="6436026" y="5860240"/>
                  <a:pt x="6415712" y="5868910"/>
                  <a:pt x="6418454" y="5873582"/>
                </a:cubicBezTo>
                <a:cubicBezTo>
                  <a:pt x="6418927" y="5874401"/>
                  <a:pt x="6419401" y="5875218"/>
                  <a:pt x="6419875" y="5876037"/>
                </a:cubicBezTo>
                <a:lnTo>
                  <a:pt x="6419775" y="5886534"/>
                </a:lnTo>
                <a:lnTo>
                  <a:pt x="6426971" y="5888644"/>
                </a:lnTo>
                <a:cubicBezTo>
                  <a:pt x="6428647" y="5893707"/>
                  <a:pt x="6430322" y="5898769"/>
                  <a:pt x="6431999" y="5903832"/>
                </a:cubicBezTo>
                <a:cubicBezTo>
                  <a:pt x="6432764" y="5909651"/>
                  <a:pt x="6432285" y="5916068"/>
                  <a:pt x="6429798" y="5923391"/>
                </a:cubicBezTo>
                <a:cubicBezTo>
                  <a:pt x="6409104" y="5948880"/>
                  <a:pt x="6461339" y="5981626"/>
                  <a:pt x="6434072" y="6013205"/>
                </a:cubicBezTo>
                <a:cubicBezTo>
                  <a:pt x="6426624" y="6024901"/>
                  <a:pt x="6431095" y="6066777"/>
                  <a:pt x="6439333" y="6074018"/>
                </a:cubicBezTo>
                <a:cubicBezTo>
                  <a:pt x="6439795" y="6081731"/>
                  <a:pt x="6453428" y="6126985"/>
                  <a:pt x="6463083" y="6130837"/>
                </a:cubicBezTo>
                <a:cubicBezTo>
                  <a:pt x="6474368" y="6137057"/>
                  <a:pt x="6441750" y="6156330"/>
                  <a:pt x="6457360" y="6152982"/>
                </a:cubicBezTo>
                <a:cubicBezTo>
                  <a:pt x="6454563" y="6186619"/>
                  <a:pt x="6497804" y="6191636"/>
                  <a:pt x="6495529" y="6221100"/>
                </a:cubicBezTo>
                <a:cubicBezTo>
                  <a:pt x="6497396" y="6222126"/>
                  <a:pt x="6506682" y="6257468"/>
                  <a:pt x="6514948" y="6287550"/>
                </a:cubicBezTo>
                <a:cubicBezTo>
                  <a:pt x="6523215" y="6317632"/>
                  <a:pt x="6556102" y="6391312"/>
                  <a:pt x="6545124" y="6401595"/>
                </a:cubicBezTo>
                <a:cubicBezTo>
                  <a:pt x="6546214" y="6423902"/>
                  <a:pt x="6525024" y="6432919"/>
                  <a:pt x="6525833" y="6487110"/>
                </a:cubicBezTo>
                <a:cubicBezTo>
                  <a:pt x="6547115" y="6574474"/>
                  <a:pt x="6547900" y="6553611"/>
                  <a:pt x="6554825" y="6588589"/>
                </a:cubicBezTo>
                <a:cubicBezTo>
                  <a:pt x="6583783" y="6637976"/>
                  <a:pt x="6536155" y="6687723"/>
                  <a:pt x="6601569" y="6769963"/>
                </a:cubicBezTo>
                <a:cubicBezTo>
                  <a:pt x="6623036" y="6819284"/>
                  <a:pt x="6607516" y="6817955"/>
                  <a:pt x="6620945" y="6835814"/>
                </a:cubicBezTo>
                <a:lnTo>
                  <a:pt x="6625906" y="6858000"/>
                </a:lnTo>
                <a:lnTo>
                  <a:pt x="723901" y="6858000"/>
                </a:lnTo>
                <a:lnTo>
                  <a:pt x="501961"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embo"/>
              <a:ea typeface="+mn-ea"/>
              <a:cs typeface="+mn-cs"/>
            </a:endParaRPr>
          </a:p>
        </p:txBody>
      </p:sp>
      <p:sp>
        <p:nvSpPr>
          <p:cNvPr id="2" name="Title 1">
            <a:extLst>
              <a:ext uri="{FF2B5EF4-FFF2-40B4-BE49-F238E27FC236}">
                <a16:creationId xmlns:a16="http://schemas.microsoft.com/office/drawing/2014/main" id="{174591E4-9AEC-5712-6C90-451A3407A355}"/>
              </a:ext>
            </a:extLst>
          </p:cNvPr>
          <p:cNvSpPr>
            <a:spLocks noGrp="1"/>
          </p:cNvSpPr>
          <p:nvPr>
            <p:ph type="title"/>
          </p:nvPr>
        </p:nvSpPr>
        <p:spPr>
          <a:xfrm>
            <a:off x="1050879" y="609600"/>
            <a:ext cx="5562706" cy="1426234"/>
          </a:xfrm>
        </p:spPr>
        <p:txBody>
          <a:bodyPr>
            <a:normAutofit/>
          </a:bodyPr>
          <a:lstStyle/>
          <a:p>
            <a:pPr algn="ctr"/>
            <a:r>
              <a:rPr lang="en-GB" dirty="0"/>
              <a:t>How to deliver the Plan</a:t>
            </a:r>
          </a:p>
        </p:txBody>
      </p:sp>
      <p:sp>
        <p:nvSpPr>
          <p:cNvPr id="3" name="Content Placeholder 2">
            <a:extLst>
              <a:ext uri="{FF2B5EF4-FFF2-40B4-BE49-F238E27FC236}">
                <a16:creationId xmlns:a16="http://schemas.microsoft.com/office/drawing/2014/main" id="{8AC0E064-14F2-7268-27AF-2B066304D840}"/>
              </a:ext>
            </a:extLst>
          </p:cNvPr>
          <p:cNvSpPr>
            <a:spLocks noGrp="1"/>
          </p:cNvSpPr>
          <p:nvPr>
            <p:ph idx="1"/>
          </p:nvPr>
        </p:nvSpPr>
        <p:spPr>
          <a:xfrm>
            <a:off x="0" y="2357567"/>
            <a:ext cx="6613585" cy="3896810"/>
          </a:xfrm>
        </p:spPr>
        <p:txBody>
          <a:bodyPr>
            <a:normAutofit/>
          </a:bodyPr>
          <a:lstStyle/>
          <a:p>
            <a:pPr marL="0" indent="0">
              <a:buNone/>
            </a:pPr>
            <a:r>
              <a:rPr lang="en-GB" dirty="0"/>
              <a:t>Strong Leadership</a:t>
            </a:r>
          </a:p>
          <a:p>
            <a:pPr marL="0" indent="0">
              <a:buNone/>
            </a:pPr>
            <a:r>
              <a:rPr lang="en-GB" dirty="0"/>
              <a:t>Good Governance </a:t>
            </a:r>
          </a:p>
          <a:p>
            <a:pPr marL="0" indent="0">
              <a:buNone/>
            </a:pPr>
            <a:r>
              <a:rPr lang="en-GB" dirty="0"/>
              <a:t>Accountability </a:t>
            </a:r>
          </a:p>
          <a:p>
            <a:pPr marL="0" indent="0">
              <a:buNone/>
            </a:pPr>
            <a:r>
              <a:rPr lang="en-GB" dirty="0"/>
              <a:t>Joint Resources </a:t>
            </a:r>
          </a:p>
          <a:p>
            <a:pPr marL="0" indent="0">
              <a:buNone/>
            </a:pPr>
            <a:r>
              <a:rPr lang="en-GB" dirty="0"/>
              <a:t>Community and Stakeholder Involvement </a:t>
            </a:r>
          </a:p>
          <a:p>
            <a:pPr marL="0" indent="0">
              <a:buNone/>
            </a:pPr>
            <a:r>
              <a:rPr lang="en-GB" dirty="0"/>
              <a:t>Collaboration </a:t>
            </a:r>
          </a:p>
        </p:txBody>
      </p:sp>
      <p:pic>
        <p:nvPicPr>
          <p:cNvPr id="5" name="Picture 4" descr="A colorful circle with a city in the center&#10;&#10;Description automatically generated">
            <a:extLst>
              <a:ext uri="{FF2B5EF4-FFF2-40B4-BE49-F238E27FC236}">
                <a16:creationId xmlns:a16="http://schemas.microsoft.com/office/drawing/2014/main" id="{19F7A90A-A4D9-5EA7-0E95-3C94B88F3CD0}"/>
              </a:ext>
            </a:extLst>
          </p:cNvPr>
          <p:cNvPicPr>
            <a:picLocks noChangeAspect="1"/>
          </p:cNvPicPr>
          <p:nvPr/>
        </p:nvPicPr>
        <p:blipFill>
          <a:blip r:embed="rId3"/>
          <a:stretch>
            <a:fillRect/>
          </a:stretch>
        </p:blipFill>
        <p:spPr>
          <a:xfrm>
            <a:off x="7253784" y="634062"/>
            <a:ext cx="3951737" cy="5605300"/>
          </a:xfrm>
          <a:prstGeom prst="rect">
            <a:avLst/>
          </a:prstGeom>
        </p:spPr>
      </p:pic>
    </p:spTree>
    <p:extLst>
      <p:ext uri="{BB962C8B-B14F-4D97-AF65-F5344CB8AC3E}">
        <p14:creationId xmlns:p14="http://schemas.microsoft.com/office/powerpoint/2010/main" val="2926669108"/>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CA27B3-41C8-7CA4-D531-51C58AC53726}"/>
              </a:ext>
            </a:extLst>
          </p:cNvPr>
          <p:cNvSpPr>
            <a:spLocks noGrp="1"/>
          </p:cNvSpPr>
          <p:nvPr>
            <p:ph type="title"/>
          </p:nvPr>
        </p:nvSpPr>
        <p:spPr/>
        <p:txBody>
          <a:bodyPr/>
          <a:lstStyle/>
          <a:p>
            <a:pPr algn="ctr"/>
            <a:r>
              <a:rPr lang="en-GB" dirty="0"/>
              <a:t>Activity </a:t>
            </a:r>
          </a:p>
        </p:txBody>
      </p:sp>
      <p:sp>
        <p:nvSpPr>
          <p:cNvPr id="3" name="Content Placeholder 2">
            <a:extLst>
              <a:ext uri="{FF2B5EF4-FFF2-40B4-BE49-F238E27FC236}">
                <a16:creationId xmlns:a16="http://schemas.microsoft.com/office/drawing/2014/main" id="{E6212C1A-649A-8D97-B55F-C0AB57CE0F85}"/>
              </a:ext>
            </a:extLst>
          </p:cNvPr>
          <p:cNvSpPr>
            <a:spLocks noGrp="1"/>
          </p:cNvSpPr>
          <p:nvPr>
            <p:ph idx="1"/>
          </p:nvPr>
        </p:nvSpPr>
        <p:spPr/>
        <p:txBody>
          <a:bodyPr/>
          <a:lstStyle/>
          <a:p>
            <a:pPr marL="0" indent="0">
              <a:buNone/>
            </a:pPr>
            <a:r>
              <a:rPr lang="en-GB" dirty="0"/>
              <a:t>Each group will be assignment a wellbeing plan and students need to further exam the plan within the context of the ‘A Healthier Wales’ and report back how the ‘5 ways of working’ are embedded. </a:t>
            </a:r>
          </a:p>
          <a:p>
            <a:pPr marL="0" indent="0">
              <a:buNone/>
            </a:pPr>
            <a:endParaRPr lang="en-GB" dirty="0"/>
          </a:p>
          <a:p>
            <a:pPr marL="0" indent="0">
              <a:buNone/>
            </a:pPr>
            <a:r>
              <a:rPr lang="en-GB" dirty="0"/>
              <a:t>In addition to this, students will report back their findings and through discussion identify and similarities or divergences and explain whether they address the wellbeing goal. </a:t>
            </a:r>
          </a:p>
        </p:txBody>
      </p:sp>
    </p:spTree>
    <p:extLst>
      <p:ext uri="{BB962C8B-B14F-4D97-AF65-F5344CB8AC3E}">
        <p14:creationId xmlns:p14="http://schemas.microsoft.com/office/powerpoint/2010/main" val="3083561818"/>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F0E0FE-2573-4898-3658-8837FC805CCD}"/>
              </a:ext>
            </a:extLst>
          </p:cNvPr>
          <p:cNvSpPr>
            <a:spLocks noGrp="1"/>
          </p:cNvSpPr>
          <p:nvPr>
            <p:ph type="title"/>
          </p:nvPr>
        </p:nvSpPr>
        <p:spPr/>
        <p:txBody>
          <a:bodyPr/>
          <a:lstStyle/>
          <a:p>
            <a:pPr algn="ctr"/>
            <a:r>
              <a:rPr lang="en-GB" dirty="0"/>
              <a:t>Independent Study</a:t>
            </a:r>
          </a:p>
        </p:txBody>
      </p:sp>
      <p:sp>
        <p:nvSpPr>
          <p:cNvPr id="3" name="Content Placeholder 2">
            <a:extLst>
              <a:ext uri="{FF2B5EF4-FFF2-40B4-BE49-F238E27FC236}">
                <a16:creationId xmlns:a16="http://schemas.microsoft.com/office/drawing/2014/main" id="{D80D4C28-E1EE-B571-4B3C-738BCFBAD399}"/>
              </a:ext>
            </a:extLst>
          </p:cNvPr>
          <p:cNvSpPr>
            <a:spLocks noGrp="1"/>
          </p:cNvSpPr>
          <p:nvPr>
            <p:ph idx="1"/>
          </p:nvPr>
        </p:nvSpPr>
        <p:spPr>
          <a:xfrm>
            <a:off x="1050879" y="1819646"/>
            <a:ext cx="9810604" cy="4428753"/>
          </a:xfrm>
        </p:spPr>
        <p:txBody>
          <a:bodyPr/>
          <a:lstStyle/>
          <a:p>
            <a:pPr marL="0" indent="0">
              <a:buNone/>
            </a:pPr>
            <a:r>
              <a:rPr lang="en-GB" dirty="0"/>
              <a:t>By next week session, Students are asked to read the wellbeing of Wales report and pay particular attention to ‘A Healthier Wales’ report and identify whether progress has been made. </a:t>
            </a:r>
          </a:p>
        </p:txBody>
      </p:sp>
    </p:spTree>
    <p:extLst>
      <p:ext uri="{BB962C8B-B14F-4D97-AF65-F5344CB8AC3E}">
        <p14:creationId xmlns:p14="http://schemas.microsoft.com/office/powerpoint/2010/main" val="3105712470"/>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38D672-334E-7407-F7D7-3603A82275B4}"/>
              </a:ext>
            </a:extLst>
          </p:cNvPr>
          <p:cNvSpPr>
            <a:spLocks noGrp="1"/>
          </p:cNvSpPr>
          <p:nvPr>
            <p:ph type="title"/>
          </p:nvPr>
        </p:nvSpPr>
        <p:spPr/>
        <p:txBody>
          <a:bodyPr/>
          <a:lstStyle/>
          <a:p>
            <a:pPr algn="ctr"/>
            <a:r>
              <a:rPr lang="en-GB" dirty="0"/>
              <a:t>Reference List </a:t>
            </a:r>
          </a:p>
        </p:txBody>
      </p:sp>
      <p:sp>
        <p:nvSpPr>
          <p:cNvPr id="3" name="Content Placeholder 2">
            <a:extLst>
              <a:ext uri="{FF2B5EF4-FFF2-40B4-BE49-F238E27FC236}">
                <a16:creationId xmlns:a16="http://schemas.microsoft.com/office/drawing/2014/main" id="{5CF5C63E-3618-0A7B-0BC8-F7B47F3CBD5E}"/>
              </a:ext>
            </a:extLst>
          </p:cNvPr>
          <p:cNvSpPr>
            <a:spLocks noGrp="1"/>
          </p:cNvSpPr>
          <p:nvPr>
            <p:ph idx="1"/>
          </p:nvPr>
        </p:nvSpPr>
        <p:spPr/>
        <p:txBody>
          <a:bodyPr>
            <a:normAutofit/>
          </a:bodyPr>
          <a:lstStyle/>
          <a:p>
            <a:pPr marL="0" indent="0">
              <a:buNone/>
            </a:pPr>
            <a:r>
              <a:rPr lang="en-GB" sz="1400" dirty="0"/>
              <a:t>Welsh Government(2022. a). Wellbeing of Wales. [Online] Available at: </a:t>
            </a:r>
            <a:r>
              <a:rPr lang="en-GB" sz="1400" dirty="0">
                <a:hlinkClick r:id="rId2"/>
              </a:rPr>
              <a:t>https://www.gov.wales/wellbeing-wales-2022-healthier-wales-html#:~:text=These%20healthy%20lifestyle%20behaviours%20include,more%2C%20seven%20days%20per%20week</a:t>
            </a:r>
            <a:r>
              <a:rPr lang="en-GB" sz="1400" dirty="0"/>
              <a:t>. Accessed 29</a:t>
            </a:r>
            <a:r>
              <a:rPr lang="en-GB" sz="1400" baseline="30000" dirty="0"/>
              <a:t>th</a:t>
            </a:r>
            <a:r>
              <a:rPr lang="en-GB" sz="1400" dirty="0"/>
              <a:t> August 2023. </a:t>
            </a:r>
          </a:p>
          <a:p>
            <a:pPr marL="0" indent="0">
              <a:buNone/>
            </a:pPr>
            <a:r>
              <a:rPr lang="en-GB" sz="1400" dirty="0"/>
              <a:t>Welsh Government (2022, b)Restoring our Health Report. [Online] Available at:  </a:t>
            </a:r>
            <a:r>
              <a:rPr lang="en-GB" sz="1400" dirty="0">
                <a:hlinkClick r:id="rId3"/>
              </a:rPr>
              <a:t>https://www.gov.wales/sites/default/files/publications/2022-06/chief-medical-officer-annual-report-2021-to-2022_0.pdf</a:t>
            </a:r>
            <a:r>
              <a:rPr lang="en-GB" sz="1400" dirty="0"/>
              <a:t>. Accessed 29</a:t>
            </a:r>
            <a:r>
              <a:rPr lang="en-GB" sz="1400" baseline="30000" dirty="0"/>
              <a:t>th</a:t>
            </a:r>
            <a:r>
              <a:rPr lang="en-GB" sz="1400" dirty="0"/>
              <a:t> June 2023</a:t>
            </a:r>
          </a:p>
          <a:p>
            <a:pPr marL="0" indent="0">
              <a:buNone/>
            </a:pPr>
            <a:endParaRPr lang="en-GB" sz="900" dirty="0"/>
          </a:p>
          <a:p>
            <a:pPr marL="0" indent="0">
              <a:buNone/>
            </a:pPr>
            <a:r>
              <a:rPr lang="en-GB" sz="1400" dirty="0"/>
              <a:t>Welsh Government (2022, c) Wellbeing of Wales : Children and Young People’s Wellbeing. [Online] Available at: </a:t>
            </a:r>
            <a:r>
              <a:rPr lang="en-GB" sz="1400" dirty="0">
                <a:hlinkClick r:id="rId4"/>
              </a:rPr>
              <a:t>https://www.gov.wales/wellbeing-wales-2022-children-and-young-peoples-wellbeing-healthier-wales-html</a:t>
            </a:r>
            <a:r>
              <a:rPr lang="en-GB" sz="1400" dirty="0"/>
              <a:t>. Accessed 30</a:t>
            </a:r>
            <a:r>
              <a:rPr lang="en-GB" sz="1400" baseline="30000" dirty="0"/>
              <a:t>th</a:t>
            </a:r>
            <a:r>
              <a:rPr lang="en-GB" sz="1400" dirty="0"/>
              <a:t> August 2023</a:t>
            </a:r>
          </a:p>
          <a:p>
            <a:pPr marL="0" indent="0">
              <a:buNone/>
            </a:pPr>
            <a:r>
              <a:rPr lang="en-GB" sz="1400" dirty="0"/>
              <a:t>Public Health Network Cymru (2023) Smoking and Vaping. [Online] Available at: </a:t>
            </a:r>
            <a:r>
              <a:rPr lang="en-GB" sz="1400" dirty="0">
                <a:hlinkClick r:id="rId5"/>
              </a:rPr>
              <a:t>https://publichealthnetwork.cymru/topic/smoking-and-vaping/#:~:text=The%20National%20Survey%20for%20Wales,up%20from%203%25%20in%202019</a:t>
            </a:r>
            <a:r>
              <a:rPr lang="en-GB" sz="1400" dirty="0"/>
              <a:t>. Accessed 30</a:t>
            </a:r>
            <a:r>
              <a:rPr lang="en-GB" sz="1400" baseline="30000" dirty="0"/>
              <a:t>th</a:t>
            </a:r>
            <a:r>
              <a:rPr lang="en-GB" sz="1400" dirty="0"/>
              <a:t> August 2023. </a:t>
            </a:r>
          </a:p>
          <a:p>
            <a:pPr marL="0" indent="0">
              <a:buNone/>
            </a:pPr>
            <a:r>
              <a:rPr lang="en-GB" sz="1400" dirty="0"/>
              <a:t>Social Care Cymru (2023) Social Services and Well-being (Wales) Act 2014. [Online] Available at: </a:t>
            </a:r>
            <a:r>
              <a:rPr lang="en-GB" sz="1400" dirty="0">
                <a:hlinkClick r:id="rId6"/>
              </a:rPr>
              <a:t>https://socialcare.wales/resources-guidance/information-and-learning-hub/sswbact/overview</a:t>
            </a:r>
            <a:r>
              <a:rPr lang="en-GB" sz="1400" dirty="0"/>
              <a:t>. Accessed 30</a:t>
            </a:r>
            <a:r>
              <a:rPr lang="en-GB" sz="1400" baseline="30000" dirty="0"/>
              <a:t>th</a:t>
            </a:r>
            <a:r>
              <a:rPr lang="en-GB" sz="1400" dirty="0"/>
              <a:t> August 2023</a:t>
            </a:r>
          </a:p>
        </p:txBody>
      </p:sp>
    </p:spTree>
    <p:extLst>
      <p:ext uri="{BB962C8B-B14F-4D97-AF65-F5344CB8AC3E}">
        <p14:creationId xmlns:p14="http://schemas.microsoft.com/office/powerpoint/2010/main" val="3091158108"/>
      </p:ext>
    </p:extLst>
  </p:cSld>
  <p:clrMapOvr>
    <a:masterClrMapping/>
  </p:clrMapOvr>
</p:sld>
</file>

<file path=ppt/theme/_rels/theme3.xml.rels><?xml version="1.0" encoding="UTF-8" standalone="yes"?>
<Relationships xmlns="http://schemas.openxmlformats.org/package/2006/relationships"><Relationship Id="rId1" Type="http://schemas.openxmlformats.org/officeDocument/2006/relationships/image" Target="../media/image2.jpeg"/></Relationships>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ArchiveVTI">
  <a:themeElements>
    <a:clrScheme name="Archive">
      <a:dk1>
        <a:sysClr val="windowText" lastClr="000000"/>
      </a:dk1>
      <a:lt1>
        <a:sysClr val="window" lastClr="FFFFFF"/>
      </a:lt1>
      <a:dk2>
        <a:srgbClr val="353B3D"/>
      </a:dk2>
      <a:lt2>
        <a:srgbClr val="EEECEA"/>
      </a:lt2>
      <a:accent1>
        <a:srgbClr val="A65E5E"/>
      </a:accent1>
      <a:accent2>
        <a:srgbClr val="9D6053"/>
      </a:accent2>
      <a:accent3>
        <a:srgbClr val="968274"/>
      </a:accent3>
      <a:accent4>
        <a:srgbClr val="878079"/>
      </a:accent4>
      <a:accent5>
        <a:srgbClr val="6C737A"/>
      </a:accent5>
      <a:accent6>
        <a:srgbClr val="697777"/>
      </a:accent6>
      <a:hlink>
        <a:srgbClr val="A25872"/>
      </a:hlink>
      <a:folHlink>
        <a:srgbClr val="667A7E"/>
      </a:folHlink>
    </a:clrScheme>
    <a:fontScheme name="Custom 170">
      <a:majorFont>
        <a:latin typeface="Bembo"/>
        <a:ea typeface=""/>
        <a:cs typeface=""/>
      </a:majorFont>
      <a:minorFont>
        <a:latin typeface="Bemb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rchiveVTI" id="{514BDC9F-20AC-40CA-9FE7-B30987BCD2D4}" vid="{D8FA1533-D953-46ED-B2C7-B32AF1BED7A8}"/>
    </a:ext>
  </a:extLst>
</a:theme>
</file>

<file path=ppt/theme/theme3.xml><?xml version="1.0" encoding="utf-8"?>
<a:theme xmlns:a="http://schemas.openxmlformats.org/drawingml/2006/main" name="SavonVTI">
  <a:themeElements>
    <a:clrScheme name="FIVE">
      <a:dk1>
        <a:sysClr val="windowText" lastClr="000000"/>
      </a:dk1>
      <a:lt1>
        <a:sysClr val="window" lastClr="FFFFFF"/>
      </a:lt1>
      <a:dk2>
        <a:srgbClr val="505046"/>
      </a:dk2>
      <a:lt2>
        <a:srgbClr val="F5F6F4"/>
      </a:lt2>
      <a:accent1>
        <a:srgbClr val="57903F"/>
      </a:accent1>
      <a:accent2>
        <a:srgbClr val="F03F2B"/>
      </a:accent2>
      <a:accent3>
        <a:srgbClr val="3488A0"/>
      </a:accent3>
      <a:accent4>
        <a:srgbClr val="F8D22F"/>
      </a:accent4>
      <a:accent5>
        <a:srgbClr val="5CC6D6"/>
      </a:accent5>
      <a:accent6>
        <a:srgbClr val="B8D233"/>
      </a:accent6>
      <a:hlink>
        <a:srgbClr val="00B0F0"/>
      </a:hlink>
      <a:folHlink>
        <a:srgbClr val="B2B2B2"/>
      </a:folHlink>
    </a:clrScheme>
    <a:fontScheme name="Century Gothic">
      <a:majorFont>
        <a:latin typeface="Century Gothic" panose="020F030202020403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F03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Office_41799139_TF78438558" id="{0BED6512-3D0D-4F75-AB59-5444160ED234}" vid="{29214CBE-E8BC-4FF0-A7D0-03F1D555779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3143</Words>
  <Application>Microsoft Office PowerPoint</Application>
  <PresentationFormat>Widescreen</PresentationFormat>
  <Paragraphs>370</Paragraphs>
  <Slides>54</Slides>
  <Notes>27</Notes>
  <HiddenSlides>0</HiddenSlides>
  <MMClips>1</MMClips>
  <ScaleCrop>false</ScaleCrop>
  <HeadingPairs>
    <vt:vector size="6" baseType="variant">
      <vt:variant>
        <vt:lpstr>Fonts Used</vt:lpstr>
      </vt:variant>
      <vt:variant>
        <vt:i4>6</vt:i4>
      </vt:variant>
      <vt:variant>
        <vt:lpstr>Theme</vt:lpstr>
      </vt:variant>
      <vt:variant>
        <vt:i4>3</vt:i4>
      </vt:variant>
      <vt:variant>
        <vt:lpstr>Slide Titles</vt:lpstr>
      </vt:variant>
      <vt:variant>
        <vt:i4>54</vt:i4>
      </vt:variant>
    </vt:vector>
  </HeadingPairs>
  <TitlesOfParts>
    <vt:vector size="63" baseType="lpstr">
      <vt:lpstr>Arial</vt:lpstr>
      <vt:lpstr>Bembo</vt:lpstr>
      <vt:lpstr>Calibri</vt:lpstr>
      <vt:lpstr>Calibri Light</vt:lpstr>
      <vt:lpstr>Century Gothic</vt:lpstr>
      <vt:lpstr>Garamond</vt:lpstr>
      <vt:lpstr>Office Theme</vt:lpstr>
      <vt:lpstr>ArchiveVTI</vt:lpstr>
      <vt:lpstr>SavonVTI</vt:lpstr>
      <vt:lpstr>A Healthier Wales</vt:lpstr>
      <vt:lpstr>Contents Page </vt:lpstr>
      <vt:lpstr>Lecture Aim and Objectives</vt:lpstr>
      <vt:lpstr>Lesson Recap</vt:lpstr>
      <vt:lpstr>Sustainable Principles of the Act </vt:lpstr>
      <vt:lpstr>Wellbeing and Wales  </vt:lpstr>
      <vt:lpstr>A healthier Wales </vt:lpstr>
      <vt:lpstr>A healthier Wales: National Indicators </vt:lpstr>
      <vt:lpstr>Wellbeing of Wales Report: Measuring progress </vt:lpstr>
      <vt:lpstr>PowerPoint Presentation</vt:lpstr>
      <vt:lpstr>PowerPoint Presentation</vt:lpstr>
      <vt:lpstr>PowerPoint Presentation</vt:lpstr>
      <vt:lpstr>PowerPoint Presentation</vt:lpstr>
      <vt:lpstr>PowerPoint Presentation</vt:lpstr>
      <vt:lpstr>A healthier Wales: Indicator statistics </vt:lpstr>
      <vt:lpstr>A healthier Wales Indicator Statistics </vt:lpstr>
      <vt:lpstr>A healthier Wales Indicator Statistics </vt:lpstr>
      <vt:lpstr>PowerPoint Presentation</vt:lpstr>
      <vt:lpstr>PowerPoint Presentation</vt:lpstr>
      <vt:lpstr>Future Trends: VAPING </vt:lpstr>
      <vt:lpstr>A smoke-free Wales: Our long-term tobacco control strategy</vt:lpstr>
      <vt:lpstr>A smoke-free Wales: Our long-term tobacco control strategy</vt:lpstr>
      <vt:lpstr>A smoke-free Wales: Our long-term tobacco control strategy</vt:lpstr>
      <vt:lpstr>Activity </vt:lpstr>
      <vt:lpstr>Public Health Initiatives</vt:lpstr>
      <vt:lpstr>Break</vt:lpstr>
      <vt:lpstr>Social Services and Wellbeing Act 2014</vt:lpstr>
      <vt:lpstr>Social Services and Wellbeing Act 2014</vt:lpstr>
      <vt:lpstr>Social Services and Wellbeing Act: Impact testimonies</vt:lpstr>
      <vt:lpstr> The Health and Social Care (Quality and Engagement) (Wales) Act</vt:lpstr>
      <vt:lpstr>Collaboration and Integration </vt:lpstr>
      <vt:lpstr>Community Engagement </vt:lpstr>
      <vt:lpstr>Co-production </vt:lpstr>
      <vt:lpstr>PowerPoint Presentation</vt:lpstr>
      <vt:lpstr>PowerPoint Presentation</vt:lpstr>
      <vt:lpstr>PowerPoint Presentation</vt:lpstr>
      <vt:lpstr>Co-production and Swansea </vt:lpstr>
      <vt:lpstr>PowerPoint Presentation</vt:lpstr>
      <vt:lpstr>PowerPoint Presentation</vt:lpstr>
      <vt:lpstr>PowerPoint Presentation</vt:lpstr>
      <vt:lpstr>Neath Port Talbot </vt:lpstr>
      <vt:lpstr>PowerPoint Presentation</vt:lpstr>
      <vt:lpstr>Co-production and NPT</vt:lpstr>
      <vt:lpstr>NPT public Partnership Strategy </vt:lpstr>
      <vt:lpstr>PowerPoint Presentation</vt:lpstr>
      <vt:lpstr>New Public Service Board</vt:lpstr>
      <vt:lpstr>Healthy Local Communities </vt:lpstr>
      <vt:lpstr>PowerPoint Presentation</vt:lpstr>
      <vt:lpstr>Sustainable and resilient local neighbourhoods </vt:lpstr>
      <vt:lpstr>PowerPoint Presentation</vt:lpstr>
      <vt:lpstr>How to deliver the Plan</vt:lpstr>
      <vt:lpstr>Activity </vt:lpstr>
      <vt:lpstr>Independent Study</vt:lpstr>
      <vt:lpstr>Reference List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Healthier Wales</dc:title>
  <dc:creator>Jonathan Wyatt</dc:creator>
  <cp:lastModifiedBy>Jonathan Wyatt</cp:lastModifiedBy>
  <cp:revision>17</cp:revision>
  <dcterms:created xsi:type="dcterms:W3CDTF">2023-08-29T06:54:02Z</dcterms:created>
  <dcterms:modified xsi:type="dcterms:W3CDTF">2023-08-30T23:28:32Z</dcterms:modified>
</cp:coreProperties>
</file>