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5F0242E-86B2-40A7-BB46-87D3603BB155}" v="93" dt="2025-08-21T20:08:28.3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934" autoAdjust="0"/>
    <p:restoredTop sz="94660"/>
  </p:normalViewPr>
  <p:slideViewPr>
    <p:cSldViewPr snapToGrid="0">
      <p:cViewPr varScale="1">
        <p:scale>
          <a:sx n="78" d="100"/>
          <a:sy n="78" d="100"/>
        </p:scale>
        <p:origin x="1157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ita Lyn Tong (2421850)" userId="c818b4ea-69a6-4cd3-aecb-7aa3f13a1255" providerId="ADAL" clId="{E5F0242E-86B2-40A7-BB46-87D3603BB155}"/>
    <pc:docChg chg="undo redo custSel addSld delSld modSld">
      <pc:chgData name="Rita Lyn Tong (2421850)" userId="c818b4ea-69a6-4cd3-aecb-7aa3f13a1255" providerId="ADAL" clId="{E5F0242E-86B2-40A7-BB46-87D3603BB155}" dt="2025-08-21T20:08:28.363" v="390"/>
      <pc:docMkLst>
        <pc:docMk/>
      </pc:docMkLst>
      <pc:sldChg chg="addSp modSp mod">
        <pc:chgData name="Rita Lyn Tong (2421850)" userId="c818b4ea-69a6-4cd3-aecb-7aa3f13a1255" providerId="ADAL" clId="{E5F0242E-86B2-40A7-BB46-87D3603BB155}" dt="2025-08-21T20:08:28.363" v="390"/>
        <pc:sldMkLst>
          <pc:docMk/>
          <pc:sldMk cId="2677910169" sldId="256"/>
        </pc:sldMkLst>
        <pc:spChg chg="mod">
          <ac:chgData name="Rita Lyn Tong (2421850)" userId="c818b4ea-69a6-4cd3-aecb-7aa3f13a1255" providerId="ADAL" clId="{E5F0242E-86B2-40A7-BB46-87D3603BB155}" dt="2025-08-21T20:08:28.363" v="390"/>
          <ac:spMkLst>
            <pc:docMk/>
            <pc:sldMk cId="2677910169" sldId="256"/>
            <ac:spMk id="2" creationId="{ADE07E9B-651C-849B-C1B8-8398309C4BF8}"/>
          </ac:spMkLst>
        </pc:spChg>
        <pc:spChg chg="add mod">
          <ac:chgData name="Rita Lyn Tong (2421850)" userId="c818b4ea-69a6-4cd3-aecb-7aa3f13a1255" providerId="ADAL" clId="{E5F0242E-86B2-40A7-BB46-87D3603BB155}" dt="2025-08-21T20:07:42.522" v="388" actId="20577"/>
          <ac:spMkLst>
            <pc:docMk/>
            <pc:sldMk cId="2677910169" sldId="256"/>
            <ac:spMk id="3" creationId="{021AB52A-E20D-3526-065A-1309132B03A7}"/>
          </ac:spMkLst>
        </pc:spChg>
      </pc:sldChg>
      <pc:sldChg chg="addSp delSp modSp mod">
        <pc:chgData name="Rita Lyn Tong (2421850)" userId="c818b4ea-69a6-4cd3-aecb-7aa3f13a1255" providerId="ADAL" clId="{E5F0242E-86B2-40A7-BB46-87D3603BB155}" dt="2025-08-21T18:57:26.366" v="361" actId="20577"/>
        <pc:sldMkLst>
          <pc:docMk/>
          <pc:sldMk cId="1274027985" sldId="257"/>
        </pc:sldMkLst>
        <pc:spChg chg="mod">
          <ac:chgData name="Rita Lyn Tong (2421850)" userId="c818b4ea-69a6-4cd3-aecb-7aa3f13a1255" providerId="ADAL" clId="{E5F0242E-86B2-40A7-BB46-87D3603BB155}" dt="2025-08-21T14:18:31.232" v="29"/>
          <ac:spMkLst>
            <pc:docMk/>
            <pc:sldMk cId="1274027985" sldId="257"/>
            <ac:spMk id="2" creationId="{3CFB37E1-CC32-B91D-356D-298FE4E167D5}"/>
          </ac:spMkLst>
        </pc:spChg>
        <pc:spChg chg="add mod">
          <ac:chgData name="Rita Lyn Tong (2421850)" userId="c818b4ea-69a6-4cd3-aecb-7aa3f13a1255" providerId="ADAL" clId="{E5F0242E-86B2-40A7-BB46-87D3603BB155}" dt="2025-08-21T16:04:41.808" v="194" actId="571"/>
          <ac:spMkLst>
            <pc:docMk/>
            <pc:sldMk cId="1274027985" sldId="257"/>
            <ac:spMk id="3" creationId="{85177CF2-DC3B-FBBB-6F5C-4C5F247C488A}"/>
          </ac:spMkLst>
        </pc:spChg>
        <pc:spChg chg="mod">
          <ac:chgData name="Rita Lyn Tong (2421850)" userId="c818b4ea-69a6-4cd3-aecb-7aa3f13a1255" providerId="ADAL" clId="{E5F0242E-86B2-40A7-BB46-87D3603BB155}" dt="2025-08-21T18:57:26.366" v="361" actId="20577"/>
          <ac:spMkLst>
            <pc:docMk/>
            <pc:sldMk cId="1274027985" sldId="257"/>
            <ac:spMk id="4" creationId="{0BA2EB97-D02A-5FB8-1FD1-EF5973836D58}"/>
          </ac:spMkLst>
        </pc:spChg>
        <pc:spChg chg="add del mod">
          <ac:chgData name="Rita Lyn Tong (2421850)" userId="c818b4ea-69a6-4cd3-aecb-7aa3f13a1255" providerId="ADAL" clId="{E5F0242E-86B2-40A7-BB46-87D3603BB155}" dt="2025-08-21T16:04:41.662" v="193" actId="571"/>
          <ac:spMkLst>
            <pc:docMk/>
            <pc:sldMk cId="1274027985" sldId="257"/>
            <ac:spMk id="5" creationId="{CB8A6DAB-1A2F-67B9-BB13-2AECC1A4BE61}"/>
          </ac:spMkLst>
        </pc:spChg>
        <pc:spChg chg="add mod">
          <ac:chgData name="Rita Lyn Tong (2421850)" userId="c818b4ea-69a6-4cd3-aecb-7aa3f13a1255" providerId="ADAL" clId="{E5F0242E-86B2-40A7-BB46-87D3603BB155}" dt="2025-08-21T16:04:40.965" v="190" actId="571"/>
          <ac:spMkLst>
            <pc:docMk/>
            <pc:sldMk cId="1274027985" sldId="257"/>
            <ac:spMk id="6" creationId="{A978296C-CC2A-D336-E008-FD4B10F8110F}"/>
          </ac:spMkLst>
        </pc:spChg>
      </pc:sldChg>
      <pc:sldChg chg="addSp delSp modSp mod">
        <pc:chgData name="Rita Lyn Tong (2421850)" userId="c818b4ea-69a6-4cd3-aecb-7aa3f13a1255" providerId="ADAL" clId="{E5F0242E-86B2-40A7-BB46-87D3603BB155}" dt="2025-08-21T16:30:43.816" v="287" actId="207"/>
        <pc:sldMkLst>
          <pc:docMk/>
          <pc:sldMk cId="768844536" sldId="258"/>
        </pc:sldMkLst>
        <pc:spChg chg="mod">
          <ac:chgData name="Rita Lyn Tong (2421850)" userId="c818b4ea-69a6-4cd3-aecb-7aa3f13a1255" providerId="ADAL" clId="{E5F0242E-86B2-40A7-BB46-87D3603BB155}" dt="2025-08-21T15:59:00.984" v="165" actId="1076"/>
          <ac:spMkLst>
            <pc:docMk/>
            <pc:sldMk cId="768844536" sldId="258"/>
            <ac:spMk id="2" creationId="{4FFEF2BC-B008-A500-7CDE-EA55C1353B3D}"/>
          </ac:spMkLst>
        </pc:spChg>
        <pc:spChg chg="del mod">
          <ac:chgData name="Rita Lyn Tong (2421850)" userId="c818b4ea-69a6-4cd3-aecb-7aa3f13a1255" providerId="ADAL" clId="{E5F0242E-86B2-40A7-BB46-87D3603BB155}" dt="2025-08-21T15:46:50.526" v="92" actId="21"/>
          <ac:spMkLst>
            <pc:docMk/>
            <pc:sldMk cId="768844536" sldId="258"/>
            <ac:spMk id="3" creationId="{F717652F-56D5-B485-B061-5474437DFC30}"/>
          </ac:spMkLst>
        </pc:spChg>
        <pc:spChg chg="add del mod">
          <ac:chgData name="Rita Lyn Tong (2421850)" userId="c818b4ea-69a6-4cd3-aecb-7aa3f13a1255" providerId="ADAL" clId="{E5F0242E-86B2-40A7-BB46-87D3603BB155}" dt="2025-08-21T15:57:06.691" v="147"/>
          <ac:spMkLst>
            <pc:docMk/>
            <pc:sldMk cId="768844536" sldId="258"/>
            <ac:spMk id="4" creationId="{F64974B1-B853-CF4E-3258-6F4DD90E1772}"/>
          </ac:spMkLst>
        </pc:spChg>
        <pc:spChg chg="add mod">
          <ac:chgData name="Rita Lyn Tong (2421850)" userId="c818b4ea-69a6-4cd3-aecb-7aa3f13a1255" providerId="ADAL" clId="{E5F0242E-86B2-40A7-BB46-87D3603BB155}" dt="2025-08-21T15:47:10.721" v="97" actId="1076"/>
          <ac:spMkLst>
            <pc:docMk/>
            <pc:sldMk cId="768844536" sldId="258"/>
            <ac:spMk id="6" creationId="{F50F7203-AEBD-72AA-15C4-11115814897F}"/>
          </ac:spMkLst>
        </pc:spChg>
        <pc:spChg chg="add mod">
          <ac:chgData name="Rita Lyn Tong (2421850)" userId="c818b4ea-69a6-4cd3-aecb-7aa3f13a1255" providerId="ADAL" clId="{E5F0242E-86B2-40A7-BB46-87D3603BB155}" dt="2025-08-21T15:57:01.991" v="144" actId="1076"/>
          <ac:spMkLst>
            <pc:docMk/>
            <pc:sldMk cId="768844536" sldId="258"/>
            <ac:spMk id="7" creationId="{6ED96269-7C88-1277-3AFD-4219655020E0}"/>
          </ac:spMkLst>
        </pc:spChg>
        <pc:spChg chg="add">
          <ac:chgData name="Rita Lyn Tong (2421850)" userId="c818b4ea-69a6-4cd3-aecb-7aa3f13a1255" providerId="ADAL" clId="{E5F0242E-86B2-40A7-BB46-87D3603BB155}" dt="2025-08-21T15:56:40.394" v="141"/>
          <ac:spMkLst>
            <pc:docMk/>
            <pc:sldMk cId="768844536" sldId="258"/>
            <ac:spMk id="8" creationId="{FB908545-8843-13CF-9122-2DC49D2C3439}"/>
          </ac:spMkLst>
        </pc:spChg>
        <pc:spChg chg="add mod">
          <ac:chgData name="Rita Lyn Tong (2421850)" userId="c818b4ea-69a6-4cd3-aecb-7aa3f13a1255" providerId="ADAL" clId="{E5F0242E-86B2-40A7-BB46-87D3603BB155}" dt="2025-08-21T15:57:02.266" v="145" actId="1076"/>
          <ac:spMkLst>
            <pc:docMk/>
            <pc:sldMk cId="768844536" sldId="258"/>
            <ac:spMk id="9" creationId="{7C9CEE6B-62B2-22B1-BB95-12EB589E9826}"/>
          </ac:spMkLst>
        </pc:spChg>
        <pc:spChg chg="add del mod">
          <ac:chgData name="Rita Lyn Tong (2421850)" userId="c818b4ea-69a6-4cd3-aecb-7aa3f13a1255" providerId="ADAL" clId="{E5F0242E-86B2-40A7-BB46-87D3603BB155}" dt="2025-08-21T16:01:51.650" v="171"/>
          <ac:spMkLst>
            <pc:docMk/>
            <pc:sldMk cId="768844536" sldId="258"/>
            <ac:spMk id="11" creationId="{B38ED164-20F4-4DC3-F8D6-6D9780B0F080}"/>
          </ac:spMkLst>
        </pc:spChg>
        <pc:spChg chg="add del mod">
          <ac:chgData name="Rita Lyn Tong (2421850)" userId="c818b4ea-69a6-4cd3-aecb-7aa3f13a1255" providerId="ADAL" clId="{E5F0242E-86B2-40A7-BB46-87D3603BB155}" dt="2025-08-21T16:05:57.803" v="214" actId="21"/>
          <ac:spMkLst>
            <pc:docMk/>
            <pc:sldMk cId="768844536" sldId="258"/>
            <ac:spMk id="12" creationId="{AA9865B9-3F7A-03DB-BE4C-FD43077A60CF}"/>
          </ac:spMkLst>
        </pc:spChg>
        <pc:spChg chg="add mod">
          <ac:chgData name="Rita Lyn Tong (2421850)" userId="c818b4ea-69a6-4cd3-aecb-7aa3f13a1255" providerId="ADAL" clId="{E5F0242E-86B2-40A7-BB46-87D3603BB155}" dt="2025-08-21T16:05:05.234" v="199" actId="571"/>
          <ac:spMkLst>
            <pc:docMk/>
            <pc:sldMk cId="768844536" sldId="258"/>
            <ac:spMk id="13" creationId="{3D579B57-BAF3-661F-8665-BFFE53A8A94F}"/>
          </ac:spMkLst>
        </pc:spChg>
        <pc:spChg chg="add mod">
          <ac:chgData name="Rita Lyn Tong (2421850)" userId="c818b4ea-69a6-4cd3-aecb-7aa3f13a1255" providerId="ADAL" clId="{E5F0242E-86B2-40A7-BB46-87D3603BB155}" dt="2025-08-21T16:05:15.509" v="201" actId="571"/>
          <ac:spMkLst>
            <pc:docMk/>
            <pc:sldMk cId="768844536" sldId="258"/>
            <ac:spMk id="14" creationId="{554AB6FD-FE91-A3A1-F661-1A8353F7A7BA}"/>
          </ac:spMkLst>
        </pc:spChg>
        <pc:spChg chg="add del mod">
          <ac:chgData name="Rita Lyn Tong (2421850)" userId="c818b4ea-69a6-4cd3-aecb-7aa3f13a1255" providerId="ADAL" clId="{E5F0242E-86B2-40A7-BB46-87D3603BB155}" dt="2025-08-21T16:05:52.496" v="213" actId="21"/>
          <ac:spMkLst>
            <pc:docMk/>
            <pc:sldMk cId="768844536" sldId="258"/>
            <ac:spMk id="15" creationId="{36E70A26-99BD-B7DB-0616-907A6CA1F228}"/>
          </ac:spMkLst>
        </pc:spChg>
        <pc:spChg chg="add del mod">
          <ac:chgData name="Rita Lyn Tong (2421850)" userId="c818b4ea-69a6-4cd3-aecb-7aa3f13a1255" providerId="ADAL" clId="{E5F0242E-86B2-40A7-BB46-87D3603BB155}" dt="2025-08-21T16:06:05.812" v="216" actId="21"/>
          <ac:spMkLst>
            <pc:docMk/>
            <pc:sldMk cId="768844536" sldId="258"/>
            <ac:spMk id="16" creationId="{EF8E6C7F-DDE1-5C60-3E80-6C1D8DACABB0}"/>
          </ac:spMkLst>
        </pc:spChg>
        <pc:spChg chg="add del mod">
          <ac:chgData name="Rita Lyn Tong (2421850)" userId="c818b4ea-69a6-4cd3-aecb-7aa3f13a1255" providerId="ADAL" clId="{E5F0242E-86B2-40A7-BB46-87D3603BB155}" dt="2025-08-21T16:05:52.496" v="213" actId="21"/>
          <ac:spMkLst>
            <pc:docMk/>
            <pc:sldMk cId="768844536" sldId="258"/>
            <ac:spMk id="17" creationId="{41213737-83C5-CE3E-90A8-26F9759821DD}"/>
          </ac:spMkLst>
        </pc:spChg>
        <pc:spChg chg="add del mod">
          <ac:chgData name="Rita Lyn Tong (2421850)" userId="c818b4ea-69a6-4cd3-aecb-7aa3f13a1255" providerId="ADAL" clId="{E5F0242E-86B2-40A7-BB46-87D3603BB155}" dt="2025-08-21T16:06:05.812" v="216" actId="21"/>
          <ac:spMkLst>
            <pc:docMk/>
            <pc:sldMk cId="768844536" sldId="258"/>
            <ac:spMk id="18" creationId="{9B58464A-4368-44BD-27D8-4B02CA0678D3}"/>
          </ac:spMkLst>
        </pc:spChg>
        <pc:spChg chg="add del mod">
          <ac:chgData name="Rita Lyn Tong (2421850)" userId="c818b4ea-69a6-4cd3-aecb-7aa3f13a1255" providerId="ADAL" clId="{E5F0242E-86B2-40A7-BB46-87D3603BB155}" dt="2025-08-21T16:06:25.219" v="220" actId="21"/>
          <ac:spMkLst>
            <pc:docMk/>
            <pc:sldMk cId="768844536" sldId="258"/>
            <ac:spMk id="19" creationId="{EF8E6C7F-DDE1-5C60-3E80-6C1D8DACABB0}"/>
          </ac:spMkLst>
        </pc:spChg>
        <pc:spChg chg="add del mod">
          <ac:chgData name="Rita Lyn Tong (2421850)" userId="c818b4ea-69a6-4cd3-aecb-7aa3f13a1255" providerId="ADAL" clId="{E5F0242E-86B2-40A7-BB46-87D3603BB155}" dt="2025-08-21T16:06:25.219" v="220" actId="21"/>
          <ac:spMkLst>
            <pc:docMk/>
            <pc:sldMk cId="768844536" sldId="258"/>
            <ac:spMk id="20" creationId="{9B58464A-4368-44BD-27D8-4B02CA0678D3}"/>
          </ac:spMkLst>
        </pc:spChg>
        <pc:spChg chg="add mod">
          <ac:chgData name="Rita Lyn Tong (2421850)" userId="c818b4ea-69a6-4cd3-aecb-7aa3f13a1255" providerId="ADAL" clId="{E5F0242E-86B2-40A7-BB46-87D3603BB155}" dt="2025-08-21T16:30:43.816" v="287" actId="207"/>
          <ac:spMkLst>
            <pc:docMk/>
            <pc:sldMk cId="768844536" sldId="258"/>
            <ac:spMk id="22" creationId="{2F67E503-F479-E008-4212-88E4E49ECC28}"/>
          </ac:spMkLst>
        </pc:spChg>
      </pc:sldChg>
      <pc:sldChg chg="addSp delSp modSp mod">
        <pc:chgData name="Rita Lyn Tong (2421850)" userId="c818b4ea-69a6-4cd3-aecb-7aa3f13a1255" providerId="ADAL" clId="{E5F0242E-86B2-40A7-BB46-87D3603BB155}" dt="2025-08-21T18:55:27.271" v="348" actId="20577"/>
        <pc:sldMkLst>
          <pc:docMk/>
          <pc:sldMk cId="2832415596" sldId="259"/>
        </pc:sldMkLst>
        <pc:spChg chg="mod">
          <ac:chgData name="Rita Lyn Tong (2421850)" userId="c818b4ea-69a6-4cd3-aecb-7aa3f13a1255" providerId="ADAL" clId="{E5F0242E-86B2-40A7-BB46-87D3603BB155}" dt="2025-08-21T14:18:31.232" v="29"/>
          <ac:spMkLst>
            <pc:docMk/>
            <pc:sldMk cId="2832415596" sldId="259"/>
            <ac:spMk id="2" creationId="{C388A734-BC02-CDD7-D71C-031D879671D1}"/>
          </ac:spMkLst>
        </pc:spChg>
        <pc:spChg chg="add del mod">
          <ac:chgData name="Rita Lyn Tong (2421850)" userId="c818b4ea-69a6-4cd3-aecb-7aa3f13a1255" providerId="ADAL" clId="{E5F0242E-86B2-40A7-BB46-87D3603BB155}" dt="2025-08-21T18:55:27.271" v="348" actId="20577"/>
          <ac:spMkLst>
            <pc:docMk/>
            <pc:sldMk cId="2832415596" sldId="259"/>
            <ac:spMk id="3" creationId="{58E6B153-A4EA-3D14-819B-4C202329395A}"/>
          </ac:spMkLst>
        </pc:spChg>
        <pc:spChg chg="add mod">
          <ac:chgData name="Rita Lyn Tong (2421850)" userId="c818b4ea-69a6-4cd3-aecb-7aa3f13a1255" providerId="ADAL" clId="{E5F0242E-86B2-40A7-BB46-87D3603BB155}" dt="2025-08-21T15:18:37.364" v="39"/>
          <ac:spMkLst>
            <pc:docMk/>
            <pc:sldMk cId="2832415596" sldId="259"/>
            <ac:spMk id="4" creationId="{60267A03-0310-CA07-7AF3-BF8AA56731DE}"/>
          </ac:spMkLst>
        </pc:spChg>
        <pc:spChg chg="add mod">
          <ac:chgData name="Rita Lyn Tong (2421850)" userId="c818b4ea-69a6-4cd3-aecb-7aa3f13a1255" providerId="ADAL" clId="{E5F0242E-86B2-40A7-BB46-87D3603BB155}" dt="2025-08-21T15:24:09.001" v="57"/>
          <ac:spMkLst>
            <pc:docMk/>
            <pc:sldMk cId="2832415596" sldId="259"/>
            <ac:spMk id="5" creationId="{13522BDD-EB55-1154-18F3-5AC45EFE248D}"/>
          </ac:spMkLst>
        </pc:spChg>
      </pc:sldChg>
      <pc:sldChg chg="modSp mod">
        <pc:chgData name="Rita Lyn Tong (2421850)" userId="c818b4ea-69a6-4cd3-aecb-7aa3f13a1255" providerId="ADAL" clId="{E5F0242E-86B2-40A7-BB46-87D3603BB155}" dt="2025-08-21T16:09:24.301" v="256" actId="207"/>
        <pc:sldMkLst>
          <pc:docMk/>
          <pc:sldMk cId="445529276" sldId="260"/>
        </pc:sldMkLst>
        <pc:spChg chg="mod">
          <ac:chgData name="Rita Lyn Tong (2421850)" userId="c818b4ea-69a6-4cd3-aecb-7aa3f13a1255" providerId="ADAL" clId="{E5F0242E-86B2-40A7-BB46-87D3603BB155}" dt="2025-08-21T15:24:33.135" v="66" actId="313"/>
          <ac:spMkLst>
            <pc:docMk/>
            <pc:sldMk cId="445529276" sldId="260"/>
            <ac:spMk id="2" creationId="{FEA3CE64-3490-C936-EEEC-401698650B75}"/>
          </ac:spMkLst>
        </pc:spChg>
        <pc:spChg chg="mod">
          <ac:chgData name="Rita Lyn Tong (2421850)" userId="c818b4ea-69a6-4cd3-aecb-7aa3f13a1255" providerId="ADAL" clId="{E5F0242E-86B2-40A7-BB46-87D3603BB155}" dt="2025-08-21T16:09:24.301" v="256" actId="207"/>
          <ac:spMkLst>
            <pc:docMk/>
            <pc:sldMk cId="445529276" sldId="260"/>
            <ac:spMk id="4" creationId="{37CACBE4-825A-A152-B5A1-D03711A28318}"/>
          </ac:spMkLst>
        </pc:spChg>
      </pc:sldChg>
      <pc:sldChg chg="modSp mod">
        <pc:chgData name="Rita Lyn Tong (2421850)" userId="c818b4ea-69a6-4cd3-aecb-7aa3f13a1255" providerId="ADAL" clId="{E5F0242E-86B2-40A7-BB46-87D3603BB155}" dt="2025-08-21T16:09:37.178" v="257" actId="207"/>
        <pc:sldMkLst>
          <pc:docMk/>
          <pc:sldMk cId="134893510" sldId="261"/>
        </pc:sldMkLst>
        <pc:spChg chg="mod">
          <ac:chgData name="Rita Lyn Tong (2421850)" userId="c818b4ea-69a6-4cd3-aecb-7aa3f13a1255" providerId="ADAL" clId="{E5F0242E-86B2-40A7-BB46-87D3603BB155}" dt="2025-08-21T14:18:31.232" v="29"/>
          <ac:spMkLst>
            <pc:docMk/>
            <pc:sldMk cId="134893510" sldId="261"/>
            <ac:spMk id="2" creationId="{29CB2773-F2A4-3527-CB93-DFE00135EE30}"/>
          </ac:spMkLst>
        </pc:spChg>
        <pc:spChg chg="mod">
          <ac:chgData name="Rita Lyn Tong (2421850)" userId="c818b4ea-69a6-4cd3-aecb-7aa3f13a1255" providerId="ADAL" clId="{E5F0242E-86B2-40A7-BB46-87D3603BB155}" dt="2025-08-21T16:09:37.178" v="257" actId="207"/>
          <ac:spMkLst>
            <pc:docMk/>
            <pc:sldMk cId="134893510" sldId="261"/>
            <ac:spMk id="3" creationId="{379B0985-F877-7FFB-41A0-0A3B802F5BEC}"/>
          </ac:spMkLst>
        </pc:spChg>
      </pc:sldChg>
      <pc:sldChg chg="modSp mod">
        <pc:chgData name="Rita Lyn Tong (2421850)" userId="c818b4ea-69a6-4cd3-aecb-7aa3f13a1255" providerId="ADAL" clId="{E5F0242E-86B2-40A7-BB46-87D3603BB155}" dt="2025-08-21T16:09:44.362" v="258" actId="207"/>
        <pc:sldMkLst>
          <pc:docMk/>
          <pc:sldMk cId="1120594224" sldId="262"/>
        </pc:sldMkLst>
        <pc:spChg chg="mod">
          <ac:chgData name="Rita Lyn Tong (2421850)" userId="c818b4ea-69a6-4cd3-aecb-7aa3f13a1255" providerId="ADAL" clId="{E5F0242E-86B2-40A7-BB46-87D3603BB155}" dt="2025-08-21T14:33:15.568" v="32" actId="20577"/>
          <ac:spMkLst>
            <pc:docMk/>
            <pc:sldMk cId="1120594224" sldId="262"/>
            <ac:spMk id="2" creationId="{9F9644C4-44E0-E34D-F376-866B59947949}"/>
          </ac:spMkLst>
        </pc:spChg>
        <pc:spChg chg="mod">
          <ac:chgData name="Rita Lyn Tong (2421850)" userId="c818b4ea-69a6-4cd3-aecb-7aa3f13a1255" providerId="ADAL" clId="{E5F0242E-86B2-40A7-BB46-87D3603BB155}" dt="2025-08-21T16:09:44.362" v="258" actId="207"/>
          <ac:spMkLst>
            <pc:docMk/>
            <pc:sldMk cId="1120594224" sldId="262"/>
            <ac:spMk id="3" creationId="{45E7E2A5-19A9-1E10-24F8-5D7A11239C34}"/>
          </ac:spMkLst>
        </pc:spChg>
      </pc:sldChg>
      <pc:sldChg chg="addSp delSp modSp new mod">
        <pc:chgData name="Rita Lyn Tong (2421850)" userId="c818b4ea-69a6-4cd3-aecb-7aa3f13a1255" providerId="ADAL" clId="{E5F0242E-86B2-40A7-BB46-87D3603BB155}" dt="2025-08-21T18:59:52.343" v="369" actId="1076"/>
        <pc:sldMkLst>
          <pc:docMk/>
          <pc:sldMk cId="783386435" sldId="263"/>
        </pc:sldMkLst>
        <pc:spChg chg="mod">
          <ac:chgData name="Rita Lyn Tong (2421850)" userId="c818b4ea-69a6-4cd3-aecb-7aa3f13a1255" providerId="ADAL" clId="{E5F0242E-86B2-40A7-BB46-87D3603BB155}" dt="2025-08-21T15:40:19.788" v="82" actId="20577"/>
          <ac:spMkLst>
            <pc:docMk/>
            <pc:sldMk cId="783386435" sldId="263"/>
            <ac:spMk id="2" creationId="{7B6687E6-4654-BBBC-9E54-CE7FF6DBE865}"/>
          </ac:spMkLst>
        </pc:spChg>
        <pc:spChg chg="del">
          <ac:chgData name="Rita Lyn Tong (2421850)" userId="c818b4ea-69a6-4cd3-aecb-7aa3f13a1255" providerId="ADAL" clId="{E5F0242E-86B2-40A7-BB46-87D3603BB155}" dt="2025-08-21T16:02:54.221" v="178"/>
          <ac:spMkLst>
            <pc:docMk/>
            <pc:sldMk cId="783386435" sldId="263"/>
            <ac:spMk id="3" creationId="{D3717F92-A19B-2570-DD3C-7C006F707668}"/>
          </ac:spMkLst>
        </pc:spChg>
        <pc:spChg chg="add mod">
          <ac:chgData name="Rita Lyn Tong (2421850)" userId="c818b4ea-69a6-4cd3-aecb-7aa3f13a1255" providerId="ADAL" clId="{E5F0242E-86B2-40A7-BB46-87D3603BB155}" dt="2025-08-21T18:59:52.343" v="369" actId="1076"/>
          <ac:spMkLst>
            <pc:docMk/>
            <pc:sldMk cId="783386435" sldId="263"/>
            <ac:spMk id="4" creationId="{602451E0-20D8-FC4B-0ECB-3DC70D1AF101}"/>
          </ac:spMkLst>
        </pc:spChg>
      </pc:sldChg>
      <pc:sldChg chg="delSp modSp new del mod">
        <pc:chgData name="Rita Lyn Tong (2421850)" userId="c818b4ea-69a6-4cd3-aecb-7aa3f13a1255" providerId="ADAL" clId="{E5F0242E-86B2-40A7-BB46-87D3603BB155}" dt="2025-08-21T18:56:15.895" v="355" actId="2696"/>
        <pc:sldMkLst>
          <pc:docMk/>
          <pc:sldMk cId="2285761715" sldId="264"/>
        </pc:sldMkLst>
        <pc:spChg chg="del">
          <ac:chgData name="Rita Lyn Tong (2421850)" userId="c818b4ea-69a6-4cd3-aecb-7aa3f13a1255" providerId="ADAL" clId="{E5F0242E-86B2-40A7-BB46-87D3603BB155}" dt="2025-08-21T16:11:35.084" v="278" actId="21"/>
          <ac:spMkLst>
            <pc:docMk/>
            <pc:sldMk cId="2285761715" sldId="264"/>
            <ac:spMk id="2" creationId="{B0C9F062-8BC9-551C-2B83-342F419DE10C}"/>
          </ac:spMkLst>
        </pc:spChg>
        <pc:spChg chg="mod">
          <ac:chgData name="Rita Lyn Tong (2421850)" userId="c818b4ea-69a6-4cd3-aecb-7aa3f13a1255" providerId="ADAL" clId="{E5F0242E-86B2-40A7-BB46-87D3603BB155}" dt="2025-08-21T18:55:52.697" v="349" actId="20577"/>
          <ac:spMkLst>
            <pc:docMk/>
            <pc:sldMk cId="2285761715" sldId="264"/>
            <ac:spMk id="3" creationId="{0FA4C0B4-3A07-EA0D-BB57-BB1F7553FD8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820EA-6F66-4AF8-9017-6BF6AD297A51}" type="datetimeFigureOut">
              <a:rPr lang="en-GB" smtClean="0"/>
              <a:t>21/08/2025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959F2-B779-4C56-900C-4641793F99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6701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820EA-6F66-4AF8-9017-6BF6AD297A51}" type="datetimeFigureOut">
              <a:rPr lang="en-GB" smtClean="0"/>
              <a:t>21/08/2025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959F2-B779-4C56-900C-4641793F99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61974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820EA-6F66-4AF8-9017-6BF6AD297A51}" type="datetimeFigureOut">
              <a:rPr lang="en-GB" smtClean="0"/>
              <a:t>21/08/2025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959F2-B779-4C56-900C-4641793F99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57191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820EA-6F66-4AF8-9017-6BF6AD297A51}" type="datetimeFigureOut">
              <a:rPr lang="en-GB" smtClean="0"/>
              <a:t>21/08/2025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959F2-B779-4C56-900C-4641793F99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16737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820EA-6F66-4AF8-9017-6BF6AD297A51}" type="datetimeFigureOut">
              <a:rPr lang="en-GB" smtClean="0"/>
              <a:t>21/08/2025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959F2-B779-4C56-900C-4641793F99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0889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820EA-6F66-4AF8-9017-6BF6AD297A51}" type="datetimeFigureOut">
              <a:rPr lang="en-GB" smtClean="0"/>
              <a:t>21/08/2025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959F2-B779-4C56-900C-4641793F99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1460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820EA-6F66-4AF8-9017-6BF6AD297A51}" type="datetimeFigureOut">
              <a:rPr lang="en-GB" smtClean="0"/>
              <a:t>21/08/2025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959F2-B779-4C56-900C-4641793F99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6676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820EA-6F66-4AF8-9017-6BF6AD297A51}" type="datetimeFigureOut">
              <a:rPr lang="en-GB" smtClean="0"/>
              <a:t>21/08/2025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959F2-B779-4C56-900C-4641793F99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92178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820EA-6F66-4AF8-9017-6BF6AD297A51}" type="datetimeFigureOut">
              <a:rPr lang="en-GB" smtClean="0"/>
              <a:t>21/08/2025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959F2-B779-4C56-900C-4641793F99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0704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820EA-6F66-4AF8-9017-6BF6AD297A51}" type="datetimeFigureOut">
              <a:rPr lang="en-GB" smtClean="0"/>
              <a:t>21/08/2025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959F2-B779-4C56-900C-4641793F99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21897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820EA-6F66-4AF8-9017-6BF6AD297A51}" type="datetimeFigureOut">
              <a:rPr lang="en-GB" smtClean="0"/>
              <a:t>21/08/2025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959F2-B779-4C56-900C-4641793F9932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915550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820EA-6F66-4AF8-9017-6BF6AD297A51}" type="datetimeFigureOut">
              <a:rPr lang="en-GB" smtClean="0"/>
              <a:t>21/08/2025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959F2-B779-4C56-900C-4641793F99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8196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820EA-6F66-4AF8-9017-6BF6AD297A51}" type="datetimeFigureOut">
              <a:rPr lang="en-GB" smtClean="0"/>
              <a:t>21/08/2025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959F2-B779-4C56-900C-4641793F993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692649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820EA-6F66-4AF8-9017-6BF6AD297A51}" type="datetimeFigureOut">
              <a:rPr lang="en-GB" smtClean="0"/>
              <a:t>21/08/2025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959F2-B779-4C56-900C-4641793F99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277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820EA-6F66-4AF8-9017-6BF6AD297A51}" type="datetimeFigureOut">
              <a:rPr lang="en-GB" smtClean="0"/>
              <a:t>21/08/2025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959F2-B779-4C56-900C-4641793F99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4352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820EA-6F66-4AF8-9017-6BF6AD297A51}" type="datetimeFigureOut">
              <a:rPr lang="en-GB" smtClean="0"/>
              <a:t>21/08/2025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959F2-B779-4C56-900C-4641793F99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8596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F820EA-6F66-4AF8-9017-6BF6AD297A51}" type="datetimeFigureOut">
              <a:rPr lang="en-GB" smtClean="0"/>
              <a:t>21/08/2025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12F959F2-B779-4C56-900C-4641793F99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482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course/view.php?id=12077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E07E9B-651C-849B-C1B8-8398309C4B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174" y="1406976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Title: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Disappearance of Dr. Diana Hart: An AI Ethics Investigation </a:t>
            </a:r>
            <a:r>
              <a:rPr lang="en-GB" u="sng" dirty="0">
                <a:hlinkClick r:id="rId2" tooltip="Academic Skills for the Digital Era (BMSW4013_CARD)"/>
              </a:rPr>
              <a:t>BMSW4013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21AB52A-E20D-3526-065A-1309132B03A7}"/>
              </a:ext>
            </a:extLst>
          </p:cNvPr>
          <p:cNvSpPr txBox="1"/>
          <p:nvPr/>
        </p:nvSpPr>
        <p:spPr>
          <a:xfrm>
            <a:off x="570271" y="4965290"/>
            <a:ext cx="35199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Rita Tong</a:t>
            </a:r>
          </a:p>
          <a:p>
            <a:r>
              <a:rPr lang="en-GB" dirty="0"/>
              <a:t>2421850</a:t>
            </a:r>
          </a:p>
        </p:txBody>
      </p:sp>
    </p:spTree>
    <p:extLst>
      <p:ext uri="{BB962C8B-B14F-4D97-AF65-F5344CB8AC3E}">
        <p14:creationId xmlns:p14="http://schemas.microsoft.com/office/powerpoint/2010/main" val="26779101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FB37E1-CC32-B91D-356D-298FE4E167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BA2EB97-D02A-5FB8-1FD1-EF5973836D5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86990" y="2577521"/>
            <a:ext cx="8065397" cy="25801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January 2025 marked the mysterious disappearance of Dr. Diana Hart, a key figure who had raised urgent ethical concerns regarding AI’s use in military and surveillance systems.</a:t>
            </a:r>
          </a:p>
          <a:p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Our investigation has three main goals:</a:t>
            </a:r>
          </a:p>
          <a:p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uncover the motives behind her disappearance.</a:t>
            </a:r>
          </a:p>
          <a:p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explore the ethical issues in AI that Dr. Hart highlighted.</a:t>
            </a:r>
          </a:p>
          <a:p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develop recommendations aimed at improving AI ethics and protections for whistleblowers like her.</a:t>
            </a:r>
          </a:p>
          <a:p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Beyond this case, the situation has broader implications for how ethics are managed in high-stakes technology environments—highlighting the urgent need for transparency, accountability, and safeguarding those who speak out.</a:t>
            </a:r>
            <a:b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200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Floridi</a:t>
            </a:r>
            <a:r>
              <a:rPr lang="en-GB" sz="1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&amp; Cowls, 2019)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40279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FEF2BC-B008-A500-7CDE-EA55C1353B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802" y="87086"/>
            <a:ext cx="8596668" cy="1320800"/>
          </a:xfrm>
        </p:spPr>
        <p:txBody>
          <a:bodyPr/>
          <a:lstStyle/>
          <a:p>
            <a:r>
              <a:rPr lang="en-GB" dirty="0"/>
              <a:t>Key Evidence and Analysis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0F7203-AEBD-72AA-15C4-1111581489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05541" y="0"/>
            <a:ext cx="8596668" cy="3880773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F67E503-F479-E008-4212-88E4E49ECC28}"/>
              </a:ext>
            </a:extLst>
          </p:cNvPr>
          <p:cNvSpPr txBox="1"/>
          <p:nvPr/>
        </p:nvSpPr>
        <p:spPr>
          <a:xfrm>
            <a:off x="1147897" y="1818751"/>
            <a:ext cx="7242478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Dr. Hart conflicted with Dr. Alaric Fox over biased military AI algorithms and planned to challenge his research at a leadership meeting.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Colleague Peter Singh reported Dr. Hart feared internal surveillance and dismissal due to her ethical concerns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12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Technical reviews confirmed Fox’s AI used flawed and biased datasets, risking discriminatory outcomes in policing and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defense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(Yang et al., 2018)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Singh’s testimony was backed by her calendar, emails, and schedules.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Industry experts highlight suppression of dissent in data-driven companies, mirroring Dr. Hart’s experience.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(Zuboff, 2019)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Regulatory frameworks lag behind AI innovation, leaving whistleblowers vulnerable.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(Calo, 2015)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Biased AI reinforces discrimination, central to Dr. Hart’s opposition.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(Yang et al., 2018)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88445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8A734-BC02-CDD7-D71C-031D879671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Theories and 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6B153-A4EA-3D14-819B-4C20232939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most likely theory: Dr. Hart’s disappearance is linked to her ethical opposition within Nova-Tech.</a:t>
            </a:r>
          </a:p>
          <a:p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She was a vocal critic of biased AI and faced institutional resistance, including surveillance and isolation therefore could be a target.</a:t>
            </a:r>
          </a:p>
          <a:p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case reflects wider problems in AI governance, where ethics advocates risk personal and professional harm (Zuboff, 2019) and (Calo, 2015).</a:t>
            </a:r>
          </a:p>
          <a:p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Without protections, important ethical voices may be silenced (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Floridi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L. and Taddeo, M , 2018) , risking harmful AI deployment (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Coeckelbergh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2020). .</a:t>
            </a:r>
          </a:p>
        </p:txBody>
      </p:sp>
    </p:spTree>
    <p:extLst>
      <p:ext uri="{BB962C8B-B14F-4D97-AF65-F5344CB8AC3E}">
        <p14:creationId xmlns:p14="http://schemas.microsoft.com/office/powerpoint/2010/main" val="28324155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3CE64-3490-C936-EEEC-401698650B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Recommendations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7CACBE4-825A-A152-B5A1-D03711A2831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3098483"/>
            <a:ext cx="6293711" cy="18056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Recommendations to Prevent Future Incidents</a:t>
            </a:r>
          </a:p>
          <a:p>
            <a:r>
              <a:rPr lang="en-GB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Independent Audit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Review AI projects for fairness &amp; ethics</a:t>
            </a:r>
          </a:p>
          <a:p>
            <a:r>
              <a:rPr lang="en-GB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Protection: 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Strengthen whistleblower laws for AI ethics</a:t>
            </a:r>
          </a:p>
          <a:p>
            <a:r>
              <a:rPr lang="en-GB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Transparent Development: 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Mandate bias audits, explainability, oversight</a:t>
            </a:r>
          </a:p>
          <a:p>
            <a:r>
              <a:rPr lang="en-GB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Mental Health Support: 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psychological &amp; advisory resources for researchers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55292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CB2773-F2A4-3527-CB93-DFE00135EE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B0985-F877-7FFB-41A0-0A3B802F5B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06662"/>
            <a:ext cx="10515600" cy="4351338"/>
          </a:xfrm>
        </p:spPr>
        <p:txBody>
          <a:bodyPr/>
          <a:lstStyle/>
          <a:p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Challenges: Limited internal data, balancing academic neutrality</a:t>
            </a:r>
          </a:p>
          <a:p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Lessons: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Importance of interdisciplinary approach (ethics, law, tech)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Urgent need for stronger support systems for ethical researchers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4" name="Rectangle 11">
            <a:extLst>
              <a:ext uri="{FF2B5EF4-FFF2-40B4-BE49-F238E27FC236}">
                <a16:creationId xmlns:a16="http://schemas.microsoft.com/office/drawing/2014/main" id="{B699ACF6-4E1F-37D1-C2CA-546BA1EBDE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57200"/>
            <a:ext cx="12192000" cy="15875"/>
          </a:xfrm>
          <a:prstGeom prst="rect">
            <a:avLst/>
          </a:prstGeom>
          <a:solidFill>
            <a:srgbClr val="000000"/>
          </a:solidFill>
          <a:ln w="9525">
            <a:solidFill>
              <a:schemeClr val="tx1"/>
            </a:solidFill>
            <a:prstDash val="solid"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935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9644C4-44E0-E34D-F376-866B599479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E7E2A5-19A9-1E10-24F8-5D7A11239C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7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Conclusion:</a:t>
            </a:r>
            <a:endParaRPr lang="en-GB" sz="17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Dr. Hart’s disappearance tied to ethical opposition and hostile work culture</a:t>
            </a:r>
          </a:p>
          <a:p>
            <a:r>
              <a:rPr lang="en-GB" sz="1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 ethics must be fundamental in development, especially in sensitive sectors</a:t>
            </a:r>
          </a:p>
          <a:p>
            <a:r>
              <a:rPr lang="en-GB" sz="1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Transparency and accountability protect both society and researchers</a:t>
            </a:r>
          </a:p>
          <a:p>
            <a:r>
              <a:rPr lang="en-GB" sz="1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Her case warns that ignoring ethics risks real harm to individuals and society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05942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6687E6-4654-BBBC-9E54-CE7FF6DBE8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02451E0-20D8-FC4B-0ECB-3DC70D1AF10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0" y="1587613"/>
            <a:ext cx="11107004" cy="32265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Calo, R. (2015) ‘Robotics and the lessons of cyberlaw’, California Law Review, 103(3), pp. 513–563. Available at: https://digitalcommons.law.uw.edu/faculty-articles/23/ (Accessed: 21 August 2025).</a:t>
            </a:r>
          </a:p>
          <a:p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Coeckelbergh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 (2020) AI Ethics. MIT Press. Available at: https://mitpress.mit.edu/9780262538190/ai-ethics/ (Accessed: 23 August 2025).</a:t>
            </a:r>
          </a:p>
          <a:p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Floridi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L. and Cowls, J. (2019) ‘A unified framework of five principles for AI in society’, Harvard Data Science Review, 1(1). Available at: https://hdsr.mitpress.mit.edu/pub/l0jsh9d1 (Accessed: 20 August 2025).</a:t>
            </a:r>
          </a:p>
          <a:p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Floridi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L. and Taddeo, M. (2018) ‘Ethical principles for AI: A framework’, Minds and Machines, 28(4), pp. 689–707. Available at: https://link.springer.com/article/10.1007/s11023-018-9482-5 (Accessed: 19 August 2025).</a:t>
            </a:r>
          </a:p>
          <a:p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Yang, K., Steinfeld, A. and Zimmerman, J. (2018) ‘Unremarkable AI: Fitting intelligent decision support into critical, clinical decision-making processes’, in Proceedings of the 2018 CHI Conference on Human Factors in Computing Systems, pp. 1–11. Available at: https://doi.org/10.1145/3173574.3173972 (Accessed: 24 August 2025).</a:t>
            </a:r>
          </a:p>
          <a:p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Zuboff, S. (2019) The Age of Surveillance Capitalism: The Fight for a Human Future at the New Frontier of Power. PublicAffairs. Available at: https://www.publicaffairsbooks.com/titles/shoshana-zuboff/the-age-of-surveillance-capitalism/9781610395694/ (Accessed: 24 August 2025).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338643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475</TotalTime>
  <Words>826</Words>
  <Application>Microsoft Office PowerPoint</Application>
  <PresentationFormat>Widescreen</PresentationFormat>
  <Paragraphs>52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Trebuchet MS</vt:lpstr>
      <vt:lpstr>Wingdings 3</vt:lpstr>
      <vt:lpstr>Facet</vt:lpstr>
      <vt:lpstr>Title: Disappearance of Dr. Diana Hart: An AI Ethics Investigation BMSW4013 </vt:lpstr>
      <vt:lpstr>Introduction</vt:lpstr>
      <vt:lpstr>Key Evidence and Analysis</vt:lpstr>
      <vt:lpstr>Theories and Conclusions</vt:lpstr>
      <vt:lpstr>Recommendations </vt:lpstr>
      <vt:lpstr>Reflection</vt:lpstr>
      <vt:lpstr>Conclusion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Rita Lyn Tong (2421850)</dc:creator>
  <cp:lastModifiedBy>Rita Lyn Tong (2421850)</cp:lastModifiedBy>
  <cp:revision>1</cp:revision>
  <dcterms:created xsi:type="dcterms:W3CDTF">2025-08-20T17:25:27Z</dcterms:created>
  <dcterms:modified xsi:type="dcterms:W3CDTF">2025-08-21T20:08:37Z</dcterms:modified>
</cp:coreProperties>
</file>