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77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</p:sldIdLst>
  <p:sldSz cy="5143500" cx="9144000"/>
  <p:notesSz cx="6858000" cy="9144000"/>
  <p:embeddedFontLst>
    <p:embeddedFont>
      <p:font typeface="Proxima Nova"/>
      <p:regular r:id="rId31"/>
      <p:bold r:id="rId32"/>
      <p:italic r:id="rId33"/>
      <p:boldItalic r:id="rId34"/>
    </p:embeddedFont>
    <p:embeddedFont>
      <p:font typeface="Nunito"/>
      <p:regular r:id="rId35"/>
      <p:bold r:id="rId36"/>
      <p:italic r:id="rId37"/>
      <p:boldItalic r:id="rId38"/>
    </p:embeddedFont>
    <p:embeddedFont>
      <p:font typeface="Roboto Condensed"/>
      <p:regular r:id="rId39"/>
      <p:bold r:id="rId40"/>
      <p:italic r:id="rId41"/>
      <p:boldItalic r:id="rId4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RobotoCondensed-bold.fntdata"/><Relationship Id="rId20" Type="http://schemas.openxmlformats.org/officeDocument/2006/relationships/slide" Target="slides/slide16.xml"/><Relationship Id="rId42" Type="http://schemas.openxmlformats.org/officeDocument/2006/relationships/font" Target="fonts/RobotoCondensed-boldItalic.fntdata"/><Relationship Id="rId41" Type="http://schemas.openxmlformats.org/officeDocument/2006/relationships/font" Target="fonts/RobotoCondensed-italic.fntdata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29" Type="http://schemas.openxmlformats.org/officeDocument/2006/relationships/slide" Target="slides/slide25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1" Type="http://schemas.openxmlformats.org/officeDocument/2006/relationships/font" Target="fonts/ProximaNova-regular.fntdata"/><Relationship Id="rId30" Type="http://schemas.openxmlformats.org/officeDocument/2006/relationships/slide" Target="slides/slide26.xml"/><Relationship Id="rId11" Type="http://schemas.openxmlformats.org/officeDocument/2006/relationships/slide" Target="slides/slide7.xml"/><Relationship Id="rId33" Type="http://schemas.openxmlformats.org/officeDocument/2006/relationships/font" Target="fonts/ProximaNova-italic.fntdata"/><Relationship Id="rId10" Type="http://schemas.openxmlformats.org/officeDocument/2006/relationships/slide" Target="slides/slide6.xml"/><Relationship Id="rId32" Type="http://schemas.openxmlformats.org/officeDocument/2006/relationships/font" Target="fonts/ProximaNova-bold.fntdata"/><Relationship Id="rId13" Type="http://schemas.openxmlformats.org/officeDocument/2006/relationships/slide" Target="slides/slide9.xml"/><Relationship Id="rId35" Type="http://schemas.openxmlformats.org/officeDocument/2006/relationships/font" Target="fonts/Nunito-regular.fntdata"/><Relationship Id="rId12" Type="http://schemas.openxmlformats.org/officeDocument/2006/relationships/slide" Target="slides/slide8.xml"/><Relationship Id="rId34" Type="http://schemas.openxmlformats.org/officeDocument/2006/relationships/font" Target="fonts/ProximaNova-boldItalic.fntdata"/><Relationship Id="rId15" Type="http://schemas.openxmlformats.org/officeDocument/2006/relationships/slide" Target="slides/slide11.xml"/><Relationship Id="rId37" Type="http://schemas.openxmlformats.org/officeDocument/2006/relationships/font" Target="fonts/Nunito-italic.fntdata"/><Relationship Id="rId14" Type="http://schemas.openxmlformats.org/officeDocument/2006/relationships/slide" Target="slides/slide10.xml"/><Relationship Id="rId36" Type="http://schemas.openxmlformats.org/officeDocument/2006/relationships/font" Target="fonts/Nunito-bold.fntdata"/><Relationship Id="rId17" Type="http://schemas.openxmlformats.org/officeDocument/2006/relationships/slide" Target="slides/slide13.xml"/><Relationship Id="rId39" Type="http://schemas.openxmlformats.org/officeDocument/2006/relationships/font" Target="fonts/RobotoCondensed-regular.fntdata"/><Relationship Id="rId16" Type="http://schemas.openxmlformats.org/officeDocument/2006/relationships/slide" Target="slides/slide12.xml"/><Relationship Id="rId38" Type="http://schemas.openxmlformats.org/officeDocument/2006/relationships/font" Target="fonts/Nunito-boldItalic.fntdata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0" name="Google Shape;270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6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gd9792cde59_0_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8" name="Google Shape;278;gd9792cde59_0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gdb8a33395f_1_1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5" name="Google Shape;285;gdb8a33395f_1_1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g2cea3ce82ba_0_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2" name="Google Shape;292;g2cea3ce82ba_0_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8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gd9792cde59_0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0" name="Google Shape;300;gd9792cde59_0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2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g2cea3ce82ba_0_1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4" name="Google Shape;314;g2cea3ce82ba_0_1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2cea3ce82ba_0_1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g2cea3ce82ba_0_1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6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g2cea3ce82ba_0_1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8" name="Google Shape;338;g2cea3ce82ba_0_1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g2cf4876c965_1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6" name="Google Shape;346;g2cf4876c965_1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2A-1 : Installation de Gaia (déjà fait)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2A-2 : Configuration A-SMS à gauche - Validation de la configuration à droite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2A-3 : </a:t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g2cfad7b95ea_0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7" name="Google Shape;357;g2cfad7b95ea_0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2A-1 : Installation de Gaia (déjà fait)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2A-2 : Configuration A-SMS à gauche - Validation de la configuration à droite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2A-3 : A-SMS s’affiche bien + on voit les logs</a:t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3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g2cf4876c965_1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5" name="Google Shape;365;g2cf4876c965_1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Configuration de A-GW + networks eth</a:t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0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g2cea3ce82ba_0_1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2" name="Google Shape;372;g2cea3ce82ba_0_1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Configs simples SmartConsole</a:t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7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g2cea3ce82ba_0_9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9" name="Google Shape;379;g2cea3ce82ba_0_9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Création + Configuration de l’objet  A-GW dans la SmartConsole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Test de la SIC (Secure Internal Communication)</a:t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6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2cfad7b95ea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2cfad7b95ea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g2cea3ce82ba_0_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5" name="Google Shape;395;g2cea3ce82ba_0_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g2cea3ce82ba_0_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3" name="Google Shape;403;g2cea3ce82ba_0_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5A-1 : On crée les objets nécessaires aux policies (A-MGMT-NET…)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5A-2 : On crée les policies montrées dans le screen destinées à A-GW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5A-3 : On installe les policies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5A-4 : On teste les policies en testant la connexion A-Host - A-DMZ</a:t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0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g2cfad7b95ea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" name="Google Shape;412;g2cfad7b95ea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5A-1 : On crée les objets nécessaires aux policies (A-MGMT-NET…)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5A-2 : On crée les policies montrées dans le screen destinées à A-GW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5A-3 : On installe les policies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5A-4 : On teste les policies en testant la connexion A-Host - A-DMZ</a:t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g2cfad7b95ea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0" name="Google Shape;420;g2cfad7b95ea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5B-1 : On établit la communication (SIC) avec B-GW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5B-2 : On ajoute une license à B-GW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5B-3 : On établit une security zone (pas d’item dans network management)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5B-4 : On veut créer et installer des policies pour B-GW </a:t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6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g2cfad7b95ea_0_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8" name="Google Shape;428;g2cfad7b95ea_0_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5B-1 : On établit la communication (SIC) avec B-GW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5B-2 : On ajoute une license à B-GW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5B-3 : On établit une security zone (pas d’item dans network management)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5B-4 : On veut créer et installer des policies pour B-GW </a:t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4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g2cea3ce82ba_0_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6" name="Google Shape;436;g2cea3ce82ba_0_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2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g2cfad7b95ea_0_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4" name="Google Shape;444;g2cfad7b95ea_0_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g2cea3ce82ba_0_1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2" name="Google Shape;452;g2cea3ce82ba_0_1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7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g2cea3ce82ba_0_1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9" name="Google Shape;459;g2cea3ce82ba_0_1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4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Google Shape;465;g2cea3ce82ba_0_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6" name="Google Shape;466;g2cea3ce82ba_0_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g2cea3ce82ba_0_1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3" name="Google Shape;473;g2cea3ce82ba_0_1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7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g2cea3ce82ba_0_1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9" name="Google Shape;479;g2cea3ce82ba_0_1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://bit.ly/2Tynxth" TargetMode="External"/><Relationship Id="rId3" Type="http://schemas.openxmlformats.org/officeDocument/2006/relationships/hyperlink" Target="http://bit.ly/2TyoMsr" TargetMode="External"/><Relationship Id="rId4" Type="http://schemas.openxmlformats.org/officeDocument/2006/relationships/hyperlink" Target="http://bit.ly/2TtBDfr" TargetMode="Externa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941825" y="730100"/>
            <a:ext cx="3545100" cy="2781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b="1" sz="5900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941825" y="3405725"/>
            <a:ext cx="3545100" cy="85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400"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/>
          <p:nvPr/>
        </p:nvSpPr>
        <p:spPr>
          <a:xfrm rot="1392142">
            <a:off x="-260118" y="-419475"/>
            <a:ext cx="1196254" cy="103470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 rot="-686626">
            <a:off x="5468930" y="226903"/>
            <a:ext cx="1032731" cy="934476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" name="Google Shape;14;p2"/>
          <p:cNvSpPr/>
          <p:nvPr/>
        </p:nvSpPr>
        <p:spPr>
          <a:xfrm rot="3232288">
            <a:off x="8295937" y="4668115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" name="Google Shape;15;p2"/>
          <p:cNvSpPr/>
          <p:nvPr/>
        </p:nvSpPr>
        <p:spPr>
          <a:xfrm rot="634199">
            <a:off x="428409" y="4706302"/>
            <a:ext cx="956734" cy="865235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/>
          <p:nvPr/>
        </p:nvSpPr>
        <p:spPr>
          <a:xfrm rot="3232288">
            <a:off x="5143187" y="4110290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" name="Google Shape;19;p3"/>
          <p:cNvSpPr/>
          <p:nvPr/>
        </p:nvSpPr>
        <p:spPr>
          <a:xfrm rot="3232224">
            <a:off x="7376083" y="-307621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3"/>
          <p:cNvSpPr/>
          <p:nvPr/>
        </p:nvSpPr>
        <p:spPr>
          <a:xfrm rot="-1709989">
            <a:off x="8442487" y="1478367"/>
            <a:ext cx="309962" cy="280297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3"/>
          <p:cNvSpPr/>
          <p:nvPr/>
        </p:nvSpPr>
        <p:spPr>
          <a:xfrm rot="-469192">
            <a:off x="4079757" y="272228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" name="Google Shape;22;p3"/>
          <p:cNvSpPr/>
          <p:nvPr/>
        </p:nvSpPr>
        <p:spPr>
          <a:xfrm rot="-4613981">
            <a:off x="-295689" y="1097971"/>
            <a:ext cx="877538" cy="793846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" name="Google Shape;23;p3"/>
          <p:cNvSpPr txBox="1"/>
          <p:nvPr>
            <p:ph type="title"/>
          </p:nvPr>
        </p:nvSpPr>
        <p:spPr>
          <a:xfrm>
            <a:off x="4208075" y="2787513"/>
            <a:ext cx="42225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6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24" name="Google Shape;24;p3"/>
          <p:cNvSpPr txBox="1"/>
          <p:nvPr>
            <p:ph hasCustomPrompt="1" idx="2" type="title"/>
          </p:nvPr>
        </p:nvSpPr>
        <p:spPr>
          <a:xfrm>
            <a:off x="5611325" y="1221425"/>
            <a:ext cx="1416000" cy="1350300"/>
          </a:xfrm>
          <a:prstGeom prst="rect">
            <a:avLst/>
          </a:prstGeom>
          <a:solidFill>
            <a:schemeClr val="lt2"/>
          </a:solidFill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r>
              <a:t>xx%</a:t>
            </a:r>
          </a:p>
        </p:txBody>
      </p:sp>
      <p:sp>
        <p:nvSpPr>
          <p:cNvPr id="25" name="Google Shape;25;p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/>
          <p:nvPr/>
        </p:nvSpPr>
        <p:spPr>
          <a:xfrm rot="3232514">
            <a:off x="7911739" y="226427"/>
            <a:ext cx="1038088" cy="939142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" name="Google Shape;28;p4"/>
          <p:cNvSpPr/>
          <p:nvPr/>
        </p:nvSpPr>
        <p:spPr>
          <a:xfrm rot="3232288">
            <a:off x="407162" y="37740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" name="Google Shape;29;p4"/>
          <p:cNvSpPr/>
          <p:nvPr/>
        </p:nvSpPr>
        <p:spPr>
          <a:xfrm rot="3232840">
            <a:off x="7341399" y="4519878"/>
            <a:ext cx="906918" cy="820390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" name="Google Shape;30;p4"/>
          <p:cNvSpPr/>
          <p:nvPr/>
        </p:nvSpPr>
        <p:spPr>
          <a:xfrm rot="1114624">
            <a:off x="8301335" y="2435002"/>
            <a:ext cx="497206" cy="450152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" name="Google Shape;31;p4"/>
          <p:cNvSpPr/>
          <p:nvPr/>
        </p:nvSpPr>
        <p:spPr>
          <a:xfrm rot="1115002">
            <a:off x="-31505" y="3316907"/>
            <a:ext cx="769100" cy="696432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" name="Google Shape;32;p4"/>
          <p:cNvSpPr txBox="1"/>
          <p:nvPr>
            <p:ph type="title"/>
          </p:nvPr>
        </p:nvSpPr>
        <p:spPr>
          <a:xfrm>
            <a:off x="713225" y="539500"/>
            <a:ext cx="7717500" cy="56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3" name="Google Shape;33;p4"/>
          <p:cNvSpPr txBox="1"/>
          <p:nvPr>
            <p:ph idx="1" type="body"/>
          </p:nvPr>
        </p:nvSpPr>
        <p:spPr>
          <a:xfrm>
            <a:off x="713225" y="1237559"/>
            <a:ext cx="7717500" cy="337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200">
                <a:latin typeface="Nunito"/>
                <a:ea typeface="Nunito"/>
                <a:cs typeface="Nunito"/>
                <a:sym typeface="Nunito"/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4" name="Google Shape;34;p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>
                <a:latin typeface="Nunito"/>
                <a:ea typeface="Nunito"/>
                <a:cs typeface="Nunito"/>
                <a:sym typeface="Nunito"/>
              </a:defRPr>
            </a:lvl1pPr>
            <a:lvl2pPr lvl="1">
              <a:buNone/>
              <a:defRPr sz="1300">
                <a:latin typeface="Nunito"/>
                <a:ea typeface="Nunito"/>
                <a:cs typeface="Nunito"/>
                <a:sym typeface="Nunito"/>
              </a:defRPr>
            </a:lvl2pPr>
            <a:lvl3pPr lvl="2">
              <a:buNone/>
              <a:defRPr sz="1300">
                <a:latin typeface="Nunito"/>
                <a:ea typeface="Nunito"/>
                <a:cs typeface="Nunito"/>
                <a:sym typeface="Nunito"/>
              </a:defRPr>
            </a:lvl3pPr>
            <a:lvl4pPr lvl="3">
              <a:buNone/>
              <a:defRPr sz="1300">
                <a:latin typeface="Nunito"/>
                <a:ea typeface="Nunito"/>
                <a:cs typeface="Nunito"/>
                <a:sym typeface="Nunito"/>
              </a:defRPr>
            </a:lvl4pPr>
            <a:lvl5pPr lvl="4">
              <a:buNone/>
              <a:defRPr sz="1300">
                <a:latin typeface="Nunito"/>
                <a:ea typeface="Nunito"/>
                <a:cs typeface="Nunito"/>
                <a:sym typeface="Nunito"/>
              </a:defRPr>
            </a:lvl5pPr>
            <a:lvl6pPr lvl="5">
              <a:buNone/>
              <a:defRPr sz="1300">
                <a:latin typeface="Nunito"/>
                <a:ea typeface="Nunito"/>
                <a:cs typeface="Nunito"/>
                <a:sym typeface="Nunito"/>
              </a:defRPr>
            </a:lvl6pPr>
            <a:lvl7pPr lvl="6">
              <a:buNone/>
              <a:defRPr sz="1300">
                <a:latin typeface="Nunito"/>
                <a:ea typeface="Nunito"/>
                <a:cs typeface="Nunito"/>
                <a:sym typeface="Nunito"/>
              </a:defRPr>
            </a:lvl7pPr>
            <a:lvl8pPr lvl="7">
              <a:buNone/>
              <a:defRPr sz="1300">
                <a:latin typeface="Nunito"/>
                <a:ea typeface="Nunito"/>
                <a:cs typeface="Nunito"/>
                <a:sym typeface="Nunito"/>
              </a:defRPr>
            </a:lvl8pPr>
            <a:lvl9pPr lvl="8">
              <a:buNone/>
              <a:defRPr sz="1300"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5"/>
          <p:cNvSpPr/>
          <p:nvPr/>
        </p:nvSpPr>
        <p:spPr>
          <a:xfrm rot="-468609">
            <a:off x="7609185" y="2187566"/>
            <a:ext cx="585027" cy="52927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5"/>
          <p:cNvSpPr/>
          <p:nvPr/>
        </p:nvSpPr>
        <p:spPr>
          <a:xfrm rot="3670804">
            <a:off x="539802" y="4301492"/>
            <a:ext cx="988884" cy="894621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" name="Google Shape;38;p5"/>
          <p:cNvSpPr/>
          <p:nvPr/>
        </p:nvSpPr>
        <p:spPr>
          <a:xfrm rot="2697248">
            <a:off x="-442087" y="887758"/>
            <a:ext cx="1855095" cy="16783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" name="Google Shape;39;p5"/>
          <p:cNvSpPr/>
          <p:nvPr/>
        </p:nvSpPr>
        <p:spPr>
          <a:xfrm rot="-469192">
            <a:off x="8277132" y="-228322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" name="Google Shape;40;p5"/>
          <p:cNvSpPr/>
          <p:nvPr/>
        </p:nvSpPr>
        <p:spPr>
          <a:xfrm rot="3130548">
            <a:off x="8048380" y="3882022"/>
            <a:ext cx="1484246" cy="134255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" name="Google Shape;41;p5"/>
          <p:cNvSpPr txBox="1"/>
          <p:nvPr>
            <p:ph type="title"/>
          </p:nvPr>
        </p:nvSpPr>
        <p:spPr>
          <a:xfrm>
            <a:off x="713225" y="539500"/>
            <a:ext cx="7717500" cy="56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42" name="Google Shape;42;p5"/>
          <p:cNvSpPr txBox="1"/>
          <p:nvPr>
            <p:ph idx="1" type="subTitle"/>
          </p:nvPr>
        </p:nvSpPr>
        <p:spPr>
          <a:xfrm>
            <a:off x="1735250" y="3085000"/>
            <a:ext cx="2430900" cy="50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43" name="Google Shape;43;p5"/>
          <p:cNvSpPr txBox="1"/>
          <p:nvPr>
            <p:ph idx="2" type="subTitle"/>
          </p:nvPr>
        </p:nvSpPr>
        <p:spPr>
          <a:xfrm>
            <a:off x="4969746" y="3085000"/>
            <a:ext cx="2430900" cy="50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44" name="Google Shape;44;p5"/>
          <p:cNvSpPr txBox="1"/>
          <p:nvPr>
            <p:ph idx="3" type="subTitle"/>
          </p:nvPr>
        </p:nvSpPr>
        <p:spPr>
          <a:xfrm>
            <a:off x="1735250" y="3555650"/>
            <a:ext cx="2430900" cy="6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45" name="Google Shape;45;p5"/>
          <p:cNvSpPr txBox="1"/>
          <p:nvPr>
            <p:ph idx="4" type="subTitle"/>
          </p:nvPr>
        </p:nvSpPr>
        <p:spPr>
          <a:xfrm>
            <a:off x="4969746" y="3555650"/>
            <a:ext cx="2430900" cy="6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46" name="Google Shape;46;p5"/>
          <p:cNvSpPr txBox="1"/>
          <p:nvPr>
            <p:ph hasCustomPrompt="1" idx="5" type="title"/>
          </p:nvPr>
        </p:nvSpPr>
        <p:spPr>
          <a:xfrm>
            <a:off x="2368850" y="1743175"/>
            <a:ext cx="1163700" cy="1109700"/>
          </a:xfrm>
          <a:prstGeom prst="rect">
            <a:avLst/>
          </a:prstGeom>
          <a:solidFill>
            <a:schemeClr val="lt2"/>
          </a:solidFill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r>
              <a:t>xx%</a:t>
            </a:r>
          </a:p>
        </p:txBody>
      </p:sp>
      <p:sp>
        <p:nvSpPr>
          <p:cNvPr id="47" name="Google Shape;47;p5"/>
          <p:cNvSpPr txBox="1"/>
          <p:nvPr>
            <p:ph hasCustomPrompt="1" idx="6" type="title"/>
          </p:nvPr>
        </p:nvSpPr>
        <p:spPr>
          <a:xfrm>
            <a:off x="5603350" y="1743175"/>
            <a:ext cx="1163700" cy="1109700"/>
          </a:xfrm>
          <a:prstGeom prst="rect">
            <a:avLst/>
          </a:prstGeom>
          <a:solidFill>
            <a:schemeClr val="lt2"/>
          </a:solidFill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Roboto Condensed"/>
              <a:buNone/>
              <a:defRPr b="1" sz="4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r>
              <a:t>xx%</a:t>
            </a:r>
          </a:p>
        </p:txBody>
      </p:sp>
      <p:sp>
        <p:nvSpPr>
          <p:cNvPr id="48" name="Google Shape;48;p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6"/>
          <p:cNvSpPr txBox="1"/>
          <p:nvPr>
            <p:ph type="title"/>
          </p:nvPr>
        </p:nvSpPr>
        <p:spPr>
          <a:xfrm>
            <a:off x="713225" y="539500"/>
            <a:ext cx="7717500" cy="62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51" name="Google Shape;51;p6"/>
          <p:cNvSpPr/>
          <p:nvPr/>
        </p:nvSpPr>
        <p:spPr>
          <a:xfrm rot="-468609">
            <a:off x="8213110" y="4274991"/>
            <a:ext cx="585027" cy="52927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6"/>
          <p:cNvSpPr/>
          <p:nvPr/>
        </p:nvSpPr>
        <p:spPr>
          <a:xfrm rot="3670804">
            <a:off x="1517877" y="4485067"/>
            <a:ext cx="988884" cy="894621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6"/>
          <p:cNvSpPr/>
          <p:nvPr/>
        </p:nvSpPr>
        <p:spPr>
          <a:xfrm rot="2697248">
            <a:off x="-586487" y="-839192"/>
            <a:ext cx="1855095" cy="16783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6"/>
          <p:cNvSpPr/>
          <p:nvPr/>
        </p:nvSpPr>
        <p:spPr>
          <a:xfrm rot="-469192">
            <a:off x="8277132" y="-228322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7"/>
          <p:cNvSpPr txBox="1"/>
          <p:nvPr>
            <p:ph type="title"/>
          </p:nvPr>
        </p:nvSpPr>
        <p:spPr>
          <a:xfrm>
            <a:off x="5006450" y="635600"/>
            <a:ext cx="2941200" cy="129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8" name="Google Shape;58;p7"/>
          <p:cNvSpPr/>
          <p:nvPr/>
        </p:nvSpPr>
        <p:spPr>
          <a:xfrm rot="3080962">
            <a:off x="7813436" y="4658315"/>
            <a:ext cx="585043" cy="529335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7"/>
          <p:cNvSpPr/>
          <p:nvPr/>
        </p:nvSpPr>
        <p:spPr>
          <a:xfrm rot="3670804">
            <a:off x="405927" y="3205792"/>
            <a:ext cx="988884" cy="894621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7"/>
          <p:cNvSpPr/>
          <p:nvPr/>
        </p:nvSpPr>
        <p:spPr>
          <a:xfrm rot="2697248">
            <a:off x="-450462" y="-1002942"/>
            <a:ext cx="1855095" cy="16783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" name="Google Shape;61;p7"/>
          <p:cNvSpPr/>
          <p:nvPr/>
        </p:nvSpPr>
        <p:spPr>
          <a:xfrm rot="-469192">
            <a:off x="8101457" y="181628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" name="Google Shape;62;p7"/>
          <p:cNvSpPr/>
          <p:nvPr/>
        </p:nvSpPr>
        <p:spPr>
          <a:xfrm rot="-468609">
            <a:off x="3847160" y="681691"/>
            <a:ext cx="585027" cy="52927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" name="Google Shape;63;p7"/>
          <p:cNvSpPr txBox="1"/>
          <p:nvPr>
            <p:ph idx="1" type="subTitle"/>
          </p:nvPr>
        </p:nvSpPr>
        <p:spPr>
          <a:xfrm>
            <a:off x="5006475" y="1731400"/>
            <a:ext cx="2941200" cy="277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○"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■"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○"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■"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○"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■"/>
              <a:defRPr sz="2100"/>
            </a:lvl9pPr>
          </a:lstStyle>
          <a:p/>
        </p:txBody>
      </p:sp>
      <p:sp>
        <p:nvSpPr>
          <p:cNvPr id="64" name="Google Shape;64;p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8"/>
          <p:cNvSpPr/>
          <p:nvPr/>
        </p:nvSpPr>
        <p:spPr>
          <a:xfrm rot="3232288">
            <a:off x="278637" y="3666690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8"/>
          <p:cNvSpPr/>
          <p:nvPr/>
        </p:nvSpPr>
        <p:spPr>
          <a:xfrm rot="3232224">
            <a:off x="4657708" y="-396996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8"/>
          <p:cNvSpPr/>
          <p:nvPr/>
        </p:nvSpPr>
        <p:spPr>
          <a:xfrm rot="-4613863">
            <a:off x="6300107" y="4278198"/>
            <a:ext cx="1124884" cy="101746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" name="Google Shape;69;p8"/>
          <p:cNvSpPr txBox="1"/>
          <p:nvPr>
            <p:ph type="title"/>
          </p:nvPr>
        </p:nvSpPr>
        <p:spPr>
          <a:xfrm>
            <a:off x="713250" y="1262150"/>
            <a:ext cx="7717500" cy="309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b="1" sz="9600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70" name="Google Shape;70;p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9"/>
          <p:cNvSpPr txBox="1"/>
          <p:nvPr>
            <p:ph type="title"/>
          </p:nvPr>
        </p:nvSpPr>
        <p:spPr>
          <a:xfrm>
            <a:off x="5017475" y="1632900"/>
            <a:ext cx="3138900" cy="71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73" name="Google Shape;73;p9"/>
          <p:cNvSpPr txBox="1"/>
          <p:nvPr>
            <p:ph idx="1" type="subTitle"/>
          </p:nvPr>
        </p:nvSpPr>
        <p:spPr>
          <a:xfrm>
            <a:off x="5017475" y="2344500"/>
            <a:ext cx="3138900" cy="116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○"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■"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○"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■"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○"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■"/>
              <a:defRPr sz="2100"/>
            </a:lvl9pPr>
          </a:lstStyle>
          <a:p/>
        </p:txBody>
      </p:sp>
      <p:sp>
        <p:nvSpPr>
          <p:cNvPr id="74" name="Google Shape;74;p9"/>
          <p:cNvSpPr/>
          <p:nvPr/>
        </p:nvSpPr>
        <p:spPr>
          <a:xfrm rot="3080962">
            <a:off x="6798811" y="3863715"/>
            <a:ext cx="585043" cy="529335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" name="Google Shape;75;p9"/>
          <p:cNvSpPr/>
          <p:nvPr/>
        </p:nvSpPr>
        <p:spPr>
          <a:xfrm rot="2697248">
            <a:off x="-450462" y="-1002942"/>
            <a:ext cx="1855095" cy="16783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9"/>
          <p:cNvSpPr/>
          <p:nvPr/>
        </p:nvSpPr>
        <p:spPr>
          <a:xfrm rot="-469192">
            <a:off x="8089232" y="56028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" name="Google Shape;77;p9"/>
          <p:cNvSpPr/>
          <p:nvPr/>
        </p:nvSpPr>
        <p:spPr>
          <a:xfrm rot="-468609">
            <a:off x="5265210" y="576816"/>
            <a:ext cx="585027" cy="52927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" name="Google Shape;78;p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0"/>
          <p:cNvSpPr txBox="1"/>
          <p:nvPr>
            <p:ph idx="1" type="body"/>
          </p:nvPr>
        </p:nvSpPr>
        <p:spPr>
          <a:xfrm>
            <a:off x="5268800" y="3720875"/>
            <a:ext cx="3161700" cy="659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</a:lstStyle>
          <a:p/>
        </p:txBody>
      </p:sp>
      <p:sp>
        <p:nvSpPr>
          <p:cNvPr id="81" name="Google Shape;81;p1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>
              <a:buNone/>
              <a:defRPr sz="13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>
              <a:buNone/>
              <a:defRPr sz="13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>
              <a:buNone/>
              <a:defRPr sz="13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>
              <a:buNone/>
              <a:defRPr sz="13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>
              <a:buNone/>
              <a:defRPr sz="13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>
              <a:buNone/>
              <a:defRPr sz="13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>
              <a:buNone/>
              <a:defRPr sz="13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>
              <a:buNone/>
              <a:defRPr sz="13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1"/>
          <p:cNvSpPr/>
          <p:nvPr/>
        </p:nvSpPr>
        <p:spPr>
          <a:xfrm rot="3232288">
            <a:off x="7000437" y="4160490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" name="Google Shape;84;p11"/>
          <p:cNvSpPr/>
          <p:nvPr/>
        </p:nvSpPr>
        <p:spPr>
          <a:xfrm rot="3232224">
            <a:off x="7677258" y="-445946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" name="Google Shape;85;p11"/>
          <p:cNvSpPr/>
          <p:nvPr/>
        </p:nvSpPr>
        <p:spPr>
          <a:xfrm rot="-4613863">
            <a:off x="-434818" y="891048"/>
            <a:ext cx="1124884" cy="101746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11"/>
          <p:cNvSpPr txBox="1"/>
          <p:nvPr>
            <p:ph hasCustomPrompt="1" type="title"/>
          </p:nvPr>
        </p:nvSpPr>
        <p:spPr>
          <a:xfrm>
            <a:off x="713225" y="1510425"/>
            <a:ext cx="7717500" cy="1765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b="1" sz="9600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87" name="Google Shape;87;p11"/>
          <p:cNvSpPr txBox="1"/>
          <p:nvPr>
            <p:ph idx="1" type="subTitle"/>
          </p:nvPr>
        </p:nvSpPr>
        <p:spPr>
          <a:xfrm>
            <a:off x="713250" y="3795600"/>
            <a:ext cx="7717500" cy="722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Font typeface="Nunito"/>
              <a:buNone/>
              <a:defRPr>
                <a:latin typeface="Nunito"/>
                <a:ea typeface="Nunito"/>
                <a:cs typeface="Nunito"/>
                <a:sym typeface="Nuni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Font typeface="Nunito"/>
              <a:buNone/>
              <a:defRPr>
                <a:latin typeface="Nunito"/>
                <a:ea typeface="Nunito"/>
                <a:cs typeface="Nunito"/>
                <a:sym typeface="Nuni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Font typeface="Nunito"/>
              <a:buNone/>
              <a:defRPr>
                <a:latin typeface="Nunito"/>
                <a:ea typeface="Nunito"/>
                <a:cs typeface="Nunito"/>
                <a:sym typeface="Nuni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Font typeface="Nunito"/>
              <a:buNone/>
              <a:defRPr>
                <a:latin typeface="Nunito"/>
                <a:ea typeface="Nunito"/>
                <a:cs typeface="Nunito"/>
                <a:sym typeface="Nuni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Font typeface="Nunito"/>
              <a:buNone/>
              <a:defRPr>
                <a:latin typeface="Nunito"/>
                <a:ea typeface="Nunito"/>
                <a:cs typeface="Nunito"/>
                <a:sym typeface="Nuni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Font typeface="Nunito"/>
              <a:buNone/>
              <a:defRPr>
                <a:latin typeface="Nunito"/>
                <a:ea typeface="Nunito"/>
                <a:cs typeface="Nunito"/>
                <a:sym typeface="Nuni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Font typeface="Nunito"/>
              <a:buNone/>
              <a:defRPr>
                <a:latin typeface="Nunito"/>
                <a:ea typeface="Nunito"/>
                <a:cs typeface="Nunito"/>
                <a:sym typeface="Nuni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Font typeface="Nunito"/>
              <a:buNone/>
              <a:defRPr>
                <a:latin typeface="Nunito"/>
                <a:ea typeface="Nunito"/>
                <a:cs typeface="Nunito"/>
                <a:sym typeface="Nuni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Font typeface="Nunito"/>
              <a:buNone/>
              <a:defRPr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88" name="Google Shape;88;p1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lt1"/>
        </a:solidFill>
      </p:bgPr>
    </p:bg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CUSTOM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3"/>
          <p:cNvSpPr/>
          <p:nvPr/>
        </p:nvSpPr>
        <p:spPr>
          <a:xfrm rot="-1926938">
            <a:off x="4733610" y="-700753"/>
            <a:ext cx="1553525" cy="1405942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" name="Google Shape;93;p13"/>
          <p:cNvSpPr/>
          <p:nvPr/>
        </p:nvSpPr>
        <p:spPr>
          <a:xfrm rot="-469192">
            <a:off x="442232" y="344778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" name="Google Shape;94;p13"/>
          <p:cNvSpPr/>
          <p:nvPr/>
        </p:nvSpPr>
        <p:spPr>
          <a:xfrm rot="2469589">
            <a:off x="8448777" y="121092"/>
            <a:ext cx="557462" cy="50451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" name="Google Shape;95;p13"/>
          <p:cNvSpPr/>
          <p:nvPr/>
        </p:nvSpPr>
        <p:spPr>
          <a:xfrm rot="-2700000">
            <a:off x="6896979" y="3826488"/>
            <a:ext cx="1000839" cy="905380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13"/>
          <p:cNvSpPr txBox="1"/>
          <p:nvPr>
            <p:ph type="title"/>
          </p:nvPr>
        </p:nvSpPr>
        <p:spPr>
          <a:xfrm>
            <a:off x="3416850" y="3583125"/>
            <a:ext cx="4362000" cy="7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97" name="Google Shape;97;p13"/>
          <p:cNvSpPr txBox="1"/>
          <p:nvPr>
            <p:ph idx="1" type="subTitle"/>
          </p:nvPr>
        </p:nvSpPr>
        <p:spPr>
          <a:xfrm>
            <a:off x="3399800" y="1653150"/>
            <a:ext cx="4362000" cy="1402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 sz="2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98" name="Google Shape;98;p1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CUSTOM_1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4"/>
          <p:cNvSpPr/>
          <p:nvPr/>
        </p:nvSpPr>
        <p:spPr>
          <a:xfrm rot="3670804">
            <a:off x="8214727" y="1875292"/>
            <a:ext cx="988884" cy="894621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14"/>
          <p:cNvSpPr/>
          <p:nvPr/>
        </p:nvSpPr>
        <p:spPr>
          <a:xfrm rot="2697248">
            <a:off x="-450462" y="-1002942"/>
            <a:ext cx="1855095" cy="16783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" name="Google Shape;102;p14"/>
          <p:cNvSpPr/>
          <p:nvPr/>
        </p:nvSpPr>
        <p:spPr>
          <a:xfrm rot="-468609">
            <a:off x="420710" y="4219641"/>
            <a:ext cx="585027" cy="52927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" name="Google Shape;103;p14"/>
          <p:cNvSpPr txBox="1"/>
          <p:nvPr>
            <p:ph type="title"/>
          </p:nvPr>
        </p:nvSpPr>
        <p:spPr>
          <a:xfrm>
            <a:off x="713225" y="539500"/>
            <a:ext cx="7717500" cy="64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04" name="Google Shape;104;p14"/>
          <p:cNvSpPr txBox="1"/>
          <p:nvPr>
            <p:ph idx="1" type="subTitle"/>
          </p:nvPr>
        </p:nvSpPr>
        <p:spPr>
          <a:xfrm>
            <a:off x="1627417" y="1610875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05" name="Google Shape;105;p14"/>
          <p:cNvSpPr txBox="1"/>
          <p:nvPr>
            <p:ph idx="2" type="subTitle"/>
          </p:nvPr>
        </p:nvSpPr>
        <p:spPr>
          <a:xfrm>
            <a:off x="1627100" y="2020051"/>
            <a:ext cx="2257800" cy="60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06" name="Google Shape;106;p14"/>
          <p:cNvSpPr txBox="1"/>
          <p:nvPr>
            <p:ph hasCustomPrompt="1" idx="3" type="title"/>
          </p:nvPr>
        </p:nvSpPr>
        <p:spPr>
          <a:xfrm>
            <a:off x="1229275" y="1078304"/>
            <a:ext cx="6162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r>
              <a:t>xx%</a:t>
            </a:r>
          </a:p>
        </p:txBody>
      </p:sp>
      <p:sp>
        <p:nvSpPr>
          <p:cNvPr id="107" name="Google Shape;107;p14"/>
          <p:cNvSpPr txBox="1"/>
          <p:nvPr>
            <p:ph idx="4" type="subTitle"/>
          </p:nvPr>
        </p:nvSpPr>
        <p:spPr>
          <a:xfrm>
            <a:off x="1627417" y="3481825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08" name="Google Shape;108;p14"/>
          <p:cNvSpPr txBox="1"/>
          <p:nvPr>
            <p:ph idx="5" type="subTitle"/>
          </p:nvPr>
        </p:nvSpPr>
        <p:spPr>
          <a:xfrm>
            <a:off x="1627100" y="3891002"/>
            <a:ext cx="2257800" cy="60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09" name="Google Shape;109;p14"/>
          <p:cNvSpPr txBox="1"/>
          <p:nvPr>
            <p:ph hasCustomPrompt="1" idx="6" type="title"/>
          </p:nvPr>
        </p:nvSpPr>
        <p:spPr>
          <a:xfrm>
            <a:off x="1229275" y="2961804"/>
            <a:ext cx="6162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r>
              <a:t>xx%</a:t>
            </a:r>
          </a:p>
        </p:txBody>
      </p:sp>
      <p:sp>
        <p:nvSpPr>
          <p:cNvPr id="110" name="Google Shape;110;p14"/>
          <p:cNvSpPr txBox="1"/>
          <p:nvPr>
            <p:ph idx="7" type="subTitle"/>
          </p:nvPr>
        </p:nvSpPr>
        <p:spPr>
          <a:xfrm>
            <a:off x="5211667" y="1610875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11" name="Google Shape;111;p14"/>
          <p:cNvSpPr txBox="1"/>
          <p:nvPr>
            <p:ph idx="8" type="subTitle"/>
          </p:nvPr>
        </p:nvSpPr>
        <p:spPr>
          <a:xfrm>
            <a:off x="5211350" y="2020051"/>
            <a:ext cx="2257800" cy="60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12" name="Google Shape;112;p14"/>
          <p:cNvSpPr txBox="1"/>
          <p:nvPr>
            <p:ph hasCustomPrompt="1" idx="9" type="title"/>
          </p:nvPr>
        </p:nvSpPr>
        <p:spPr>
          <a:xfrm>
            <a:off x="7306575" y="1078304"/>
            <a:ext cx="6162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r>
              <a:t>xx%</a:t>
            </a:r>
          </a:p>
        </p:txBody>
      </p:sp>
      <p:sp>
        <p:nvSpPr>
          <p:cNvPr id="113" name="Google Shape;113;p14"/>
          <p:cNvSpPr txBox="1"/>
          <p:nvPr>
            <p:ph idx="13" type="subTitle"/>
          </p:nvPr>
        </p:nvSpPr>
        <p:spPr>
          <a:xfrm>
            <a:off x="5211667" y="3481825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14" name="Google Shape;114;p14"/>
          <p:cNvSpPr txBox="1"/>
          <p:nvPr>
            <p:ph idx="14" type="subTitle"/>
          </p:nvPr>
        </p:nvSpPr>
        <p:spPr>
          <a:xfrm>
            <a:off x="5211350" y="3891002"/>
            <a:ext cx="2257800" cy="60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15" name="Google Shape;115;p14"/>
          <p:cNvSpPr txBox="1"/>
          <p:nvPr>
            <p:ph hasCustomPrompt="1" idx="15" type="title"/>
          </p:nvPr>
        </p:nvSpPr>
        <p:spPr>
          <a:xfrm>
            <a:off x="7306575" y="2961804"/>
            <a:ext cx="6162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r>
              <a:t>xx%</a:t>
            </a:r>
          </a:p>
        </p:txBody>
      </p:sp>
      <p:sp>
        <p:nvSpPr>
          <p:cNvPr id="116" name="Google Shape;116;p1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">
  <p:cSld name="TITLE_ONLY_1"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5"/>
          <p:cNvSpPr txBox="1"/>
          <p:nvPr>
            <p:ph type="title"/>
          </p:nvPr>
        </p:nvSpPr>
        <p:spPr>
          <a:xfrm>
            <a:off x="713225" y="539500"/>
            <a:ext cx="7717500" cy="62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19" name="Google Shape;119;p15"/>
          <p:cNvSpPr/>
          <p:nvPr/>
        </p:nvSpPr>
        <p:spPr>
          <a:xfrm rot="-468609">
            <a:off x="8433810" y="158266"/>
            <a:ext cx="585027" cy="52927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15"/>
          <p:cNvSpPr/>
          <p:nvPr/>
        </p:nvSpPr>
        <p:spPr>
          <a:xfrm rot="3670804">
            <a:off x="296702" y="-24408"/>
            <a:ext cx="988884" cy="894621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" name="Google Shape;121;p15"/>
          <p:cNvSpPr/>
          <p:nvPr/>
        </p:nvSpPr>
        <p:spPr>
          <a:xfrm rot="2697248">
            <a:off x="-490862" y="4405908"/>
            <a:ext cx="1855095" cy="16783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15"/>
          <p:cNvSpPr/>
          <p:nvPr/>
        </p:nvSpPr>
        <p:spPr>
          <a:xfrm rot="-469192">
            <a:off x="8216682" y="4097228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" name="Google Shape;123;p1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1">
  <p:cSld name="SECTION_HEADER_1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6"/>
          <p:cNvSpPr/>
          <p:nvPr/>
        </p:nvSpPr>
        <p:spPr>
          <a:xfrm flipH="1" rot="-3232288">
            <a:off x="2032800" y="4331715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" name="Google Shape;126;p16"/>
          <p:cNvSpPr/>
          <p:nvPr/>
        </p:nvSpPr>
        <p:spPr>
          <a:xfrm flipH="1" rot="-3232224">
            <a:off x="827472" y="191454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16"/>
          <p:cNvSpPr/>
          <p:nvPr/>
        </p:nvSpPr>
        <p:spPr>
          <a:xfrm flipH="1" rot="1709989">
            <a:off x="487749" y="1756417"/>
            <a:ext cx="309962" cy="280297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16"/>
          <p:cNvSpPr/>
          <p:nvPr/>
        </p:nvSpPr>
        <p:spPr>
          <a:xfrm flipH="1" rot="469192">
            <a:off x="4133231" y="142528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9" name="Google Shape;129;p16"/>
          <p:cNvSpPr/>
          <p:nvPr/>
        </p:nvSpPr>
        <p:spPr>
          <a:xfrm flipH="1" rot="4613981">
            <a:off x="8538774" y="3060671"/>
            <a:ext cx="877538" cy="793846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p16"/>
          <p:cNvSpPr txBox="1"/>
          <p:nvPr>
            <p:ph type="title"/>
          </p:nvPr>
        </p:nvSpPr>
        <p:spPr>
          <a:xfrm>
            <a:off x="713225" y="2787513"/>
            <a:ext cx="42225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6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31" name="Google Shape;131;p16"/>
          <p:cNvSpPr txBox="1"/>
          <p:nvPr>
            <p:ph hasCustomPrompt="1" idx="2" type="title"/>
          </p:nvPr>
        </p:nvSpPr>
        <p:spPr>
          <a:xfrm>
            <a:off x="2116475" y="1221425"/>
            <a:ext cx="1416000" cy="1350300"/>
          </a:xfrm>
          <a:prstGeom prst="rect">
            <a:avLst/>
          </a:prstGeom>
          <a:solidFill>
            <a:schemeClr val="lt2"/>
          </a:solidFill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r>
              <a:t>xx%</a:t>
            </a:r>
          </a:p>
        </p:txBody>
      </p:sp>
      <p:sp>
        <p:nvSpPr>
          <p:cNvPr id="132" name="Google Shape;132;p1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CUSTOM_2"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7"/>
          <p:cNvSpPr/>
          <p:nvPr/>
        </p:nvSpPr>
        <p:spPr>
          <a:xfrm rot="3670804">
            <a:off x="8142527" y="391692"/>
            <a:ext cx="988884" cy="894621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" name="Google Shape;135;p17"/>
          <p:cNvSpPr/>
          <p:nvPr/>
        </p:nvSpPr>
        <p:spPr>
          <a:xfrm rot="2697248">
            <a:off x="-371687" y="-327542"/>
            <a:ext cx="1855095" cy="16783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6" name="Google Shape;136;p17"/>
          <p:cNvSpPr/>
          <p:nvPr/>
        </p:nvSpPr>
        <p:spPr>
          <a:xfrm rot="-468609">
            <a:off x="3004485" y="4245916"/>
            <a:ext cx="585027" cy="52927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17"/>
          <p:cNvSpPr/>
          <p:nvPr/>
        </p:nvSpPr>
        <p:spPr>
          <a:xfrm rot="2696946">
            <a:off x="8596408" y="3026582"/>
            <a:ext cx="955019" cy="864226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p17"/>
          <p:cNvSpPr txBox="1"/>
          <p:nvPr>
            <p:ph type="title"/>
          </p:nvPr>
        </p:nvSpPr>
        <p:spPr>
          <a:xfrm>
            <a:off x="713225" y="539500"/>
            <a:ext cx="7717500" cy="57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39" name="Google Shape;139;p17"/>
          <p:cNvSpPr txBox="1"/>
          <p:nvPr>
            <p:ph idx="1" type="subTitle"/>
          </p:nvPr>
        </p:nvSpPr>
        <p:spPr>
          <a:xfrm>
            <a:off x="713542" y="1801525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40" name="Google Shape;140;p17"/>
          <p:cNvSpPr txBox="1"/>
          <p:nvPr>
            <p:ph idx="2" type="subTitle"/>
          </p:nvPr>
        </p:nvSpPr>
        <p:spPr>
          <a:xfrm>
            <a:off x="713225" y="2210701"/>
            <a:ext cx="2257800" cy="60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41" name="Google Shape;141;p17"/>
          <p:cNvSpPr txBox="1"/>
          <p:nvPr>
            <p:ph idx="3" type="subTitle"/>
          </p:nvPr>
        </p:nvSpPr>
        <p:spPr>
          <a:xfrm>
            <a:off x="3443255" y="1801525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42" name="Google Shape;142;p17"/>
          <p:cNvSpPr txBox="1"/>
          <p:nvPr>
            <p:ph idx="4" type="subTitle"/>
          </p:nvPr>
        </p:nvSpPr>
        <p:spPr>
          <a:xfrm>
            <a:off x="3442938" y="2210701"/>
            <a:ext cx="2257800" cy="60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43" name="Google Shape;143;p17"/>
          <p:cNvSpPr txBox="1"/>
          <p:nvPr>
            <p:ph idx="5" type="subTitle"/>
          </p:nvPr>
        </p:nvSpPr>
        <p:spPr>
          <a:xfrm>
            <a:off x="6172955" y="1801525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44" name="Google Shape;144;p17"/>
          <p:cNvSpPr txBox="1"/>
          <p:nvPr>
            <p:ph idx="6" type="subTitle"/>
          </p:nvPr>
        </p:nvSpPr>
        <p:spPr>
          <a:xfrm>
            <a:off x="6172638" y="2210701"/>
            <a:ext cx="2257800" cy="60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45" name="Google Shape;145;p17"/>
          <p:cNvSpPr txBox="1"/>
          <p:nvPr>
            <p:ph idx="7" type="subTitle"/>
          </p:nvPr>
        </p:nvSpPr>
        <p:spPr>
          <a:xfrm>
            <a:off x="713530" y="3403950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46" name="Google Shape;146;p17"/>
          <p:cNvSpPr txBox="1"/>
          <p:nvPr>
            <p:ph idx="8" type="subTitle"/>
          </p:nvPr>
        </p:nvSpPr>
        <p:spPr>
          <a:xfrm>
            <a:off x="713213" y="3813126"/>
            <a:ext cx="2257800" cy="60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47" name="Google Shape;147;p17"/>
          <p:cNvSpPr txBox="1"/>
          <p:nvPr>
            <p:ph idx="9" type="subTitle"/>
          </p:nvPr>
        </p:nvSpPr>
        <p:spPr>
          <a:xfrm>
            <a:off x="3443242" y="3403950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48" name="Google Shape;148;p17"/>
          <p:cNvSpPr txBox="1"/>
          <p:nvPr>
            <p:ph idx="13" type="subTitle"/>
          </p:nvPr>
        </p:nvSpPr>
        <p:spPr>
          <a:xfrm>
            <a:off x="3442925" y="3813126"/>
            <a:ext cx="2257800" cy="60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49" name="Google Shape;149;p17"/>
          <p:cNvSpPr txBox="1"/>
          <p:nvPr>
            <p:ph idx="14" type="subTitle"/>
          </p:nvPr>
        </p:nvSpPr>
        <p:spPr>
          <a:xfrm>
            <a:off x="6172942" y="3403950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50" name="Google Shape;150;p17"/>
          <p:cNvSpPr txBox="1"/>
          <p:nvPr>
            <p:ph idx="15" type="subTitle"/>
          </p:nvPr>
        </p:nvSpPr>
        <p:spPr>
          <a:xfrm>
            <a:off x="6172625" y="3813126"/>
            <a:ext cx="2257800" cy="60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51" name="Google Shape;151;p1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CUSTOM_2_1"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8"/>
          <p:cNvSpPr txBox="1"/>
          <p:nvPr>
            <p:ph type="title"/>
          </p:nvPr>
        </p:nvSpPr>
        <p:spPr>
          <a:xfrm>
            <a:off x="713225" y="539500"/>
            <a:ext cx="7717500" cy="57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54" name="Google Shape;154;p18"/>
          <p:cNvSpPr txBox="1"/>
          <p:nvPr>
            <p:ph idx="1" type="subTitle"/>
          </p:nvPr>
        </p:nvSpPr>
        <p:spPr>
          <a:xfrm>
            <a:off x="713530" y="3403950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55" name="Google Shape;155;p18"/>
          <p:cNvSpPr txBox="1"/>
          <p:nvPr>
            <p:ph idx="2" type="subTitle"/>
          </p:nvPr>
        </p:nvSpPr>
        <p:spPr>
          <a:xfrm>
            <a:off x="713225" y="3889325"/>
            <a:ext cx="2257800" cy="77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56" name="Google Shape;156;p18"/>
          <p:cNvSpPr txBox="1"/>
          <p:nvPr>
            <p:ph idx="3" type="subTitle"/>
          </p:nvPr>
        </p:nvSpPr>
        <p:spPr>
          <a:xfrm>
            <a:off x="3443242" y="3403950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57" name="Google Shape;157;p18"/>
          <p:cNvSpPr txBox="1"/>
          <p:nvPr>
            <p:ph idx="4" type="subTitle"/>
          </p:nvPr>
        </p:nvSpPr>
        <p:spPr>
          <a:xfrm>
            <a:off x="3442932" y="3889325"/>
            <a:ext cx="2257800" cy="77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58" name="Google Shape;158;p18"/>
          <p:cNvSpPr txBox="1"/>
          <p:nvPr>
            <p:ph idx="5" type="subTitle"/>
          </p:nvPr>
        </p:nvSpPr>
        <p:spPr>
          <a:xfrm>
            <a:off x="6172942" y="3403950"/>
            <a:ext cx="2257800" cy="70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59" name="Google Shape;159;p18"/>
          <p:cNvSpPr txBox="1"/>
          <p:nvPr>
            <p:ph idx="6" type="subTitle"/>
          </p:nvPr>
        </p:nvSpPr>
        <p:spPr>
          <a:xfrm>
            <a:off x="6172626" y="3889325"/>
            <a:ext cx="2257800" cy="77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60" name="Google Shape;160;p18"/>
          <p:cNvSpPr/>
          <p:nvPr/>
        </p:nvSpPr>
        <p:spPr>
          <a:xfrm rot="2697248">
            <a:off x="8216463" y="-681592"/>
            <a:ext cx="1855095" cy="16783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1" name="Google Shape;161;p18"/>
          <p:cNvSpPr/>
          <p:nvPr/>
        </p:nvSpPr>
        <p:spPr>
          <a:xfrm rot="5594017">
            <a:off x="5728783" y="4475254"/>
            <a:ext cx="585031" cy="52916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18"/>
          <p:cNvSpPr/>
          <p:nvPr/>
        </p:nvSpPr>
        <p:spPr>
          <a:xfrm rot="3180619">
            <a:off x="191332" y="184712"/>
            <a:ext cx="1176723" cy="1065061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1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">
  <p:cSld name="CUSTOM_3"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9"/>
          <p:cNvSpPr/>
          <p:nvPr/>
        </p:nvSpPr>
        <p:spPr>
          <a:xfrm flipH="1" rot="-3232288">
            <a:off x="785725" y="4243265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" name="Google Shape;166;p19"/>
          <p:cNvSpPr/>
          <p:nvPr/>
        </p:nvSpPr>
        <p:spPr>
          <a:xfrm flipH="1" rot="1709989">
            <a:off x="355149" y="399342"/>
            <a:ext cx="309962" cy="280297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19"/>
          <p:cNvSpPr/>
          <p:nvPr/>
        </p:nvSpPr>
        <p:spPr>
          <a:xfrm flipH="1" rot="469192">
            <a:off x="8109806" y="2458978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8" name="Google Shape;168;p19"/>
          <p:cNvSpPr txBox="1"/>
          <p:nvPr>
            <p:ph type="title"/>
          </p:nvPr>
        </p:nvSpPr>
        <p:spPr>
          <a:xfrm>
            <a:off x="1239125" y="2060425"/>
            <a:ext cx="2895600" cy="4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Nunito"/>
                <a:ea typeface="Nunito"/>
                <a:cs typeface="Nunito"/>
                <a:sym typeface="Nuni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69" name="Google Shape;169;p19"/>
          <p:cNvSpPr txBox="1"/>
          <p:nvPr>
            <p:ph hasCustomPrompt="1" idx="2" type="title"/>
          </p:nvPr>
        </p:nvSpPr>
        <p:spPr>
          <a:xfrm>
            <a:off x="1239125" y="900400"/>
            <a:ext cx="2895600" cy="1093500"/>
          </a:xfrm>
          <a:prstGeom prst="rect">
            <a:avLst/>
          </a:prstGeom>
          <a:solidFill>
            <a:schemeClr val="lt2"/>
          </a:solidFill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70" name="Google Shape;170;p19"/>
          <p:cNvSpPr txBox="1"/>
          <p:nvPr>
            <p:ph idx="3" type="title"/>
          </p:nvPr>
        </p:nvSpPr>
        <p:spPr>
          <a:xfrm>
            <a:off x="1239125" y="3976125"/>
            <a:ext cx="2895600" cy="4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71" name="Google Shape;171;p19"/>
          <p:cNvSpPr txBox="1"/>
          <p:nvPr>
            <p:ph hasCustomPrompt="1" idx="4" type="title"/>
          </p:nvPr>
        </p:nvSpPr>
        <p:spPr>
          <a:xfrm>
            <a:off x="1239125" y="2816100"/>
            <a:ext cx="2895600" cy="1093500"/>
          </a:xfrm>
          <a:prstGeom prst="rect">
            <a:avLst/>
          </a:prstGeom>
          <a:solidFill>
            <a:schemeClr val="lt2"/>
          </a:solidFill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4800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72" name="Google Shape;172;p1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 1">
  <p:cSld name="CUSTOM_3_1"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0"/>
          <p:cNvSpPr/>
          <p:nvPr/>
        </p:nvSpPr>
        <p:spPr>
          <a:xfrm flipH="1" rot="-3232288">
            <a:off x="785725" y="4243265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p20"/>
          <p:cNvSpPr/>
          <p:nvPr/>
        </p:nvSpPr>
        <p:spPr>
          <a:xfrm flipH="1" rot="1709989">
            <a:off x="355149" y="399342"/>
            <a:ext cx="309962" cy="280297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6" name="Google Shape;176;p20"/>
          <p:cNvSpPr/>
          <p:nvPr/>
        </p:nvSpPr>
        <p:spPr>
          <a:xfrm flipH="1" rot="469192">
            <a:off x="8109806" y="2458978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7" name="Google Shape;177;p20"/>
          <p:cNvSpPr txBox="1"/>
          <p:nvPr>
            <p:ph type="title"/>
          </p:nvPr>
        </p:nvSpPr>
        <p:spPr>
          <a:xfrm>
            <a:off x="823650" y="2004450"/>
            <a:ext cx="3634500" cy="4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78" name="Google Shape;178;p20"/>
          <p:cNvSpPr txBox="1"/>
          <p:nvPr>
            <p:ph hasCustomPrompt="1" idx="2" type="title"/>
          </p:nvPr>
        </p:nvSpPr>
        <p:spPr>
          <a:xfrm>
            <a:off x="1193250" y="1139550"/>
            <a:ext cx="2895600" cy="10935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3600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79" name="Google Shape;179;p20"/>
          <p:cNvSpPr txBox="1"/>
          <p:nvPr>
            <p:ph idx="3" type="title"/>
          </p:nvPr>
        </p:nvSpPr>
        <p:spPr>
          <a:xfrm>
            <a:off x="823800" y="3971075"/>
            <a:ext cx="3634500" cy="4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80" name="Google Shape;180;p20"/>
          <p:cNvSpPr txBox="1"/>
          <p:nvPr>
            <p:ph hasCustomPrompt="1" idx="4" type="title"/>
          </p:nvPr>
        </p:nvSpPr>
        <p:spPr>
          <a:xfrm>
            <a:off x="1193250" y="3120900"/>
            <a:ext cx="2895600" cy="10935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3600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81" name="Google Shape;181;p20"/>
          <p:cNvSpPr txBox="1"/>
          <p:nvPr>
            <p:ph idx="5" type="title"/>
          </p:nvPr>
        </p:nvSpPr>
        <p:spPr>
          <a:xfrm>
            <a:off x="4685850" y="1993825"/>
            <a:ext cx="3634500" cy="4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82" name="Google Shape;182;p20"/>
          <p:cNvSpPr txBox="1"/>
          <p:nvPr>
            <p:ph hasCustomPrompt="1" idx="6" type="title"/>
          </p:nvPr>
        </p:nvSpPr>
        <p:spPr>
          <a:xfrm>
            <a:off x="5055350" y="1139550"/>
            <a:ext cx="2895600" cy="10935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3600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83" name="Google Shape;183;p20"/>
          <p:cNvSpPr txBox="1"/>
          <p:nvPr>
            <p:ph idx="7" type="title"/>
          </p:nvPr>
        </p:nvSpPr>
        <p:spPr>
          <a:xfrm>
            <a:off x="4685850" y="3971075"/>
            <a:ext cx="3634500" cy="4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 sz="1400"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84" name="Google Shape;184;p20"/>
          <p:cNvSpPr txBox="1"/>
          <p:nvPr>
            <p:ph hasCustomPrompt="1" idx="8" type="title"/>
          </p:nvPr>
        </p:nvSpPr>
        <p:spPr>
          <a:xfrm>
            <a:off x="5055350" y="3120900"/>
            <a:ext cx="2895600" cy="10935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3600"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85" name="Google Shape;185;p2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1">
  <p:cSld name="TITLE_AND_TWO_COLUMNS_1"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21"/>
          <p:cNvSpPr/>
          <p:nvPr/>
        </p:nvSpPr>
        <p:spPr>
          <a:xfrm rot="3670804">
            <a:off x="-10998" y="2773192"/>
            <a:ext cx="988884" cy="894621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" name="Google Shape;188;p21"/>
          <p:cNvSpPr/>
          <p:nvPr/>
        </p:nvSpPr>
        <p:spPr>
          <a:xfrm rot="-469192">
            <a:off x="7503407" y="961103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9" name="Google Shape;189;p21"/>
          <p:cNvSpPr/>
          <p:nvPr/>
        </p:nvSpPr>
        <p:spPr>
          <a:xfrm rot="-468609">
            <a:off x="1282348" y="4224991"/>
            <a:ext cx="585027" cy="52927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0" name="Google Shape;190;p21"/>
          <p:cNvSpPr txBox="1"/>
          <p:nvPr>
            <p:ph type="title"/>
          </p:nvPr>
        </p:nvSpPr>
        <p:spPr>
          <a:xfrm>
            <a:off x="713225" y="539500"/>
            <a:ext cx="7717500" cy="56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91" name="Google Shape;191;p21"/>
          <p:cNvSpPr txBox="1"/>
          <p:nvPr>
            <p:ph idx="1" type="subTitle"/>
          </p:nvPr>
        </p:nvSpPr>
        <p:spPr>
          <a:xfrm>
            <a:off x="3782050" y="1701075"/>
            <a:ext cx="3010200" cy="50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92" name="Google Shape;192;p21"/>
          <p:cNvSpPr txBox="1"/>
          <p:nvPr>
            <p:ph idx="2" type="subTitle"/>
          </p:nvPr>
        </p:nvSpPr>
        <p:spPr>
          <a:xfrm>
            <a:off x="2304861" y="3245175"/>
            <a:ext cx="3010200" cy="50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24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Roboto Condensed"/>
              <a:buNone/>
              <a:defRPr b="1" sz="1800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193" name="Google Shape;193;p21"/>
          <p:cNvSpPr txBox="1"/>
          <p:nvPr>
            <p:ph idx="3" type="subTitle"/>
          </p:nvPr>
        </p:nvSpPr>
        <p:spPr>
          <a:xfrm>
            <a:off x="3782050" y="2171725"/>
            <a:ext cx="3010200" cy="6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94" name="Google Shape;194;p21"/>
          <p:cNvSpPr txBox="1"/>
          <p:nvPr>
            <p:ph idx="4" type="subTitle"/>
          </p:nvPr>
        </p:nvSpPr>
        <p:spPr>
          <a:xfrm>
            <a:off x="2304861" y="3715825"/>
            <a:ext cx="3010200" cy="6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195" name="Google Shape;195;p2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 1">
  <p:cSld name="ONE_COLUMN_TEXT_1"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22"/>
          <p:cNvSpPr/>
          <p:nvPr/>
        </p:nvSpPr>
        <p:spPr>
          <a:xfrm rot="3232288">
            <a:off x="8433837" y="1001590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8" name="Google Shape;198;p22"/>
          <p:cNvSpPr/>
          <p:nvPr/>
        </p:nvSpPr>
        <p:spPr>
          <a:xfrm rot="3232224">
            <a:off x="4828383" y="24354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22"/>
          <p:cNvSpPr/>
          <p:nvPr/>
        </p:nvSpPr>
        <p:spPr>
          <a:xfrm rot="-4613863">
            <a:off x="6300107" y="4278198"/>
            <a:ext cx="1124884" cy="101746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22"/>
          <p:cNvSpPr txBox="1"/>
          <p:nvPr>
            <p:ph type="title"/>
          </p:nvPr>
        </p:nvSpPr>
        <p:spPr>
          <a:xfrm>
            <a:off x="5191200" y="1378513"/>
            <a:ext cx="2884200" cy="155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201" name="Google Shape;201;p22"/>
          <p:cNvSpPr txBox="1"/>
          <p:nvPr>
            <p:ph idx="1" type="subTitle"/>
          </p:nvPr>
        </p:nvSpPr>
        <p:spPr>
          <a:xfrm>
            <a:off x="5191200" y="2903812"/>
            <a:ext cx="2884200" cy="85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202" name="Google Shape;202;p2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4">
  <p:cSld name="ONE_COLUMN_TEXT_1_1"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23"/>
          <p:cNvSpPr txBox="1"/>
          <p:nvPr>
            <p:ph type="title"/>
          </p:nvPr>
        </p:nvSpPr>
        <p:spPr>
          <a:xfrm>
            <a:off x="4843275" y="1911925"/>
            <a:ext cx="2884200" cy="57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205" name="Google Shape;205;p23"/>
          <p:cNvSpPr txBox="1"/>
          <p:nvPr>
            <p:ph idx="1" type="subTitle"/>
          </p:nvPr>
        </p:nvSpPr>
        <p:spPr>
          <a:xfrm>
            <a:off x="4843275" y="2495562"/>
            <a:ext cx="2884200" cy="85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206" name="Google Shape;206;p23"/>
          <p:cNvSpPr/>
          <p:nvPr/>
        </p:nvSpPr>
        <p:spPr>
          <a:xfrm rot="3232288">
            <a:off x="5071037" y="606940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7" name="Google Shape;207;p23"/>
          <p:cNvSpPr/>
          <p:nvPr/>
        </p:nvSpPr>
        <p:spPr>
          <a:xfrm rot="3232224">
            <a:off x="-305067" y="3538104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23"/>
          <p:cNvSpPr/>
          <p:nvPr/>
        </p:nvSpPr>
        <p:spPr>
          <a:xfrm rot="-469192">
            <a:off x="7279832" y="3464953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" name="Google Shape;209;p23"/>
          <p:cNvSpPr/>
          <p:nvPr/>
        </p:nvSpPr>
        <p:spPr>
          <a:xfrm rot="-4613774">
            <a:off x="6790344" y="-512030"/>
            <a:ext cx="1770502" cy="16015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0" name="Google Shape;210;p2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5">
  <p:cSld name="ONE_COLUMN_TEXT_1_1_1"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4"/>
          <p:cNvSpPr/>
          <p:nvPr/>
        </p:nvSpPr>
        <p:spPr>
          <a:xfrm flipH="1" rot="-3232288">
            <a:off x="3213127" y="911740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3" name="Google Shape;213;p24"/>
          <p:cNvSpPr/>
          <p:nvPr/>
        </p:nvSpPr>
        <p:spPr>
          <a:xfrm flipH="1" rot="-3232224">
            <a:off x="8323649" y="3842904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4" name="Google Shape;214;p24"/>
          <p:cNvSpPr/>
          <p:nvPr/>
        </p:nvSpPr>
        <p:spPr>
          <a:xfrm flipH="1" rot="469192">
            <a:off x="738883" y="3769753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5" name="Google Shape;215;p24"/>
          <p:cNvSpPr/>
          <p:nvPr/>
        </p:nvSpPr>
        <p:spPr>
          <a:xfrm flipH="1" rot="4613774">
            <a:off x="335429" y="-207230"/>
            <a:ext cx="1770502" cy="16015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6" name="Google Shape;216;p24"/>
          <p:cNvSpPr txBox="1"/>
          <p:nvPr>
            <p:ph type="title"/>
          </p:nvPr>
        </p:nvSpPr>
        <p:spPr>
          <a:xfrm>
            <a:off x="966450" y="1911925"/>
            <a:ext cx="2884200" cy="57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3000"/>
              <a:buFont typeface="Roboto Condensed"/>
              <a:buNone/>
              <a:defRPr b="1" sz="3000"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217" name="Google Shape;217;p24"/>
          <p:cNvSpPr txBox="1"/>
          <p:nvPr>
            <p:ph idx="1" type="subTitle"/>
          </p:nvPr>
        </p:nvSpPr>
        <p:spPr>
          <a:xfrm>
            <a:off x="966450" y="2495562"/>
            <a:ext cx="2884200" cy="85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218" name="Google Shape;218;p2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_4"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25"/>
          <p:cNvSpPr txBox="1"/>
          <p:nvPr>
            <p:ph type="title"/>
          </p:nvPr>
        </p:nvSpPr>
        <p:spPr>
          <a:xfrm>
            <a:off x="982150" y="1346550"/>
            <a:ext cx="3345300" cy="133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Font typeface="Roboto Condensed"/>
              <a:buNone/>
              <a:defRPr b="1" sz="96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Font typeface="Roboto Condensed"/>
              <a:buNone/>
              <a:defRPr b="1" sz="96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Font typeface="Roboto Condensed"/>
              <a:buNone/>
              <a:defRPr b="1" sz="96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Font typeface="Roboto Condensed"/>
              <a:buNone/>
              <a:defRPr b="1" sz="96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Font typeface="Roboto Condensed"/>
              <a:buNone/>
              <a:defRPr b="1" sz="96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Font typeface="Roboto Condensed"/>
              <a:buNone/>
              <a:defRPr b="1" sz="96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Font typeface="Roboto Condensed"/>
              <a:buNone/>
              <a:defRPr b="1" sz="96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Font typeface="Roboto Condensed"/>
              <a:buNone/>
              <a:defRPr b="1" sz="96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600"/>
              <a:buFont typeface="Roboto Condensed"/>
              <a:buNone/>
              <a:defRPr b="1" sz="96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221" name="Google Shape;221;p25"/>
          <p:cNvSpPr txBox="1"/>
          <p:nvPr>
            <p:ph idx="1" type="subTitle"/>
          </p:nvPr>
        </p:nvSpPr>
        <p:spPr>
          <a:xfrm>
            <a:off x="982150" y="2753250"/>
            <a:ext cx="3345300" cy="111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None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None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None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None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None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None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None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Nunito"/>
              <a:buNone/>
              <a:defRPr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222" name="Google Shape;222;p25"/>
          <p:cNvSpPr/>
          <p:nvPr/>
        </p:nvSpPr>
        <p:spPr>
          <a:xfrm rot="3232288">
            <a:off x="1893937" y="3979015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25"/>
          <p:cNvSpPr/>
          <p:nvPr/>
        </p:nvSpPr>
        <p:spPr>
          <a:xfrm rot="3232224">
            <a:off x="-60167" y="793629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4" name="Google Shape;224;p25"/>
          <p:cNvSpPr/>
          <p:nvPr/>
        </p:nvSpPr>
        <p:spPr>
          <a:xfrm rot="-469192">
            <a:off x="7489882" y="3556853"/>
            <a:ext cx="877561" cy="79393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5" name="Google Shape;225;p25"/>
          <p:cNvSpPr/>
          <p:nvPr/>
        </p:nvSpPr>
        <p:spPr>
          <a:xfrm rot="-4613774">
            <a:off x="2287269" y="-754905"/>
            <a:ext cx="1770502" cy="16015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6" name="Google Shape;226;p2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1">
  <p:cSld name="CUSTOM_5"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6"/>
          <p:cNvSpPr txBox="1"/>
          <p:nvPr>
            <p:ph type="title"/>
          </p:nvPr>
        </p:nvSpPr>
        <p:spPr>
          <a:xfrm>
            <a:off x="748325" y="539500"/>
            <a:ext cx="7682400" cy="51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9" name="Google Shape;229;p26"/>
          <p:cNvSpPr txBox="1"/>
          <p:nvPr>
            <p:ph idx="1" type="subTitle"/>
          </p:nvPr>
        </p:nvSpPr>
        <p:spPr>
          <a:xfrm>
            <a:off x="833163" y="1119450"/>
            <a:ext cx="7477500" cy="40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230" name="Google Shape;230;p26"/>
          <p:cNvSpPr txBox="1"/>
          <p:nvPr>
            <p:ph idx="2" type="subTitle"/>
          </p:nvPr>
        </p:nvSpPr>
        <p:spPr>
          <a:xfrm>
            <a:off x="833175" y="2181425"/>
            <a:ext cx="3618900" cy="7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50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231" name="Google Shape;231;p26"/>
          <p:cNvSpPr txBox="1"/>
          <p:nvPr>
            <p:ph idx="3" type="subTitle"/>
          </p:nvPr>
        </p:nvSpPr>
        <p:spPr>
          <a:xfrm>
            <a:off x="833190" y="1624275"/>
            <a:ext cx="7477500" cy="46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232" name="Google Shape;232;p26"/>
          <p:cNvSpPr txBox="1"/>
          <p:nvPr>
            <p:ph idx="4" type="subTitle"/>
          </p:nvPr>
        </p:nvSpPr>
        <p:spPr>
          <a:xfrm>
            <a:off x="4691950" y="2181425"/>
            <a:ext cx="3618900" cy="7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50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 sz="1400">
                <a:solidFill>
                  <a:schemeClr val="hlink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233" name="Google Shape;233;p26"/>
          <p:cNvSpPr txBox="1"/>
          <p:nvPr>
            <p:ph idx="5" type="subTitle"/>
          </p:nvPr>
        </p:nvSpPr>
        <p:spPr>
          <a:xfrm>
            <a:off x="833075" y="3564525"/>
            <a:ext cx="3618900" cy="96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50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234" name="Google Shape;234;p26"/>
          <p:cNvSpPr txBox="1"/>
          <p:nvPr>
            <p:ph idx="6" type="subTitle"/>
          </p:nvPr>
        </p:nvSpPr>
        <p:spPr>
          <a:xfrm>
            <a:off x="833102" y="3007375"/>
            <a:ext cx="7477500" cy="46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235" name="Google Shape;235;p26"/>
          <p:cNvSpPr txBox="1"/>
          <p:nvPr>
            <p:ph idx="7" type="subTitle"/>
          </p:nvPr>
        </p:nvSpPr>
        <p:spPr>
          <a:xfrm>
            <a:off x="4691850" y="3564525"/>
            <a:ext cx="3618900" cy="96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50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236" name="Google Shape;236;p2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2">
  <p:cSld name="CUSTOM_5_1"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27"/>
          <p:cNvSpPr txBox="1"/>
          <p:nvPr>
            <p:ph type="title"/>
          </p:nvPr>
        </p:nvSpPr>
        <p:spPr>
          <a:xfrm>
            <a:off x="748325" y="539500"/>
            <a:ext cx="7682400" cy="51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30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39" name="Google Shape;239;p27"/>
          <p:cNvSpPr txBox="1"/>
          <p:nvPr>
            <p:ph idx="1" type="subTitle"/>
          </p:nvPr>
        </p:nvSpPr>
        <p:spPr>
          <a:xfrm>
            <a:off x="833175" y="2257625"/>
            <a:ext cx="3618900" cy="7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50800" rtl="0">
              <a:lnSpc>
                <a:spcPct val="166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240" name="Google Shape;240;p27"/>
          <p:cNvSpPr txBox="1"/>
          <p:nvPr>
            <p:ph idx="2" type="subTitle"/>
          </p:nvPr>
        </p:nvSpPr>
        <p:spPr>
          <a:xfrm>
            <a:off x="833190" y="1700475"/>
            <a:ext cx="7477500" cy="46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 Condensed"/>
              <a:buNone/>
              <a:defRPr b="1" sz="18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241" name="Google Shape;241;p27"/>
          <p:cNvSpPr txBox="1"/>
          <p:nvPr>
            <p:ph idx="3" type="subTitle"/>
          </p:nvPr>
        </p:nvSpPr>
        <p:spPr>
          <a:xfrm>
            <a:off x="4691950" y="2257625"/>
            <a:ext cx="3618900" cy="7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50800" rtl="0">
              <a:lnSpc>
                <a:spcPct val="166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 sz="1400">
                <a:solidFill>
                  <a:schemeClr val="hlink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●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○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Char char="■"/>
              <a:defRPr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242" name="Google Shape;242;p27"/>
          <p:cNvSpPr/>
          <p:nvPr/>
        </p:nvSpPr>
        <p:spPr>
          <a:xfrm rot="3232288">
            <a:off x="7600687" y="857165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27"/>
          <p:cNvSpPr/>
          <p:nvPr/>
        </p:nvSpPr>
        <p:spPr>
          <a:xfrm rot="3232224">
            <a:off x="888933" y="621679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4" name="Google Shape;244;p27"/>
          <p:cNvSpPr/>
          <p:nvPr/>
        </p:nvSpPr>
        <p:spPr>
          <a:xfrm rot="-4613862">
            <a:off x="4984115" y="3445278"/>
            <a:ext cx="2057873" cy="1861235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5" name="Google Shape;245;p27"/>
          <p:cNvSpPr/>
          <p:nvPr/>
        </p:nvSpPr>
        <p:spPr>
          <a:xfrm rot="3232224">
            <a:off x="973783" y="3490254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6" name="Google Shape;246;p2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!">
  <p:cSld name="CUSTOM_6"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8" name="Google Shape;248;p28"/>
          <p:cNvGrpSpPr/>
          <p:nvPr/>
        </p:nvGrpSpPr>
        <p:grpSpPr>
          <a:xfrm>
            <a:off x="298793" y="242875"/>
            <a:ext cx="8546350" cy="4657752"/>
            <a:chOff x="1036246" y="238139"/>
            <a:chExt cx="4095041" cy="1888099"/>
          </a:xfrm>
        </p:grpSpPr>
        <p:sp>
          <p:nvSpPr>
            <p:cNvPr id="249" name="Google Shape;249;p28"/>
            <p:cNvSpPr/>
            <p:nvPr/>
          </p:nvSpPr>
          <p:spPr>
            <a:xfrm>
              <a:off x="1036246" y="526338"/>
              <a:ext cx="4095041" cy="1599900"/>
            </a:xfrm>
            <a:custGeom>
              <a:rect b="b" l="l" r="r" t="t"/>
              <a:pathLst>
                <a:path extrusionOk="0" h="52131" w="120602">
                  <a:moveTo>
                    <a:pt x="0" y="1"/>
                  </a:moveTo>
                  <a:lnTo>
                    <a:pt x="0" y="49747"/>
                  </a:lnTo>
                  <a:cubicBezTo>
                    <a:pt x="0" y="51064"/>
                    <a:pt x="1066" y="52130"/>
                    <a:pt x="2383" y="52130"/>
                  </a:cubicBezTo>
                  <a:lnTo>
                    <a:pt x="118219" y="52130"/>
                  </a:lnTo>
                  <a:cubicBezTo>
                    <a:pt x="119535" y="52130"/>
                    <a:pt x="120602" y="51064"/>
                    <a:pt x="120602" y="49747"/>
                  </a:cubicBezTo>
                  <a:lnTo>
                    <a:pt x="120602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Google Shape;250;p28"/>
            <p:cNvSpPr/>
            <p:nvPr/>
          </p:nvSpPr>
          <p:spPr>
            <a:xfrm>
              <a:off x="1036246" y="238139"/>
              <a:ext cx="4095041" cy="288225"/>
            </a:xfrm>
            <a:custGeom>
              <a:rect b="b" l="l" r="r" t="t"/>
              <a:pathLst>
                <a:path extrusionOk="0" h="11529" w="120602">
                  <a:moveTo>
                    <a:pt x="2383" y="0"/>
                  </a:moveTo>
                  <a:cubicBezTo>
                    <a:pt x="1066" y="0"/>
                    <a:pt x="0" y="1066"/>
                    <a:pt x="0" y="2383"/>
                  </a:cubicBezTo>
                  <a:lnTo>
                    <a:pt x="0" y="11529"/>
                  </a:lnTo>
                  <a:lnTo>
                    <a:pt x="120602" y="11529"/>
                  </a:lnTo>
                  <a:lnTo>
                    <a:pt x="120602" y="2383"/>
                  </a:lnTo>
                  <a:cubicBezTo>
                    <a:pt x="120602" y="1066"/>
                    <a:pt x="119535" y="0"/>
                    <a:pt x="1182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" name="Google Shape;251;p28"/>
            <p:cNvSpPr/>
            <p:nvPr/>
          </p:nvSpPr>
          <p:spPr>
            <a:xfrm>
              <a:off x="1553421" y="340169"/>
              <a:ext cx="99575" cy="84169"/>
            </a:xfrm>
            <a:custGeom>
              <a:rect b="b" l="l" r="r" t="t"/>
              <a:pathLst>
                <a:path extrusionOk="0" h="3999" w="3983">
                  <a:moveTo>
                    <a:pt x="2000" y="0"/>
                  </a:moveTo>
                  <a:cubicBezTo>
                    <a:pt x="884" y="0"/>
                    <a:pt x="0" y="900"/>
                    <a:pt x="0" y="1999"/>
                  </a:cubicBezTo>
                  <a:cubicBezTo>
                    <a:pt x="0" y="3099"/>
                    <a:pt x="884" y="3999"/>
                    <a:pt x="2000" y="3999"/>
                  </a:cubicBezTo>
                  <a:cubicBezTo>
                    <a:pt x="3099" y="3999"/>
                    <a:pt x="3983" y="3099"/>
                    <a:pt x="3983" y="1999"/>
                  </a:cubicBezTo>
                  <a:cubicBezTo>
                    <a:pt x="3983" y="900"/>
                    <a:pt x="3099" y="0"/>
                    <a:pt x="200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" name="Google Shape;252;p28"/>
            <p:cNvSpPr/>
            <p:nvPr/>
          </p:nvSpPr>
          <p:spPr>
            <a:xfrm>
              <a:off x="1393922" y="340169"/>
              <a:ext cx="99975" cy="84169"/>
            </a:xfrm>
            <a:custGeom>
              <a:rect b="b" l="l" r="r" t="t"/>
              <a:pathLst>
                <a:path extrusionOk="0" h="3999" w="3999">
                  <a:moveTo>
                    <a:pt x="1999" y="0"/>
                  </a:moveTo>
                  <a:cubicBezTo>
                    <a:pt x="900" y="0"/>
                    <a:pt x="0" y="900"/>
                    <a:pt x="0" y="1999"/>
                  </a:cubicBezTo>
                  <a:cubicBezTo>
                    <a:pt x="0" y="3099"/>
                    <a:pt x="900" y="3999"/>
                    <a:pt x="1999" y="3999"/>
                  </a:cubicBezTo>
                  <a:cubicBezTo>
                    <a:pt x="3099" y="3999"/>
                    <a:pt x="3999" y="3099"/>
                    <a:pt x="3999" y="1999"/>
                  </a:cubicBezTo>
                  <a:cubicBezTo>
                    <a:pt x="3999" y="900"/>
                    <a:pt x="3099" y="0"/>
                    <a:pt x="199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" name="Google Shape;253;p28"/>
            <p:cNvSpPr/>
            <p:nvPr/>
          </p:nvSpPr>
          <p:spPr>
            <a:xfrm>
              <a:off x="1234823" y="340169"/>
              <a:ext cx="99975" cy="84169"/>
            </a:xfrm>
            <a:custGeom>
              <a:rect b="b" l="l" r="r" t="t"/>
              <a:pathLst>
                <a:path extrusionOk="0" h="3999" w="3999">
                  <a:moveTo>
                    <a:pt x="1999" y="0"/>
                  </a:moveTo>
                  <a:cubicBezTo>
                    <a:pt x="900" y="0"/>
                    <a:pt x="0" y="900"/>
                    <a:pt x="0" y="1999"/>
                  </a:cubicBezTo>
                  <a:cubicBezTo>
                    <a:pt x="0" y="3099"/>
                    <a:pt x="900" y="3999"/>
                    <a:pt x="1999" y="3999"/>
                  </a:cubicBezTo>
                  <a:cubicBezTo>
                    <a:pt x="3099" y="3999"/>
                    <a:pt x="3999" y="3099"/>
                    <a:pt x="3999" y="1999"/>
                  </a:cubicBezTo>
                  <a:cubicBezTo>
                    <a:pt x="3999" y="900"/>
                    <a:pt x="3099" y="0"/>
                    <a:pt x="199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54" name="Google Shape;254;p28"/>
          <p:cNvSpPr txBox="1"/>
          <p:nvPr>
            <p:ph type="title"/>
          </p:nvPr>
        </p:nvSpPr>
        <p:spPr>
          <a:xfrm>
            <a:off x="713225" y="920500"/>
            <a:ext cx="7717500" cy="135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Roboto Condensed"/>
              <a:buNone/>
              <a:defRPr b="1" sz="7200">
                <a:solidFill>
                  <a:schemeClr val="lt2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/>
        </p:txBody>
      </p:sp>
      <p:sp>
        <p:nvSpPr>
          <p:cNvPr id="255" name="Google Shape;255;p28"/>
          <p:cNvSpPr txBox="1"/>
          <p:nvPr/>
        </p:nvSpPr>
        <p:spPr>
          <a:xfrm>
            <a:off x="1632000" y="3885300"/>
            <a:ext cx="5880000" cy="46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300"/>
              </a:spcBef>
              <a:spcAft>
                <a:spcPts val="0"/>
              </a:spcAft>
              <a:buNone/>
            </a:pPr>
            <a:r>
              <a:rPr b="1" lang="en" sz="12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CREDITS</a:t>
            </a:r>
            <a:r>
              <a:rPr lang="en" sz="12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: This presentation template was created by </a:t>
            </a:r>
            <a:r>
              <a:rPr b="1" lang="en" sz="1200">
                <a:solidFill>
                  <a:schemeClr val="dk1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, including icons by </a:t>
            </a:r>
            <a:r>
              <a:rPr b="1" lang="en" sz="1200">
                <a:solidFill>
                  <a:schemeClr val="dk1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, and infographics &amp; images by </a:t>
            </a:r>
            <a:r>
              <a:rPr b="1" lang="en" sz="1200">
                <a:solidFill>
                  <a:schemeClr val="dk1"/>
                </a:solidFill>
                <a:uFill>
                  <a:noFill/>
                </a:uFill>
                <a:latin typeface="Nunito"/>
                <a:ea typeface="Nunito"/>
                <a:cs typeface="Nunito"/>
                <a:sym typeface="Nunito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endParaRPr b="1" sz="12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256" name="Google Shape;256;p28"/>
          <p:cNvSpPr txBox="1"/>
          <p:nvPr>
            <p:ph idx="1" type="subTitle"/>
          </p:nvPr>
        </p:nvSpPr>
        <p:spPr>
          <a:xfrm>
            <a:off x="1633125" y="2166950"/>
            <a:ext cx="5880000" cy="67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roxima Nova"/>
              <a:buNone/>
              <a:defRPr sz="14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>
                <a:latin typeface="Proxima Nova"/>
                <a:ea typeface="Proxima Nova"/>
                <a:cs typeface="Proxima Nova"/>
                <a:sym typeface="Proxima Nov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>
                <a:latin typeface="Proxima Nova"/>
                <a:ea typeface="Proxima Nova"/>
                <a:cs typeface="Proxima Nova"/>
                <a:sym typeface="Proxima Nov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>
                <a:latin typeface="Proxima Nova"/>
                <a:ea typeface="Proxima Nova"/>
                <a:cs typeface="Proxima Nova"/>
                <a:sym typeface="Proxima Nov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>
                <a:latin typeface="Proxima Nova"/>
                <a:ea typeface="Proxima Nova"/>
                <a:cs typeface="Proxima Nova"/>
                <a:sym typeface="Proxima Nov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>
                <a:latin typeface="Proxima Nova"/>
                <a:ea typeface="Proxima Nova"/>
                <a:cs typeface="Proxima Nova"/>
                <a:sym typeface="Proxima Nov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>
                <a:latin typeface="Proxima Nova"/>
                <a:ea typeface="Proxima Nova"/>
                <a:cs typeface="Proxima Nova"/>
                <a:sym typeface="Proxima Nov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>
                <a:latin typeface="Proxima Nova"/>
                <a:ea typeface="Proxima Nova"/>
                <a:cs typeface="Proxima Nova"/>
                <a:sym typeface="Proxima Nov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Font typeface="Proxima Nova"/>
              <a:buNone/>
              <a:defRPr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257" name="Google Shape;257;p2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">
  <p:cSld name="CUSTOM_7"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29"/>
          <p:cNvSpPr/>
          <p:nvPr/>
        </p:nvSpPr>
        <p:spPr>
          <a:xfrm rot="3232288">
            <a:off x="7600687" y="857165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0" name="Google Shape;260;p29"/>
          <p:cNvSpPr/>
          <p:nvPr/>
        </p:nvSpPr>
        <p:spPr>
          <a:xfrm rot="3232224">
            <a:off x="888933" y="621679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1" name="Google Shape;261;p29"/>
          <p:cNvSpPr/>
          <p:nvPr/>
        </p:nvSpPr>
        <p:spPr>
          <a:xfrm rot="3232224">
            <a:off x="973783" y="3490254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2" name="Google Shape;262;p2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CUSTOM_8"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0"/>
          <p:cNvSpPr/>
          <p:nvPr/>
        </p:nvSpPr>
        <p:spPr>
          <a:xfrm rot="3232288">
            <a:off x="8124712" y="417090"/>
            <a:ext cx="612111" cy="553728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5" name="Google Shape;265;p30"/>
          <p:cNvSpPr/>
          <p:nvPr/>
        </p:nvSpPr>
        <p:spPr>
          <a:xfrm rot="3232224">
            <a:off x="387708" y="191454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6" name="Google Shape;266;p30"/>
          <p:cNvSpPr/>
          <p:nvPr/>
        </p:nvSpPr>
        <p:spPr>
          <a:xfrm rot="3232224">
            <a:off x="6010308" y="4492679"/>
            <a:ext cx="877693" cy="793989"/>
          </a:xfrm>
          <a:prstGeom prst="triangle">
            <a:avLst>
              <a:gd fmla="val 50000" name="adj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7" name="Google Shape;267;p3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 sz="1300"/>
            </a:lvl1pPr>
            <a:lvl2pPr lvl="1">
              <a:buNone/>
              <a:defRPr sz="1300"/>
            </a:lvl2pPr>
            <a:lvl3pPr lvl="2">
              <a:buNone/>
              <a:defRPr sz="1300"/>
            </a:lvl3pPr>
            <a:lvl4pPr lvl="3">
              <a:buNone/>
              <a:defRPr sz="1300"/>
            </a:lvl4pPr>
            <a:lvl5pPr lvl="4">
              <a:buNone/>
              <a:defRPr sz="1300"/>
            </a:lvl5pPr>
            <a:lvl6pPr lvl="5">
              <a:buNone/>
              <a:defRPr sz="1300"/>
            </a:lvl6pPr>
            <a:lvl7pPr lvl="6">
              <a:buNone/>
              <a:defRPr sz="1300"/>
            </a:lvl7pPr>
            <a:lvl8pPr lvl="7">
              <a:buNone/>
              <a:defRPr sz="1300"/>
            </a:lvl8pPr>
            <a:lvl9pPr lvl="8">
              <a:buNone/>
              <a:defRPr sz="1300"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29" Type="http://schemas.openxmlformats.org/officeDocument/2006/relationships/slideLayout" Target="../slideLayouts/slideLayout29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0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accent3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0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png"/><Relationship Id="rId4" Type="http://schemas.openxmlformats.org/officeDocument/2006/relationships/image" Target="../media/image19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8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6.png"/><Relationship Id="rId4" Type="http://schemas.openxmlformats.org/officeDocument/2006/relationships/image" Target="../media/image20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8.png"/><Relationship Id="rId4" Type="http://schemas.openxmlformats.org/officeDocument/2006/relationships/image" Target="../media/image8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4.png"/><Relationship Id="rId4" Type="http://schemas.openxmlformats.org/officeDocument/2006/relationships/image" Target="../media/image4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7.png"/><Relationship Id="rId4" Type="http://schemas.openxmlformats.org/officeDocument/2006/relationships/image" Target="../media/image25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7.png"/><Relationship Id="rId4" Type="http://schemas.openxmlformats.org/officeDocument/2006/relationships/image" Target="../media/image24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9.png"/><Relationship Id="rId4" Type="http://schemas.openxmlformats.org/officeDocument/2006/relationships/image" Target="../media/image21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2.png"/><Relationship Id="rId4" Type="http://schemas.openxmlformats.org/officeDocument/2006/relationships/image" Target="../media/image30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hyperlink" Target="http://drive.google.com/file/d/11OOxpForiGMSa4fsK1E-4b7AsjQIun8m/view" TargetMode="External"/><Relationship Id="rId4" Type="http://schemas.openxmlformats.org/officeDocument/2006/relationships/image" Target="../media/image23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hyperlink" Target="http://drive.google.com/file/d/1CXUoTOHprqWr_3bF0FnwEki3yJOWZHdE/view" TargetMode="External"/><Relationship Id="rId4" Type="http://schemas.openxmlformats.org/officeDocument/2006/relationships/image" Target="../media/image16.jp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accent3"/>
        </a:solidFill>
      </p:bgPr>
    </p:bg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31"/>
          <p:cNvSpPr txBox="1"/>
          <p:nvPr>
            <p:ph type="ctrTitle"/>
          </p:nvPr>
        </p:nvSpPr>
        <p:spPr>
          <a:xfrm>
            <a:off x="1618200" y="1699700"/>
            <a:ext cx="5907600" cy="1762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/>
              <a:t>Design and implementation of a Checkpoint Security Solution</a:t>
            </a:r>
            <a:endParaRPr sz="4000"/>
          </a:p>
        </p:txBody>
      </p:sp>
      <p:sp>
        <p:nvSpPr>
          <p:cNvPr id="273" name="Google Shape;273;p31"/>
          <p:cNvSpPr txBox="1"/>
          <p:nvPr>
            <p:ph idx="1" type="subTitle"/>
          </p:nvPr>
        </p:nvSpPr>
        <p:spPr>
          <a:xfrm>
            <a:off x="604950" y="3573900"/>
            <a:ext cx="7934100" cy="85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rPr>
              <a:t>Julien Dorffer </a:t>
            </a:r>
            <a:endParaRPr b="1">
              <a:solidFill>
                <a:schemeClr val="lt2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2"/>
                </a:solidFill>
                <a:latin typeface="Nunito"/>
                <a:ea typeface="Nunito"/>
                <a:cs typeface="Nunito"/>
                <a:sym typeface="Nunito"/>
              </a:rPr>
              <a:t>Student N° 2325543</a:t>
            </a:r>
            <a:endParaRPr b="1">
              <a:solidFill>
                <a:schemeClr val="lt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pic>
        <p:nvPicPr>
          <p:cNvPr id="274" name="Google Shape;274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39475" y="127070"/>
            <a:ext cx="3065050" cy="1460950"/>
          </a:xfrm>
          <a:prstGeom prst="rect">
            <a:avLst/>
          </a:prstGeom>
          <a:noFill/>
          <a:ln>
            <a:noFill/>
          </a:ln>
        </p:spPr>
      </p:pic>
      <p:sp>
        <p:nvSpPr>
          <p:cNvPr id="275" name="Google Shape;275;p3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accent3"/>
        </a:solidFill>
      </p:bgPr>
    </p:bg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32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Table of contents</a:t>
            </a:r>
            <a:endParaRPr/>
          </a:p>
        </p:txBody>
      </p:sp>
      <p:sp>
        <p:nvSpPr>
          <p:cNvPr id="281" name="Google Shape;281;p32"/>
          <p:cNvSpPr txBox="1"/>
          <p:nvPr/>
        </p:nvSpPr>
        <p:spPr>
          <a:xfrm>
            <a:off x="751350" y="1263550"/>
            <a:ext cx="7641300" cy="343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unito"/>
              <a:buChar char="●"/>
            </a:pPr>
            <a:r>
              <a:rPr b="1" lang="en" sz="18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Existing security Posture</a:t>
            </a:r>
            <a:endParaRPr b="1" sz="18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unito"/>
              <a:buChar char="●"/>
            </a:pPr>
            <a:r>
              <a:rPr b="1" lang="en" sz="18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Implementation details</a:t>
            </a:r>
            <a:endParaRPr b="1" sz="18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unito"/>
              <a:buChar char="●"/>
            </a:pPr>
            <a:r>
              <a:rPr b="1" lang="en" sz="18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Licensing and Roles</a:t>
            </a:r>
            <a:endParaRPr b="1" sz="18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unito"/>
              <a:buChar char="●"/>
            </a:pPr>
            <a:r>
              <a:rPr b="1" lang="en" sz="18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Recommandations </a:t>
            </a:r>
            <a:endParaRPr b="1" sz="18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unito"/>
              <a:buChar char="●"/>
            </a:pPr>
            <a:r>
              <a:rPr b="1" lang="en" sz="18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Personal and technical reflections</a:t>
            </a:r>
            <a:endParaRPr b="1" sz="18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unito"/>
              <a:buChar char="●"/>
            </a:pPr>
            <a:r>
              <a:rPr b="1" lang="en" sz="18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rPr>
              <a:t>Conclusion</a:t>
            </a:r>
            <a:endParaRPr b="1" sz="1800">
              <a:solidFill>
                <a:schemeClr val="dk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282" name="Google Shape;282;p3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3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88" name="Google Shape;288;p33"/>
          <p:cNvSpPr txBox="1"/>
          <p:nvPr>
            <p:ph type="title"/>
          </p:nvPr>
        </p:nvSpPr>
        <p:spPr>
          <a:xfrm>
            <a:off x="713238" y="267163"/>
            <a:ext cx="7717500" cy="56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Topology</a:t>
            </a:r>
            <a:endParaRPr/>
          </a:p>
        </p:txBody>
      </p:sp>
      <p:pic>
        <p:nvPicPr>
          <p:cNvPr id="289" name="Google Shape;289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70488" y="1013113"/>
            <a:ext cx="6002985" cy="3863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3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95" name="Google Shape;295;p34"/>
          <p:cNvSpPr txBox="1"/>
          <p:nvPr>
            <p:ph type="title"/>
          </p:nvPr>
        </p:nvSpPr>
        <p:spPr>
          <a:xfrm>
            <a:off x="713263" y="238488"/>
            <a:ext cx="7717500" cy="56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Topology</a:t>
            </a:r>
            <a:endParaRPr/>
          </a:p>
        </p:txBody>
      </p:sp>
      <p:pic>
        <p:nvPicPr>
          <p:cNvPr id="296" name="Google Shape;296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70513" y="998788"/>
            <a:ext cx="6002985" cy="3863225"/>
          </a:xfrm>
          <a:prstGeom prst="rect">
            <a:avLst/>
          </a:prstGeom>
          <a:noFill/>
          <a:ln>
            <a:noFill/>
          </a:ln>
        </p:spPr>
      </p:pic>
      <p:sp>
        <p:nvSpPr>
          <p:cNvPr id="297" name="Google Shape;297;p34"/>
          <p:cNvSpPr/>
          <p:nvPr/>
        </p:nvSpPr>
        <p:spPr>
          <a:xfrm>
            <a:off x="1792300" y="998862"/>
            <a:ext cx="3596100" cy="3863100"/>
          </a:xfrm>
          <a:prstGeom prst="rect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3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03" name="Google Shape;303;p35"/>
          <p:cNvSpPr txBox="1"/>
          <p:nvPr>
            <p:ph type="title"/>
          </p:nvPr>
        </p:nvSpPr>
        <p:spPr>
          <a:xfrm>
            <a:off x="543750" y="396250"/>
            <a:ext cx="8056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Analysis of the existing security posture</a:t>
            </a:r>
            <a:endParaRPr sz="3800"/>
          </a:p>
        </p:txBody>
      </p:sp>
      <p:sp>
        <p:nvSpPr>
          <p:cNvPr id="304" name="Google Shape;304;p35"/>
          <p:cNvSpPr txBox="1"/>
          <p:nvPr/>
        </p:nvSpPr>
        <p:spPr>
          <a:xfrm>
            <a:off x="836300" y="1206250"/>
            <a:ext cx="3338100" cy="48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Irregular Security Audits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05" name="Google Shape;305;p35"/>
          <p:cNvSpPr txBox="1"/>
          <p:nvPr/>
        </p:nvSpPr>
        <p:spPr>
          <a:xfrm>
            <a:off x="4967750" y="1206250"/>
            <a:ext cx="3338100" cy="48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Irregular Security Updates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06" name="Google Shape;306;p35"/>
          <p:cNvSpPr txBox="1"/>
          <p:nvPr/>
        </p:nvSpPr>
        <p:spPr>
          <a:xfrm>
            <a:off x="836300" y="2920250"/>
            <a:ext cx="3338100" cy="48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Single Points of failure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07" name="Google Shape;307;p35"/>
          <p:cNvSpPr txBox="1"/>
          <p:nvPr/>
        </p:nvSpPr>
        <p:spPr>
          <a:xfrm>
            <a:off x="4967750" y="2920250"/>
            <a:ext cx="3338100" cy="73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Inconsistencies and Errors in Policy management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08" name="Google Shape;308;p35"/>
          <p:cNvSpPr txBox="1"/>
          <p:nvPr/>
        </p:nvSpPr>
        <p:spPr>
          <a:xfrm>
            <a:off x="676850" y="1805100"/>
            <a:ext cx="3657000" cy="10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Security Compliance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Undetected vulnerabilities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6AA84F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rgbClr val="6AA84F"/>
                </a:solidFill>
                <a:latin typeface="Nunito"/>
                <a:ea typeface="Nunito"/>
                <a:cs typeface="Nunito"/>
                <a:sym typeface="Nunito"/>
              </a:rPr>
              <a:t>Audit Planning</a:t>
            </a:r>
            <a:endParaRPr sz="1300">
              <a:solidFill>
                <a:srgbClr val="6AA84F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309" name="Google Shape;309;p35"/>
          <p:cNvSpPr txBox="1"/>
          <p:nvPr/>
        </p:nvSpPr>
        <p:spPr>
          <a:xfrm>
            <a:off x="4808300" y="1805100"/>
            <a:ext cx="3657000" cy="10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New threats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6AA84F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rgbClr val="6AA84F"/>
                </a:solidFill>
                <a:latin typeface="Nunito"/>
                <a:ea typeface="Nunito"/>
                <a:cs typeface="Nunito"/>
                <a:sym typeface="Nunito"/>
              </a:rPr>
              <a:t>Checkpoint’s automated update features</a:t>
            </a:r>
            <a:endParaRPr sz="1300">
              <a:solidFill>
                <a:srgbClr val="6AA84F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310" name="Google Shape;310;p35"/>
          <p:cNvSpPr txBox="1"/>
          <p:nvPr/>
        </p:nvSpPr>
        <p:spPr>
          <a:xfrm>
            <a:off x="676850" y="3519100"/>
            <a:ext cx="3657000" cy="10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Increased vulnerability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6AA84F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rgbClr val="6AA84F"/>
                </a:solidFill>
                <a:latin typeface="Nunito"/>
                <a:ea typeface="Nunito"/>
                <a:cs typeface="Nunito"/>
                <a:sym typeface="Nunito"/>
              </a:rPr>
              <a:t>Redesign architecture</a:t>
            </a:r>
            <a:endParaRPr sz="1300">
              <a:solidFill>
                <a:srgbClr val="6AA84F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311" name="Google Shape;311;p35"/>
          <p:cNvSpPr txBox="1"/>
          <p:nvPr/>
        </p:nvSpPr>
        <p:spPr>
          <a:xfrm>
            <a:off x="4808300" y="3652550"/>
            <a:ext cx="3657000" cy="10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Security gaps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Unexpected accesses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6AA84F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rgbClr val="6AA84F"/>
                </a:solidFill>
                <a:latin typeface="Nunito"/>
                <a:ea typeface="Nunito"/>
                <a:cs typeface="Nunito"/>
                <a:sym typeface="Nunito"/>
              </a:rPr>
              <a:t>Checkpoint’s unified policy manager</a:t>
            </a:r>
            <a:endParaRPr sz="1300">
              <a:solidFill>
                <a:srgbClr val="6AA84F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3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17" name="Google Shape;317;p36"/>
          <p:cNvSpPr txBox="1"/>
          <p:nvPr>
            <p:ph type="title"/>
          </p:nvPr>
        </p:nvSpPr>
        <p:spPr>
          <a:xfrm>
            <a:off x="543750" y="396250"/>
            <a:ext cx="8056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Analysis of the existing security posture</a:t>
            </a:r>
            <a:endParaRPr sz="3800"/>
          </a:p>
        </p:txBody>
      </p:sp>
      <p:sp>
        <p:nvSpPr>
          <p:cNvPr id="318" name="Google Shape;318;p36"/>
          <p:cNvSpPr txBox="1"/>
          <p:nvPr/>
        </p:nvSpPr>
        <p:spPr>
          <a:xfrm>
            <a:off x="836300" y="1206250"/>
            <a:ext cx="3338100" cy="48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Costly Licensing Structure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19" name="Google Shape;319;p36"/>
          <p:cNvSpPr txBox="1"/>
          <p:nvPr/>
        </p:nvSpPr>
        <p:spPr>
          <a:xfrm>
            <a:off x="4967750" y="1206250"/>
            <a:ext cx="3338100" cy="48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Undefined users roles and permissions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20" name="Google Shape;320;p36"/>
          <p:cNvSpPr txBox="1"/>
          <p:nvPr/>
        </p:nvSpPr>
        <p:spPr>
          <a:xfrm>
            <a:off x="836300" y="2920250"/>
            <a:ext cx="3338100" cy="48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Overlapping and conflicting policies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21" name="Google Shape;321;p36"/>
          <p:cNvSpPr txBox="1"/>
          <p:nvPr/>
        </p:nvSpPr>
        <p:spPr>
          <a:xfrm>
            <a:off x="4967750" y="2920250"/>
            <a:ext cx="3338100" cy="73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Inadequate Application Control and Web Access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22" name="Google Shape;322;p36"/>
          <p:cNvSpPr txBox="1"/>
          <p:nvPr/>
        </p:nvSpPr>
        <p:spPr>
          <a:xfrm>
            <a:off x="676850" y="1805100"/>
            <a:ext cx="3657000" cy="10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Financial </a:t>
            </a: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efficiency</a:t>
            </a: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 lowered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6AA84F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rgbClr val="6AA84F"/>
                </a:solidFill>
                <a:latin typeface="Nunito"/>
                <a:ea typeface="Nunito"/>
                <a:cs typeface="Nunito"/>
                <a:sym typeface="Nunito"/>
              </a:rPr>
              <a:t>Regularly check your licenses, who uses them, what for …</a:t>
            </a:r>
            <a:endParaRPr sz="1300">
              <a:solidFill>
                <a:srgbClr val="6AA84F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323" name="Google Shape;323;p36"/>
          <p:cNvSpPr txBox="1"/>
          <p:nvPr/>
        </p:nvSpPr>
        <p:spPr>
          <a:xfrm>
            <a:off x="4808300" y="1938550"/>
            <a:ext cx="3657000" cy="10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Unauthorized accesses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6AA84F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rgbClr val="6AA84F"/>
                </a:solidFill>
                <a:latin typeface="Nunito"/>
                <a:ea typeface="Nunito"/>
                <a:cs typeface="Nunito"/>
                <a:sym typeface="Nunito"/>
              </a:rPr>
              <a:t>Develop a clear plan of users and their necessities in your environment</a:t>
            </a:r>
            <a:endParaRPr sz="1300">
              <a:solidFill>
                <a:srgbClr val="6AA84F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324" name="Google Shape;324;p36"/>
          <p:cNvSpPr txBox="1"/>
          <p:nvPr/>
        </p:nvSpPr>
        <p:spPr>
          <a:xfrm>
            <a:off x="676850" y="3519100"/>
            <a:ext cx="3657000" cy="10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Enforcement issues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6AA84F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rgbClr val="6AA84F"/>
                </a:solidFill>
                <a:latin typeface="Nunito"/>
                <a:ea typeface="Nunito"/>
                <a:cs typeface="Nunito"/>
                <a:sym typeface="Nunito"/>
              </a:rPr>
              <a:t>Checkpoint’s unified policy manager</a:t>
            </a:r>
            <a:endParaRPr sz="1300">
              <a:solidFill>
                <a:srgbClr val="6AA84F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325" name="Google Shape;325;p36"/>
          <p:cNvSpPr txBox="1"/>
          <p:nvPr/>
        </p:nvSpPr>
        <p:spPr>
          <a:xfrm>
            <a:off x="4808300" y="3519100"/>
            <a:ext cx="3657000" cy="10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Security Threats coming from outside your system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6AA84F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rgbClr val="6AA84F"/>
                </a:solidFill>
                <a:latin typeface="Nunito"/>
                <a:ea typeface="Nunito"/>
                <a:cs typeface="Nunito"/>
                <a:sym typeface="Nunito"/>
              </a:rPr>
              <a:t>URL Filtering, Checkpoint’s Application Control…</a:t>
            </a:r>
            <a:endParaRPr sz="1300">
              <a:solidFill>
                <a:srgbClr val="6AA84F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3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31" name="Google Shape;331;p37"/>
          <p:cNvSpPr txBox="1"/>
          <p:nvPr>
            <p:ph type="title"/>
          </p:nvPr>
        </p:nvSpPr>
        <p:spPr>
          <a:xfrm>
            <a:off x="543750" y="396250"/>
            <a:ext cx="8056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Analysis of the existing security posture</a:t>
            </a:r>
            <a:endParaRPr sz="3800"/>
          </a:p>
        </p:txBody>
      </p:sp>
      <p:sp>
        <p:nvSpPr>
          <p:cNvPr id="332" name="Google Shape;332;p37"/>
          <p:cNvSpPr txBox="1"/>
          <p:nvPr/>
        </p:nvSpPr>
        <p:spPr>
          <a:xfrm>
            <a:off x="764250" y="2198100"/>
            <a:ext cx="3338100" cy="48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Outdated IPS Rules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33" name="Google Shape;333;p37"/>
          <p:cNvSpPr txBox="1"/>
          <p:nvPr/>
        </p:nvSpPr>
        <p:spPr>
          <a:xfrm>
            <a:off x="4584450" y="2198100"/>
            <a:ext cx="3338100" cy="48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Challenges posed by IoT Devices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</p:txBody>
      </p:sp>
      <p:sp>
        <p:nvSpPr>
          <p:cNvPr id="334" name="Google Shape;334;p37"/>
          <p:cNvSpPr txBox="1"/>
          <p:nvPr/>
        </p:nvSpPr>
        <p:spPr>
          <a:xfrm>
            <a:off x="604800" y="2791625"/>
            <a:ext cx="3657000" cy="10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New threats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6AA84F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rgbClr val="6AA84F"/>
                </a:solidFill>
                <a:latin typeface="Nunito"/>
                <a:ea typeface="Nunito"/>
                <a:cs typeface="Nunito"/>
                <a:sym typeface="Nunito"/>
              </a:rPr>
              <a:t>Checkpoint’s threat prevention solution</a:t>
            </a:r>
            <a:endParaRPr sz="1300">
              <a:solidFill>
                <a:srgbClr val="6AA84F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335" name="Google Shape;335;p37"/>
          <p:cNvSpPr txBox="1"/>
          <p:nvPr/>
        </p:nvSpPr>
        <p:spPr>
          <a:xfrm>
            <a:off x="4425000" y="2791625"/>
            <a:ext cx="3657000" cy="10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More vulnerable to attacks</a:t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6AA84F"/>
              </a:buClr>
              <a:buSzPts val="1300"/>
              <a:buFont typeface="Nunito"/>
              <a:buChar char="●"/>
            </a:pPr>
            <a:r>
              <a:rPr lang="en" sz="1300">
                <a:solidFill>
                  <a:srgbClr val="6AA84F"/>
                </a:solidFill>
                <a:latin typeface="Nunito"/>
                <a:ea typeface="Nunito"/>
                <a:cs typeface="Nunito"/>
                <a:sym typeface="Nunito"/>
              </a:rPr>
              <a:t>Checkpoint’s IoT security solution</a:t>
            </a:r>
            <a:endParaRPr sz="1300">
              <a:solidFill>
                <a:srgbClr val="6AA84F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9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3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41" name="Google Shape;341;p38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1 : Deploying SmartConsole</a:t>
            </a:r>
            <a:endParaRPr sz="3800"/>
          </a:p>
        </p:txBody>
      </p:sp>
      <p:pic>
        <p:nvPicPr>
          <p:cNvPr id="342" name="Google Shape;342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9200" y="1625288"/>
            <a:ext cx="4176425" cy="2474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Google Shape;343;p3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14000" y="1642200"/>
            <a:ext cx="4134200" cy="244093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7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p3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49" name="Google Shape;349;p39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2A : Security Management Server</a:t>
            </a:r>
            <a:endParaRPr sz="3800"/>
          </a:p>
        </p:txBody>
      </p:sp>
      <p:pic>
        <p:nvPicPr>
          <p:cNvPr id="350" name="Google Shape;350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5175" y="1240338"/>
            <a:ext cx="3935625" cy="2662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51" name="Google Shape;351;p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17900" y="1184113"/>
            <a:ext cx="4207696" cy="27753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52" name="Google Shape;352;p39"/>
          <p:cNvCxnSpPr/>
          <p:nvPr/>
        </p:nvCxnSpPr>
        <p:spPr>
          <a:xfrm flipH="1" rot="10800000">
            <a:off x="750250" y="1386625"/>
            <a:ext cx="504600" cy="29787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353" name="Google Shape;353;p39"/>
          <p:cNvSpPr txBox="1"/>
          <p:nvPr/>
        </p:nvSpPr>
        <p:spPr>
          <a:xfrm>
            <a:off x="131800" y="4365325"/>
            <a:ext cx="1741500" cy="63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Gaia Portal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354" name="Google Shape;354;p39"/>
          <p:cNvSpPr/>
          <p:nvPr/>
        </p:nvSpPr>
        <p:spPr>
          <a:xfrm>
            <a:off x="5210100" y="2819025"/>
            <a:ext cx="2750700" cy="146400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8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4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60" name="Google Shape;360;p40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2A : Security Management Server</a:t>
            </a:r>
            <a:endParaRPr sz="3800"/>
          </a:p>
        </p:txBody>
      </p:sp>
      <p:pic>
        <p:nvPicPr>
          <p:cNvPr id="361" name="Google Shape;361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0400" y="1153038"/>
            <a:ext cx="3926301" cy="2837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62" name="Google Shape;362;p4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15000" y="1186363"/>
            <a:ext cx="3659775" cy="2770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6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4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68" name="Google Shape;368;p41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2B : Security Gateway</a:t>
            </a:r>
            <a:endParaRPr sz="3800"/>
          </a:p>
        </p:txBody>
      </p:sp>
      <p:pic>
        <p:nvPicPr>
          <p:cNvPr id="369" name="Google Shape;369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12638" y="975475"/>
            <a:ext cx="4518737" cy="3863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3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4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75" name="Google Shape;375;p42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2C : Configuring in SmartConsole</a:t>
            </a:r>
            <a:endParaRPr sz="3800"/>
          </a:p>
        </p:txBody>
      </p:sp>
      <p:pic>
        <p:nvPicPr>
          <p:cNvPr id="376" name="Google Shape;376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47438" y="1079075"/>
            <a:ext cx="3849117" cy="39637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0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4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82" name="Google Shape;382;p43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3A : Connecting A-SMS and A-GW</a:t>
            </a:r>
            <a:endParaRPr sz="3800"/>
          </a:p>
        </p:txBody>
      </p:sp>
      <p:pic>
        <p:nvPicPr>
          <p:cNvPr id="383" name="Google Shape;383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13250" y="1111600"/>
            <a:ext cx="3435601" cy="3863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84" name="Google Shape;384;p4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30901" y="1111600"/>
            <a:ext cx="3425877" cy="3863223"/>
          </a:xfrm>
          <a:prstGeom prst="rect">
            <a:avLst/>
          </a:prstGeom>
          <a:noFill/>
          <a:ln>
            <a:noFill/>
          </a:ln>
        </p:spPr>
      </p:pic>
      <p:sp>
        <p:nvSpPr>
          <p:cNvPr id="385" name="Google Shape;385;p43"/>
          <p:cNvSpPr/>
          <p:nvPr/>
        </p:nvSpPr>
        <p:spPr>
          <a:xfrm>
            <a:off x="6170450" y="2379550"/>
            <a:ext cx="1692900" cy="325800"/>
          </a:xfrm>
          <a:prstGeom prst="rect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9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4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91" name="Google Shape;391;p44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3B : Administrator Access</a:t>
            </a:r>
            <a:endParaRPr sz="3800"/>
          </a:p>
        </p:txBody>
      </p:sp>
      <p:pic>
        <p:nvPicPr>
          <p:cNvPr id="392" name="Google Shape;392;p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63900" y="1095350"/>
            <a:ext cx="3416211" cy="38632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4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98" name="Google Shape;398;p45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4 : </a:t>
            </a:r>
            <a:r>
              <a:rPr lang="en" sz="3800"/>
              <a:t>Managing licenses</a:t>
            </a:r>
            <a:endParaRPr sz="3800"/>
          </a:p>
        </p:txBody>
      </p:sp>
      <p:pic>
        <p:nvPicPr>
          <p:cNvPr id="399" name="Google Shape;399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9675" y="1056875"/>
            <a:ext cx="3584829" cy="3863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00" name="Google Shape;400;p4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98554" y="1056875"/>
            <a:ext cx="3732200" cy="38632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4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p4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06" name="Google Shape;406;p46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5A : Alpha Site Security policies</a:t>
            </a:r>
            <a:endParaRPr sz="3800"/>
          </a:p>
        </p:txBody>
      </p:sp>
      <p:pic>
        <p:nvPicPr>
          <p:cNvPr id="407" name="Google Shape;407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5125" y="1263950"/>
            <a:ext cx="3765299" cy="3280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08" name="Google Shape;408;p4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28724" y="1263950"/>
            <a:ext cx="4355640" cy="3280624"/>
          </a:xfrm>
          <a:prstGeom prst="rect">
            <a:avLst/>
          </a:prstGeom>
          <a:noFill/>
          <a:ln>
            <a:noFill/>
          </a:ln>
        </p:spPr>
      </p:pic>
      <p:sp>
        <p:nvSpPr>
          <p:cNvPr id="409" name="Google Shape;409;p46"/>
          <p:cNvSpPr/>
          <p:nvPr/>
        </p:nvSpPr>
        <p:spPr>
          <a:xfrm>
            <a:off x="5699625" y="2673600"/>
            <a:ext cx="340200" cy="221100"/>
          </a:xfrm>
          <a:prstGeom prst="rect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3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4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15" name="Google Shape;415;p47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5A : Alpha Site Security policies</a:t>
            </a:r>
            <a:endParaRPr sz="3800"/>
          </a:p>
        </p:txBody>
      </p:sp>
      <p:pic>
        <p:nvPicPr>
          <p:cNvPr id="416" name="Google Shape;416;p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83800" y="1093850"/>
            <a:ext cx="3435208" cy="3863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417" name="Google Shape;417;p4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10383" y="1093850"/>
            <a:ext cx="3855022" cy="38632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4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23" name="Google Shape;423;p48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5B : Bravo Site Security policies</a:t>
            </a:r>
            <a:endParaRPr sz="3800"/>
          </a:p>
        </p:txBody>
      </p:sp>
      <p:pic>
        <p:nvPicPr>
          <p:cNvPr id="424" name="Google Shape;424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0625" y="1059850"/>
            <a:ext cx="3774876" cy="3863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425" name="Google Shape;425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38926" y="1256675"/>
            <a:ext cx="4159951" cy="34695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9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4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31" name="Google Shape;431;p49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5B : Bravo Site Security policies</a:t>
            </a:r>
            <a:endParaRPr sz="3800"/>
          </a:p>
        </p:txBody>
      </p:sp>
      <p:pic>
        <p:nvPicPr>
          <p:cNvPr id="432" name="Google Shape;432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5550" y="1505838"/>
            <a:ext cx="3982426" cy="3011549"/>
          </a:xfrm>
          <a:prstGeom prst="rect">
            <a:avLst/>
          </a:prstGeom>
          <a:noFill/>
          <a:ln>
            <a:noFill/>
          </a:ln>
        </p:spPr>
      </p:pic>
      <p:pic>
        <p:nvPicPr>
          <p:cNvPr id="433" name="Google Shape;433;p4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15175" y="1543625"/>
            <a:ext cx="3982425" cy="293596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7" name="Shape 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p5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39" name="Google Shape;439;p50"/>
          <p:cNvSpPr txBox="1"/>
          <p:nvPr>
            <p:ph type="title"/>
          </p:nvPr>
        </p:nvSpPr>
        <p:spPr>
          <a:xfrm>
            <a:off x="713250" y="27452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6 : Creating policy layers</a:t>
            </a:r>
            <a:endParaRPr sz="3800"/>
          </a:p>
        </p:txBody>
      </p:sp>
      <p:pic>
        <p:nvPicPr>
          <p:cNvPr id="440" name="Google Shape;440;p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2475" y="975475"/>
            <a:ext cx="3419426" cy="3863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441" name="Google Shape;441;p5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302526" y="1172300"/>
            <a:ext cx="4619548" cy="3469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5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47" name="Google Shape;447;p51"/>
          <p:cNvSpPr txBox="1"/>
          <p:nvPr>
            <p:ph type="title"/>
          </p:nvPr>
        </p:nvSpPr>
        <p:spPr>
          <a:xfrm>
            <a:off x="713250" y="27452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Lab 6 : Creating policy layers</a:t>
            </a:r>
            <a:endParaRPr sz="3800"/>
          </a:p>
        </p:txBody>
      </p:sp>
      <p:pic>
        <p:nvPicPr>
          <p:cNvPr id="448" name="Google Shape;448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7625" y="1366025"/>
            <a:ext cx="3744300" cy="2816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49" name="Google Shape;449;p5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89925" y="1414663"/>
            <a:ext cx="3666851" cy="27189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3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Google Shape;454;p5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55" name="Google Shape;455;p52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Roles and permissions</a:t>
            </a:r>
            <a:endParaRPr sz="3800"/>
          </a:p>
        </p:txBody>
      </p:sp>
      <p:pic>
        <p:nvPicPr>
          <p:cNvPr id="456" name="Google Shape;456;p52" title="video2481351925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38025" y="1127875"/>
            <a:ext cx="6867955" cy="3863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0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p5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62" name="Google Shape;462;p53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Licensing structure</a:t>
            </a:r>
            <a:endParaRPr sz="3800"/>
          </a:p>
        </p:txBody>
      </p:sp>
      <p:pic>
        <p:nvPicPr>
          <p:cNvPr id="463" name="Google Shape;463;p53" title="video1481351925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38025" y="1060525"/>
            <a:ext cx="6867955" cy="3863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7" name="Shape 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5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69" name="Google Shape;469;p54"/>
          <p:cNvSpPr txBox="1"/>
          <p:nvPr>
            <p:ph type="title"/>
          </p:nvPr>
        </p:nvSpPr>
        <p:spPr>
          <a:xfrm>
            <a:off x="713250" y="410575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Recommandations</a:t>
            </a:r>
            <a:endParaRPr sz="3800"/>
          </a:p>
        </p:txBody>
      </p:sp>
      <p:sp>
        <p:nvSpPr>
          <p:cNvPr id="470" name="Google Shape;470;p54"/>
          <p:cNvSpPr txBox="1"/>
          <p:nvPr/>
        </p:nvSpPr>
        <p:spPr>
          <a:xfrm>
            <a:off x="2467800" y="1569050"/>
            <a:ext cx="4208400" cy="285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IoT Security Management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  <a:p>
            <a:pPr indent="-342900" lvl="0" marL="457200" rt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Security Management Automation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  <a:p>
            <a:pPr indent="-342900" lvl="0" marL="457200" rt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 Condensed"/>
              <a:buChar char="●"/>
            </a:pPr>
            <a:r>
              <a:rPr b="1" lang="en" sz="1800">
                <a:solidFill>
                  <a:schemeClr val="dk2"/>
                </a:solidFill>
                <a:latin typeface="Roboto Condensed"/>
                <a:ea typeface="Roboto Condensed"/>
                <a:cs typeface="Roboto Condensed"/>
                <a:sym typeface="Roboto Condensed"/>
              </a:rPr>
              <a:t>Cloud Integration</a:t>
            </a:r>
            <a:endParaRPr b="1" sz="1800">
              <a:solidFill>
                <a:schemeClr val="dk2"/>
              </a:solidFill>
              <a:latin typeface="Roboto Condensed"/>
              <a:ea typeface="Roboto Condensed"/>
              <a:cs typeface="Roboto Condensed"/>
              <a:sym typeface="Roboto Condensed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4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p5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76" name="Google Shape;476;p55"/>
          <p:cNvSpPr txBox="1"/>
          <p:nvPr>
            <p:ph type="title"/>
          </p:nvPr>
        </p:nvSpPr>
        <p:spPr>
          <a:xfrm>
            <a:off x="713250" y="2289300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Personal and technical reflections</a:t>
            </a:r>
            <a:endParaRPr sz="38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0" name="Shape 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p5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82" name="Google Shape;482;p56"/>
          <p:cNvSpPr txBox="1"/>
          <p:nvPr>
            <p:ph type="title"/>
          </p:nvPr>
        </p:nvSpPr>
        <p:spPr>
          <a:xfrm>
            <a:off x="713250" y="2289300"/>
            <a:ext cx="7717500" cy="56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/>
              <a:t>Conclusion</a:t>
            </a:r>
            <a:endParaRPr sz="3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Multi Level Marketing Website by Slidesgo">
  <a:themeElements>
    <a:clrScheme name="Simple Light">
      <a:dk1>
        <a:srgbClr val="003C67"/>
      </a:dk1>
      <a:lt1>
        <a:srgbClr val="FFFFFF"/>
      </a:lt1>
      <a:dk2>
        <a:srgbClr val="CA4F24"/>
      </a:dk2>
      <a:lt2>
        <a:srgbClr val="FF9500"/>
      </a:lt2>
      <a:accent1>
        <a:srgbClr val="2A90FF"/>
      </a:accent1>
      <a:accent2>
        <a:srgbClr val="A3BDFF"/>
      </a:accent2>
      <a:accent3>
        <a:srgbClr val="DEEBFF"/>
      </a:accent3>
      <a:accent4>
        <a:srgbClr val="C8DEFF"/>
      </a:accent4>
      <a:accent5>
        <a:srgbClr val="0097A7"/>
      </a:accent5>
      <a:accent6>
        <a:srgbClr val="EEFF41"/>
      </a:accent6>
      <a:hlink>
        <a:srgbClr val="003C6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