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1" r:id="rId1"/>
  </p:sldMasterIdLst>
  <p:notesMasterIdLst>
    <p:notesMasterId r:id="rId14"/>
  </p:notesMasterIdLst>
  <p:sldIdLst>
    <p:sldId id="264" r:id="rId2"/>
    <p:sldId id="265" r:id="rId3"/>
    <p:sldId id="257" r:id="rId4"/>
    <p:sldId id="258" r:id="rId5"/>
    <p:sldId id="259" r:id="rId6"/>
    <p:sldId id="266" r:id="rId7"/>
    <p:sldId id="268" r:id="rId8"/>
    <p:sldId id="269" r:id="rId9"/>
    <p:sldId id="270" r:id="rId10"/>
    <p:sldId id="267" r:id="rId11"/>
    <p:sldId id="260" r:id="rId12"/>
    <p:sldId id="271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AE485E-463D-497A-A4F8-8FA03C3C2280}" v="191" dt="2026-03-15T23:28:30.3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462" autoAdjust="0"/>
    <p:restoredTop sz="94660"/>
  </p:normalViewPr>
  <p:slideViewPr>
    <p:cSldViewPr snapToGrid="0">
      <p:cViewPr>
        <p:scale>
          <a:sx n="63" d="100"/>
          <a:sy n="63" d="100"/>
        </p:scale>
        <p:origin x="523" y="3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vi Raju (2435195)" userId="f8322079-fab5-45b6-867d-bbd8118abe9f" providerId="ADAL" clId="{8B7E3447-5D3E-4AC3-AB12-C381A4198BFD}"/>
    <pc:docChg chg="undo custSel addSld delSld modSld sldOrd">
      <pc:chgData name="Devi Raju (2435195)" userId="f8322079-fab5-45b6-867d-bbd8118abe9f" providerId="ADAL" clId="{8B7E3447-5D3E-4AC3-AB12-C381A4198BFD}" dt="2026-03-15T23:28:30.340" v="1270" actId="1076"/>
      <pc:docMkLst>
        <pc:docMk/>
      </pc:docMkLst>
      <pc:sldChg chg="addSp delSp modSp mod">
        <pc:chgData name="Devi Raju (2435195)" userId="f8322079-fab5-45b6-867d-bbd8118abe9f" providerId="ADAL" clId="{8B7E3447-5D3E-4AC3-AB12-C381A4198BFD}" dt="2026-03-15T23:09:52.288" v="1134" actId="255"/>
        <pc:sldMkLst>
          <pc:docMk/>
          <pc:sldMk cId="1603026136" sldId="257"/>
        </pc:sldMkLst>
        <pc:spChg chg="mod">
          <ac:chgData name="Devi Raju (2435195)" userId="f8322079-fab5-45b6-867d-bbd8118abe9f" providerId="ADAL" clId="{8B7E3447-5D3E-4AC3-AB12-C381A4198BFD}" dt="2026-03-15T20:12:32.491" v="62" actId="14100"/>
          <ac:spMkLst>
            <pc:docMk/>
            <pc:sldMk cId="1603026136" sldId="257"/>
            <ac:spMk id="2" creationId="{7606D8FD-46D7-48D3-E370-491FFA45E421}"/>
          </ac:spMkLst>
        </pc:spChg>
        <pc:spChg chg="del mod">
          <ac:chgData name="Devi Raju (2435195)" userId="f8322079-fab5-45b6-867d-bbd8118abe9f" providerId="ADAL" clId="{8B7E3447-5D3E-4AC3-AB12-C381A4198BFD}" dt="2026-03-15T20:05:05.781" v="5"/>
          <ac:spMkLst>
            <pc:docMk/>
            <pc:sldMk cId="1603026136" sldId="257"/>
            <ac:spMk id="3" creationId="{49843C76-B13F-C1F0-4AFC-0E947381DCC3}"/>
          </ac:spMkLst>
        </pc:spChg>
        <pc:spChg chg="add mod">
          <ac:chgData name="Devi Raju (2435195)" userId="f8322079-fab5-45b6-867d-bbd8118abe9f" providerId="ADAL" clId="{8B7E3447-5D3E-4AC3-AB12-C381A4198BFD}" dt="2026-03-15T23:09:52.288" v="1134" actId="255"/>
          <ac:spMkLst>
            <pc:docMk/>
            <pc:sldMk cId="1603026136" sldId="257"/>
            <ac:spMk id="4" creationId="{FAF52AF2-2B7F-C9D2-310F-E96973597D33}"/>
          </ac:spMkLst>
        </pc:spChg>
        <pc:spChg chg="add">
          <ac:chgData name="Devi Raju (2435195)" userId="f8322079-fab5-45b6-867d-bbd8118abe9f" providerId="ADAL" clId="{8B7E3447-5D3E-4AC3-AB12-C381A4198BFD}" dt="2026-03-15T22:44:57.362" v="1020"/>
          <ac:spMkLst>
            <pc:docMk/>
            <pc:sldMk cId="1603026136" sldId="257"/>
            <ac:spMk id="8" creationId="{465B405A-2CDD-CB19-3924-0FF8957D3C9F}"/>
          </ac:spMkLst>
        </pc:spChg>
        <pc:graphicFrameChg chg="add">
          <ac:chgData name="Devi Raju (2435195)" userId="f8322079-fab5-45b6-867d-bbd8118abe9f" providerId="ADAL" clId="{8B7E3447-5D3E-4AC3-AB12-C381A4198BFD}" dt="2026-03-15T22:44:57.362" v="1020"/>
          <ac:graphicFrameMkLst>
            <pc:docMk/>
            <pc:sldMk cId="1603026136" sldId="257"/>
            <ac:graphicFrameMk id="9" creationId="{4CB5B359-F33D-C0C8-DDF6-7CE3C182F26B}"/>
          </ac:graphicFrameMkLst>
        </pc:graphicFrameChg>
        <pc:picChg chg="add mod">
          <ac:chgData name="Devi Raju (2435195)" userId="f8322079-fab5-45b6-867d-bbd8118abe9f" providerId="ADAL" clId="{8B7E3447-5D3E-4AC3-AB12-C381A4198BFD}" dt="2026-03-15T22:43:11.562" v="1015" actId="1076"/>
          <ac:picMkLst>
            <pc:docMk/>
            <pc:sldMk cId="1603026136" sldId="257"/>
            <ac:picMk id="6" creationId="{A68D6CF3-42A4-63D3-13B4-D5761AC23927}"/>
          </ac:picMkLst>
        </pc:picChg>
        <pc:picChg chg="add mod">
          <ac:chgData name="Devi Raju (2435195)" userId="f8322079-fab5-45b6-867d-bbd8118abe9f" providerId="ADAL" clId="{8B7E3447-5D3E-4AC3-AB12-C381A4198BFD}" dt="2026-03-15T22:43:59.966" v="1019" actId="1076"/>
          <ac:picMkLst>
            <pc:docMk/>
            <pc:sldMk cId="1603026136" sldId="257"/>
            <ac:picMk id="7" creationId="{7E2BCC02-CD25-24A2-F727-6F7DD80E46C5}"/>
          </ac:picMkLst>
        </pc:picChg>
        <pc:picChg chg="mod">
          <ac:chgData name="Devi Raju (2435195)" userId="f8322079-fab5-45b6-867d-bbd8118abe9f" providerId="ADAL" clId="{8B7E3447-5D3E-4AC3-AB12-C381A4198BFD}" dt="2026-03-15T20:17:26.846" v="81" actId="14100"/>
          <ac:picMkLst>
            <pc:docMk/>
            <pc:sldMk cId="1603026136" sldId="257"/>
            <ac:picMk id="1026" creationId="{70B5D965-E8A3-E483-422F-884854A5FE5D}"/>
          </ac:picMkLst>
        </pc:picChg>
      </pc:sldChg>
      <pc:sldChg chg="addSp delSp modSp mod">
        <pc:chgData name="Devi Raju (2435195)" userId="f8322079-fab5-45b6-867d-bbd8118abe9f" providerId="ADAL" clId="{8B7E3447-5D3E-4AC3-AB12-C381A4198BFD}" dt="2026-03-15T23:05:34.687" v="1111" actId="5793"/>
        <pc:sldMkLst>
          <pc:docMk/>
          <pc:sldMk cId="4214746192" sldId="258"/>
        </pc:sldMkLst>
        <pc:spChg chg="mod">
          <ac:chgData name="Devi Raju (2435195)" userId="f8322079-fab5-45b6-867d-bbd8118abe9f" providerId="ADAL" clId="{8B7E3447-5D3E-4AC3-AB12-C381A4198BFD}" dt="2026-03-15T20:18:06.136" v="87" actId="1076"/>
          <ac:spMkLst>
            <pc:docMk/>
            <pc:sldMk cId="4214746192" sldId="258"/>
            <ac:spMk id="2" creationId="{461850A1-1E32-942A-92E9-AEB5BCFA9607}"/>
          </ac:spMkLst>
        </pc:spChg>
        <pc:spChg chg="mod">
          <ac:chgData name="Devi Raju (2435195)" userId="f8322079-fab5-45b6-867d-bbd8118abe9f" providerId="ADAL" clId="{8B7E3447-5D3E-4AC3-AB12-C381A4198BFD}" dt="2026-03-15T23:05:34.687" v="1111" actId="5793"/>
          <ac:spMkLst>
            <pc:docMk/>
            <pc:sldMk cId="4214746192" sldId="258"/>
            <ac:spMk id="3" creationId="{92C21805-8288-59BD-E6C0-C94DDF788C7C}"/>
          </ac:spMkLst>
        </pc:spChg>
        <pc:spChg chg="add">
          <ac:chgData name="Devi Raju (2435195)" userId="f8322079-fab5-45b6-867d-bbd8118abe9f" providerId="ADAL" clId="{8B7E3447-5D3E-4AC3-AB12-C381A4198BFD}" dt="2026-03-15T20:19:00.235" v="94"/>
          <ac:spMkLst>
            <pc:docMk/>
            <pc:sldMk cId="4214746192" sldId="258"/>
            <ac:spMk id="5" creationId="{F9B95D4E-45E3-78F1-4F6F-4E9A1737DF2B}"/>
          </ac:spMkLst>
        </pc:spChg>
        <pc:spChg chg="add del mod">
          <ac:chgData name="Devi Raju (2435195)" userId="f8322079-fab5-45b6-867d-bbd8118abe9f" providerId="ADAL" clId="{8B7E3447-5D3E-4AC3-AB12-C381A4198BFD}" dt="2026-03-15T20:19:47.529" v="107"/>
          <ac:spMkLst>
            <pc:docMk/>
            <pc:sldMk cId="4214746192" sldId="258"/>
            <ac:spMk id="6" creationId="{086570B5-4C35-610D-4911-109708FF0B17}"/>
          </ac:spMkLst>
        </pc:spChg>
        <pc:picChg chg="add mod">
          <ac:chgData name="Devi Raju (2435195)" userId="f8322079-fab5-45b6-867d-bbd8118abe9f" providerId="ADAL" clId="{8B7E3447-5D3E-4AC3-AB12-C381A4198BFD}" dt="2026-03-15T20:17:37.217" v="82" actId="14100"/>
          <ac:picMkLst>
            <pc:docMk/>
            <pc:sldMk cId="4214746192" sldId="258"/>
            <ac:picMk id="4" creationId="{7AB58A04-47F0-F886-8559-63906C85CA2A}"/>
          </ac:picMkLst>
        </pc:picChg>
        <pc:picChg chg="add mod">
          <ac:chgData name="Devi Raju (2435195)" userId="f8322079-fab5-45b6-867d-bbd8118abe9f" providerId="ADAL" clId="{8B7E3447-5D3E-4AC3-AB12-C381A4198BFD}" dt="2026-03-15T22:41:33.702" v="1006" actId="1076"/>
          <ac:picMkLst>
            <pc:docMk/>
            <pc:sldMk cId="4214746192" sldId="258"/>
            <ac:picMk id="7" creationId="{AF98961E-E07F-6670-0005-D1152D0DA6A2}"/>
          </ac:picMkLst>
        </pc:picChg>
        <pc:picChg chg="add mod">
          <ac:chgData name="Devi Raju (2435195)" userId="f8322079-fab5-45b6-867d-bbd8118abe9f" providerId="ADAL" clId="{8B7E3447-5D3E-4AC3-AB12-C381A4198BFD}" dt="2026-03-15T23:05:17.097" v="1107" actId="14100"/>
          <ac:picMkLst>
            <pc:docMk/>
            <pc:sldMk cId="4214746192" sldId="258"/>
            <ac:picMk id="8" creationId="{9FCEE2E8-1B9A-A57B-2D49-0D0F16F497F5}"/>
          </ac:picMkLst>
        </pc:picChg>
      </pc:sldChg>
      <pc:sldChg chg="addSp delSp modSp mod">
        <pc:chgData name="Devi Raju (2435195)" userId="f8322079-fab5-45b6-867d-bbd8118abe9f" providerId="ADAL" clId="{8B7E3447-5D3E-4AC3-AB12-C381A4198BFD}" dt="2026-03-15T23:22:35.897" v="1216" actId="14100"/>
        <pc:sldMkLst>
          <pc:docMk/>
          <pc:sldMk cId="1214741643" sldId="259"/>
        </pc:sldMkLst>
        <pc:spChg chg="mod">
          <ac:chgData name="Devi Raju (2435195)" userId="f8322079-fab5-45b6-867d-bbd8118abe9f" providerId="ADAL" clId="{8B7E3447-5D3E-4AC3-AB12-C381A4198BFD}" dt="2026-03-15T20:23:02.689" v="134" actId="14100"/>
          <ac:spMkLst>
            <pc:docMk/>
            <pc:sldMk cId="1214741643" sldId="259"/>
            <ac:spMk id="2" creationId="{436FA652-C2A7-9945-2105-08230782626E}"/>
          </ac:spMkLst>
        </pc:spChg>
        <pc:spChg chg="del mod">
          <ac:chgData name="Devi Raju (2435195)" userId="f8322079-fab5-45b6-867d-bbd8118abe9f" providerId="ADAL" clId="{8B7E3447-5D3E-4AC3-AB12-C381A4198BFD}" dt="2026-03-15T20:23:23.686" v="135"/>
          <ac:spMkLst>
            <pc:docMk/>
            <pc:sldMk cId="1214741643" sldId="259"/>
            <ac:spMk id="3" creationId="{F457803B-3DD0-DA22-8846-DBD7194A1E98}"/>
          </ac:spMkLst>
        </pc:spChg>
        <pc:spChg chg="add mod">
          <ac:chgData name="Devi Raju (2435195)" userId="f8322079-fab5-45b6-867d-bbd8118abe9f" providerId="ADAL" clId="{8B7E3447-5D3E-4AC3-AB12-C381A4198BFD}" dt="2026-03-15T23:22:35.897" v="1216" actId="14100"/>
          <ac:spMkLst>
            <pc:docMk/>
            <pc:sldMk cId="1214741643" sldId="259"/>
            <ac:spMk id="5" creationId="{F38857A3-1C54-FE14-7617-DAB7440AF2FC}"/>
          </ac:spMkLst>
        </pc:spChg>
        <pc:spChg chg="add mod">
          <ac:chgData name="Devi Raju (2435195)" userId="f8322079-fab5-45b6-867d-bbd8118abe9f" providerId="ADAL" clId="{8B7E3447-5D3E-4AC3-AB12-C381A4198BFD}" dt="2026-03-15T20:23:34.359" v="140" actId="571"/>
          <ac:spMkLst>
            <pc:docMk/>
            <pc:sldMk cId="1214741643" sldId="259"/>
            <ac:spMk id="6" creationId="{E5B40CC6-78E3-D330-3D53-B204E8A18A12}"/>
          </ac:spMkLst>
        </pc:spChg>
        <pc:spChg chg="add">
          <ac:chgData name="Devi Raju (2435195)" userId="f8322079-fab5-45b6-867d-bbd8118abe9f" providerId="ADAL" clId="{8B7E3447-5D3E-4AC3-AB12-C381A4198BFD}" dt="2026-03-15T20:26:07.150" v="175"/>
          <ac:spMkLst>
            <pc:docMk/>
            <pc:sldMk cId="1214741643" sldId="259"/>
            <ac:spMk id="7" creationId="{C01FB280-769E-DFDD-8711-38D9F8F5222D}"/>
          </ac:spMkLst>
        </pc:spChg>
        <pc:spChg chg="add del">
          <ac:chgData name="Devi Raju (2435195)" userId="f8322079-fab5-45b6-867d-bbd8118abe9f" providerId="ADAL" clId="{8B7E3447-5D3E-4AC3-AB12-C381A4198BFD}" dt="2026-03-15T22:48:58.799" v="1023" actId="478"/>
          <ac:spMkLst>
            <pc:docMk/>
            <pc:sldMk cId="1214741643" sldId="259"/>
            <ac:spMk id="12" creationId="{96CABC1A-B671-FAF9-18B3-6130603108AD}"/>
          </ac:spMkLst>
        </pc:spChg>
        <pc:spChg chg="add del mod">
          <ac:chgData name="Devi Raju (2435195)" userId="f8322079-fab5-45b6-867d-bbd8118abe9f" providerId="ADAL" clId="{8B7E3447-5D3E-4AC3-AB12-C381A4198BFD}" dt="2026-03-15T22:48:58.799" v="1023" actId="478"/>
          <ac:spMkLst>
            <pc:docMk/>
            <pc:sldMk cId="1214741643" sldId="259"/>
            <ac:spMk id="14" creationId="{61D12A35-CD96-7046-ED0C-6A1DFE5FA19D}"/>
          </ac:spMkLst>
        </pc:spChg>
        <pc:graphicFrameChg chg="add del">
          <ac:chgData name="Devi Raju (2435195)" userId="f8322079-fab5-45b6-867d-bbd8118abe9f" providerId="ADAL" clId="{8B7E3447-5D3E-4AC3-AB12-C381A4198BFD}" dt="2026-03-15T22:48:58.799" v="1023" actId="478"/>
          <ac:graphicFrameMkLst>
            <pc:docMk/>
            <pc:sldMk cId="1214741643" sldId="259"/>
            <ac:graphicFrameMk id="13" creationId="{C6FC9974-512E-5F74-0CAC-E2A8EC696047}"/>
          </ac:graphicFrameMkLst>
        </pc:graphicFrameChg>
        <pc:graphicFrameChg chg="add del mod">
          <ac:chgData name="Devi Raju (2435195)" userId="f8322079-fab5-45b6-867d-bbd8118abe9f" providerId="ADAL" clId="{8B7E3447-5D3E-4AC3-AB12-C381A4198BFD}" dt="2026-03-15T22:48:58.799" v="1023" actId="478"/>
          <ac:graphicFrameMkLst>
            <pc:docMk/>
            <pc:sldMk cId="1214741643" sldId="259"/>
            <ac:graphicFrameMk id="15" creationId="{33949B05-3119-8F05-94ED-DD08A279FD63}"/>
          </ac:graphicFrameMkLst>
        </pc:graphicFrameChg>
        <pc:picChg chg="add mod">
          <ac:chgData name="Devi Raju (2435195)" userId="f8322079-fab5-45b6-867d-bbd8118abe9f" providerId="ADAL" clId="{8B7E3447-5D3E-4AC3-AB12-C381A4198BFD}" dt="2026-03-15T20:27:24.838" v="226" actId="1076"/>
          <ac:picMkLst>
            <pc:docMk/>
            <pc:sldMk cId="1214741643" sldId="259"/>
            <ac:picMk id="4" creationId="{B847CFF7-44A8-31AA-DA7F-D222F33A8377}"/>
          </ac:picMkLst>
        </pc:picChg>
        <pc:picChg chg="add del mod">
          <ac:chgData name="Devi Raju (2435195)" userId="f8322079-fab5-45b6-867d-bbd8118abe9f" providerId="ADAL" clId="{8B7E3447-5D3E-4AC3-AB12-C381A4198BFD}" dt="2026-03-15T22:42:02.623" v="1009" actId="478"/>
          <ac:picMkLst>
            <pc:docMk/>
            <pc:sldMk cId="1214741643" sldId="259"/>
            <ac:picMk id="9" creationId="{12ED5FAB-B75C-0B52-E8E7-D9004B32396F}"/>
          </ac:picMkLst>
        </pc:picChg>
        <pc:picChg chg="add del mod">
          <ac:chgData name="Devi Raju (2435195)" userId="f8322079-fab5-45b6-867d-bbd8118abe9f" providerId="ADAL" clId="{8B7E3447-5D3E-4AC3-AB12-C381A4198BFD}" dt="2026-03-15T22:42:04.769" v="1010" actId="478"/>
          <ac:picMkLst>
            <pc:docMk/>
            <pc:sldMk cId="1214741643" sldId="259"/>
            <ac:picMk id="11" creationId="{C3DFACD5-F5EC-08BA-7C1D-F856F185DCE8}"/>
          </ac:picMkLst>
        </pc:picChg>
        <pc:picChg chg="add mod">
          <ac:chgData name="Devi Raju (2435195)" userId="f8322079-fab5-45b6-867d-bbd8118abe9f" providerId="ADAL" clId="{8B7E3447-5D3E-4AC3-AB12-C381A4198BFD}" dt="2026-03-15T22:51:22.525" v="1035" actId="1076"/>
          <ac:picMkLst>
            <pc:docMk/>
            <pc:sldMk cId="1214741643" sldId="259"/>
            <ac:picMk id="4103" creationId="{8AF6908D-E99B-DD27-F5F2-0FA12155E2AA}"/>
          </ac:picMkLst>
        </pc:picChg>
        <pc:picChg chg="add mod">
          <ac:chgData name="Devi Raju (2435195)" userId="f8322079-fab5-45b6-867d-bbd8118abe9f" providerId="ADAL" clId="{8B7E3447-5D3E-4AC3-AB12-C381A4198BFD}" dt="2026-03-15T22:52:09.220" v="1045" actId="1076"/>
          <ac:picMkLst>
            <pc:docMk/>
            <pc:sldMk cId="1214741643" sldId="259"/>
            <ac:picMk id="4104" creationId="{73EEA5E8-884F-93CD-ABAC-A107F01EEA00}"/>
          </ac:picMkLst>
        </pc:picChg>
        <pc:picChg chg="add mod">
          <ac:chgData name="Devi Raju (2435195)" userId="f8322079-fab5-45b6-867d-bbd8118abe9f" providerId="ADAL" clId="{8B7E3447-5D3E-4AC3-AB12-C381A4198BFD}" dt="2026-03-15T22:52:29.076" v="1050" actId="1076"/>
          <ac:picMkLst>
            <pc:docMk/>
            <pc:sldMk cId="1214741643" sldId="259"/>
            <ac:picMk id="4105" creationId="{784F2AA4-5E6D-C7A1-B9B9-A65824D8143C}"/>
          </ac:picMkLst>
        </pc:picChg>
      </pc:sldChg>
      <pc:sldChg chg="addSp modSp mod">
        <pc:chgData name="Devi Raju (2435195)" userId="f8322079-fab5-45b6-867d-bbd8118abe9f" providerId="ADAL" clId="{8B7E3447-5D3E-4AC3-AB12-C381A4198BFD}" dt="2026-03-15T23:23:28.608" v="1233" actId="27636"/>
        <pc:sldMkLst>
          <pc:docMk/>
          <pc:sldMk cId="922076684" sldId="260"/>
        </pc:sldMkLst>
        <pc:spChg chg="mod">
          <ac:chgData name="Devi Raju (2435195)" userId="f8322079-fab5-45b6-867d-bbd8118abe9f" providerId="ADAL" clId="{8B7E3447-5D3E-4AC3-AB12-C381A4198BFD}" dt="2026-03-15T21:49:12.286" v="635" actId="2711"/>
          <ac:spMkLst>
            <pc:docMk/>
            <pc:sldMk cId="922076684" sldId="260"/>
            <ac:spMk id="2" creationId="{D2163009-4A90-A75A-1C6D-8649200867D2}"/>
          </ac:spMkLst>
        </pc:spChg>
        <pc:spChg chg="mod">
          <ac:chgData name="Devi Raju (2435195)" userId="f8322079-fab5-45b6-867d-bbd8118abe9f" providerId="ADAL" clId="{8B7E3447-5D3E-4AC3-AB12-C381A4198BFD}" dt="2026-03-15T23:23:28.608" v="1233" actId="27636"/>
          <ac:spMkLst>
            <pc:docMk/>
            <pc:sldMk cId="922076684" sldId="260"/>
            <ac:spMk id="3" creationId="{02CC34E9-7562-B89E-C2AC-75677621356A}"/>
          </ac:spMkLst>
        </pc:spChg>
        <pc:picChg chg="add mod">
          <ac:chgData name="Devi Raju (2435195)" userId="f8322079-fab5-45b6-867d-bbd8118abe9f" providerId="ADAL" clId="{8B7E3447-5D3E-4AC3-AB12-C381A4198BFD}" dt="2026-03-15T21:49:32.910" v="637"/>
          <ac:picMkLst>
            <pc:docMk/>
            <pc:sldMk cId="922076684" sldId="260"/>
            <ac:picMk id="4" creationId="{E8615043-A42B-7353-02C3-698DF1AE13FA}"/>
          </ac:picMkLst>
        </pc:picChg>
      </pc:sldChg>
      <pc:sldChg chg="del">
        <pc:chgData name="Devi Raju (2435195)" userId="f8322079-fab5-45b6-867d-bbd8118abe9f" providerId="ADAL" clId="{8B7E3447-5D3E-4AC3-AB12-C381A4198BFD}" dt="2026-03-15T23:13:56.625" v="1169" actId="47"/>
        <pc:sldMkLst>
          <pc:docMk/>
          <pc:sldMk cId="2249137255" sldId="261"/>
        </pc:sldMkLst>
      </pc:sldChg>
      <pc:sldChg chg="del">
        <pc:chgData name="Devi Raju (2435195)" userId="f8322079-fab5-45b6-867d-bbd8118abe9f" providerId="ADAL" clId="{8B7E3447-5D3E-4AC3-AB12-C381A4198BFD}" dt="2026-03-15T23:13:58.428" v="1170" actId="47"/>
        <pc:sldMkLst>
          <pc:docMk/>
          <pc:sldMk cId="3248329349" sldId="262"/>
        </pc:sldMkLst>
      </pc:sldChg>
      <pc:sldChg chg="del">
        <pc:chgData name="Devi Raju (2435195)" userId="f8322079-fab5-45b6-867d-bbd8118abe9f" providerId="ADAL" clId="{8B7E3447-5D3E-4AC3-AB12-C381A4198BFD}" dt="2026-03-15T23:14:02.379" v="1171" actId="47"/>
        <pc:sldMkLst>
          <pc:docMk/>
          <pc:sldMk cId="1093206486" sldId="263"/>
        </pc:sldMkLst>
      </pc:sldChg>
      <pc:sldChg chg="modSp mod">
        <pc:chgData name="Devi Raju (2435195)" userId="f8322079-fab5-45b6-867d-bbd8118abe9f" providerId="ADAL" clId="{8B7E3447-5D3E-4AC3-AB12-C381A4198BFD}" dt="2026-03-15T22:01:35.409" v="920" actId="14100"/>
        <pc:sldMkLst>
          <pc:docMk/>
          <pc:sldMk cId="2586028255" sldId="264"/>
        </pc:sldMkLst>
        <pc:spChg chg="mod">
          <ac:chgData name="Devi Raju (2435195)" userId="f8322079-fab5-45b6-867d-bbd8118abe9f" providerId="ADAL" clId="{8B7E3447-5D3E-4AC3-AB12-C381A4198BFD}" dt="2026-03-15T22:01:35.409" v="920" actId="14100"/>
          <ac:spMkLst>
            <pc:docMk/>
            <pc:sldMk cId="2586028255" sldId="264"/>
            <ac:spMk id="6" creationId="{ECE42571-DC56-FCC1-B6D9-979CCD9196F2}"/>
          </ac:spMkLst>
        </pc:spChg>
      </pc:sldChg>
      <pc:sldChg chg="addSp delSp modSp new mod setBg">
        <pc:chgData name="Devi Raju (2435195)" userId="f8322079-fab5-45b6-867d-bbd8118abe9f" providerId="ADAL" clId="{8B7E3447-5D3E-4AC3-AB12-C381A4198BFD}" dt="2026-03-15T22:23:12.200" v="993" actId="1076"/>
        <pc:sldMkLst>
          <pc:docMk/>
          <pc:sldMk cId="1713907464" sldId="265"/>
        </pc:sldMkLst>
        <pc:spChg chg="mod">
          <ac:chgData name="Devi Raju (2435195)" userId="f8322079-fab5-45b6-867d-bbd8118abe9f" providerId="ADAL" clId="{8B7E3447-5D3E-4AC3-AB12-C381A4198BFD}" dt="2026-03-15T22:08:10.740" v="937" actId="14100"/>
          <ac:spMkLst>
            <pc:docMk/>
            <pc:sldMk cId="1713907464" sldId="265"/>
            <ac:spMk id="2" creationId="{A862B9C5-4AAD-AD7F-85B8-45F09E8808AB}"/>
          </ac:spMkLst>
        </pc:spChg>
        <pc:spChg chg="del mod">
          <ac:chgData name="Devi Raju (2435195)" userId="f8322079-fab5-45b6-867d-bbd8118abe9f" providerId="ADAL" clId="{8B7E3447-5D3E-4AC3-AB12-C381A4198BFD}" dt="2026-03-15T22:08:01.386" v="936" actId="26606"/>
          <ac:spMkLst>
            <pc:docMk/>
            <pc:sldMk cId="1713907464" sldId="265"/>
            <ac:spMk id="3" creationId="{8B001F3A-4320-D8F1-7977-1107419D5724}"/>
          </ac:spMkLst>
        </pc:spChg>
        <pc:spChg chg="add mod">
          <ac:chgData name="Devi Raju (2435195)" userId="f8322079-fab5-45b6-867d-bbd8118abe9f" providerId="ADAL" clId="{8B7E3447-5D3E-4AC3-AB12-C381A4198BFD}" dt="2026-03-15T20:31:21.248" v="272"/>
          <ac:spMkLst>
            <pc:docMk/>
            <pc:sldMk cId="1713907464" sldId="265"/>
            <ac:spMk id="4" creationId="{D8069993-DA2E-9CA1-8B40-A821E52E4969}"/>
          </ac:spMkLst>
        </pc:spChg>
        <pc:spChg chg="add">
          <ac:chgData name="Devi Raju (2435195)" userId="f8322079-fab5-45b6-867d-bbd8118abe9f" providerId="ADAL" clId="{8B7E3447-5D3E-4AC3-AB12-C381A4198BFD}" dt="2026-03-15T22:06:49.199" v="923"/>
          <ac:spMkLst>
            <pc:docMk/>
            <pc:sldMk cId="1713907464" sldId="265"/>
            <ac:spMk id="5" creationId="{B0EE533C-23FD-546B-4A77-7375A3A8C598}"/>
          </ac:spMkLst>
        </pc:spChg>
        <pc:spChg chg="add del">
          <ac:chgData name="Devi Raju (2435195)" userId="f8322079-fab5-45b6-867d-bbd8118abe9f" providerId="ADAL" clId="{8B7E3447-5D3E-4AC3-AB12-C381A4198BFD}" dt="2026-03-15T22:07:10.600" v="927" actId="26606"/>
          <ac:spMkLst>
            <pc:docMk/>
            <pc:sldMk cId="1713907464" sldId="265"/>
            <ac:spMk id="11" creationId="{E9D11FD5-487C-4A6B-836F-3831DC830FB7}"/>
          </ac:spMkLst>
        </pc:spChg>
        <pc:spChg chg="add del">
          <ac:chgData name="Devi Raju (2435195)" userId="f8322079-fab5-45b6-867d-bbd8118abe9f" providerId="ADAL" clId="{8B7E3447-5D3E-4AC3-AB12-C381A4198BFD}" dt="2026-03-15T22:07:10.600" v="927" actId="26606"/>
          <ac:spMkLst>
            <pc:docMk/>
            <pc:sldMk cId="1713907464" sldId="265"/>
            <ac:spMk id="13" creationId="{99765169-F70D-4841-BE65-62E10CBED84D}"/>
          </ac:spMkLst>
        </pc:spChg>
        <pc:spChg chg="add del">
          <ac:chgData name="Devi Raju (2435195)" userId="f8322079-fab5-45b6-867d-bbd8118abe9f" providerId="ADAL" clId="{8B7E3447-5D3E-4AC3-AB12-C381A4198BFD}" dt="2026-03-15T22:07:10.600" v="927" actId="26606"/>
          <ac:spMkLst>
            <pc:docMk/>
            <pc:sldMk cId="1713907464" sldId="265"/>
            <ac:spMk id="15" creationId="{2A2CC818-8106-45C0-93D5-7051F99F2C81}"/>
          </ac:spMkLst>
        </pc:spChg>
        <pc:graphicFrameChg chg="add mod">
          <ac:chgData name="Devi Raju (2435195)" userId="f8322079-fab5-45b6-867d-bbd8118abe9f" providerId="ADAL" clId="{8B7E3447-5D3E-4AC3-AB12-C381A4198BFD}" dt="2026-03-15T22:12:09.812" v="952" actId="2711"/>
          <ac:graphicFrameMkLst>
            <pc:docMk/>
            <pc:sldMk cId="1713907464" sldId="265"/>
            <ac:graphicFrameMk id="8" creationId="{CAFB465F-FFDF-FA4F-EE86-50E44CE802DA}"/>
          </ac:graphicFrameMkLst>
        </pc:graphicFrameChg>
        <pc:picChg chg="add mod">
          <ac:chgData name="Devi Raju (2435195)" userId="f8322079-fab5-45b6-867d-bbd8118abe9f" providerId="ADAL" clId="{8B7E3447-5D3E-4AC3-AB12-C381A4198BFD}" dt="2026-03-15T22:23:12.200" v="993" actId="1076"/>
          <ac:picMkLst>
            <pc:docMk/>
            <pc:sldMk cId="1713907464" sldId="265"/>
            <ac:picMk id="6" creationId="{8FFA781C-67BC-7E53-5ED3-F2934C13F757}"/>
          </ac:picMkLst>
        </pc:picChg>
        <pc:picChg chg="add del mod">
          <ac:chgData name="Devi Raju (2435195)" userId="f8322079-fab5-45b6-867d-bbd8118abe9f" providerId="ADAL" clId="{8B7E3447-5D3E-4AC3-AB12-C381A4198BFD}" dt="2026-03-15T22:23:05.917" v="992" actId="478"/>
          <ac:picMkLst>
            <pc:docMk/>
            <pc:sldMk cId="1713907464" sldId="265"/>
            <ac:picMk id="7" creationId="{AF4C2E9E-C822-9CF2-D0E7-2A6D45C79165}"/>
          </ac:picMkLst>
        </pc:picChg>
      </pc:sldChg>
      <pc:sldChg chg="addSp delSp modSp new mod setBg">
        <pc:chgData name="Devi Raju (2435195)" userId="f8322079-fab5-45b6-867d-bbd8118abe9f" providerId="ADAL" clId="{8B7E3447-5D3E-4AC3-AB12-C381A4198BFD}" dt="2026-03-15T23:08:45.438" v="1128" actId="27636"/>
        <pc:sldMkLst>
          <pc:docMk/>
          <pc:sldMk cId="3653919314" sldId="266"/>
        </pc:sldMkLst>
        <pc:spChg chg="mod">
          <ac:chgData name="Devi Raju (2435195)" userId="f8322079-fab5-45b6-867d-bbd8118abe9f" providerId="ADAL" clId="{8B7E3447-5D3E-4AC3-AB12-C381A4198BFD}" dt="2026-03-15T22:54:45.157" v="1064" actId="26606"/>
          <ac:spMkLst>
            <pc:docMk/>
            <pc:sldMk cId="3653919314" sldId="266"/>
            <ac:spMk id="2" creationId="{D7A805E9-D185-A68B-734F-791477474CBA}"/>
          </ac:spMkLst>
        </pc:spChg>
        <pc:spChg chg="mod">
          <ac:chgData name="Devi Raju (2435195)" userId="f8322079-fab5-45b6-867d-bbd8118abe9f" providerId="ADAL" clId="{8B7E3447-5D3E-4AC3-AB12-C381A4198BFD}" dt="2026-03-15T23:08:45.438" v="1128" actId="27636"/>
          <ac:spMkLst>
            <pc:docMk/>
            <pc:sldMk cId="3653919314" sldId="266"/>
            <ac:spMk id="3" creationId="{146DD11A-3F01-8AA0-E139-11FDB7CB8E98}"/>
          </ac:spMkLst>
        </pc:spChg>
        <pc:spChg chg="add del">
          <ac:chgData name="Devi Raju (2435195)" userId="f8322079-fab5-45b6-867d-bbd8118abe9f" providerId="ADAL" clId="{8B7E3447-5D3E-4AC3-AB12-C381A4198BFD}" dt="2026-03-15T22:54:36.252" v="1062" actId="26606"/>
          <ac:spMkLst>
            <pc:docMk/>
            <pc:sldMk cId="3653919314" sldId="266"/>
            <ac:spMk id="10" creationId="{CDF4BB43-C1F0-4347-9E3C-701B3AD3D4D9}"/>
          </ac:spMkLst>
        </pc:spChg>
        <pc:spChg chg="add del">
          <ac:chgData name="Devi Raju (2435195)" userId="f8322079-fab5-45b6-867d-bbd8118abe9f" providerId="ADAL" clId="{8B7E3447-5D3E-4AC3-AB12-C381A4198BFD}" dt="2026-03-15T22:54:36.252" v="1062" actId="26606"/>
          <ac:spMkLst>
            <pc:docMk/>
            <pc:sldMk cId="3653919314" sldId="266"/>
            <ac:spMk id="12" creationId="{4C62B778-DDF8-42FB-8F13-9BFB0D4FFAC3}"/>
          </ac:spMkLst>
        </pc:spChg>
        <pc:spChg chg="add del">
          <ac:chgData name="Devi Raju (2435195)" userId="f8322079-fab5-45b6-867d-bbd8118abe9f" providerId="ADAL" clId="{8B7E3447-5D3E-4AC3-AB12-C381A4198BFD}" dt="2026-03-15T22:54:36.252" v="1062" actId="26606"/>
          <ac:spMkLst>
            <pc:docMk/>
            <pc:sldMk cId="3653919314" sldId="266"/>
            <ac:spMk id="14" creationId="{8E9272BA-9542-4423-AC14-949EE8674747}"/>
          </ac:spMkLst>
        </pc:spChg>
        <pc:picChg chg="add mod ord">
          <ac:chgData name="Devi Raju (2435195)" userId="f8322079-fab5-45b6-867d-bbd8118abe9f" providerId="ADAL" clId="{8B7E3447-5D3E-4AC3-AB12-C381A4198BFD}" dt="2026-03-15T22:54:45.157" v="1064" actId="26606"/>
          <ac:picMkLst>
            <pc:docMk/>
            <pc:sldMk cId="3653919314" sldId="266"/>
            <ac:picMk id="4" creationId="{1F562D57-4EA6-C6C9-FA3A-9A85CF054A98}"/>
          </ac:picMkLst>
        </pc:picChg>
        <pc:picChg chg="add mod">
          <ac:chgData name="Devi Raju (2435195)" userId="f8322079-fab5-45b6-867d-bbd8118abe9f" providerId="ADAL" clId="{8B7E3447-5D3E-4AC3-AB12-C381A4198BFD}" dt="2026-03-15T22:54:45.157" v="1064" actId="26606"/>
          <ac:picMkLst>
            <pc:docMk/>
            <pc:sldMk cId="3653919314" sldId="266"/>
            <ac:picMk id="5" creationId="{733F748F-EA93-332F-D808-6CDB40A99C19}"/>
          </ac:picMkLst>
        </pc:picChg>
      </pc:sldChg>
      <pc:sldChg chg="addSp delSp modSp new mod ord">
        <pc:chgData name="Devi Raju (2435195)" userId="f8322079-fab5-45b6-867d-bbd8118abe9f" providerId="ADAL" clId="{8B7E3447-5D3E-4AC3-AB12-C381A4198BFD}" dt="2026-03-15T23:28:30.340" v="1270" actId="1076"/>
        <pc:sldMkLst>
          <pc:docMk/>
          <pc:sldMk cId="436027579" sldId="267"/>
        </pc:sldMkLst>
        <pc:spChg chg="mod">
          <ac:chgData name="Devi Raju (2435195)" userId="f8322079-fab5-45b6-867d-bbd8118abe9f" providerId="ADAL" clId="{8B7E3447-5D3E-4AC3-AB12-C381A4198BFD}" dt="2026-03-15T22:17:42.593" v="980" actId="113"/>
          <ac:spMkLst>
            <pc:docMk/>
            <pc:sldMk cId="436027579" sldId="267"/>
            <ac:spMk id="2" creationId="{51314101-31B4-C87C-A6D2-67334585B98A}"/>
          </ac:spMkLst>
        </pc:spChg>
        <pc:spChg chg="add del mod">
          <ac:chgData name="Devi Raju (2435195)" userId="f8322079-fab5-45b6-867d-bbd8118abe9f" providerId="ADAL" clId="{8B7E3447-5D3E-4AC3-AB12-C381A4198BFD}" dt="2026-03-15T22:18:07.040" v="984" actId="123"/>
          <ac:spMkLst>
            <pc:docMk/>
            <pc:sldMk cId="436027579" sldId="267"/>
            <ac:spMk id="3" creationId="{6742968F-750F-9516-3267-057A66169405}"/>
          </ac:spMkLst>
        </pc:spChg>
        <pc:spChg chg="add mod">
          <ac:chgData name="Devi Raju (2435195)" userId="f8322079-fab5-45b6-867d-bbd8118abe9f" providerId="ADAL" clId="{8B7E3447-5D3E-4AC3-AB12-C381A4198BFD}" dt="2026-03-15T22:16:13.826" v="965"/>
          <ac:spMkLst>
            <pc:docMk/>
            <pc:sldMk cId="436027579" sldId="267"/>
            <ac:spMk id="5" creationId="{E3E33C37-4855-3CA0-6482-CD2F745A6F81}"/>
          </ac:spMkLst>
        </pc:spChg>
        <pc:spChg chg="add mod">
          <ac:chgData name="Devi Raju (2435195)" userId="f8322079-fab5-45b6-867d-bbd8118abe9f" providerId="ADAL" clId="{8B7E3447-5D3E-4AC3-AB12-C381A4198BFD}" dt="2026-03-15T22:16:17.259" v="967"/>
          <ac:spMkLst>
            <pc:docMk/>
            <pc:sldMk cId="436027579" sldId="267"/>
            <ac:spMk id="6" creationId="{F686AAFF-D4E3-5E28-0E60-D9663C1F6FAA}"/>
          </ac:spMkLst>
        </pc:spChg>
        <pc:picChg chg="add mod">
          <ac:chgData name="Devi Raju (2435195)" userId="f8322079-fab5-45b6-867d-bbd8118abe9f" providerId="ADAL" clId="{8B7E3447-5D3E-4AC3-AB12-C381A4198BFD}" dt="2026-03-15T21:49:28.445" v="636"/>
          <ac:picMkLst>
            <pc:docMk/>
            <pc:sldMk cId="436027579" sldId="267"/>
            <ac:picMk id="4" creationId="{4DF42495-D3F5-355C-28E5-8261E4A0A710}"/>
          </ac:picMkLst>
        </pc:picChg>
        <pc:picChg chg="add mod">
          <ac:chgData name="Devi Raju (2435195)" userId="f8322079-fab5-45b6-867d-bbd8118abe9f" providerId="ADAL" clId="{8B7E3447-5D3E-4AC3-AB12-C381A4198BFD}" dt="2026-03-15T23:28:30.340" v="1270" actId="1076"/>
          <ac:picMkLst>
            <pc:docMk/>
            <pc:sldMk cId="436027579" sldId="267"/>
            <ac:picMk id="6148" creationId="{01059665-66DA-23DA-4C7B-8F1669125ABF}"/>
          </ac:picMkLst>
        </pc:picChg>
      </pc:sldChg>
      <pc:sldChg chg="modSp new del mod">
        <pc:chgData name="Devi Raju (2435195)" userId="f8322079-fab5-45b6-867d-bbd8118abe9f" providerId="ADAL" clId="{8B7E3447-5D3E-4AC3-AB12-C381A4198BFD}" dt="2026-03-15T20:33:27.337" v="282" actId="2696"/>
        <pc:sldMkLst>
          <pc:docMk/>
          <pc:sldMk cId="255055970" sldId="268"/>
        </pc:sldMkLst>
        <pc:spChg chg="mod">
          <ac:chgData name="Devi Raju (2435195)" userId="f8322079-fab5-45b6-867d-bbd8118abe9f" providerId="ADAL" clId="{8B7E3447-5D3E-4AC3-AB12-C381A4198BFD}" dt="2026-03-15T20:32:46.780" v="279" actId="1076"/>
          <ac:spMkLst>
            <pc:docMk/>
            <pc:sldMk cId="255055970" sldId="268"/>
            <ac:spMk id="2" creationId="{629201D1-3BB6-70F0-576F-C78189AAFEAD}"/>
          </ac:spMkLst>
        </pc:spChg>
        <pc:spChg chg="mod">
          <ac:chgData name="Devi Raju (2435195)" userId="f8322079-fab5-45b6-867d-bbd8118abe9f" providerId="ADAL" clId="{8B7E3447-5D3E-4AC3-AB12-C381A4198BFD}" dt="2026-03-15T20:33:06.196" v="281" actId="14100"/>
          <ac:spMkLst>
            <pc:docMk/>
            <pc:sldMk cId="255055970" sldId="268"/>
            <ac:spMk id="3" creationId="{1A32518D-C97D-036A-5CA1-E3E49AE4AE96}"/>
          </ac:spMkLst>
        </pc:spChg>
      </pc:sldChg>
      <pc:sldChg chg="addSp modSp add mod">
        <pc:chgData name="Devi Raju (2435195)" userId="f8322079-fab5-45b6-867d-bbd8118abe9f" providerId="ADAL" clId="{8B7E3447-5D3E-4AC3-AB12-C381A4198BFD}" dt="2026-03-15T23:12:51.126" v="1166" actId="1076"/>
        <pc:sldMkLst>
          <pc:docMk/>
          <pc:sldMk cId="3297159622" sldId="268"/>
        </pc:sldMkLst>
        <pc:spChg chg="mod">
          <ac:chgData name="Devi Raju (2435195)" userId="f8322079-fab5-45b6-867d-bbd8118abe9f" providerId="ADAL" clId="{8B7E3447-5D3E-4AC3-AB12-C381A4198BFD}" dt="2026-03-15T21:30:59.726" v="363" actId="27636"/>
          <ac:spMkLst>
            <pc:docMk/>
            <pc:sldMk cId="3297159622" sldId="268"/>
            <ac:spMk id="2" creationId="{6660505A-18D6-3CCC-A178-C4496590F439}"/>
          </ac:spMkLst>
        </pc:spChg>
        <pc:spChg chg="mod">
          <ac:chgData name="Devi Raju (2435195)" userId="f8322079-fab5-45b6-867d-bbd8118abe9f" providerId="ADAL" clId="{8B7E3447-5D3E-4AC3-AB12-C381A4198BFD}" dt="2026-03-15T23:12:45.802" v="1165" actId="255"/>
          <ac:spMkLst>
            <pc:docMk/>
            <pc:sldMk cId="3297159622" sldId="268"/>
            <ac:spMk id="3" creationId="{5CC89EC5-855D-AEC2-E472-EB68A319283B}"/>
          </ac:spMkLst>
        </pc:spChg>
        <pc:picChg chg="add mod">
          <ac:chgData name="Devi Raju (2435195)" userId="f8322079-fab5-45b6-867d-bbd8118abe9f" providerId="ADAL" clId="{8B7E3447-5D3E-4AC3-AB12-C381A4198BFD}" dt="2026-03-15T21:31:14.967" v="365" actId="1076"/>
          <ac:picMkLst>
            <pc:docMk/>
            <pc:sldMk cId="3297159622" sldId="268"/>
            <ac:picMk id="4" creationId="{8873AD3A-325A-0A9D-B1EC-9D7E3C3F25B7}"/>
          </ac:picMkLst>
        </pc:picChg>
        <pc:picChg chg="add mod">
          <ac:chgData name="Devi Raju (2435195)" userId="f8322079-fab5-45b6-867d-bbd8118abe9f" providerId="ADAL" clId="{8B7E3447-5D3E-4AC3-AB12-C381A4198BFD}" dt="2026-03-15T23:12:51.126" v="1166" actId="1076"/>
          <ac:picMkLst>
            <pc:docMk/>
            <pc:sldMk cId="3297159622" sldId="268"/>
            <ac:picMk id="5" creationId="{9AACFD64-56D8-B2D5-B30B-8C2803036CD1}"/>
          </ac:picMkLst>
        </pc:picChg>
        <pc:picChg chg="add mod">
          <ac:chgData name="Devi Raju (2435195)" userId="f8322079-fab5-45b6-867d-bbd8118abe9f" providerId="ADAL" clId="{8B7E3447-5D3E-4AC3-AB12-C381A4198BFD}" dt="2026-03-15T22:56:13.744" v="1075" actId="14100"/>
          <ac:picMkLst>
            <pc:docMk/>
            <pc:sldMk cId="3297159622" sldId="268"/>
            <ac:picMk id="6" creationId="{8B593C1D-0626-8665-AE85-16BAE90356BA}"/>
          </ac:picMkLst>
        </pc:picChg>
        <pc:picChg chg="add mod">
          <ac:chgData name="Devi Raju (2435195)" userId="f8322079-fab5-45b6-867d-bbd8118abe9f" providerId="ADAL" clId="{8B7E3447-5D3E-4AC3-AB12-C381A4198BFD}" dt="2026-03-15T22:56:51.177" v="1082" actId="1076"/>
          <ac:picMkLst>
            <pc:docMk/>
            <pc:sldMk cId="3297159622" sldId="268"/>
            <ac:picMk id="7" creationId="{7E2BCC02-CD25-24A2-F727-6F7DD80E46C5}"/>
          </ac:picMkLst>
        </pc:picChg>
      </pc:sldChg>
      <pc:sldChg chg="addSp modSp add mod modAnim">
        <pc:chgData name="Devi Raju (2435195)" userId="f8322079-fab5-45b6-867d-bbd8118abe9f" providerId="ADAL" clId="{8B7E3447-5D3E-4AC3-AB12-C381A4198BFD}" dt="2026-03-15T21:42:34.797" v="543" actId="5793"/>
        <pc:sldMkLst>
          <pc:docMk/>
          <pc:sldMk cId="1957519709" sldId="269"/>
        </pc:sldMkLst>
        <pc:spChg chg="mod">
          <ac:chgData name="Devi Raju (2435195)" userId="f8322079-fab5-45b6-867d-bbd8118abe9f" providerId="ADAL" clId="{8B7E3447-5D3E-4AC3-AB12-C381A4198BFD}" dt="2026-03-15T21:34:03.230" v="459" actId="20577"/>
          <ac:spMkLst>
            <pc:docMk/>
            <pc:sldMk cId="1957519709" sldId="269"/>
            <ac:spMk id="2" creationId="{87EE9452-51AE-FAE9-055A-E08D3C972BD6}"/>
          </ac:spMkLst>
        </pc:spChg>
        <pc:spChg chg="mod">
          <ac:chgData name="Devi Raju (2435195)" userId="f8322079-fab5-45b6-867d-bbd8118abe9f" providerId="ADAL" clId="{8B7E3447-5D3E-4AC3-AB12-C381A4198BFD}" dt="2026-03-15T21:42:34.797" v="543" actId="5793"/>
          <ac:spMkLst>
            <pc:docMk/>
            <pc:sldMk cId="1957519709" sldId="269"/>
            <ac:spMk id="3" creationId="{7DA1F31A-07A2-D5C1-9BF2-2E9388FD3DEE}"/>
          </ac:spMkLst>
        </pc:spChg>
        <pc:picChg chg="add mod">
          <ac:chgData name="Devi Raju (2435195)" userId="f8322079-fab5-45b6-867d-bbd8118abe9f" providerId="ADAL" clId="{8B7E3447-5D3E-4AC3-AB12-C381A4198BFD}" dt="2026-03-15T21:34:04.910" v="460"/>
          <ac:picMkLst>
            <pc:docMk/>
            <pc:sldMk cId="1957519709" sldId="269"/>
            <ac:picMk id="4" creationId="{5ADB2DCC-FEB5-AE83-684A-A4634E3546D3}"/>
          </ac:picMkLst>
        </pc:picChg>
        <pc:picChg chg="add mod">
          <ac:chgData name="Devi Raju (2435195)" userId="f8322079-fab5-45b6-867d-bbd8118abe9f" providerId="ADAL" clId="{8B7E3447-5D3E-4AC3-AB12-C381A4198BFD}" dt="2026-03-15T21:37:00.251" v="483"/>
          <ac:picMkLst>
            <pc:docMk/>
            <pc:sldMk cId="1957519709" sldId="269"/>
            <ac:picMk id="5" creationId="{1B9024A6-0A83-09B5-5CF0-1ADCE97F9B20}"/>
          </ac:picMkLst>
        </pc:picChg>
      </pc:sldChg>
      <pc:sldChg chg="addSp delSp modSp add mod setBg">
        <pc:chgData name="Devi Raju (2435195)" userId="f8322079-fab5-45b6-867d-bbd8118abe9f" providerId="ADAL" clId="{8B7E3447-5D3E-4AC3-AB12-C381A4198BFD}" dt="2026-03-15T23:02:32.502" v="1100" actId="1076"/>
        <pc:sldMkLst>
          <pc:docMk/>
          <pc:sldMk cId="788933472" sldId="270"/>
        </pc:sldMkLst>
        <pc:spChg chg="mod">
          <ac:chgData name="Devi Raju (2435195)" userId="f8322079-fab5-45b6-867d-bbd8118abe9f" providerId="ADAL" clId="{8B7E3447-5D3E-4AC3-AB12-C381A4198BFD}" dt="2026-03-15T23:02:25.415" v="1098" actId="26606"/>
          <ac:spMkLst>
            <pc:docMk/>
            <pc:sldMk cId="788933472" sldId="270"/>
            <ac:spMk id="2" creationId="{B866C3D8-A3AF-231C-8995-E07DE053EBFF}"/>
          </ac:spMkLst>
        </pc:spChg>
        <pc:spChg chg="mod">
          <ac:chgData name="Devi Raju (2435195)" userId="f8322079-fab5-45b6-867d-bbd8118abe9f" providerId="ADAL" clId="{8B7E3447-5D3E-4AC3-AB12-C381A4198BFD}" dt="2026-03-15T23:02:25.415" v="1098" actId="26606"/>
          <ac:spMkLst>
            <pc:docMk/>
            <pc:sldMk cId="788933472" sldId="270"/>
            <ac:spMk id="3" creationId="{06E34565-FE7D-4A2E-3188-2B5E6E352F84}"/>
          </ac:spMkLst>
        </pc:spChg>
        <pc:spChg chg="add">
          <ac:chgData name="Devi Raju (2435195)" userId="f8322079-fab5-45b6-867d-bbd8118abe9f" providerId="ADAL" clId="{8B7E3447-5D3E-4AC3-AB12-C381A4198BFD}" dt="2026-03-15T22:59:58.964" v="1083"/>
          <ac:spMkLst>
            <pc:docMk/>
            <pc:sldMk cId="788933472" sldId="270"/>
            <ac:spMk id="5" creationId="{DB435CE2-BB36-9680-7C1E-F44152964693}"/>
          </ac:spMkLst>
        </pc:spChg>
        <pc:spChg chg="add">
          <ac:chgData name="Devi Raju (2435195)" userId="f8322079-fab5-45b6-867d-bbd8118abe9f" providerId="ADAL" clId="{8B7E3447-5D3E-4AC3-AB12-C381A4198BFD}" dt="2026-03-15T23:00:34.151" v="1086"/>
          <ac:spMkLst>
            <pc:docMk/>
            <pc:sldMk cId="788933472" sldId="270"/>
            <ac:spMk id="7" creationId="{9BB4E2CD-566D-48AF-A70F-98D0FF27566F}"/>
          </ac:spMkLst>
        </pc:spChg>
        <pc:spChg chg="add">
          <ac:chgData name="Devi Raju (2435195)" userId="f8322079-fab5-45b6-867d-bbd8118abe9f" providerId="ADAL" clId="{8B7E3447-5D3E-4AC3-AB12-C381A4198BFD}" dt="2026-03-15T23:02:07.902" v="1094"/>
          <ac:spMkLst>
            <pc:docMk/>
            <pc:sldMk cId="788933472" sldId="270"/>
            <ac:spMk id="9" creationId="{38877D10-5D0E-7636-0E3B-79AF810D8067}"/>
          </ac:spMkLst>
        </pc:spChg>
        <pc:spChg chg="add del">
          <ac:chgData name="Devi Raju (2435195)" userId="f8322079-fab5-45b6-867d-bbd8118abe9f" providerId="ADAL" clId="{8B7E3447-5D3E-4AC3-AB12-C381A4198BFD}" dt="2026-03-15T23:02:25.415" v="1098" actId="26606"/>
          <ac:spMkLst>
            <pc:docMk/>
            <pc:sldMk cId="788933472" sldId="270"/>
            <ac:spMk id="15" creationId="{1D283483-5561-469E-B0C7-12F2E0AFAC70}"/>
          </ac:spMkLst>
        </pc:spChg>
        <pc:spChg chg="add del">
          <ac:chgData name="Devi Raju (2435195)" userId="f8322079-fab5-45b6-867d-bbd8118abe9f" providerId="ADAL" clId="{8B7E3447-5D3E-4AC3-AB12-C381A4198BFD}" dt="2026-03-15T23:02:25.415" v="1098" actId="26606"/>
          <ac:spMkLst>
            <pc:docMk/>
            <pc:sldMk cId="788933472" sldId="270"/>
            <ac:spMk id="17" creationId="{B60168A4-DEF6-4FAF-BC28-651B91CEED2B}"/>
          </ac:spMkLst>
        </pc:spChg>
        <pc:spChg chg="add del">
          <ac:chgData name="Devi Raju (2435195)" userId="f8322079-fab5-45b6-867d-bbd8118abe9f" providerId="ADAL" clId="{8B7E3447-5D3E-4AC3-AB12-C381A4198BFD}" dt="2026-03-15T23:02:25.415" v="1098" actId="26606"/>
          <ac:spMkLst>
            <pc:docMk/>
            <pc:sldMk cId="788933472" sldId="270"/>
            <ac:spMk id="19" creationId="{7B3A78C8-BE0E-4B04-900C-795AE52D526B}"/>
          </ac:spMkLst>
        </pc:spChg>
        <pc:picChg chg="add mod ord">
          <ac:chgData name="Devi Raju (2435195)" userId="f8322079-fab5-45b6-867d-bbd8118abe9f" providerId="ADAL" clId="{8B7E3447-5D3E-4AC3-AB12-C381A4198BFD}" dt="2026-03-15T23:02:25.415" v="1098" actId="26606"/>
          <ac:picMkLst>
            <pc:docMk/>
            <pc:sldMk cId="788933472" sldId="270"/>
            <ac:picMk id="4" creationId="{12851645-8BB2-BE7A-14B4-82FE314AF648}"/>
          </ac:picMkLst>
        </pc:picChg>
        <pc:picChg chg="add mod ord">
          <ac:chgData name="Devi Raju (2435195)" userId="f8322079-fab5-45b6-867d-bbd8118abe9f" providerId="ADAL" clId="{8B7E3447-5D3E-4AC3-AB12-C381A4198BFD}" dt="2026-03-15T23:02:29.912" v="1099" actId="1076"/>
          <ac:picMkLst>
            <pc:docMk/>
            <pc:sldMk cId="788933472" sldId="270"/>
            <ac:picMk id="6" creationId="{616516D7-35EA-05D4-2607-E6DF837191A8}"/>
          </ac:picMkLst>
        </pc:picChg>
        <pc:picChg chg="add mod">
          <ac:chgData name="Devi Raju (2435195)" userId="f8322079-fab5-45b6-867d-bbd8118abe9f" providerId="ADAL" clId="{8B7E3447-5D3E-4AC3-AB12-C381A4198BFD}" dt="2026-03-15T23:00:49.028" v="1093" actId="1076"/>
          <ac:picMkLst>
            <pc:docMk/>
            <pc:sldMk cId="788933472" sldId="270"/>
            <ac:picMk id="8" creationId="{A11611C4-BD4B-7188-458A-F22D622D0484}"/>
          </ac:picMkLst>
        </pc:picChg>
        <pc:picChg chg="add mod">
          <ac:chgData name="Devi Raju (2435195)" userId="f8322079-fab5-45b6-867d-bbd8118abe9f" providerId="ADAL" clId="{8B7E3447-5D3E-4AC3-AB12-C381A4198BFD}" dt="2026-03-15T23:02:32.502" v="1100" actId="1076"/>
          <ac:picMkLst>
            <pc:docMk/>
            <pc:sldMk cId="788933472" sldId="270"/>
            <ac:picMk id="10" creationId="{4DC2E76A-0D91-C6A7-F704-0D6FA1EDFC42}"/>
          </ac:picMkLst>
        </pc:picChg>
      </pc:sldChg>
      <pc:sldChg chg="addSp delSp modSp add mod">
        <pc:chgData name="Devi Raju (2435195)" userId="f8322079-fab5-45b6-867d-bbd8118abe9f" providerId="ADAL" clId="{8B7E3447-5D3E-4AC3-AB12-C381A4198BFD}" dt="2026-03-15T23:25:21.816" v="1268" actId="14861"/>
        <pc:sldMkLst>
          <pc:docMk/>
          <pc:sldMk cId="4209361778" sldId="271"/>
        </pc:sldMkLst>
        <pc:spChg chg="del">
          <ac:chgData name="Devi Raju (2435195)" userId="f8322079-fab5-45b6-867d-bbd8118abe9f" providerId="ADAL" clId="{8B7E3447-5D3E-4AC3-AB12-C381A4198BFD}" dt="2026-03-15T23:18:00.078" v="1200" actId="478"/>
          <ac:spMkLst>
            <pc:docMk/>
            <pc:sldMk cId="4209361778" sldId="271"/>
            <ac:spMk id="2" creationId="{65B42653-4723-5D2C-9487-E895D80E04BC}"/>
          </ac:spMkLst>
        </pc:spChg>
        <pc:spChg chg="del mod">
          <ac:chgData name="Devi Raju (2435195)" userId="f8322079-fab5-45b6-867d-bbd8118abe9f" providerId="ADAL" clId="{8B7E3447-5D3E-4AC3-AB12-C381A4198BFD}" dt="2026-03-15T23:24:29.220" v="1245" actId="478"/>
          <ac:spMkLst>
            <pc:docMk/>
            <pc:sldMk cId="4209361778" sldId="271"/>
            <ac:spMk id="3" creationId="{8D36F4C4-4D9A-092C-8E0D-9FE2975B5BD6}"/>
          </ac:spMkLst>
        </pc:spChg>
        <pc:spChg chg="add mod">
          <ac:chgData name="Devi Raju (2435195)" userId="f8322079-fab5-45b6-867d-bbd8118abe9f" providerId="ADAL" clId="{8B7E3447-5D3E-4AC3-AB12-C381A4198BFD}" dt="2026-03-15T23:25:21.816" v="1268" actId="14861"/>
          <ac:spMkLst>
            <pc:docMk/>
            <pc:sldMk cId="4209361778" sldId="271"/>
            <ac:spMk id="4" creationId="{8CCF32A3-DC0F-0D1A-B782-5F92328BF16B}"/>
          </ac:spMkLst>
        </pc:spChg>
        <pc:spChg chg="add mod">
          <ac:chgData name="Devi Raju (2435195)" userId="f8322079-fab5-45b6-867d-bbd8118abe9f" providerId="ADAL" clId="{8B7E3447-5D3E-4AC3-AB12-C381A4198BFD}" dt="2026-03-15T23:24:52.403" v="1248" actId="33987"/>
          <ac:spMkLst>
            <pc:docMk/>
            <pc:sldMk cId="4209361778" sldId="271"/>
            <ac:spMk id="5" creationId="{1EB2E241-542F-20ED-3A5A-3DE1DCF552E0}"/>
          </ac:spMkLst>
        </pc:spChg>
      </pc:sldChg>
      <pc:sldChg chg="add del">
        <pc:chgData name="Devi Raju (2435195)" userId="f8322079-fab5-45b6-867d-bbd8118abe9f" providerId="ADAL" clId="{8B7E3447-5D3E-4AC3-AB12-C381A4198BFD}" dt="2026-03-15T22:42:23.065" v="1012" actId="47"/>
        <pc:sldMkLst>
          <pc:docMk/>
          <pc:sldMk cId="3525622186" sldId="27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743F74-BF1A-478D-92EC-0610BA3BCFB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1FDA8E4-A505-4296-9D27-4BFAD5017E8C}">
      <dgm:prSet/>
      <dgm:spPr/>
      <dgm:t>
        <a:bodyPr/>
        <a:lstStyle/>
        <a:p>
          <a:r>
            <a:rPr lang="en-GB" b="1" dirty="0">
              <a:latin typeface="Aptos" panose="020B0004020202020204" pitchFamily="34" charset="0"/>
            </a:rPr>
            <a:t>Introduction</a:t>
          </a:r>
          <a:endParaRPr lang="en-US" dirty="0">
            <a:latin typeface="Aptos" panose="020B0004020202020204" pitchFamily="34" charset="0"/>
          </a:endParaRPr>
        </a:p>
      </dgm:t>
    </dgm:pt>
    <dgm:pt modelId="{B3AA7DDD-31B6-4C6F-A8E6-7ADBD697C9F2}" type="parTrans" cxnId="{3746A6F5-1AAF-4519-A42B-8DD62EAF3FAA}">
      <dgm:prSet/>
      <dgm:spPr/>
      <dgm:t>
        <a:bodyPr/>
        <a:lstStyle/>
        <a:p>
          <a:endParaRPr lang="en-US"/>
        </a:p>
      </dgm:t>
    </dgm:pt>
    <dgm:pt modelId="{B103C190-E1B1-404C-8D67-B655E1D540FE}" type="sibTrans" cxnId="{3746A6F5-1AAF-4519-A42B-8DD62EAF3FAA}">
      <dgm:prSet/>
      <dgm:spPr/>
      <dgm:t>
        <a:bodyPr/>
        <a:lstStyle/>
        <a:p>
          <a:endParaRPr lang="en-US"/>
        </a:p>
      </dgm:t>
    </dgm:pt>
    <dgm:pt modelId="{B15AAAE2-0CD6-4C69-8D79-012A1265963B}">
      <dgm:prSet/>
      <dgm:spPr/>
      <dgm:t>
        <a:bodyPr/>
        <a:lstStyle/>
        <a:p>
          <a:r>
            <a:rPr lang="en-GB" b="1" dirty="0">
              <a:latin typeface="Aptos" panose="020B0004020202020204" pitchFamily="34" charset="0"/>
            </a:rPr>
            <a:t>Market Research Questionnaire</a:t>
          </a:r>
          <a:endParaRPr lang="en-US" dirty="0">
            <a:latin typeface="Aptos" panose="020B0004020202020204" pitchFamily="34" charset="0"/>
          </a:endParaRPr>
        </a:p>
      </dgm:t>
    </dgm:pt>
    <dgm:pt modelId="{3606616C-6595-4798-AAAB-73E659153CC7}" type="parTrans" cxnId="{085CB23C-0608-4DFD-976E-CC925613C1CD}">
      <dgm:prSet/>
      <dgm:spPr/>
      <dgm:t>
        <a:bodyPr/>
        <a:lstStyle/>
        <a:p>
          <a:endParaRPr lang="en-US"/>
        </a:p>
      </dgm:t>
    </dgm:pt>
    <dgm:pt modelId="{A5D84CC9-344A-4BC6-AA7B-D371A501A353}" type="sibTrans" cxnId="{085CB23C-0608-4DFD-976E-CC925613C1CD}">
      <dgm:prSet/>
      <dgm:spPr/>
      <dgm:t>
        <a:bodyPr/>
        <a:lstStyle/>
        <a:p>
          <a:endParaRPr lang="en-US"/>
        </a:p>
      </dgm:t>
    </dgm:pt>
    <dgm:pt modelId="{7DCFC07D-7756-4000-B87A-B52CE27F1C68}">
      <dgm:prSet/>
      <dgm:spPr/>
      <dgm:t>
        <a:bodyPr/>
        <a:lstStyle/>
        <a:p>
          <a:r>
            <a:rPr lang="en-GB" b="1" dirty="0">
              <a:latin typeface="Aptos" panose="020B0004020202020204" pitchFamily="34" charset="0"/>
            </a:rPr>
            <a:t>Data Analysis and Key Findings</a:t>
          </a:r>
          <a:endParaRPr lang="en-US" dirty="0">
            <a:latin typeface="Aptos" panose="020B0004020202020204" pitchFamily="34" charset="0"/>
          </a:endParaRPr>
        </a:p>
      </dgm:t>
    </dgm:pt>
    <dgm:pt modelId="{286CF6A2-32F0-4442-80E5-543892D667EA}" type="parTrans" cxnId="{290402CC-0E5D-47E8-97EA-0058BED89BF7}">
      <dgm:prSet/>
      <dgm:spPr/>
      <dgm:t>
        <a:bodyPr/>
        <a:lstStyle/>
        <a:p>
          <a:endParaRPr lang="en-US"/>
        </a:p>
      </dgm:t>
    </dgm:pt>
    <dgm:pt modelId="{D730DF53-773B-4717-8C1A-4E0DCE22930E}" type="sibTrans" cxnId="{290402CC-0E5D-47E8-97EA-0058BED89BF7}">
      <dgm:prSet/>
      <dgm:spPr/>
      <dgm:t>
        <a:bodyPr/>
        <a:lstStyle/>
        <a:p>
          <a:endParaRPr lang="en-US"/>
        </a:p>
      </dgm:t>
    </dgm:pt>
    <dgm:pt modelId="{3F30FA90-CACB-4899-BAC0-889C67858E0F}">
      <dgm:prSet/>
      <dgm:spPr/>
      <dgm:t>
        <a:bodyPr/>
        <a:lstStyle/>
        <a:p>
          <a:r>
            <a:rPr lang="en-GB" b="1" dirty="0">
              <a:latin typeface="Aptos" panose="020B0004020202020204" pitchFamily="34" charset="0"/>
            </a:rPr>
            <a:t>Website Design</a:t>
          </a:r>
          <a:endParaRPr lang="en-US" dirty="0">
            <a:latin typeface="Aptos" panose="020B0004020202020204" pitchFamily="34" charset="0"/>
          </a:endParaRPr>
        </a:p>
      </dgm:t>
    </dgm:pt>
    <dgm:pt modelId="{7116235E-2AF0-4587-AC75-1819AE1F6509}" type="parTrans" cxnId="{CBA5716B-BDC0-47D6-8325-856E7EC48A2D}">
      <dgm:prSet/>
      <dgm:spPr/>
      <dgm:t>
        <a:bodyPr/>
        <a:lstStyle/>
        <a:p>
          <a:endParaRPr lang="en-US"/>
        </a:p>
      </dgm:t>
    </dgm:pt>
    <dgm:pt modelId="{B19A6EF4-8834-4442-9E46-F2CD902D8B04}" type="sibTrans" cxnId="{CBA5716B-BDC0-47D6-8325-856E7EC48A2D}">
      <dgm:prSet/>
      <dgm:spPr/>
      <dgm:t>
        <a:bodyPr/>
        <a:lstStyle/>
        <a:p>
          <a:endParaRPr lang="en-US"/>
        </a:p>
      </dgm:t>
    </dgm:pt>
    <dgm:pt modelId="{B6DFA244-40C0-4119-B6F6-418BD6775E18}">
      <dgm:prSet/>
      <dgm:spPr/>
      <dgm:t>
        <a:bodyPr/>
        <a:lstStyle/>
        <a:p>
          <a:r>
            <a:rPr lang="en-GB" b="1" dirty="0">
              <a:latin typeface="Aptos" panose="020B0004020202020204" pitchFamily="34" charset="0"/>
            </a:rPr>
            <a:t>Marketing Materials</a:t>
          </a:r>
          <a:endParaRPr lang="en-US" dirty="0">
            <a:latin typeface="Aptos" panose="020B0004020202020204" pitchFamily="34" charset="0"/>
          </a:endParaRPr>
        </a:p>
      </dgm:t>
    </dgm:pt>
    <dgm:pt modelId="{A2C605A4-0615-48B0-9C98-C488D45DF82D}" type="parTrans" cxnId="{298971D7-655C-453D-80D9-3A22FF3122AB}">
      <dgm:prSet/>
      <dgm:spPr/>
      <dgm:t>
        <a:bodyPr/>
        <a:lstStyle/>
        <a:p>
          <a:endParaRPr lang="en-US"/>
        </a:p>
      </dgm:t>
    </dgm:pt>
    <dgm:pt modelId="{4C9A659B-28FC-40D6-8523-3A04FC6599DC}" type="sibTrans" cxnId="{298971D7-655C-453D-80D9-3A22FF3122AB}">
      <dgm:prSet/>
      <dgm:spPr/>
      <dgm:t>
        <a:bodyPr/>
        <a:lstStyle/>
        <a:p>
          <a:endParaRPr lang="en-US"/>
        </a:p>
      </dgm:t>
    </dgm:pt>
    <dgm:pt modelId="{28CDC00D-B946-4D71-8B55-DF57255B1D4C}">
      <dgm:prSet/>
      <dgm:spPr/>
      <dgm:t>
        <a:bodyPr/>
        <a:lstStyle/>
        <a:p>
          <a:r>
            <a:rPr lang="en-GB" b="1" dirty="0">
              <a:latin typeface="Aptos" panose="020B0004020202020204" pitchFamily="34" charset="0"/>
            </a:rPr>
            <a:t>Video Advertisement</a:t>
          </a:r>
          <a:endParaRPr lang="en-US" dirty="0">
            <a:latin typeface="Aptos" panose="020B0004020202020204" pitchFamily="34" charset="0"/>
          </a:endParaRPr>
        </a:p>
      </dgm:t>
    </dgm:pt>
    <dgm:pt modelId="{A64003BA-7AE2-45E0-BB5E-2B758C14092F}" type="parTrans" cxnId="{2B1DC18F-7E6A-4DE2-BBA3-3CF22B53CBFF}">
      <dgm:prSet/>
      <dgm:spPr/>
      <dgm:t>
        <a:bodyPr/>
        <a:lstStyle/>
        <a:p>
          <a:endParaRPr lang="en-US"/>
        </a:p>
      </dgm:t>
    </dgm:pt>
    <dgm:pt modelId="{DAC2E599-B636-4EAB-BC4B-C13A10B6EB6F}" type="sibTrans" cxnId="{2B1DC18F-7E6A-4DE2-BBA3-3CF22B53CBFF}">
      <dgm:prSet/>
      <dgm:spPr/>
      <dgm:t>
        <a:bodyPr/>
        <a:lstStyle/>
        <a:p>
          <a:endParaRPr lang="en-US"/>
        </a:p>
      </dgm:t>
    </dgm:pt>
    <dgm:pt modelId="{FEEE47AC-7E29-46C2-94DD-D08278B57B9C}">
      <dgm:prSet/>
      <dgm:spPr/>
      <dgm:t>
        <a:bodyPr/>
        <a:lstStyle/>
        <a:p>
          <a:r>
            <a:rPr lang="en-GB" b="1" dirty="0">
              <a:latin typeface="Aptos" panose="020B0004020202020204" pitchFamily="34" charset="0"/>
            </a:rPr>
            <a:t>Reflection and Learning</a:t>
          </a:r>
          <a:endParaRPr lang="en-US" dirty="0">
            <a:latin typeface="Aptos" panose="020B0004020202020204" pitchFamily="34" charset="0"/>
          </a:endParaRPr>
        </a:p>
      </dgm:t>
    </dgm:pt>
    <dgm:pt modelId="{3B0E46E3-21BB-4271-B7BA-64FAA4886B8D}" type="parTrans" cxnId="{8A7BF2D3-5C03-485E-AE4E-F8D09623215E}">
      <dgm:prSet/>
      <dgm:spPr/>
      <dgm:t>
        <a:bodyPr/>
        <a:lstStyle/>
        <a:p>
          <a:endParaRPr lang="en-US"/>
        </a:p>
      </dgm:t>
    </dgm:pt>
    <dgm:pt modelId="{0A263178-6F57-41EC-A507-C6568C9116B8}" type="sibTrans" cxnId="{8A7BF2D3-5C03-485E-AE4E-F8D09623215E}">
      <dgm:prSet/>
      <dgm:spPr/>
      <dgm:t>
        <a:bodyPr/>
        <a:lstStyle/>
        <a:p>
          <a:endParaRPr lang="en-US"/>
        </a:p>
      </dgm:t>
    </dgm:pt>
    <dgm:pt modelId="{955B2567-1199-446F-8373-66B455EAD348}">
      <dgm:prSet/>
      <dgm:spPr/>
      <dgm:t>
        <a:bodyPr/>
        <a:lstStyle/>
        <a:p>
          <a:r>
            <a:rPr lang="en-GB" b="1" dirty="0">
              <a:latin typeface="Aptos" panose="020B0004020202020204" pitchFamily="34" charset="0"/>
            </a:rPr>
            <a:t>Conclusion</a:t>
          </a:r>
          <a:endParaRPr lang="en-US" dirty="0">
            <a:latin typeface="Aptos" panose="020B0004020202020204" pitchFamily="34" charset="0"/>
          </a:endParaRPr>
        </a:p>
      </dgm:t>
    </dgm:pt>
    <dgm:pt modelId="{CC839FD4-0ECE-4933-BCD0-C0F0A1B04AE7}" type="parTrans" cxnId="{4C93CA4A-214A-4822-B1BE-54E705652E59}">
      <dgm:prSet/>
      <dgm:spPr/>
      <dgm:t>
        <a:bodyPr/>
        <a:lstStyle/>
        <a:p>
          <a:endParaRPr lang="en-US"/>
        </a:p>
      </dgm:t>
    </dgm:pt>
    <dgm:pt modelId="{7D6BE5B5-5E27-4AB5-A86C-28A4CD118D09}" type="sibTrans" cxnId="{4C93CA4A-214A-4822-B1BE-54E705652E59}">
      <dgm:prSet/>
      <dgm:spPr/>
      <dgm:t>
        <a:bodyPr/>
        <a:lstStyle/>
        <a:p>
          <a:endParaRPr lang="en-US"/>
        </a:p>
      </dgm:t>
    </dgm:pt>
    <dgm:pt modelId="{16363183-197B-4C64-A248-206AA8B65BD9}">
      <dgm:prSet/>
      <dgm:spPr/>
      <dgm:t>
        <a:bodyPr/>
        <a:lstStyle/>
        <a:p>
          <a:r>
            <a:rPr lang="en-GB" b="1" dirty="0">
              <a:latin typeface="Aptos" panose="020B0004020202020204" pitchFamily="34" charset="0"/>
            </a:rPr>
            <a:t>References</a:t>
          </a:r>
          <a:endParaRPr lang="en-US" dirty="0">
            <a:latin typeface="Aptos" panose="020B0004020202020204" pitchFamily="34" charset="0"/>
          </a:endParaRPr>
        </a:p>
      </dgm:t>
    </dgm:pt>
    <dgm:pt modelId="{DAC653D7-5235-4ACC-81B4-259963F958FA}" type="parTrans" cxnId="{3345F864-8DA0-4595-B6DD-262DEEC52E18}">
      <dgm:prSet/>
      <dgm:spPr/>
      <dgm:t>
        <a:bodyPr/>
        <a:lstStyle/>
        <a:p>
          <a:endParaRPr lang="en-US"/>
        </a:p>
      </dgm:t>
    </dgm:pt>
    <dgm:pt modelId="{B12DB746-CF9D-4EF6-B700-6076226269CC}" type="sibTrans" cxnId="{3345F864-8DA0-4595-B6DD-262DEEC52E18}">
      <dgm:prSet/>
      <dgm:spPr/>
      <dgm:t>
        <a:bodyPr/>
        <a:lstStyle/>
        <a:p>
          <a:endParaRPr lang="en-US"/>
        </a:p>
      </dgm:t>
    </dgm:pt>
    <dgm:pt modelId="{FC79AF16-1307-41DA-B49B-B53422570581}" type="pres">
      <dgm:prSet presAssocID="{3E743F74-BF1A-478D-92EC-0610BA3BCFBD}" presName="vert0" presStyleCnt="0">
        <dgm:presLayoutVars>
          <dgm:dir/>
          <dgm:animOne val="branch"/>
          <dgm:animLvl val="lvl"/>
        </dgm:presLayoutVars>
      </dgm:prSet>
      <dgm:spPr/>
    </dgm:pt>
    <dgm:pt modelId="{D0922EB1-8549-4ADF-B265-3356C7EA4405}" type="pres">
      <dgm:prSet presAssocID="{01FDA8E4-A505-4296-9D27-4BFAD5017E8C}" presName="thickLine" presStyleLbl="alignNode1" presStyleIdx="0" presStyleCnt="9"/>
      <dgm:spPr/>
    </dgm:pt>
    <dgm:pt modelId="{435A23CC-1909-47B2-8603-C5528B926CB6}" type="pres">
      <dgm:prSet presAssocID="{01FDA8E4-A505-4296-9D27-4BFAD5017E8C}" presName="horz1" presStyleCnt="0"/>
      <dgm:spPr/>
    </dgm:pt>
    <dgm:pt modelId="{4D44BFD5-557C-4579-8588-9540A596C23E}" type="pres">
      <dgm:prSet presAssocID="{01FDA8E4-A505-4296-9D27-4BFAD5017E8C}" presName="tx1" presStyleLbl="revTx" presStyleIdx="0" presStyleCnt="9"/>
      <dgm:spPr/>
    </dgm:pt>
    <dgm:pt modelId="{DE12A0C7-5D74-484C-A96C-63CDEF72EDF9}" type="pres">
      <dgm:prSet presAssocID="{01FDA8E4-A505-4296-9D27-4BFAD5017E8C}" presName="vert1" presStyleCnt="0"/>
      <dgm:spPr/>
    </dgm:pt>
    <dgm:pt modelId="{0F83733F-905C-4F7C-81DA-40BC2D07AD58}" type="pres">
      <dgm:prSet presAssocID="{B15AAAE2-0CD6-4C69-8D79-012A1265963B}" presName="thickLine" presStyleLbl="alignNode1" presStyleIdx="1" presStyleCnt="9"/>
      <dgm:spPr/>
    </dgm:pt>
    <dgm:pt modelId="{DB9BB73F-81CD-4C24-8498-717A31DF465A}" type="pres">
      <dgm:prSet presAssocID="{B15AAAE2-0CD6-4C69-8D79-012A1265963B}" presName="horz1" presStyleCnt="0"/>
      <dgm:spPr/>
    </dgm:pt>
    <dgm:pt modelId="{AD446571-CC32-47C2-B382-AB8DDB60821C}" type="pres">
      <dgm:prSet presAssocID="{B15AAAE2-0CD6-4C69-8D79-012A1265963B}" presName="tx1" presStyleLbl="revTx" presStyleIdx="1" presStyleCnt="9"/>
      <dgm:spPr/>
    </dgm:pt>
    <dgm:pt modelId="{D350E755-D749-47F3-8ACB-3B9FB1289DC0}" type="pres">
      <dgm:prSet presAssocID="{B15AAAE2-0CD6-4C69-8D79-012A1265963B}" presName="vert1" presStyleCnt="0"/>
      <dgm:spPr/>
    </dgm:pt>
    <dgm:pt modelId="{883617DB-EEFB-4F4F-865F-8EFB103A4251}" type="pres">
      <dgm:prSet presAssocID="{7DCFC07D-7756-4000-B87A-B52CE27F1C68}" presName="thickLine" presStyleLbl="alignNode1" presStyleIdx="2" presStyleCnt="9"/>
      <dgm:spPr/>
    </dgm:pt>
    <dgm:pt modelId="{0A4FEA3E-AAF0-404D-9E2F-2CE245757A50}" type="pres">
      <dgm:prSet presAssocID="{7DCFC07D-7756-4000-B87A-B52CE27F1C68}" presName="horz1" presStyleCnt="0"/>
      <dgm:spPr/>
    </dgm:pt>
    <dgm:pt modelId="{F915A328-AA2C-4902-A716-195095172DC7}" type="pres">
      <dgm:prSet presAssocID="{7DCFC07D-7756-4000-B87A-B52CE27F1C68}" presName="tx1" presStyleLbl="revTx" presStyleIdx="2" presStyleCnt="9"/>
      <dgm:spPr/>
    </dgm:pt>
    <dgm:pt modelId="{9F526344-FB6F-42F8-B6E2-7266B63A5396}" type="pres">
      <dgm:prSet presAssocID="{7DCFC07D-7756-4000-B87A-B52CE27F1C68}" presName="vert1" presStyleCnt="0"/>
      <dgm:spPr/>
    </dgm:pt>
    <dgm:pt modelId="{0D41A23A-2FF1-45DC-94E6-CC9078600A68}" type="pres">
      <dgm:prSet presAssocID="{3F30FA90-CACB-4899-BAC0-889C67858E0F}" presName="thickLine" presStyleLbl="alignNode1" presStyleIdx="3" presStyleCnt="9"/>
      <dgm:spPr/>
    </dgm:pt>
    <dgm:pt modelId="{C79A37FE-53D0-48BF-AC4E-3E9E5258E169}" type="pres">
      <dgm:prSet presAssocID="{3F30FA90-CACB-4899-BAC0-889C67858E0F}" presName="horz1" presStyleCnt="0"/>
      <dgm:spPr/>
    </dgm:pt>
    <dgm:pt modelId="{21FB3CB8-508D-474C-A96D-8271A8E0C11C}" type="pres">
      <dgm:prSet presAssocID="{3F30FA90-CACB-4899-BAC0-889C67858E0F}" presName="tx1" presStyleLbl="revTx" presStyleIdx="3" presStyleCnt="9"/>
      <dgm:spPr/>
    </dgm:pt>
    <dgm:pt modelId="{A834FC3C-5F40-43F6-B424-6A620F62E0BB}" type="pres">
      <dgm:prSet presAssocID="{3F30FA90-CACB-4899-BAC0-889C67858E0F}" presName="vert1" presStyleCnt="0"/>
      <dgm:spPr/>
    </dgm:pt>
    <dgm:pt modelId="{AC294399-8809-44A8-A77D-D002E1AE51F5}" type="pres">
      <dgm:prSet presAssocID="{B6DFA244-40C0-4119-B6F6-418BD6775E18}" presName="thickLine" presStyleLbl="alignNode1" presStyleIdx="4" presStyleCnt="9"/>
      <dgm:spPr/>
    </dgm:pt>
    <dgm:pt modelId="{7824C3EC-D75B-4C7E-A776-5828CC06CA6B}" type="pres">
      <dgm:prSet presAssocID="{B6DFA244-40C0-4119-B6F6-418BD6775E18}" presName="horz1" presStyleCnt="0"/>
      <dgm:spPr/>
    </dgm:pt>
    <dgm:pt modelId="{D86FD507-D34D-46E4-8543-7C58E16FD475}" type="pres">
      <dgm:prSet presAssocID="{B6DFA244-40C0-4119-B6F6-418BD6775E18}" presName="tx1" presStyleLbl="revTx" presStyleIdx="4" presStyleCnt="9"/>
      <dgm:spPr/>
    </dgm:pt>
    <dgm:pt modelId="{99D11A39-BB22-4F44-843B-150CF409DFFB}" type="pres">
      <dgm:prSet presAssocID="{B6DFA244-40C0-4119-B6F6-418BD6775E18}" presName="vert1" presStyleCnt="0"/>
      <dgm:spPr/>
    </dgm:pt>
    <dgm:pt modelId="{7B086B80-38C1-4D83-9FB7-CDAF958D34FB}" type="pres">
      <dgm:prSet presAssocID="{28CDC00D-B946-4D71-8B55-DF57255B1D4C}" presName="thickLine" presStyleLbl="alignNode1" presStyleIdx="5" presStyleCnt="9"/>
      <dgm:spPr/>
    </dgm:pt>
    <dgm:pt modelId="{ABDA73D1-E09C-4F54-8A9C-6DBC9767FFCA}" type="pres">
      <dgm:prSet presAssocID="{28CDC00D-B946-4D71-8B55-DF57255B1D4C}" presName="horz1" presStyleCnt="0"/>
      <dgm:spPr/>
    </dgm:pt>
    <dgm:pt modelId="{C8DF7515-5AA9-4B0F-9D2D-113DA2832067}" type="pres">
      <dgm:prSet presAssocID="{28CDC00D-B946-4D71-8B55-DF57255B1D4C}" presName="tx1" presStyleLbl="revTx" presStyleIdx="5" presStyleCnt="9"/>
      <dgm:spPr/>
    </dgm:pt>
    <dgm:pt modelId="{184046CA-C9BC-4CB8-B2EB-35C8A14E053B}" type="pres">
      <dgm:prSet presAssocID="{28CDC00D-B946-4D71-8B55-DF57255B1D4C}" presName="vert1" presStyleCnt="0"/>
      <dgm:spPr/>
    </dgm:pt>
    <dgm:pt modelId="{CACC5BCE-9F2B-44A0-B735-8A31D114C690}" type="pres">
      <dgm:prSet presAssocID="{FEEE47AC-7E29-46C2-94DD-D08278B57B9C}" presName="thickLine" presStyleLbl="alignNode1" presStyleIdx="6" presStyleCnt="9"/>
      <dgm:spPr/>
    </dgm:pt>
    <dgm:pt modelId="{EA01FF93-2E99-49B2-8C7A-0766D55DF76A}" type="pres">
      <dgm:prSet presAssocID="{FEEE47AC-7E29-46C2-94DD-D08278B57B9C}" presName="horz1" presStyleCnt="0"/>
      <dgm:spPr/>
    </dgm:pt>
    <dgm:pt modelId="{20611537-F7EC-49A8-BAF8-404A4C6B4CB0}" type="pres">
      <dgm:prSet presAssocID="{FEEE47AC-7E29-46C2-94DD-D08278B57B9C}" presName="tx1" presStyleLbl="revTx" presStyleIdx="6" presStyleCnt="9"/>
      <dgm:spPr/>
    </dgm:pt>
    <dgm:pt modelId="{8B1115B8-2DC6-46A8-837D-FA61A98E335E}" type="pres">
      <dgm:prSet presAssocID="{FEEE47AC-7E29-46C2-94DD-D08278B57B9C}" presName="vert1" presStyleCnt="0"/>
      <dgm:spPr/>
    </dgm:pt>
    <dgm:pt modelId="{757164DC-6134-4640-BC17-DA3D76AEB991}" type="pres">
      <dgm:prSet presAssocID="{955B2567-1199-446F-8373-66B455EAD348}" presName="thickLine" presStyleLbl="alignNode1" presStyleIdx="7" presStyleCnt="9"/>
      <dgm:spPr/>
    </dgm:pt>
    <dgm:pt modelId="{7B86E084-FE29-437B-A11C-CE12E39FC54D}" type="pres">
      <dgm:prSet presAssocID="{955B2567-1199-446F-8373-66B455EAD348}" presName="horz1" presStyleCnt="0"/>
      <dgm:spPr/>
    </dgm:pt>
    <dgm:pt modelId="{C2ED298B-CA7D-46B4-94C1-0683D2F18463}" type="pres">
      <dgm:prSet presAssocID="{955B2567-1199-446F-8373-66B455EAD348}" presName="tx1" presStyleLbl="revTx" presStyleIdx="7" presStyleCnt="9"/>
      <dgm:spPr/>
    </dgm:pt>
    <dgm:pt modelId="{9440BE2C-564C-4A5A-9B2B-29C621AD558A}" type="pres">
      <dgm:prSet presAssocID="{955B2567-1199-446F-8373-66B455EAD348}" presName="vert1" presStyleCnt="0"/>
      <dgm:spPr/>
    </dgm:pt>
    <dgm:pt modelId="{D0F76F4E-B41B-42EB-8B8E-A43718437176}" type="pres">
      <dgm:prSet presAssocID="{16363183-197B-4C64-A248-206AA8B65BD9}" presName="thickLine" presStyleLbl="alignNode1" presStyleIdx="8" presStyleCnt="9"/>
      <dgm:spPr/>
    </dgm:pt>
    <dgm:pt modelId="{0709D186-00B1-46F5-BDA6-8269942E7B72}" type="pres">
      <dgm:prSet presAssocID="{16363183-197B-4C64-A248-206AA8B65BD9}" presName="horz1" presStyleCnt="0"/>
      <dgm:spPr/>
    </dgm:pt>
    <dgm:pt modelId="{EB469F88-8123-4C97-958B-6A2B3ACA99CF}" type="pres">
      <dgm:prSet presAssocID="{16363183-197B-4C64-A248-206AA8B65BD9}" presName="tx1" presStyleLbl="revTx" presStyleIdx="8" presStyleCnt="9"/>
      <dgm:spPr/>
    </dgm:pt>
    <dgm:pt modelId="{AA88D056-8710-4E90-851C-5F3278BC40BF}" type="pres">
      <dgm:prSet presAssocID="{16363183-197B-4C64-A248-206AA8B65BD9}" presName="vert1" presStyleCnt="0"/>
      <dgm:spPr/>
    </dgm:pt>
  </dgm:ptLst>
  <dgm:cxnLst>
    <dgm:cxn modelId="{BEC4B929-83E8-4566-9317-3E53626FCAEE}" type="presOf" srcId="{3F30FA90-CACB-4899-BAC0-889C67858E0F}" destId="{21FB3CB8-508D-474C-A96D-8271A8E0C11C}" srcOrd="0" destOrd="0" presId="urn:microsoft.com/office/officeart/2008/layout/LinedList"/>
    <dgm:cxn modelId="{085CB23C-0608-4DFD-976E-CC925613C1CD}" srcId="{3E743F74-BF1A-478D-92EC-0610BA3BCFBD}" destId="{B15AAAE2-0CD6-4C69-8D79-012A1265963B}" srcOrd="1" destOrd="0" parTransId="{3606616C-6595-4798-AAAB-73E659153CC7}" sibTransId="{A5D84CC9-344A-4BC6-AA7B-D371A501A353}"/>
    <dgm:cxn modelId="{9DA27F3D-6F7A-40E2-977C-A6A48A85EA18}" type="presOf" srcId="{B15AAAE2-0CD6-4C69-8D79-012A1265963B}" destId="{AD446571-CC32-47C2-B382-AB8DDB60821C}" srcOrd="0" destOrd="0" presId="urn:microsoft.com/office/officeart/2008/layout/LinedList"/>
    <dgm:cxn modelId="{3345F864-8DA0-4595-B6DD-262DEEC52E18}" srcId="{3E743F74-BF1A-478D-92EC-0610BA3BCFBD}" destId="{16363183-197B-4C64-A248-206AA8B65BD9}" srcOrd="8" destOrd="0" parTransId="{DAC653D7-5235-4ACC-81B4-259963F958FA}" sibTransId="{B12DB746-CF9D-4EF6-B700-6076226269CC}"/>
    <dgm:cxn modelId="{4C93CA4A-214A-4822-B1BE-54E705652E59}" srcId="{3E743F74-BF1A-478D-92EC-0610BA3BCFBD}" destId="{955B2567-1199-446F-8373-66B455EAD348}" srcOrd="7" destOrd="0" parTransId="{CC839FD4-0ECE-4933-BCD0-C0F0A1B04AE7}" sibTransId="{7D6BE5B5-5E27-4AB5-A86C-28A4CD118D09}"/>
    <dgm:cxn modelId="{CBA5716B-BDC0-47D6-8325-856E7EC48A2D}" srcId="{3E743F74-BF1A-478D-92EC-0610BA3BCFBD}" destId="{3F30FA90-CACB-4899-BAC0-889C67858E0F}" srcOrd="3" destOrd="0" parTransId="{7116235E-2AF0-4587-AC75-1819AE1F6509}" sibTransId="{B19A6EF4-8834-4442-9E46-F2CD902D8B04}"/>
    <dgm:cxn modelId="{75DD667A-13E6-40F2-A954-239F5A458F16}" type="presOf" srcId="{28CDC00D-B946-4D71-8B55-DF57255B1D4C}" destId="{C8DF7515-5AA9-4B0F-9D2D-113DA2832067}" srcOrd="0" destOrd="0" presId="urn:microsoft.com/office/officeart/2008/layout/LinedList"/>
    <dgm:cxn modelId="{82C8775A-3C0F-41ED-9046-EC2BC42FBF25}" type="presOf" srcId="{B6DFA244-40C0-4119-B6F6-418BD6775E18}" destId="{D86FD507-D34D-46E4-8543-7C58E16FD475}" srcOrd="0" destOrd="0" presId="urn:microsoft.com/office/officeart/2008/layout/LinedList"/>
    <dgm:cxn modelId="{F3A99B84-304C-4B21-B032-0641BF54D006}" type="presOf" srcId="{01FDA8E4-A505-4296-9D27-4BFAD5017E8C}" destId="{4D44BFD5-557C-4579-8588-9540A596C23E}" srcOrd="0" destOrd="0" presId="urn:microsoft.com/office/officeart/2008/layout/LinedList"/>
    <dgm:cxn modelId="{2B1DC18F-7E6A-4DE2-BBA3-3CF22B53CBFF}" srcId="{3E743F74-BF1A-478D-92EC-0610BA3BCFBD}" destId="{28CDC00D-B946-4D71-8B55-DF57255B1D4C}" srcOrd="5" destOrd="0" parTransId="{A64003BA-7AE2-45E0-BB5E-2B758C14092F}" sibTransId="{DAC2E599-B636-4EAB-BC4B-C13A10B6EB6F}"/>
    <dgm:cxn modelId="{598E7C94-59C3-4129-AA38-9AC057C5D787}" type="presOf" srcId="{955B2567-1199-446F-8373-66B455EAD348}" destId="{C2ED298B-CA7D-46B4-94C1-0683D2F18463}" srcOrd="0" destOrd="0" presId="urn:microsoft.com/office/officeart/2008/layout/LinedList"/>
    <dgm:cxn modelId="{AFD81DA6-17BE-4A0E-8539-194CEC44D4DA}" type="presOf" srcId="{16363183-197B-4C64-A248-206AA8B65BD9}" destId="{EB469F88-8123-4C97-958B-6A2B3ACA99CF}" srcOrd="0" destOrd="0" presId="urn:microsoft.com/office/officeart/2008/layout/LinedList"/>
    <dgm:cxn modelId="{290402CC-0E5D-47E8-97EA-0058BED89BF7}" srcId="{3E743F74-BF1A-478D-92EC-0610BA3BCFBD}" destId="{7DCFC07D-7756-4000-B87A-B52CE27F1C68}" srcOrd="2" destOrd="0" parTransId="{286CF6A2-32F0-4442-80E5-543892D667EA}" sibTransId="{D730DF53-773B-4717-8C1A-4E0DCE22930E}"/>
    <dgm:cxn modelId="{8A7BF2D3-5C03-485E-AE4E-F8D09623215E}" srcId="{3E743F74-BF1A-478D-92EC-0610BA3BCFBD}" destId="{FEEE47AC-7E29-46C2-94DD-D08278B57B9C}" srcOrd="6" destOrd="0" parTransId="{3B0E46E3-21BB-4271-B7BA-64FAA4886B8D}" sibTransId="{0A263178-6F57-41EC-A507-C6568C9116B8}"/>
    <dgm:cxn modelId="{BBC12ED4-FD72-48DF-8D78-8457E0004083}" type="presOf" srcId="{3E743F74-BF1A-478D-92EC-0610BA3BCFBD}" destId="{FC79AF16-1307-41DA-B49B-B53422570581}" srcOrd="0" destOrd="0" presId="urn:microsoft.com/office/officeart/2008/layout/LinedList"/>
    <dgm:cxn modelId="{298971D7-655C-453D-80D9-3A22FF3122AB}" srcId="{3E743F74-BF1A-478D-92EC-0610BA3BCFBD}" destId="{B6DFA244-40C0-4119-B6F6-418BD6775E18}" srcOrd="4" destOrd="0" parTransId="{A2C605A4-0615-48B0-9C98-C488D45DF82D}" sibTransId="{4C9A659B-28FC-40D6-8523-3A04FC6599DC}"/>
    <dgm:cxn modelId="{3746A6F5-1AAF-4519-A42B-8DD62EAF3FAA}" srcId="{3E743F74-BF1A-478D-92EC-0610BA3BCFBD}" destId="{01FDA8E4-A505-4296-9D27-4BFAD5017E8C}" srcOrd="0" destOrd="0" parTransId="{B3AA7DDD-31B6-4C6F-A8E6-7ADBD697C9F2}" sibTransId="{B103C190-E1B1-404C-8D67-B655E1D540FE}"/>
    <dgm:cxn modelId="{CD7B96F8-3920-44E1-ABFB-74AD26EA9B46}" type="presOf" srcId="{FEEE47AC-7E29-46C2-94DD-D08278B57B9C}" destId="{20611537-F7EC-49A8-BAF8-404A4C6B4CB0}" srcOrd="0" destOrd="0" presId="urn:microsoft.com/office/officeart/2008/layout/LinedList"/>
    <dgm:cxn modelId="{CD3504FC-6FB8-4D12-987E-25696328789A}" type="presOf" srcId="{7DCFC07D-7756-4000-B87A-B52CE27F1C68}" destId="{F915A328-AA2C-4902-A716-195095172DC7}" srcOrd="0" destOrd="0" presId="urn:microsoft.com/office/officeart/2008/layout/LinedList"/>
    <dgm:cxn modelId="{66806A8C-DEB8-4C0B-AA2A-CF1D6A4243FD}" type="presParOf" srcId="{FC79AF16-1307-41DA-B49B-B53422570581}" destId="{D0922EB1-8549-4ADF-B265-3356C7EA4405}" srcOrd="0" destOrd="0" presId="urn:microsoft.com/office/officeart/2008/layout/LinedList"/>
    <dgm:cxn modelId="{A5D4AD66-4E71-4376-85E5-561888EBDFF9}" type="presParOf" srcId="{FC79AF16-1307-41DA-B49B-B53422570581}" destId="{435A23CC-1909-47B2-8603-C5528B926CB6}" srcOrd="1" destOrd="0" presId="urn:microsoft.com/office/officeart/2008/layout/LinedList"/>
    <dgm:cxn modelId="{55BA2912-F1A9-441D-B4B7-8A45366FF6CC}" type="presParOf" srcId="{435A23CC-1909-47B2-8603-C5528B926CB6}" destId="{4D44BFD5-557C-4579-8588-9540A596C23E}" srcOrd="0" destOrd="0" presId="urn:microsoft.com/office/officeart/2008/layout/LinedList"/>
    <dgm:cxn modelId="{EAB5DB6E-D240-4872-B64F-07D1B9F99131}" type="presParOf" srcId="{435A23CC-1909-47B2-8603-C5528B926CB6}" destId="{DE12A0C7-5D74-484C-A96C-63CDEF72EDF9}" srcOrd="1" destOrd="0" presId="urn:microsoft.com/office/officeart/2008/layout/LinedList"/>
    <dgm:cxn modelId="{9D0FD705-B451-4829-B6E4-C2116160B913}" type="presParOf" srcId="{FC79AF16-1307-41DA-B49B-B53422570581}" destId="{0F83733F-905C-4F7C-81DA-40BC2D07AD58}" srcOrd="2" destOrd="0" presId="urn:microsoft.com/office/officeart/2008/layout/LinedList"/>
    <dgm:cxn modelId="{2BDD30B3-3640-4765-B573-C97EE71F33A4}" type="presParOf" srcId="{FC79AF16-1307-41DA-B49B-B53422570581}" destId="{DB9BB73F-81CD-4C24-8498-717A31DF465A}" srcOrd="3" destOrd="0" presId="urn:microsoft.com/office/officeart/2008/layout/LinedList"/>
    <dgm:cxn modelId="{B696DB07-9302-4DC2-B1D3-128E82792138}" type="presParOf" srcId="{DB9BB73F-81CD-4C24-8498-717A31DF465A}" destId="{AD446571-CC32-47C2-B382-AB8DDB60821C}" srcOrd="0" destOrd="0" presId="urn:microsoft.com/office/officeart/2008/layout/LinedList"/>
    <dgm:cxn modelId="{97D0734F-0B47-4A43-BE75-4091B3385843}" type="presParOf" srcId="{DB9BB73F-81CD-4C24-8498-717A31DF465A}" destId="{D350E755-D749-47F3-8ACB-3B9FB1289DC0}" srcOrd="1" destOrd="0" presId="urn:microsoft.com/office/officeart/2008/layout/LinedList"/>
    <dgm:cxn modelId="{7B443FC6-DD59-413D-9E44-3227B2D25E74}" type="presParOf" srcId="{FC79AF16-1307-41DA-B49B-B53422570581}" destId="{883617DB-EEFB-4F4F-865F-8EFB103A4251}" srcOrd="4" destOrd="0" presId="urn:microsoft.com/office/officeart/2008/layout/LinedList"/>
    <dgm:cxn modelId="{33E998F7-6336-4B07-9A4C-4717187D0F59}" type="presParOf" srcId="{FC79AF16-1307-41DA-B49B-B53422570581}" destId="{0A4FEA3E-AAF0-404D-9E2F-2CE245757A50}" srcOrd="5" destOrd="0" presId="urn:microsoft.com/office/officeart/2008/layout/LinedList"/>
    <dgm:cxn modelId="{EBC18C55-CB79-4E7B-A2C7-9423EA8BC2B6}" type="presParOf" srcId="{0A4FEA3E-AAF0-404D-9E2F-2CE245757A50}" destId="{F915A328-AA2C-4902-A716-195095172DC7}" srcOrd="0" destOrd="0" presId="urn:microsoft.com/office/officeart/2008/layout/LinedList"/>
    <dgm:cxn modelId="{A61DE60A-B3B6-4AA9-87C0-39E03C1FABE7}" type="presParOf" srcId="{0A4FEA3E-AAF0-404D-9E2F-2CE245757A50}" destId="{9F526344-FB6F-42F8-B6E2-7266B63A5396}" srcOrd="1" destOrd="0" presId="urn:microsoft.com/office/officeart/2008/layout/LinedList"/>
    <dgm:cxn modelId="{7D8D9F9B-0D7E-4CED-AA86-463C5BAFF0D6}" type="presParOf" srcId="{FC79AF16-1307-41DA-B49B-B53422570581}" destId="{0D41A23A-2FF1-45DC-94E6-CC9078600A68}" srcOrd="6" destOrd="0" presId="urn:microsoft.com/office/officeart/2008/layout/LinedList"/>
    <dgm:cxn modelId="{F719A39B-ECF5-4A48-A405-2493309B303C}" type="presParOf" srcId="{FC79AF16-1307-41DA-B49B-B53422570581}" destId="{C79A37FE-53D0-48BF-AC4E-3E9E5258E169}" srcOrd="7" destOrd="0" presId="urn:microsoft.com/office/officeart/2008/layout/LinedList"/>
    <dgm:cxn modelId="{BEEA511F-DD46-4795-B52D-218F1CB7292F}" type="presParOf" srcId="{C79A37FE-53D0-48BF-AC4E-3E9E5258E169}" destId="{21FB3CB8-508D-474C-A96D-8271A8E0C11C}" srcOrd="0" destOrd="0" presId="urn:microsoft.com/office/officeart/2008/layout/LinedList"/>
    <dgm:cxn modelId="{90620291-C829-498B-976B-3F6751AF169F}" type="presParOf" srcId="{C79A37FE-53D0-48BF-AC4E-3E9E5258E169}" destId="{A834FC3C-5F40-43F6-B424-6A620F62E0BB}" srcOrd="1" destOrd="0" presId="urn:microsoft.com/office/officeart/2008/layout/LinedList"/>
    <dgm:cxn modelId="{471848DA-0998-4C0F-B8FE-7593DC5E128B}" type="presParOf" srcId="{FC79AF16-1307-41DA-B49B-B53422570581}" destId="{AC294399-8809-44A8-A77D-D002E1AE51F5}" srcOrd="8" destOrd="0" presId="urn:microsoft.com/office/officeart/2008/layout/LinedList"/>
    <dgm:cxn modelId="{07C68CB2-8E7F-4DFD-90C8-BE458C7B85BB}" type="presParOf" srcId="{FC79AF16-1307-41DA-B49B-B53422570581}" destId="{7824C3EC-D75B-4C7E-A776-5828CC06CA6B}" srcOrd="9" destOrd="0" presId="urn:microsoft.com/office/officeart/2008/layout/LinedList"/>
    <dgm:cxn modelId="{1AEBC76C-1566-4A97-9A9F-18D67414B770}" type="presParOf" srcId="{7824C3EC-D75B-4C7E-A776-5828CC06CA6B}" destId="{D86FD507-D34D-46E4-8543-7C58E16FD475}" srcOrd="0" destOrd="0" presId="urn:microsoft.com/office/officeart/2008/layout/LinedList"/>
    <dgm:cxn modelId="{BEF73A75-36A7-4014-888B-2AB9F5EB47EC}" type="presParOf" srcId="{7824C3EC-D75B-4C7E-A776-5828CC06CA6B}" destId="{99D11A39-BB22-4F44-843B-150CF409DFFB}" srcOrd="1" destOrd="0" presId="urn:microsoft.com/office/officeart/2008/layout/LinedList"/>
    <dgm:cxn modelId="{3F7F3D2D-FD54-4D65-AE20-79CCDB2A2D42}" type="presParOf" srcId="{FC79AF16-1307-41DA-B49B-B53422570581}" destId="{7B086B80-38C1-4D83-9FB7-CDAF958D34FB}" srcOrd="10" destOrd="0" presId="urn:microsoft.com/office/officeart/2008/layout/LinedList"/>
    <dgm:cxn modelId="{5F12810C-410D-4241-842B-765FA2F780E6}" type="presParOf" srcId="{FC79AF16-1307-41DA-B49B-B53422570581}" destId="{ABDA73D1-E09C-4F54-8A9C-6DBC9767FFCA}" srcOrd="11" destOrd="0" presId="urn:microsoft.com/office/officeart/2008/layout/LinedList"/>
    <dgm:cxn modelId="{B3DDA81C-A046-4E19-ACEC-803EE6C52043}" type="presParOf" srcId="{ABDA73D1-E09C-4F54-8A9C-6DBC9767FFCA}" destId="{C8DF7515-5AA9-4B0F-9D2D-113DA2832067}" srcOrd="0" destOrd="0" presId="urn:microsoft.com/office/officeart/2008/layout/LinedList"/>
    <dgm:cxn modelId="{744D4C09-4ABE-4997-A6B7-D7ECCEF1021D}" type="presParOf" srcId="{ABDA73D1-E09C-4F54-8A9C-6DBC9767FFCA}" destId="{184046CA-C9BC-4CB8-B2EB-35C8A14E053B}" srcOrd="1" destOrd="0" presId="urn:microsoft.com/office/officeart/2008/layout/LinedList"/>
    <dgm:cxn modelId="{1D72C659-DE6A-4646-87F8-6758DF4B7278}" type="presParOf" srcId="{FC79AF16-1307-41DA-B49B-B53422570581}" destId="{CACC5BCE-9F2B-44A0-B735-8A31D114C690}" srcOrd="12" destOrd="0" presId="urn:microsoft.com/office/officeart/2008/layout/LinedList"/>
    <dgm:cxn modelId="{1E32C017-1573-44A4-9E9F-16A11F9F63DC}" type="presParOf" srcId="{FC79AF16-1307-41DA-B49B-B53422570581}" destId="{EA01FF93-2E99-49B2-8C7A-0766D55DF76A}" srcOrd="13" destOrd="0" presId="urn:microsoft.com/office/officeart/2008/layout/LinedList"/>
    <dgm:cxn modelId="{0AA2BE5E-BD6D-48A7-A4EF-9414B5E804A0}" type="presParOf" srcId="{EA01FF93-2E99-49B2-8C7A-0766D55DF76A}" destId="{20611537-F7EC-49A8-BAF8-404A4C6B4CB0}" srcOrd="0" destOrd="0" presId="urn:microsoft.com/office/officeart/2008/layout/LinedList"/>
    <dgm:cxn modelId="{068DD687-6EB5-4BF7-9AC2-D378E6D2FD6E}" type="presParOf" srcId="{EA01FF93-2E99-49B2-8C7A-0766D55DF76A}" destId="{8B1115B8-2DC6-46A8-837D-FA61A98E335E}" srcOrd="1" destOrd="0" presId="urn:microsoft.com/office/officeart/2008/layout/LinedList"/>
    <dgm:cxn modelId="{98E12785-DED5-4A29-BF9D-8DD2E0F98AC7}" type="presParOf" srcId="{FC79AF16-1307-41DA-B49B-B53422570581}" destId="{757164DC-6134-4640-BC17-DA3D76AEB991}" srcOrd="14" destOrd="0" presId="urn:microsoft.com/office/officeart/2008/layout/LinedList"/>
    <dgm:cxn modelId="{2CDAB242-C12A-4A04-8501-9113D032E36A}" type="presParOf" srcId="{FC79AF16-1307-41DA-B49B-B53422570581}" destId="{7B86E084-FE29-437B-A11C-CE12E39FC54D}" srcOrd="15" destOrd="0" presId="urn:microsoft.com/office/officeart/2008/layout/LinedList"/>
    <dgm:cxn modelId="{88EF357C-027A-4542-A3BD-9A7471922E2E}" type="presParOf" srcId="{7B86E084-FE29-437B-A11C-CE12E39FC54D}" destId="{C2ED298B-CA7D-46B4-94C1-0683D2F18463}" srcOrd="0" destOrd="0" presId="urn:microsoft.com/office/officeart/2008/layout/LinedList"/>
    <dgm:cxn modelId="{985C8C27-8027-4FB9-A397-D569E4BBF8B6}" type="presParOf" srcId="{7B86E084-FE29-437B-A11C-CE12E39FC54D}" destId="{9440BE2C-564C-4A5A-9B2B-29C621AD558A}" srcOrd="1" destOrd="0" presId="urn:microsoft.com/office/officeart/2008/layout/LinedList"/>
    <dgm:cxn modelId="{5B35CE05-CB70-46C7-86C7-7295A634624C}" type="presParOf" srcId="{FC79AF16-1307-41DA-B49B-B53422570581}" destId="{D0F76F4E-B41B-42EB-8B8E-A43718437176}" srcOrd="16" destOrd="0" presId="urn:microsoft.com/office/officeart/2008/layout/LinedList"/>
    <dgm:cxn modelId="{97D48DA7-AF5B-4642-AC5D-DA6349F2160E}" type="presParOf" srcId="{FC79AF16-1307-41DA-B49B-B53422570581}" destId="{0709D186-00B1-46F5-BDA6-8269942E7B72}" srcOrd="17" destOrd="0" presId="urn:microsoft.com/office/officeart/2008/layout/LinedList"/>
    <dgm:cxn modelId="{6972F9FC-43E2-4296-9251-7FAC866F19EA}" type="presParOf" srcId="{0709D186-00B1-46F5-BDA6-8269942E7B72}" destId="{EB469F88-8123-4C97-958B-6A2B3ACA99CF}" srcOrd="0" destOrd="0" presId="urn:microsoft.com/office/officeart/2008/layout/LinedList"/>
    <dgm:cxn modelId="{6B486E6E-1F2E-4A0D-B70B-4E48BF3565EF}" type="presParOf" srcId="{0709D186-00B1-46F5-BDA6-8269942E7B72}" destId="{AA88D056-8710-4E90-851C-5F3278BC40B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22EB1-8549-4ADF-B265-3356C7EA4405}">
      <dsp:nvSpPr>
        <dsp:cNvPr id="0" name=""/>
        <dsp:cNvSpPr/>
      </dsp:nvSpPr>
      <dsp:spPr>
        <a:xfrm>
          <a:off x="0" y="541"/>
          <a:ext cx="5821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44BFD5-557C-4579-8588-9540A596C23E}">
      <dsp:nvSpPr>
        <dsp:cNvPr id="0" name=""/>
        <dsp:cNvSpPr/>
      </dsp:nvSpPr>
      <dsp:spPr>
        <a:xfrm>
          <a:off x="0" y="541"/>
          <a:ext cx="5821680" cy="493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Aptos" panose="020B0004020202020204" pitchFamily="34" charset="0"/>
            </a:rPr>
            <a:t>Introduction</a:t>
          </a:r>
          <a:endParaRPr lang="en-US" sz="2200" kern="1200" dirty="0">
            <a:latin typeface="Aptos" panose="020B0004020202020204" pitchFamily="34" charset="0"/>
          </a:endParaRPr>
        </a:p>
      </dsp:txBody>
      <dsp:txXfrm>
        <a:off x="0" y="541"/>
        <a:ext cx="5821680" cy="493204"/>
      </dsp:txXfrm>
    </dsp:sp>
    <dsp:sp modelId="{0F83733F-905C-4F7C-81DA-40BC2D07AD58}">
      <dsp:nvSpPr>
        <dsp:cNvPr id="0" name=""/>
        <dsp:cNvSpPr/>
      </dsp:nvSpPr>
      <dsp:spPr>
        <a:xfrm>
          <a:off x="0" y="493746"/>
          <a:ext cx="5821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46571-CC32-47C2-B382-AB8DDB60821C}">
      <dsp:nvSpPr>
        <dsp:cNvPr id="0" name=""/>
        <dsp:cNvSpPr/>
      </dsp:nvSpPr>
      <dsp:spPr>
        <a:xfrm>
          <a:off x="0" y="493746"/>
          <a:ext cx="5821680" cy="493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Aptos" panose="020B0004020202020204" pitchFamily="34" charset="0"/>
            </a:rPr>
            <a:t>Market Research Questionnaire</a:t>
          </a:r>
          <a:endParaRPr lang="en-US" sz="2200" kern="1200" dirty="0">
            <a:latin typeface="Aptos" panose="020B0004020202020204" pitchFamily="34" charset="0"/>
          </a:endParaRPr>
        </a:p>
      </dsp:txBody>
      <dsp:txXfrm>
        <a:off x="0" y="493746"/>
        <a:ext cx="5821680" cy="493204"/>
      </dsp:txXfrm>
    </dsp:sp>
    <dsp:sp modelId="{883617DB-EEFB-4F4F-865F-8EFB103A4251}">
      <dsp:nvSpPr>
        <dsp:cNvPr id="0" name=""/>
        <dsp:cNvSpPr/>
      </dsp:nvSpPr>
      <dsp:spPr>
        <a:xfrm>
          <a:off x="0" y="986950"/>
          <a:ext cx="5821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15A328-AA2C-4902-A716-195095172DC7}">
      <dsp:nvSpPr>
        <dsp:cNvPr id="0" name=""/>
        <dsp:cNvSpPr/>
      </dsp:nvSpPr>
      <dsp:spPr>
        <a:xfrm>
          <a:off x="0" y="986950"/>
          <a:ext cx="5821680" cy="493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Aptos" panose="020B0004020202020204" pitchFamily="34" charset="0"/>
            </a:rPr>
            <a:t>Data Analysis and Key Findings</a:t>
          </a:r>
          <a:endParaRPr lang="en-US" sz="2200" kern="1200" dirty="0">
            <a:latin typeface="Aptos" panose="020B0004020202020204" pitchFamily="34" charset="0"/>
          </a:endParaRPr>
        </a:p>
      </dsp:txBody>
      <dsp:txXfrm>
        <a:off x="0" y="986950"/>
        <a:ext cx="5821680" cy="493204"/>
      </dsp:txXfrm>
    </dsp:sp>
    <dsp:sp modelId="{0D41A23A-2FF1-45DC-94E6-CC9078600A68}">
      <dsp:nvSpPr>
        <dsp:cNvPr id="0" name=""/>
        <dsp:cNvSpPr/>
      </dsp:nvSpPr>
      <dsp:spPr>
        <a:xfrm>
          <a:off x="0" y="1480154"/>
          <a:ext cx="5821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FB3CB8-508D-474C-A96D-8271A8E0C11C}">
      <dsp:nvSpPr>
        <dsp:cNvPr id="0" name=""/>
        <dsp:cNvSpPr/>
      </dsp:nvSpPr>
      <dsp:spPr>
        <a:xfrm>
          <a:off x="0" y="1480154"/>
          <a:ext cx="5821680" cy="493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Aptos" panose="020B0004020202020204" pitchFamily="34" charset="0"/>
            </a:rPr>
            <a:t>Website Design</a:t>
          </a:r>
          <a:endParaRPr lang="en-US" sz="2200" kern="1200" dirty="0">
            <a:latin typeface="Aptos" panose="020B0004020202020204" pitchFamily="34" charset="0"/>
          </a:endParaRPr>
        </a:p>
      </dsp:txBody>
      <dsp:txXfrm>
        <a:off x="0" y="1480154"/>
        <a:ext cx="5821680" cy="493204"/>
      </dsp:txXfrm>
    </dsp:sp>
    <dsp:sp modelId="{AC294399-8809-44A8-A77D-D002E1AE51F5}">
      <dsp:nvSpPr>
        <dsp:cNvPr id="0" name=""/>
        <dsp:cNvSpPr/>
      </dsp:nvSpPr>
      <dsp:spPr>
        <a:xfrm>
          <a:off x="0" y="1973358"/>
          <a:ext cx="5821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FD507-D34D-46E4-8543-7C58E16FD475}">
      <dsp:nvSpPr>
        <dsp:cNvPr id="0" name=""/>
        <dsp:cNvSpPr/>
      </dsp:nvSpPr>
      <dsp:spPr>
        <a:xfrm>
          <a:off x="0" y="1973358"/>
          <a:ext cx="5821680" cy="493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Aptos" panose="020B0004020202020204" pitchFamily="34" charset="0"/>
            </a:rPr>
            <a:t>Marketing Materials</a:t>
          </a:r>
          <a:endParaRPr lang="en-US" sz="2200" kern="1200" dirty="0">
            <a:latin typeface="Aptos" panose="020B0004020202020204" pitchFamily="34" charset="0"/>
          </a:endParaRPr>
        </a:p>
      </dsp:txBody>
      <dsp:txXfrm>
        <a:off x="0" y="1973358"/>
        <a:ext cx="5821680" cy="493204"/>
      </dsp:txXfrm>
    </dsp:sp>
    <dsp:sp modelId="{7B086B80-38C1-4D83-9FB7-CDAF958D34FB}">
      <dsp:nvSpPr>
        <dsp:cNvPr id="0" name=""/>
        <dsp:cNvSpPr/>
      </dsp:nvSpPr>
      <dsp:spPr>
        <a:xfrm>
          <a:off x="0" y="2466562"/>
          <a:ext cx="5821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DF7515-5AA9-4B0F-9D2D-113DA2832067}">
      <dsp:nvSpPr>
        <dsp:cNvPr id="0" name=""/>
        <dsp:cNvSpPr/>
      </dsp:nvSpPr>
      <dsp:spPr>
        <a:xfrm>
          <a:off x="0" y="2466562"/>
          <a:ext cx="5821680" cy="493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Aptos" panose="020B0004020202020204" pitchFamily="34" charset="0"/>
            </a:rPr>
            <a:t>Video Advertisement</a:t>
          </a:r>
          <a:endParaRPr lang="en-US" sz="2200" kern="1200" dirty="0">
            <a:latin typeface="Aptos" panose="020B0004020202020204" pitchFamily="34" charset="0"/>
          </a:endParaRPr>
        </a:p>
      </dsp:txBody>
      <dsp:txXfrm>
        <a:off x="0" y="2466562"/>
        <a:ext cx="5821680" cy="493204"/>
      </dsp:txXfrm>
    </dsp:sp>
    <dsp:sp modelId="{CACC5BCE-9F2B-44A0-B735-8A31D114C690}">
      <dsp:nvSpPr>
        <dsp:cNvPr id="0" name=""/>
        <dsp:cNvSpPr/>
      </dsp:nvSpPr>
      <dsp:spPr>
        <a:xfrm>
          <a:off x="0" y="2959766"/>
          <a:ext cx="5821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611537-F7EC-49A8-BAF8-404A4C6B4CB0}">
      <dsp:nvSpPr>
        <dsp:cNvPr id="0" name=""/>
        <dsp:cNvSpPr/>
      </dsp:nvSpPr>
      <dsp:spPr>
        <a:xfrm>
          <a:off x="0" y="2959766"/>
          <a:ext cx="5821680" cy="493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Aptos" panose="020B0004020202020204" pitchFamily="34" charset="0"/>
            </a:rPr>
            <a:t>Reflection and Learning</a:t>
          </a:r>
          <a:endParaRPr lang="en-US" sz="2200" kern="1200" dirty="0">
            <a:latin typeface="Aptos" panose="020B0004020202020204" pitchFamily="34" charset="0"/>
          </a:endParaRPr>
        </a:p>
      </dsp:txBody>
      <dsp:txXfrm>
        <a:off x="0" y="2959766"/>
        <a:ext cx="5821680" cy="493204"/>
      </dsp:txXfrm>
    </dsp:sp>
    <dsp:sp modelId="{757164DC-6134-4640-BC17-DA3D76AEB991}">
      <dsp:nvSpPr>
        <dsp:cNvPr id="0" name=""/>
        <dsp:cNvSpPr/>
      </dsp:nvSpPr>
      <dsp:spPr>
        <a:xfrm>
          <a:off x="0" y="3452970"/>
          <a:ext cx="5821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ED298B-CA7D-46B4-94C1-0683D2F18463}">
      <dsp:nvSpPr>
        <dsp:cNvPr id="0" name=""/>
        <dsp:cNvSpPr/>
      </dsp:nvSpPr>
      <dsp:spPr>
        <a:xfrm>
          <a:off x="0" y="3452970"/>
          <a:ext cx="5821680" cy="493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Aptos" panose="020B0004020202020204" pitchFamily="34" charset="0"/>
            </a:rPr>
            <a:t>Conclusion</a:t>
          </a:r>
          <a:endParaRPr lang="en-US" sz="2200" kern="1200" dirty="0">
            <a:latin typeface="Aptos" panose="020B0004020202020204" pitchFamily="34" charset="0"/>
          </a:endParaRPr>
        </a:p>
      </dsp:txBody>
      <dsp:txXfrm>
        <a:off x="0" y="3452970"/>
        <a:ext cx="5821680" cy="493204"/>
      </dsp:txXfrm>
    </dsp:sp>
    <dsp:sp modelId="{D0F76F4E-B41B-42EB-8B8E-A43718437176}">
      <dsp:nvSpPr>
        <dsp:cNvPr id="0" name=""/>
        <dsp:cNvSpPr/>
      </dsp:nvSpPr>
      <dsp:spPr>
        <a:xfrm>
          <a:off x="0" y="3946174"/>
          <a:ext cx="5821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469F88-8123-4C97-958B-6A2B3ACA99CF}">
      <dsp:nvSpPr>
        <dsp:cNvPr id="0" name=""/>
        <dsp:cNvSpPr/>
      </dsp:nvSpPr>
      <dsp:spPr>
        <a:xfrm>
          <a:off x="0" y="3946174"/>
          <a:ext cx="5821680" cy="493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Aptos" panose="020B0004020202020204" pitchFamily="34" charset="0"/>
            </a:rPr>
            <a:t>References</a:t>
          </a:r>
          <a:endParaRPr lang="en-US" sz="2200" kern="1200" dirty="0">
            <a:latin typeface="Aptos" panose="020B0004020202020204" pitchFamily="34" charset="0"/>
          </a:endParaRPr>
        </a:p>
      </dsp:txBody>
      <dsp:txXfrm>
        <a:off x="0" y="3946174"/>
        <a:ext cx="5821680" cy="493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B8B032-4E7A-4A25-9B52-8BB3E9CB1D1A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B5A89E-2791-4668-B0B6-1A5918F69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1611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B5A89E-2791-4668-B0B6-1A5918F69E7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978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109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147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248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537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277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65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161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132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721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287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893260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8330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28865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2522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3608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871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543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  <p:sldLayoutId id="2147483833" r:id="rId12"/>
    <p:sldLayoutId id="2147483834" r:id="rId13"/>
    <p:sldLayoutId id="2147483835" r:id="rId14"/>
    <p:sldLayoutId id="2147483836" r:id="rId15"/>
    <p:sldLayoutId id="214748383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uowtsd-my.sharepoint.com/:v:/g/personal/2435195_student_uwtsd_ac_uk/IQCNW9Cze4w-Ra8KTX9jhgVWAbaQ_0XZBLFDLEsJssiRTvo?email=gareth.hughes%40uwtsd.ac.uk&amp;e=N7TgW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8" name="Group 77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64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7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Content Placeholder 3" descr="university-of-wales-trinity-saint-david-logo-vector | ESRC ...">
            <a:extLst>
              <a:ext uri="{FF2B5EF4-FFF2-40B4-BE49-F238E27FC236}">
                <a16:creationId xmlns:a16="http://schemas.microsoft.com/office/drawing/2014/main" id="{29153860-3E69-4B89-E7FF-1B4CE7DD01A5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899231" y="228600"/>
            <a:ext cx="3256344" cy="1170426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E42571-DC56-FCC1-B6D9-979CCD9196F2}"/>
              </a:ext>
            </a:extLst>
          </p:cNvPr>
          <p:cNvSpPr txBox="1"/>
          <p:nvPr/>
        </p:nvSpPr>
        <p:spPr>
          <a:xfrm>
            <a:off x="3795137" y="1768543"/>
            <a:ext cx="8268255" cy="39448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5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Name: </a:t>
            </a:r>
            <a:r>
              <a:rPr lang="en-GB" sz="2000" dirty="0">
                <a:latin typeface="Aptos" panose="020B0004020202020204" pitchFamily="34" charset="0"/>
              </a:rPr>
              <a:t>Digital Skills for Personal and Professional Growth</a:t>
            </a:r>
            <a:endParaRPr lang="en-GB" sz="2000" kern="15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Code:</a:t>
            </a:r>
            <a:r>
              <a:rPr lang="en-GB" sz="200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latin typeface="Aptos" panose="020B0004020202020204" pitchFamily="34" charset="0"/>
              </a:rPr>
              <a:t>BMSW4008</a:t>
            </a:r>
            <a:endParaRPr lang="en-GB" sz="2000" kern="15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Assignment Name</a:t>
            </a:r>
            <a:r>
              <a:rPr lang="en-GB" sz="200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Market Research questionaries, Marketing Materials 					and Video Advertisement.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Name: </a:t>
            </a:r>
            <a:r>
              <a:rPr lang="en-GB" sz="200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Devi Raju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Number: </a:t>
            </a:r>
            <a:r>
              <a:rPr lang="en-GB" sz="200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2435195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Lecturer: </a:t>
            </a:r>
            <a:r>
              <a:rPr lang="en-GB" sz="200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Dr. Gareth Hughes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Deadline: </a:t>
            </a:r>
            <a:r>
              <a:rPr lang="en-GB" sz="2000" kern="15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16.03.26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15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6028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2B9C5-4AAD-AD7F-85B8-45F09E880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401" y="624110"/>
            <a:ext cx="9574212" cy="1280890"/>
          </a:xfrm>
        </p:spPr>
        <p:txBody>
          <a:bodyPr>
            <a:normAutofit/>
          </a:bodyPr>
          <a:lstStyle/>
          <a:p>
            <a:r>
              <a:rPr lang="en-GB" b="1" dirty="0">
                <a:latin typeface="Aptos" panose="020B0004020202020204" pitchFamily="34" charset="0"/>
              </a:rPr>
              <a:t>Contents: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AFB465F-FFDF-FA4F-EE86-50E44CE802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588049"/>
              </p:ext>
            </p:extLst>
          </p:nvPr>
        </p:nvGraphicFramePr>
        <p:xfrm>
          <a:off x="1706881" y="1422400"/>
          <a:ext cx="5821680" cy="44399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8FFA781C-67BC-7E53-5ED3-F2934C13F75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35509" y="1272887"/>
            <a:ext cx="4239717" cy="2610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907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6D8FD-46D7-48D3-E370-491FFA45E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5180" y="624110"/>
            <a:ext cx="10093124" cy="1017793"/>
          </a:xfrm>
        </p:spPr>
        <p:txBody>
          <a:bodyPr/>
          <a:lstStyle/>
          <a:p>
            <a:r>
              <a:rPr lang="en-GB" b="1" dirty="0">
                <a:latin typeface="Aptos" panose="020B0004020202020204" pitchFamily="34" charset="0"/>
              </a:rPr>
              <a:t>Introduction: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0B5D965-E8A3-E483-422F-884854A5FE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9762" y="401292"/>
            <a:ext cx="3714850" cy="1240611"/>
          </a:xfrm>
          <a:prstGeom prst="rect">
            <a:avLst/>
          </a:prstGeom>
          <a:noFill/>
          <a:effectLst>
            <a:outerShdw dist="50800" dir="5400000" algn="ctr" rotWithShape="0">
              <a:srgbClr val="000000">
                <a:alpha val="58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F52AF2-2B7F-C9D2-310F-E96973597D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22401" y="1216139"/>
            <a:ext cx="7386320" cy="4431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sz="2400" b="1" dirty="0">
                <a:latin typeface="Aptos" panose="020B0004020202020204" pitchFamily="34" charset="0"/>
              </a:rPr>
              <a:t>Project Overview </a:t>
            </a:r>
            <a:r>
              <a:rPr lang="en-GB" sz="2000" b="1" dirty="0">
                <a:latin typeface="Aptos" panose="020B0004020202020204" pitchFamily="34" charset="0"/>
              </a:rPr>
              <a:t>:</a:t>
            </a: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20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This project develops a business concept for Nala’s Kitchen – an authentic Indian restaurant.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Market research was conducted using a questionnaire survey.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The research findings were used to design: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Website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Marketing materials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Video advertisement.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20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sz="2000" dirty="0">
                <a:latin typeface="Aptos" panose="020B0004020202020204" pitchFamily="34" charset="0"/>
              </a:rPr>
              <a:t>A strong restaurant concept and proper management are important for delivering a successful dining experience (Walker, 2021).</a:t>
            </a: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8D6CF3-42A4-63D3-13B4-D5761AC239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9294" y="1808944"/>
            <a:ext cx="3384536" cy="1620056"/>
          </a:xfrm>
          <a:prstGeom prst="rect">
            <a:avLst/>
          </a:prstGeo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7E2BCC02-CD25-24A2-F727-6F7DD80E46C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3535" y="3596041"/>
            <a:ext cx="2232517" cy="315115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03026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850A1-1E32-942A-92E9-AEB5BCFA9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3720" y="739857"/>
            <a:ext cx="8911687" cy="1280890"/>
          </a:xfrm>
        </p:spPr>
        <p:txBody>
          <a:bodyPr/>
          <a:lstStyle/>
          <a:p>
            <a:r>
              <a:rPr lang="en-GB" b="1" dirty="0">
                <a:latin typeface="Aptos" panose="020B0004020202020204" pitchFamily="34" charset="0"/>
              </a:rPr>
              <a:t>Market Research Questionnaire: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21805-8288-59BD-E6C0-C94DDF788C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3720" y="1424908"/>
            <a:ext cx="6499992" cy="53042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  <a:latin typeface="Aptos" panose="020B0004020202020204" pitchFamily="34" charset="0"/>
              </a:rPr>
              <a:t>Questionnaire Design:</a:t>
            </a:r>
          </a:p>
          <a:p>
            <a:pPr marL="0" indent="0">
              <a:buNone/>
            </a:pPr>
            <a:endParaRPr lang="en-GB" sz="2400" b="1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ptos" panose="020B0004020202020204" pitchFamily="34" charset="0"/>
              </a:rPr>
              <a:t>A questionnaire survey was created to understand customer     preferences and behavior.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ptos" panose="020B0004020202020204" pitchFamily="34" charset="0"/>
              </a:rPr>
              <a:t>The survey collected responses from 16 participants.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ptos" panose="020B0004020202020204" pitchFamily="34" charset="0"/>
              </a:rPr>
              <a:t>Questions focused on: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ptos" panose="020B0004020202020204" pitchFamily="34" charset="0"/>
              </a:rPr>
              <a:t>Frequency of visiting Indian restaurants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ptos" panose="020B0004020202020204" pitchFamily="34" charset="0"/>
              </a:rPr>
              <a:t>Reasons for visiting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ptos" panose="020B0004020202020204" pitchFamily="34" charset="0"/>
              </a:rPr>
              <a:t>Restaurant selection factors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ptos" panose="020B0004020202020204" pitchFamily="34" charset="0"/>
              </a:rPr>
              <a:t>Food and spice preferences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sz="20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dirty="0">
                <a:latin typeface="Aptos" panose="020B0004020202020204" pitchFamily="34" charset="0"/>
              </a:rPr>
              <a:t>Restaurant visit frequency can vary based on customer preferences and dining behaviour (Nderitu and Mutinda, 2024). </a:t>
            </a:r>
            <a:endParaRPr lang="en-US" altLang="en-US" sz="20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2400" b="1" dirty="0">
              <a:solidFill>
                <a:schemeClr val="tx1"/>
              </a:solidFill>
              <a:latin typeface="Aptos" panose="020B0004020202020204" pitchFamily="34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7AB58A04-47F0-F886-8559-63906C85C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0380" y="132824"/>
            <a:ext cx="3013080" cy="1292084"/>
          </a:xfrm>
          <a:prstGeom prst="rect">
            <a:avLst/>
          </a:prstGeom>
          <a:noFill/>
          <a:effectLst>
            <a:outerShdw dist="50800" dir="5400000" algn="ctr" rotWithShape="0">
              <a:srgbClr val="000000">
                <a:alpha val="58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F98961E-E07F-6670-0005-D1152D0DA6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9152" y="1544045"/>
            <a:ext cx="2635535" cy="329320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FCEE2E8-1B9A-A57B-2D49-0D0F16F497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63712" y="5042929"/>
            <a:ext cx="3619748" cy="1686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746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FA652-C2A7-9945-2105-082307826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077" y="624110"/>
            <a:ext cx="9710536" cy="950047"/>
          </a:xfrm>
        </p:spPr>
        <p:txBody>
          <a:bodyPr/>
          <a:lstStyle/>
          <a:p>
            <a:r>
              <a:rPr lang="en-GB" b="1" dirty="0"/>
              <a:t>Data </a:t>
            </a:r>
            <a:r>
              <a:rPr lang="en-GB" b="1" dirty="0">
                <a:latin typeface="Aptos" panose="020B0004020202020204" pitchFamily="34" charset="0"/>
              </a:rPr>
              <a:t>Analysis</a:t>
            </a:r>
            <a:r>
              <a:rPr lang="en-GB" b="1" dirty="0"/>
              <a:t> and Key Findings: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B847CFF7-44A8-31AA-DA7F-D222F33A83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7230" y="369467"/>
            <a:ext cx="3244770" cy="1083623"/>
          </a:xfrm>
          <a:prstGeom prst="rect">
            <a:avLst/>
          </a:prstGeom>
          <a:noFill/>
          <a:effectLst>
            <a:outerShdw dist="50800" dir="5400000" algn="ctr" rotWithShape="0">
              <a:srgbClr val="000000">
                <a:alpha val="58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F38857A3-1C54-FE14-7617-DAB7440AF2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13053" y="1132794"/>
            <a:ext cx="6699427" cy="5632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2400" b="1" dirty="0">
                <a:solidFill>
                  <a:schemeClr val="tx1"/>
                </a:solidFill>
                <a:latin typeface="Aptos" panose="020B0004020202020204" pitchFamily="34" charset="0"/>
              </a:rPr>
              <a:t>Survey Result: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2400" b="1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2000" dirty="0">
                <a:solidFill>
                  <a:schemeClr val="tx1"/>
                </a:solidFill>
                <a:latin typeface="Aptos" panose="020B0004020202020204" pitchFamily="34" charset="0"/>
              </a:rPr>
              <a:t>Key findings of the research include: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Most respondents visit Indian restaurants monthly.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The main reasons for visiting are casual dining and family outings.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Tasty food is the most important factor when choosing a restaurant.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Many respondents prefer chicken dishes with different spice levels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GB" sz="2000" dirty="0">
                <a:latin typeface="Aptos" panose="020B0004020202020204" pitchFamily="34" charset="0"/>
              </a:rPr>
              <a:t>Customers often evaluate restaurants based on factors such as food quality, service, and overall atmosphere (</a:t>
            </a:r>
            <a:r>
              <a:rPr lang="en-GB" sz="2000" dirty="0" err="1">
                <a:latin typeface="Aptos" panose="020B0004020202020204" pitchFamily="34" charset="0"/>
              </a:rPr>
              <a:t>Pezenka</a:t>
            </a:r>
            <a:r>
              <a:rPr lang="en-GB" sz="2000" dirty="0">
                <a:latin typeface="Aptos" panose="020B0004020202020204" pitchFamily="34" charset="0"/>
              </a:rPr>
              <a:t> and </a:t>
            </a:r>
            <a:r>
              <a:rPr lang="en-GB" sz="2000" dirty="0" err="1">
                <a:latin typeface="Aptos" panose="020B0004020202020204" pitchFamily="34" charset="0"/>
              </a:rPr>
              <a:t>Weismayer</a:t>
            </a:r>
            <a:r>
              <a:rPr lang="en-GB" sz="2000" dirty="0">
                <a:latin typeface="Aptos" panose="020B0004020202020204" pitchFamily="34" charset="0"/>
              </a:rPr>
              <a:t>, 2020).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103" name="Picture 7">
            <a:extLst>
              <a:ext uri="{FF2B5EF4-FFF2-40B4-BE49-F238E27FC236}">
                <a16:creationId xmlns:a16="http://schemas.microsoft.com/office/drawing/2014/main" id="{8AF6908D-E99B-DD27-F5F2-0FA12155E2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7230" y="1707733"/>
            <a:ext cx="2672464" cy="1614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>
            <a:extLst>
              <a:ext uri="{FF2B5EF4-FFF2-40B4-BE49-F238E27FC236}">
                <a16:creationId xmlns:a16="http://schemas.microsoft.com/office/drawing/2014/main" id="{73EEA5E8-884F-93CD-ABAC-A107F01EEA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7230" y="3456039"/>
            <a:ext cx="2704486" cy="164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>
            <a:extLst>
              <a:ext uri="{FF2B5EF4-FFF2-40B4-BE49-F238E27FC236}">
                <a16:creationId xmlns:a16="http://schemas.microsoft.com/office/drawing/2014/main" id="{784F2AA4-5E6D-C7A1-B9B9-A65824D814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9252" y="5174370"/>
            <a:ext cx="2672464" cy="1663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47416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805E9-D185-A68B-734F-791477474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905" y="624110"/>
            <a:ext cx="9814708" cy="1280890"/>
          </a:xfrm>
        </p:spPr>
        <p:txBody>
          <a:bodyPr/>
          <a:lstStyle/>
          <a:p>
            <a:r>
              <a:rPr lang="en-GB" b="1">
                <a:latin typeface="Aptos" panose="020B0004020202020204" pitchFamily="34" charset="0"/>
              </a:rPr>
              <a:t>Website Design: </a:t>
            </a:r>
            <a:endParaRPr lang="en-GB" b="1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DD11A-3F01-8AA0-E139-11FDB7CB8E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9904" y="1331089"/>
            <a:ext cx="6238753" cy="439837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b="1" dirty="0">
                <a:latin typeface="Aptos" panose="020B0004020202020204" pitchFamily="34" charset="0"/>
              </a:rPr>
              <a:t>Website Development</a:t>
            </a:r>
          </a:p>
          <a:p>
            <a:pPr marL="0" indent="0">
              <a:buNone/>
            </a:pPr>
            <a:r>
              <a:rPr lang="en-GB" sz="2000" dirty="0">
                <a:latin typeface="Aptos" panose="020B0004020202020204" pitchFamily="34" charset="0"/>
              </a:rPr>
              <a:t>The website was designed based on research findings:</a:t>
            </a:r>
          </a:p>
          <a:p>
            <a:r>
              <a:rPr lang="en-GB" sz="2000" dirty="0">
                <a:latin typeface="Aptos" panose="020B0004020202020204" pitchFamily="34" charset="0"/>
              </a:rPr>
              <a:t>Simple and mobile-friendly design</a:t>
            </a:r>
          </a:p>
          <a:p>
            <a:r>
              <a:rPr lang="en-GB" sz="2000" dirty="0">
                <a:latin typeface="Aptos" panose="020B0004020202020204" pitchFamily="34" charset="0"/>
              </a:rPr>
              <a:t>Clear menu with popular dishes</a:t>
            </a:r>
          </a:p>
          <a:p>
            <a:r>
              <a:rPr lang="en-GB" sz="2000" dirty="0">
                <a:latin typeface="Aptos" panose="020B0004020202020204" pitchFamily="34" charset="0"/>
              </a:rPr>
              <a:t>Easy navigation and contact information</a:t>
            </a:r>
          </a:p>
          <a:p>
            <a:r>
              <a:rPr lang="en-GB" sz="2000" dirty="0">
                <a:latin typeface="Aptos" panose="020B0004020202020204" pitchFamily="34" charset="0"/>
              </a:rPr>
              <a:t>Online information to help customers choose the restaurant</a:t>
            </a:r>
          </a:p>
          <a:p>
            <a:r>
              <a:rPr lang="en-GB" sz="2000" dirty="0">
                <a:latin typeface="Aptos" panose="020B0004020202020204" pitchFamily="34" charset="0"/>
              </a:rPr>
              <a:t>These features improve customer experience and online visibility.</a:t>
            </a:r>
          </a:p>
          <a:p>
            <a:endParaRPr lang="en-GB" sz="22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200" dirty="0">
                <a:latin typeface="Aptos" panose="020B0004020202020204" pitchFamily="34" charset="0"/>
              </a:rPr>
              <a:t>Customer reviews on online platforms help evaluate dining experiences and restaurant performance (</a:t>
            </a:r>
            <a:r>
              <a:rPr lang="en-GB" sz="2200" dirty="0" err="1">
                <a:latin typeface="Aptos" panose="020B0004020202020204" pitchFamily="34" charset="0"/>
              </a:rPr>
              <a:t>Mathayomchan</a:t>
            </a:r>
            <a:r>
              <a:rPr lang="en-GB" sz="2200" dirty="0">
                <a:latin typeface="Aptos" panose="020B0004020202020204" pitchFamily="34" charset="0"/>
              </a:rPr>
              <a:t> and </a:t>
            </a:r>
            <a:r>
              <a:rPr lang="en-GB" sz="2200" dirty="0" err="1">
                <a:latin typeface="Aptos" panose="020B0004020202020204" pitchFamily="34" charset="0"/>
              </a:rPr>
              <a:t>Taecharungroj</a:t>
            </a:r>
            <a:r>
              <a:rPr lang="en-GB" sz="2200" dirty="0">
                <a:latin typeface="Aptos" panose="020B0004020202020204" pitchFamily="34" charset="0"/>
              </a:rPr>
              <a:t>, 2020).</a:t>
            </a:r>
          </a:p>
          <a:p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F562D57-4EA6-C6C9-FA3A-9A85CF054A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1646" y="404966"/>
            <a:ext cx="3244770" cy="1083623"/>
          </a:xfrm>
          <a:prstGeom prst="rect">
            <a:avLst/>
          </a:prstGeom>
          <a:noFill/>
          <a:effectLst>
            <a:outerShdw dist="50800" dir="5400000" algn="ctr" rotWithShape="0">
              <a:srgbClr val="000000">
                <a:alpha val="58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33F748F-EA93-332F-D808-6CDB40A99C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6720" y="1905000"/>
            <a:ext cx="4004352" cy="45230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53919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6BDDC8-84DC-4B1F-9995-A0AA0F2F2C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0505A-18D6-3CCC-A178-C4496590F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353" y="624110"/>
            <a:ext cx="9745260" cy="625956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ptos" panose="020B0004020202020204" pitchFamily="34" charset="0"/>
              </a:rPr>
              <a:t>Marketing Materials: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89EC5-855D-AEC2-E472-EB68A3192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0304" y="1469210"/>
            <a:ext cx="7741920" cy="440347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400" b="1" dirty="0">
                <a:latin typeface="Aptos" panose="020B0004020202020204" pitchFamily="34" charset="0"/>
              </a:rPr>
              <a:t>Flyer and Visiting Card</a:t>
            </a:r>
          </a:p>
          <a:p>
            <a:pPr marL="0" indent="0">
              <a:buNone/>
            </a:pPr>
            <a:r>
              <a:rPr lang="en-GB" sz="3200" dirty="0">
                <a:latin typeface="Aptos" panose="020B0004020202020204" pitchFamily="34" charset="0"/>
              </a:rPr>
              <a:t>Marketing materials were created to promote the restaurant and increase brand awareness.</a:t>
            </a:r>
          </a:p>
          <a:p>
            <a:pPr marL="0" indent="0">
              <a:buNone/>
            </a:pPr>
            <a:r>
              <a:rPr lang="en-GB" sz="3200" b="1" dirty="0">
                <a:latin typeface="Aptos" panose="020B0004020202020204" pitchFamily="34" charset="0"/>
              </a:rPr>
              <a:t>Flyer</a:t>
            </a:r>
            <a:endParaRPr lang="en-GB" sz="3200" dirty="0">
              <a:latin typeface="Aptos" panose="020B0004020202020204" pitchFamily="34" charset="0"/>
            </a:endParaRPr>
          </a:p>
          <a:p>
            <a:r>
              <a:rPr lang="en-GB" sz="3200" dirty="0">
                <a:latin typeface="Aptos" panose="020B0004020202020204" pitchFamily="34" charset="0"/>
              </a:rPr>
              <a:t>Highlights popular dishes</a:t>
            </a:r>
          </a:p>
          <a:p>
            <a:r>
              <a:rPr lang="en-GB" sz="3200" dirty="0">
                <a:latin typeface="Aptos" panose="020B0004020202020204" pitchFamily="34" charset="0"/>
              </a:rPr>
              <a:t>Includes restaurant contact details</a:t>
            </a:r>
          </a:p>
          <a:p>
            <a:r>
              <a:rPr lang="en-GB" sz="3200" dirty="0">
                <a:latin typeface="Aptos" panose="020B0004020202020204" pitchFamily="34" charset="0"/>
              </a:rPr>
              <a:t>Discount offers</a:t>
            </a:r>
          </a:p>
          <a:p>
            <a:pPr marL="0" indent="0">
              <a:buNone/>
            </a:pPr>
            <a:r>
              <a:rPr lang="en-GB" sz="3200" b="1" dirty="0">
                <a:latin typeface="Aptos" panose="020B0004020202020204" pitchFamily="34" charset="0"/>
              </a:rPr>
              <a:t>Visiting Card</a:t>
            </a:r>
            <a:endParaRPr lang="en-GB" sz="3200" dirty="0">
              <a:latin typeface="Aptos" panose="020B0004020202020204" pitchFamily="34" charset="0"/>
            </a:endParaRPr>
          </a:p>
          <a:p>
            <a:r>
              <a:rPr lang="en-GB" sz="3200" dirty="0">
                <a:latin typeface="Aptos" panose="020B0004020202020204" pitchFamily="34" charset="0"/>
              </a:rPr>
              <a:t>Provides quick access to business information</a:t>
            </a:r>
          </a:p>
          <a:p>
            <a:r>
              <a:rPr lang="en-GB" sz="3200" dirty="0">
                <a:latin typeface="Aptos" panose="020B0004020202020204" pitchFamily="34" charset="0"/>
              </a:rPr>
              <a:t>Helps build brand identity</a:t>
            </a:r>
          </a:p>
          <a:p>
            <a:pPr marL="0" indent="0">
              <a:buNone/>
            </a:pPr>
            <a:r>
              <a:rPr lang="en-GB" sz="2900" dirty="0">
                <a:latin typeface="Aptos" panose="020B0004020202020204" pitchFamily="34" charset="0"/>
              </a:rPr>
              <a:t>Customers often search online for restaurant information before deciding where to dine (Lo, </a:t>
            </a:r>
            <a:r>
              <a:rPr lang="en-GB" sz="2900" dirty="0" err="1">
                <a:latin typeface="Aptos" panose="020B0004020202020204" pitchFamily="34" charset="0"/>
              </a:rPr>
              <a:t>Tavitiyaman</a:t>
            </a:r>
            <a:r>
              <a:rPr lang="en-GB" sz="2900" dirty="0">
                <a:latin typeface="Aptos" panose="020B0004020202020204" pitchFamily="34" charset="0"/>
              </a:rPr>
              <a:t> and Tsang, 2024).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8873AD3A-325A-0A9D-B1EC-9D7E3C3F25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9842" y="404966"/>
            <a:ext cx="3244770" cy="1083623"/>
          </a:xfrm>
          <a:prstGeom prst="rect">
            <a:avLst/>
          </a:prstGeom>
          <a:noFill/>
          <a:effectLst>
            <a:outerShdw dist="50800" dir="5400000" algn="ctr" rotWithShape="0">
              <a:srgbClr val="000000">
                <a:alpha val="58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ACFD64-56D8-B2D5-B30B-8C2803036CD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3701" y="2817083"/>
            <a:ext cx="2184781" cy="122383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B593C1D-0626-8665-AE85-16BAE90356B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6926" y="1906996"/>
            <a:ext cx="2184781" cy="124844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7E2BCC02-CD25-24A2-F727-6F7DD80E46C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4741" y="3702559"/>
            <a:ext cx="2184782" cy="308377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971596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23AE7A-822C-08DE-5123-45663CD402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E9452-51AE-FAE9-055A-E08D3C972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353" y="624110"/>
            <a:ext cx="9745260" cy="1280890"/>
          </a:xfrm>
        </p:spPr>
        <p:txBody>
          <a:bodyPr/>
          <a:lstStyle/>
          <a:p>
            <a:r>
              <a:rPr lang="en-GB" b="1" dirty="0">
                <a:latin typeface="Aptos" panose="020B0004020202020204" pitchFamily="34" charset="0"/>
              </a:rPr>
              <a:t>Video Advertisement:		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1F31A-07A2-D5C1-9BF2-2E9388FD3D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9352" y="1488589"/>
            <a:ext cx="7407797" cy="46112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ptos" panose="020B0004020202020204" pitchFamily="34" charset="0"/>
              </a:rPr>
              <a:t>Video Advertisement Strategy</a:t>
            </a:r>
          </a:p>
          <a:p>
            <a:pPr marL="0" indent="0">
              <a:buNone/>
            </a:pPr>
            <a:r>
              <a:rPr lang="en-GB" sz="2000" dirty="0">
                <a:latin typeface="Aptos" panose="020B0004020202020204" pitchFamily="34" charset="0"/>
              </a:rPr>
              <a:t>A short video advertisement was created to promote the restaurant.</a:t>
            </a:r>
          </a:p>
          <a:p>
            <a:pPr marL="0" indent="0">
              <a:buNone/>
            </a:pPr>
            <a:r>
              <a:rPr lang="en-GB" sz="2000" dirty="0">
                <a:latin typeface="Aptos" panose="020B0004020202020204" pitchFamily="34" charset="0"/>
              </a:rPr>
              <a:t>The video focuses on:</a:t>
            </a:r>
          </a:p>
          <a:p>
            <a:r>
              <a:rPr lang="en-GB" sz="2000" dirty="0">
                <a:latin typeface="Aptos" panose="020B0004020202020204" pitchFamily="34" charset="0"/>
              </a:rPr>
              <a:t>Authentic Indian food</a:t>
            </a:r>
          </a:p>
          <a:p>
            <a:r>
              <a:rPr lang="en-GB" sz="2000" dirty="0">
                <a:latin typeface="Aptos" panose="020B0004020202020204" pitchFamily="34" charset="0"/>
              </a:rPr>
              <a:t>Friendly dining atmosphere</a:t>
            </a:r>
          </a:p>
          <a:p>
            <a:r>
              <a:rPr lang="en-GB" sz="2000" dirty="0">
                <a:latin typeface="Aptos" panose="020B0004020202020204" pitchFamily="34" charset="0"/>
              </a:rPr>
              <a:t>Popular dishes and offers</a:t>
            </a:r>
          </a:p>
          <a:p>
            <a:r>
              <a:rPr lang="en-GB" sz="2000" dirty="0">
                <a:latin typeface="Aptos" panose="020B0004020202020204" pitchFamily="34" charset="0"/>
              </a:rPr>
              <a:t>The aim is to attract customers and communicate the restaurant’s brand message effectively.</a:t>
            </a:r>
          </a:p>
          <a:p>
            <a:r>
              <a:rPr lang="en-GB" u="sng" dirty="0">
                <a:solidFill>
                  <a:schemeClr val="accent3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Advertisement of Nalas kitchen Devi Raju 2435195.mp4</a:t>
            </a:r>
            <a:endParaRPr lang="en-GB" u="sng" dirty="0">
              <a:solidFill>
                <a:schemeClr val="accent3"/>
              </a:solidFill>
            </a:endParaRPr>
          </a:p>
          <a:p>
            <a:pPr marL="0" indent="0">
              <a:buNone/>
            </a:pPr>
            <a:endParaRPr lang="en-GB" sz="2400" b="1" dirty="0">
              <a:latin typeface="Aptos" panose="020B0004020202020204" pitchFamily="34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5ADB2DCC-FEB5-AE83-684A-A4634E3546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9842" y="404966"/>
            <a:ext cx="3244770" cy="1083623"/>
          </a:xfrm>
          <a:prstGeom prst="rect">
            <a:avLst/>
          </a:prstGeom>
          <a:noFill/>
          <a:effectLst>
            <a:outerShdw dist="50800" dir="5400000" algn="ctr" rotWithShape="0">
              <a:srgbClr val="000000">
                <a:alpha val="58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7519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26774A-7629-B2C0-9017-898C1D4FCC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C3D8-A3AF-231C-8995-E07DE053E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0066" y="621196"/>
            <a:ext cx="9745260" cy="1280890"/>
          </a:xfrm>
        </p:spPr>
        <p:txBody>
          <a:bodyPr/>
          <a:lstStyle/>
          <a:p>
            <a:r>
              <a:rPr lang="en-GB" b="1">
                <a:latin typeface="Aptos" panose="020B0004020202020204" pitchFamily="34" charset="0"/>
              </a:rPr>
              <a:t>Reflection and Learning:   </a:t>
            </a:r>
            <a:endParaRPr lang="en-GB" b="1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34565-FE7D-4A2E-3188-2B5E6E352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9353" y="1261641"/>
            <a:ext cx="6296627" cy="533592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b="1">
                <a:latin typeface="Aptos" panose="020B0004020202020204" pitchFamily="34" charset="0"/>
              </a:rPr>
              <a:t>Reflection</a:t>
            </a:r>
          </a:p>
          <a:p>
            <a:pPr marL="0" indent="0">
              <a:buNone/>
            </a:pPr>
            <a:r>
              <a:rPr lang="en-GB" sz="2200" b="1">
                <a:latin typeface="Aptos" panose="020B0004020202020204" pitchFamily="34" charset="0"/>
              </a:rPr>
              <a:t>What I learned</a:t>
            </a:r>
            <a:endParaRPr lang="en-GB" sz="2200">
              <a:latin typeface="Aptos" panose="020B0004020202020204" pitchFamily="34" charset="0"/>
            </a:endParaRPr>
          </a:p>
          <a:p>
            <a:r>
              <a:rPr lang="en-GB" sz="2200">
                <a:latin typeface="Aptos" panose="020B0004020202020204" pitchFamily="34" charset="0"/>
              </a:rPr>
              <a:t>Importance of market research in business planning</a:t>
            </a:r>
          </a:p>
          <a:p>
            <a:r>
              <a:rPr lang="en-GB" sz="2200">
                <a:latin typeface="Aptos" panose="020B0004020202020204" pitchFamily="34" charset="0"/>
              </a:rPr>
              <a:t>How customer insights influence design decisions</a:t>
            </a:r>
          </a:p>
          <a:p>
            <a:pPr marL="0" indent="0">
              <a:buNone/>
            </a:pPr>
            <a:r>
              <a:rPr lang="en-GB" sz="2200" b="1">
                <a:latin typeface="Aptos" panose="020B0004020202020204" pitchFamily="34" charset="0"/>
              </a:rPr>
              <a:t>New skills developed</a:t>
            </a:r>
            <a:endParaRPr lang="en-GB" sz="2200">
              <a:latin typeface="Aptos" panose="020B0004020202020204" pitchFamily="34" charset="0"/>
            </a:endParaRPr>
          </a:p>
          <a:p>
            <a:r>
              <a:rPr lang="en-GB" sz="2200">
                <a:latin typeface="Aptos" panose="020B0004020202020204" pitchFamily="34" charset="0"/>
              </a:rPr>
              <a:t>Questionnaire design and data analysis</a:t>
            </a:r>
          </a:p>
          <a:p>
            <a:r>
              <a:rPr lang="en-GB" sz="2200">
                <a:latin typeface="Aptos" panose="020B0004020202020204" pitchFamily="34" charset="0"/>
              </a:rPr>
              <a:t>Website design</a:t>
            </a:r>
          </a:p>
          <a:p>
            <a:r>
              <a:rPr lang="en-GB" sz="2200">
                <a:latin typeface="Aptos" panose="020B0004020202020204" pitchFamily="34" charset="0"/>
              </a:rPr>
              <a:t>Marketing material creation</a:t>
            </a:r>
          </a:p>
          <a:p>
            <a:r>
              <a:rPr lang="en-GB" sz="2200">
                <a:latin typeface="Aptos" panose="020B0004020202020204" pitchFamily="34" charset="0"/>
              </a:rPr>
              <a:t>Video advertisement development</a:t>
            </a:r>
          </a:p>
          <a:p>
            <a:pPr marL="0" indent="0">
              <a:buNone/>
            </a:pPr>
            <a:r>
              <a:rPr lang="en-GB" sz="2200" b="1">
                <a:latin typeface="Aptos" panose="020B0004020202020204" pitchFamily="34" charset="0"/>
              </a:rPr>
              <a:t>Skills to develop in future</a:t>
            </a:r>
            <a:endParaRPr lang="en-GB" sz="2200">
              <a:latin typeface="Aptos" panose="020B0004020202020204" pitchFamily="34" charset="0"/>
            </a:endParaRPr>
          </a:p>
          <a:p>
            <a:r>
              <a:rPr lang="en-GB" sz="2200">
                <a:latin typeface="Aptos" panose="020B0004020202020204" pitchFamily="34" charset="0"/>
              </a:rPr>
              <a:t>Advanced digital marketing</a:t>
            </a:r>
          </a:p>
          <a:p>
            <a:r>
              <a:rPr lang="en-GB" sz="2200">
                <a:latin typeface="Aptos" panose="020B0004020202020204" pitchFamily="34" charset="0"/>
              </a:rPr>
              <a:t>Website development</a:t>
            </a:r>
          </a:p>
          <a:p>
            <a:r>
              <a:rPr lang="en-GB" sz="2200">
                <a:latin typeface="Aptos" panose="020B0004020202020204" pitchFamily="34" charset="0"/>
              </a:rPr>
              <a:t>Video editing and branding strategies</a:t>
            </a:r>
          </a:p>
          <a:p>
            <a:pPr marL="0" indent="0">
              <a:buNone/>
            </a:pPr>
            <a:endParaRPr lang="en-GB" sz="2400" b="1" dirty="0">
              <a:latin typeface="Aptos" panose="020B0004020202020204" pitchFamily="34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2851645-8BB2-BE7A-14B4-82FE314AF6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9842" y="404966"/>
            <a:ext cx="3244770" cy="1083623"/>
          </a:xfrm>
          <a:prstGeom prst="rect">
            <a:avLst/>
          </a:prstGeom>
          <a:noFill/>
          <a:effectLst>
            <a:outerShdw dist="50800" dir="5400000" algn="ctr" rotWithShape="0">
              <a:srgbClr val="000000">
                <a:alpha val="58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16516D7-35EA-05D4-2607-E6DF837191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89697" y="1928763"/>
            <a:ext cx="1485900" cy="14859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DC2E76A-0D91-C6A7-F704-0D6FA1EDFC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09771" y="3779354"/>
            <a:ext cx="2276475" cy="2457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9334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14101-31B4-C87C-A6D2-67334585B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6241" y="624110"/>
            <a:ext cx="9838372" cy="1280890"/>
          </a:xfrm>
        </p:spPr>
        <p:txBody>
          <a:bodyPr/>
          <a:lstStyle/>
          <a:p>
            <a:r>
              <a:rPr lang="en-GB" b="1" dirty="0">
                <a:latin typeface="Aptos" panose="020B0004020202020204" pitchFamily="34" charset="0"/>
              </a:rPr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2968F-750F-9516-3267-057A66169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2560" y="1905000"/>
            <a:ext cx="6685280" cy="3622040"/>
          </a:xfrm>
        </p:spPr>
        <p:txBody>
          <a:bodyPr>
            <a:normAutofit/>
          </a:bodyPr>
          <a:lstStyle/>
          <a:p>
            <a:pPr algn="just"/>
            <a:r>
              <a:rPr lang="en-GB" sz="2000" dirty="0">
                <a:latin typeface="Aptos" panose="020B0004020202020204" pitchFamily="34" charset="0"/>
              </a:rPr>
              <a:t>Market research helped understand customer preferences and dining behaviour.</a:t>
            </a:r>
          </a:p>
          <a:p>
            <a:pPr algn="just"/>
            <a:r>
              <a:rPr lang="en-GB" sz="2000" dirty="0">
                <a:latin typeface="Aptos" panose="020B0004020202020204" pitchFamily="34" charset="0"/>
              </a:rPr>
              <a:t>The survey findings guided the design of the website, marketing materials, and video advertisement.</a:t>
            </a:r>
          </a:p>
          <a:p>
            <a:pPr algn="just"/>
            <a:r>
              <a:rPr lang="en-GB" sz="2000" dirty="0">
                <a:latin typeface="Aptos" panose="020B0004020202020204" pitchFamily="34" charset="0"/>
              </a:rPr>
              <a:t>The project demonstrates how research insights can be applied to real business and marketing decisions.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4DF42495-D3F5-355C-28E5-8261E4A0A7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9842" y="404966"/>
            <a:ext cx="3244770" cy="1083623"/>
          </a:xfrm>
          <a:prstGeom prst="rect">
            <a:avLst/>
          </a:prstGeom>
          <a:noFill/>
          <a:effectLst>
            <a:outerShdw dist="50800" dir="5400000" algn="ctr" rotWithShape="0">
              <a:srgbClr val="000000">
                <a:alpha val="58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5,083 Conclusion Presentation Royalty-Free Images, Stock ...">
            <a:extLst>
              <a:ext uri="{FF2B5EF4-FFF2-40B4-BE49-F238E27FC236}">
                <a16:creationId xmlns:a16="http://schemas.microsoft.com/office/drawing/2014/main" id="{01059665-66DA-23DA-4C7B-8F1669125A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5351" y="1905000"/>
            <a:ext cx="257175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60275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63009-4A90-A75A-1C6D-864920086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353" y="624110"/>
            <a:ext cx="9745260" cy="1280890"/>
          </a:xfrm>
        </p:spPr>
        <p:txBody>
          <a:bodyPr/>
          <a:lstStyle/>
          <a:p>
            <a:r>
              <a:rPr lang="en-GB" b="1" dirty="0">
                <a:latin typeface="Aptos" panose="020B0004020202020204" pitchFamily="34" charset="0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C34E9-7562-B89E-C2AC-756776213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3584" y="1341121"/>
            <a:ext cx="10716768" cy="489277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Lo, S.K.J., </a:t>
            </a:r>
            <a:r>
              <a:rPr lang="en-GB" dirty="0" err="1"/>
              <a:t>Tavitiyaman</a:t>
            </a:r>
            <a:r>
              <a:rPr lang="en-GB" dirty="0"/>
              <a:t>, P. and Tsang, W.S.L., 2024. Impact of customers' needs on online information search of upscale restaurant attributes and customer satisfaction. </a:t>
            </a:r>
            <a:r>
              <a:rPr lang="en-GB" i="1" dirty="0"/>
              <a:t>British Food Journal</a:t>
            </a:r>
            <a:r>
              <a:rPr lang="en-GB" dirty="0"/>
              <a:t>, </a:t>
            </a:r>
            <a:r>
              <a:rPr lang="en-GB" i="1" dirty="0"/>
              <a:t>126</a:t>
            </a:r>
            <a:r>
              <a:rPr lang="en-GB" dirty="0"/>
              <a:t>(3), pp.941-964.</a:t>
            </a:r>
          </a:p>
          <a:p>
            <a:r>
              <a:rPr lang="en-GB" dirty="0" err="1"/>
              <a:t>Mathayomchan</a:t>
            </a:r>
            <a:r>
              <a:rPr lang="en-GB" dirty="0"/>
              <a:t>, B. and </a:t>
            </a:r>
            <a:r>
              <a:rPr lang="en-GB" dirty="0" err="1"/>
              <a:t>Taecharungroj</a:t>
            </a:r>
            <a:r>
              <a:rPr lang="en-GB" dirty="0"/>
              <a:t>, V., 2020. “How was your meal?” Examining customer experience using Google maps reviews. </a:t>
            </a:r>
            <a:r>
              <a:rPr lang="en-GB" i="1" dirty="0"/>
              <a:t>International Journal of Hospitality Management</a:t>
            </a:r>
            <a:r>
              <a:rPr lang="en-GB" dirty="0"/>
              <a:t>, </a:t>
            </a:r>
            <a:r>
              <a:rPr lang="en-GB" i="1" dirty="0"/>
              <a:t>90</a:t>
            </a:r>
            <a:r>
              <a:rPr lang="en-GB" dirty="0"/>
              <a:t>, p.102641.</a:t>
            </a:r>
          </a:p>
          <a:p>
            <a:r>
              <a:rPr lang="en-GB" dirty="0"/>
              <a:t>Nderitu, L. and Mutinda, R., 2024. Hygiene and sanitation practices on customer satisfaction in ethnical restaurants found in Nairobi County. </a:t>
            </a:r>
            <a:r>
              <a:rPr lang="en-GB" i="1" dirty="0"/>
              <a:t>International Journal of Advanced Research</a:t>
            </a:r>
            <a:r>
              <a:rPr lang="en-GB" dirty="0"/>
              <a:t>, September.</a:t>
            </a:r>
          </a:p>
          <a:p>
            <a:r>
              <a:rPr lang="en-GB" dirty="0" err="1"/>
              <a:t>Pezenka</a:t>
            </a:r>
            <a:r>
              <a:rPr lang="en-GB" dirty="0"/>
              <a:t>, I. and </a:t>
            </a:r>
            <a:r>
              <a:rPr lang="en-GB" dirty="0" err="1"/>
              <a:t>Weismayer</a:t>
            </a:r>
            <a:r>
              <a:rPr lang="en-GB" dirty="0"/>
              <a:t>, C., 2020. Which factors influence locals’ and visitors’ overall restaurant evaluations? </a:t>
            </a:r>
            <a:r>
              <a:rPr lang="en-GB" i="1" dirty="0"/>
              <a:t>International Journal of Contemporary Hospitality Management</a:t>
            </a:r>
            <a:r>
              <a:rPr lang="en-GB" dirty="0"/>
              <a:t>, </a:t>
            </a:r>
            <a:r>
              <a:rPr lang="en-GB" i="1" dirty="0"/>
              <a:t>32</a:t>
            </a:r>
            <a:r>
              <a:rPr lang="en-GB" dirty="0"/>
              <a:t>(9), pp.2793-2812.</a:t>
            </a:r>
          </a:p>
          <a:p>
            <a:r>
              <a:rPr lang="en-GB" dirty="0"/>
              <a:t>Walker, J.R., 2021. </a:t>
            </a:r>
            <a:r>
              <a:rPr lang="en-GB" i="1" dirty="0"/>
              <a:t>The restaurant: from concept to operation</a:t>
            </a:r>
            <a:r>
              <a:rPr lang="en-GB" dirty="0"/>
              <a:t>. John Wiley &amp; Sons.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8615043-A42B-7353-02C3-698DF1AE13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9842" y="404966"/>
            <a:ext cx="3244770" cy="1083623"/>
          </a:xfrm>
          <a:prstGeom prst="rect">
            <a:avLst/>
          </a:prstGeom>
          <a:noFill/>
          <a:effectLst>
            <a:outerShdw dist="50800" dir="5400000" algn="ctr" rotWithShape="0">
              <a:srgbClr val="000000">
                <a:alpha val="58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2076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440B7F-5ED0-50B8-8045-A84EFBE577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CCF32A3-DC0F-0D1A-B782-5F92328BF16B}"/>
              </a:ext>
            </a:extLst>
          </p:cNvPr>
          <p:cNvSpPr/>
          <p:nvPr/>
        </p:nvSpPr>
        <p:spPr>
          <a:xfrm>
            <a:off x="4286050" y="2967334"/>
            <a:ext cx="3980125" cy="923330"/>
          </a:xfrm>
          <a:prstGeom prst="rect">
            <a:avLst/>
          </a:prstGeom>
          <a:noFill/>
          <a:effectLst>
            <a:outerShdw blurRad="50800" dist="50800" dir="11400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3"/>
                  </a:outerShdw>
                </a:effectLst>
              </a:rPr>
              <a:t>Thank</a:t>
            </a: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you</a:t>
            </a:r>
          </a:p>
        </p:txBody>
      </p:sp>
    </p:spTree>
    <p:extLst>
      <p:ext uri="{BB962C8B-B14F-4D97-AF65-F5344CB8AC3E}">
        <p14:creationId xmlns:p14="http://schemas.microsoft.com/office/powerpoint/2010/main" val="420936177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401</TotalTime>
  <Words>748</Words>
  <Application>Microsoft Office PowerPoint</Application>
  <PresentationFormat>Widescreen</PresentationFormat>
  <Paragraphs>111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Abadi</vt:lpstr>
      <vt:lpstr>Aptos</vt:lpstr>
      <vt:lpstr>Arial</vt:lpstr>
      <vt:lpstr>Century Gothic</vt:lpstr>
      <vt:lpstr>Wingdings</vt:lpstr>
      <vt:lpstr>Wingdings 3</vt:lpstr>
      <vt:lpstr>Wisp</vt:lpstr>
      <vt:lpstr>PowerPoint Presentation</vt:lpstr>
      <vt:lpstr>Contents:</vt:lpstr>
      <vt:lpstr>Introduction:</vt:lpstr>
      <vt:lpstr>Market Research Questionnaire:</vt:lpstr>
      <vt:lpstr>Data Analysis and Key Findings:</vt:lpstr>
      <vt:lpstr>Website Design: </vt:lpstr>
      <vt:lpstr>Marketing Materials:</vt:lpstr>
      <vt:lpstr>Video Advertisement:    </vt:lpstr>
      <vt:lpstr>Reflection and Learning:   </vt:lpstr>
      <vt:lpstr>Conclusion:</vt:lpstr>
      <vt:lpstr>References: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Devi Raju (2435195)</dc:creator>
  <cp:lastModifiedBy>Devi Raju (2435195)</cp:lastModifiedBy>
  <cp:revision>2</cp:revision>
  <dcterms:created xsi:type="dcterms:W3CDTF">2026-03-15T16:46:53Z</dcterms:created>
  <dcterms:modified xsi:type="dcterms:W3CDTF">2026-03-15T23:28:36Z</dcterms:modified>
</cp:coreProperties>
</file>