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275" r:id="rId3"/>
    <p:sldId id="267" r:id="rId4"/>
    <p:sldId id="280" r:id="rId5"/>
    <p:sldId id="262" r:id="rId6"/>
    <p:sldId id="283" r:id="rId7"/>
    <p:sldId id="276" r:id="rId8"/>
    <p:sldId id="263" r:id="rId9"/>
    <p:sldId id="284" r:id="rId10"/>
    <p:sldId id="277" r:id="rId11"/>
    <p:sldId id="278" r:id="rId1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251D4B-40D1-45FB-B375-CF5B4F0F6D8B}" v="189" dt="2023-02-18T21:32:51.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60" autoAdjust="0"/>
    <p:restoredTop sz="94660"/>
  </p:normalViewPr>
  <p:slideViewPr>
    <p:cSldViewPr snapToGrid="0">
      <p:cViewPr varScale="1">
        <p:scale>
          <a:sx n="50" d="100"/>
          <a:sy n="50" d="100"/>
        </p:scale>
        <p:origin x="48" y="7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nawaz" userId="3668f709969d0484" providerId="LiveId" clId="{37070B84-A796-4D90-836F-CD7D647E0F72}"/>
    <pc:docChg chg="delSld">
      <pc:chgData name="saima nawaz" userId="3668f709969d0484" providerId="LiveId" clId="{37070B84-A796-4D90-836F-CD7D647E0F72}" dt="2023-02-18T16:51:24.782" v="3" actId="2696"/>
      <pc:docMkLst>
        <pc:docMk/>
      </pc:docMkLst>
      <pc:sldChg chg="del">
        <pc:chgData name="saima nawaz" userId="3668f709969d0484" providerId="LiveId" clId="{37070B84-A796-4D90-836F-CD7D647E0F72}" dt="2023-02-18T16:48:26.905" v="0" actId="2696"/>
        <pc:sldMkLst>
          <pc:docMk/>
          <pc:sldMk cId="2688937015" sldId="279"/>
        </pc:sldMkLst>
      </pc:sldChg>
      <pc:sldChg chg="del">
        <pc:chgData name="saima nawaz" userId="3668f709969d0484" providerId="LiveId" clId="{37070B84-A796-4D90-836F-CD7D647E0F72}" dt="2023-02-18T16:48:43.245" v="1" actId="2696"/>
        <pc:sldMkLst>
          <pc:docMk/>
          <pc:sldMk cId="796394865" sldId="281"/>
        </pc:sldMkLst>
      </pc:sldChg>
      <pc:sldChg chg="del">
        <pc:chgData name="saima nawaz" userId="3668f709969d0484" providerId="LiveId" clId="{37070B84-A796-4D90-836F-CD7D647E0F72}" dt="2023-02-18T16:49:17.997" v="2" actId="2696"/>
        <pc:sldMkLst>
          <pc:docMk/>
          <pc:sldMk cId="2333644066" sldId="282"/>
        </pc:sldMkLst>
      </pc:sldChg>
      <pc:sldChg chg="del">
        <pc:chgData name="saima nawaz" userId="3668f709969d0484" providerId="LiveId" clId="{37070B84-A796-4D90-836F-CD7D647E0F72}" dt="2023-02-18T16:51:24.782" v="3" actId="2696"/>
        <pc:sldMkLst>
          <pc:docMk/>
          <pc:sldMk cId="672376956" sldId="285"/>
        </pc:sldMkLst>
      </pc:sldChg>
    </pc:docChg>
  </pc:docChgLst>
  <pc:docChgLst>
    <pc:chgData name="saima nawaz" userId="3668f709969d0484" providerId="LiveId" clId="{EA251D4B-40D1-45FB-B375-CF5B4F0F6D8B}"/>
    <pc:docChg chg="undo custSel modSld">
      <pc:chgData name="saima nawaz" userId="3668f709969d0484" providerId="LiveId" clId="{EA251D4B-40D1-45FB-B375-CF5B4F0F6D8B}" dt="2023-02-18T21:32:51.728" v="681" actId="20577"/>
      <pc:docMkLst>
        <pc:docMk/>
      </pc:docMkLst>
      <pc:sldChg chg="delSp modSp mod delDesignElem">
        <pc:chgData name="saima nawaz" userId="3668f709969d0484" providerId="LiveId" clId="{EA251D4B-40D1-45FB-B375-CF5B4F0F6D8B}" dt="2023-02-18T21:11:48.599" v="417" actId="20577"/>
        <pc:sldMkLst>
          <pc:docMk/>
          <pc:sldMk cId="1236294657" sldId="262"/>
        </pc:sldMkLst>
        <pc:spChg chg="mod">
          <ac:chgData name="saima nawaz" userId="3668f709969d0484" providerId="LiveId" clId="{EA251D4B-40D1-45FB-B375-CF5B4F0F6D8B}" dt="2023-02-18T20:47:59.917" v="220" actId="1076"/>
          <ac:spMkLst>
            <pc:docMk/>
            <pc:sldMk cId="1236294657" sldId="262"/>
            <ac:spMk id="2" creationId="{AD794243-AFEF-7865-327E-CB329C493C2A}"/>
          </ac:spMkLst>
        </pc:spChg>
        <pc:spChg chg="mod">
          <ac:chgData name="saima nawaz" userId="3668f709969d0484" providerId="LiveId" clId="{EA251D4B-40D1-45FB-B375-CF5B4F0F6D8B}" dt="2023-02-18T21:11:48.599" v="417" actId="20577"/>
          <ac:spMkLst>
            <pc:docMk/>
            <pc:sldMk cId="1236294657" sldId="262"/>
            <ac:spMk id="3" creationId="{F174EFC0-CBFB-3F62-C9CD-248F7198D076}"/>
          </ac:spMkLst>
        </pc:spChg>
        <pc:spChg chg="del">
          <ac:chgData name="saima nawaz" userId="3668f709969d0484" providerId="LiveId" clId="{EA251D4B-40D1-45FB-B375-CF5B4F0F6D8B}" dt="2023-02-18T20:47:01.281" v="215"/>
          <ac:spMkLst>
            <pc:docMk/>
            <pc:sldMk cId="1236294657" sldId="262"/>
            <ac:spMk id="8" creationId="{EF526DD0-5E46-40B7-AEF1-9B26256CFB4F}"/>
          </ac:spMkLst>
        </pc:spChg>
        <pc:grpChg chg="del">
          <ac:chgData name="saima nawaz" userId="3668f709969d0484" providerId="LiveId" clId="{EA251D4B-40D1-45FB-B375-CF5B4F0F6D8B}" dt="2023-02-18T20:47:01.281" v="215"/>
          <ac:grpSpMkLst>
            <pc:docMk/>
            <pc:sldMk cId="1236294657" sldId="262"/>
            <ac:grpSpMk id="10" creationId="{B7E4032D-4110-4963-82B8-8A1B1BF4B66A}"/>
          </ac:grpSpMkLst>
        </pc:grpChg>
        <pc:grpChg chg="del">
          <ac:chgData name="saima nawaz" userId="3668f709969d0484" providerId="LiveId" clId="{EA251D4B-40D1-45FB-B375-CF5B4F0F6D8B}" dt="2023-02-18T20:47:01.281" v="215"/>
          <ac:grpSpMkLst>
            <pc:docMk/>
            <pc:sldMk cId="1236294657" sldId="262"/>
            <ac:grpSpMk id="14" creationId="{5D133F51-4E9D-4F0B-A452-875C6A52B621}"/>
          </ac:grpSpMkLst>
        </pc:grpChg>
      </pc:sldChg>
      <pc:sldChg chg="delSp modSp mod delDesignElem">
        <pc:chgData name="saima nawaz" userId="3668f709969d0484" providerId="LiveId" clId="{EA251D4B-40D1-45FB-B375-CF5B4F0F6D8B}" dt="2023-02-18T21:26:28.559" v="625" actId="33524"/>
        <pc:sldMkLst>
          <pc:docMk/>
          <pc:sldMk cId="1019813564" sldId="263"/>
        </pc:sldMkLst>
        <pc:spChg chg="mod">
          <ac:chgData name="saima nawaz" userId="3668f709969d0484" providerId="LiveId" clId="{EA251D4B-40D1-45FB-B375-CF5B4F0F6D8B}" dt="2023-02-18T20:47:01.281" v="215"/>
          <ac:spMkLst>
            <pc:docMk/>
            <pc:sldMk cId="1019813564" sldId="263"/>
            <ac:spMk id="2" creationId="{937EEFE6-F334-8887-57EB-368B889AD5DD}"/>
          </ac:spMkLst>
        </pc:spChg>
        <pc:spChg chg="mod">
          <ac:chgData name="saima nawaz" userId="3668f709969d0484" providerId="LiveId" clId="{EA251D4B-40D1-45FB-B375-CF5B4F0F6D8B}" dt="2023-02-18T21:26:28.559" v="625" actId="33524"/>
          <ac:spMkLst>
            <pc:docMk/>
            <pc:sldMk cId="1019813564" sldId="263"/>
            <ac:spMk id="3" creationId="{863A9724-DB03-275C-9CAA-EB0999193CB5}"/>
          </ac:spMkLst>
        </pc:spChg>
        <pc:spChg chg="del">
          <ac:chgData name="saima nawaz" userId="3668f709969d0484" providerId="LiveId" clId="{EA251D4B-40D1-45FB-B375-CF5B4F0F6D8B}" dt="2023-02-18T20:47:01.281" v="215"/>
          <ac:spMkLst>
            <pc:docMk/>
            <pc:sldMk cId="1019813564" sldId="263"/>
            <ac:spMk id="19" creationId="{1A9F7B4E-B03D-4F64-BE33-00D074458D45}"/>
          </ac:spMkLst>
        </pc:spChg>
        <pc:spChg chg="del">
          <ac:chgData name="saima nawaz" userId="3668f709969d0484" providerId="LiveId" clId="{EA251D4B-40D1-45FB-B375-CF5B4F0F6D8B}" dt="2023-02-18T20:47:01.281" v="215"/>
          <ac:spMkLst>
            <pc:docMk/>
            <pc:sldMk cId="1019813564" sldId="263"/>
            <ac:spMk id="21" creationId="{7E2BE7F7-CA89-4002-ACCE-A478AEA24F5E}"/>
          </ac:spMkLst>
        </pc:spChg>
      </pc:sldChg>
      <pc:sldChg chg="addSp delSp modSp mod setBg">
        <pc:chgData name="saima nawaz" userId="3668f709969d0484" providerId="LiveId" clId="{EA251D4B-40D1-45FB-B375-CF5B4F0F6D8B}" dt="2023-02-18T21:03:24.500" v="383" actId="1076"/>
        <pc:sldMkLst>
          <pc:docMk/>
          <pc:sldMk cId="911223100" sldId="274"/>
        </pc:sldMkLst>
        <pc:spChg chg="mod">
          <ac:chgData name="saima nawaz" userId="3668f709969d0484" providerId="LiveId" clId="{EA251D4B-40D1-45FB-B375-CF5B4F0F6D8B}" dt="2023-02-18T21:03:17.794" v="382" actId="1076"/>
          <ac:spMkLst>
            <pc:docMk/>
            <pc:sldMk cId="911223100" sldId="274"/>
            <ac:spMk id="2" creationId="{6F462015-7055-D3D8-6A36-312AE8D16096}"/>
          </ac:spMkLst>
        </pc:spChg>
        <pc:spChg chg="mod">
          <ac:chgData name="saima nawaz" userId="3668f709969d0484" providerId="LiveId" clId="{EA251D4B-40D1-45FB-B375-CF5B4F0F6D8B}" dt="2023-02-18T21:03:24.500" v="383" actId="1076"/>
          <ac:spMkLst>
            <pc:docMk/>
            <pc:sldMk cId="911223100" sldId="274"/>
            <ac:spMk id="3" creationId="{2D2591CF-2A6B-53FC-7858-636DD26BFF09}"/>
          </ac:spMkLst>
        </pc:spChg>
        <pc:spChg chg="add mod">
          <ac:chgData name="saima nawaz" userId="3668f709969d0484" providerId="LiveId" clId="{EA251D4B-40D1-45FB-B375-CF5B4F0F6D8B}" dt="2023-02-18T20:40:36.581" v="190" actId="20577"/>
          <ac:spMkLst>
            <pc:docMk/>
            <pc:sldMk cId="911223100" sldId="274"/>
            <ac:spMk id="4" creationId="{22C0DC26-FF02-C57A-59A8-D9A05E599FA8}"/>
          </ac:spMkLst>
        </pc:spChg>
        <pc:picChg chg="add del mod">
          <ac:chgData name="saima nawaz" userId="3668f709969d0484" providerId="LiveId" clId="{EA251D4B-40D1-45FB-B375-CF5B4F0F6D8B}" dt="2023-02-18T20:59:40.345" v="354" actId="21"/>
          <ac:picMkLst>
            <pc:docMk/>
            <pc:sldMk cId="911223100" sldId="274"/>
            <ac:picMk id="5" creationId="{51ED857D-C240-1FD3-80F3-3674E588FB36}"/>
          </ac:picMkLst>
        </pc:picChg>
        <pc:picChg chg="add del mod">
          <ac:chgData name="saima nawaz" userId="3668f709969d0484" providerId="LiveId" clId="{EA251D4B-40D1-45FB-B375-CF5B4F0F6D8B}" dt="2023-02-18T20:58:47.976" v="346"/>
          <ac:picMkLst>
            <pc:docMk/>
            <pc:sldMk cId="911223100" sldId="274"/>
            <ac:picMk id="3074" creationId="{97E6A410-7FA2-01F9-564A-2E13324BE07F}"/>
          </ac:picMkLst>
        </pc:picChg>
        <pc:picChg chg="add mod">
          <ac:chgData name="saima nawaz" userId="3668f709969d0484" providerId="LiveId" clId="{EA251D4B-40D1-45FB-B375-CF5B4F0F6D8B}" dt="2023-02-18T21:02:21.422" v="379" actId="1076"/>
          <ac:picMkLst>
            <pc:docMk/>
            <pc:sldMk cId="911223100" sldId="274"/>
            <ac:picMk id="3076" creationId="{CE1146F1-280F-CEA3-98D3-5AB0336EB764}"/>
          </ac:picMkLst>
        </pc:picChg>
        <pc:picChg chg="add del mod">
          <ac:chgData name="saima nawaz" userId="3668f709969d0484" providerId="LiveId" clId="{EA251D4B-40D1-45FB-B375-CF5B4F0F6D8B}" dt="2023-02-18T21:01:20.834" v="373"/>
          <ac:picMkLst>
            <pc:docMk/>
            <pc:sldMk cId="911223100" sldId="274"/>
            <ac:picMk id="3078" creationId="{B4A578FB-F05B-A122-B70F-A654DB8168E4}"/>
          </ac:picMkLst>
        </pc:picChg>
      </pc:sldChg>
      <pc:sldChg chg="delSp modSp mod setBg delDesignElem">
        <pc:chgData name="saima nawaz" userId="3668f709969d0484" providerId="LiveId" clId="{EA251D4B-40D1-45FB-B375-CF5B4F0F6D8B}" dt="2023-02-18T21:19:26.104" v="501" actId="20577"/>
        <pc:sldMkLst>
          <pc:docMk/>
          <pc:sldMk cId="1953312538" sldId="275"/>
        </pc:sldMkLst>
        <pc:spChg chg="mod">
          <ac:chgData name="saima nawaz" userId="3668f709969d0484" providerId="LiveId" clId="{EA251D4B-40D1-45FB-B375-CF5B4F0F6D8B}" dt="2023-02-18T21:19:26.104" v="501" actId="20577"/>
          <ac:spMkLst>
            <pc:docMk/>
            <pc:sldMk cId="1953312538" sldId="275"/>
            <ac:spMk id="3" creationId="{D1DE6A07-E9FD-43BA-ACF0-876A81AADCAC}"/>
          </ac:spMkLst>
        </pc:spChg>
        <pc:spChg chg="del">
          <ac:chgData name="saima nawaz" userId="3668f709969d0484" providerId="LiveId" clId="{EA251D4B-40D1-45FB-B375-CF5B4F0F6D8B}" dt="2023-02-18T20:47:01.281" v="215"/>
          <ac:spMkLst>
            <pc:docMk/>
            <pc:sldMk cId="1953312538" sldId="275"/>
            <ac:spMk id="8" creationId="{E89ACC69-ADF2-492B-84C5-EA2CC16071F3}"/>
          </ac:spMkLst>
        </pc:spChg>
        <pc:cxnChg chg="del">
          <ac:chgData name="saima nawaz" userId="3668f709969d0484" providerId="LiveId" clId="{EA251D4B-40D1-45FB-B375-CF5B4F0F6D8B}" dt="2023-02-18T20:47:01.281" v="215"/>
          <ac:cxnSpMkLst>
            <pc:docMk/>
            <pc:sldMk cId="1953312538" sldId="275"/>
            <ac:cxnSpMk id="10" creationId="{F2AE495E-2AAF-4BC1-87A5-331009D82896}"/>
          </ac:cxnSpMkLst>
        </pc:cxnChg>
      </pc:sldChg>
      <pc:sldChg chg="delSp modSp mod delDesignElem">
        <pc:chgData name="saima nawaz" userId="3668f709969d0484" providerId="LiveId" clId="{EA251D4B-40D1-45FB-B375-CF5B4F0F6D8B}" dt="2023-02-18T21:26:04.297" v="624" actId="20577"/>
        <pc:sldMkLst>
          <pc:docMk/>
          <pc:sldMk cId="3900031902" sldId="276"/>
        </pc:sldMkLst>
        <pc:spChg chg="mod">
          <ac:chgData name="saima nawaz" userId="3668f709969d0484" providerId="LiveId" clId="{EA251D4B-40D1-45FB-B375-CF5B4F0F6D8B}" dt="2023-02-18T21:26:04.297" v="624" actId="20577"/>
          <ac:spMkLst>
            <pc:docMk/>
            <pc:sldMk cId="3900031902" sldId="276"/>
            <ac:spMk id="4" creationId="{5386C7D5-70D3-10D5-5FA5-FD2CA553C521}"/>
          </ac:spMkLst>
        </pc:spChg>
        <pc:spChg chg="del">
          <ac:chgData name="saima nawaz" userId="3668f709969d0484" providerId="LiveId" clId="{EA251D4B-40D1-45FB-B375-CF5B4F0F6D8B}" dt="2023-02-18T20:47:01.281" v="215"/>
          <ac:spMkLst>
            <pc:docMk/>
            <pc:sldMk cId="3900031902" sldId="276"/>
            <ac:spMk id="8" creationId="{9264D464-898B-4908-88FD-33A83D6ED64E}"/>
          </ac:spMkLst>
        </pc:spChg>
        <pc:spChg chg="del">
          <ac:chgData name="saima nawaz" userId="3668f709969d0484" providerId="LiveId" clId="{EA251D4B-40D1-45FB-B375-CF5B4F0F6D8B}" dt="2023-02-18T20:47:01.281" v="215"/>
          <ac:spMkLst>
            <pc:docMk/>
            <pc:sldMk cId="3900031902" sldId="276"/>
            <ac:spMk id="10" creationId="{F0BC1D9E-4401-4EC0-88FD-ED103CB570EA}"/>
          </ac:spMkLst>
        </pc:spChg>
        <pc:spChg chg="del">
          <ac:chgData name="saima nawaz" userId="3668f709969d0484" providerId="LiveId" clId="{EA251D4B-40D1-45FB-B375-CF5B4F0F6D8B}" dt="2023-02-18T20:47:01.281" v="215"/>
          <ac:spMkLst>
            <pc:docMk/>
            <pc:sldMk cId="3900031902" sldId="276"/>
            <ac:spMk id="12" creationId="{B0AAF7C9-094E-400C-A428-F6C2262F6527}"/>
          </ac:spMkLst>
        </pc:spChg>
        <pc:spChg chg="del">
          <ac:chgData name="saima nawaz" userId="3668f709969d0484" providerId="LiveId" clId="{EA251D4B-40D1-45FB-B375-CF5B4F0F6D8B}" dt="2023-02-18T20:47:01.281" v="215"/>
          <ac:spMkLst>
            <pc:docMk/>
            <pc:sldMk cId="3900031902" sldId="276"/>
            <ac:spMk id="14" creationId="{6200B311-3585-4069-AAC6-CD443FA5B8AD}"/>
          </ac:spMkLst>
        </pc:spChg>
      </pc:sldChg>
      <pc:sldChg chg="modSp">
        <pc:chgData name="saima nawaz" userId="3668f709969d0484" providerId="LiveId" clId="{EA251D4B-40D1-45FB-B375-CF5B4F0F6D8B}" dt="2023-02-18T21:32:51.728" v="681" actId="20577"/>
        <pc:sldMkLst>
          <pc:docMk/>
          <pc:sldMk cId="1128985267" sldId="277"/>
        </pc:sldMkLst>
        <pc:graphicFrameChg chg="mod">
          <ac:chgData name="saima nawaz" userId="3668f709969d0484" providerId="LiveId" clId="{EA251D4B-40D1-45FB-B375-CF5B4F0F6D8B}" dt="2023-02-18T21:32:51.728" v="681" actId="20577"/>
          <ac:graphicFrameMkLst>
            <pc:docMk/>
            <pc:sldMk cId="1128985267" sldId="277"/>
            <ac:graphicFrameMk id="5" creationId="{6B0F0D7B-E129-A699-CB3E-0896C147B032}"/>
          </ac:graphicFrameMkLst>
        </pc:graphicFrameChg>
      </pc:sldChg>
      <pc:sldChg chg="delSp modSp mod delDesignElem">
        <pc:chgData name="saima nawaz" userId="3668f709969d0484" providerId="LiveId" clId="{EA251D4B-40D1-45FB-B375-CF5B4F0F6D8B}" dt="2023-02-18T20:53:11.359" v="251" actId="113"/>
        <pc:sldMkLst>
          <pc:docMk/>
          <pc:sldMk cId="3227012909" sldId="278"/>
        </pc:sldMkLst>
        <pc:spChg chg="mod">
          <ac:chgData name="saima nawaz" userId="3668f709969d0484" providerId="LiveId" clId="{EA251D4B-40D1-45FB-B375-CF5B4F0F6D8B}" dt="2023-02-18T20:47:01.281" v="215"/>
          <ac:spMkLst>
            <pc:docMk/>
            <pc:sldMk cId="3227012909" sldId="278"/>
            <ac:spMk id="2" creationId="{9EAB15DA-0838-3E76-F8CE-F2D597F57102}"/>
          </ac:spMkLst>
        </pc:spChg>
        <pc:spChg chg="del">
          <ac:chgData name="saima nawaz" userId="3668f709969d0484" providerId="LiveId" clId="{EA251D4B-40D1-45FB-B375-CF5B4F0F6D8B}" dt="2023-02-18T20:47:01.281" v="215"/>
          <ac:spMkLst>
            <pc:docMk/>
            <pc:sldMk cId="3227012909" sldId="278"/>
            <ac:spMk id="13" creationId="{9228552E-C8B1-4A80-8448-0787CE0FC704}"/>
          </ac:spMkLst>
        </pc:spChg>
        <pc:spChg chg="mod">
          <ac:chgData name="saima nawaz" userId="3668f709969d0484" providerId="LiveId" clId="{EA251D4B-40D1-45FB-B375-CF5B4F0F6D8B}" dt="2023-02-18T20:53:11.359" v="251" actId="113"/>
          <ac:spMkLst>
            <pc:docMk/>
            <pc:sldMk cId="3227012909" sldId="278"/>
            <ac:spMk id="15" creationId="{2640BAFA-A877-5694-A8D8-18452CFC6B0C}"/>
          </ac:spMkLst>
        </pc:spChg>
      </pc:sldChg>
      <pc:sldChg chg="addSp delSp modSp">
        <pc:chgData name="saima nawaz" userId="3668f709969d0484" providerId="LiveId" clId="{EA251D4B-40D1-45FB-B375-CF5B4F0F6D8B}" dt="2023-02-18T20:45:42.075" v="209" actId="14100"/>
        <pc:sldMkLst>
          <pc:docMk/>
          <pc:sldMk cId="2943064366" sldId="280"/>
        </pc:sldMkLst>
        <pc:picChg chg="add del mod">
          <ac:chgData name="saima nawaz" userId="3668f709969d0484" providerId="LiveId" clId="{EA251D4B-40D1-45FB-B375-CF5B4F0F6D8B}" dt="2023-02-18T20:45:12.993" v="206" actId="21"/>
          <ac:picMkLst>
            <pc:docMk/>
            <pc:sldMk cId="2943064366" sldId="280"/>
            <ac:picMk id="2" creationId="{36CDFDCB-B3B3-F339-DBDB-BF89775A1A61}"/>
          </ac:picMkLst>
        </pc:picChg>
        <pc:picChg chg="add del mod">
          <ac:chgData name="saima nawaz" userId="3668f709969d0484" providerId="LiveId" clId="{EA251D4B-40D1-45FB-B375-CF5B4F0F6D8B}" dt="2023-02-18T20:45:01.318" v="203"/>
          <ac:picMkLst>
            <pc:docMk/>
            <pc:sldMk cId="2943064366" sldId="280"/>
            <ac:picMk id="1026" creationId="{B4AD6C53-8038-0C69-A1A1-12C6D48A0B02}"/>
          </ac:picMkLst>
        </pc:picChg>
        <pc:picChg chg="add mod">
          <ac:chgData name="saima nawaz" userId="3668f709969d0484" providerId="LiveId" clId="{EA251D4B-40D1-45FB-B375-CF5B4F0F6D8B}" dt="2023-02-18T20:45:42.075" v="209" actId="14100"/>
          <ac:picMkLst>
            <pc:docMk/>
            <pc:sldMk cId="2943064366" sldId="280"/>
            <ac:picMk id="1028" creationId="{E5D262D3-CC39-B42C-71E7-B56D79885DF6}"/>
          </ac:picMkLst>
        </pc:picChg>
        <pc:picChg chg="del mod">
          <ac:chgData name="saima nawaz" userId="3668f709969d0484" providerId="LiveId" clId="{EA251D4B-40D1-45FB-B375-CF5B4F0F6D8B}" dt="2023-02-18T20:45:04.947" v="204" actId="21"/>
          <ac:picMkLst>
            <pc:docMk/>
            <pc:sldMk cId="2943064366" sldId="280"/>
            <ac:picMk id="2050" creationId="{D0524225-EAC8-74B3-F59B-40102E65E845}"/>
          </ac:picMkLst>
        </pc:picChg>
      </pc:sldChg>
      <pc:sldChg chg="modSp">
        <pc:chgData name="saima nawaz" userId="3668f709969d0484" providerId="LiveId" clId="{EA251D4B-40D1-45FB-B375-CF5B4F0F6D8B}" dt="2023-02-18T20:48:32.817" v="224" actId="14100"/>
        <pc:sldMkLst>
          <pc:docMk/>
          <pc:sldMk cId="3064640334" sldId="283"/>
        </pc:sldMkLst>
        <pc:picChg chg="mod">
          <ac:chgData name="saima nawaz" userId="3668f709969d0484" providerId="LiveId" clId="{EA251D4B-40D1-45FB-B375-CF5B4F0F6D8B}" dt="2023-02-18T20:48:32.817" v="224" actId="14100"/>
          <ac:picMkLst>
            <pc:docMk/>
            <pc:sldMk cId="3064640334" sldId="283"/>
            <ac:picMk id="5122" creationId="{82C9036A-148C-446D-3272-465D994BCC79}"/>
          </ac:picMkLst>
        </pc:picChg>
      </pc:sldChg>
      <pc:sldChg chg="addSp delSp modSp mod setBg">
        <pc:chgData name="saima nawaz" userId="3668f709969d0484" providerId="LiveId" clId="{EA251D4B-40D1-45FB-B375-CF5B4F0F6D8B}" dt="2023-02-18T20:50:44.303" v="232" actId="14100"/>
        <pc:sldMkLst>
          <pc:docMk/>
          <pc:sldMk cId="2047311795" sldId="284"/>
        </pc:sldMkLst>
        <pc:spChg chg="add del">
          <ac:chgData name="saima nawaz" userId="3668f709969d0484" providerId="LiveId" clId="{EA251D4B-40D1-45FB-B375-CF5B4F0F6D8B}" dt="2023-02-18T20:50:36.545" v="230" actId="26606"/>
          <ac:spMkLst>
            <pc:docMk/>
            <pc:sldMk cId="2047311795" sldId="284"/>
            <ac:spMk id="2055" creationId="{B670DBD5-770C-4383-9F54-5B86E86BD5BB}"/>
          </ac:spMkLst>
        </pc:spChg>
        <pc:picChg chg="add del mod">
          <ac:chgData name="saima nawaz" userId="3668f709969d0484" providerId="LiveId" clId="{EA251D4B-40D1-45FB-B375-CF5B4F0F6D8B}" dt="2023-02-18T20:50:19.206" v="227" actId="21"/>
          <ac:picMkLst>
            <pc:docMk/>
            <pc:sldMk cId="2047311795" sldId="284"/>
            <ac:picMk id="2" creationId="{3C2A45D3-5044-2DD8-945B-8EDD5E316608}"/>
          </ac:picMkLst>
        </pc:picChg>
        <pc:picChg chg="add mod">
          <ac:chgData name="saima nawaz" userId="3668f709969d0484" providerId="LiveId" clId="{EA251D4B-40D1-45FB-B375-CF5B4F0F6D8B}" dt="2023-02-18T20:50:44.303" v="232" actId="14100"/>
          <ac:picMkLst>
            <pc:docMk/>
            <pc:sldMk cId="2047311795" sldId="284"/>
            <ac:picMk id="2050" creationId="{6E578AD3-12FD-C3ED-C4D1-F574078E9B26}"/>
          </ac:picMkLst>
        </pc:picChg>
        <pc:picChg chg="del">
          <ac:chgData name="saima nawaz" userId="3668f709969d0484" providerId="LiveId" clId="{EA251D4B-40D1-45FB-B375-CF5B4F0F6D8B}" dt="2023-02-18T20:50:11.583" v="225" actId="21"/>
          <ac:picMkLst>
            <pc:docMk/>
            <pc:sldMk cId="2047311795" sldId="284"/>
            <ac:picMk id="6146" creationId="{ED43CB47-6346-F718-4753-3B89827AF0D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CBADB9-B2DB-4927-84BE-2CA0233E8E4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EB92DC-06E7-4A8B-96F0-58961481B398}">
      <dgm:prSet/>
      <dgm:spPr/>
      <dgm:t>
        <a:bodyPr/>
        <a:lstStyle/>
        <a:p>
          <a:pPr>
            <a:defRPr cap="all"/>
          </a:pPr>
          <a:r>
            <a:rPr lang="it-IT" b="0" i="0" dirty="0"/>
            <a:t>Attention</a:t>
          </a:r>
          <a:endParaRPr lang="en-US" dirty="0"/>
        </a:p>
      </dgm:t>
    </dgm:pt>
    <dgm:pt modelId="{3E73117A-D18E-4973-A2DB-5F1809F0DB7C}" type="parTrans" cxnId="{429CB5BE-B78A-46C4-A3CF-B942E4EFCDD8}">
      <dgm:prSet/>
      <dgm:spPr/>
      <dgm:t>
        <a:bodyPr/>
        <a:lstStyle/>
        <a:p>
          <a:endParaRPr lang="en-US"/>
        </a:p>
      </dgm:t>
    </dgm:pt>
    <dgm:pt modelId="{173F3BEA-8660-4A42-8AF7-F4BD2DFC8C50}" type="sibTrans" cxnId="{429CB5BE-B78A-46C4-A3CF-B942E4EFCDD8}">
      <dgm:prSet/>
      <dgm:spPr/>
      <dgm:t>
        <a:bodyPr/>
        <a:lstStyle/>
        <a:p>
          <a:endParaRPr lang="en-US"/>
        </a:p>
      </dgm:t>
    </dgm:pt>
    <dgm:pt modelId="{3FAFC149-E98A-4FDF-8286-8D738CAD52B1}">
      <dgm:prSet/>
      <dgm:spPr/>
      <dgm:t>
        <a:bodyPr/>
        <a:lstStyle/>
        <a:p>
          <a:pPr>
            <a:defRPr cap="all"/>
          </a:pPr>
          <a:r>
            <a:rPr lang="it-IT" b="0" i="0" dirty="0"/>
            <a:t>Sensation</a:t>
          </a:r>
          <a:endParaRPr lang="en-US" dirty="0"/>
        </a:p>
      </dgm:t>
    </dgm:pt>
    <dgm:pt modelId="{89711142-35AB-4AF6-9077-CA69726905F0}" type="parTrans" cxnId="{71BB3451-3123-4964-B7A2-D0AAE7DF62BE}">
      <dgm:prSet/>
      <dgm:spPr/>
      <dgm:t>
        <a:bodyPr/>
        <a:lstStyle/>
        <a:p>
          <a:endParaRPr lang="en-US"/>
        </a:p>
      </dgm:t>
    </dgm:pt>
    <dgm:pt modelId="{5599DC10-2D7B-45F8-B20F-E1BDFB30344A}" type="sibTrans" cxnId="{71BB3451-3123-4964-B7A2-D0AAE7DF62BE}">
      <dgm:prSet/>
      <dgm:spPr/>
      <dgm:t>
        <a:bodyPr/>
        <a:lstStyle/>
        <a:p>
          <a:endParaRPr lang="en-US"/>
        </a:p>
      </dgm:t>
    </dgm:pt>
    <dgm:pt modelId="{4BE7B3D7-CA41-443E-A259-DB47AAA7B17D}">
      <dgm:prSet/>
      <dgm:spPr/>
      <dgm:t>
        <a:bodyPr/>
        <a:lstStyle/>
        <a:p>
          <a:pPr>
            <a:defRPr cap="all"/>
          </a:pPr>
          <a:r>
            <a:rPr lang="it-IT" b="0" i="0" dirty="0"/>
            <a:t>Perception</a:t>
          </a:r>
          <a:endParaRPr lang="en-US" dirty="0"/>
        </a:p>
      </dgm:t>
    </dgm:pt>
    <dgm:pt modelId="{557F1D64-973C-4D05-8DCD-DF12BBE19AEE}" type="parTrans" cxnId="{4893EAC7-804F-4D8A-A469-4BFD94EA2963}">
      <dgm:prSet/>
      <dgm:spPr/>
      <dgm:t>
        <a:bodyPr/>
        <a:lstStyle/>
        <a:p>
          <a:endParaRPr lang="en-US"/>
        </a:p>
      </dgm:t>
    </dgm:pt>
    <dgm:pt modelId="{5AAE52F3-787A-42AB-80CA-18178BC4E11F}" type="sibTrans" cxnId="{4893EAC7-804F-4D8A-A469-4BFD94EA2963}">
      <dgm:prSet/>
      <dgm:spPr/>
      <dgm:t>
        <a:bodyPr/>
        <a:lstStyle/>
        <a:p>
          <a:endParaRPr lang="en-US"/>
        </a:p>
      </dgm:t>
    </dgm:pt>
    <dgm:pt modelId="{6BB31C7D-8604-4597-9936-2D165A91E624}">
      <dgm:prSet/>
      <dgm:spPr/>
      <dgm:t>
        <a:bodyPr/>
        <a:lstStyle/>
        <a:p>
          <a:pPr>
            <a:defRPr cap="all"/>
          </a:pPr>
          <a:r>
            <a:rPr lang="it-IT" b="0" i="0" dirty="0"/>
            <a:t>Memory</a:t>
          </a:r>
          <a:endParaRPr lang="en-US" dirty="0"/>
        </a:p>
      </dgm:t>
    </dgm:pt>
    <dgm:pt modelId="{F8724272-BBA1-4C86-A138-5C50069564C3}" type="parTrans" cxnId="{30273819-2BA7-4D87-965A-DE2FB7819CCE}">
      <dgm:prSet/>
      <dgm:spPr/>
      <dgm:t>
        <a:bodyPr/>
        <a:lstStyle/>
        <a:p>
          <a:endParaRPr lang="en-US"/>
        </a:p>
      </dgm:t>
    </dgm:pt>
    <dgm:pt modelId="{1DF3E13F-C2D4-49C9-9E81-05B5165FE630}" type="sibTrans" cxnId="{30273819-2BA7-4D87-965A-DE2FB7819CCE}">
      <dgm:prSet/>
      <dgm:spPr/>
      <dgm:t>
        <a:bodyPr/>
        <a:lstStyle/>
        <a:p>
          <a:endParaRPr lang="en-US"/>
        </a:p>
      </dgm:t>
    </dgm:pt>
    <dgm:pt modelId="{17DE8A6E-64E0-4CD7-A5E6-855E0518392E}" type="pres">
      <dgm:prSet presAssocID="{EFCBADB9-B2DB-4927-84BE-2CA0233E8E49}" presName="root" presStyleCnt="0">
        <dgm:presLayoutVars>
          <dgm:dir/>
          <dgm:resizeHandles val="exact"/>
        </dgm:presLayoutVars>
      </dgm:prSet>
      <dgm:spPr/>
    </dgm:pt>
    <dgm:pt modelId="{886257D3-6DB8-4DDC-A3F1-4E031B2722B5}" type="pres">
      <dgm:prSet presAssocID="{21EB92DC-06E7-4A8B-96F0-58961481B398}" presName="compNode" presStyleCnt="0"/>
      <dgm:spPr/>
    </dgm:pt>
    <dgm:pt modelId="{9DD919A5-F100-4B5A-89A9-9A0CAD9B54D6}" type="pres">
      <dgm:prSet presAssocID="{21EB92DC-06E7-4A8B-96F0-58961481B398}" presName="iconBgRect" presStyleLbl="bgShp" presStyleIdx="0" presStyleCnt="4"/>
      <dgm:spPr/>
    </dgm:pt>
    <dgm:pt modelId="{0C154EE0-D452-4338-BCBE-13336B85394F}" type="pres">
      <dgm:prSet presAssocID="{21EB92DC-06E7-4A8B-96F0-58961481B3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BFDA76F-3A64-4924-AC41-D6A7E897E731}" type="pres">
      <dgm:prSet presAssocID="{21EB92DC-06E7-4A8B-96F0-58961481B398}" presName="spaceRect" presStyleCnt="0"/>
      <dgm:spPr/>
    </dgm:pt>
    <dgm:pt modelId="{41ABAB84-0636-425F-A05E-386D21E38E77}" type="pres">
      <dgm:prSet presAssocID="{21EB92DC-06E7-4A8B-96F0-58961481B398}" presName="textRect" presStyleLbl="revTx" presStyleIdx="0" presStyleCnt="4">
        <dgm:presLayoutVars>
          <dgm:chMax val="1"/>
          <dgm:chPref val="1"/>
        </dgm:presLayoutVars>
      </dgm:prSet>
      <dgm:spPr/>
    </dgm:pt>
    <dgm:pt modelId="{2BF5CA10-2EBA-4140-B787-032DADCCE85A}" type="pres">
      <dgm:prSet presAssocID="{173F3BEA-8660-4A42-8AF7-F4BD2DFC8C50}" presName="sibTrans" presStyleCnt="0"/>
      <dgm:spPr/>
    </dgm:pt>
    <dgm:pt modelId="{B82366ED-0D47-489E-BBC5-7B7EE023CD56}" type="pres">
      <dgm:prSet presAssocID="{3FAFC149-E98A-4FDF-8286-8D738CAD52B1}" presName="compNode" presStyleCnt="0"/>
      <dgm:spPr/>
    </dgm:pt>
    <dgm:pt modelId="{E6CADF9F-4544-4DCC-BEC4-F36BD187E0B4}" type="pres">
      <dgm:prSet presAssocID="{3FAFC149-E98A-4FDF-8286-8D738CAD52B1}" presName="iconBgRect" presStyleLbl="bgShp" presStyleIdx="1" presStyleCnt="4"/>
      <dgm:spPr/>
    </dgm:pt>
    <dgm:pt modelId="{C335D111-BACB-4B26-BDC5-C4AA88699F91}" type="pres">
      <dgm:prSet presAssocID="{3FAFC149-E98A-4FDF-8286-8D738CAD52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rvous Face with Solid Fill"/>
        </a:ext>
      </dgm:extLst>
    </dgm:pt>
    <dgm:pt modelId="{E97CB9D4-64C8-4D43-8ECF-DF6B8118D470}" type="pres">
      <dgm:prSet presAssocID="{3FAFC149-E98A-4FDF-8286-8D738CAD52B1}" presName="spaceRect" presStyleCnt="0"/>
      <dgm:spPr/>
    </dgm:pt>
    <dgm:pt modelId="{A748AB3A-E94B-43C5-BB73-0E976DC2001F}" type="pres">
      <dgm:prSet presAssocID="{3FAFC149-E98A-4FDF-8286-8D738CAD52B1}" presName="textRect" presStyleLbl="revTx" presStyleIdx="1" presStyleCnt="4">
        <dgm:presLayoutVars>
          <dgm:chMax val="1"/>
          <dgm:chPref val="1"/>
        </dgm:presLayoutVars>
      </dgm:prSet>
      <dgm:spPr/>
    </dgm:pt>
    <dgm:pt modelId="{613E66C5-8C89-4E3F-9DCE-1A2DFD1E2B7B}" type="pres">
      <dgm:prSet presAssocID="{5599DC10-2D7B-45F8-B20F-E1BDFB30344A}" presName="sibTrans" presStyleCnt="0"/>
      <dgm:spPr/>
    </dgm:pt>
    <dgm:pt modelId="{A4B3981C-E7FF-466C-8C15-AC6AABE28485}" type="pres">
      <dgm:prSet presAssocID="{4BE7B3D7-CA41-443E-A259-DB47AAA7B17D}" presName="compNode" presStyleCnt="0"/>
      <dgm:spPr/>
    </dgm:pt>
    <dgm:pt modelId="{5B9F4E12-AA55-4A91-9876-7BBE4917C587}" type="pres">
      <dgm:prSet presAssocID="{4BE7B3D7-CA41-443E-A259-DB47AAA7B17D}" presName="iconBgRect" presStyleLbl="bgShp" presStyleIdx="2" presStyleCnt="4"/>
      <dgm:spPr/>
    </dgm:pt>
    <dgm:pt modelId="{2C24542F-FF79-436D-BE70-71FD7E5E5D0D}" type="pres">
      <dgm:prSet presAssocID="{4BE7B3D7-CA41-443E-A259-DB47AAA7B1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760CBF91-989F-4FB5-936E-1F563D0BF900}" type="pres">
      <dgm:prSet presAssocID="{4BE7B3D7-CA41-443E-A259-DB47AAA7B17D}" presName="spaceRect" presStyleCnt="0"/>
      <dgm:spPr/>
    </dgm:pt>
    <dgm:pt modelId="{70A73360-3609-4CAE-A105-B10444D00024}" type="pres">
      <dgm:prSet presAssocID="{4BE7B3D7-CA41-443E-A259-DB47AAA7B17D}" presName="textRect" presStyleLbl="revTx" presStyleIdx="2" presStyleCnt="4">
        <dgm:presLayoutVars>
          <dgm:chMax val="1"/>
          <dgm:chPref val="1"/>
        </dgm:presLayoutVars>
      </dgm:prSet>
      <dgm:spPr/>
    </dgm:pt>
    <dgm:pt modelId="{6B75739E-7F1F-4EEC-8904-FE471D390135}" type="pres">
      <dgm:prSet presAssocID="{5AAE52F3-787A-42AB-80CA-18178BC4E11F}" presName="sibTrans" presStyleCnt="0"/>
      <dgm:spPr/>
    </dgm:pt>
    <dgm:pt modelId="{C4F6A0A0-2DF1-4B66-906C-D534B4D0A8A5}" type="pres">
      <dgm:prSet presAssocID="{6BB31C7D-8604-4597-9936-2D165A91E624}" presName="compNode" presStyleCnt="0"/>
      <dgm:spPr/>
    </dgm:pt>
    <dgm:pt modelId="{D1B648C0-A01C-40A5-9E6B-235F541A6996}" type="pres">
      <dgm:prSet presAssocID="{6BB31C7D-8604-4597-9936-2D165A91E624}" presName="iconBgRect" presStyleLbl="bgShp" presStyleIdx="3" presStyleCnt="4"/>
      <dgm:spPr/>
    </dgm:pt>
    <dgm:pt modelId="{CD491296-4FAC-48CC-AF07-76C2F05CA84E}" type="pres">
      <dgm:prSet presAssocID="{6BB31C7D-8604-4597-9936-2D165A91E62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mage"/>
        </a:ext>
      </dgm:extLst>
    </dgm:pt>
    <dgm:pt modelId="{699CE965-B09E-4C79-8716-8A15CC70B170}" type="pres">
      <dgm:prSet presAssocID="{6BB31C7D-8604-4597-9936-2D165A91E624}" presName="spaceRect" presStyleCnt="0"/>
      <dgm:spPr/>
    </dgm:pt>
    <dgm:pt modelId="{6F54B685-2E20-43F0-96DA-FCD932B7126A}" type="pres">
      <dgm:prSet presAssocID="{6BB31C7D-8604-4597-9936-2D165A91E624}" presName="textRect" presStyleLbl="revTx" presStyleIdx="3" presStyleCnt="4">
        <dgm:presLayoutVars>
          <dgm:chMax val="1"/>
          <dgm:chPref val="1"/>
        </dgm:presLayoutVars>
      </dgm:prSet>
      <dgm:spPr/>
    </dgm:pt>
  </dgm:ptLst>
  <dgm:cxnLst>
    <dgm:cxn modelId="{23E5C403-FAEF-4599-A335-DD40553F942A}" type="presOf" srcId="{4BE7B3D7-CA41-443E-A259-DB47AAA7B17D}" destId="{70A73360-3609-4CAE-A105-B10444D00024}" srcOrd="0" destOrd="0" presId="urn:microsoft.com/office/officeart/2018/5/layout/IconCircleLabelList"/>
    <dgm:cxn modelId="{1205BF0C-FFE1-4EC1-8F0E-D774AAA34DC1}" type="presOf" srcId="{EFCBADB9-B2DB-4927-84BE-2CA0233E8E49}" destId="{17DE8A6E-64E0-4CD7-A5E6-855E0518392E}" srcOrd="0" destOrd="0" presId="urn:microsoft.com/office/officeart/2018/5/layout/IconCircleLabelList"/>
    <dgm:cxn modelId="{30273819-2BA7-4D87-965A-DE2FB7819CCE}" srcId="{EFCBADB9-B2DB-4927-84BE-2CA0233E8E49}" destId="{6BB31C7D-8604-4597-9936-2D165A91E624}" srcOrd="3" destOrd="0" parTransId="{F8724272-BBA1-4C86-A138-5C50069564C3}" sibTransId="{1DF3E13F-C2D4-49C9-9E81-05B5165FE630}"/>
    <dgm:cxn modelId="{E284BC42-19C5-4605-AB1F-1354061E0F21}" type="presOf" srcId="{21EB92DC-06E7-4A8B-96F0-58961481B398}" destId="{41ABAB84-0636-425F-A05E-386D21E38E77}" srcOrd="0" destOrd="0" presId="urn:microsoft.com/office/officeart/2018/5/layout/IconCircleLabelList"/>
    <dgm:cxn modelId="{71BB3451-3123-4964-B7A2-D0AAE7DF62BE}" srcId="{EFCBADB9-B2DB-4927-84BE-2CA0233E8E49}" destId="{3FAFC149-E98A-4FDF-8286-8D738CAD52B1}" srcOrd="1" destOrd="0" parTransId="{89711142-35AB-4AF6-9077-CA69726905F0}" sibTransId="{5599DC10-2D7B-45F8-B20F-E1BDFB30344A}"/>
    <dgm:cxn modelId="{429CB5BE-B78A-46C4-A3CF-B942E4EFCDD8}" srcId="{EFCBADB9-B2DB-4927-84BE-2CA0233E8E49}" destId="{21EB92DC-06E7-4A8B-96F0-58961481B398}" srcOrd="0" destOrd="0" parTransId="{3E73117A-D18E-4973-A2DB-5F1809F0DB7C}" sibTransId="{173F3BEA-8660-4A42-8AF7-F4BD2DFC8C50}"/>
    <dgm:cxn modelId="{4893EAC7-804F-4D8A-A469-4BFD94EA2963}" srcId="{EFCBADB9-B2DB-4927-84BE-2CA0233E8E49}" destId="{4BE7B3D7-CA41-443E-A259-DB47AAA7B17D}" srcOrd="2" destOrd="0" parTransId="{557F1D64-973C-4D05-8DCD-DF12BBE19AEE}" sibTransId="{5AAE52F3-787A-42AB-80CA-18178BC4E11F}"/>
    <dgm:cxn modelId="{99163EDA-045F-4DF2-AA10-177D8FDFC7D2}" type="presOf" srcId="{6BB31C7D-8604-4597-9936-2D165A91E624}" destId="{6F54B685-2E20-43F0-96DA-FCD932B7126A}" srcOrd="0" destOrd="0" presId="urn:microsoft.com/office/officeart/2018/5/layout/IconCircleLabelList"/>
    <dgm:cxn modelId="{D55959E2-A22D-4717-AD4C-2309382F45E4}" type="presOf" srcId="{3FAFC149-E98A-4FDF-8286-8D738CAD52B1}" destId="{A748AB3A-E94B-43C5-BB73-0E976DC2001F}" srcOrd="0" destOrd="0" presId="urn:microsoft.com/office/officeart/2018/5/layout/IconCircleLabelList"/>
    <dgm:cxn modelId="{CCE99364-0183-4EFA-9DD8-FBFF5845EA65}" type="presParOf" srcId="{17DE8A6E-64E0-4CD7-A5E6-855E0518392E}" destId="{886257D3-6DB8-4DDC-A3F1-4E031B2722B5}" srcOrd="0" destOrd="0" presId="urn:microsoft.com/office/officeart/2018/5/layout/IconCircleLabelList"/>
    <dgm:cxn modelId="{A84FEF6D-E208-4E34-BCAB-2C4700C67766}" type="presParOf" srcId="{886257D3-6DB8-4DDC-A3F1-4E031B2722B5}" destId="{9DD919A5-F100-4B5A-89A9-9A0CAD9B54D6}" srcOrd="0" destOrd="0" presId="urn:microsoft.com/office/officeart/2018/5/layout/IconCircleLabelList"/>
    <dgm:cxn modelId="{B0574E97-2D5A-45CF-94DB-45F975939111}" type="presParOf" srcId="{886257D3-6DB8-4DDC-A3F1-4E031B2722B5}" destId="{0C154EE0-D452-4338-BCBE-13336B85394F}" srcOrd="1" destOrd="0" presId="urn:microsoft.com/office/officeart/2018/5/layout/IconCircleLabelList"/>
    <dgm:cxn modelId="{3DAB41F6-154E-4D15-BC81-21D60DBB03ED}" type="presParOf" srcId="{886257D3-6DB8-4DDC-A3F1-4E031B2722B5}" destId="{9BFDA76F-3A64-4924-AC41-D6A7E897E731}" srcOrd="2" destOrd="0" presId="urn:microsoft.com/office/officeart/2018/5/layout/IconCircleLabelList"/>
    <dgm:cxn modelId="{0053AF20-C10A-4264-8E39-1B33A002145A}" type="presParOf" srcId="{886257D3-6DB8-4DDC-A3F1-4E031B2722B5}" destId="{41ABAB84-0636-425F-A05E-386D21E38E77}" srcOrd="3" destOrd="0" presId="urn:microsoft.com/office/officeart/2018/5/layout/IconCircleLabelList"/>
    <dgm:cxn modelId="{A7428A2C-1A4B-444B-BEE9-A89949140E75}" type="presParOf" srcId="{17DE8A6E-64E0-4CD7-A5E6-855E0518392E}" destId="{2BF5CA10-2EBA-4140-B787-032DADCCE85A}" srcOrd="1" destOrd="0" presId="urn:microsoft.com/office/officeart/2018/5/layout/IconCircleLabelList"/>
    <dgm:cxn modelId="{3E409CAD-971D-4F8D-8FDE-B70BF4EE9448}" type="presParOf" srcId="{17DE8A6E-64E0-4CD7-A5E6-855E0518392E}" destId="{B82366ED-0D47-489E-BBC5-7B7EE023CD56}" srcOrd="2" destOrd="0" presId="urn:microsoft.com/office/officeart/2018/5/layout/IconCircleLabelList"/>
    <dgm:cxn modelId="{ECA0F7A8-3404-4CF5-B798-4B5C9E8B3A6D}" type="presParOf" srcId="{B82366ED-0D47-489E-BBC5-7B7EE023CD56}" destId="{E6CADF9F-4544-4DCC-BEC4-F36BD187E0B4}" srcOrd="0" destOrd="0" presId="urn:microsoft.com/office/officeart/2018/5/layout/IconCircleLabelList"/>
    <dgm:cxn modelId="{615A1795-5F01-4D19-A7F2-D0C3860F83DE}" type="presParOf" srcId="{B82366ED-0D47-489E-BBC5-7B7EE023CD56}" destId="{C335D111-BACB-4B26-BDC5-C4AA88699F91}" srcOrd="1" destOrd="0" presId="urn:microsoft.com/office/officeart/2018/5/layout/IconCircleLabelList"/>
    <dgm:cxn modelId="{0C0B7F7B-B6DB-4272-BD96-2C9C7C00A919}" type="presParOf" srcId="{B82366ED-0D47-489E-BBC5-7B7EE023CD56}" destId="{E97CB9D4-64C8-4D43-8ECF-DF6B8118D470}" srcOrd="2" destOrd="0" presId="urn:microsoft.com/office/officeart/2018/5/layout/IconCircleLabelList"/>
    <dgm:cxn modelId="{56549CA6-B57F-4A1B-8011-20783F294CA0}" type="presParOf" srcId="{B82366ED-0D47-489E-BBC5-7B7EE023CD56}" destId="{A748AB3A-E94B-43C5-BB73-0E976DC2001F}" srcOrd="3" destOrd="0" presId="urn:microsoft.com/office/officeart/2018/5/layout/IconCircleLabelList"/>
    <dgm:cxn modelId="{E16C61E6-8F35-4D42-9742-470489D71078}" type="presParOf" srcId="{17DE8A6E-64E0-4CD7-A5E6-855E0518392E}" destId="{613E66C5-8C89-4E3F-9DCE-1A2DFD1E2B7B}" srcOrd="3" destOrd="0" presId="urn:microsoft.com/office/officeart/2018/5/layout/IconCircleLabelList"/>
    <dgm:cxn modelId="{6514A243-1B13-41D1-9D98-C74A3CC05A91}" type="presParOf" srcId="{17DE8A6E-64E0-4CD7-A5E6-855E0518392E}" destId="{A4B3981C-E7FF-466C-8C15-AC6AABE28485}" srcOrd="4" destOrd="0" presId="urn:microsoft.com/office/officeart/2018/5/layout/IconCircleLabelList"/>
    <dgm:cxn modelId="{508D838C-B52A-4BA1-A8D1-048317A89CE6}" type="presParOf" srcId="{A4B3981C-E7FF-466C-8C15-AC6AABE28485}" destId="{5B9F4E12-AA55-4A91-9876-7BBE4917C587}" srcOrd="0" destOrd="0" presId="urn:microsoft.com/office/officeart/2018/5/layout/IconCircleLabelList"/>
    <dgm:cxn modelId="{A7CC88AD-BED1-42E0-9E2C-93D16C2A4155}" type="presParOf" srcId="{A4B3981C-E7FF-466C-8C15-AC6AABE28485}" destId="{2C24542F-FF79-436D-BE70-71FD7E5E5D0D}" srcOrd="1" destOrd="0" presId="urn:microsoft.com/office/officeart/2018/5/layout/IconCircleLabelList"/>
    <dgm:cxn modelId="{81A6E9AA-51A2-48D0-B123-CB92D2703D1C}" type="presParOf" srcId="{A4B3981C-E7FF-466C-8C15-AC6AABE28485}" destId="{760CBF91-989F-4FB5-936E-1F563D0BF900}" srcOrd="2" destOrd="0" presId="urn:microsoft.com/office/officeart/2018/5/layout/IconCircleLabelList"/>
    <dgm:cxn modelId="{D99AEE4A-37F6-4E09-B55D-0778D7DE2336}" type="presParOf" srcId="{A4B3981C-E7FF-466C-8C15-AC6AABE28485}" destId="{70A73360-3609-4CAE-A105-B10444D00024}" srcOrd="3" destOrd="0" presId="urn:microsoft.com/office/officeart/2018/5/layout/IconCircleLabelList"/>
    <dgm:cxn modelId="{870519CE-DDDD-493C-BE39-6682FD98A7A6}" type="presParOf" srcId="{17DE8A6E-64E0-4CD7-A5E6-855E0518392E}" destId="{6B75739E-7F1F-4EEC-8904-FE471D390135}" srcOrd="5" destOrd="0" presId="urn:microsoft.com/office/officeart/2018/5/layout/IconCircleLabelList"/>
    <dgm:cxn modelId="{968C33C2-59E1-4D3C-B8D5-5EFE0F314272}" type="presParOf" srcId="{17DE8A6E-64E0-4CD7-A5E6-855E0518392E}" destId="{C4F6A0A0-2DF1-4B66-906C-D534B4D0A8A5}" srcOrd="6" destOrd="0" presId="urn:microsoft.com/office/officeart/2018/5/layout/IconCircleLabelList"/>
    <dgm:cxn modelId="{F6F78289-4F06-483C-A221-C73DB8D089E2}" type="presParOf" srcId="{C4F6A0A0-2DF1-4B66-906C-D534B4D0A8A5}" destId="{D1B648C0-A01C-40A5-9E6B-235F541A6996}" srcOrd="0" destOrd="0" presId="urn:microsoft.com/office/officeart/2018/5/layout/IconCircleLabelList"/>
    <dgm:cxn modelId="{897C1285-E541-4CCB-92A9-01A25BBAD102}" type="presParOf" srcId="{C4F6A0A0-2DF1-4B66-906C-D534B4D0A8A5}" destId="{CD491296-4FAC-48CC-AF07-76C2F05CA84E}" srcOrd="1" destOrd="0" presId="urn:microsoft.com/office/officeart/2018/5/layout/IconCircleLabelList"/>
    <dgm:cxn modelId="{61C5CCA5-B4CC-47ED-BF43-54FB3FA5FA3F}" type="presParOf" srcId="{C4F6A0A0-2DF1-4B66-906C-D534B4D0A8A5}" destId="{699CE965-B09E-4C79-8716-8A15CC70B170}" srcOrd="2" destOrd="0" presId="urn:microsoft.com/office/officeart/2018/5/layout/IconCircleLabelList"/>
    <dgm:cxn modelId="{26BC1542-2524-40AC-B973-CDB26FE1DCB6}" type="presParOf" srcId="{C4F6A0A0-2DF1-4B66-906C-D534B4D0A8A5}" destId="{6F54B685-2E20-43F0-96DA-FCD932B7126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FC0B0-182A-484A-AACF-F35291D0CAB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8AD4EAA-A13B-487E-A291-124E11A1EB53}">
      <dgm:prSet/>
      <dgm:spPr/>
      <dgm:t>
        <a:bodyPr/>
        <a:lstStyle/>
        <a:p>
          <a:pPr>
            <a:lnSpc>
              <a:spcPct val="100000"/>
            </a:lnSpc>
          </a:pPr>
          <a:r>
            <a:rPr lang="en-US" dirty="0"/>
            <a:t>As Vygotsky believed that learning was an active process rather than a natural or passive one, this activity will promote </a:t>
          </a:r>
          <a:r>
            <a:rPr lang="en-US"/>
            <a:t>active learning.</a:t>
          </a:r>
          <a:endParaRPr lang="en-US" dirty="0"/>
        </a:p>
      </dgm:t>
    </dgm:pt>
    <dgm:pt modelId="{D442135E-FBEC-466D-8FC4-1A4F61D7CF92}" type="parTrans" cxnId="{5CA118CF-A540-4DEB-A004-D186241D7CDB}">
      <dgm:prSet/>
      <dgm:spPr/>
      <dgm:t>
        <a:bodyPr/>
        <a:lstStyle/>
        <a:p>
          <a:endParaRPr lang="en-US"/>
        </a:p>
      </dgm:t>
    </dgm:pt>
    <dgm:pt modelId="{E281D756-8400-4190-B742-EEEE9E3E563A}" type="sibTrans" cxnId="{5CA118CF-A540-4DEB-A004-D186241D7CDB}">
      <dgm:prSet/>
      <dgm:spPr/>
      <dgm:t>
        <a:bodyPr/>
        <a:lstStyle/>
        <a:p>
          <a:endParaRPr lang="en-US"/>
        </a:p>
      </dgm:t>
    </dgm:pt>
    <dgm:pt modelId="{0BF3864E-2C25-4554-A9AB-5496574BD51E}">
      <dgm:prSet/>
      <dgm:spPr/>
      <dgm:t>
        <a:bodyPr/>
        <a:lstStyle/>
        <a:p>
          <a:pPr>
            <a:lnSpc>
              <a:spcPct val="100000"/>
            </a:lnSpc>
          </a:pPr>
          <a:r>
            <a:rPr lang="en-US" dirty="0"/>
            <a:t>As  this activity is performed in groups, it will fulfil the social aspects of this theory.</a:t>
          </a:r>
        </a:p>
      </dgm:t>
    </dgm:pt>
    <dgm:pt modelId="{CFE79DA4-CAC9-490B-927B-70DA38F0D945}" type="parTrans" cxnId="{64FE3CB0-08E1-474B-AE4F-16B8155E2EC7}">
      <dgm:prSet/>
      <dgm:spPr/>
      <dgm:t>
        <a:bodyPr/>
        <a:lstStyle/>
        <a:p>
          <a:endParaRPr lang="en-US"/>
        </a:p>
      </dgm:t>
    </dgm:pt>
    <dgm:pt modelId="{8084C4ED-A508-4E12-8A68-789CCC98B169}" type="sibTrans" cxnId="{64FE3CB0-08E1-474B-AE4F-16B8155E2EC7}">
      <dgm:prSet/>
      <dgm:spPr/>
      <dgm:t>
        <a:bodyPr/>
        <a:lstStyle/>
        <a:p>
          <a:endParaRPr lang="en-US"/>
        </a:p>
      </dgm:t>
    </dgm:pt>
    <dgm:pt modelId="{B0F0E0DD-0524-4C6D-AFF0-2916110F1241}">
      <dgm:prSet/>
      <dgm:spPr/>
      <dgm:t>
        <a:bodyPr/>
        <a:lstStyle/>
        <a:p>
          <a:pPr>
            <a:lnSpc>
              <a:spcPct val="100000"/>
            </a:lnSpc>
          </a:pPr>
          <a:r>
            <a:rPr lang="en-US" dirty="0"/>
            <a:t>This activity will also fulfil the four basic  requirements of this theory for learning, i.e., </a:t>
          </a:r>
          <a:r>
            <a:rPr lang="it-IT" dirty="0"/>
            <a:t>a</a:t>
          </a:r>
          <a:r>
            <a:rPr lang="it-IT" i="0" dirty="0"/>
            <a:t>ttention, sensation, perception and memory.</a:t>
          </a:r>
          <a:endParaRPr lang="en-US" dirty="0"/>
        </a:p>
      </dgm:t>
    </dgm:pt>
    <dgm:pt modelId="{B9DCE557-2050-4716-9BA5-8B03397C776F}" type="parTrans" cxnId="{CAC6069D-B26A-4732-8514-A2D5F48387EE}">
      <dgm:prSet/>
      <dgm:spPr/>
      <dgm:t>
        <a:bodyPr/>
        <a:lstStyle/>
        <a:p>
          <a:endParaRPr lang="en-US"/>
        </a:p>
      </dgm:t>
    </dgm:pt>
    <dgm:pt modelId="{BE58FDBF-2A3B-4805-8922-B572E164E20A}" type="sibTrans" cxnId="{CAC6069D-B26A-4732-8514-A2D5F48387EE}">
      <dgm:prSet/>
      <dgm:spPr/>
      <dgm:t>
        <a:bodyPr/>
        <a:lstStyle/>
        <a:p>
          <a:endParaRPr lang="en-US"/>
        </a:p>
      </dgm:t>
    </dgm:pt>
    <dgm:pt modelId="{9BE663F9-1CB8-4200-A877-9F11D8C855F4}" type="pres">
      <dgm:prSet presAssocID="{DB1FC0B0-182A-484A-AACF-F35291D0CAB9}" presName="root" presStyleCnt="0">
        <dgm:presLayoutVars>
          <dgm:dir/>
          <dgm:resizeHandles val="exact"/>
        </dgm:presLayoutVars>
      </dgm:prSet>
      <dgm:spPr/>
    </dgm:pt>
    <dgm:pt modelId="{0114C1AE-733D-4489-85CB-777905BF5241}" type="pres">
      <dgm:prSet presAssocID="{98AD4EAA-A13B-487E-A291-124E11A1EB53}" presName="compNode" presStyleCnt="0"/>
      <dgm:spPr/>
    </dgm:pt>
    <dgm:pt modelId="{16DE5AB6-35A0-432E-84F6-D2838F6F0DF6}" type="pres">
      <dgm:prSet presAssocID="{98AD4EAA-A13B-487E-A291-124E11A1EB53}" presName="bgRect" presStyleLbl="bgShp" presStyleIdx="0" presStyleCnt="3">
        <dgm:style>
          <a:lnRef idx="2">
            <a:schemeClr val="accent4">
              <a:shade val="50000"/>
            </a:schemeClr>
          </a:lnRef>
          <a:fillRef idx="1">
            <a:schemeClr val="accent4"/>
          </a:fillRef>
          <a:effectRef idx="0">
            <a:schemeClr val="accent4"/>
          </a:effectRef>
          <a:fontRef idx="minor">
            <a:schemeClr val="lt1"/>
          </a:fontRef>
        </dgm:style>
      </dgm:prSet>
      <dgm:spPr/>
    </dgm:pt>
    <dgm:pt modelId="{6FDE7CD2-8038-4DAC-91D0-3D384F139C57}" type="pres">
      <dgm:prSet presAssocID="{98AD4EAA-A13B-487E-A291-124E11A1EB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F6E7AE9-29EF-4BDD-B6C7-DC3DFE6E0039}" type="pres">
      <dgm:prSet presAssocID="{98AD4EAA-A13B-487E-A291-124E11A1EB53}" presName="spaceRect" presStyleCnt="0"/>
      <dgm:spPr/>
    </dgm:pt>
    <dgm:pt modelId="{DC5A7F02-8F47-4667-9414-A73E100986F0}" type="pres">
      <dgm:prSet presAssocID="{98AD4EAA-A13B-487E-A291-124E11A1EB53}" presName="parTx" presStyleLbl="revTx" presStyleIdx="0" presStyleCnt="3">
        <dgm:presLayoutVars>
          <dgm:chMax val="0"/>
          <dgm:chPref val="0"/>
        </dgm:presLayoutVars>
      </dgm:prSet>
      <dgm:spPr/>
    </dgm:pt>
    <dgm:pt modelId="{BA286006-4C97-43AC-9CF9-8DD2073B022B}" type="pres">
      <dgm:prSet presAssocID="{E281D756-8400-4190-B742-EEEE9E3E563A}" presName="sibTrans" presStyleCnt="0"/>
      <dgm:spPr/>
    </dgm:pt>
    <dgm:pt modelId="{53132643-D60E-4A74-B703-DDA8E8876D6D}" type="pres">
      <dgm:prSet presAssocID="{0BF3864E-2C25-4554-A9AB-5496574BD51E}" presName="compNode" presStyleCnt="0"/>
      <dgm:spPr/>
    </dgm:pt>
    <dgm:pt modelId="{A3287324-2215-4083-8CA6-D78A7E266449}" type="pres">
      <dgm:prSet presAssocID="{0BF3864E-2C25-4554-A9AB-5496574BD51E}" presName="bgRect" presStyleLbl="bgShp" presStyleIdx="1" presStyleCnt="3" custLinFactNeighborX="2029" custLinFactNeighborY="125">
        <dgm:style>
          <a:lnRef idx="2">
            <a:schemeClr val="accent6">
              <a:shade val="50000"/>
            </a:schemeClr>
          </a:lnRef>
          <a:fillRef idx="1">
            <a:schemeClr val="accent6"/>
          </a:fillRef>
          <a:effectRef idx="0">
            <a:schemeClr val="accent6"/>
          </a:effectRef>
          <a:fontRef idx="minor">
            <a:schemeClr val="lt1"/>
          </a:fontRef>
        </dgm:style>
      </dgm:prSet>
      <dgm:spPr/>
    </dgm:pt>
    <dgm:pt modelId="{1EAC5C90-A91B-4013-9110-CCF678389DCE}" type="pres">
      <dgm:prSet presAssocID="{0BF3864E-2C25-4554-A9AB-5496574BD51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E98C1811-E9E9-48E5-844B-845C0B283883}" type="pres">
      <dgm:prSet presAssocID="{0BF3864E-2C25-4554-A9AB-5496574BD51E}" presName="spaceRect" presStyleCnt="0"/>
      <dgm:spPr/>
    </dgm:pt>
    <dgm:pt modelId="{C8E56769-D11E-470E-A8DC-CD1122996256}" type="pres">
      <dgm:prSet presAssocID="{0BF3864E-2C25-4554-A9AB-5496574BD51E}" presName="parTx" presStyleLbl="revTx" presStyleIdx="1" presStyleCnt="3">
        <dgm:presLayoutVars>
          <dgm:chMax val="0"/>
          <dgm:chPref val="0"/>
        </dgm:presLayoutVars>
      </dgm:prSet>
      <dgm:spPr/>
    </dgm:pt>
    <dgm:pt modelId="{0010603B-EE4C-408B-8B4A-A1112DF414F6}" type="pres">
      <dgm:prSet presAssocID="{8084C4ED-A508-4E12-8A68-789CCC98B169}" presName="sibTrans" presStyleCnt="0"/>
      <dgm:spPr/>
    </dgm:pt>
    <dgm:pt modelId="{EEDC77BA-DA06-40F2-A723-34A0D98D1AB8}" type="pres">
      <dgm:prSet presAssocID="{B0F0E0DD-0524-4C6D-AFF0-2916110F1241}" presName="compNode" presStyleCnt="0"/>
      <dgm:spPr/>
    </dgm:pt>
    <dgm:pt modelId="{F0F441F7-F315-43EA-B23D-6C7C887BA43D}" type="pres">
      <dgm:prSet presAssocID="{B0F0E0DD-0524-4C6D-AFF0-2916110F1241}" presName="bgRect" presStyleLbl="bgShp" presStyleIdx="2" presStyleCnt="3">
        <dgm:style>
          <a:lnRef idx="1">
            <a:schemeClr val="accent5"/>
          </a:lnRef>
          <a:fillRef idx="3">
            <a:schemeClr val="accent5"/>
          </a:fillRef>
          <a:effectRef idx="2">
            <a:schemeClr val="accent5"/>
          </a:effectRef>
          <a:fontRef idx="minor">
            <a:schemeClr val="lt1"/>
          </a:fontRef>
        </dgm:style>
      </dgm:prSet>
      <dgm:spPr/>
    </dgm:pt>
    <dgm:pt modelId="{24B103DA-3CCC-4214-944D-81E2D0B7B856}" type="pres">
      <dgm:prSet presAssocID="{B0F0E0DD-0524-4C6D-AFF0-2916110F12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6DACF1E3-2524-45C2-9C5E-862613B14E17}" type="pres">
      <dgm:prSet presAssocID="{B0F0E0DD-0524-4C6D-AFF0-2916110F1241}" presName="spaceRect" presStyleCnt="0"/>
      <dgm:spPr/>
    </dgm:pt>
    <dgm:pt modelId="{FB71B1D1-A3A9-4A6C-AA26-CC289C7242E4}" type="pres">
      <dgm:prSet presAssocID="{B0F0E0DD-0524-4C6D-AFF0-2916110F1241}" presName="parTx" presStyleLbl="revTx" presStyleIdx="2" presStyleCnt="3">
        <dgm:presLayoutVars>
          <dgm:chMax val="0"/>
          <dgm:chPref val="0"/>
        </dgm:presLayoutVars>
      </dgm:prSet>
      <dgm:spPr/>
    </dgm:pt>
  </dgm:ptLst>
  <dgm:cxnLst>
    <dgm:cxn modelId="{BDF60C1C-EC96-41D4-B3E9-FB069BE0C746}" type="presOf" srcId="{0BF3864E-2C25-4554-A9AB-5496574BD51E}" destId="{C8E56769-D11E-470E-A8DC-CD1122996256}" srcOrd="0" destOrd="0" presId="urn:microsoft.com/office/officeart/2018/2/layout/IconVerticalSolidList"/>
    <dgm:cxn modelId="{A7B01128-BB87-465A-8C2E-2FE6B2B80470}" type="presOf" srcId="{98AD4EAA-A13B-487E-A291-124E11A1EB53}" destId="{DC5A7F02-8F47-4667-9414-A73E100986F0}" srcOrd="0" destOrd="0" presId="urn:microsoft.com/office/officeart/2018/2/layout/IconVerticalSolidList"/>
    <dgm:cxn modelId="{8ED5A788-DA0F-4EF9-B9B5-E523E591CCF2}" type="presOf" srcId="{B0F0E0DD-0524-4C6D-AFF0-2916110F1241}" destId="{FB71B1D1-A3A9-4A6C-AA26-CC289C7242E4}" srcOrd="0" destOrd="0" presId="urn:microsoft.com/office/officeart/2018/2/layout/IconVerticalSolidList"/>
    <dgm:cxn modelId="{CAC6069D-B26A-4732-8514-A2D5F48387EE}" srcId="{DB1FC0B0-182A-484A-AACF-F35291D0CAB9}" destId="{B0F0E0DD-0524-4C6D-AFF0-2916110F1241}" srcOrd="2" destOrd="0" parTransId="{B9DCE557-2050-4716-9BA5-8B03397C776F}" sibTransId="{BE58FDBF-2A3B-4805-8922-B572E164E20A}"/>
    <dgm:cxn modelId="{64FE3CB0-08E1-474B-AE4F-16B8155E2EC7}" srcId="{DB1FC0B0-182A-484A-AACF-F35291D0CAB9}" destId="{0BF3864E-2C25-4554-A9AB-5496574BD51E}" srcOrd="1" destOrd="0" parTransId="{CFE79DA4-CAC9-490B-927B-70DA38F0D945}" sibTransId="{8084C4ED-A508-4E12-8A68-789CCC98B169}"/>
    <dgm:cxn modelId="{5CA118CF-A540-4DEB-A004-D186241D7CDB}" srcId="{DB1FC0B0-182A-484A-AACF-F35291D0CAB9}" destId="{98AD4EAA-A13B-487E-A291-124E11A1EB53}" srcOrd="0" destOrd="0" parTransId="{D442135E-FBEC-466D-8FC4-1A4F61D7CF92}" sibTransId="{E281D756-8400-4190-B742-EEEE9E3E563A}"/>
    <dgm:cxn modelId="{DC72CCF7-E25B-41A9-8D27-C0D17EFBF297}" type="presOf" srcId="{DB1FC0B0-182A-484A-AACF-F35291D0CAB9}" destId="{9BE663F9-1CB8-4200-A877-9F11D8C855F4}" srcOrd="0" destOrd="0" presId="urn:microsoft.com/office/officeart/2018/2/layout/IconVerticalSolidList"/>
    <dgm:cxn modelId="{D4DA81DC-055E-4C55-BB26-92711802A0DA}" type="presParOf" srcId="{9BE663F9-1CB8-4200-A877-9F11D8C855F4}" destId="{0114C1AE-733D-4489-85CB-777905BF5241}" srcOrd="0" destOrd="0" presId="urn:microsoft.com/office/officeart/2018/2/layout/IconVerticalSolidList"/>
    <dgm:cxn modelId="{7225E611-6E9B-4C9F-83B9-2A9CD0E78977}" type="presParOf" srcId="{0114C1AE-733D-4489-85CB-777905BF5241}" destId="{16DE5AB6-35A0-432E-84F6-D2838F6F0DF6}" srcOrd="0" destOrd="0" presId="urn:microsoft.com/office/officeart/2018/2/layout/IconVerticalSolidList"/>
    <dgm:cxn modelId="{41EB9C89-1AE3-4D2E-BCF8-285E6F01E233}" type="presParOf" srcId="{0114C1AE-733D-4489-85CB-777905BF5241}" destId="{6FDE7CD2-8038-4DAC-91D0-3D384F139C57}" srcOrd="1" destOrd="0" presId="urn:microsoft.com/office/officeart/2018/2/layout/IconVerticalSolidList"/>
    <dgm:cxn modelId="{5B396244-0A0B-4F01-A7B7-8CC139E7C833}" type="presParOf" srcId="{0114C1AE-733D-4489-85CB-777905BF5241}" destId="{4F6E7AE9-29EF-4BDD-B6C7-DC3DFE6E0039}" srcOrd="2" destOrd="0" presId="urn:microsoft.com/office/officeart/2018/2/layout/IconVerticalSolidList"/>
    <dgm:cxn modelId="{838EB445-4A2D-4F4E-9434-633A772BBD07}" type="presParOf" srcId="{0114C1AE-733D-4489-85CB-777905BF5241}" destId="{DC5A7F02-8F47-4667-9414-A73E100986F0}" srcOrd="3" destOrd="0" presId="urn:microsoft.com/office/officeart/2018/2/layout/IconVerticalSolidList"/>
    <dgm:cxn modelId="{1D888739-10F1-42A8-A056-563E72B24FC5}" type="presParOf" srcId="{9BE663F9-1CB8-4200-A877-9F11D8C855F4}" destId="{BA286006-4C97-43AC-9CF9-8DD2073B022B}" srcOrd="1" destOrd="0" presId="urn:microsoft.com/office/officeart/2018/2/layout/IconVerticalSolidList"/>
    <dgm:cxn modelId="{A3F1B8A5-E397-44AB-BE9D-2A01FFCB8474}" type="presParOf" srcId="{9BE663F9-1CB8-4200-A877-9F11D8C855F4}" destId="{53132643-D60E-4A74-B703-DDA8E8876D6D}" srcOrd="2" destOrd="0" presId="urn:microsoft.com/office/officeart/2018/2/layout/IconVerticalSolidList"/>
    <dgm:cxn modelId="{AC97021D-ADE3-4334-B0AA-C74B80894CDC}" type="presParOf" srcId="{53132643-D60E-4A74-B703-DDA8E8876D6D}" destId="{A3287324-2215-4083-8CA6-D78A7E266449}" srcOrd="0" destOrd="0" presId="urn:microsoft.com/office/officeart/2018/2/layout/IconVerticalSolidList"/>
    <dgm:cxn modelId="{9D002130-CDE3-4D7B-B3FC-6CBD212BED2D}" type="presParOf" srcId="{53132643-D60E-4A74-B703-DDA8E8876D6D}" destId="{1EAC5C90-A91B-4013-9110-CCF678389DCE}" srcOrd="1" destOrd="0" presId="urn:microsoft.com/office/officeart/2018/2/layout/IconVerticalSolidList"/>
    <dgm:cxn modelId="{F8127CB5-A1A0-4B73-957B-7FF54E53A788}" type="presParOf" srcId="{53132643-D60E-4A74-B703-DDA8E8876D6D}" destId="{E98C1811-E9E9-48E5-844B-845C0B283883}" srcOrd="2" destOrd="0" presId="urn:microsoft.com/office/officeart/2018/2/layout/IconVerticalSolidList"/>
    <dgm:cxn modelId="{DEF1BF0A-E4AA-40D0-880E-0F162BB44048}" type="presParOf" srcId="{53132643-D60E-4A74-B703-DDA8E8876D6D}" destId="{C8E56769-D11E-470E-A8DC-CD1122996256}" srcOrd="3" destOrd="0" presId="urn:microsoft.com/office/officeart/2018/2/layout/IconVerticalSolidList"/>
    <dgm:cxn modelId="{1E449E60-31D3-4FB4-B73B-B61CFBFE266E}" type="presParOf" srcId="{9BE663F9-1CB8-4200-A877-9F11D8C855F4}" destId="{0010603B-EE4C-408B-8B4A-A1112DF414F6}" srcOrd="3" destOrd="0" presId="urn:microsoft.com/office/officeart/2018/2/layout/IconVerticalSolidList"/>
    <dgm:cxn modelId="{D3381BE7-C097-47E4-AA75-44A71F4249F7}" type="presParOf" srcId="{9BE663F9-1CB8-4200-A877-9F11D8C855F4}" destId="{EEDC77BA-DA06-40F2-A723-34A0D98D1AB8}" srcOrd="4" destOrd="0" presId="urn:microsoft.com/office/officeart/2018/2/layout/IconVerticalSolidList"/>
    <dgm:cxn modelId="{C70CD3FA-2D3B-45D6-A7E7-CE9987C1417D}" type="presParOf" srcId="{EEDC77BA-DA06-40F2-A723-34A0D98D1AB8}" destId="{F0F441F7-F315-43EA-B23D-6C7C887BA43D}" srcOrd="0" destOrd="0" presId="urn:microsoft.com/office/officeart/2018/2/layout/IconVerticalSolidList"/>
    <dgm:cxn modelId="{4560B22F-6FAA-4523-A33F-7F22C0ECAF90}" type="presParOf" srcId="{EEDC77BA-DA06-40F2-A723-34A0D98D1AB8}" destId="{24B103DA-3CCC-4214-944D-81E2D0B7B856}" srcOrd="1" destOrd="0" presId="urn:microsoft.com/office/officeart/2018/2/layout/IconVerticalSolidList"/>
    <dgm:cxn modelId="{5FE74C97-4F81-4924-A8B4-C7049B3325AC}" type="presParOf" srcId="{EEDC77BA-DA06-40F2-A723-34A0D98D1AB8}" destId="{6DACF1E3-2524-45C2-9C5E-862613B14E17}" srcOrd="2" destOrd="0" presId="urn:microsoft.com/office/officeart/2018/2/layout/IconVerticalSolidList"/>
    <dgm:cxn modelId="{B9D64BD8-9147-403A-8EAE-73D7BF4C4C4B}" type="presParOf" srcId="{EEDC77BA-DA06-40F2-A723-34A0D98D1AB8}" destId="{FB71B1D1-A3A9-4A6C-AA26-CC289C7242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919A5-F100-4B5A-89A9-9A0CAD9B54D6}">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54EE0-D452-4338-BCBE-13336B85394F}">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ABAB84-0636-425F-A05E-386D21E38E77}">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90000"/>
            </a:lnSpc>
            <a:spcBef>
              <a:spcPct val="0"/>
            </a:spcBef>
            <a:spcAft>
              <a:spcPct val="35000"/>
            </a:spcAft>
            <a:buNone/>
            <a:defRPr cap="all"/>
          </a:pPr>
          <a:r>
            <a:rPr lang="it-IT" sz="3100" b="0" i="0" kern="1200" dirty="0"/>
            <a:t>Attention</a:t>
          </a:r>
          <a:endParaRPr lang="en-US" sz="3100" kern="1200" dirty="0"/>
        </a:p>
      </dsp:txBody>
      <dsp:txXfrm>
        <a:off x="569079" y="2644614"/>
        <a:ext cx="2072362" cy="720000"/>
      </dsp:txXfrm>
    </dsp:sp>
    <dsp:sp modelId="{E6CADF9F-4544-4DCC-BEC4-F36BD187E0B4}">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35D111-BACB-4B26-BDC5-C4AA88699F91}">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48AB3A-E94B-43C5-BB73-0E976DC2001F}">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90000"/>
            </a:lnSpc>
            <a:spcBef>
              <a:spcPct val="0"/>
            </a:spcBef>
            <a:spcAft>
              <a:spcPct val="35000"/>
            </a:spcAft>
            <a:buNone/>
            <a:defRPr cap="all"/>
          </a:pPr>
          <a:r>
            <a:rPr lang="it-IT" sz="3100" b="0" i="0" kern="1200" dirty="0"/>
            <a:t>Sensation</a:t>
          </a:r>
          <a:endParaRPr lang="en-US" sz="3100" kern="1200" dirty="0"/>
        </a:p>
      </dsp:txBody>
      <dsp:txXfrm>
        <a:off x="3004105" y="2644614"/>
        <a:ext cx="2072362" cy="720000"/>
      </dsp:txXfrm>
    </dsp:sp>
    <dsp:sp modelId="{5B9F4E12-AA55-4A91-9876-7BBE4917C587}">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4542F-FF79-436D-BE70-71FD7E5E5D0D}">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A73360-3609-4CAE-A105-B10444D00024}">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90000"/>
            </a:lnSpc>
            <a:spcBef>
              <a:spcPct val="0"/>
            </a:spcBef>
            <a:spcAft>
              <a:spcPct val="35000"/>
            </a:spcAft>
            <a:buNone/>
            <a:defRPr cap="all"/>
          </a:pPr>
          <a:r>
            <a:rPr lang="it-IT" sz="3100" b="0" i="0" kern="1200" dirty="0"/>
            <a:t>Perception</a:t>
          </a:r>
          <a:endParaRPr lang="en-US" sz="3100" kern="1200" dirty="0"/>
        </a:p>
      </dsp:txBody>
      <dsp:txXfrm>
        <a:off x="5439131" y="2644614"/>
        <a:ext cx="2072362" cy="720000"/>
      </dsp:txXfrm>
    </dsp:sp>
    <dsp:sp modelId="{D1B648C0-A01C-40A5-9E6B-235F541A6996}">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91296-4FAC-48CC-AF07-76C2F05CA84E}">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54B685-2E20-43F0-96DA-FCD932B7126A}">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90000"/>
            </a:lnSpc>
            <a:spcBef>
              <a:spcPct val="0"/>
            </a:spcBef>
            <a:spcAft>
              <a:spcPct val="35000"/>
            </a:spcAft>
            <a:buNone/>
            <a:defRPr cap="all"/>
          </a:pPr>
          <a:r>
            <a:rPr lang="it-IT" sz="3100" b="0" i="0" kern="1200" dirty="0"/>
            <a:t>Memory</a:t>
          </a:r>
          <a:endParaRPr lang="en-US" sz="3100" kern="1200" dirty="0"/>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E5AB6-35A0-432E-84F6-D2838F6F0DF6}">
      <dsp:nvSpPr>
        <dsp:cNvPr id="0" name=""/>
        <dsp:cNvSpPr/>
      </dsp:nvSpPr>
      <dsp:spPr>
        <a:xfrm>
          <a:off x="0" y="531"/>
          <a:ext cx="10515600" cy="1242935"/>
        </a:xfrm>
        <a:prstGeom prst="roundRect">
          <a:avLst>
            <a:gd name="adj" fmla="val 10000"/>
          </a:avLst>
        </a:prstGeom>
        <a:solidFill>
          <a:schemeClr val="accent4"/>
        </a:solidFill>
        <a:ln w="12700" cap="flat" cmpd="sng" algn="ctr">
          <a:solidFill>
            <a:schemeClr val="accent4">
              <a:shade val="50000"/>
            </a:schemeClr>
          </a:solidFill>
          <a:prstDash val="solid"/>
          <a:miter lim="800000"/>
        </a:ln>
        <a:effectLst/>
      </dsp:spPr>
      <dsp:style>
        <a:lnRef idx="2">
          <a:schemeClr val="accent4">
            <a:shade val="50000"/>
          </a:schemeClr>
        </a:lnRef>
        <a:fillRef idx="1">
          <a:schemeClr val="accent4"/>
        </a:fillRef>
        <a:effectRef idx="0">
          <a:schemeClr val="accent4"/>
        </a:effectRef>
        <a:fontRef idx="minor">
          <a:schemeClr val="lt1"/>
        </a:fontRef>
      </dsp:style>
    </dsp:sp>
    <dsp:sp modelId="{6FDE7CD2-8038-4DAC-91D0-3D384F139C5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A7F02-8F47-4667-9414-A73E100986F0}">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t>As Vygotsky believed that learning was an active process rather than a natural or passive one, this activity will promote </a:t>
          </a:r>
          <a:r>
            <a:rPr lang="en-US" sz="2400" kern="1200"/>
            <a:t>active learning.</a:t>
          </a:r>
          <a:endParaRPr lang="en-US" sz="2400" kern="1200" dirty="0"/>
        </a:p>
      </dsp:txBody>
      <dsp:txXfrm>
        <a:off x="1435590" y="531"/>
        <a:ext cx="9080009" cy="1242935"/>
      </dsp:txXfrm>
    </dsp:sp>
    <dsp:sp modelId="{A3287324-2215-4083-8CA6-D78A7E266449}">
      <dsp:nvSpPr>
        <dsp:cNvPr id="0" name=""/>
        <dsp:cNvSpPr/>
      </dsp:nvSpPr>
      <dsp:spPr>
        <a:xfrm>
          <a:off x="0" y="1555754"/>
          <a:ext cx="10515600" cy="1242935"/>
        </a:xfrm>
        <a:prstGeom prst="roundRect">
          <a:avLst>
            <a:gd name="adj" fmla="val 10000"/>
          </a:avLst>
        </a:prstGeom>
        <a:solidFill>
          <a:schemeClr val="accent6"/>
        </a:solidFill>
        <a:ln w="12700" cap="flat" cmpd="sng" algn="ctr">
          <a:solidFill>
            <a:schemeClr val="accent6">
              <a:shade val="50000"/>
            </a:schemeClr>
          </a:solidFill>
          <a:prstDash val="solid"/>
          <a:miter lim="800000"/>
        </a:ln>
        <a:effectLst/>
      </dsp:spPr>
      <dsp:style>
        <a:lnRef idx="2">
          <a:schemeClr val="accent6">
            <a:shade val="50000"/>
          </a:schemeClr>
        </a:lnRef>
        <a:fillRef idx="1">
          <a:schemeClr val="accent6"/>
        </a:fillRef>
        <a:effectRef idx="0">
          <a:schemeClr val="accent6"/>
        </a:effectRef>
        <a:fontRef idx="minor">
          <a:schemeClr val="lt1"/>
        </a:fontRef>
      </dsp:style>
    </dsp:sp>
    <dsp:sp modelId="{1EAC5C90-A91B-4013-9110-CCF678389DCE}">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E56769-D11E-470E-A8DC-CD112299625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t>As  this activity is performed in groups, it will fulfil the social aspects of this theory.</a:t>
          </a:r>
        </a:p>
      </dsp:txBody>
      <dsp:txXfrm>
        <a:off x="1435590" y="1554201"/>
        <a:ext cx="9080009" cy="1242935"/>
      </dsp:txXfrm>
    </dsp:sp>
    <dsp:sp modelId="{F0F441F7-F315-43EA-B23D-6C7C887BA43D}">
      <dsp:nvSpPr>
        <dsp:cNvPr id="0" name=""/>
        <dsp:cNvSpPr/>
      </dsp:nvSpPr>
      <dsp:spPr>
        <a:xfrm>
          <a:off x="0" y="3107870"/>
          <a:ext cx="10515600" cy="1242935"/>
        </a:xfrm>
        <a:prstGeom prst="roundRect">
          <a:avLst>
            <a:gd name="adj" fmla="val 10000"/>
          </a:avLst>
        </a:prstGeom>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solidFill>
          <a:prstDash val="solid"/>
          <a:miter lim="800000"/>
        </a:ln>
        <a:effectLst/>
      </dsp:spPr>
      <dsp:style>
        <a:lnRef idx="1">
          <a:schemeClr val="accent5"/>
        </a:lnRef>
        <a:fillRef idx="3">
          <a:schemeClr val="accent5"/>
        </a:fillRef>
        <a:effectRef idx="2">
          <a:schemeClr val="accent5"/>
        </a:effectRef>
        <a:fontRef idx="minor">
          <a:schemeClr val="lt1"/>
        </a:fontRef>
      </dsp:style>
    </dsp:sp>
    <dsp:sp modelId="{24B103DA-3CCC-4214-944D-81E2D0B7B856}">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71B1D1-A3A9-4A6C-AA26-CC289C7242E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t>This activity will also fulfil the four basic  requirements of this theory for learning, i.e., </a:t>
          </a:r>
          <a:r>
            <a:rPr lang="it-IT" sz="2400" kern="1200" dirty="0"/>
            <a:t>a</a:t>
          </a:r>
          <a:r>
            <a:rPr lang="it-IT" sz="2400" i="0" kern="1200" dirty="0"/>
            <a:t>ttention, sensation, perception and memory.</a:t>
          </a:r>
          <a:endParaRPr lang="en-US" sz="24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138AA-6E7C-94C1-CA26-433BA9B503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0A1F1AEA-FBB3-8DD3-CC24-392C9CDDBE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640C20CC-962F-6C3A-AC79-3C302E774623}"/>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5A0ED9AF-8080-9B5C-A5F7-8E7E4E4A013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0296887F-5E03-1C69-D07F-7F3AB92C3E08}"/>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1692877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C693-55AF-7554-EF94-BF61D18BEA8E}"/>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DF4FBB8F-7F07-9A4A-2E62-DEB7FDEA82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2E35BA1-86FC-8B86-1CEF-B7D8E0720957}"/>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FF4A84B0-63BB-420A-C76F-DC819817156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1D81F96-CBD2-AB93-E110-0B04D154617E}"/>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2780168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8E170-4499-2D1F-C2FD-FA5EAED08E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D3B661A-1285-82B2-9263-9093DEEF3C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63FC14-F154-BD65-EA09-DD35AD1C7C4B}"/>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663B245D-6601-ECD3-726B-FFDA4463038F}"/>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24AAA1C-DC5A-2D0C-63AB-5ECDB65FD39E}"/>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1709240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81CEF-5606-EC01-CDEA-26C1EE915E06}"/>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2F9CCEC9-7617-4878-9B29-1234044769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C07673C8-DC00-A5CC-0528-A350BE0666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5DCD99E5-439A-0C7B-0F9C-548D594D4FB2}"/>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6" name="Footer Placeholder 5">
            <a:extLst>
              <a:ext uri="{FF2B5EF4-FFF2-40B4-BE49-F238E27FC236}">
                <a16:creationId xmlns:a16="http://schemas.microsoft.com/office/drawing/2014/main" id="{46F14A73-BF2F-4873-DC78-CF6ADE467B6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9984F9A-C9BB-5E88-4454-9B46D30644C7}"/>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4129686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5B16-0FB3-F20A-12A0-86FD7B7F7481}"/>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924A1CAF-431D-5FEA-E403-3676D1A3A4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548D48-4792-079A-FA0C-3E88598E2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68298558-EC65-0DB2-3E26-11EF1CF5A1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D9E16F-D7A2-AA6B-354F-4F731F1E4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32B3F242-CF43-56C7-3DFB-CF9C7457EBF2}"/>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8" name="Footer Placeholder 7">
            <a:extLst>
              <a:ext uri="{FF2B5EF4-FFF2-40B4-BE49-F238E27FC236}">
                <a16:creationId xmlns:a16="http://schemas.microsoft.com/office/drawing/2014/main" id="{A476FC78-764D-5F02-8A01-2CEFAE699FCC}"/>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E8E7D616-D470-64DA-3A01-B1D749E15A97}"/>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2646072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C3B4-6878-2D1F-E993-5309B9A18CC2}"/>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4553FA88-8159-0C24-BAB8-14FEACBB1D35}"/>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4" name="Footer Placeholder 3">
            <a:extLst>
              <a:ext uri="{FF2B5EF4-FFF2-40B4-BE49-F238E27FC236}">
                <a16:creationId xmlns:a16="http://schemas.microsoft.com/office/drawing/2014/main" id="{BD2FCB6E-6E92-F668-848B-853E94F8A117}"/>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D2410311-BAFE-0A4D-7B7F-FE093140CABD}"/>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1822222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95DE43-C76C-5E26-04EC-CC404AAE8D54}"/>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3" name="Footer Placeholder 2">
            <a:extLst>
              <a:ext uri="{FF2B5EF4-FFF2-40B4-BE49-F238E27FC236}">
                <a16:creationId xmlns:a16="http://schemas.microsoft.com/office/drawing/2014/main" id="{45C7949F-97A4-FA4A-3A85-88225BA977B2}"/>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0E519511-10FD-DEC5-A420-0A82627F1804}"/>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4105257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3434-2FD6-A210-66CA-A3889F829A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43B71F47-6776-72A2-9665-195B23D310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FDA3378A-8FF3-5619-DDA6-F11F8113EA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6DB23E-446E-5C43-3EDB-7E72B7A86214}"/>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6" name="Footer Placeholder 5">
            <a:extLst>
              <a:ext uri="{FF2B5EF4-FFF2-40B4-BE49-F238E27FC236}">
                <a16:creationId xmlns:a16="http://schemas.microsoft.com/office/drawing/2014/main" id="{879F5854-7D72-0883-A723-861042B307AC}"/>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DA77CEED-18ED-1F89-F463-6E1705B10D90}"/>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3275302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B210-F9AF-578B-1C8B-724204D78B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0619AB7A-9512-4219-56B9-8499FDA08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B7EAE342-9343-4439-F4F2-2E5A16A04B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38A9FD-5F3D-3249-9FAD-134932F0346F}"/>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6" name="Footer Placeholder 5">
            <a:extLst>
              <a:ext uri="{FF2B5EF4-FFF2-40B4-BE49-F238E27FC236}">
                <a16:creationId xmlns:a16="http://schemas.microsoft.com/office/drawing/2014/main" id="{DCB82D33-44C0-7900-CD3E-35B9D2C763E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200D99DA-9F70-DEA3-5387-619386ECB82D}"/>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4162014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E168-1DC2-8C6D-FD7B-E379B72207F2}"/>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4DD9055C-6E57-A43B-6869-06A6C8738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94E721C-D42D-5972-18A2-6FD992B97FD0}"/>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E7230A91-03F0-415A-B90D-7C4661AD7A5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44F814A9-E165-A479-0D4D-6B6A80F9CAE4}"/>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2756703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C93BE1-FA39-C8B8-99DB-0213635F69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4791F7E5-7994-235F-06E0-BCF1784E69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82FA8D6-4CA1-9ACE-ED4B-D2A24E4C6514}"/>
              </a:ext>
            </a:extLst>
          </p:cNvPr>
          <p:cNvSpPr>
            <a:spLocks noGrp="1"/>
          </p:cNvSpPr>
          <p:nvPr>
            <p:ph type="dt" sz="half" idx="10"/>
          </p:nvPr>
        </p:nvSpPr>
        <p:spPr/>
        <p:txBody>
          <a:body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E7989339-7363-B2DD-EB86-DFDBB598D41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3A6415C-8AC3-5D4C-EAEC-8BC26AD4E32E}"/>
              </a:ext>
            </a:extLst>
          </p:cNvPr>
          <p:cNvSpPr>
            <a:spLocks noGrp="1"/>
          </p:cNvSpPr>
          <p:nvPr>
            <p:ph type="sldNum" sz="quarter" idx="12"/>
          </p:nvPr>
        </p:nvSpPr>
        <p:spPr/>
        <p:txBody>
          <a:bodyPr/>
          <a:lstStyle/>
          <a:p>
            <a:fld id="{462D59C5-6D1F-4B78-B89E-D96B02B79AF6}" type="slidenum">
              <a:rPr lang="en-PK" smtClean="0"/>
              <a:t>‹#›</a:t>
            </a:fld>
            <a:endParaRPr lang="en-PK"/>
          </a:p>
        </p:txBody>
      </p:sp>
    </p:spTree>
    <p:extLst>
      <p:ext uri="{BB962C8B-B14F-4D97-AF65-F5344CB8AC3E}">
        <p14:creationId xmlns:p14="http://schemas.microsoft.com/office/powerpoint/2010/main" val="3230990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4A819C-BB9A-D364-D908-559FE7A1EB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7EE40AD1-9F8E-E1B9-00E2-35CFDC628E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12E518CE-ED54-C0F0-A262-B0C00F323D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F6B1ED-00D3-4C07-ACD4-39D42EAD76CD}" type="datetimeFigureOut">
              <a:rPr lang="en-PK" smtClean="0"/>
              <a:t>02/18/2023</a:t>
            </a:fld>
            <a:endParaRPr lang="en-PK"/>
          </a:p>
        </p:txBody>
      </p:sp>
      <p:sp>
        <p:nvSpPr>
          <p:cNvPr id="5" name="Footer Placeholder 4">
            <a:extLst>
              <a:ext uri="{FF2B5EF4-FFF2-40B4-BE49-F238E27FC236}">
                <a16:creationId xmlns:a16="http://schemas.microsoft.com/office/drawing/2014/main" id="{7D689C68-6477-CC13-61B2-741539F542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E4CCB89-1F1E-0F44-561C-F752629CB6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2D59C5-6D1F-4B78-B89E-D96B02B79AF6}" type="slidenum">
              <a:rPr lang="en-PK" smtClean="0"/>
              <a:t>‹#›</a:t>
            </a:fld>
            <a:endParaRPr lang="en-PK"/>
          </a:p>
        </p:txBody>
      </p:sp>
    </p:spTree>
    <p:extLst>
      <p:ext uri="{BB962C8B-B14F-4D97-AF65-F5344CB8AC3E}">
        <p14:creationId xmlns:p14="http://schemas.microsoft.com/office/powerpoint/2010/main" val="2227430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6" name="Picture 4" descr="45 Cute and Creative Daycare Names - WeHaveKids">
            <a:extLst>
              <a:ext uri="{FF2B5EF4-FFF2-40B4-BE49-F238E27FC236}">
                <a16:creationId xmlns:a16="http://schemas.microsoft.com/office/drawing/2014/main" id="{CE1146F1-280F-CEA3-98D3-5AB0336EB7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7198"/>
          <a:stretch/>
        </p:blipFill>
        <p:spPr bwMode="auto">
          <a:xfrm>
            <a:off x="5281127" y="0"/>
            <a:ext cx="691087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462015-7055-D3D8-6A36-312AE8D16096}"/>
              </a:ext>
            </a:extLst>
          </p:cNvPr>
          <p:cNvSpPr>
            <a:spLocks noGrp="1"/>
          </p:cNvSpPr>
          <p:nvPr>
            <p:ph type="title"/>
          </p:nvPr>
        </p:nvSpPr>
        <p:spPr>
          <a:xfrm>
            <a:off x="2619570" y="1612535"/>
            <a:ext cx="4723622" cy="3219061"/>
          </a:xfrm>
        </p:spPr>
        <p:txBody>
          <a:bodyPr vert="horz" lIns="91440" tIns="45720" rIns="91440" bIns="45720" rtlCol="0" anchor="b">
            <a:normAutofit/>
          </a:bodyPr>
          <a:lstStyle/>
          <a:p>
            <a:pPr algn="ctr"/>
            <a:r>
              <a:rPr lang="en-US" sz="4800" dirty="0">
                <a:solidFill>
                  <a:srgbClr val="002060"/>
                </a:solidFill>
              </a:rPr>
              <a:t>    WELCOME TO STEPPING STONES DAY NURSERY</a:t>
            </a:r>
          </a:p>
        </p:txBody>
      </p:sp>
      <p:sp>
        <p:nvSpPr>
          <p:cNvPr id="3" name="Text Placeholder 2">
            <a:extLst>
              <a:ext uri="{FF2B5EF4-FFF2-40B4-BE49-F238E27FC236}">
                <a16:creationId xmlns:a16="http://schemas.microsoft.com/office/drawing/2014/main" id="{2D2591CF-2A6B-53FC-7858-636DD26BFF09}"/>
              </a:ext>
            </a:extLst>
          </p:cNvPr>
          <p:cNvSpPr>
            <a:spLocks noGrp="1"/>
          </p:cNvSpPr>
          <p:nvPr>
            <p:ph type="body" idx="1"/>
          </p:nvPr>
        </p:nvSpPr>
        <p:spPr>
          <a:xfrm>
            <a:off x="409381" y="4649966"/>
            <a:ext cx="9144000" cy="1098395"/>
          </a:xfrm>
        </p:spPr>
        <p:txBody>
          <a:bodyPr vert="horz" lIns="91440" tIns="45720" rIns="91440" bIns="45720" rtlCol="0">
            <a:normAutofit/>
          </a:bodyPr>
          <a:lstStyle/>
          <a:p>
            <a:pPr algn="ctr"/>
            <a:r>
              <a:rPr lang="en-US" sz="1700" dirty="0">
                <a:solidFill>
                  <a:srgbClr val="FF0000"/>
                </a:solidFill>
              </a:rPr>
              <a:t>        OPEN DAY ON CHILD CONGITIVE AMD MOTOR GROWTH </a:t>
            </a:r>
          </a:p>
          <a:p>
            <a:pPr algn="ctr"/>
            <a:r>
              <a:rPr lang="en-US" sz="1700" dirty="0">
                <a:solidFill>
                  <a:srgbClr val="FF0000"/>
                </a:solidFill>
              </a:rPr>
              <a:t>   AGE GROUP 7-11 </a:t>
            </a:r>
          </a:p>
          <a:p>
            <a:pPr algn="ctr"/>
            <a:r>
              <a:rPr lang="en-US" sz="1700" dirty="0">
                <a:solidFill>
                  <a:srgbClr val="FF0000"/>
                </a:solidFill>
              </a:rPr>
              <a:t>                                                                        </a:t>
            </a:r>
          </a:p>
        </p:txBody>
      </p:sp>
      <p:sp>
        <p:nvSpPr>
          <p:cNvPr id="4" name="TextBox 3">
            <a:extLst>
              <a:ext uri="{FF2B5EF4-FFF2-40B4-BE49-F238E27FC236}">
                <a16:creationId xmlns:a16="http://schemas.microsoft.com/office/drawing/2014/main" id="{22C0DC26-FF02-C57A-59A8-D9A05E599FA8}"/>
              </a:ext>
            </a:extLst>
          </p:cNvPr>
          <p:cNvSpPr txBox="1"/>
          <p:nvPr/>
        </p:nvSpPr>
        <p:spPr>
          <a:xfrm>
            <a:off x="1651518" y="1007706"/>
            <a:ext cx="7333862" cy="1200329"/>
          </a:xfrm>
          <a:prstGeom prst="rect">
            <a:avLst/>
          </a:prstGeom>
          <a:noFill/>
        </p:spPr>
        <p:txBody>
          <a:bodyPr wrap="square" rtlCol="0">
            <a:spAutoFit/>
          </a:bodyPr>
          <a:lstStyle/>
          <a:p>
            <a:r>
              <a:rPr lang="en-GB" dirty="0">
                <a:solidFill>
                  <a:schemeClr val="bg1"/>
                </a:solidFill>
              </a:rPr>
              <a:t>Student Name: </a:t>
            </a:r>
            <a:r>
              <a:rPr lang="en-GB" dirty="0" err="1">
                <a:solidFill>
                  <a:schemeClr val="bg1"/>
                </a:solidFill>
              </a:rPr>
              <a:t>Saema</a:t>
            </a:r>
            <a:r>
              <a:rPr lang="en-GB" dirty="0">
                <a:solidFill>
                  <a:schemeClr val="bg1"/>
                </a:solidFill>
              </a:rPr>
              <a:t> Nawaz</a:t>
            </a:r>
          </a:p>
          <a:p>
            <a:r>
              <a:rPr lang="en-GB" dirty="0">
                <a:solidFill>
                  <a:schemeClr val="bg1"/>
                </a:solidFill>
              </a:rPr>
              <a:t>Student ID: 2132127</a:t>
            </a:r>
          </a:p>
          <a:p>
            <a:r>
              <a:rPr lang="en-GB" dirty="0">
                <a:solidFill>
                  <a:schemeClr val="bg1"/>
                </a:solidFill>
              </a:rPr>
              <a:t>Module Code: LCH4006</a:t>
            </a:r>
          </a:p>
          <a:p>
            <a:r>
              <a:rPr lang="en-GB" dirty="0">
                <a:solidFill>
                  <a:schemeClr val="bg1"/>
                </a:solidFill>
              </a:rPr>
              <a:t>Lecturers name: Donna Holder</a:t>
            </a:r>
          </a:p>
        </p:txBody>
      </p:sp>
    </p:spTree>
    <p:extLst>
      <p:ext uri="{BB962C8B-B14F-4D97-AF65-F5344CB8AC3E}">
        <p14:creationId xmlns:p14="http://schemas.microsoft.com/office/powerpoint/2010/main" val="9112231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04351-37E3-4B81-F0F5-B60E5E41928F}"/>
              </a:ext>
            </a:extLst>
          </p:cNvPr>
          <p:cNvSpPr>
            <a:spLocks noGrp="1"/>
          </p:cNvSpPr>
          <p:nvPr>
            <p:ph type="title"/>
          </p:nvPr>
        </p:nvSpPr>
        <p:spPr>
          <a:xfrm>
            <a:off x="943276" y="712268"/>
            <a:ext cx="10410524" cy="1193533"/>
          </a:xfrm>
        </p:spPr>
        <p:txBody>
          <a:bodyPr>
            <a:normAutofit/>
          </a:bodyPr>
          <a:lstStyle/>
          <a:p>
            <a:r>
              <a:rPr lang="en-US" b="1" dirty="0">
                <a:solidFill>
                  <a:srgbClr val="FFFFFF"/>
                </a:solidFill>
              </a:rPr>
              <a:t>Vygotsky’s Theory</a:t>
            </a:r>
            <a:endParaRPr lang="en-PK" dirty="0">
              <a:solidFill>
                <a:srgbClr val="FFFFFF"/>
              </a:solidFill>
            </a:endParaRPr>
          </a:p>
        </p:txBody>
      </p:sp>
      <p:sp>
        <p:nvSpPr>
          <p:cNvPr id="3" name="Content Placeholder 2">
            <a:extLst>
              <a:ext uri="{FF2B5EF4-FFF2-40B4-BE49-F238E27FC236}">
                <a16:creationId xmlns:a16="http://schemas.microsoft.com/office/drawing/2014/main" id="{D1DE6A07-E9FD-43BA-ACF0-876A81AADCAC}"/>
              </a:ext>
            </a:extLst>
          </p:cNvPr>
          <p:cNvSpPr>
            <a:spLocks noGrp="1"/>
          </p:cNvSpPr>
          <p:nvPr>
            <p:ph idx="1"/>
          </p:nvPr>
        </p:nvSpPr>
        <p:spPr>
          <a:xfrm>
            <a:off x="943276" y="2050181"/>
            <a:ext cx="10410524" cy="4126782"/>
          </a:xfrm>
        </p:spPr>
        <p:txBody>
          <a:bodyPr>
            <a:normAutofit fontScale="92500"/>
          </a:bodyPr>
          <a:lstStyle/>
          <a:p>
            <a:pPr algn="just"/>
            <a:r>
              <a:rPr lang="en-US" sz="2400" i="0" dirty="0">
                <a:solidFill>
                  <a:schemeClr val="bg1"/>
                </a:solidFill>
              </a:rPr>
              <a:t>Vygotsky's social development theory asserts that a child's cognitive development and learning ability can be guided and mediated by their social interactions</a:t>
            </a:r>
            <a:r>
              <a:rPr lang="it-IT" sz="1800" dirty="0">
                <a:solidFill>
                  <a:schemeClr val="bg1"/>
                </a:solidFill>
                <a:effectLst/>
                <a:latin typeface="Arial" panose="020B0604020202020204" pitchFamily="34" charset="0"/>
                <a:ea typeface="Calibri" panose="020F0502020204030204" pitchFamily="34" charset="0"/>
              </a:rPr>
              <a:t>(Turuk, 2008)</a:t>
            </a:r>
            <a:r>
              <a:rPr lang="en-US" sz="2400" i="0" dirty="0">
                <a:solidFill>
                  <a:schemeClr val="bg1"/>
                </a:solidFill>
              </a:rPr>
              <a:t>. His theory (also called Vygotsky's Sociocultural theory) states that learning is a crucially social process as opposed to an independent journey of discovery</a:t>
            </a:r>
            <a:r>
              <a:rPr lang="it-IT" sz="1800" dirty="0">
                <a:solidFill>
                  <a:schemeClr val="bg1"/>
                </a:solidFill>
                <a:effectLst/>
                <a:latin typeface="Arial" panose="020B0604020202020204" pitchFamily="34" charset="0"/>
                <a:ea typeface="Calibri" panose="020F0502020204030204" pitchFamily="34" charset="0"/>
              </a:rPr>
              <a:t>(McLeod, 2020)</a:t>
            </a:r>
            <a:r>
              <a:rPr lang="en-US" sz="2400" i="0" dirty="0">
                <a:solidFill>
                  <a:schemeClr val="bg1"/>
                </a:solidFill>
              </a:rPr>
              <a:t>.</a:t>
            </a:r>
          </a:p>
          <a:p>
            <a:pPr algn="just"/>
            <a:r>
              <a:rPr lang="en-US" sz="2400" dirty="0">
                <a:solidFill>
                  <a:schemeClr val="bg1"/>
                </a:solidFill>
              </a:rPr>
              <a:t>Learning results from the interaction of two processes; biological elementary processes (such as brain development) and sociocultural interactions</a:t>
            </a:r>
            <a:r>
              <a:rPr lang="it-IT" sz="1800" dirty="0">
                <a:solidFill>
                  <a:schemeClr val="bg1"/>
                </a:solidFill>
                <a:effectLst/>
                <a:latin typeface="Arial" panose="020B0604020202020204" pitchFamily="34" charset="0"/>
                <a:ea typeface="Calibri" panose="020F0502020204030204" pitchFamily="34" charset="0"/>
              </a:rPr>
              <a:t>(Baumeister &amp; Masicampo, 2010)</a:t>
            </a:r>
            <a:r>
              <a:rPr lang="en-US" sz="2400" dirty="0">
                <a:solidFill>
                  <a:schemeClr val="bg1"/>
                </a:solidFill>
              </a:rPr>
              <a:t>.</a:t>
            </a:r>
          </a:p>
          <a:p>
            <a:pPr algn="just"/>
            <a:r>
              <a:rPr lang="en-US" sz="2400" dirty="0">
                <a:solidFill>
                  <a:schemeClr val="bg1"/>
                </a:solidFill>
              </a:rPr>
              <a:t>Vygotsky believed that learning was an active process rather than a natural or passive one</a:t>
            </a:r>
            <a:r>
              <a:rPr lang="it-IT"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(Dreimane, 2019).</a:t>
            </a:r>
            <a:endParaRPr lang="en-PK"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algn="just"/>
            <a:r>
              <a:rPr lang="en-US" sz="2400" dirty="0">
                <a:solidFill>
                  <a:schemeClr val="bg1"/>
                </a:solidFill>
              </a:rPr>
              <a:t> He also said that children were engaged in their own learning and discovery, but that their development happened in the context of social interaction, as opposed to independently or in isolation </a:t>
            </a:r>
            <a:r>
              <a:rPr lang="it-IT"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(Dreimane, 2019)</a:t>
            </a:r>
            <a:r>
              <a:rPr lang="it-IT"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it-IT"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(Veraksa, 2022)</a:t>
            </a:r>
            <a:endParaRPr lang="en-PK"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lgn="just">
              <a:buNone/>
            </a:pPr>
            <a:endParaRPr lang="en-US" sz="2400" dirty="0">
              <a:solidFill>
                <a:schemeClr val="bg1"/>
              </a:solidFill>
            </a:endParaRPr>
          </a:p>
          <a:p>
            <a:pPr algn="just"/>
            <a:endParaRPr lang="en-US" sz="2400" b="1" dirty="0">
              <a:solidFill>
                <a:schemeClr val="bg1"/>
              </a:solidFill>
            </a:endParaRPr>
          </a:p>
          <a:p>
            <a:pPr algn="just"/>
            <a:endParaRPr lang="en-US" sz="2400" dirty="0">
              <a:solidFill>
                <a:schemeClr val="bg1"/>
              </a:solidFill>
            </a:endParaRPr>
          </a:p>
          <a:p>
            <a:pPr algn="just"/>
            <a:endParaRPr lang="en-US" sz="2400" dirty="0">
              <a:solidFill>
                <a:schemeClr val="bg1"/>
              </a:solidFill>
            </a:endParaRPr>
          </a:p>
          <a:p>
            <a:pPr algn="just"/>
            <a:endParaRPr lang="en-PK" sz="2400" dirty="0">
              <a:solidFill>
                <a:schemeClr val="bg1"/>
              </a:solidFill>
            </a:endParaRPr>
          </a:p>
        </p:txBody>
      </p:sp>
    </p:spTree>
    <p:extLst>
      <p:ext uri="{BB962C8B-B14F-4D97-AF65-F5344CB8AC3E}">
        <p14:creationId xmlns:p14="http://schemas.microsoft.com/office/powerpoint/2010/main" val="1953312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3F2ED-3D98-226C-DCAD-C2BA34172D4E}"/>
              </a:ext>
            </a:extLst>
          </p:cNvPr>
          <p:cNvSpPr>
            <a:spLocks noGrp="1"/>
          </p:cNvSpPr>
          <p:nvPr>
            <p:ph type="title"/>
          </p:nvPr>
        </p:nvSpPr>
        <p:spPr>
          <a:xfrm>
            <a:off x="838200" y="459863"/>
            <a:ext cx="10515600" cy="1004594"/>
          </a:xfrm>
        </p:spPr>
        <p:txBody>
          <a:bodyPr>
            <a:normAutofit fontScale="90000"/>
          </a:bodyPr>
          <a:lstStyle/>
          <a:p>
            <a:pPr algn="ctr"/>
            <a:br>
              <a:rPr lang="en-US" sz="3100" b="1" dirty="0">
                <a:highlight>
                  <a:srgbClr val="FF0000"/>
                </a:highlight>
              </a:rPr>
            </a:br>
            <a:br>
              <a:rPr lang="en-US" sz="3100" b="1" dirty="0">
                <a:highlight>
                  <a:srgbClr val="FF0000"/>
                </a:highlight>
              </a:rPr>
            </a:br>
            <a:r>
              <a:rPr lang="en-US" sz="3100" b="1" dirty="0">
                <a:highlight>
                  <a:srgbClr val="FF0000"/>
                </a:highlight>
              </a:rPr>
              <a:t>Stage of Vygotsky’s Theory</a:t>
            </a:r>
            <a:br>
              <a:rPr lang="en-US" sz="3100" b="1" dirty="0">
                <a:highlight>
                  <a:srgbClr val="FF0000"/>
                </a:highlight>
              </a:rPr>
            </a:br>
            <a:endParaRPr lang="en-PK" sz="3100" b="1" dirty="0">
              <a:highlight>
                <a:srgbClr val="FF0000"/>
              </a:highlight>
            </a:endParaRPr>
          </a:p>
        </p:txBody>
      </p:sp>
      <p:graphicFrame>
        <p:nvGraphicFramePr>
          <p:cNvPr id="5" name="Content Placeholder 2">
            <a:extLst>
              <a:ext uri="{FF2B5EF4-FFF2-40B4-BE49-F238E27FC236}">
                <a16:creationId xmlns:a16="http://schemas.microsoft.com/office/drawing/2014/main" id="{58F38508-27BB-C55B-A21B-504FC34A525E}"/>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381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Vygotsky's Theories in the Classroom | Social learning theory, Learning  theory, Child development theories">
            <a:extLst>
              <a:ext uri="{FF2B5EF4-FFF2-40B4-BE49-F238E27FC236}">
                <a16:creationId xmlns:a16="http://schemas.microsoft.com/office/drawing/2014/main" id="{E5D262D3-CC39-B42C-71E7-B56D79885D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5678" y="0"/>
            <a:ext cx="51606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064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94243-AFEF-7865-327E-CB329C493C2A}"/>
              </a:ext>
            </a:extLst>
          </p:cNvPr>
          <p:cNvSpPr>
            <a:spLocks noGrp="1"/>
          </p:cNvSpPr>
          <p:nvPr>
            <p:ph type="title"/>
          </p:nvPr>
        </p:nvSpPr>
        <p:spPr>
          <a:xfrm>
            <a:off x="2082102" y="-2190750"/>
            <a:ext cx="2652413" cy="5619749"/>
          </a:xfrm>
        </p:spPr>
        <p:txBody>
          <a:bodyPr anchor="ctr">
            <a:normAutofit/>
          </a:bodyPr>
          <a:lstStyle/>
          <a:p>
            <a:r>
              <a:rPr lang="en-US" sz="3400" b="0" i="0" dirty="0">
                <a:solidFill>
                  <a:srgbClr val="000000"/>
                </a:solidFill>
                <a:effectLst/>
                <a:latin typeface="Roboto Medium" panose="020B0604020202020204" pitchFamily="2" charset="0"/>
              </a:rPr>
              <a:t>Camouflage With Nature</a:t>
            </a:r>
            <a:endParaRPr lang="en-PK" sz="3400" dirty="0">
              <a:solidFill>
                <a:srgbClr val="000000"/>
              </a:solidFill>
            </a:endParaRPr>
          </a:p>
        </p:txBody>
      </p:sp>
      <p:sp>
        <p:nvSpPr>
          <p:cNvPr id="3" name="Content Placeholder 2">
            <a:extLst>
              <a:ext uri="{FF2B5EF4-FFF2-40B4-BE49-F238E27FC236}">
                <a16:creationId xmlns:a16="http://schemas.microsoft.com/office/drawing/2014/main" id="{F174EFC0-CBFB-3F62-C9CD-248F7198D076}"/>
              </a:ext>
            </a:extLst>
          </p:cNvPr>
          <p:cNvSpPr>
            <a:spLocks noGrp="1"/>
          </p:cNvSpPr>
          <p:nvPr>
            <p:ph idx="1"/>
          </p:nvPr>
        </p:nvSpPr>
        <p:spPr>
          <a:xfrm>
            <a:off x="4916250" y="619125"/>
            <a:ext cx="6508987" cy="5619750"/>
          </a:xfrm>
        </p:spPr>
        <p:txBody>
          <a:bodyPr anchor="ctr">
            <a:normAutofit/>
          </a:bodyPr>
          <a:lstStyle/>
          <a:p>
            <a:pPr marL="0" indent="0">
              <a:buNone/>
            </a:pPr>
            <a:r>
              <a:rPr lang="en-US" sz="2000" b="0" i="0" dirty="0">
                <a:solidFill>
                  <a:schemeClr val="tx1">
                    <a:alpha val="60000"/>
                  </a:schemeClr>
                </a:solidFill>
                <a:effectLst/>
                <a:highlight>
                  <a:srgbClr val="FFFF00"/>
                </a:highlight>
                <a:latin typeface="Roboto Medium" panose="020B0604020202020204" pitchFamily="2" charset="0"/>
              </a:rPr>
              <a:t>Camouflage With Nature</a:t>
            </a:r>
          </a:p>
          <a:p>
            <a:r>
              <a:rPr lang="en-US" sz="2000" b="0" i="0" dirty="0">
                <a:solidFill>
                  <a:schemeClr val="tx1">
                    <a:alpha val="60000"/>
                  </a:schemeClr>
                </a:solidFill>
                <a:effectLst/>
                <a:highlight>
                  <a:srgbClr val="FFFF00"/>
                </a:highlight>
                <a:latin typeface="Roboto Regular"/>
              </a:rPr>
              <a:t>Let </a:t>
            </a:r>
            <a:r>
              <a:rPr lang="en-US" sz="2000" dirty="0">
                <a:solidFill>
                  <a:schemeClr val="tx1">
                    <a:alpha val="60000"/>
                  </a:schemeClr>
                </a:solidFill>
                <a:highlight>
                  <a:srgbClr val="FFFF00"/>
                </a:highlight>
                <a:latin typeface="Roboto Regular"/>
              </a:rPr>
              <a:t>the children </a:t>
            </a:r>
            <a:r>
              <a:rPr lang="en-US" sz="2000" b="0" i="0" dirty="0">
                <a:solidFill>
                  <a:schemeClr val="tx1">
                    <a:alpha val="60000"/>
                  </a:schemeClr>
                </a:solidFill>
                <a:effectLst/>
                <a:highlight>
                  <a:srgbClr val="FFFF00"/>
                </a:highlight>
                <a:latin typeface="Roboto Regular"/>
              </a:rPr>
              <a:t>explore </a:t>
            </a:r>
            <a:r>
              <a:rPr lang="en-US" sz="2000" dirty="0">
                <a:solidFill>
                  <a:schemeClr val="tx1">
                    <a:alpha val="60000"/>
                  </a:schemeClr>
                </a:solidFill>
                <a:highlight>
                  <a:srgbClr val="FFFF00"/>
                </a:highlight>
                <a:latin typeface="Roboto Regular"/>
              </a:rPr>
              <a:t>their </a:t>
            </a:r>
            <a:r>
              <a:rPr lang="en-US" sz="2000" b="0" i="0" dirty="0">
                <a:solidFill>
                  <a:schemeClr val="tx1">
                    <a:alpha val="60000"/>
                  </a:schemeClr>
                </a:solidFill>
                <a:effectLst/>
                <a:highlight>
                  <a:srgbClr val="FFFF00"/>
                </a:highlight>
                <a:latin typeface="Roboto Regular"/>
              </a:rPr>
              <a:t>creativity with one of the smartest coloring activities and work in groups.</a:t>
            </a:r>
          </a:p>
          <a:p>
            <a:pPr marL="0" indent="0">
              <a:buNone/>
            </a:pPr>
            <a:r>
              <a:rPr lang="en-US" sz="2000" b="1" i="0" dirty="0">
                <a:solidFill>
                  <a:schemeClr val="tx1">
                    <a:alpha val="60000"/>
                  </a:schemeClr>
                </a:solidFill>
                <a:effectLst/>
                <a:highlight>
                  <a:srgbClr val="FFFF00"/>
                </a:highlight>
                <a:latin typeface="Roboto Bold"/>
              </a:rPr>
              <a:t>How to Do</a:t>
            </a:r>
            <a:endParaRPr lang="en-US" sz="2000" b="1" i="0" dirty="0">
              <a:solidFill>
                <a:schemeClr val="tx1">
                  <a:alpha val="60000"/>
                </a:schemeClr>
              </a:solidFill>
              <a:effectLst/>
              <a:highlight>
                <a:srgbClr val="FFFF00"/>
              </a:highlight>
              <a:latin typeface="Roboto Regular"/>
            </a:endParaRPr>
          </a:p>
          <a:p>
            <a:r>
              <a:rPr lang="en-US" sz="2000" b="0" i="0" dirty="0">
                <a:solidFill>
                  <a:schemeClr val="tx1">
                    <a:alpha val="60000"/>
                  </a:schemeClr>
                </a:solidFill>
                <a:effectLst/>
                <a:highlight>
                  <a:srgbClr val="FFFF00"/>
                </a:highlight>
                <a:latin typeface="Roboto Regular"/>
              </a:rPr>
              <a:t>Get some white paper, and let the child cut and color it to resemble various natural elements. Once done, ask </a:t>
            </a:r>
            <a:r>
              <a:rPr lang="en-US" sz="2000" dirty="0">
                <a:solidFill>
                  <a:schemeClr val="tx1">
                    <a:alpha val="60000"/>
                  </a:schemeClr>
                </a:solidFill>
                <a:highlight>
                  <a:srgbClr val="FFFF00"/>
                </a:highlight>
                <a:latin typeface="Roboto Regular"/>
              </a:rPr>
              <a:t>them </a:t>
            </a:r>
            <a:r>
              <a:rPr lang="en-US" sz="2000" b="0" i="0" dirty="0">
                <a:solidFill>
                  <a:schemeClr val="tx1">
                    <a:alpha val="60000"/>
                  </a:schemeClr>
                </a:solidFill>
                <a:effectLst/>
                <a:highlight>
                  <a:srgbClr val="FFFF00"/>
                </a:highlight>
                <a:latin typeface="Roboto Regular"/>
              </a:rPr>
              <a:t>to place those pieces in the garden or outdoors. Join them and see if you can spot those pieces easily.</a:t>
            </a:r>
          </a:p>
          <a:p>
            <a:pPr marL="0" indent="0">
              <a:buNone/>
            </a:pPr>
            <a:r>
              <a:rPr lang="en-US" sz="2000" b="1" i="0" dirty="0">
                <a:solidFill>
                  <a:schemeClr val="tx1">
                    <a:alpha val="60000"/>
                  </a:schemeClr>
                </a:solidFill>
                <a:effectLst/>
                <a:highlight>
                  <a:srgbClr val="FFFF00"/>
                </a:highlight>
                <a:latin typeface="Roboto Regular"/>
              </a:rPr>
              <a:t>Benefits </a:t>
            </a:r>
          </a:p>
          <a:p>
            <a:r>
              <a:rPr lang="en-US" sz="2000" b="0" i="0" dirty="0">
                <a:solidFill>
                  <a:schemeClr val="tx1">
                    <a:alpha val="60000"/>
                  </a:schemeClr>
                </a:solidFill>
                <a:effectLst/>
                <a:highlight>
                  <a:srgbClr val="FFFF00"/>
                </a:highlight>
                <a:latin typeface="Roboto Regular"/>
              </a:rPr>
              <a:t>Mimicry is the most natural form of learning. By learning to emulate nature, your child gets a better understanding of </a:t>
            </a:r>
            <a:r>
              <a:rPr lang="en-US" sz="2000" b="0" i="0" dirty="0" err="1">
                <a:solidFill>
                  <a:schemeClr val="tx1">
                    <a:alpha val="60000"/>
                  </a:schemeClr>
                </a:solidFill>
                <a:effectLst/>
                <a:highlight>
                  <a:srgbClr val="FFFF00"/>
                </a:highlight>
                <a:latin typeface="Roboto Regular"/>
              </a:rPr>
              <a:t>colours</a:t>
            </a:r>
            <a:r>
              <a:rPr lang="en-US" sz="2000" b="0" i="0" dirty="0">
                <a:solidFill>
                  <a:schemeClr val="tx1">
                    <a:alpha val="60000"/>
                  </a:schemeClr>
                </a:solidFill>
                <a:effectLst/>
                <a:highlight>
                  <a:srgbClr val="FFFF00"/>
                </a:highlight>
                <a:latin typeface="Roboto Regular"/>
              </a:rPr>
              <a:t> and their various shades.</a:t>
            </a:r>
          </a:p>
          <a:p>
            <a:endParaRPr lang="en-PK" sz="2000" dirty="0">
              <a:solidFill>
                <a:schemeClr val="tx1">
                  <a:alpha val="60000"/>
                </a:schemeClr>
              </a:solidFill>
              <a:highlight>
                <a:srgbClr val="FFFF00"/>
              </a:highlight>
            </a:endParaRPr>
          </a:p>
        </p:txBody>
      </p:sp>
    </p:spTree>
    <p:extLst>
      <p:ext uri="{BB962C8B-B14F-4D97-AF65-F5344CB8AC3E}">
        <p14:creationId xmlns:p14="http://schemas.microsoft.com/office/powerpoint/2010/main" val="123629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amouflage Art - Fireflies and Mud Pies">
            <a:extLst>
              <a:ext uri="{FF2B5EF4-FFF2-40B4-BE49-F238E27FC236}">
                <a16:creationId xmlns:a16="http://schemas.microsoft.com/office/drawing/2014/main" id="{82C9036A-148C-446D-3272-465D994BCC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3649" y="195943"/>
            <a:ext cx="9731443" cy="6483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640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86C7D5-70D3-10D5-5FA5-FD2CA553C521}"/>
              </a:ext>
            </a:extLst>
          </p:cNvPr>
          <p:cNvSpPr txBox="1"/>
          <p:nvPr/>
        </p:nvSpPr>
        <p:spPr>
          <a:xfrm>
            <a:off x="0" y="0"/>
            <a:ext cx="8523986" cy="6210300"/>
          </a:xfrm>
          <a:prstGeom prst="rect">
            <a:avLst/>
          </a:prstGeom>
          <a:blipFill>
            <a:blip r:embed="rId2"/>
            <a:stretch>
              <a:fillRect/>
            </a:stretch>
          </a:blipFill>
          <a:effectLst>
            <a:outerShdw blurRad="1270000" dist="50800" dir="5400000" sx="99000" sy="99000" algn="ctr" rotWithShape="0">
              <a:srgbClr val="000000">
                <a:alpha val="99000"/>
              </a:srgbClr>
            </a:outerShdw>
          </a:effectLst>
        </p:spPr>
        <p:txBody>
          <a:bodyPr wrap="square">
            <a:spAutoFit/>
          </a:bodyPr>
          <a:lstStyle/>
          <a:p>
            <a:pPr marL="342900" indent="-342900" algn="just">
              <a:buFont typeface="Wingdings" panose="05000000000000000000" pitchFamily="2" charset="2"/>
              <a:buChar char="v"/>
            </a:pPr>
            <a:r>
              <a:rPr lang="en-US" sz="2400" dirty="0">
                <a:solidFill>
                  <a:schemeClr val="bg1"/>
                </a:solidFill>
                <a:highlight>
                  <a:srgbClr val="FFFF00"/>
                </a:highlight>
              </a:rPr>
              <a:t>As Vygotsky’s sociocultural theory of human learning describes learning as a social process and the origin of human intelligence in society or culture. </a:t>
            </a:r>
          </a:p>
          <a:p>
            <a:pPr marL="342900" indent="-342900" algn="just">
              <a:buFont typeface="Wingdings" panose="05000000000000000000" pitchFamily="2" charset="2"/>
              <a:buChar char="v"/>
            </a:pPr>
            <a:endParaRPr lang="en-US" sz="2400" dirty="0">
              <a:solidFill>
                <a:schemeClr val="bg1"/>
              </a:solidFill>
              <a:highlight>
                <a:srgbClr val="FFFF00"/>
              </a:highlight>
            </a:endParaRPr>
          </a:p>
          <a:p>
            <a:pPr marL="342900" indent="-342900" algn="just">
              <a:buFont typeface="Wingdings" panose="05000000000000000000" pitchFamily="2" charset="2"/>
              <a:buChar char="v"/>
            </a:pPr>
            <a:endParaRPr lang="en-US" sz="2400" dirty="0">
              <a:solidFill>
                <a:schemeClr val="bg1"/>
              </a:solidFill>
              <a:highlight>
                <a:srgbClr val="FFFF00"/>
              </a:highlight>
            </a:endParaRPr>
          </a:p>
          <a:p>
            <a:pPr marL="342900" indent="-342900" algn="just">
              <a:buFont typeface="Wingdings" panose="05000000000000000000" pitchFamily="2" charset="2"/>
              <a:buChar char="v"/>
            </a:pPr>
            <a:r>
              <a:rPr lang="en-US" sz="2400" dirty="0">
                <a:solidFill>
                  <a:schemeClr val="bg1"/>
                </a:solidFill>
                <a:highlight>
                  <a:srgbClr val="FFFF00"/>
                </a:highlight>
              </a:rPr>
              <a:t>The major theme of Vygotsky’s theoretical framework is that social interaction plays a fundamental role in the development of cognition. Vygotsky believed everything is learned on two levels. First, through interaction with others, and then integrated into the individual’s mental structure. </a:t>
            </a:r>
          </a:p>
          <a:p>
            <a:pPr marL="342900" indent="-342900" algn="just">
              <a:buFont typeface="Wingdings" panose="05000000000000000000" pitchFamily="2" charset="2"/>
              <a:buChar char="v"/>
            </a:pPr>
            <a:endParaRPr lang="en-US" sz="2400" dirty="0">
              <a:solidFill>
                <a:schemeClr val="bg1"/>
              </a:solidFill>
              <a:highlight>
                <a:srgbClr val="FFFF00"/>
              </a:highlight>
            </a:endParaRPr>
          </a:p>
          <a:p>
            <a:pPr marL="342900" indent="-342900" algn="just">
              <a:buFont typeface="Wingdings" panose="05000000000000000000" pitchFamily="2" charset="2"/>
              <a:buChar char="v"/>
            </a:pPr>
            <a:r>
              <a:rPr lang="en-US" sz="2400" dirty="0">
                <a:solidFill>
                  <a:schemeClr val="bg1"/>
                </a:solidFill>
                <a:highlight>
                  <a:srgbClr val="FFFF00"/>
                </a:highlight>
              </a:rPr>
              <a:t>This activity truly follows Vygotsky’s sociocultural theory  as it is a group activity and will assist in children's learning through social interaction with each other and allow them to learn about different natural objects of the surroundings.</a:t>
            </a:r>
            <a:endParaRPr lang="en-PK" sz="2400" dirty="0">
              <a:solidFill>
                <a:schemeClr val="bg1"/>
              </a:solidFill>
              <a:highlight>
                <a:srgbClr val="FFFF00"/>
              </a:highlight>
            </a:endParaRPr>
          </a:p>
          <a:p>
            <a:pPr algn="just"/>
            <a:endParaRPr lang="en-PK" sz="2400" dirty="0">
              <a:solidFill>
                <a:schemeClr val="bg1"/>
              </a:solidFill>
              <a:highlight>
                <a:srgbClr val="FFFF00"/>
              </a:highlight>
            </a:endParaRPr>
          </a:p>
        </p:txBody>
      </p:sp>
    </p:spTree>
    <p:extLst>
      <p:ext uri="{BB962C8B-B14F-4D97-AF65-F5344CB8AC3E}">
        <p14:creationId xmlns:p14="http://schemas.microsoft.com/office/powerpoint/2010/main" val="39000319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4" descr="Different board game pieces">
            <a:extLst>
              <a:ext uri="{FF2B5EF4-FFF2-40B4-BE49-F238E27FC236}">
                <a16:creationId xmlns:a16="http://schemas.microsoft.com/office/drawing/2014/main" id="{C1356D08-A110-9AAD-0FEB-7A9FFE7FD3A2}"/>
              </a:ext>
            </a:extLst>
          </p:cNvPr>
          <p:cNvPicPr>
            <a:picLocks noChangeAspect="1"/>
          </p:cNvPicPr>
          <p:nvPr/>
        </p:nvPicPr>
        <p:blipFill rotWithShape="1">
          <a:blip r:embed="rId2">
            <a:alphaModFix amt="40000"/>
          </a:blip>
          <a:srcRect r="444"/>
          <a:stretch/>
        </p:blipFill>
        <p:spPr>
          <a:xfrm>
            <a:off x="20" y="10"/>
            <a:ext cx="12191980" cy="6857990"/>
          </a:xfrm>
          <a:prstGeom prst="rect">
            <a:avLst/>
          </a:prstGeom>
        </p:spPr>
      </p:pic>
      <p:sp>
        <p:nvSpPr>
          <p:cNvPr id="2" name="Title 1">
            <a:extLst>
              <a:ext uri="{FF2B5EF4-FFF2-40B4-BE49-F238E27FC236}">
                <a16:creationId xmlns:a16="http://schemas.microsoft.com/office/drawing/2014/main" id="{937EEFE6-F334-8887-57EB-368B889AD5DD}"/>
              </a:ext>
            </a:extLst>
          </p:cNvPr>
          <p:cNvSpPr>
            <a:spLocks noGrp="1"/>
          </p:cNvSpPr>
          <p:nvPr>
            <p:ph type="title"/>
          </p:nvPr>
        </p:nvSpPr>
        <p:spPr/>
        <p:txBody>
          <a:bodyPr>
            <a:normAutofit/>
          </a:bodyPr>
          <a:lstStyle/>
          <a:p>
            <a:r>
              <a:rPr lang="en-US" sz="4200" b="0" i="0" dirty="0">
                <a:solidFill>
                  <a:srgbClr val="FFFFFF"/>
                </a:solidFill>
                <a:effectLst/>
                <a:latin typeface="Roboto Medium" panose="02000000000000000000" pitchFamily="2" charset="0"/>
              </a:rPr>
              <a:t>The Memory Game  in Groups </a:t>
            </a:r>
            <a:br>
              <a:rPr lang="en-US" sz="4200" b="0" i="0" dirty="0">
                <a:solidFill>
                  <a:srgbClr val="FFFFFF"/>
                </a:solidFill>
                <a:effectLst/>
                <a:latin typeface="Roboto Medium" panose="02000000000000000000" pitchFamily="2" charset="0"/>
              </a:rPr>
            </a:br>
            <a:endParaRPr lang="en-PK" sz="4200" dirty="0">
              <a:solidFill>
                <a:srgbClr val="FFFFFF"/>
              </a:solidFill>
            </a:endParaRPr>
          </a:p>
        </p:txBody>
      </p:sp>
      <p:sp>
        <p:nvSpPr>
          <p:cNvPr id="3" name="Content Placeholder 2">
            <a:extLst>
              <a:ext uri="{FF2B5EF4-FFF2-40B4-BE49-F238E27FC236}">
                <a16:creationId xmlns:a16="http://schemas.microsoft.com/office/drawing/2014/main" id="{863A9724-DB03-275C-9CAA-EB0999193CB5}"/>
              </a:ext>
            </a:extLst>
          </p:cNvPr>
          <p:cNvSpPr>
            <a:spLocks noGrp="1"/>
          </p:cNvSpPr>
          <p:nvPr>
            <p:ph idx="1"/>
          </p:nvPr>
        </p:nvSpPr>
        <p:spPr>
          <a:xfrm>
            <a:off x="838200" y="2004446"/>
            <a:ext cx="10515600" cy="4176897"/>
          </a:xfrm>
        </p:spPr>
        <p:txBody>
          <a:bodyPr>
            <a:normAutofit/>
          </a:bodyPr>
          <a:lstStyle/>
          <a:p>
            <a:pPr marL="0" indent="0">
              <a:buNone/>
            </a:pPr>
            <a:r>
              <a:rPr lang="en-US" sz="1900" b="0" i="0" dirty="0">
                <a:solidFill>
                  <a:srgbClr val="FFFFFF"/>
                </a:solidFill>
                <a:effectLst/>
                <a:highlight>
                  <a:srgbClr val="FF0000"/>
                </a:highlight>
                <a:latin typeface="Roboto Medium" panose="02000000000000000000" pitchFamily="2" charset="0"/>
              </a:rPr>
              <a:t>The Memory Game  in Groups </a:t>
            </a:r>
          </a:p>
          <a:p>
            <a:r>
              <a:rPr lang="en-US" sz="1900" b="0" i="0" dirty="0">
                <a:solidFill>
                  <a:srgbClr val="FFFFFF"/>
                </a:solidFill>
                <a:effectLst/>
                <a:highlight>
                  <a:srgbClr val="FF0000"/>
                </a:highlight>
                <a:latin typeface="Roboto Regular"/>
              </a:rPr>
              <a:t>This activity tests the memory skills of  kids and requires a few household items.</a:t>
            </a:r>
          </a:p>
          <a:p>
            <a:pPr marL="0" indent="0">
              <a:buNone/>
            </a:pPr>
            <a:r>
              <a:rPr lang="en-US" sz="1900" b="0" i="0" dirty="0">
                <a:solidFill>
                  <a:srgbClr val="FFFFFF"/>
                </a:solidFill>
                <a:effectLst/>
                <a:highlight>
                  <a:srgbClr val="FF0000"/>
                </a:highlight>
                <a:latin typeface="Roboto Bold"/>
              </a:rPr>
              <a:t>How to Do</a:t>
            </a:r>
            <a:endParaRPr lang="en-US" sz="1900" b="0" i="0" dirty="0">
              <a:solidFill>
                <a:srgbClr val="FFFFFF"/>
              </a:solidFill>
              <a:effectLst/>
              <a:highlight>
                <a:srgbClr val="FF0000"/>
              </a:highlight>
              <a:latin typeface="Roboto Regular"/>
            </a:endParaRPr>
          </a:p>
          <a:p>
            <a:r>
              <a:rPr lang="en-US" sz="1900" b="0" i="0" dirty="0">
                <a:solidFill>
                  <a:srgbClr val="FFFFFF"/>
                </a:solidFill>
                <a:effectLst/>
                <a:highlight>
                  <a:srgbClr val="FF0000"/>
                </a:highlight>
                <a:latin typeface="Roboto Regular"/>
              </a:rPr>
              <a:t>Make a grou</a:t>
            </a:r>
            <a:r>
              <a:rPr lang="en-US" sz="1900" dirty="0">
                <a:solidFill>
                  <a:srgbClr val="FFFFFF"/>
                </a:solidFill>
                <a:highlight>
                  <a:srgbClr val="FF0000"/>
                </a:highlight>
                <a:latin typeface="Roboto Regular"/>
              </a:rPr>
              <a:t>p of three children and t</a:t>
            </a:r>
            <a:r>
              <a:rPr lang="en-US" sz="1900" b="0" i="0" dirty="0">
                <a:solidFill>
                  <a:srgbClr val="FFFFFF"/>
                </a:solidFill>
                <a:effectLst/>
                <a:highlight>
                  <a:srgbClr val="FF0000"/>
                </a:highlight>
                <a:latin typeface="Roboto Regular"/>
              </a:rPr>
              <a:t>ake a paper bag containing ten random objects picked from around the house. Ask your kid to keenly observe as you take out one object at a time while saying out loud what it is called and placing it back in the bag. Once this is done, the kids will then have to recall each of the objects in the bag. The one who get the answer first will buzz. </a:t>
            </a:r>
          </a:p>
          <a:p>
            <a:pPr marL="0" indent="0">
              <a:buNone/>
            </a:pPr>
            <a:r>
              <a:rPr lang="en-US" sz="1900" b="0" i="0" dirty="0">
                <a:solidFill>
                  <a:srgbClr val="FFFFFF"/>
                </a:solidFill>
                <a:effectLst/>
                <a:highlight>
                  <a:srgbClr val="FF0000"/>
                </a:highlight>
                <a:latin typeface="Roboto Bold"/>
              </a:rPr>
              <a:t>What Does It Teach?</a:t>
            </a:r>
            <a:endParaRPr lang="en-US" sz="1900" b="0" i="0" dirty="0">
              <a:solidFill>
                <a:srgbClr val="FFFFFF"/>
              </a:solidFill>
              <a:effectLst/>
              <a:highlight>
                <a:srgbClr val="FF0000"/>
              </a:highlight>
              <a:latin typeface="Roboto Regular"/>
            </a:endParaRPr>
          </a:p>
          <a:p>
            <a:r>
              <a:rPr lang="en-US" sz="1900" b="0" i="0" dirty="0">
                <a:solidFill>
                  <a:srgbClr val="FFFFFF"/>
                </a:solidFill>
                <a:effectLst/>
                <a:highlight>
                  <a:srgbClr val="FF0000"/>
                </a:highlight>
                <a:latin typeface="Roboto Regular"/>
              </a:rPr>
              <a:t>This game tests the listening skills and memory of kids, as they will have to rely on these skills to recollect each of the items in the bag. The skills can further be improved by increasing the number of objects, or asking the kids to recall the objects in the exact same order they were pulled out.</a:t>
            </a:r>
          </a:p>
          <a:p>
            <a:endParaRPr lang="en-PK" sz="1900" dirty="0">
              <a:solidFill>
                <a:srgbClr val="FFFFFF"/>
              </a:solidFill>
              <a:highlight>
                <a:srgbClr val="FF0000"/>
              </a:highlight>
            </a:endParaRPr>
          </a:p>
        </p:txBody>
      </p:sp>
    </p:spTree>
    <p:extLst>
      <p:ext uri="{BB962C8B-B14F-4D97-AF65-F5344CB8AC3E}">
        <p14:creationId xmlns:p14="http://schemas.microsoft.com/office/powerpoint/2010/main" val="10198135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emory tray game. | Memory games, Holiday program ideas, Holiday program">
            <a:extLst>
              <a:ext uri="{FF2B5EF4-FFF2-40B4-BE49-F238E27FC236}">
                <a16:creationId xmlns:a16="http://schemas.microsoft.com/office/drawing/2014/main" id="{6E578AD3-12FD-C3ED-C4D1-F574078E9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7592" y="490193"/>
            <a:ext cx="7550870" cy="5663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311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B0F0D7B-E129-A699-CB3E-0896C147B032}"/>
              </a:ext>
            </a:extLst>
          </p:cNvPr>
          <p:cNvGraphicFramePr>
            <a:graphicFrameLocks noGrp="1"/>
          </p:cNvGraphicFramePr>
          <p:nvPr>
            <p:ph idx="1"/>
            <p:extLst>
              <p:ext uri="{D42A27DB-BD31-4B8C-83A1-F6EECF244321}">
                <p14:modId xmlns:p14="http://schemas.microsoft.com/office/powerpoint/2010/main" val="775824097"/>
              </p:ext>
            </p:extLst>
          </p:nvPr>
        </p:nvGraphicFramePr>
        <p:xfrm>
          <a:off x="838200" y="187325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98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4" descr="Hand with symbols">
            <a:extLst>
              <a:ext uri="{FF2B5EF4-FFF2-40B4-BE49-F238E27FC236}">
                <a16:creationId xmlns:a16="http://schemas.microsoft.com/office/drawing/2014/main" id="{37CF90D1-08E2-4518-BE02-ED8B9F649686}"/>
              </a:ext>
            </a:extLst>
          </p:cNvPr>
          <p:cNvPicPr>
            <a:picLocks noChangeAspect="1"/>
          </p:cNvPicPr>
          <p:nvPr/>
        </p:nvPicPr>
        <p:blipFill rotWithShape="1">
          <a:blip r:embed="rId2">
            <a:alphaModFix amt="35000"/>
          </a:blip>
          <a:srcRect t="11417"/>
          <a:stretch/>
        </p:blipFill>
        <p:spPr>
          <a:xfrm>
            <a:off x="20" y="10"/>
            <a:ext cx="12191980" cy="6857990"/>
          </a:xfrm>
          <a:prstGeom prst="rect">
            <a:avLst/>
          </a:prstGeom>
        </p:spPr>
      </p:pic>
      <p:sp>
        <p:nvSpPr>
          <p:cNvPr id="2" name="Title 1">
            <a:extLst>
              <a:ext uri="{FF2B5EF4-FFF2-40B4-BE49-F238E27FC236}">
                <a16:creationId xmlns:a16="http://schemas.microsoft.com/office/drawing/2014/main" id="{9EAB15DA-0838-3E76-F8CE-F2D597F57102}"/>
              </a:ext>
            </a:extLst>
          </p:cNvPr>
          <p:cNvSpPr>
            <a:spLocks noGrp="1"/>
          </p:cNvSpPr>
          <p:nvPr>
            <p:ph type="title"/>
          </p:nvPr>
        </p:nvSpPr>
        <p:spPr/>
        <p:txBody>
          <a:bodyPr>
            <a:normAutofit/>
          </a:bodyPr>
          <a:lstStyle/>
          <a:p>
            <a:r>
              <a:rPr lang="en-US" b="1" dirty="0">
                <a:solidFill>
                  <a:srgbClr val="FFFFFF"/>
                </a:solidFill>
              </a:rPr>
              <a:t>References </a:t>
            </a:r>
            <a:endParaRPr lang="en-PK" b="1" dirty="0">
              <a:solidFill>
                <a:srgbClr val="FFFFFF"/>
              </a:solidFill>
            </a:endParaRPr>
          </a:p>
        </p:txBody>
      </p:sp>
      <p:sp>
        <p:nvSpPr>
          <p:cNvPr id="15" name="Content Placeholder 2">
            <a:extLst>
              <a:ext uri="{FF2B5EF4-FFF2-40B4-BE49-F238E27FC236}">
                <a16:creationId xmlns:a16="http://schemas.microsoft.com/office/drawing/2014/main" id="{2640BAFA-A877-5694-A8D8-18452CFC6B0C}"/>
              </a:ext>
            </a:extLst>
          </p:cNvPr>
          <p:cNvSpPr>
            <a:spLocks noGrp="1"/>
          </p:cNvSpPr>
          <p:nvPr>
            <p:ph idx="1"/>
          </p:nvPr>
        </p:nvSpPr>
        <p:spPr/>
        <p:txBody>
          <a:bodyPr>
            <a:normAutofit lnSpcReduction="10000"/>
          </a:bodyPr>
          <a:lstStyle/>
          <a:p>
            <a:pPr marL="457200" indent="-457200">
              <a:spcAft>
                <a:spcPts val="800"/>
              </a:spcAft>
            </a:pPr>
            <a:r>
              <a:rPr lang="en-US" sz="1600" b="1" dirty="0">
                <a:solidFill>
                  <a:schemeClr val="bg1"/>
                </a:solidFill>
                <a:effectLst/>
                <a:latin typeface="Times New Roman" panose="02020603050405020304" pitchFamily="18" charset="0"/>
                <a:ea typeface="Calibri" panose="020F0502020204030204" pitchFamily="34" charset="0"/>
              </a:rPr>
              <a:t>Baumeister, R. F., &amp; </a:t>
            </a:r>
            <a:r>
              <a:rPr lang="en-US" sz="1600" b="1" dirty="0" err="1">
                <a:solidFill>
                  <a:schemeClr val="bg1"/>
                </a:solidFill>
                <a:effectLst/>
                <a:latin typeface="Times New Roman" panose="02020603050405020304" pitchFamily="18" charset="0"/>
                <a:ea typeface="Calibri" panose="020F0502020204030204" pitchFamily="34" charset="0"/>
              </a:rPr>
              <a:t>Masicampo</a:t>
            </a:r>
            <a:r>
              <a:rPr lang="en-US" sz="1600" b="1" dirty="0">
                <a:solidFill>
                  <a:schemeClr val="bg1"/>
                </a:solidFill>
                <a:effectLst/>
                <a:latin typeface="Times New Roman" panose="02020603050405020304" pitchFamily="18" charset="0"/>
                <a:ea typeface="Calibri" panose="020F0502020204030204" pitchFamily="34" charset="0"/>
              </a:rPr>
              <a:t>, E. (2010). Conscious thought is for facilitating social and cultural interactions: How mental simulations serve the animal–culture interface. </a:t>
            </a:r>
            <a:r>
              <a:rPr lang="en-US" sz="1600" b="1" i="1" dirty="0">
                <a:solidFill>
                  <a:schemeClr val="bg1"/>
                </a:solidFill>
                <a:effectLst/>
                <a:latin typeface="Times New Roman" panose="02020603050405020304" pitchFamily="18" charset="0"/>
                <a:ea typeface="Calibri" panose="020F0502020204030204" pitchFamily="34" charset="0"/>
              </a:rPr>
              <a:t>Psychological review</a:t>
            </a:r>
            <a:r>
              <a:rPr lang="en-US" sz="1600" b="1" dirty="0">
                <a:solidFill>
                  <a:schemeClr val="bg1"/>
                </a:solidFill>
                <a:effectLst/>
                <a:latin typeface="Times New Roman" panose="02020603050405020304" pitchFamily="18" charset="0"/>
                <a:ea typeface="Calibri" panose="020F0502020204030204" pitchFamily="34" charset="0"/>
              </a:rPr>
              <a:t>,</a:t>
            </a:r>
            <a:r>
              <a:rPr lang="en-US" sz="1600" b="1" i="1" dirty="0">
                <a:solidFill>
                  <a:schemeClr val="bg1"/>
                </a:solidFill>
                <a:effectLst/>
                <a:latin typeface="Times New Roman" panose="02020603050405020304" pitchFamily="18" charset="0"/>
                <a:ea typeface="Calibri" panose="020F0502020204030204" pitchFamily="34" charset="0"/>
              </a:rPr>
              <a:t> 117</a:t>
            </a:r>
            <a:r>
              <a:rPr lang="en-US" sz="1600" b="1" dirty="0">
                <a:solidFill>
                  <a:schemeClr val="bg1"/>
                </a:solidFill>
                <a:effectLst/>
                <a:latin typeface="Times New Roman" panose="02020603050405020304" pitchFamily="18" charset="0"/>
                <a:ea typeface="Calibri" panose="020F0502020204030204" pitchFamily="34" charset="0"/>
              </a:rPr>
              <a:t>(3), 945.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err="1">
                <a:solidFill>
                  <a:schemeClr val="bg1"/>
                </a:solidFill>
                <a:effectLst/>
                <a:latin typeface="Times New Roman" panose="02020603050405020304" pitchFamily="18" charset="0"/>
                <a:ea typeface="Calibri" panose="020F0502020204030204" pitchFamily="34" charset="0"/>
              </a:rPr>
              <a:t>Dreimane</a:t>
            </a:r>
            <a:r>
              <a:rPr lang="en-US" sz="1600" b="1" dirty="0">
                <a:solidFill>
                  <a:schemeClr val="bg1"/>
                </a:solidFill>
                <a:effectLst/>
                <a:latin typeface="Times New Roman" panose="02020603050405020304" pitchFamily="18" charset="0"/>
                <a:ea typeface="Calibri" panose="020F0502020204030204" pitchFamily="34" charset="0"/>
              </a:rPr>
              <a:t>, L. F. (2019). Understanding the educational rationale behind learning in virtual reality: a historical development vignette. </a:t>
            </a:r>
            <a:r>
              <a:rPr lang="en-US" sz="1600" b="1" i="1" dirty="0">
                <a:solidFill>
                  <a:schemeClr val="bg1"/>
                </a:solidFill>
                <a:effectLst/>
                <a:latin typeface="Times New Roman" panose="02020603050405020304" pitchFamily="18" charset="0"/>
                <a:ea typeface="Calibri" panose="020F0502020204030204" pitchFamily="34" charset="0"/>
              </a:rPr>
              <a:t>Innovations, Technologies and Research in Education</a:t>
            </a:r>
            <a:r>
              <a:rPr lang="en-US" sz="1600" b="1" dirty="0">
                <a:solidFill>
                  <a:schemeClr val="bg1"/>
                </a:solidFill>
                <a:effectLst/>
                <a:latin typeface="Times New Roman" panose="02020603050405020304" pitchFamily="18" charset="0"/>
                <a:ea typeface="Calibri" panose="020F0502020204030204" pitchFamily="34" charset="0"/>
              </a:rPr>
              <a:t>, 23.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a:solidFill>
                  <a:schemeClr val="bg1"/>
                </a:solidFill>
                <a:effectLst/>
                <a:latin typeface="Times New Roman" panose="02020603050405020304" pitchFamily="18" charset="0"/>
                <a:ea typeface="Calibri" panose="020F0502020204030204" pitchFamily="34" charset="0"/>
              </a:rPr>
              <a:t>McLeod, S. (2020). Lev Vygotsky's sociocultural theory.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a:solidFill>
                  <a:schemeClr val="bg1"/>
                </a:solidFill>
                <a:effectLst/>
                <a:latin typeface="Times New Roman" panose="02020603050405020304" pitchFamily="18" charset="0"/>
                <a:ea typeface="Calibri" panose="020F0502020204030204" pitchFamily="34" charset="0"/>
              </a:rPr>
              <a:t>Saran, R. (2007). Jean Piaget. </a:t>
            </a:r>
            <a:r>
              <a:rPr lang="en-US" sz="1600" b="1" i="1" dirty="0">
                <a:solidFill>
                  <a:schemeClr val="bg1"/>
                </a:solidFill>
                <a:effectLst/>
                <a:latin typeface="Times New Roman" panose="02020603050405020304" pitchFamily="18" charset="0"/>
                <a:ea typeface="Calibri" panose="020F0502020204030204" pitchFamily="34" charset="0"/>
              </a:rPr>
              <a:t>The Praeger handbook of education and psychology</a:t>
            </a:r>
            <a:r>
              <a:rPr lang="en-US" sz="1600" b="1" dirty="0">
                <a:solidFill>
                  <a:schemeClr val="bg1"/>
                </a:solidFill>
                <a:effectLst/>
                <a:latin typeface="Times New Roman" panose="02020603050405020304" pitchFamily="18" charset="0"/>
                <a:ea typeface="Calibri" panose="020F0502020204030204" pitchFamily="34" charset="0"/>
              </a:rPr>
              <a:t>,</a:t>
            </a:r>
            <a:r>
              <a:rPr lang="en-US" sz="1600" b="1" i="1" dirty="0">
                <a:solidFill>
                  <a:schemeClr val="bg1"/>
                </a:solidFill>
                <a:effectLst/>
                <a:latin typeface="Times New Roman" panose="02020603050405020304" pitchFamily="18" charset="0"/>
                <a:ea typeface="Calibri" panose="020F0502020204030204" pitchFamily="34" charset="0"/>
              </a:rPr>
              <a:t> 1</a:t>
            </a:r>
            <a:r>
              <a:rPr lang="en-US" sz="1600" b="1" dirty="0">
                <a:solidFill>
                  <a:schemeClr val="bg1"/>
                </a:solidFill>
                <a:effectLst/>
                <a:latin typeface="Times New Roman" panose="02020603050405020304" pitchFamily="18" charset="0"/>
                <a:ea typeface="Calibri" panose="020F0502020204030204" pitchFamily="34" charset="0"/>
              </a:rPr>
              <a:t>, 190.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a:solidFill>
                  <a:schemeClr val="bg1"/>
                </a:solidFill>
                <a:effectLst/>
                <a:latin typeface="Times New Roman" panose="02020603050405020304" pitchFamily="18" charset="0"/>
                <a:ea typeface="Calibri" panose="020F0502020204030204" pitchFamily="34" charset="0"/>
              </a:rPr>
              <a:t>Siegler, R. S. (1998). </a:t>
            </a:r>
            <a:r>
              <a:rPr lang="en-US" sz="1600" b="1" i="1" dirty="0">
                <a:solidFill>
                  <a:schemeClr val="bg1"/>
                </a:solidFill>
                <a:effectLst/>
                <a:latin typeface="Times New Roman" panose="02020603050405020304" pitchFamily="18" charset="0"/>
                <a:ea typeface="Calibri" panose="020F0502020204030204" pitchFamily="34" charset="0"/>
              </a:rPr>
              <a:t>Emerging minds: The process of change in children's thinking</a:t>
            </a:r>
            <a:r>
              <a:rPr lang="en-US" sz="1600" b="1" dirty="0">
                <a:solidFill>
                  <a:schemeClr val="bg1"/>
                </a:solidFill>
                <a:effectLst/>
                <a:latin typeface="Times New Roman" panose="02020603050405020304" pitchFamily="18" charset="0"/>
                <a:ea typeface="Calibri" panose="020F0502020204030204" pitchFamily="34" charset="0"/>
              </a:rPr>
              <a:t>. Oxford University Press.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err="1">
                <a:solidFill>
                  <a:schemeClr val="bg1"/>
                </a:solidFill>
                <a:effectLst/>
                <a:latin typeface="Times New Roman" panose="02020603050405020304" pitchFamily="18" charset="0"/>
                <a:ea typeface="Calibri" panose="020F0502020204030204" pitchFamily="34" charset="0"/>
              </a:rPr>
              <a:t>Turuk</a:t>
            </a:r>
            <a:r>
              <a:rPr lang="en-US" sz="1600" b="1" dirty="0">
                <a:solidFill>
                  <a:schemeClr val="bg1"/>
                </a:solidFill>
                <a:effectLst/>
                <a:latin typeface="Times New Roman" panose="02020603050405020304" pitchFamily="18" charset="0"/>
                <a:ea typeface="Calibri" panose="020F0502020204030204" pitchFamily="34" charset="0"/>
              </a:rPr>
              <a:t>, M. C. (2008). The relevance and implications of Vygotsky’s sociocultural theory in the second language classroom. </a:t>
            </a:r>
            <a:r>
              <a:rPr lang="en-US" sz="1600" b="1" i="1" dirty="0" err="1">
                <a:solidFill>
                  <a:schemeClr val="bg1"/>
                </a:solidFill>
                <a:effectLst/>
                <a:latin typeface="Times New Roman" panose="02020603050405020304" pitchFamily="18" charset="0"/>
                <a:ea typeface="Calibri" panose="020F0502020204030204" pitchFamily="34" charset="0"/>
              </a:rPr>
              <a:t>Arecls</a:t>
            </a:r>
            <a:r>
              <a:rPr lang="en-US" sz="1600" b="1" dirty="0">
                <a:solidFill>
                  <a:schemeClr val="bg1"/>
                </a:solidFill>
                <a:effectLst/>
                <a:latin typeface="Times New Roman" panose="02020603050405020304" pitchFamily="18" charset="0"/>
                <a:ea typeface="Calibri" panose="020F0502020204030204" pitchFamily="34" charset="0"/>
              </a:rPr>
              <a:t>,</a:t>
            </a:r>
            <a:r>
              <a:rPr lang="en-US" sz="1600" b="1" i="1" dirty="0">
                <a:solidFill>
                  <a:schemeClr val="bg1"/>
                </a:solidFill>
                <a:effectLst/>
                <a:latin typeface="Times New Roman" panose="02020603050405020304" pitchFamily="18" charset="0"/>
                <a:ea typeface="Calibri" panose="020F0502020204030204" pitchFamily="34" charset="0"/>
              </a:rPr>
              <a:t> 5</a:t>
            </a:r>
            <a:r>
              <a:rPr lang="en-US" sz="1600" b="1" dirty="0">
                <a:solidFill>
                  <a:schemeClr val="bg1"/>
                </a:solidFill>
                <a:effectLst/>
                <a:latin typeface="Times New Roman" panose="02020603050405020304" pitchFamily="18" charset="0"/>
                <a:ea typeface="Calibri" panose="020F0502020204030204" pitchFamily="34" charset="0"/>
              </a:rPr>
              <a:t>(1), 244-262.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err="1">
                <a:solidFill>
                  <a:schemeClr val="bg1"/>
                </a:solidFill>
                <a:effectLst/>
                <a:latin typeface="Times New Roman" panose="02020603050405020304" pitchFamily="18" charset="0"/>
                <a:ea typeface="Calibri" panose="020F0502020204030204" pitchFamily="34" charset="0"/>
              </a:rPr>
              <a:t>Veraksa</a:t>
            </a:r>
            <a:r>
              <a:rPr lang="en-US" sz="1600" b="1" dirty="0">
                <a:solidFill>
                  <a:schemeClr val="bg1"/>
                </a:solidFill>
                <a:effectLst/>
                <a:latin typeface="Times New Roman" panose="02020603050405020304" pitchFamily="18" charset="0"/>
                <a:ea typeface="Calibri" panose="020F0502020204030204" pitchFamily="34" charset="0"/>
              </a:rPr>
              <a:t>, N. (2022). Vygotsky’s theory: Culture as a prerequisite for education. In </a:t>
            </a:r>
            <a:r>
              <a:rPr lang="en-US" sz="1600" b="1" i="1" dirty="0">
                <a:solidFill>
                  <a:schemeClr val="bg1"/>
                </a:solidFill>
                <a:effectLst/>
                <a:latin typeface="Times New Roman" panose="02020603050405020304" pitchFamily="18" charset="0"/>
                <a:ea typeface="Calibri" panose="020F0502020204030204" pitchFamily="34" charset="0"/>
              </a:rPr>
              <a:t>Piaget and Vygotsky in XXI century: Discourse in early childhood education</a:t>
            </a:r>
            <a:r>
              <a:rPr lang="en-US" sz="1600" b="1" dirty="0">
                <a:solidFill>
                  <a:schemeClr val="bg1"/>
                </a:solidFill>
                <a:effectLst/>
                <a:latin typeface="Times New Roman" panose="02020603050405020304" pitchFamily="18" charset="0"/>
                <a:ea typeface="Calibri" panose="020F0502020204030204" pitchFamily="34" charset="0"/>
              </a:rPr>
              <a:t> (pp. 7-26). Springer. </a:t>
            </a:r>
            <a:endParaRPr lang="en-PK" sz="1600" b="1" dirty="0">
              <a:solidFill>
                <a:schemeClr val="bg1"/>
              </a:solidFill>
              <a:effectLst/>
              <a:latin typeface="Times New Roman" panose="02020603050405020304" pitchFamily="18" charset="0"/>
              <a:ea typeface="Calibri" panose="020F0502020204030204" pitchFamily="34" charset="0"/>
            </a:endParaRPr>
          </a:p>
          <a:p>
            <a:pPr marL="457200" indent="-457200">
              <a:spcAft>
                <a:spcPts val="800"/>
              </a:spcAft>
            </a:pPr>
            <a:r>
              <a:rPr lang="en-US" sz="1600" b="1" dirty="0">
                <a:solidFill>
                  <a:schemeClr val="bg1"/>
                </a:solidFill>
                <a:effectLst/>
                <a:latin typeface="Times New Roman" panose="02020603050405020304" pitchFamily="18" charset="0"/>
                <a:ea typeface="Calibri" panose="020F0502020204030204" pitchFamily="34" charset="0"/>
              </a:rPr>
              <a:t>Young, G. (2023). An integrated Neo-Piagetian/Neo-</a:t>
            </a:r>
            <a:r>
              <a:rPr lang="en-US" sz="1600" b="1" dirty="0" err="1">
                <a:solidFill>
                  <a:schemeClr val="bg1"/>
                </a:solidFill>
                <a:effectLst/>
                <a:latin typeface="Times New Roman" panose="02020603050405020304" pitchFamily="18" charset="0"/>
                <a:ea typeface="Calibri" panose="020F0502020204030204" pitchFamily="34" charset="0"/>
              </a:rPr>
              <a:t>Eriksonian</a:t>
            </a:r>
            <a:r>
              <a:rPr lang="en-US" sz="1600" b="1" dirty="0">
                <a:solidFill>
                  <a:schemeClr val="bg1"/>
                </a:solidFill>
                <a:effectLst/>
                <a:latin typeface="Times New Roman" panose="02020603050405020304" pitchFamily="18" charset="0"/>
                <a:ea typeface="Calibri" panose="020F0502020204030204" pitchFamily="34" charset="0"/>
              </a:rPr>
              <a:t> development model I: Stages, substages, and mechanisms of change. </a:t>
            </a:r>
            <a:r>
              <a:rPr lang="en-US" sz="1600" b="1" i="1" dirty="0">
                <a:solidFill>
                  <a:schemeClr val="bg1"/>
                </a:solidFill>
                <a:effectLst/>
                <a:latin typeface="Times New Roman" panose="02020603050405020304" pitchFamily="18" charset="0"/>
                <a:ea typeface="Calibri" panose="020F0502020204030204" pitchFamily="34" charset="0"/>
              </a:rPr>
              <a:t>Current Psychology</a:t>
            </a:r>
            <a:r>
              <a:rPr lang="en-US" sz="1600" b="1" dirty="0">
                <a:solidFill>
                  <a:schemeClr val="bg1"/>
                </a:solidFill>
                <a:effectLst/>
                <a:latin typeface="Times New Roman" panose="02020603050405020304" pitchFamily="18" charset="0"/>
                <a:ea typeface="Calibri" panose="020F0502020204030204" pitchFamily="34" charset="0"/>
              </a:rPr>
              <a:t>, 1-18. </a:t>
            </a:r>
            <a:endParaRPr lang="en-PK" sz="1600" b="1" dirty="0">
              <a:solidFill>
                <a:schemeClr val="bg1"/>
              </a:solidFill>
              <a:effectLst/>
              <a:latin typeface="Times New Roman" panose="02020603050405020304" pitchFamily="18" charset="0"/>
              <a:ea typeface="Calibri" panose="020F0502020204030204" pitchFamily="34" charset="0"/>
            </a:endParaRPr>
          </a:p>
          <a:p>
            <a:endParaRPr lang="en-PK" sz="1300" dirty="0">
              <a:solidFill>
                <a:srgbClr val="FFFFFF"/>
              </a:solidFill>
            </a:endParaRPr>
          </a:p>
        </p:txBody>
      </p:sp>
    </p:spTree>
    <p:extLst>
      <p:ext uri="{BB962C8B-B14F-4D97-AF65-F5344CB8AC3E}">
        <p14:creationId xmlns:p14="http://schemas.microsoft.com/office/powerpoint/2010/main" val="32270129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890</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Calibri Light</vt:lpstr>
      <vt:lpstr>Roboto Bold</vt:lpstr>
      <vt:lpstr>Roboto Medium</vt:lpstr>
      <vt:lpstr>Roboto Regular</vt:lpstr>
      <vt:lpstr>Times New Roman</vt:lpstr>
      <vt:lpstr>Wingdings</vt:lpstr>
      <vt:lpstr>Office Theme</vt:lpstr>
      <vt:lpstr>    WELCOME TO STEPPING STONES DAY NURSERY</vt:lpstr>
      <vt:lpstr>Vygotsky’s Theory</vt:lpstr>
      <vt:lpstr>  Stage of Vygotsky’s Theory </vt:lpstr>
      <vt:lpstr>PowerPoint Presentation</vt:lpstr>
      <vt:lpstr>Camouflage With Nature</vt:lpstr>
      <vt:lpstr>PowerPoint Presentation</vt:lpstr>
      <vt:lpstr>PowerPoint Presentation</vt:lpstr>
      <vt:lpstr>The Memory Game  in Groups  </vt:lpstr>
      <vt:lpstr>PowerPoint Presentation</vt:lpstr>
      <vt:lpstr>PowerPoint Presentation</vt:lpstr>
      <vt:lpstr>References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LOOK FOR CARE </dc:title>
  <dc:creator>AHMED YAR KHOSO</dc:creator>
  <cp:lastModifiedBy>saima nawaz</cp:lastModifiedBy>
  <cp:revision>4</cp:revision>
  <dcterms:created xsi:type="dcterms:W3CDTF">2023-02-16T15:17:56Z</dcterms:created>
  <dcterms:modified xsi:type="dcterms:W3CDTF">2023-02-18T21:33:00Z</dcterms:modified>
</cp:coreProperties>
</file>