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7" r:id="rId2"/>
    <p:sldId id="263" r:id="rId3"/>
    <p:sldId id="259" r:id="rId4"/>
    <p:sldId id="260" r:id="rId5"/>
    <p:sldId id="256" r:id="rId6"/>
    <p:sldId id="258"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F2B06A-DFD5-1F44-9480-B759BD251A6B}" v="43" dt="2021-01-29T12:35:23.4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287"/>
    <p:restoredTop sz="96327"/>
  </p:normalViewPr>
  <p:slideViewPr>
    <p:cSldViewPr snapToGrid="0" snapToObjects="1">
      <p:cViewPr varScale="1">
        <p:scale>
          <a:sx n="104" d="100"/>
          <a:sy n="104" d="100"/>
        </p:scale>
        <p:origin x="224" y="27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C3D368-431D-0A48-9572-359127DDCB8B}" type="datetimeFigureOut">
              <a:rPr lang="en-US" smtClean="0"/>
              <a:t>1/28/21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DEED7E-6E5A-F942-BF9F-3B44463C0C03}" type="slidenum">
              <a:rPr lang="en-US" smtClean="0"/>
              <a:t>‹#›</a:t>
            </a:fld>
            <a:endParaRPr lang="en-US"/>
          </a:p>
        </p:txBody>
      </p:sp>
    </p:spTree>
    <p:extLst>
      <p:ext uri="{BB962C8B-B14F-4D97-AF65-F5344CB8AC3E}">
        <p14:creationId xmlns:p14="http://schemas.microsoft.com/office/powerpoint/2010/main" val="1449617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0A884-8FE6-C443-B44D-546AFE493BB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6F18B36-879D-9242-A01E-26A5C01368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21EAB68-A668-6945-983D-76B11129F286}"/>
              </a:ext>
            </a:extLst>
          </p:cNvPr>
          <p:cNvSpPr>
            <a:spLocks noGrp="1"/>
          </p:cNvSpPr>
          <p:nvPr>
            <p:ph type="dt" sz="half" idx="10"/>
          </p:nvPr>
        </p:nvSpPr>
        <p:spPr/>
        <p:txBody>
          <a:bodyPr/>
          <a:lstStyle/>
          <a:p>
            <a:fld id="{89A13AED-710D-854D-9413-D270D622F569}" type="datetimeFigureOut">
              <a:rPr lang="en-US" smtClean="0"/>
              <a:t>1/28/21</a:t>
            </a:fld>
            <a:endParaRPr lang="en-US"/>
          </a:p>
        </p:txBody>
      </p:sp>
      <p:sp>
        <p:nvSpPr>
          <p:cNvPr id="5" name="Footer Placeholder 4">
            <a:extLst>
              <a:ext uri="{FF2B5EF4-FFF2-40B4-BE49-F238E27FC236}">
                <a16:creationId xmlns:a16="http://schemas.microsoft.com/office/drawing/2014/main" id="{E2CDE09D-06C0-E84A-826E-4E921E9DDC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2F1B40-55DE-E64E-B739-01F4E860D5F8}"/>
              </a:ext>
            </a:extLst>
          </p:cNvPr>
          <p:cNvSpPr>
            <a:spLocks noGrp="1"/>
          </p:cNvSpPr>
          <p:nvPr>
            <p:ph type="sldNum" sz="quarter" idx="12"/>
          </p:nvPr>
        </p:nvSpPr>
        <p:spPr/>
        <p:txBody>
          <a:bodyPr/>
          <a:lstStyle/>
          <a:p>
            <a:fld id="{74B4893B-5C4B-A040-A1F3-6DA21376921A}" type="slidenum">
              <a:rPr lang="en-US" smtClean="0"/>
              <a:t>‹#›</a:t>
            </a:fld>
            <a:endParaRPr lang="en-US"/>
          </a:p>
        </p:txBody>
      </p:sp>
    </p:spTree>
    <p:extLst>
      <p:ext uri="{BB962C8B-B14F-4D97-AF65-F5344CB8AC3E}">
        <p14:creationId xmlns:p14="http://schemas.microsoft.com/office/powerpoint/2010/main" val="2354954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24918-015F-5741-98F0-4AE54C83C87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E432C66-33E7-AB4D-9F68-A1EF34EBB61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AE059D-54E8-FE43-B377-6E0754168C18}"/>
              </a:ext>
            </a:extLst>
          </p:cNvPr>
          <p:cNvSpPr>
            <a:spLocks noGrp="1"/>
          </p:cNvSpPr>
          <p:nvPr>
            <p:ph type="dt" sz="half" idx="10"/>
          </p:nvPr>
        </p:nvSpPr>
        <p:spPr/>
        <p:txBody>
          <a:bodyPr/>
          <a:lstStyle/>
          <a:p>
            <a:fld id="{89A13AED-710D-854D-9413-D270D622F569}" type="datetimeFigureOut">
              <a:rPr lang="en-US" smtClean="0"/>
              <a:t>1/28/21</a:t>
            </a:fld>
            <a:endParaRPr lang="en-US"/>
          </a:p>
        </p:txBody>
      </p:sp>
      <p:sp>
        <p:nvSpPr>
          <p:cNvPr id="5" name="Footer Placeholder 4">
            <a:extLst>
              <a:ext uri="{FF2B5EF4-FFF2-40B4-BE49-F238E27FC236}">
                <a16:creationId xmlns:a16="http://schemas.microsoft.com/office/drawing/2014/main" id="{A3C1BB23-BE47-E34C-B15B-6BDD16E03D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62CCE9-4FDE-0B46-8CD4-C80EFDD0F667}"/>
              </a:ext>
            </a:extLst>
          </p:cNvPr>
          <p:cNvSpPr>
            <a:spLocks noGrp="1"/>
          </p:cNvSpPr>
          <p:nvPr>
            <p:ph type="sldNum" sz="quarter" idx="12"/>
          </p:nvPr>
        </p:nvSpPr>
        <p:spPr/>
        <p:txBody>
          <a:bodyPr/>
          <a:lstStyle/>
          <a:p>
            <a:fld id="{74B4893B-5C4B-A040-A1F3-6DA21376921A}" type="slidenum">
              <a:rPr lang="en-US" smtClean="0"/>
              <a:t>‹#›</a:t>
            </a:fld>
            <a:endParaRPr lang="en-US"/>
          </a:p>
        </p:txBody>
      </p:sp>
    </p:spTree>
    <p:extLst>
      <p:ext uri="{BB962C8B-B14F-4D97-AF65-F5344CB8AC3E}">
        <p14:creationId xmlns:p14="http://schemas.microsoft.com/office/powerpoint/2010/main" val="2630960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22EA8-E475-0E4F-825E-152104950A8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C7BD17F-F649-CF44-8D70-21015415CA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B035F9B-E8F0-B940-AEEE-3DD4E6E45646}"/>
              </a:ext>
            </a:extLst>
          </p:cNvPr>
          <p:cNvSpPr>
            <a:spLocks noGrp="1"/>
          </p:cNvSpPr>
          <p:nvPr>
            <p:ph type="dt" sz="half" idx="10"/>
          </p:nvPr>
        </p:nvSpPr>
        <p:spPr/>
        <p:txBody>
          <a:bodyPr/>
          <a:lstStyle/>
          <a:p>
            <a:fld id="{89A13AED-710D-854D-9413-D270D622F569}" type="datetimeFigureOut">
              <a:rPr lang="en-US" smtClean="0"/>
              <a:t>1/28/21</a:t>
            </a:fld>
            <a:endParaRPr lang="en-US"/>
          </a:p>
        </p:txBody>
      </p:sp>
      <p:sp>
        <p:nvSpPr>
          <p:cNvPr id="5" name="Footer Placeholder 4">
            <a:extLst>
              <a:ext uri="{FF2B5EF4-FFF2-40B4-BE49-F238E27FC236}">
                <a16:creationId xmlns:a16="http://schemas.microsoft.com/office/drawing/2014/main" id="{F6DD378C-31A8-9A4F-9C33-9EE5DE5A8E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F4A665-FE70-8F4D-9E6A-2BE8975EDC7A}"/>
              </a:ext>
            </a:extLst>
          </p:cNvPr>
          <p:cNvSpPr>
            <a:spLocks noGrp="1"/>
          </p:cNvSpPr>
          <p:nvPr>
            <p:ph type="sldNum" sz="quarter" idx="12"/>
          </p:nvPr>
        </p:nvSpPr>
        <p:spPr/>
        <p:txBody>
          <a:bodyPr/>
          <a:lstStyle/>
          <a:p>
            <a:fld id="{74B4893B-5C4B-A040-A1F3-6DA21376921A}" type="slidenum">
              <a:rPr lang="en-US" smtClean="0"/>
              <a:t>‹#›</a:t>
            </a:fld>
            <a:endParaRPr lang="en-US"/>
          </a:p>
        </p:txBody>
      </p:sp>
    </p:spTree>
    <p:extLst>
      <p:ext uri="{BB962C8B-B14F-4D97-AF65-F5344CB8AC3E}">
        <p14:creationId xmlns:p14="http://schemas.microsoft.com/office/powerpoint/2010/main" val="2463383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377BA-B6B2-BD4C-9E61-94F3BBA9220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9317550-9840-F440-BA42-B64D002D96A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B13DEF-BB84-5148-BE8F-9DDAC41EE59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A81A218-5809-B949-A108-7C84276997A7}"/>
              </a:ext>
            </a:extLst>
          </p:cNvPr>
          <p:cNvSpPr>
            <a:spLocks noGrp="1"/>
          </p:cNvSpPr>
          <p:nvPr>
            <p:ph type="dt" sz="half" idx="10"/>
          </p:nvPr>
        </p:nvSpPr>
        <p:spPr/>
        <p:txBody>
          <a:bodyPr/>
          <a:lstStyle/>
          <a:p>
            <a:fld id="{89A13AED-710D-854D-9413-D270D622F569}" type="datetimeFigureOut">
              <a:rPr lang="en-US" smtClean="0"/>
              <a:t>1/28/21</a:t>
            </a:fld>
            <a:endParaRPr lang="en-US"/>
          </a:p>
        </p:txBody>
      </p:sp>
      <p:sp>
        <p:nvSpPr>
          <p:cNvPr id="6" name="Footer Placeholder 5">
            <a:extLst>
              <a:ext uri="{FF2B5EF4-FFF2-40B4-BE49-F238E27FC236}">
                <a16:creationId xmlns:a16="http://schemas.microsoft.com/office/drawing/2014/main" id="{F3256CE1-FE79-B64E-91B6-42AEAFBD96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F87B19-9103-024F-B0C3-1B01F577C385}"/>
              </a:ext>
            </a:extLst>
          </p:cNvPr>
          <p:cNvSpPr>
            <a:spLocks noGrp="1"/>
          </p:cNvSpPr>
          <p:nvPr>
            <p:ph type="sldNum" sz="quarter" idx="12"/>
          </p:nvPr>
        </p:nvSpPr>
        <p:spPr/>
        <p:txBody>
          <a:bodyPr/>
          <a:lstStyle/>
          <a:p>
            <a:fld id="{74B4893B-5C4B-A040-A1F3-6DA21376921A}" type="slidenum">
              <a:rPr lang="en-US" smtClean="0"/>
              <a:t>‹#›</a:t>
            </a:fld>
            <a:endParaRPr lang="en-US"/>
          </a:p>
        </p:txBody>
      </p:sp>
    </p:spTree>
    <p:extLst>
      <p:ext uri="{BB962C8B-B14F-4D97-AF65-F5344CB8AC3E}">
        <p14:creationId xmlns:p14="http://schemas.microsoft.com/office/powerpoint/2010/main" val="667385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44323-9FA5-6E41-84BB-2A5D8CA7637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0431EB5-2452-3D4C-9785-D95465A724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94B3624-67D3-784A-AC0F-285D9FAEF2D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3FEC638-A2A0-1146-9866-C5AC1001F6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8A948BC-998F-464E-8FE1-2C7CED6FA2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F732FAB-686A-1942-90E1-9C547613ACF9}"/>
              </a:ext>
            </a:extLst>
          </p:cNvPr>
          <p:cNvSpPr>
            <a:spLocks noGrp="1"/>
          </p:cNvSpPr>
          <p:nvPr>
            <p:ph type="dt" sz="half" idx="10"/>
          </p:nvPr>
        </p:nvSpPr>
        <p:spPr/>
        <p:txBody>
          <a:bodyPr/>
          <a:lstStyle/>
          <a:p>
            <a:fld id="{89A13AED-710D-854D-9413-D270D622F569}" type="datetimeFigureOut">
              <a:rPr lang="en-US" smtClean="0"/>
              <a:t>1/28/21</a:t>
            </a:fld>
            <a:endParaRPr lang="en-US"/>
          </a:p>
        </p:txBody>
      </p:sp>
      <p:sp>
        <p:nvSpPr>
          <p:cNvPr id="8" name="Footer Placeholder 7">
            <a:extLst>
              <a:ext uri="{FF2B5EF4-FFF2-40B4-BE49-F238E27FC236}">
                <a16:creationId xmlns:a16="http://schemas.microsoft.com/office/drawing/2014/main" id="{720C2816-104B-6249-9F95-B297ADD3E03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85031F-645C-3B48-AE9C-9B4D44BEEFBD}"/>
              </a:ext>
            </a:extLst>
          </p:cNvPr>
          <p:cNvSpPr>
            <a:spLocks noGrp="1"/>
          </p:cNvSpPr>
          <p:nvPr>
            <p:ph type="sldNum" sz="quarter" idx="12"/>
          </p:nvPr>
        </p:nvSpPr>
        <p:spPr/>
        <p:txBody>
          <a:bodyPr/>
          <a:lstStyle/>
          <a:p>
            <a:fld id="{74B4893B-5C4B-A040-A1F3-6DA21376921A}" type="slidenum">
              <a:rPr lang="en-US" smtClean="0"/>
              <a:t>‹#›</a:t>
            </a:fld>
            <a:endParaRPr lang="en-US"/>
          </a:p>
        </p:txBody>
      </p:sp>
    </p:spTree>
    <p:extLst>
      <p:ext uri="{BB962C8B-B14F-4D97-AF65-F5344CB8AC3E}">
        <p14:creationId xmlns:p14="http://schemas.microsoft.com/office/powerpoint/2010/main" val="2821294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642EE-DE95-804B-861C-6A616CA25FD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74A3F42-4718-BF43-8FA4-BA7B3E2FBF38}"/>
              </a:ext>
            </a:extLst>
          </p:cNvPr>
          <p:cNvSpPr>
            <a:spLocks noGrp="1"/>
          </p:cNvSpPr>
          <p:nvPr>
            <p:ph type="dt" sz="half" idx="10"/>
          </p:nvPr>
        </p:nvSpPr>
        <p:spPr/>
        <p:txBody>
          <a:bodyPr/>
          <a:lstStyle/>
          <a:p>
            <a:fld id="{89A13AED-710D-854D-9413-D270D622F569}" type="datetimeFigureOut">
              <a:rPr lang="en-US" smtClean="0"/>
              <a:t>1/28/21</a:t>
            </a:fld>
            <a:endParaRPr lang="en-US"/>
          </a:p>
        </p:txBody>
      </p:sp>
      <p:sp>
        <p:nvSpPr>
          <p:cNvPr id="4" name="Footer Placeholder 3">
            <a:extLst>
              <a:ext uri="{FF2B5EF4-FFF2-40B4-BE49-F238E27FC236}">
                <a16:creationId xmlns:a16="http://schemas.microsoft.com/office/drawing/2014/main" id="{64A6C928-C13A-054F-B230-3098FEE6DBE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A5B1689-4412-8340-88C3-01B65D5DC3FB}"/>
              </a:ext>
            </a:extLst>
          </p:cNvPr>
          <p:cNvSpPr>
            <a:spLocks noGrp="1"/>
          </p:cNvSpPr>
          <p:nvPr>
            <p:ph type="sldNum" sz="quarter" idx="12"/>
          </p:nvPr>
        </p:nvSpPr>
        <p:spPr/>
        <p:txBody>
          <a:bodyPr/>
          <a:lstStyle/>
          <a:p>
            <a:fld id="{74B4893B-5C4B-A040-A1F3-6DA21376921A}" type="slidenum">
              <a:rPr lang="en-US" smtClean="0"/>
              <a:t>‹#›</a:t>
            </a:fld>
            <a:endParaRPr lang="en-US"/>
          </a:p>
        </p:txBody>
      </p:sp>
    </p:spTree>
    <p:extLst>
      <p:ext uri="{BB962C8B-B14F-4D97-AF65-F5344CB8AC3E}">
        <p14:creationId xmlns:p14="http://schemas.microsoft.com/office/powerpoint/2010/main" val="41402103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4CEFCF-7A92-5E4D-BF25-E34241D0EABE}"/>
              </a:ext>
            </a:extLst>
          </p:cNvPr>
          <p:cNvSpPr>
            <a:spLocks noGrp="1"/>
          </p:cNvSpPr>
          <p:nvPr>
            <p:ph type="dt" sz="half" idx="10"/>
          </p:nvPr>
        </p:nvSpPr>
        <p:spPr/>
        <p:txBody>
          <a:bodyPr/>
          <a:lstStyle/>
          <a:p>
            <a:fld id="{89A13AED-710D-854D-9413-D270D622F569}" type="datetimeFigureOut">
              <a:rPr lang="en-US" smtClean="0"/>
              <a:t>1/28/21</a:t>
            </a:fld>
            <a:endParaRPr lang="en-US"/>
          </a:p>
        </p:txBody>
      </p:sp>
      <p:sp>
        <p:nvSpPr>
          <p:cNvPr id="3" name="Footer Placeholder 2">
            <a:extLst>
              <a:ext uri="{FF2B5EF4-FFF2-40B4-BE49-F238E27FC236}">
                <a16:creationId xmlns:a16="http://schemas.microsoft.com/office/drawing/2014/main" id="{60EAE423-392F-C24A-A72F-EAB0373CB27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D211B1-ABD4-9846-B457-AB647F2319B0}"/>
              </a:ext>
            </a:extLst>
          </p:cNvPr>
          <p:cNvSpPr>
            <a:spLocks noGrp="1"/>
          </p:cNvSpPr>
          <p:nvPr>
            <p:ph type="sldNum" sz="quarter" idx="12"/>
          </p:nvPr>
        </p:nvSpPr>
        <p:spPr/>
        <p:txBody>
          <a:bodyPr/>
          <a:lstStyle/>
          <a:p>
            <a:fld id="{74B4893B-5C4B-A040-A1F3-6DA21376921A}" type="slidenum">
              <a:rPr lang="en-US" smtClean="0"/>
              <a:t>‹#›</a:t>
            </a:fld>
            <a:endParaRPr lang="en-US"/>
          </a:p>
        </p:txBody>
      </p:sp>
    </p:spTree>
    <p:extLst>
      <p:ext uri="{BB962C8B-B14F-4D97-AF65-F5344CB8AC3E}">
        <p14:creationId xmlns:p14="http://schemas.microsoft.com/office/powerpoint/2010/main" val="2404518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CE5D7-58DF-C541-A75B-848A55997B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2B94675-D290-1D46-B218-582D1EECC3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7AA968C-BBD5-1140-9A53-6DD5ED3383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C27B70-DB5C-5345-975A-5529097FF74D}"/>
              </a:ext>
            </a:extLst>
          </p:cNvPr>
          <p:cNvSpPr>
            <a:spLocks noGrp="1"/>
          </p:cNvSpPr>
          <p:nvPr>
            <p:ph type="dt" sz="half" idx="10"/>
          </p:nvPr>
        </p:nvSpPr>
        <p:spPr/>
        <p:txBody>
          <a:bodyPr/>
          <a:lstStyle/>
          <a:p>
            <a:fld id="{89A13AED-710D-854D-9413-D270D622F569}" type="datetimeFigureOut">
              <a:rPr lang="en-US" smtClean="0"/>
              <a:t>1/28/21</a:t>
            </a:fld>
            <a:endParaRPr lang="en-US"/>
          </a:p>
        </p:txBody>
      </p:sp>
      <p:sp>
        <p:nvSpPr>
          <p:cNvPr id="6" name="Footer Placeholder 5">
            <a:extLst>
              <a:ext uri="{FF2B5EF4-FFF2-40B4-BE49-F238E27FC236}">
                <a16:creationId xmlns:a16="http://schemas.microsoft.com/office/drawing/2014/main" id="{329968CB-CB07-1C4E-877C-8A13FE7099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FEA011-3468-404F-AADE-CE286B2BA481}"/>
              </a:ext>
            </a:extLst>
          </p:cNvPr>
          <p:cNvSpPr>
            <a:spLocks noGrp="1"/>
          </p:cNvSpPr>
          <p:nvPr>
            <p:ph type="sldNum" sz="quarter" idx="12"/>
          </p:nvPr>
        </p:nvSpPr>
        <p:spPr/>
        <p:txBody>
          <a:bodyPr/>
          <a:lstStyle/>
          <a:p>
            <a:fld id="{74B4893B-5C4B-A040-A1F3-6DA21376921A}" type="slidenum">
              <a:rPr lang="en-US" smtClean="0"/>
              <a:t>‹#›</a:t>
            </a:fld>
            <a:endParaRPr lang="en-US"/>
          </a:p>
        </p:txBody>
      </p:sp>
    </p:spTree>
    <p:extLst>
      <p:ext uri="{BB962C8B-B14F-4D97-AF65-F5344CB8AC3E}">
        <p14:creationId xmlns:p14="http://schemas.microsoft.com/office/powerpoint/2010/main" val="530534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1DD05-32AB-0A42-A2FC-338FD9939A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B80FD9E-5AD5-A346-BFEB-D7D49FEC63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C01CAFB-E136-8F4A-9F4A-A1C7501AC4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53FCDEF-155F-6848-9216-220F4134A24C}"/>
              </a:ext>
            </a:extLst>
          </p:cNvPr>
          <p:cNvSpPr>
            <a:spLocks noGrp="1"/>
          </p:cNvSpPr>
          <p:nvPr>
            <p:ph type="dt" sz="half" idx="10"/>
          </p:nvPr>
        </p:nvSpPr>
        <p:spPr/>
        <p:txBody>
          <a:bodyPr/>
          <a:lstStyle/>
          <a:p>
            <a:fld id="{89A13AED-710D-854D-9413-D270D622F569}" type="datetimeFigureOut">
              <a:rPr lang="en-US" smtClean="0"/>
              <a:t>1/28/21</a:t>
            </a:fld>
            <a:endParaRPr lang="en-US"/>
          </a:p>
        </p:txBody>
      </p:sp>
      <p:sp>
        <p:nvSpPr>
          <p:cNvPr id="6" name="Footer Placeholder 5">
            <a:extLst>
              <a:ext uri="{FF2B5EF4-FFF2-40B4-BE49-F238E27FC236}">
                <a16:creationId xmlns:a16="http://schemas.microsoft.com/office/drawing/2014/main" id="{C39889AF-B78A-D444-9784-0CB1E2CCD7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4EA7C4-FD57-4A44-81D9-A5AAF3CC9CE9}"/>
              </a:ext>
            </a:extLst>
          </p:cNvPr>
          <p:cNvSpPr>
            <a:spLocks noGrp="1"/>
          </p:cNvSpPr>
          <p:nvPr>
            <p:ph type="sldNum" sz="quarter" idx="12"/>
          </p:nvPr>
        </p:nvSpPr>
        <p:spPr/>
        <p:txBody>
          <a:bodyPr/>
          <a:lstStyle/>
          <a:p>
            <a:fld id="{74B4893B-5C4B-A040-A1F3-6DA21376921A}" type="slidenum">
              <a:rPr lang="en-US" smtClean="0"/>
              <a:t>‹#›</a:t>
            </a:fld>
            <a:endParaRPr lang="en-US"/>
          </a:p>
        </p:txBody>
      </p:sp>
    </p:spTree>
    <p:extLst>
      <p:ext uri="{BB962C8B-B14F-4D97-AF65-F5344CB8AC3E}">
        <p14:creationId xmlns:p14="http://schemas.microsoft.com/office/powerpoint/2010/main" val="2676889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838AF-C33F-7941-88A4-5685245394B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B7925FA-E2F2-FF47-8AB8-692089C5918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13E6A5-45C1-3043-A686-A793002D955F}"/>
              </a:ext>
            </a:extLst>
          </p:cNvPr>
          <p:cNvSpPr>
            <a:spLocks noGrp="1"/>
          </p:cNvSpPr>
          <p:nvPr>
            <p:ph type="dt" sz="half" idx="10"/>
          </p:nvPr>
        </p:nvSpPr>
        <p:spPr/>
        <p:txBody>
          <a:bodyPr/>
          <a:lstStyle/>
          <a:p>
            <a:fld id="{89A13AED-710D-854D-9413-D270D622F569}" type="datetimeFigureOut">
              <a:rPr lang="en-US" smtClean="0"/>
              <a:t>1/28/21</a:t>
            </a:fld>
            <a:endParaRPr lang="en-US"/>
          </a:p>
        </p:txBody>
      </p:sp>
      <p:sp>
        <p:nvSpPr>
          <p:cNvPr id="5" name="Footer Placeholder 4">
            <a:extLst>
              <a:ext uri="{FF2B5EF4-FFF2-40B4-BE49-F238E27FC236}">
                <a16:creationId xmlns:a16="http://schemas.microsoft.com/office/drawing/2014/main" id="{B8FAA58A-5990-EC42-BC92-5B266D03E3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86F310-405A-F247-BF59-6E088832C5F8}"/>
              </a:ext>
            </a:extLst>
          </p:cNvPr>
          <p:cNvSpPr>
            <a:spLocks noGrp="1"/>
          </p:cNvSpPr>
          <p:nvPr>
            <p:ph type="sldNum" sz="quarter" idx="12"/>
          </p:nvPr>
        </p:nvSpPr>
        <p:spPr/>
        <p:txBody>
          <a:bodyPr/>
          <a:lstStyle/>
          <a:p>
            <a:fld id="{74B4893B-5C4B-A040-A1F3-6DA21376921A}" type="slidenum">
              <a:rPr lang="en-US" smtClean="0"/>
              <a:t>‹#›</a:t>
            </a:fld>
            <a:endParaRPr lang="en-US"/>
          </a:p>
        </p:txBody>
      </p:sp>
    </p:spTree>
    <p:extLst>
      <p:ext uri="{BB962C8B-B14F-4D97-AF65-F5344CB8AC3E}">
        <p14:creationId xmlns:p14="http://schemas.microsoft.com/office/powerpoint/2010/main" val="1766015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61E6DA-A41F-7648-9A1C-AA0ABD7641E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965F93E-A510-8A46-9DB7-E4BE46555E5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35CE52-A860-F64B-9C4D-D89CAB02F59A}"/>
              </a:ext>
            </a:extLst>
          </p:cNvPr>
          <p:cNvSpPr>
            <a:spLocks noGrp="1"/>
          </p:cNvSpPr>
          <p:nvPr>
            <p:ph type="dt" sz="half" idx="10"/>
          </p:nvPr>
        </p:nvSpPr>
        <p:spPr/>
        <p:txBody>
          <a:bodyPr/>
          <a:lstStyle/>
          <a:p>
            <a:fld id="{89A13AED-710D-854D-9413-D270D622F569}" type="datetimeFigureOut">
              <a:rPr lang="en-US" smtClean="0"/>
              <a:t>1/28/21</a:t>
            </a:fld>
            <a:endParaRPr lang="en-US"/>
          </a:p>
        </p:txBody>
      </p:sp>
      <p:sp>
        <p:nvSpPr>
          <p:cNvPr id="5" name="Footer Placeholder 4">
            <a:extLst>
              <a:ext uri="{FF2B5EF4-FFF2-40B4-BE49-F238E27FC236}">
                <a16:creationId xmlns:a16="http://schemas.microsoft.com/office/drawing/2014/main" id="{07F3220A-3C60-C64C-9925-707DBCBE78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8E3C56-DF06-A44E-B901-B3F290938CF8}"/>
              </a:ext>
            </a:extLst>
          </p:cNvPr>
          <p:cNvSpPr>
            <a:spLocks noGrp="1"/>
          </p:cNvSpPr>
          <p:nvPr>
            <p:ph type="sldNum" sz="quarter" idx="12"/>
          </p:nvPr>
        </p:nvSpPr>
        <p:spPr/>
        <p:txBody>
          <a:bodyPr/>
          <a:lstStyle/>
          <a:p>
            <a:fld id="{74B4893B-5C4B-A040-A1F3-6DA21376921A}" type="slidenum">
              <a:rPr lang="en-US" smtClean="0"/>
              <a:t>‹#›</a:t>
            </a:fld>
            <a:endParaRPr lang="en-US"/>
          </a:p>
        </p:txBody>
      </p:sp>
    </p:spTree>
    <p:extLst>
      <p:ext uri="{BB962C8B-B14F-4D97-AF65-F5344CB8AC3E}">
        <p14:creationId xmlns:p14="http://schemas.microsoft.com/office/powerpoint/2010/main" val="3333353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E6E889-1672-E947-AC41-E0224E826A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EA1926B-1E37-4D4D-B06E-5D4492D44D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A654A4-B71C-E04C-AFEC-8E1BE28F44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A13AED-710D-854D-9413-D270D622F569}" type="datetimeFigureOut">
              <a:rPr lang="en-US" smtClean="0"/>
              <a:t>1/28/21</a:t>
            </a:fld>
            <a:endParaRPr lang="en-US"/>
          </a:p>
        </p:txBody>
      </p:sp>
      <p:sp>
        <p:nvSpPr>
          <p:cNvPr id="5" name="Footer Placeholder 4">
            <a:extLst>
              <a:ext uri="{FF2B5EF4-FFF2-40B4-BE49-F238E27FC236}">
                <a16:creationId xmlns:a16="http://schemas.microsoft.com/office/drawing/2014/main" id="{BA62A97B-A6B5-2F49-A630-D01FF565E1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24E87B3-2CAC-3B47-B425-028D06237F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B4893B-5C4B-A040-A1F3-6DA21376921A}" type="slidenum">
              <a:rPr lang="en-US" smtClean="0"/>
              <a:t>‹#›</a:t>
            </a:fld>
            <a:endParaRPr lang="en-US"/>
          </a:p>
        </p:txBody>
      </p:sp>
    </p:spTree>
    <p:extLst>
      <p:ext uri="{BB962C8B-B14F-4D97-AF65-F5344CB8AC3E}">
        <p14:creationId xmlns:p14="http://schemas.microsoft.com/office/powerpoint/2010/main" val="23284437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oach's whistle with a blackboard background">
            <a:extLst>
              <a:ext uri="{FF2B5EF4-FFF2-40B4-BE49-F238E27FC236}">
                <a16:creationId xmlns:a16="http://schemas.microsoft.com/office/drawing/2014/main" id="{66C8031E-D44E-4C11-A00F-BF3A7950E2C3}"/>
              </a:ext>
            </a:extLst>
          </p:cNvPr>
          <p:cNvPicPr>
            <a:picLocks noChangeAspect="1"/>
          </p:cNvPicPr>
          <p:nvPr/>
        </p:nvPicPr>
        <p:blipFill rotWithShape="1">
          <a:blip r:embed="rId2">
            <a:alphaModFix amt="50000"/>
          </a:blip>
          <a:srcRect t="7784" b="7946"/>
          <a:stretch/>
        </p:blipFill>
        <p:spPr>
          <a:xfrm>
            <a:off x="20" y="1"/>
            <a:ext cx="12191980" cy="6857999"/>
          </a:xfrm>
          <a:prstGeom prst="rect">
            <a:avLst/>
          </a:prstGeom>
        </p:spPr>
      </p:pic>
      <p:sp>
        <p:nvSpPr>
          <p:cNvPr id="4" name="Title 3">
            <a:extLst>
              <a:ext uri="{FF2B5EF4-FFF2-40B4-BE49-F238E27FC236}">
                <a16:creationId xmlns:a16="http://schemas.microsoft.com/office/drawing/2014/main" id="{9148EB10-1AC5-B94D-9A63-6BA83C52D851}"/>
              </a:ext>
            </a:extLst>
          </p:cNvPr>
          <p:cNvSpPr>
            <a:spLocks noGrp="1"/>
          </p:cNvSpPr>
          <p:nvPr>
            <p:ph type="ctrTitle"/>
          </p:nvPr>
        </p:nvSpPr>
        <p:spPr>
          <a:xfrm>
            <a:off x="1524000" y="1122362"/>
            <a:ext cx="9144000" cy="4598816"/>
          </a:xfrm>
        </p:spPr>
        <p:txBody>
          <a:bodyPr>
            <a:normAutofit/>
          </a:bodyPr>
          <a:lstStyle/>
          <a:p>
            <a:r>
              <a:rPr lang="en-US" sz="4000" dirty="0">
                <a:solidFill>
                  <a:srgbClr val="FFFFFF"/>
                </a:solidFill>
              </a:rPr>
              <a:t>Hi All, welcome to Friday’s Coaching Pedagogy Session.</a:t>
            </a:r>
            <a:br>
              <a:rPr lang="en-US" sz="4000" dirty="0">
                <a:solidFill>
                  <a:srgbClr val="FFFFFF"/>
                </a:solidFill>
              </a:rPr>
            </a:br>
            <a:r>
              <a:rPr lang="en-US" sz="4000" dirty="0">
                <a:solidFill>
                  <a:srgbClr val="FFFFFF"/>
                </a:solidFill>
              </a:rPr>
              <a:t>During the first part of today’s session, we will be undertaking some group work in ‘breakout rooms’, please vote in the chat for your preferred groupings by liking one of the options presented.</a:t>
            </a:r>
            <a:br>
              <a:rPr lang="en-US" sz="4000" dirty="0">
                <a:solidFill>
                  <a:srgbClr val="FFFFFF"/>
                </a:solidFill>
              </a:rPr>
            </a:br>
            <a:r>
              <a:rPr lang="en-US" sz="4000" dirty="0" err="1">
                <a:solidFill>
                  <a:srgbClr val="FFFFFF"/>
                </a:solidFill>
              </a:rPr>
              <a:t>Diolch</a:t>
            </a:r>
            <a:r>
              <a:rPr lang="en-US" sz="4000" dirty="0">
                <a:solidFill>
                  <a:srgbClr val="FFFFFF"/>
                </a:solidFill>
              </a:rPr>
              <a:t>!</a:t>
            </a:r>
          </a:p>
        </p:txBody>
      </p:sp>
    </p:spTree>
    <p:extLst>
      <p:ext uri="{BB962C8B-B14F-4D97-AF65-F5344CB8AC3E}">
        <p14:creationId xmlns:p14="http://schemas.microsoft.com/office/powerpoint/2010/main" val="192048617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oach's whistle with a blackboard background">
            <a:extLst>
              <a:ext uri="{FF2B5EF4-FFF2-40B4-BE49-F238E27FC236}">
                <a16:creationId xmlns:a16="http://schemas.microsoft.com/office/drawing/2014/main" id="{66C8031E-D44E-4C11-A00F-BF3A7950E2C3}"/>
              </a:ext>
            </a:extLst>
          </p:cNvPr>
          <p:cNvPicPr>
            <a:picLocks noChangeAspect="1"/>
          </p:cNvPicPr>
          <p:nvPr/>
        </p:nvPicPr>
        <p:blipFill rotWithShape="1">
          <a:blip r:embed="rId2">
            <a:alphaModFix amt="50000"/>
          </a:blip>
          <a:srcRect t="7784" b="7946"/>
          <a:stretch/>
        </p:blipFill>
        <p:spPr>
          <a:xfrm>
            <a:off x="20" y="1"/>
            <a:ext cx="12191980" cy="6857999"/>
          </a:xfrm>
          <a:prstGeom prst="rect">
            <a:avLst/>
          </a:prstGeom>
        </p:spPr>
      </p:pic>
      <p:sp>
        <p:nvSpPr>
          <p:cNvPr id="4" name="Title 3">
            <a:extLst>
              <a:ext uri="{FF2B5EF4-FFF2-40B4-BE49-F238E27FC236}">
                <a16:creationId xmlns:a16="http://schemas.microsoft.com/office/drawing/2014/main" id="{9148EB10-1AC5-B94D-9A63-6BA83C52D851}"/>
              </a:ext>
            </a:extLst>
          </p:cNvPr>
          <p:cNvSpPr>
            <a:spLocks noGrp="1"/>
          </p:cNvSpPr>
          <p:nvPr>
            <p:ph type="ctrTitle"/>
          </p:nvPr>
        </p:nvSpPr>
        <p:spPr>
          <a:xfrm>
            <a:off x="1524000" y="1122362"/>
            <a:ext cx="9144000" cy="2900518"/>
          </a:xfrm>
        </p:spPr>
        <p:txBody>
          <a:bodyPr>
            <a:normAutofit/>
          </a:bodyPr>
          <a:lstStyle/>
          <a:p>
            <a:r>
              <a:rPr lang="en-US">
                <a:solidFill>
                  <a:srgbClr val="FFFFFF"/>
                </a:solidFill>
              </a:rPr>
              <a:t>Coaching Pedagogy</a:t>
            </a:r>
          </a:p>
        </p:txBody>
      </p:sp>
      <p:sp>
        <p:nvSpPr>
          <p:cNvPr id="5" name="Subtitle 4">
            <a:extLst>
              <a:ext uri="{FF2B5EF4-FFF2-40B4-BE49-F238E27FC236}">
                <a16:creationId xmlns:a16="http://schemas.microsoft.com/office/drawing/2014/main" id="{BB34413D-E35A-234A-84B5-1E292CA6EBCF}"/>
              </a:ext>
            </a:extLst>
          </p:cNvPr>
          <p:cNvSpPr>
            <a:spLocks noGrp="1"/>
          </p:cNvSpPr>
          <p:nvPr>
            <p:ph type="subTitle" idx="1"/>
          </p:nvPr>
        </p:nvSpPr>
        <p:spPr>
          <a:xfrm>
            <a:off x="1524000" y="4159404"/>
            <a:ext cx="9144000" cy="1098395"/>
          </a:xfrm>
        </p:spPr>
        <p:txBody>
          <a:bodyPr>
            <a:normAutofit/>
          </a:bodyPr>
          <a:lstStyle/>
          <a:p>
            <a:r>
              <a:rPr lang="en-US">
                <a:solidFill>
                  <a:srgbClr val="FFFFFF"/>
                </a:solidFill>
              </a:rPr>
              <a:t>Lecture 2</a:t>
            </a:r>
          </a:p>
        </p:txBody>
      </p:sp>
    </p:spTree>
    <p:extLst>
      <p:ext uri="{BB962C8B-B14F-4D97-AF65-F5344CB8AC3E}">
        <p14:creationId xmlns:p14="http://schemas.microsoft.com/office/powerpoint/2010/main" val="32012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ach's whistle">
            <a:extLst>
              <a:ext uri="{FF2B5EF4-FFF2-40B4-BE49-F238E27FC236}">
                <a16:creationId xmlns:a16="http://schemas.microsoft.com/office/drawing/2014/main" id="{2294D8D1-F67D-45EE-A277-1AF8C28D4FB6}"/>
              </a:ext>
            </a:extLst>
          </p:cNvPr>
          <p:cNvPicPr>
            <a:picLocks noChangeAspect="1"/>
          </p:cNvPicPr>
          <p:nvPr/>
        </p:nvPicPr>
        <p:blipFill rotWithShape="1">
          <a:blip r:embed="rId2"/>
          <a:srcRect l="15215" r="401" b="-1"/>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4F1F73-B639-CD45-8FE9-196A66219302}"/>
              </a:ext>
            </a:extLst>
          </p:cNvPr>
          <p:cNvSpPr>
            <a:spLocks noGrp="1"/>
          </p:cNvSpPr>
          <p:nvPr>
            <p:ph type="title"/>
          </p:nvPr>
        </p:nvSpPr>
        <p:spPr>
          <a:xfrm>
            <a:off x="371094" y="1161288"/>
            <a:ext cx="3438144" cy="1124712"/>
          </a:xfrm>
        </p:spPr>
        <p:txBody>
          <a:bodyPr anchor="b">
            <a:normAutofit/>
          </a:bodyPr>
          <a:lstStyle/>
          <a:p>
            <a:r>
              <a:rPr lang="en-US" sz="3200" dirty="0">
                <a:latin typeface="DIN" pitchFamily="2" charset="0"/>
              </a:rPr>
              <a:t>Outline</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3E78FFB-A340-9A44-9634-65EFEFD7FE56}"/>
              </a:ext>
            </a:extLst>
          </p:cNvPr>
          <p:cNvSpPr>
            <a:spLocks noGrp="1"/>
          </p:cNvSpPr>
          <p:nvPr>
            <p:ph idx="1"/>
          </p:nvPr>
        </p:nvSpPr>
        <p:spPr>
          <a:xfrm>
            <a:off x="371093" y="2718054"/>
            <a:ext cx="5860741" cy="4022804"/>
          </a:xfrm>
        </p:spPr>
        <p:txBody>
          <a:bodyPr anchor="t">
            <a:noAutofit/>
          </a:bodyPr>
          <a:lstStyle/>
          <a:p>
            <a:r>
              <a:rPr lang="en-US" sz="1800" dirty="0">
                <a:latin typeface="DIN" pitchFamily="2" charset="0"/>
              </a:rPr>
              <a:t>Recap Wednesday’s session:</a:t>
            </a:r>
          </a:p>
          <a:p>
            <a:pPr lvl="1"/>
            <a:r>
              <a:rPr lang="en-US" sz="1800" dirty="0">
                <a:latin typeface="DIN" pitchFamily="2" charset="0"/>
              </a:rPr>
              <a:t>Recording, Review Coaching </a:t>
            </a:r>
            <a:r>
              <a:rPr lang="en-US" sz="1800" b="1" dirty="0">
                <a:latin typeface="DIN" pitchFamily="2" charset="0"/>
              </a:rPr>
              <a:t>Pedagogy, </a:t>
            </a:r>
            <a:r>
              <a:rPr lang="en-US" sz="1800" dirty="0">
                <a:latin typeface="DIN" pitchFamily="2" charset="0"/>
              </a:rPr>
              <a:t>models reviewed as context to the module and links to aims</a:t>
            </a:r>
          </a:p>
          <a:p>
            <a:r>
              <a:rPr lang="en-US" sz="1800" dirty="0">
                <a:latin typeface="DIN" pitchFamily="2" charset="0"/>
              </a:rPr>
              <a:t>Review asynchronous task:</a:t>
            </a:r>
          </a:p>
          <a:p>
            <a:pPr lvl="1"/>
            <a:r>
              <a:rPr lang="en-US" sz="1800" dirty="0">
                <a:latin typeface="DIN" pitchFamily="2" charset="0"/>
              </a:rPr>
              <a:t>David Brailsford and Jose Mourinho videos</a:t>
            </a:r>
          </a:p>
          <a:p>
            <a:r>
              <a:rPr lang="en-US" sz="1800" dirty="0">
                <a:latin typeface="DIN" pitchFamily="2" charset="0"/>
              </a:rPr>
              <a:t>Task: What makes a good coach?</a:t>
            </a:r>
          </a:p>
          <a:p>
            <a:r>
              <a:rPr lang="en-US" sz="1800" dirty="0">
                <a:latin typeface="DIN" pitchFamily="2" charset="0"/>
              </a:rPr>
              <a:t>Task for next week (Wednesday)</a:t>
            </a:r>
          </a:p>
          <a:p>
            <a:pPr marL="0" indent="0">
              <a:buNone/>
            </a:pPr>
            <a:endParaRPr lang="en-US" sz="1800" dirty="0">
              <a:latin typeface="DIN" pitchFamily="2" charset="0"/>
            </a:endParaRPr>
          </a:p>
          <a:p>
            <a:r>
              <a:rPr lang="en-US" sz="1800" dirty="0">
                <a:latin typeface="DIN" pitchFamily="2" charset="0"/>
              </a:rPr>
              <a:t>Lecture: Preparing athletes for a coaching session: The warm-up.</a:t>
            </a:r>
          </a:p>
          <a:p>
            <a:pPr marL="514350" indent="-514350">
              <a:buFont typeface="+mj-lt"/>
              <a:buAutoNum type="arabicPeriod"/>
            </a:pPr>
            <a:endParaRPr lang="en-US" sz="1800" dirty="0">
              <a:latin typeface="DIN" pitchFamily="2" charset="0"/>
            </a:endParaRPr>
          </a:p>
        </p:txBody>
      </p:sp>
    </p:spTree>
    <p:extLst>
      <p:ext uri="{BB962C8B-B14F-4D97-AF65-F5344CB8AC3E}">
        <p14:creationId xmlns:p14="http://schemas.microsoft.com/office/powerpoint/2010/main" val="78928310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33" name="Freeform: Shape 32">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sp>
          <p:nvSpPr>
            <p:cNvPr id="34" name="Freeform: Shape 33">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grpSp>
      <p:sp>
        <p:nvSpPr>
          <p:cNvPr id="4" name="Title 3">
            <a:extLst>
              <a:ext uri="{FF2B5EF4-FFF2-40B4-BE49-F238E27FC236}">
                <a16:creationId xmlns:a16="http://schemas.microsoft.com/office/drawing/2014/main" id="{81807390-EFB7-8144-BB31-970FD416E050}"/>
              </a:ext>
            </a:extLst>
          </p:cNvPr>
          <p:cNvSpPr>
            <a:spLocks noGrp="1"/>
          </p:cNvSpPr>
          <p:nvPr>
            <p:ph type="title"/>
          </p:nvPr>
        </p:nvSpPr>
        <p:spPr>
          <a:xfrm>
            <a:off x="1037969" y="2023558"/>
            <a:ext cx="3751424" cy="2491292"/>
          </a:xfrm>
        </p:spPr>
        <p:txBody>
          <a:bodyPr anchor="t">
            <a:normAutofit/>
          </a:bodyPr>
          <a:lstStyle/>
          <a:p>
            <a:r>
              <a:rPr lang="en-US" sz="3400" b="1" dirty="0">
                <a:solidFill>
                  <a:schemeClr val="bg1"/>
                </a:solidFill>
                <a:latin typeface="DIN" pitchFamily="2" charset="0"/>
              </a:rPr>
              <a:t>Coaching Pedagogy</a:t>
            </a:r>
            <a:br>
              <a:rPr lang="en-US" sz="3400" dirty="0">
                <a:solidFill>
                  <a:schemeClr val="bg1"/>
                </a:solidFill>
                <a:latin typeface="DIN" pitchFamily="2" charset="0"/>
              </a:rPr>
            </a:br>
            <a:br>
              <a:rPr lang="en-US" sz="3400" dirty="0">
                <a:solidFill>
                  <a:schemeClr val="bg1"/>
                </a:solidFill>
                <a:latin typeface="DIN" pitchFamily="2" charset="0"/>
              </a:rPr>
            </a:br>
            <a:r>
              <a:rPr lang="en-US" sz="2800" dirty="0">
                <a:solidFill>
                  <a:schemeClr val="bg1"/>
                </a:solidFill>
                <a:latin typeface="DIN" pitchFamily="2" charset="0"/>
              </a:rPr>
              <a:t>Asynchronous Task - Review</a:t>
            </a:r>
          </a:p>
        </p:txBody>
      </p:sp>
      <p:sp>
        <p:nvSpPr>
          <p:cNvPr id="36" name="Freeform: Shape 35">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5DCB9D74-2A3D-4B4F-A812-2FE0700D153D}"/>
              </a:ext>
            </a:extLst>
          </p:cNvPr>
          <p:cNvSpPr>
            <a:spLocks noGrp="1"/>
          </p:cNvSpPr>
          <p:nvPr>
            <p:ph idx="1"/>
          </p:nvPr>
        </p:nvSpPr>
        <p:spPr>
          <a:xfrm>
            <a:off x="6099175" y="1311088"/>
            <a:ext cx="5276850" cy="4327261"/>
          </a:xfrm>
        </p:spPr>
        <p:txBody>
          <a:bodyPr>
            <a:normAutofit/>
          </a:bodyPr>
          <a:lstStyle/>
          <a:p>
            <a:pPr marL="0" indent="0">
              <a:buNone/>
            </a:pPr>
            <a:r>
              <a:rPr lang="en-US" dirty="0">
                <a:solidFill>
                  <a:schemeClr val="bg1">
                    <a:alpha val="80000"/>
                  </a:schemeClr>
                </a:solidFill>
                <a:latin typeface="DIN" pitchFamily="2" charset="0"/>
              </a:rPr>
              <a:t>Following your observations of the videos of David Brailsford (Cycling) and Jose Mourinho (Football):</a:t>
            </a:r>
          </a:p>
          <a:p>
            <a:pPr marL="514350" indent="-514350">
              <a:buFont typeface="+mj-lt"/>
              <a:buAutoNum type="arabicPeriod"/>
            </a:pPr>
            <a:r>
              <a:rPr lang="en-GB" dirty="0">
                <a:solidFill>
                  <a:schemeClr val="bg1">
                    <a:alpha val="80000"/>
                  </a:schemeClr>
                </a:solidFill>
                <a:latin typeface="DIN" pitchFamily="2" charset="0"/>
              </a:rPr>
              <a:t>What are their views of coaching?</a:t>
            </a:r>
          </a:p>
          <a:p>
            <a:pPr marL="514350" indent="-514350">
              <a:buFont typeface="+mj-lt"/>
              <a:buAutoNum type="arabicPeriod"/>
            </a:pPr>
            <a:r>
              <a:rPr lang="en-GB" dirty="0">
                <a:solidFill>
                  <a:schemeClr val="bg1">
                    <a:alpha val="80000"/>
                  </a:schemeClr>
                </a:solidFill>
                <a:latin typeface="DIN" pitchFamily="2" charset="0"/>
              </a:rPr>
              <a:t>Are there any similarities and differences in their views of coaching?</a:t>
            </a:r>
          </a:p>
          <a:p>
            <a:endParaRPr lang="en-US" sz="2400" i="1" dirty="0">
              <a:solidFill>
                <a:schemeClr val="bg1">
                  <a:alpha val="80000"/>
                </a:schemeClr>
              </a:solidFill>
            </a:endParaRPr>
          </a:p>
        </p:txBody>
      </p:sp>
    </p:spTree>
    <p:extLst>
      <p:ext uri="{BB962C8B-B14F-4D97-AF65-F5344CB8AC3E}">
        <p14:creationId xmlns:p14="http://schemas.microsoft.com/office/powerpoint/2010/main" val="276714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30" name="Group 29">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38" name="Freeform: Shape 37">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1" name="Group 30">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32" name="Group 31">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36" name="Freeform: Shape 35">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3" name="Group 32">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34" name="Freeform: Shape 33">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itle 3">
            <a:extLst>
              <a:ext uri="{FF2B5EF4-FFF2-40B4-BE49-F238E27FC236}">
                <a16:creationId xmlns:a16="http://schemas.microsoft.com/office/drawing/2014/main" id="{81807390-EFB7-8144-BB31-970FD416E050}"/>
              </a:ext>
            </a:extLst>
          </p:cNvPr>
          <p:cNvSpPr>
            <a:spLocks noGrp="1"/>
          </p:cNvSpPr>
          <p:nvPr>
            <p:ph type="title"/>
          </p:nvPr>
        </p:nvSpPr>
        <p:spPr>
          <a:xfrm>
            <a:off x="827088" y="1641752"/>
            <a:ext cx="2655887" cy="3213277"/>
          </a:xfrm>
        </p:spPr>
        <p:txBody>
          <a:bodyPr anchor="t">
            <a:normAutofit/>
          </a:bodyPr>
          <a:lstStyle/>
          <a:p>
            <a:r>
              <a:rPr lang="en-US" sz="4000" b="1" dirty="0">
                <a:solidFill>
                  <a:schemeClr val="bg1"/>
                </a:solidFill>
                <a:latin typeface="DIN" pitchFamily="2" charset="0"/>
              </a:rPr>
              <a:t>Coaching Pedagogy</a:t>
            </a:r>
            <a:br>
              <a:rPr lang="en-US" sz="4000" dirty="0">
                <a:solidFill>
                  <a:schemeClr val="bg1"/>
                </a:solidFill>
                <a:latin typeface="DIN" pitchFamily="2" charset="0"/>
              </a:rPr>
            </a:br>
            <a:br>
              <a:rPr lang="en-US" sz="4000" dirty="0">
                <a:solidFill>
                  <a:schemeClr val="bg1"/>
                </a:solidFill>
                <a:latin typeface="DIN" pitchFamily="2" charset="0"/>
              </a:rPr>
            </a:br>
            <a:r>
              <a:rPr lang="en-US" sz="4000" dirty="0">
                <a:solidFill>
                  <a:schemeClr val="bg1"/>
                </a:solidFill>
                <a:latin typeface="DIN" pitchFamily="2" charset="0"/>
              </a:rPr>
              <a:t>Lecture 2 - Task</a:t>
            </a:r>
          </a:p>
        </p:txBody>
      </p:sp>
      <p:sp>
        <p:nvSpPr>
          <p:cNvPr id="5" name="Content Placeholder 4">
            <a:extLst>
              <a:ext uri="{FF2B5EF4-FFF2-40B4-BE49-F238E27FC236}">
                <a16:creationId xmlns:a16="http://schemas.microsoft.com/office/drawing/2014/main" id="{5DCB9D74-2A3D-4B4F-A812-2FE0700D153D}"/>
              </a:ext>
            </a:extLst>
          </p:cNvPr>
          <p:cNvSpPr>
            <a:spLocks noGrp="1"/>
          </p:cNvSpPr>
          <p:nvPr>
            <p:ph idx="1"/>
          </p:nvPr>
        </p:nvSpPr>
        <p:spPr>
          <a:xfrm>
            <a:off x="4766233" y="658899"/>
            <a:ext cx="7222009" cy="5927252"/>
          </a:xfrm>
        </p:spPr>
        <p:txBody>
          <a:bodyPr>
            <a:noAutofit/>
          </a:bodyPr>
          <a:lstStyle/>
          <a:p>
            <a:pPr marL="0" indent="0">
              <a:buNone/>
            </a:pPr>
            <a:r>
              <a:rPr lang="en-US" sz="1800" dirty="0">
                <a:solidFill>
                  <a:schemeClr val="bg1">
                    <a:alpha val="80000"/>
                  </a:schemeClr>
                </a:solidFill>
                <a:latin typeface="DIN" pitchFamily="2" charset="0"/>
              </a:rPr>
              <a:t>In your breakout room you will have 10-15 minutes to complete the following task:</a:t>
            </a:r>
          </a:p>
          <a:p>
            <a:pPr marL="0" indent="0">
              <a:buNone/>
            </a:pPr>
            <a:endParaRPr lang="en-US" sz="1800" dirty="0">
              <a:solidFill>
                <a:schemeClr val="bg1">
                  <a:alpha val="80000"/>
                </a:schemeClr>
              </a:solidFill>
              <a:latin typeface="DIN" pitchFamily="2" charset="0"/>
            </a:endParaRPr>
          </a:p>
          <a:p>
            <a:pPr marL="457200" indent="-457200">
              <a:buFont typeface="+mj-lt"/>
              <a:buAutoNum type="arabicPeriod"/>
            </a:pPr>
            <a:r>
              <a:rPr lang="en-US" sz="1800" dirty="0">
                <a:solidFill>
                  <a:schemeClr val="bg1">
                    <a:alpha val="80000"/>
                  </a:schemeClr>
                </a:solidFill>
                <a:latin typeface="DIN" pitchFamily="2" charset="0"/>
              </a:rPr>
              <a:t>If you do not know each other, please introduce yourselves!</a:t>
            </a:r>
          </a:p>
          <a:p>
            <a:pPr marL="457200" indent="-457200">
              <a:buFont typeface="+mj-lt"/>
              <a:buAutoNum type="arabicPeriod"/>
            </a:pPr>
            <a:r>
              <a:rPr lang="en-US" sz="1800" dirty="0">
                <a:solidFill>
                  <a:schemeClr val="bg1">
                    <a:alpha val="80000"/>
                  </a:schemeClr>
                </a:solidFill>
                <a:latin typeface="DIN" pitchFamily="2" charset="0"/>
              </a:rPr>
              <a:t>In your groups number yourselves 1-3 (if group of 4 have 2 number 3’s).</a:t>
            </a:r>
          </a:p>
          <a:p>
            <a:pPr marL="457200" indent="-457200">
              <a:buFont typeface="+mj-lt"/>
              <a:buAutoNum type="arabicPeriod"/>
            </a:pPr>
            <a:r>
              <a:rPr lang="en-US" sz="1800" dirty="0">
                <a:solidFill>
                  <a:schemeClr val="bg1">
                    <a:alpha val="80000"/>
                  </a:schemeClr>
                </a:solidFill>
                <a:latin typeface="DIN" pitchFamily="2" charset="0"/>
              </a:rPr>
              <a:t>Think back to some positive coaching experiences you have had.</a:t>
            </a:r>
          </a:p>
          <a:p>
            <a:pPr marL="457200" indent="-457200">
              <a:buFont typeface="+mj-lt"/>
              <a:buAutoNum type="arabicPeriod"/>
            </a:pPr>
            <a:r>
              <a:rPr lang="en-US" sz="1800" dirty="0">
                <a:solidFill>
                  <a:schemeClr val="bg1">
                    <a:alpha val="80000"/>
                  </a:schemeClr>
                </a:solidFill>
                <a:latin typeface="DIN" pitchFamily="2" charset="0"/>
              </a:rPr>
              <a:t>Reflecting on these experiences, discuss and make some notes on:</a:t>
            </a:r>
          </a:p>
          <a:p>
            <a:pPr marL="914400" lvl="1" indent="-457200">
              <a:buFont typeface="+mj-lt"/>
              <a:buAutoNum type="arabicPeriod"/>
            </a:pPr>
            <a:r>
              <a:rPr lang="en-US" sz="1800" dirty="0">
                <a:solidFill>
                  <a:schemeClr val="bg2">
                    <a:lumMod val="90000"/>
                  </a:schemeClr>
                </a:solidFill>
                <a:latin typeface="DIN" pitchFamily="2" charset="0"/>
              </a:rPr>
              <a:t>What did the coaches do well?</a:t>
            </a:r>
          </a:p>
          <a:p>
            <a:pPr marL="914400" lvl="1" indent="-457200">
              <a:buFont typeface="+mj-lt"/>
              <a:buAutoNum type="arabicPeriod"/>
            </a:pPr>
            <a:r>
              <a:rPr lang="en-US" sz="1800" dirty="0">
                <a:solidFill>
                  <a:schemeClr val="bg2">
                    <a:lumMod val="90000"/>
                  </a:schemeClr>
                </a:solidFill>
                <a:latin typeface="DIN" pitchFamily="2" charset="0"/>
              </a:rPr>
              <a:t>What made them a good coach?</a:t>
            </a:r>
          </a:p>
          <a:p>
            <a:pPr marL="914400" lvl="1" indent="-457200">
              <a:buFont typeface="+mj-lt"/>
              <a:buAutoNum type="arabicPeriod"/>
            </a:pPr>
            <a:r>
              <a:rPr lang="en-GB" sz="1800" dirty="0">
                <a:solidFill>
                  <a:schemeClr val="bg2">
                    <a:lumMod val="90000"/>
                  </a:schemeClr>
                </a:solidFill>
                <a:effectLst/>
                <a:latin typeface="DIN" pitchFamily="2" charset="0"/>
              </a:rPr>
              <a:t>What were the important aspects of coaching (in the session, games, outside of competition/training</a:t>
            </a:r>
            <a:endParaRPr lang="en-US" sz="1800" dirty="0">
              <a:solidFill>
                <a:schemeClr val="bg2">
                  <a:lumMod val="90000"/>
                </a:schemeClr>
              </a:solidFill>
              <a:latin typeface="DIN" pitchFamily="2" charset="0"/>
            </a:endParaRPr>
          </a:p>
          <a:p>
            <a:pPr marL="914400" lvl="1" indent="-457200">
              <a:buFont typeface="+mj-lt"/>
              <a:buAutoNum type="arabicPeriod"/>
            </a:pPr>
            <a:r>
              <a:rPr lang="en-US" sz="1800" dirty="0">
                <a:solidFill>
                  <a:schemeClr val="bg2">
                    <a:lumMod val="90000"/>
                  </a:schemeClr>
                </a:solidFill>
                <a:latin typeface="DIN" pitchFamily="2" charset="0"/>
              </a:rPr>
              <a:t>What are the skills and attributes of a good coach?</a:t>
            </a:r>
          </a:p>
          <a:p>
            <a:pPr marL="0" indent="0">
              <a:buNone/>
            </a:pPr>
            <a:endParaRPr lang="en-US" sz="1800" dirty="0">
              <a:solidFill>
                <a:schemeClr val="bg1">
                  <a:alpha val="80000"/>
                </a:schemeClr>
              </a:solidFill>
              <a:latin typeface="DIN" pitchFamily="2" charset="0"/>
            </a:endParaRPr>
          </a:p>
          <a:p>
            <a:pPr marL="0" indent="0">
              <a:buNone/>
            </a:pPr>
            <a:r>
              <a:rPr lang="en-US" sz="1800" i="1" dirty="0">
                <a:solidFill>
                  <a:schemeClr val="bg1">
                    <a:alpha val="80000"/>
                  </a:schemeClr>
                </a:solidFill>
                <a:latin typeface="DIN" pitchFamily="2" charset="0"/>
              </a:rPr>
              <a:t>Note: A number from each group will be selected at random to respond in the main group therefore please ensure you have some notes ready. You will also have the opportunity to ‘phone a friend’ in the main group discussion!</a:t>
            </a:r>
          </a:p>
        </p:txBody>
      </p:sp>
    </p:spTree>
    <p:extLst>
      <p:ext uri="{BB962C8B-B14F-4D97-AF65-F5344CB8AC3E}">
        <p14:creationId xmlns:p14="http://schemas.microsoft.com/office/powerpoint/2010/main" val="1347721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F6D91B-ACDB-7A4D-99DB-52E4CFBC42AA}"/>
              </a:ext>
            </a:extLst>
          </p:cNvPr>
          <p:cNvSpPr>
            <a:spLocks noGrp="1"/>
          </p:cNvSpPr>
          <p:nvPr>
            <p:ph type="title"/>
          </p:nvPr>
        </p:nvSpPr>
        <p:spPr>
          <a:xfrm>
            <a:off x="1102368" y="1877492"/>
            <a:ext cx="4030132" cy="3215373"/>
          </a:xfrm>
        </p:spPr>
        <p:txBody>
          <a:bodyPr>
            <a:normAutofit/>
          </a:bodyPr>
          <a:lstStyle/>
          <a:p>
            <a:pPr algn="ctr"/>
            <a:r>
              <a:rPr lang="en-US" sz="3200" dirty="0">
                <a:solidFill>
                  <a:schemeClr val="bg1"/>
                </a:solidFill>
                <a:latin typeface="DIN" pitchFamily="2" charset="0"/>
              </a:rPr>
              <a:t>Task for Next Week:</a:t>
            </a:r>
            <a:br>
              <a:rPr lang="en-US" b="1" dirty="0">
                <a:solidFill>
                  <a:schemeClr val="bg1"/>
                </a:solidFill>
                <a:latin typeface="DIN" pitchFamily="2" charset="0"/>
              </a:rPr>
            </a:br>
            <a:r>
              <a:rPr lang="en-US" b="1" dirty="0">
                <a:solidFill>
                  <a:schemeClr val="bg1"/>
                </a:solidFill>
                <a:latin typeface="DIN" pitchFamily="2" charset="0"/>
              </a:rPr>
              <a:t>Learning Theories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02CF8A5-3E47-A04C-B9BC-F19C0624B8E6}"/>
              </a:ext>
            </a:extLst>
          </p:cNvPr>
          <p:cNvSpPr>
            <a:spLocks noGrp="1"/>
          </p:cNvSpPr>
          <p:nvPr>
            <p:ph idx="1"/>
          </p:nvPr>
        </p:nvSpPr>
        <p:spPr>
          <a:xfrm>
            <a:off x="6234868" y="1130846"/>
            <a:ext cx="5217173" cy="4351338"/>
          </a:xfrm>
        </p:spPr>
        <p:txBody>
          <a:bodyPr>
            <a:normAutofit lnSpcReduction="10000"/>
          </a:bodyPr>
          <a:lstStyle/>
          <a:p>
            <a:pPr marL="0" indent="0">
              <a:buNone/>
            </a:pPr>
            <a:r>
              <a:rPr lang="en-US" dirty="0">
                <a:solidFill>
                  <a:schemeClr val="bg1"/>
                </a:solidFill>
                <a:latin typeface="DIN" pitchFamily="2" charset="0"/>
              </a:rPr>
              <a:t>In groups of 3 read a chapter of ‘Learning in Sports Coaching’ (Nelson, Groom &amp; Potrac, 2016) and prepare a one-page synopsis for next week.</a:t>
            </a:r>
          </a:p>
          <a:p>
            <a:pPr marL="0" indent="0">
              <a:buNone/>
            </a:pPr>
            <a:endParaRPr lang="en-US" dirty="0">
              <a:solidFill>
                <a:schemeClr val="bg1"/>
              </a:solidFill>
              <a:latin typeface="DIN" pitchFamily="2" charset="0"/>
            </a:endParaRPr>
          </a:p>
          <a:p>
            <a:pPr marL="0" indent="0">
              <a:buNone/>
            </a:pPr>
            <a:r>
              <a:rPr lang="en-US" sz="2600" dirty="0" err="1">
                <a:solidFill>
                  <a:schemeClr val="bg1"/>
                </a:solidFill>
                <a:latin typeface="DIN" pitchFamily="2" charset="0"/>
              </a:rPr>
              <a:t>Neslon</a:t>
            </a:r>
            <a:r>
              <a:rPr lang="en-US" sz="2600" dirty="0">
                <a:solidFill>
                  <a:schemeClr val="bg1"/>
                </a:solidFill>
                <a:latin typeface="DIN" pitchFamily="2" charset="0"/>
              </a:rPr>
              <a:t>, L., Groom, R. &amp; Potrac, P. (2016). Learning in Sports Coaching: Theory and Application. Oxon: Routledge</a:t>
            </a:r>
          </a:p>
          <a:p>
            <a:pPr marL="0" indent="0">
              <a:buNone/>
            </a:pPr>
            <a:r>
              <a:rPr lang="en-US" sz="2300" i="1" dirty="0">
                <a:solidFill>
                  <a:schemeClr val="bg1"/>
                </a:solidFill>
                <a:latin typeface="DIN" pitchFamily="2" charset="0"/>
              </a:rPr>
              <a:t>(Available as an eBook on UWTSD library)</a:t>
            </a:r>
          </a:p>
          <a:p>
            <a:endParaRPr lang="en-US" dirty="0">
              <a:solidFill>
                <a:schemeClr val="bg1"/>
              </a:solidFill>
              <a:latin typeface="DIN" pitchFamily="2" charset="0"/>
            </a:endParaRPr>
          </a:p>
          <a:p>
            <a:pPr marL="0" indent="0">
              <a:buNone/>
            </a:pPr>
            <a:endParaRPr lang="en-US" dirty="0">
              <a:solidFill>
                <a:schemeClr val="bg1"/>
              </a:solidFill>
              <a:latin typeface="DIN" pitchFamily="2" charset="0"/>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843382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9EC5DC50-2965-4922-8B81-216AB9EAF0B5}"/>
              </a:ext>
            </a:extLst>
          </p:cNvPr>
          <p:cNvPicPr>
            <a:picLocks noChangeAspect="1"/>
          </p:cNvPicPr>
          <p:nvPr/>
        </p:nvPicPr>
        <p:blipFill rotWithShape="1">
          <a:blip r:embed="rId2"/>
          <a:srcRect r="16249" b="-1"/>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68638B-2EB3-E944-9C25-153742F98E14}"/>
              </a:ext>
            </a:extLst>
          </p:cNvPr>
          <p:cNvSpPr>
            <a:spLocks noGrp="1"/>
          </p:cNvSpPr>
          <p:nvPr>
            <p:ph type="title"/>
          </p:nvPr>
        </p:nvSpPr>
        <p:spPr>
          <a:xfrm>
            <a:off x="371094" y="1161288"/>
            <a:ext cx="4369870" cy="1124712"/>
          </a:xfrm>
        </p:spPr>
        <p:txBody>
          <a:bodyPr anchor="b">
            <a:normAutofit/>
          </a:bodyPr>
          <a:lstStyle/>
          <a:p>
            <a:r>
              <a:rPr lang="en-US" sz="3200" b="1" dirty="0"/>
              <a:t>Reading for next week</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F39D0A1-AFD0-754C-89C5-3CA7CE757F17}"/>
              </a:ext>
            </a:extLst>
          </p:cNvPr>
          <p:cNvSpPr>
            <a:spLocks noGrp="1"/>
          </p:cNvSpPr>
          <p:nvPr>
            <p:ph idx="1"/>
          </p:nvPr>
        </p:nvSpPr>
        <p:spPr>
          <a:xfrm>
            <a:off x="371093" y="2718054"/>
            <a:ext cx="4369871" cy="3207258"/>
          </a:xfrm>
        </p:spPr>
        <p:txBody>
          <a:bodyPr anchor="t">
            <a:normAutofit/>
          </a:bodyPr>
          <a:lstStyle/>
          <a:p>
            <a:pPr marL="0" indent="0">
              <a:buNone/>
            </a:pPr>
            <a:r>
              <a:rPr lang="en-US" sz="2400" dirty="0">
                <a:latin typeface="DIN" pitchFamily="2" charset="0"/>
              </a:rPr>
              <a:t>Read Chapter 1: Introduction to Sports Coaching </a:t>
            </a:r>
          </a:p>
          <a:p>
            <a:pPr marL="0" indent="0">
              <a:buNone/>
            </a:pPr>
            <a:r>
              <a:rPr lang="en-US" sz="1800" i="1" dirty="0">
                <a:latin typeface="DIN" pitchFamily="2" charset="0"/>
              </a:rPr>
              <a:t>(Available on Moodle under ‘background reading on introduction to coaching’ tab)</a:t>
            </a:r>
          </a:p>
          <a:p>
            <a:endParaRPr lang="en-US" sz="1700" dirty="0"/>
          </a:p>
        </p:txBody>
      </p:sp>
    </p:spTree>
    <p:extLst>
      <p:ext uri="{BB962C8B-B14F-4D97-AF65-F5344CB8AC3E}">
        <p14:creationId xmlns:p14="http://schemas.microsoft.com/office/powerpoint/2010/main" val="367544634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1168</TotalTime>
  <Words>426</Words>
  <Application>Microsoft Macintosh PowerPoint</Application>
  <PresentationFormat>Widescreen</PresentationFormat>
  <Paragraphs>37</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DIN</vt:lpstr>
      <vt:lpstr>Office Theme</vt:lpstr>
      <vt:lpstr>Hi All, welcome to Friday’s Coaching Pedagogy Session. During the first part of today’s session, we will be undertaking some group work in ‘breakout rooms’, please vote in the chat for your preferred groupings by liking one of the options presented. Diolch!</vt:lpstr>
      <vt:lpstr>Coaching Pedagogy</vt:lpstr>
      <vt:lpstr>Outline</vt:lpstr>
      <vt:lpstr>Coaching Pedagogy  Asynchronous Task - Review</vt:lpstr>
      <vt:lpstr>Coaching Pedagogy  Lecture 2 - Task</vt:lpstr>
      <vt:lpstr>Task for Next Week: Learning Theories</vt:lpstr>
      <vt:lpstr>Reading for 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 All, welcome to Friday’s Coaching Pedagogy Session. During the first part of today’s session, we will be undertaking some group work in ‘breakout rooms’, please vote in the chat for your preferred groupings by liking one of the options presented. Diolch!</dc:title>
  <dc:creator>Dylan Blain</dc:creator>
  <cp:lastModifiedBy>Dylan Blain</cp:lastModifiedBy>
  <cp:revision>1</cp:revision>
  <dcterms:created xsi:type="dcterms:W3CDTF">2021-01-28T17:59:43Z</dcterms:created>
  <dcterms:modified xsi:type="dcterms:W3CDTF">2021-01-29T13:28:27Z</dcterms:modified>
</cp:coreProperties>
</file>