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51"/>
  </p:notesMasterIdLst>
  <p:handoutMasterIdLst>
    <p:handoutMasterId r:id="rId52"/>
  </p:handoutMasterIdLst>
  <p:sldIdLst>
    <p:sldId id="277" r:id="rId2"/>
    <p:sldId id="259" r:id="rId3"/>
    <p:sldId id="278" r:id="rId4"/>
    <p:sldId id="291" r:id="rId5"/>
    <p:sldId id="292" r:id="rId6"/>
    <p:sldId id="345" r:id="rId7"/>
    <p:sldId id="294" r:id="rId8"/>
    <p:sldId id="295" r:id="rId9"/>
    <p:sldId id="296" r:id="rId10"/>
    <p:sldId id="297" r:id="rId11"/>
    <p:sldId id="298" r:id="rId12"/>
    <p:sldId id="299" r:id="rId13"/>
    <p:sldId id="329" r:id="rId14"/>
    <p:sldId id="301" r:id="rId15"/>
    <p:sldId id="302" r:id="rId16"/>
    <p:sldId id="306" r:id="rId17"/>
    <p:sldId id="307" r:id="rId18"/>
    <p:sldId id="308" r:id="rId19"/>
    <p:sldId id="330" r:id="rId20"/>
    <p:sldId id="331" r:id="rId21"/>
    <p:sldId id="332" r:id="rId22"/>
    <p:sldId id="309" r:id="rId23"/>
    <p:sldId id="311" r:id="rId24"/>
    <p:sldId id="333" r:id="rId25"/>
    <p:sldId id="334" r:id="rId26"/>
    <p:sldId id="336" r:id="rId27"/>
    <p:sldId id="337" r:id="rId28"/>
    <p:sldId id="315" r:id="rId29"/>
    <p:sldId id="322" r:id="rId30"/>
    <p:sldId id="323" r:id="rId31"/>
    <p:sldId id="346" r:id="rId32"/>
    <p:sldId id="319" r:id="rId33"/>
    <p:sldId id="338" r:id="rId34"/>
    <p:sldId id="320" r:id="rId35"/>
    <p:sldId id="347" r:id="rId36"/>
    <p:sldId id="321" r:id="rId37"/>
    <p:sldId id="348" r:id="rId38"/>
    <p:sldId id="341" r:id="rId39"/>
    <p:sldId id="325" r:id="rId40"/>
    <p:sldId id="326" r:id="rId41"/>
    <p:sldId id="339" r:id="rId42"/>
    <p:sldId id="349" r:id="rId43"/>
    <p:sldId id="342" r:id="rId44"/>
    <p:sldId id="327" r:id="rId45"/>
    <p:sldId id="344" r:id="rId46"/>
    <p:sldId id="328" r:id="rId47"/>
    <p:sldId id="350" r:id="rId48"/>
    <p:sldId id="351" r:id="rId49"/>
    <p:sldId id="343" r:id="rId50"/>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B4D3638-F9A1-4405-B7F6-4245B1F1E341}" v="65" dt="2021-03-26T15:30:52.97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309" autoAdjust="0"/>
    <p:restoredTop sz="93313" autoAdjust="0"/>
  </p:normalViewPr>
  <p:slideViewPr>
    <p:cSldViewPr>
      <p:cViewPr>
        <p:scale>
          <a:sx n="60" d="100"/>
          <a:sy n="60" d="100"/>
        </p:scale>
        <p:origin x="1572" y="22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presProps" Target="presProps.xml"/><Relationship Id="rId58" Type="http://schemas.microsoft.com/office/2015/10/relationships/revisionInfo" Target="revisionInfo.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notesMaster" Target="notesMasters/notesMaster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microsoft.com/office/2016/11/relationships/changesInfo" Target="changesInfos/changesInfo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handoutMaster" Target="handoutMasters/handout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iaz Bhatti" userId="a379b8bf-736b-4c00-9451-3a85dd844047" providerId="ADAL" clId="{BB4D3638-F9A1-4405-B7F6-4245B1F1E341}"/>
    <pc:docChg chg="undo custSel addSld delSld modSld">
      <pc:chgData name="Riaz Bhatti" userId="a379b8bf-736b-4c00-9451-3a85dd844047" providerId="ADAL" clId="{BB4D3638-F9A1-4405-B7F6-4245B1F1E341}" dt="2021-03-26T15:33:05.925" v="4031" actId="20577"/>
      <pc:docMkLst>
        <pc:docMk/>
      </pc:docMkLst>
      <pc:sldChg chg="modSp mod">
        <pc:chgData name="Riaz Bhatti" userId="a379b8bf-736b-4c00-9451-3a85dd844047" providerId="ADAL" clId="{BB4D3638-F9A1-4405-B7F6-4245B1F1E341}" dt="2021-03-25T09:59:22.695" v="88" actId="5793"/>
        <pc:sldMkLst>
          <pc:docMk/>
          <pc:sldMk cId="1180393210" sldId="278"/>
        </pc:sldMkLst>
        <pc:spChg chg="mod">
          <ac:chgData name="Riaz Bhatti" userId="a379b8bf-736b-4c00-9451-3a85dd844047" providerId="ADAL" clId="{BB4D3638-F9A1-4405-B7F6-4245B1F1E341}" dt="2021-03-25T09:59:22.695" v="88" actId="5793"/>
          <ac:spMkLst>
            <pc:docMk/>
            <pc:sldMk cId="1180393210" sldId="278"/>
            <ac:spMk id="3" creationId="{D23BB300-7EFC-B741-9BD4-88409CC190DF}"/>
          </ac:spMkLst>
        </pc:spChg>
      </pc:sldChg>
      <pc:sldChg chg="del">
        <pc:chgData name="Riaz Bhatti" userId="a379b8bf-736b-4c00-9451-3a85dd844047" providerId="ADAL" clId="{BB4D3638-F9A1-4405-B7F6-4245B1F1E341}" dt="2021-03-24T21:14:56.084" v="26" actId="47"/>
        <pc:sldMkLst>
          <pc:docMk/>
          <pc:sldMk cId="2214400619" sldId="279"/>
        </pc:sldMkLst>
      </pc:sldChg>
      <pc:sldChg chg="del">
        <pc:chgData name="Riaz Bhatti" userId="a379b8bf-736b-4c00-9451-3a85dd844047" providerId="ADAL" clId="{BB4D3638-F9A1-4405-B7F6-4245B1F1E341}" dt="2021-03-24T21:08:00.409" v="1" actId="47"/>
        <pc:sldMkLst>
          <pc:docMk/>
          <pc:sldMk cId="232441307" sldId="280"/>
        </pc:sldMkLst>
      </pc:sldChg>
      <pc:sldChg chg="del">
        <pc:chgData name="Riaz Bhatti" userId="a379b8bf-736b-4c00-9451-3a85dd844047" providerId="ADAL" clId="{BB4D3638-F9A1-4405-B7F6-4245B1F1E341}" dt="2021-03-24T21:08:14.937" v="2" actId="47"/>
        <pc:sldMkLst>
          <pc:docMk/>
          <pc:sldMk cId="553916141" sldId="281"/>
        </pc:sldMkLst>
      </pc:sldChg>
      <pc:sldChg chg="del">
        <pc:chgData name="Riaz Bhatti" userId="a379b8bf-736b-4c00-9451-3a85dd844047" providerId="ADAL" clId="{BB4D3638-F9A1-4405-B7F6-4245B1F1E341}" dt="2021-03-24T21:14:57.053" v="27" actId="47"/>
        <pc:sldMkLst>
          <pc:docMk/>
          <pc:sldMk cId="1156159311" sldId="282"/>
        </pc:sldMkLst>
      </pc:sldChg>
      <pc:sldChg chg="del">
        <pc:chgData name="Riaz Bhatti" userId="a379b8bf-736b-4c00-9451-3a85dd844047" providerId="ADAL" clId="{BB4D3638-F9A1-4405-B7F6-4245B1F1E341}" dt="2021-03-24T21:07:55.355" v="0" actId="47"/>
        <pc:sldMkLst>
          <pc:docMk/>
          <pc:sldMk cId="2069422427" sldId="283"/>
        </pc:sldMkLst>
      </pc:sldChg>
      <pc:sldChg chg="del">
        <pc:chgData name="Riaz Bhatti" userId="a379b8bf-736b-4c00-9451-3a85dd844047" providerId="ADAL" clId="{BB4D3638-F9A1-4405-B7F6-4245B1F1E341}" dt="2021-03-24T21:07:55.355" v="0" actId="47"/>
        <pc:sldMkLst>
          <pc:docMk/>
          <pc:sldMk cId="3498871232" sldId="284"/>
        </pc:sldMkLst>
      </pc:sldChg>
      <pc:sldChg chg="del">
        <pc:chgData name="Riaz Bhatti" userId="a379b8bf-736b-4c00-9451-3a85dd844047" providerId="ADAL" clId="{BB4D3638-F9A1-4405-B7F6-4245B1F1E341}" dt="2021-03-24T21:08:14.937" v="2" actId="47"/>
        <pc:sldMkLst>
          <pc:docMk/>
          <pc:sldMk cId="3922019301" sldId="285"/>
        </pc:sldMkLst>
      </pc:sldChg>
      <pc:sldChg chg="del">
        <pc:chgData name="Riaz Bhatti" userId="a379b8bf-736b-4c00-9451-3a85dd844047" providerId="ADAL" clId="{BB4D3638-F9A1-4405-B7F6-4245B1F1E341}" dt="2021-03-24T21:08:14.937" v="2" actId="47"/>
        <pc:sldMkLst>
          <pc:docMk/>
          <pc:sldMk cId="2720153113" sldId="286"/>
        </pc:sldMkLst>
      </pc:sldChg>
      <pc:sldChg chg="del">
        <pc:chgData name="Riaz Bhatti" userId="a379b8bf-736b-4c00-9451-3a85dd844047" providerId="ADAL" clId="{BB4D3638-F9A1-4405-B7F6-4245B1F1E341}" dt="2021-03-24T21:08:14.937" v="2" actId="47"/>
        <pc:sldMkLst>
          <pc:docMk/>
          <pc:sldMk cId="3882745969" sldId="287"/>
        </pc:sldMkLst>
      </pc:sldChg>
      <pc:sldChg chg="del">
        <pc:chgData name="Riaz Bhatti" userId="a379b8bf-736b-4c00-9451-3a85dd844047" providerId="ADAL" clId="{BB4D3638-F9A1-4405-B7F6-4245B1F1E341}" dt="2021-03-24T21:08:14.937" v="2" actId="47"/>
        <pc:sldMkLst>
          <pc:docMk/>
          <pc:sldMk cId="3120489484" sldId="288"/>
        </pc:sldMkLst>
      </pc:sldChg>
      <pc:sldChg chg="del">
        <pc:chgData name="Riaz Bhatti" userId="a379b8bf-736b-4c00-9451-3a85dd844047" providerId="ADAL" clId="{BB4D3638-F9A1-4405-B7F6-4245B1F1E341}" dt="2021-03-24T21:08:14.937" v="2" actId="47"/>
        <pc:sldMkLst>
          <pc:docMk/>
          <pc:sldMk cId="320827201" sldId="289"/>
        </pc:sldMkLst>
      </pc:sldChg>
      <pc:sldChg chg="del">
        <pc:chgData name="Riaz Bhatti" userId="a379b8bf-736b-4c00-9451-3a85dd844047" providerId="ADAL" clId="{BB4D3638-F9A1-4405-B7F6-4245B1F1E341}" dt="2021-03-24T21:08:14.937" v="2" actId="47"/>
        <pc:sldMkLst>
          <pc:docMk/>
          <pc:sldMk cId="3016173912" sldId="290"/>
        </pc:sldMkLst>
      </pc:sldChg>
      <pc:sldChg chg="modSp mod">
        <pc:chgData name="Riaz Bhatti" userId="a379b8bf-736b-4c00-9451-3a85dd844047" providerId="ADAL" clId="{BB4D3638-F9A1-4405-B7F6-4245B1F1E341}" dt="2021-03-25T11:11:37.204" v="332" actId="20577"/>
        <pc:sldMkLst>
          <pc:docMk/>
          <pc:sldMk cId="2012610777" sldId="291"/>
        </pc:sldMkLst>
        <pc:spChg chg="mod">
          <ac:chgData name="Riaz Bhatti" userId="a379b8bf-736b-4c00-9451-3a85dd844047" providerId="ADAL" clId="{BB4D3638-F9A1-4405-B7F6-4245B1F1E341}" dt="2021-03-25T11:11:37.204" v="332" actId="20577"/>
          <ac:spMkLst>
            <pc:docMk/>
            <pc:sldMk cId="2012610777" sldId="291"/>
            <ac:spMk id="3" creationId="{C66EAB12-1AA8-FB49-8C1A-BC264EF45C8C}"/>
          </ac:spMkLst>
        </pc:spChg>
      </pc:sldChg>
      <pc:sldChg chg="modSp mod">
        <pc:chgData name="Riaz Bhatti" userId="a379b8bf-736b-4c00-9451-3a85dd844047" providerId="ADAL" clId="{BB4D3638-F9A1-4405-B7F6-4245B1F1E341}" dt="2021-03-25T11:11:52.768" v="333" actId="20577"/>
        <pc:sldMkLst>
          <pc:docMk/>
          <pc:sldMk cId="3379212208" sldId="294"/>
        </pc:sldMkLst>
        <pc:spChg chg="mod">
          <ac:chgData name="Riaz Bhatti" userId="a379b8bf-736b-4c00-9451-3a85dd844047" providerId="ADAL" clId="{BB4D3638-F9A1-4405-B7F6-4245B1F1E341}" dt="2021-03-25T11:11:52.768" v="333" actId="20577"/>
          <ac:spMkLst>
            <pc:docMk/>
            <pc:sldMk cId="3379212208" sldId="294"/>
            <ac:spMk id="2" creationId="{9C814C8E-0339-0848-8281-78DF155E422C}"/>
          </ac:spMkLst>
        </pc:spChg>
      </pc:sldChg>
      <pc:sldChg chg="modSp mod">
        <pc:chgData name="Riaz Bhatti" userId="a379b8bf-736b-4c00-9451-3a85dd844047" providerId="ADAL" clId="{BB4D3638-F9A1-4405-B7F6-4245B1F1E341}" dt="2021-03-25T11:12:15.608" v="334" actId="6549"/>
        <pc:sldMkLst>
          <pc:docMk/>
          <pc:sldMk cId="2310352731" sldId="295"/>
        </pc:sldMkLst>
        <pc:spChg chg="mod">
          <ac:chgData name="Riaz Bhatti" userId="a379b8bf-736b-4c00-9451-3a85dd844047" providerId="ADAL" clId="{BB4D3638-F9A1-4405-B7F6-4245B1F1E341}" dt="2021-03-25T11:12:15.608" v="334" actId="6549"/>
          <ac:spMkLst>
            <pc:docMk/>
            <pc:sldMk cId="2310352731" sldId="295"/>
            <ac:spMk id="2" creationId="{F94CEEAC-9249-E44C-BDC5-AFB38D4A82CB}"/>
          </ac:spMkLst>
        </pc:spChg>
      </pc:sldChg>
      <pc:sldChg chg="modSp mod">
        <pc:chgData name="Riaz Bhatti" userId="a379b8bf-736b-4c00-9451-3a85dd844047" providerId="ADAL" clId="{BB4D3638-F9A1-4405-B7F6-4245B1F1E341}" dt="2021-03-25T11:12:21.752" v="335" actId="6549"/>
        <pc:sldMkLst>
          <pc:docMk/>
          <pc:sldMk cId="1370800185" sldId="296"/>
        </pc:sldMkLst>
        <pc:spChg chg="mod">
          <ac:chgData name="Riaz Bhatti" userId="a379b8bf-736b-4c00-9451-3a85dd844047" providerId="ADAL" clId="{BB4D3638-F9A1-4405-B7F6-4245B1F1E341}" dt="2021-03-25T11:12:21.752" v="335" actId="6549"/>
          <ac:spMkLst>
            <pc:docMk/>
            <pc:sldMk cId="1370800185" sldId="296"/>
            <ac:spMk id="2" creationId="{2B4B34EC-DBAD-414F-9CB8-D38B77E6A468}"/>
          </ac:spMkLst>
        </pc:spChg>
      </pc:sldChg>
      <pc:sldChg chg="modSp mod">
        <pc:chgData name="Riaz Bhatti" userId="a379b8bf-736b-4c00-9451-3a85dd844047" providerId="ADAL" clId="{BB4D3638-F9A1-4405-B7F6-4245B1F1E341}" dt="2021-03-25T09:59:41.725" v="89" actId="20577"/>
        <pc:sldMkLst>
          <pc:docMk/>
          <pc:sldMk cId="135312515" sldId="297"/>
        </pc:sldMkLst>
        <pc:spChg chg="mod">
          <ac:chgData name="Riaz Bhatti" userId="a379b8bf-736b-4c00-9451-3a85dd844047" providerId="ADAL" clId="{BB4D3638-F9A1-4405-B7F6-4245B1F1E341}" dt="2021-03-25T09:59:41.725" v="89" actId="20577"/>
          <ac:spMkLst>
            <pc:docMk/>
            <pc:sldMk cId="135312515" sldId="297"/>
            <ac:spMk id="2" creationId="{2ADB6C48-E681-8049-A3E6-6EC069CAFE63}"/>
          </ac:spMkLst>
        </pc:spChg>
      </pc:sldChg>
      <pc:sldChg chg="modSp mod">
        <pc:chgData name="Riaz Bhatti" userId="a379b8bf-736b-4c00-9451-3a85dd844047" providerId="ADAL" clId="{BB4D3638-F9A1-4405-B7F6-4245B1F1E341}" dt="2021-03-26T11:59:29.429" v="2371" actId="13926"/>
        <pc:sldMkLst>
          <pc:docMk/>
          <pc:sldMk cId="1929090677" sldId="298"/>
        </pc:sldMkLst>
        <pc:spChg chg="mod">
          <ac:chgData name="Riaz Bhatti" userId="a379b8bf-736b-4c00-9451-3a85dd844047" providerId="ADAL" clId="{BB4D3638-F9A1-4405-B7F6-4245B1F1E341}" dt="2021-03-26T11:59:29.429" v="2371" actId="13926"/>
          <ac:spMkLst>
            <pc:docMk/>
            <pc:sldMk cId="1929090677" sldId="298"/>
            <ac:spMk id="3" creationId="{A983985F-D9DD-CE4D-A7EB-4836BCDE533D}"/>
          </ac:spMkLst>
        </pc:spChg>
      </pc:sldChg>
      <pc:sldChg chg="modSp mod">
        <pc:chgData name="Riaz Bhatti" userId="a379b8bf-736b-4c00-9451-3a85dd844047" providerId="ADAL" clId="{BB4D3638-F9A1-4405-B7F6-4245B1F1E341}" dt="2021-03-26T12:06:07.714" v="2480" actId="13926"/>
        <pc:sldMkLst>
          <pc:docMk/>
          <pc:sldMk cId="3561108345" sldId="299"/>
        </pc:sldMkLst>
        <pc:spChg chg="mod">
          <ac:chgData name="Riaz Bhatti" userId="a379b8bf-736b-4c00-9451-3a85dd844047" providerId="ADAL" clId="{BB4D3638-F9A1-4405-B7F6-4245B1F1E341}" dt="2021-03-26T12:06:07.714" v="2480" actId="13926"/>
          <ac:spMkLst>
            <pc:docMk/>
            <pc:sldMk cId="3561108345" sldId="299"/>
            <ac:spMk id="3" creationId="{47F130F9-EE84-D94F-9C71-D1FD0BDFF1F0}"/>
          </ac:spMkLst>
        </pc:spChg>
      </pc:sldChg>
      <pc:sldChg chg="modSp del mod">
        <pc:chgData name="Riaz Bhatti" userId="a379b8bf-736b-4c00-9451-3a85dd844047" providerId="ADAL" clId="{BB4D3638-F9A1-4405-B7F6-4245B1F1E341}" dt="2021-03-24T21:15:11.870" v="28" actId="47"/>
        <pc:sldMkLst>
          <pc:docMk/>
          <pc:sldMk cId="989991206" sldId="300"/>
        </pc:sldMkLst>
        <pc:spChg chg="mod">
          <ac:chgData name="Riaz Bhatti" userId="a379b8bf-736b-4c00-9451-3a85dd844047" providerId="ADAL" clId="{BB4D3638-F9A1-4405-B7F6-4245B1F1E341}" dt="2021-03-24T21:09:26.098" v="16" actId="1076"/>
          <ac:spMkLst>
            <pc:docMk/>
            <pc:sldMk cId="989991206" sldId="300"/>
            <ac:spMk id="2" creationId="{C296F8CA-BDD3-3441-99B3-AA9AE5449A02}"/>
          </ac:spMkLst>
        </pc:spChg>
        <pc:spChg chg="mod">
          <ac:chgData name="Riaz Bhatti" userId="a379b8bf-736b-4c00-9451-3a85dd844047" providerId="ADAL" clId="{BB4D3638-F9A1-4405-B7F6-4245B1F1E341}" dt="2021-03-24T21:09:06.262" v="8" actId="1076"/>
          <ac:spMkLst>
            <pc:docMk/>
            <pc:sldMk cId="989991206" sldId="300"/>
            <ac:spMk id="3" creationId="{789FD078-1210-2A4D-A6E8-73257BB1C2FA}"/>
          </ac:spMkLst>
        </pc:spChg>
      </pc:sldChg>
      <pc:sldChg chg="del">
        <pc:chgData name="Riaz Bhatti" userId="a379b8bf-736b-4c00-9451-3a85dd844047" providerId="ADAL" clId="{BB4D3638-F9A1-4405-B7F6-4245B1F1E341}" dt="2021-03-24T21:09:53.793" v="17" actId="47"/>
        <pc:sldMkLst>
          <pc:docMk/>
          <pc:sldMk cId="3091445995" sldId="303"/>
        </pc:sldMkLst>
      </pc:sldChg>
      <pc:sldChg chg="del">
        <pc:chgData name="Riaz Bhatti" userId="a379b8bf-736b-4c00-9451-3a85dd844047" providerId="ADAL" clId="{BB4D3638-F9A1-4405-B7F6-4245B1F1E341}" dt="2021-03-24T21:09:53.793" v="17" actId="47"/>
        <pc:sldMkLst>
          <pc:docMk/>
          <pc:sldMk cId="1777576393" sldId="304"/>
        </pc:sldMkLst>
      </pc:sldChg>
      <pc:sldChg chg="del">
        <pc:chgData name="Riaz Bhatti" userId="a379b8bf-736b-4c00-9451-3a85dd844047" providerId="ADAL" clId="{BB4D3638-F9A1-4405-B7F6-4245B1F1E341}" dt="2021-03-24T21:09:53.793" v="17" actId="47"/>
        <pc:sldMkLst>
          <pc:docMk/>
          <pc:sldMk cId="939436778" sldId="305"/>
        </pc:sldMkLst>
      </pc:sldChg>
      <pc:sldChg chg="modSp mod">
        <pc:chgData name="Riaz Bhatti" userId="a379b8bf-736b-4c00-9451-3a85dd844047" providerId="ADAL" clId="{BB4D3638-F9A1-4405-B7F6-4245B1F1E341}" dt="2021-03-26T12:31:42.582" v="2531" actId="13926"/>
        <pc:sldMkLst>
          <pc:docMk/>
          <pc:sldMk cId="4271380438" sldId="307"/>
        </pc:sldMkLst>
        <pc:spChg chg="mod">
          <ac:chgData name="Riaz Bhatti" userId="a379b8bf-736b-4c00-9451-3a85dd844047" providerId="ADAL" clId="{BB4D3638-F9A1-4405-B7F6-4245B1F1E341}" dt="2021-03-26T12:31:42.582" v="2531" actId="13926"/>
          <ac:spMkLst>
            <pc:docMk/>
            <pc:sldMk cId="4271380438" sldId="307"/>
            <ac:spMk id="3" creationId="{21809B52-D514-D84D-BEDD-6E7620E9A19A}"/>
          </ac:spMkLst>
        </pc:spChg>
      </pc:sldChg>
      <pc:sldChg chg="modSp mod">
        <pc:chgData name="Riaz Bhatti" userId="a379b8bf-736b-4c00-9451-3a85dd844047" providerId="ADAL" clId="{BB4D3638-F9A1-4405-B7F6-4245B1F1E341}" dt="2021-03-26T12:37:15.974" v="2548" actId="20577"/>
        <pc:sldMkLst>
          <pc:docMk/>
          <pc:sldMk cId="1458689308" sldId="308"/>
        </pc:sldMkLst>
        <pc:spChg chg="mod">
          <ac:chgData name="Riaz Bhatti" userId="a379b8bf-736b-4c00-9451-3a85dd844047" providerId="ADAL" clId="{BB4D3638-F9A1-4405-B7F6-4245B1F1E341}" dt="2021-03-24T21:19:29.213" v="36" actId="14100"/>
          <ac:spMkLst>
            <pc:docMk/>
            <pc:sldMk cId="1458689308" sldId="308"/>
            <ac:spMk id="2" creationId="{26ADFDB8-66AA-E149-91B1-965616CF0D02}"/>
          </ac:spMkLst>
        </pc:spChg>
        <pc:spChg chg="mod">
          <ac:chgData name="Riaz Bhatti" userId="a379b8bf-736b-4c00-9451-3a85dd844047" providerId="ADAL" clId="{BB4D3638-F9A1-4405-B7F6-4245B1F1E341}" dt="2021-03-26T12:37:15.974" v="2548" actId="20577"/>
          <ac:spMkLst>
            <pc:docMk/>
            <pc:sldMk cId="1458689308" sldId="308"/>
            <ac:spMk id="3" creationId="{6D3C593B-8E7E-3E4E-91AD-835C6A1FD4EC}"/>
          </ac:spMkLst>
        </pc:spChg>
      </pc:sldChg>
      <pc:sldChg chg="modSp mod">
        <pc:chgData name="Riaz Bhatti" userId="a379b8bf-736b-4c00-9451-3a85dd844047" providerId="ADAL" clId="{BB4D3638-F9A1-4405-B7F6-4245B1F1E341}" dt="2021-03-26T12:51:13.521" v="2624" actId="13926"/>
        <pc:sldMkLst>
          <pc:docMk/>
          <pc:sldMk cId="3426125027" sldId="309"/>
        </pc:sldMkLst>
        <pc:spChg chg="mod">
          <ac:chgData name="Riaz Bhatti" userId="a379b8bf-736b-4c00-9451-3a85dd844047" providerId="ADAL" clId="{BB4D3638-F9A1-4405-B7F6-4245B1F1E341}" dt="2021-03-24T21:26:05.765" v="81" actId="14100"/>
          <ac:spMkLst>
            <pc:docMk/>
            <pc:sldMk cId="3426125027" sldId="309"/>
            <ac:spMk id="2" creationId="{017E03E3-1744-A145-994A-30AF699D72F5}"/>
          </ac:spMkLst>
        </pc:spChg>
        <pc:spChg chg="mod">
          <ac:chgData name="Riaz Bhatti" userId="a379b8bf-736b-4c00-9451-3a85dd844047" providerId="ADAL" clId="{BB4D3638-F9A1-4405-B7F6-4245B1F1E341}" dt="2021-03-26T12:51:13.521" v="2624" actId="13926"/>
          <ac:spMkLst>
            <pc:docMk/>
            <pc:sldMk cId="3426125027" sldId="309"/>
            <ac:spMk id="3" creationId="{9D07AA89-2387-E046-93EB-5EC41CE02A31}"/>
          </ac:spMkLst>
        </pc:spChg>
      </pc:sldChg>
      <pc:sldChg chg="modSp del mod">
        <pc:chgData name="Riaz Bhatti" userId="a379b8bf-736b-4c00-9451-3a85dd844047" providerId="ADAL" clId="{BB4D3638-F9A1-4405-B7F6-4245B1F1E341}" dt="2021-03-24T21:26:11.722" v="83" actId="47"/>
        <pc:sldMkLst>
          <pc:docMk/>
          <pc:sldMk cId="1900552159" sldId="310"/>
        </pc:sldMkLst>
        <pc:spChg chg="mod">
          <ac:chgData name="Riaz Bhatti" userId="a379b8bf-736b-4c00-9451-3a85dd844047" providerId="ADAL" clId="{BB4D3638-F9A1-4405-B7F6-4245B1F1E341}" dt="2021-03-24T21:25:55.537" v="77" actId="21"/>
          <ac:spMkLst>
            <pc:docMk/>
            <pc:sldMk cId="1900552159" sldId="310"/>
            <ac:spMk id="3" creationId="{9B8AEC3C-06C9-CF44-9F5A-5E4DB31A5DE2}"/>
          </ac:spMkLst>
        </pc:spChg>
      </pc:sldChg>
      <pc:sldChg chg="modSp mod">
        <pc:chgData name="Riaz Bhatti" userId="a379b8bf-736b-4c00-9451-3a85dd844047" providerId="ADAL" clId="{BB4D3638-F9A1-4405-B7F6-4245B1F1E341}" dt="2021-03-26T12:55:31.919" v="2817" actId="20577"/>
        <pc:sldMkLst>
          <pc:docMk/>
          <pc:sldMk cId="3899464152" sldId="311"/>
        </pc:sldMkLst>
        <pc:spChg chg="mod">
          <ac:chgData name="Riaz Bhatti" userId="a379b8bf-736b-4c00-9451-3a85dd844047" providerId="ADAL" clId="{BB4D3638-F9A1-4405-B7F6-4245B1F1E341}" dt="2021-03-25T13:05:18.121" v="882" actId="14100"/>
          <ac:spMkLst>
            <pc:docMk/>
            <pc:sldMk cId="3899464152" sldId="311"/>
            <ac:spMk id="2" creationId="{1447425A-D78D-774B-B0BF-689195415B43}"/>
          </ac:spMkLst>
        </pc:spChg>
        <pc:spChg chg="mod">
          <ac:chgData name="Riaz Bhatti" userId="a379b8bf-736b-4c00-9451-3a85dd844047" providerId="ADAL" clId="{BB4D3638-F9A1-4405-B7F6-4245B1F1E341}" dt="2021-03-26T12:55:31.919" v="2817" actId="20577"/>
          <ac:spMkLst>
            <pc:docMk/>
            <pc:sldMk cId="3899464152" sldId="311"/>
            <ac:spMk id="3" creationId="{B4AB3341-A221-484B-B601-A1496CD0E47B}"/>
          </ac:spMkLst>
        </pc:spChg>
      </pc:sldChg>
      <pc:sldChg chg="del">
        <pc:chgData name="Riaz Bhatti" userId="a379b8bf-736b-4c00-9451-3a85dd844047" providerId="ADAL" clId="{BB4D3638-F9A1-4405-B7F6-4245B1F1E341}" dt="2021-03-24T21:27:14.351" v="86" actId="47"/>
        <pc:sldMkLst>
          <pc:docMk/>
          <pc:sldMk cId="2992459766" sldId="312"/>
        </pc:sldMkLst>
      </pc:sldChg>
      <pc:sldChg chg="modSp del mod">
        <pc:chgData name="Riaz Bhatti" userId="a379b8bf-736b-4c00-9451-3a85dd844047" providerId="ADAL" clId="{BB4D3638-F9A1-4405-B7F6-4245B1F1E341}" dt="2021-03-25T10:14:27.794" v="91" actId="47"/>
        <pc:sldMkLst>
          <pc:docMk/>
          <pc:sldMk cId="3990114137" sldId="313"/>
        </pc:sldMkLst>
        <pc:graphicFrameChg chg="modGraphic">
          <ac:chgData name="Riaz Bhatti" userId="a379b8bf-736b-4c00-9451-3a85dd844047" providerId="ADAL" clId="{BB4D3638-F9A1-4405-B7F6-4245B1F1E341}" dt="2021-03-25T10:04:08.049" v="90" actId="14734"/>
          <ac:graphicFrameMkLst>
            <pc:docMk/>
            <pc:sldMk cId="3990114137" sldId="313"/>
            <ac:graphicFrameMk id="6" creationId="{02603440-B247-574A-966E-119C3D9BFB6D}"/>
          </ac:graphicFrameMkLst>
        </pc:graphicFrameChg>
      </pc:sldChg>
      <pc:sldChg chg="del">
        <pc:chgData name="Riaz Bhatti" userId="a379b8bf-736b-4c00-9451-3a85dd844047" providerId="ADAL" clId="{BB4D3638-F9A1-4405-B7F6-4245B1F1E341}" dt="2021-03-25T13:19:53.248" v="1121" actId="47"/>
        <pc:sldMkLst>
          <pc:docMk/>
          <pc:sldMk cId="1195168024" sldId="314"/>
        </pc:sldMkLst>
      </pc:sldChg>
      <pc:sldChg chg="addSp delSp modSp mod">
        <pc:chgData name="Riaz Bhatti" userId="a379b8bf-736b-4c00-9451-3a85dd844047" providerId="ADAL" clId="{BB4D3638-F9A1-4405-B7F6-4245B1F1E341}" dt="2021-03-26T14:15:05.794" v="2864" actId="1076"/>
        <pc:sldMkLst>
          <pc:docMk/>
          <pc:sldMk cId="782173730" sldId="315"/>
        </pc:sldMkLst>
        <pc:spChg chg="add mod">
          <ac:chgData name="Riaz Bhatti" userId="a379b8bf-736b-4c00-9451-3a85dd844047" providerId="ADAL" clId="{BB4D3638-F9A1-4405-B7F6-4245B1F1E341}" dt="2021-03-26T14:09:13.875" v="2843" actId="13822"/>
          <ac:spMkLst>
            <pc:docMk/>
            <pc:sldMk cId="782173730" sldId="315"/>
            <ac:spMk id="2" creationId="{217D0D13-164C-4DE6-8DBD-A549749B43D6}"/>
          </ac:spMkLst>
        </pc:spChg>
        <pc:spChg chg="mod">
          <ac:chgData name="Riaz Bhatti" userId="a379b8bf-736b-4c00-9451-3a85dd844047" providerId="ADAL" clId="{BB4D3638-F9A1-4405-B7F6-4245B1F1E341}" dt="2021-03-26T13:09:44.021" v="2839" actId="27636"/>
          <ac:spMkLst>
            <pc:docMk/>
            <pc:sldMk cId="782173730" sldId="315"/>
            <ac:spMk id="7" creationId="{DD46A939-93C1-314A-885B-58328184A130}"/>
          </ac:spMkLst>
        </pc:spChg>
        <pc:spChg chg="add del mod">
          <ac:chgData name="Riaz Bhatti" userId="a379b8bf-736b-4c00-9451-3a85dd844047" providerId="ADAL" clId="{BB4D3638-F9A1-4405-B7F6-4245B1F1E341}" dt="2021-03-26T10:57:55.808" v="2020" actId="478"/>
          <ac:spMkLst>
            <pc:docMk/>
            <pc:sldMk cId="782173730" sldId="315"/>
            <ac:spMk id="8" creationId="{768F706A-2BDA-4276-A169-6BC886113D0C}"/>
          </ac:spMkLst>
        </pc:spChg>
        <pc:spChg chg="add del mod">
          <ac:chgData name="Riaz Bhatti" userId="a379b8bf-736b-4c00-9451-3a85dd844047" providerId="ADAL" clId="{BB4D3638-F9A1-4405-B7F6-4245B1F1E341}" dt="2021-03-26T10:57:51.147" v="2018" actId="478"/>
          <ac:spMkLst>
            <pc:docMk/>
            <pc:sldMk cId="782173730" sldId="315"/>
            <ac:spMk id="9" creationId="{6DEF37F5-77FC-4437-9413-A3A89ECA55D7}"/>
          </ac:spMkLst>
        </pc:spChg>
        <pc:spChg chg="add mod">
          <ac:chgData name="Riaz Bhatti" userId="a379b8bf-736b-4c00-9451-3a85dd844047" providerId="ADAL" clId="{BB4D3638-F9A1-4405-B7F6-4245B1F1E341}" dt="2021-03-26T14:09:20.103" v="2849" actId="1076"/>
          <ac:spMkLst>
            <pc:docMk/>
            <pc:sldMk cId="782173730" sldId="315"/>
            <ac:spMk id="10" creationId="{D38A3488-A82A-48B2-9D4A-512CAC49A741}"/>
          </ac:spMkLst>
        </pc:spChg>
        <pc:spChg chg="add mod">
          <ac:chgData name="Riaz Bhatti" userId="a379b8bf-736b-4c00-9451-3a85dd844047" providerId="ADAL" clId="{BB4D3638-F9A1-4405-B7F6-4245B1F1E341}" dt="2021-03-26T14:09:22.594" v="2850" actId="1076"/>
          <ac:spMkLst>
            <pc:docMk/>
            <pc:sldMk cId="782173730" sldId="315"/>
            <ac:spMk id="11" creationId="{FF540938-FB68-4987-9CF2-268740EEFB08}"/>
          </ac:spMkLst>
        </pc:spChg>
        <pc:spChg chg="add mod">
          <ac:chgData name="Riaz Bhatti" userId="a379b8bf-736b-4c00-9451-3a85dd844047" providerId="ADAL" clId="{BB4D3638-F9A1-4405-B7F6-4245B1F1E341}" dt="2021-03-26T14:09:24.454" v="2851" actId="1076"/>
          <ac:spMkLst>
            <pc:docMk/>
            <pc:sldMk cId="782173730" sldId="315"/>
            <ac:spMk id="12" creationId="{4E405FD7-3AA2-40E5-81E3-2CE79CA2ED5C}"/>
          </ac:spMkLst>
        </pc:spChg>
        <pc:spChg chg="add mod">
          <ac:chgData name="Riaz Bhatti" userId="a379b8bf-736b-4c00-9451-3a85dd844047" providerId="ADAL" clId="{BB4D3638-F9A1-4405-B7F6-4245B1F1E341}" dt="2021-03-26T14:15:02.942" v="2863" actId="1076"/>
          <ac:spMkLst>
            <pc:docMk/>
            <pc:sldMk cId="782173730" sldId="315"/>
            <ac:spMk id="13" creationId="{DCFA6B2F-69B3-4A4C-BC37-5C9C4DAE4DBB}"/>
          </ac:spMkLst>
        </pc:spChg>
        <pc:spChg chg="add mod">
          <ac:chgData name="Riaz Bhatti" userId="a379b8bf-736b-4c00-9451-3a85dd844047" providerId="ADAL" clId="{BB4D3638-F9A1-4405-B7F6-4245B1F1E341}" dt="2021-03-26T14:15:05.794" v="2864" actId="1076"/>
          <ac:spMkLst>
            <pc:docMk/>
            <pc:sldMk cId="782173730" sldId="315"/>
            <ac:spMk id="14" creationId="{B50AA9DD-1979-4192-9BE1-FE128D471BE3}"/>
          </ac:spMkLst>
        </pc:spChg>
        <pc:spChg chg="add mod">
          <ac:chgData name="Riaz Bhatti" userId="a379b8bf-736b-4c00-9451-3a85dd844047" providerId="ADAL" clId="{BB4D3638-F9A1-4405-B7F6-4245B1F1E341}" dt="2021-03-26T14:11:59.917" v="2860" actId="13822"/>
          <ac:spMkLst>
            <pc:docMk/>
            <pc:sldMk cId="782173730" sldId="315"/>
            <ac:spMk id="19" creationId="{14389767-BCE1-41AE-8652-2A08627DD1D6}"/>
          </ac:spMkLst>
        </pc:spChg>
        <pc:spChg chg="add mod">
          <ac:chgData name="Riaz Bhatti" userId="a379b8bf-736b-4c00-9451-3a85dd844047" providerId="ADAL" clId="{BB4D3638-F9A1-4405-B7F6-4245B1F1E341}" dt="2021-03-26T14:13:57.148" v="2862" actId="13822"/>
          <ac:spMkLst>
            <pc:docMk/>
            <pc:sldMk cId="782173730" sldId="315"/>
            <ac:spMk id="20" creationId="{7E60EB9B-0EE9-43A5-A5B8-151106381EE7}"/>
          </ac:spMkLst>
        </pc:spChg>
        <pc:cxnChg chg="add del mod">
          <ac:chgData name="Riaz Bhatti" userId="a379b8bf-736b-4c00-9451-3a85dd844047" providerId="ADAL" clId="{BB4D3638-F9A1-4405-B7F6-4245B1F1E341}" dt="2021-03-26T10:57:53.493" v="2019" actId="478"/>
          <ac:cxnSpMkLst>
            <pc:docMk/>
            <pc:sldMk cId="782173730" sldId="315"/>
            <ac:cxnSpMk id="3" creationId="{675B7C6A-34FA-4B38-BBB6-91A20802686D}"/>
          </ac:cxnSpMkLst>
        </pc:cxnChg>
        <pc:cxnChg chg="add mod">
          <ac:chgData name="Riaz Bhatti" userId="a379b8bf-736b-4c00-9451-3a85dd844047" providerId="ADAL" clId="{BB4D3638-F9A1-4405-B7F6-4245B1F1E341}" dt="2021-03-26T14:11:36.619" v="2858" actId="14100"/>
          <ac:cxnSpMkLst>
            <pc:docMk/>
            <pc:sldMk cId="782173730" sldId="315"/>
            <ac:cxnSpMk id="16" creationId="{6B844A94-640C-417D-8105-2BB1A0D33445}"/>
          </ac:cxnSpMkLst>
        </pc:cxnChg>
      </pc:sldChg>
      <pc:sldChg chg="del">
        <pc:chgData name="Riaz Bhatti" userId="a379b8bf-736b-4c00-9451-3a85dd844047" providerId="ADAL" clId="{BB4D3638-F9A1-4405-B7F6-4245B1F1E341}" dt="2021-03-25T10:20:28.688" v="154" actId="47"/>
        <pc:sldMkLst>
          <pc:docMk/>
          <pc:sldMk cId="3777627017" sldId="316"/>
        </pc:sldMkLst>
      </pc:sldChg>
      <pc:sldChg chg="del">
        <pc:chgData name="Riaz Bhatti" userId="a379b8bf-736b-4c00-9451-3a85dd844047" providerId="ADAL" clId="{BB4D3638-F9A1-4405-B7F6-4245B1F1E341}" dt="2021-03-25T10:20:48.392" v="155" actId="47"/>
        <pc:sldMkLst>
          <pc:docMk/>
          <pc:sldMk cId="357894845" sldId="317"/>
        </pc:sldMkLst>
      </pc:sldChg>
      <pc:sldChg chg="del">
        <pc:chgData name="Riaz Bhatti" userId="a379b8bf-736b-4c00-9451-3a85dd844047" providerId="ADAL" clId="{BB4D3638-F9A1-4405-B7F6-4245B1F1E341}" dt="2021-03-25T10:20:54.562" v="156" actId="47"/>
        <pc:sldMkLst>
          <pc:docMk/>
          <pc:sldMk cId="1254393256" sldId="318"/>
        </pc:sldMkLst>
      </pc:sldChg>
      <pc:sldChg chg="add">
        <pc:chgData name="Riaz Bhatti" userId="a379b8bf-736b-4c00-9451-3a85dd844047" providerId="ADAL" clId="{BB4D3638-F9A1-4405-B7F6-4245B1F1E341}" dt="2021-03-25T10:30:11.323" v="179"/>
        <pc:sldMkLst>
          <pc:docMk/>
          <pc:sldMk cId="1554966212" sldId="319"/>
        </pc:sldMkLst>
      </pc:sldChg>
      <pc:sldChg chg="del">
        <pc:chgData name="Riaz Bhatti" userId="a379b8bf-736b-4c00-9451-3a85dd844047" providerId="ADAL" clId="{BB4D3638-F9A1-4405-B7F6-4245B1F1E341}" dt="2021-03-25T10:30:06.136" v="178" actId="2696"/>
        <pc:sldMkLst>
          <pc:docMk/>
          <pc:sldMk cId="1679065627" sldId="319"/>
        </pc:sldMkLst>
      </pc:sldChg>
      <pc:sldChg chg="addSp delSp modSp del mod">
        <pc:chgData name="Riaz Bhatti" userId="a379b8bf-736b-4c00-9451-3a85dd844047" providerId="ADAL" clId="{BB4D3638-F9A1-4405-B7F6-4245B1F1E341}" dt="2021-03-25T10:30:06.136" v="178" actId="2696"/>
        <pc:sldMkLst>
          <pc:docMk/>
          <pc:sldMk cId="742639932" sldId="320"/>
        </pc:sldMkLst>
        <pc:spChg chg="add del mod">
          <ac:chgData name="Riaz Bhatti" userId="a379b8bf-736b-4c00-9451-3a85dd844047" providerId="ADAL" clId="{BB4D3638-F9A1-4405-B7F6-4245B1F1E341}" dt="2021-03-25T10:26:27.904" v="163" actId="22"/>
          <ac:spMkLst>
            <pc:docMk/>
            <pc:sldMk cId="742639932" sldId="320"/>
            <ac:spMk id="2" creationId="{278D398C-BDCB-475F-BA63-64455691C846}"/>
          </ac:spMkLst>
        </pc:spChg>
        <pc:spChg chg="mod">
          <ac:chgData name="Riaz Bhatti" userId="a379b8bf-736b-4c00-9451-3a85dd844047" providerId="ADAL" clId="{BB4D3638-F9A1-4405-B7F6-4245B1F1E341}" dt="2021-03-25T10:27:16.497" v="173" actId="2711"/>
          <ac:spMkLst>
            <pc:docMk/>
            <pc:sldMk cId="742639932" sldId="320"/>
            <ac:spMk id="10" creationId="{42A1EDDB-9B1B-4143-A538-133A955964B0}"/>
          </ac:spMkLst>
        </pc:spChg>
        <pc:picChg chg="add mod ord">
          <ac:chgData name="Riaz Bhatti" userId="a379b8bf-736b-4c00-9451-3a85dd844047" providerId="ADAL" clId="{BB4D3638-F9A1-4405-B7F6-4245B1F1E341}" dt="2021-03-25T10:26:30.528" v="164" actId="14100"/>
          <ac:picMkLst>
            <pc:docMk/>
            <pc:sldMk cId="742639932" sldId="320"/>
            <ac:picMk id="4" creationId="{72C62DBC-5AF9-4448-A8A4-8C5A0FD8225E}"/>
          </ac:picMkLst>
        </pc:picChg>
        <pc:picChg chg="del">
          <ac:chgData name="Riaz Bhatti" userId="a379b8bf-736b-4c00-9451-3a85dd844047" providerId="ADAL" clId="{BB4D3638-F9A1-4405-B7F6-4245B1F1E341}" dt="2021-03-25T10:26:25.907" v="162" actId="478"/>
          <ac:picMkLst>
            <pc:docMk/>
            <pc:sldMk cId="742639932" sldId="320"/>
            <ac:picMk id="9" creationId="{537DFC06-FA14-E645-9E67-B1992669EEE1}"/>
          </ac:picMkLst>
        </pc:picChg>
      </pc:sldChg>
      <pc:sldChg chg="modSp add mod">
        <pc:chgData name="Riaz Bhatti" userId="a379b8bf-736b-4c00-9451-3a85dd844047" providerId="ADAL" clId="{BB4D3638-F9A1-4405-B7F6-4245B1F1E341}" dt="2021-03-25T10:31:24.974" v="192" actId="255"/>
        <pc:sldMkLst>
          <pc:docMk/>
          <pc:sldMk cId="1390170687" sldId="320"/>
        </pc:sldMkLst>
        <pc:spChg chg="mod">
          <ac:chgData name="Riaz Bhatti" userId="a379b8bf-736b-4c00-9451-3a85dd844047" providerId="ADAL" clId="{BB4D3638-F9A1-4405-B7F6-4245B1F1E341}" dt="2021-03-25T10:31:24.974" v="192" actId="255"/>
          <ac:spMkLst>
            <pc:docMk/>
            <pc:sldMk cId="1390170687" sldId="320"/>
            <ac:spMk id="10" creationId="{42A1EDDB-9B1B-4143-A538-133A955964B0}"/>
          </ac:spMkLst>
        </pc:spChg>
      </pc:sldChg>
      <pc:sldChg chg="del">
        <pc:chgData name="Riaz Bhatti" userId="a379b8bf-736b-4c00-9451-3a85dd844047" providerId="ADAL" clId="{BB4D3638-F9A1-4405-B7F6-4245B1F1E341}" dt="2021-03-25T10:30:06.136" v="178" actId="2696"/>
        <pc:sldMkLst>
          <pc:docMk/>
          <pc:sldMk cId="2551915045" sldId="321"/>
        </pc:sldMkLst>
      </pc:sldChg>
      <pc:sldChg chg="modSp add mod">
        <pc:chgData name="Riaz Bhatti" userId="a379b8bf-736b-4c00-9451-3a85dd844047" providerId="ADAL" clId="{BB4D3638-F9A1-4405-B7F6-4245B1F1E341}" dt="2021-03-26T10:58:10.220" v="2023" actId="13926"/>
        <pc:sldMkLst>
          <pc:docMk/>
          <pc:sldMk cId="3146219818" sldId="321"/>
        </pc:sldMkLst>
        <pc:spChg chg="mod">
          <ac:chgData name="Riaz Bhatti" userId="a379b8bf-736b-4c00-9451-3a85dd844047" providerId="ADAL" clId="{BB4D3638-F9A1-4405-B7F6-4245B1F1E341}" dt="2021-03-26T10:58:10.220" v="2023" actId="13926"/>
          <ac:spMkLst>
            <pc:docMk/>
            <pc:sldMk cId="3146219818" sldId="321"/>
            <ac:spMk id="8" creationId="{C046B310-8877-6C4C-AD51-339400AF46D4}"/>
          </ac:spMkLst>
        </pc:spChg>
      </pc:sldChg>
      <pc:sldChg chg="modSp mod">
        <pc:chgData name="Riaz Bhatti" userId="a379b8bf-736b-4c00-9451-3a85dd844047" providerId="ADAL" clId="{BB4D3638-F9A1-4405-B7F6-4245B1F1E341}" dt="2021-03-26T13:10:43.345" v="2841" actId="13926"/>
        <pc:sldMkLst>
          <pc:docMk/>
          <pc:sldMk cId="1101785025" sldId="322"/>
        </pc:sldMkLst>
        <pc:spChg chg="mod">
          <ac:chgData name="Riaz Bhatti" userId="a379b8bf-736b-4c00-9451-3a85dd844047" providerId="ADAL" clId="{BB4D3638-F9A1-4405-B7F6-4245B1F1E341}" dt="2021-03-26T13:10:43.345" v="2841" actId="13926"/>
          <ac:spMkLst>
            <pc:docMk/>
            <pc:sldMk cId="1101785025" sldId="322"/>
            <ac:spMk id="8" creationId="{DB18ECB5-3714-9049-8AAA-5C1F18131B4E}"/>
          </ac:spMkLst>
        </pc:spChg>
      </pc:sldChg>
      <pc:sldChg chg="modSp mod">
        <pc:chgData name="Riaz Bhatti" userId="a379b8bf-736b-4c00-9451-3a85dd844047" providerId="ADAL" clId="{BB4D3638-F9A1-4405-B7F6-4245B1F1E341}" dt="2021-03-25T10:28:05.015" v="177" actId="20577"/>
        <pc:sldMkLst>
          <pc:docMk/>
          <pc:sldMk cId="3985398421" sldId="323"/>
        </pc:sldMkLst>
        <pc:spChg chg="mod">
          <ac:chgData name="Riaz Bhatti" userId="a379b8bf-736b-4c00-9451-3a85dd844047" providerId="ADAL" clId="{BB4D3638-F9A1-4405-B7F6-4245B1F1E341}" dt="2021-03-25T10:28:05.015" v="177" actId="20577"/>
          <ac:spMkLst>
            <pc:docMk/>
            <pc:sldMk cId="3985398421" sldId="323"/>
            <ac:spMk id="8" creationId="{AE6DA94A-CB52-004B-B13F-92141BBCBB1A}"/>
          </ac:spMkLst>
        </pc:spChg>
      </pc:sldChg>
      <pc:sldChg chg="modSp del mod">
        <pc:chgData name="Riaz Bhatti" userId="a379b8bf-736b-4c00-9451-3a85dd844047" providerId="ADAL" clId="{BB4D3638-F9A1-4405-B7F6-4245B1F1E341}" dt="2021-03-25T10:31:11.227" v="190" actId="47"/>
        <pc:sldMkLst>
          <pc:docMk/>
          <pc:sldMk cId="866363640" sldId="324"/>
        </pc:sldMkLst>
        <pc:spChg chg="mod">
          <ac:chgData name="Riaz Bhatti" userId="a379b8bf-736b-4c00-9451-3a85dd844047" providerId="ADAL" clId="{BB4D3638-F9A1-4405-B7F6-4245B1F1E341}" dt="2021-03-25T10:30:53.293" v="185" actId="21"/>
          <ac:spMkLst>
            <pc:docMk/>
            <pc:sldMk cId="866363640" sldId="324"/>
            <ac:spMk id="7" creationId="{999C9DF4-25D8-DA4A-A009-D108CE3F4646}"/>
          </ac:spMkLst>
        </pc:spChg>
      </pc:sldChg>
      <pc:sldChg chg="modSp mod">
        <pc:chgData name="Riaz Bhatti" userId="a379b8bf-736b-4c00-9451-3a85dd844047" providerId="ADAL" clId="{BB4D3638-F9A1-4405-B7F6-4245B1F1E341}" dt="2021-03-25T10:33:28.505" v="208" actId="20577"/>
        <pc:sldMkLst>
          <pc:docMk/>
          <pc:sldMk cId="3467530123" sldId="325"/>
        </pc:sldMkLst>
        <pc:spChg chg="mod">
          <ac:chgData name="Riaz Bhatti" userId="a379b8bf-736b-4c00-9451-3a85dd844047" providerId="ADAL" clId="{BB4D3638-F9A1-4405-B7F6-4245B1F1E341}" dt="2021-03-25T10:33:28.505" v="208" actId="20577"/>
          <ac:spMkLst>
            <pc:docMk/>
            <pc:sldMk cId="3467530123" sldId="325"/>
            <ac:spMk id="7" creationId="{7107F105-CBE3-7345-B9E2-ACA4E99DEB68}"/>
          </ac:spMkLst>
        </pc:spChg>
      </pc:sldChg>
      <pc:sldChg chg="modSp mod">
        <pc:chgData name="Riaz Bhatti" userId="a379b8bf-736b-4c00-9451-3a85dd844047" providerId="ADAL" clId="{BB4D3638-F9A1-4405-B7F6-4245B1F1E341}" dt="2021-03-25T10:40:50.172" v="239" actId="207"/>
        <pc:sldMkLst>
          <pc:docMk/>
          <pc:sldMk cId="666376038" sldId="327"/>
        </pc:sldMkLst>
        <pc:spChg chg="mod">
          <ac:chgData name="Riaz Bhatti" userId="a379b8bf-736b-4c00-9451-3a85dd844047" providerId="ADAL" clId="{BB4D3638-F9A1-4405-B7F6-4245B1F1E341}" dt="2021-03-25T10:40:50.172" v="239" actId="207"/>
          <ac:spMkLst>
            <pc:docMk/>
            <pc:sldMk cId="666376038" sldId="327"/>
            <ac:spMk id="3" creationId="{2486023B-B8F0-C644-A394-AD07D37BE9F6}"/>
          </ac:spMkLst>
        </pc:spChg>
        <pc:picChg chg="mod">
          <ac:chgData name="Riaz Bhatti" userId="a379b8bf-736b-4c00-9451-3a85dd844047" providerId="ADAL" clId="{BB4D3638-F9A1-4405-B7F6-4245B1F1E341}" dt="2021-03-25T10:39:35.719" v="229" actId="14100"/>
          <ac:picMkLst>
            <pc:docMk/>
            <pc:sldMk cId="666376038" sldId="327"/>
            <ac:picMk id="6" creationId="{84DC0CF0-7207-C241-A1A8-F885AB6D46EC}"/>
          </ac:picMkLst>
        </pc:picChg>
      </pc:sldChg>
      <pc:sldChg chg="modSp mod">
        <pc:chgData name="Riaz Bhatti" userId="a379b8bf-736b-4c00-9451-3a85dd844047" providerId="ADAL" clId="{BB4D3638-F9A1-4405-B7F6-4245B1F1E341}" dt="2021-03-26T11:00:04.612" v="2032" actId="255"/>
        <pc:sldMkLst>
          <pc:docMk/>
          <pc:sldMk cId="1043010711" sldId="328"/>
        </pc:sldMkLst>
        <pc:spChg chg="mod">
          <ac:chgData name="Riaz Bhatti" userId="a379b8bf-736b-4c00-9451-3a85dd844047" providerId="ADAL" clId="{BB4D3638-F9A1-4405-B7F6-4245B1F1E341}" dt="2021-03-26T10:58:38.345" v="2028" actId="20577"/>
          <ac:spMkLst>
            <pc:docMk/>
            <pc:sldMk cId="1043010711" sldId="328"/>
            <ac:spMk id="2" creationId="{E4E74927-DF01-5A46-B99A-405E11EC7CF3}"/>
          </ac:spMkLst>
        </pc:spChg>
        <pc:spChg chg="mod">
          <ac:chgData name="Riaz Bhatti" userId="a379b8bf-736b-4c00-9451-3a85dd844047" providerId="ADAL" clId="{BB4D3638-F9A1-4405-B7F6-4245B1F1E341}" dt="2021-03-26T11:00:04.612" v="2032" actId="255"/>
          <ac:spMkLst>
            <pc:docMk/>
            <pc:sldMk cId="1043010711" sldId="328"/>
            <ac:spMk id="3" creationId="{9A069946-DD58-894E-8293-0CA9C6C94347}"/>
          </ac:spMkLst>
        </pc:spChg>
      </pc:sldChg>
      <pc:sldChg chg="modSp new mod">
        <pc:chgData name="Riaz Bhatti" userId="a379b8bf-736b-4c00-9451-3a85dd844047" providerId="ADAL" clId="{BB4D3638-F9A1-4405-B7F6-4245B1F1E341}" dt="2021-03-24T21:09:19.117" v="14" actId="20577"/>
        <pc:sldMkLst>
          <pc:docMk/>
          <pc:sldMk cId="3297658998" sldId="329"/>
        </pc:sldMkLst>
        <pc:spChg chg="mod">
          <ac:chgData name="Riaz Bhatti" userId="a379b8bf-736b-4c00-9451-3a85dd844047" providerId="ADAL" clId="{BB4D3638-F9A1-4405-B7F6-4245B1F1E341}" dt="2021-03-24T21:09:19.117" v="14" actId="20577"/>
          <ac:spMkLst>
            <pc:docMk/>
            <pc:sldMk cId="3297658998" sldId="329"/>
            <ac:spMk id="2" creationId="{6F7EFD19-BFA8-40EE-9615-76CA815E9AB5}"/>
          </ac:spMkLst>
        </pc:spChg>
        <pc:spChg chg="mod">
          <ac:chgData name="Riaz Bhatti" userId="a379b8bf-736b-4c00-9451-3a85dd844047" providerId="ADAL" clId="{BB4D3638-F9A1-4405-B7F6-4245B1F1E341}" dt="2021-03-24T21:09:14.312" v="11" actId="21"/>
          <ac:spMkLst>
            <pc:docMk/>
            <pc:sldMk cId="3297658998" sldId="329"/>
            <ac:spMk id="3" creationId="{BC94E48D-F2AA-4C8A-9270-49B852B6BF15}"/>
          </ac:spMkLst>
        </pc:spChg>
      </pc:sldChg>
      <pc:sldChg chg="modSp new mod">
        <pc:chgData name="Riaz Bhatti" userId="a379b8bf-736b-4c00-9451-3a85dd844047" providerId="ADAL" clId="{BB4D3638-F9A1-4405-B7F6-4245B1F1E341}" dt="2021-03-24T21:23:45.009" v="42"/>
        <pc:sldMkLst>
          <pc:docMk/>
          <pc:sldMk cId="3011827037" sldId="330"/>
        </pc:sldMkLst>
        <pc:spChg chg="mod">
          <ac:chgData name="Riaz Bhatti" userId="a379b8bf-736b-4c00-9451-3a85dd844047" providerId="ADAL" clId="{BB4D3638-F9A1-4405-B7F6-4245B1F1E341}" dt="2021-03-24T21:23:38.018" v="40"/>
          <ac:spMkLst>
            <pc:docMk/>
            <pc:sldMk cId="3011827037" sldId="330"/>
            <ac:spMk id="2" creationId="{9764569C-03FE-4F94-AAA0-8F082EE04D46}"/>
          </ac:spMkLst>
        </pc:spChg>
        <pc:spChg chg="mod">
          <ac:chgData name="Riaz Bhatti" userId="a379b8bf-736b-4c00-9451-3a85dd844047" providerId="ADAL" clId="{BB4D3638-F9A1-4405-B7F6-4245B1F1E341}" dt="2021-03-24T21:23:45.009" v="42"/>
          <ac:spMkLst>
            <pc:docMk/>
            <pc:sldMk cId="3011827037" sldId="330"/>
            <ac:spMk id="3" creationId="{3E75CBC2-C158-4459-A86A-DFB77C84B30C}"/>
          </ac:spMkLst>
        </pc:spChg>
      </pc:sldChg>
      <pc:sldChg chg="modSp new mod">
        <pc:chgData name="Riaz Bhatti" userId="a379b8bf-736b-4c00-9451-3a85dd844047" providerId="ADAL" clId="{BB4D3638-F9A1-4405-B7F6-4245B1F1E341}" dt="2021-03-24T21:24:13.464" v="48"/>
        <pc:sldMkLst>
          <pc:docMk/>
          <pc:sldMk cId="636809668" sldId="331"/>
        </pc:sldMkLst>
        <pc:spChg chg="mod">
          <ac:chgData name="Riaz Bhatti" userId="a379b8bf-736b-4c00-9451-3a85dd844047" providerId="ADAL" clId="{BB4D3638-F9A1-4405-B7F6-4245B1F1E341}" dt="2021-03-24T21:24:13.464" v="48"/>
          <ac:spMkLst>
            <pc:docMk/>
            <pc:sldMk cId="636809668" sldId="331"/>
            <ac:spMk id="2" creationId="{DD4AC8A7-9DA8-43B2-BE9C-D8F51E654FAA}"/>
          </ac:spMkLst>
        </pc:spChg>
        <pc:spChg chg="mod">
          <ac:chgData name="Riaz Bhatti" userId="a379b8bf-736b-4c00-9451-3a85dd844047" providerId="ADAL" clId="{BB4D3638-F9A1-4405-B7F6-4245B1F1E341}" dt="2021-03-24T21:24:02.104" v="47" actId="5793"/>
          <ac:spMkLst>
            <pc:docMk/>
            <pc:sldMk cId="636809668" sldId="331"/>
            <ac:spMk id="3" creationId="{8748076C-6AB8-4D03-BB41-8CB255B08707}"/>
          </ac:spMkLst>
        </pc:spChg>
      </pc:sldChg>
      <pc:sldChg chg="modSp new mod">
        <pc:chgData name="Riaz Bhatti" userId="a379b8bf-736b-4c00-9451-3a85dd844047" providerId="ADAL" clId="{BB4D3638-F9A1-4405-B7F6-4245B1F1E341}" dt="2021-03-26T10:57:23.823" v="2015" actId="13926"/>
        <pc:sldMkLst>
          <pc:docMk/>
          <pc:sldMk cId="334967642" sldId="332"/>
        </pc:sldMkLst>
        <pc:spChg chg="mod">
          <ac:chgData name="Riaz Bhatti" userId="a379b8bf-736b-4c00-9451-3a85dd844047" providerId="ADAL" clId="{BB4D3638-F9A1-4405-B7F6-4245B1F1E341}" dt="2021-03-24T21:24:33.370" v="54"/>
          <ac:spMkLst>
            <pc:docMk/>
            <pc:sldMk cId="334967642" sldId="332"/>
            <ac:spMk id="2" creationId="{EE3AD54E-88B6-4E2D-9373-76F076B21776}"/>
          </ac:spMkLst>
        </pc:spChg>
        <pc:spChg chg="mod">
          <ac:chgData name="Riaz Bhatti" userId="a379b8bf-736b-4c00-9451-3a85dd844047" providerId="ADAL" clId="{BB4D3638-F9A1-4405-B7F6-4245B1F1E341}" dt="2021-03-26T10:57:23.823" v="2015" actId="13926"/>
          <ac:spMkLst>
            <pc:docMk/>
            <pc:sldMk cId="334967642" sldId="332"/>
            <ac:spMk id="3" creationId="{AC8C8D95-6F28-44BC-A10B-C6108565F552}"/>
          </ac:spMkLst>
        </pc:spChg>
      </pc:sldChg>
      <pc:sldChg chg="modSp new mod">
        <pc:chgData name="Riaz Bhatti" userId="a379b8bf-736b-4c00-9451-3a85dd844047" providerId="ADAL" clId="{BB4D3638-F9A1-4405-B7F6-4245B1F1E341}" dt="2021-03-25T10:14:53.378" v="98" actId="14100"/>
        <pc:sldMkLst>
          <pc:docMk/>
          <pc:sldMk cId="1692345647" sldId="333"/>
        </pc:sldMkLst>
        <pc:spChg chg="mod">
          <ac:chgData name="Riaz Bhatti" userId="a379b8bf-736b-4c00-9451-3a85dd844047" providerId="ADAL" clId="{BB4D3638-F9A1-4405-B7F6-4245B1F1E341}" dt="2021-03-25T10:14:53.378" v="98" actId="14100"/>
          <ac:spMkLst>
            <pc:docMk/>
            <pc:sldMk cId="1692345647" sldId="333"/>
            <ac:spMk id="2" creationId="{16362F54-3DAC-4DF4-945E-E723E334CE8F}"/>
          </ac:spMkLst>
        </pc:spChg>
        <pc:spChg chg="mod">
          <ac:chgData name="Riaz Bhatti" userId="a379b8bf-736b-4c00-9451-3a85dd844047" providerId="ADAL" clId="{BB4D3638-F9A1-4405-B7F6-4245B1F1E341}" dt="2021-03-25T10:14:49.190" v="97" actId="1076"/>
          <ac:spMkLst>
            <pc:docMk/>
            <pc:sldMk cId="1692345647" sldId="333"/>
            <ac:spMk id="3" creationId="{835C7B1B-5B3F-432C-98DC-265BF83C4909}"/>
          </ac:spMkLst>
        </pc:spChg>
      </pc:sldChg>
      <pc:sldChg chg="modSp new mod">
        <pc:chgData name="Riaz Bhatti" userId="a379b8bf-736b-4c00-9451-3a85dd844047" providerId="ADAL" clId="{BB4D3638-F9A1-4405-B7F6-4245B1F1E341}" dt="2021-03-25T13:48:18.656" v="1123" actId="20577"/>
        <pc:sldMkLst>
          <pc:docMk/>
          <pc:sldMk cId="267447173" sldId="334"/>
        </pc:sldMkLst>
        <pc:spChg chg="mod">
          <ac:chgData name="Riaz Bhatti" userId="a379b8bf-736b-4c00-9451-3a85dd844047" providerId="ADAL" clId="{BB4D3638-F9A1-4405-B7F6-4245B1F1E341}" dt="2021-03-25T10:15:15.341" v="103" actId="255"/>
          <ac:spMkLst>
            <pc:docMk/>
            <pc:sldMk cId="267447173" sldId="334"/>
            <ac:spMk id="2" creationId="{1A1F2BC1-3567-4C12-8E23-7F9AAEEBADCB}"/>
          </ac:spMkLst>
        </pc:spChg>
        <pc:spChg chg="mod">
          <ac:chgData name="Riaz Bhatti" userId="a379b8bf-736b-4c00-9451-3a85dd844047" providerId="ADAL" clId="{BB4D3638-F9A1-4405-B7F6-4245B1F1E341}" dt="2021-03-25T13:48:18.656" v="1123" actId="20577"/>
          <ac:spMkLst>
            <pc:docMk/>
            <pc:sldMk cId="267447173" sldId="334"/>
            <ac:spMk id="3" creationId="{4F75EA2F-227D-4B20-9140-5E259277D37E}"/>
          </ac:spMkLst>
        </pc:spChg>
      </pc:sldChg>
      <pc:sldChg chg="modSp new del mod">
        <pc:chgData name="Riaz Bhatti" userId="a379b8bf-736b-4c00-9451-3a85dd844047" providerId="ADAL" clId="{BB4D3638-F9A1-4405-B7F6-4245B1F1E341}" dt="2021-03-25T13:19:53.248" v="1121" actId="47"/>
        <pc:sldMkLst>
          <pc:docMk/>
          <pc:sldMk cId="3934744159" sldId="335"/>
        </pc:sldMkLst>
        <pc:spChg chg="mod">
          <ac:chgData name="Riaz Bhatti" userId="a379b8bf-736b-4c00-9451-3a85dd844047" providerId="ADAL" clId="{BB4D3638-F9A1-4405-B7F6-4245B1F1E341}" dt="2021-03-25T10:18:03.176" v="132" actId="255"/>
          <ac:spMkLst>
            <pc:docMk/>
            <pc:sldMk cId="3934744159" sldId="335"/>
            <ac:spMk id="2" creationId="{400929DC-5745-4073-B80D-8477DF7DCE86}"/>
          </ac:spMkLst>
        </pc:spChg>
        <pc:spChg chg="mod">
          <ac:chgData name="Riaz Bhatti" userId="a379b8bf-736b-4c00-9451-3a85dd844047" providerId="ADAL" clId="{BB4D3638-F9A1-4405-B7F6-4245B1F1E341}" dt="2021-03-25T10:18:07.859" v="133" actId="255"/>
          <ac:spMkLst>
            <pc:docMk/>
            <pc:sldMk cId="3934744159" sldId="335"/>
            <ac:spMk id="3" creationId="{0D932E6C-03FB-49F9-86C3-2FFC5F353A83}"/>
          </ac:spMkLst>
        </pc:spChg>
      </pc:sldChg>
      <pc:sldChg chg="delSp modSp new mod">
        <pc:chgData name="Riaz Bhatti" userId="a379b8bf-736b-4c00-9451-3a85dd844047" providerId="ADAL" clId="{BB4D3638-F9A1-4405-B7F6-4245B1F1E341}" dt="2021-03-26T13:03:18.116" v="2831" actId="13926"/>
        <pc:sldMkLst>
          <pc:docMk/>
          <pc:sldMk cId="3993951184" sldId="336"/>
        </pc:sldMkLst>
        <pc:spChg chg="del">
          <ac:chgData name="Riaz Bhatti" userId="a379b8bf-736b-4c00-9451-3a85dd844047" providerId="ADAL" clId="{BB4D3638-F9A1-4405-B7F6-4245B1F1E341}" dt="2021-03-25T10:19:05.702" v="136" actId="478"/>
          <ac:spMkLst>
            <pc:docMk/>
            <pc:sldMk cId="3993951184" sldId="336"/>
            <ac:spMk id="2" creationId="{B69DBF0E-79D0-46DB-AFC5-A3B70F1260DC}"/>
          </ac:spMkLst>
        </pc:spChg>
        <pc:spChg chg="mod">
          <ac:chgData name="Riaz Bhatti" userId="a379b8bf-736b-4c00-9451-3a85dd844047" providerId="ADAL" clId="{BB4D3638-F9A1-4405-B7F6-4245B1F1E341}" dt="2021-03-26T13:03:18.116" v="2831" actId="13926"/>
          <ac:spMkLst>
            <pc:docMk/>
            <pc:sldMk cId="3993951184" sldId="336"/>
            <ac:spMk id="3" creationId="{3FCEBA4F-E3E1-4910-BF43-0E4C39F7B208}"/>
          </ac:spMkLst>
        </pc:spChg>
      </pc:sldChg>
      <pc:sldChg chg="addSp delSp modSp new mod">
        <pc:chgData name="Riaz Bhatti" userId="a379b8bf-736b-4c00-9451-3a85dd844047" providerId="ADAL" clId="{BB4D3638-F9A1-4405-B7F6-4245B1F1E341}" dt="2021-03-25T10:20:11.275" v="153" actId="207"/>
        <pc:sldMkLst>
          <pc:docMk/>
          <pc:sldMk cId="2264648434" sldId="337"/>
        </pc:sldMkLst>
        <pc:spChg chg="mod">
          <ac:chgData name="Riaz Bhatti" userId="a379b8bf-736b-4c00-9451-3a85dd844047" providerId="ADAL" clId="{BB4D3638-F9A1-4405-B7F6-4245B1F1E341}" dt="2021-03-25T10:19:40.178" v="145" actId="255"/>
          <ac:spMkLst>
            <pc:docMk/>
            <pc:sldMk cId="2264648434" sldId="337"/>
            <ac:spMk id="2" creationId="{E23741A7-A46E-4666-ACF1-822711B0B8F7}"/>
          </ac:spMkLst>
        </pc:spChg>
        <pc:spChg chg="add del mod">
          <ac:chgData name="Riaz Bhatti" userId="a379b8bf-736b-4c00-9451-3a85dd844047" providerId="ADAL" clId="{BB4D3638-F9A1-4405-B7F6-4245B1F1E341}" dt="2021-03-25T10:20:11.275" v="153" actId="207"/>
          <ac:spMkLst>
            <pc:docMk/>
            <pc:sldMk cId="2264648434" sldId="337"/>
            <ac:spMk id="3" creationId="{814E7129-032D-4D72-B94B-389487911582}"/>
          </ac:spMkLst>
        </pc:spChg>
        <pc:spChg chg="add del mod">
          <ac:chgData name="Riaz Bhatti" userId="a379b8bf-736b-4c00-9451-3a85dd844047" providerId="ADAL" clId="{BB4D3638-F9A1-4405-B7F6-4245B1F1E341}" dt="2021-03-25T10:19:30.918" v="143"/>
          <ac:spMkLst>
            <pc:docMk/>
            <pc:sldMk cId="2264648434" sldId="337"/>
            <ac:spMk id="6" creationId="{284FD744-8B14-4178-8F4E-226BEC4E30DE}"/>
          </ac:spMkLst>
        </pc:spChg>
      </pc:sldChg>
      <pc:sldChg chg="delSp modSp new del mod">
        <pc:chgData name="Riaz Bhatti" userId="a379b8bf-736b-4c00-9451-3a85dd844047" providerId="ADAL" clId="{BB4D3638-F9A1-4405-B7F6-4245B1F1E341}" dt="2021-03-25T10:30:06.136" v="178" actId="2696"/>
        <pc:sldMkLst>
          <pc:docMk/>
          <pc:sldMk cId="1253270798" sldId="338"/>
        </pc:sldMkLst>
        <pc:spChg chg="del">
          <ac:chgData name="Riaz Bhatti" userId="a379b8bf-736b-4c00-9451-3a85dd844047" providerId="ADAL" clId="{BB4D3638-F9A1-4405-B7F6-4245B1F1E341}" dt="2021-03-25T10:24:45.889" v="161" actId="478"/>
          <ac:spMkLst>
            <pc:docMk/>
            <pc:sldMk cId="1253270798" sldId="338"/>
            <ac:spMk id="2" creationId="{357B9342-EB95-4CC8-9EA6-E9C9A3139AA9}"/>
          </ac:spMkLst>
        </pc:spChg>
        <pc:spChg chg="mod">
          <ac:chgData name="Riaz Bhatti" userId="a379b8bf-736b-4c00-9451-3a85dd844047" providerId="ADAL" clId="{BB4D3638-F9A1-4405-B7F6-4245B1F1E341}" dt="2021-03-25T10:24:43.633" v="160" actId="207"/>
          <ac:spMkLst>
            <pc:docMk/>
            <pc:sldMk cId="1253270798" sldId="338"/>
            <ac:spMk id="3" creationId="{3B5E06E0-E5EB-4694-933B-8822D7AC6327}"/>
          </ac:spMkLst>
        </pc:spChg>
      </pc:sldChg>
      <pc:sldChg chg="add">
        <pc:chgData name="Riaz Bhatti" userId="a379b8bf-736b-4c00-9451-3a85dd844047" providerId="ADAL" clId="{BB4D3638-F9A1-4405-B7F6-4245B1F1E341}" dt="2021-03-25T10:30:11.323" v="179"/>
        <pc:sldMkLst>
          <pc:docMk/>
          <pc:sldMk cId="2191188613" sldId="338"/>
        </pc:sldMkLst>
      </pc:sldChg>
      <pc:sldChg chg="modSp new mod">
        <pc:chgData name="Riaz Bhatti" userId="a379b8bf-736b-4c00-9451-3a85dd844047" providerId="ADAL" clId="{BB4D3638-F9A1-4405-B7F6-4245B1F1E341}" dt="2021-03-26T14:55:01.604" v="3617" actId="13926"/>
        <pc:sldMkLst>
          <pc:docMk/>
          <pc:sldMk cId="3692488538" sldId="339"/>
        </pc:sldMkLst>
        <pc:spChg chg="mod">
          <ac:chgData name="Riaz Bhatti" userId="a379b8bf-736b-4c00-9451-3a85dd844047" providerId="ADAL" clId="{BB4D3638-F9A1-4405-B7F6-4245B1F1E341}" dt="2021-03-25T10:30:43.039" v="184"/>
          <ac:spMkLst>
            <pc:docMk/>
            <pc:sldMk cId="3692488538" sldId="339"/>
            <ac:spMk id="2" creationId="{26CC766F-5819-435B-A365-9648FA667A9B}"/>
          </ac:spMkLst>
        </pc:spChg>
        <pc:spChg chg="mod">
          <ac:chgData name="Riaz Bhatti" userId="a379b8bf-736b-4c00-9451-3a85dd844047" providerId="ADAL" clId="{BB4D3638-F9A1-4405-B7F6-4245B1F1E341}" dt="2021-03-26T14:55:01.604" v="3617" actId="13926"/>
          <ac:spMkLst>
            <pc:docMk/>
            <pc:sldMk cId="3692488538" sldId="339"/>
            <ac:spMk id="3" creationId="{3403BD8E-810A-45BD-A0DE-C5B6517E7312}"/>
          </ac:spMkLst>
        </pc:spChg>
      </pc:sldChg>
      <pc:sldChg chg="modSp new del mod">
        <pc:chgData name="Riaz Bhatti" userId="a379b8bf-736b-4c00-9451-3a85dd844047" providerId="ADAL" clId="{BB4D3638-F9A1-4405-B7F6-4245B1F1E341}" dt="2021-03-25T10:37:39.826" v="218" actId="47"/>
        <pc:sldMkLst>
          <pc:docMk/>
          <pc:sldMk cId="1793586037" sldId="340"/>
        </pc:sldMkLst>
        <pc:spChg chg="mod">
          <ac:chgData name="Riaz Bhatti" userId="a379b8bf-736b-4c00-9451-3a85dd844047" providerId="ADAL" clId="{BB4D3638-F9A1-4405-B7F6-4245B1F1E341}" dt="2021-03-25T10:31:00.845" v="189"/>
          <ac:spMkLst>
            <pc:docMk/>
            <pc:sldMk cId="1793586037" sldId="340"/>
            <ac:spMk id="2" creationId="{CD141EF7-8862-4E8B-93B3-C03C73D315F9}"/>
          </ac:spMkLst>
        </pc:spChg>
        <pc:spChg chg="mod">
          <ac:chgData name="Riaz Bhatti" userId="a379b8bf-736b-4c00-9451-3a85dd844047" providerId="ADAL" clId="{BB4D3638-F9A1-4405-B7F6-4245B1F1E341}" dt="2021-03-25T10:30:59.949" v="188" actId="21"/>
          <ac:spMkLst>
            <pc:docMk/>
            <pc:sldMk cId="1793586037" sldId="340"/>
            <ac:spMk id="3" creationId="{81EAB529-7AB7-48D8-A199-FFC2AFE643B0}"/>
          </ac:spMkLst>
        </pc:spChg>
      </pc:sldChg>
      <pc:sldChg chg="addSp modSp new mod modClrScheme chgLayout">
        <pc:chgData name="Riaz Bhatti" userId="a379b8bf-736b-4c00-9451-3a85dd844047" providerId="ADAL" clId="{BB4D3638-F9A1-4405-B7F6-4245B1F1E341}" dt="2021-03-25T10:32:52.595" v="198" actId="26606"/>
        <pc:sldMkLst>
          <pc:docMk/>
          <pc:sldMk cId="2524053556" sldId="341"/>
        </pc:sldMkLst>
        <pc:spChg chg="mod">
          <ac:chgData name="Riaz Bhatti" userId="a379b8bf-736b-4c00-9451-3a85dd844047" providerId="ADAL" clId="{BB4D3638-F9A1-4405-B7F6-4245B1F1E341}" dt="2021-03-25T10:32:52.595" v="198" actId="26606"/>
          <ac:spMkLst>
            <pc:docMk/>
            <pc:sldMk cId="2524053556" sldId="341"/>
            <ac:spMk id="2" creationId="{E9E62346-B79D-4E16-92F5-B1C3E0F7E77E}"/>
          </ac:spMkLst>
        </pc:spChg>
        <pc:spChg chg="mod">
          <ac:chgData name="Riaz Bhatti" userId="a379b8bf-736b-4c00-9451-3a85dd844047" providerId="ADAL" clId="{BB4D3638-F9A1-4405-B7F6-4245B1F1E341}" dt="2021-03-25T10:32:52.595" v="198" actId="26606"/>
          <ac:spMkLst>
            <pc:docMk/>
            <pc:sldMk cId="2524053556" sldId="341"/>
            <ac:spMk id="3" creationId="{D38E66E7-8CE1-4995-B37E-3B87A248F7EF}"/>
          </ac:spMkLst>
        </pc:spChg>
        <pc:spChg chg="mod">
          <ac:chgData name="Riaz Bhatti" userId="a379b8bf-736b-4c00-9451-3a85dd844047" providerId="ADAL" clId="{BB4D3638-F9A1-4405-B7F6-4245B1F1E341}" dt="2021-03-25T10:32:52.595" v="198" actId="26606"/>
          <ac:spMkLst>
            <pc:docMk/>
            <pc:sldMk cId="2524053556" sldId="341"/>
            <ac:spMk id="4" creationId="{8C42712D-24AB-4C3E-BB90-669D329578C2}"/>
          </ac:spMkLst>
        </pc:spChg>
        <pc:spChg chg="mod">
          <ac:chgData name="Riaz Bhatti" userId="a379b8bf-736b-4c00-9451-3a85dd844047" providerId="ADAL" clId="{BB4D3638-F9A1-4405-B7F6-4245B1F1E341}" dt="2021-03-25T10:32:52.595" v="198" actId="26606"/>
          <ac:spMkLst>
            <pc:docMk/>
            <pc:sldMk cId="2524053556" sldId="341"/>
            <ac:spMk id="5" creationId="{4549205E-6562-44AB-9887-39894F3234ED}"/>
          </ac:spMkLst>
        </pc:spChg>
        <pc:picChg chg="add mod ord">
          <ac:chgData name="Riaz Bhatti" userId="a379b8bf-736b-4c00-9451-3a85dd844047" providerId="ADAL" clId="{BB4D3638-F9A1-4405-B7F6-4245B1F1E341}" dt="2021-03-25T10:32:52.595" v="198" actId="26606"/>
          <ac:picMkLst>
            <pc:docMk/>
            <pc:sldMk cId="2524053556" sldId="341"/>
            <ac:picMk id="2050" creationId="{DD308C0C-785A-4943-BCDE-3AC18ED1B997}"/>
          </ac:picMkLst>
        </pc:picChg>
      </pc:sldChg>
      <pc:sldChg chg="modSp new mod">
        <pc:chgData name="Riaz Bhatti" userId="a379b8bf-736b-4c00-9451-3a85dd844047" providerId="ADAL" clId="{BB4D3638-F9A1-4405-B7F6-4245B1F1E341}" dt="2021-03-25T10:35:57.903" v="217" actId="207"/>
        <pc:sldMkLst>
          <pc:docMk/>
          <pc:sldMk cId="3853486200" sldId="342"/>
        </pc:sldMkLst>
        <pc:spChg chg="mod">
          <ac:chgData name="Riaz Bhatti" userId="a379b8bf-736b-4c00-9451-3a85dd844047" providerId="ADAL" clId="{BB4D3638-F9A1-4405-B7F6-4245B1F1E341}" dt="2021-03-25T10:35:36.253" v="212" actId="255"/>
          <ac:spMkLst>
            <pc:docMk/>
            <pc:sldMk cId="3853486200" sldId="342"/>
            <ac:spMk id="2" creationId="{4132031C-DC6E-4825-A347-B3426B2D51F1}"/>
          </ac:spMkLst>
        </pc:spChg>
        <pc:spChg chg="mod">
          <ac:chgData name="Riaz Bhatti" userId="a379b8bf-736b-4c00-9451-3a85dd844047" providerId="ADAL" clId="{BB4D3638-F9A1-4405-B7F6-4245B1F1E341}" dt="2021-03-25T10:35:57.903" v="217" actId="207"/>
          <ac:spMkLst>
            <pc:docMk/>
            <pc:sldMk cId="3853486200" sldId="342"/>
            <ac:spMk id="3" creationId="{643D9162-4AAC-4906-BFC9-BB7532FB6C07}"/>
          </ac:spMkLst>
        </pc:spChg>
      </pc:sldChg>
      <pc:sldChg chg="addSp delSp modSp new mod chgLayout">
        <pc:chgData name="Riaz Bhatti" userId="a379b8bf-736b-4c00-9451-3a85dd844047" providerId="ADAL" clId="{BB4D3638-F9A1-4405-B7F6-4245B1F1E341}" dt="2021-03-25T10:48:46.831" v="331" actId="20577"/>
        <pc:sldMkLst>
          <pc:docMk/>
          <pc:sldMk cId="2950765465" sldId="343"/>
        </pc:sldMkLst>
        <pc:spChg chg="del mod">
          <ac:chgData name="Riaz Bhatti" userId="a379b8bf-736b-4c00-9451-3a85dd844047" providerId="ADAL" clId="{BB4D3638-F9A1-4405-B7F6-4245B1F1E341}" dt="2021-03-25T10:41:38.217" v="274" actId="478"/>
          <ac:spMkLst>
            <pc:docMk/>
            <pc:sldMk cId="2950765465" sldId="343"/>
            <ac:spMk id="2" creationId="{704B7104-035E-4D15-B675-0264AD1FD44F}"/>
          </ac:spMkLst>
        </pc:spChg>
        <pc:spChg chg="mod ord">
          <ac:chgData name="Riaz Bhatti" userId="a379b8bf-736b-4c00-9451-3a85dd844047" providerId="ADAL" clId="{BB4D3638-F9A1-4405-B7F6-4245B1F1E341}" dt="2021-03-25T10:48:43.441" v="324" actId="700"/>
          <ac:spMkLst>
            <pc:docMk/>
            <pc:sldMk cId="2950765465" sldId="343"/>
            <ac:spMk id="3" creationId="{98CFF5D2-8120-46BC-AAE9-59D1676BE6F9}"/>
          </ac:spMkLst>
        </pc:spChg>
        <pc:spChg chg="mod ord">
          <ac:chgData name="Riaz Bhatti" userId="a379b8bf-736b-4c00-9451-3a85dd844047" providerId="ADAL" clId="{BB4D3638-F9A1-4405-B7F6-4245B1F1E341}" dt="2021-03-25T10:48:43.441" v="324" actId="700"/>
          <ac:spMkLst>
            <pc:docMk/>
            <pc:sldMk cId="2950765465" sldId="343"/>
            <ac:spMk id="4" creationId="{8A6E95EC-F1EA-43E9-9FD3-16DA62CBCB94}"/>
          </ac:spMkLst>
        </pc:spChg>
        <pc:spChg chg="mod ord">
          <ac:chgData name="Riaz Bhatti" userId="a379b8bf-736b-4c00-9451-3a85dd844047" providerId="ADAL" clId="{BB4D3638-F9A1-4405-B7F6-4245B1F1E341}" dt="2021-03-25T10:48:43.441" v="324" actId="700"/>
          <ac:spMkLst>
            <pc:docMk/>
            <pc:sldMk cId="2950765465" sldId="343"/>
            <ac:spMk id="5" creationId="{66844E93-85FD-4CAA-9F0D-8F24E01B5A2D}"/>
          </ac:spMkLst>
        </pc:spChg>
        <pc:spChg chg="add mod ord">
          <ac:chgData name="Riaz Bhatti" userId="a379b8bf-736b-4c00-9451-3a85dd844047" providerId="ADAL" clId="{BB4D3638-F9A1-4405-B7F6-4245B1F1E341}" dt="2021-03-25T10:48:46.831" v="331" actId="20577"/>
          <ac:spMkLst>
            <pc:docMk/>
            <pc:sldMk cId="2950765465" sldId="343"/>
            <ac:spMk id="6" creationId="{59962A2F-01AB-4B09-BEBD-95412805A405}"/>
          </ac:spMkLst>
        </pc:spChg>
      </pc:sldChg>
      <pc:sldChg chg="modSp new mod">
        <pc:chgData name="Riaz Bhatti" userId="a379b8bf-736b-4c00-9451-3a85dd844047" providerId="ADAL" clId="{BB4D3638-F9A1-4405-B7F6-4245B1F1E341}" dt="2021-03-25T10:44:00.708" v="323" actId="207"/>
        <pc:sldMkLst>
          <pc:docMk/>
          <pc:sldMk cId="3196359961" sldId="344"/>
        </pc:sldMkLst>
        <pc:spChg chg="mod">
          <ac:chgData name="Riaz Bhatti" userId="a379b8bf-736b-4c00-9451-3a85dd844047" providerId="ADAL" clId="{BB4D3638-F9A1-4405-B7F6-4245B1F1E341}" dt="2021-03-25T10:42:31.952" v="319" actId="207"/>
          <ac:spMkLst>
            <pc:docMk/>
            <pc:sldMk cId="3196359961" sldId="344"/>
            <ac:spMk id="2" creationId="{9B3515AE-2125-45E3-9CE8-3034F7C09DA4}"/>
          </ac:spMkLst>
        </pc:spChg>
        <pc:spChg chg="mod">
          <ac:chgData name="Riaz Bhatti" userId="a379b8bf-736b-4c00-9451-3a85dd844047" providerId="ADAL" clId="{BB4D3638-F9A1-4405-B7F6-4245B1F1E341}" dt="2021-03-25T10:44:00.708" v="323" actId="207"/>
          <ac:spMkLst>
            <pc:docMk/>
            <pc:sldMk cId="3196359961" sldId="344"/>
            <ac:spMk id="3" creationId="{64BF48BD-6F71-42AE-ADD8-10020C3DEFDA}"/>
          </ac:spMkLst>
        </pc:spChg>
      </pc:sldChg>
      <pc:sldChg chg="delSp modSp new del mod">
        <pc:chgData name="Riaz Bhatti" userId="a379b8bf-736b-4c00-9451-3a85dd844047" providerId="ADAL" clId="{BB4D3638-F9A1-4405-B7F6-4245B1F1E341}" dt="2021-03-26T10:57:00.234" v="2013" actId="47"/>
        <pc:sldMkLst>
          <pc:docMk/>
          <pc:sldMk cId="681420425" sldId="345"/>
        </pc:sldMkLst>
        <pc:spChg chg="del">
          <ac:chgData name="Riaz Bhatti" userId="a379b8bf-736b-4c00-9451-3a85dd844047" providerId="ADAL" clId="{BB4D3638-F9A1-4405-B7F6-4245B1F1E341}" dt="2021-03-25T11:29:52.158" v="337" actId="478"/>
          <ac:spMkLst>
            <pc:docMk/>
            <pc:sldMk cId="681420425" sldId="345"/>
            <ac:spMk id="2" creationId="{5DE03138-5A9F-4BB9-84F4-9AAA6991C8E4}"/>
          </ac:spMkLst>
        </pc:spChg>
        <pc:spChg chg="mod">
          <ac:chgData name="Riaz Bhatti" userId="a379b8bf-736b-4c00-9451-3a85dd844047" providerId="ADAL" clId="{BB4D3638-F9A1-4405-B7F6-4245B1F1E341}" dt="2021-03-25T11:40:08.673" v="690" actId="13926"/>
          <ac:spMkLst>
            <pc:docMk/>
            <pc:sldMk cId="681420425" sldId="345"/>
            <ac:spMk id="3" creationId="{13BA9C94-E494-45D2-8738-B8E2409619AF}"/>
          </ac:spMkLst>
        </pc:spChg>
      </pc:sldChg>
      <pc:sldChg chg="delSp modSp new mod">
        <pc:chgData name="Riaz Bhatti" userId="a379b8bf-736b-4c00-9451-3a85dd844047" providerId="ADAL" clId="{BB4D3638-F9A1-4405-B7F6-4245B1F1E341}" dt="2021-03-26T11:38:39.859" v="2369" actId="13926"/>
        <pc:sldMkLst>
          <pc:docMk/>
          <pc:sldMk cId="1969659755" sldId="345"/>
        </pc:sldMkLst>
        <pc:spChg chg="del">
          <ac:chgData name="Riaz Bhatti" userId="a379b8bf-736b-4c00-9451-3a85dd844047" providerId="ADAL" clId="{BB4D3638-F9A1-4405-B7F6-4245B1F1E341}" dt="2021-03-26T11:25:15.647" v="2034" actId="478"/>
          <ac:spMkLst>
            <pc:docMk/>
            <pc:sldMk cId="1969659755" sldId="345"/>
            <ac:spMk id="2" creationId="{0C0FAE83-B0C3-474F-8BA8-2880971F1389}"/>
          </ac:spMkLst>
        </pc:spChg>
        <pc:spChg chg="mod">
          <ac:chgData name="Riaz Bhatti" userId="a379b8bf-736b-4c00-9451-3a85dd844047" providerId="ADAL" clId="{BB4D3638-F9A1-4405-B7F6-4245B1F1E341}" dt="2021-03-26T11:38:39.859" v="2369" actId="13926"/>
          <ac:spMkLst>
            <pc:docMk/>
            <pc:sldMk cId="1969659755" sldId="345"/>
            <ac:spMk id="3" creationId="{7A2B81D8-6572-4783-B0C8-3108149D1843}"/>
          </ac:spMkLst>
        </pc:spChg>
      </pc:sldChg>
      <pc:sldChg chg="modSp new del mod">
        <pc:chgData name="Riaz Bhatti" userId="a379b8bf-736b-4c00-9451-3a85dd844047" providerId="ADAL" clId="{BB4D3638-F9A1-4405-B7F6-4245B1F1E341}" dt="2021-03-26T10:57:58.825" v="2021" actId="47"/>
        <pc:sldMkLst>
          <pc:docMk/>
          <pc:sldMk cId="1154722637" sldId="346"/>
        </pc:sldMkLst>
        <pc:spChg chg="mod">
          <ac:chgData name="Riaz Bhatti" userId="a379b8bf-736b-4c00-9451-3a85dd844047" providerId="ADAL" clId="{BB4D3638-F9A1-4405-B7F6-4245B1F1E341}" dt="2021-03-25T14:19:41.638" v="1345" actId="114"/>
          <ac:spMkLst>
            <pc:docMk/>
            <pc:sldMk cId="1154722637" sldId="346"/>
            <ac:spMk id="3" creationId="{6B9ADD07-1D18-43A0-8575-DD81E5842FE2}"/>
          </ac:spMkLst>
        </pc:spChg>
      </pc:sldChg>
      <pc:sldChg chg="modSp new mod">
        <pc:chgData name="Riaz Bhatti" userId="a379b8bf-736b-4c00-9451-3a85dd844047" providerId="ADAL" clId="{BB4D3638-F9A1-4405-B7F6-4245B1F1E341}" dt="2021-03-26T14:25:48.781" v="3135" actId="20577"/>
        <pc:sldMkLst>
          <pc:docMk/>
          <pc:sldMk cId="2319251600" sldId="346"/>
        </pc:sldMkLst>
        <pc:spChg chg="mod">
          <ac:chgData name="Riaz Bhatti" userId="a379b8bf-736b-4c00-9451-3a85dd844047" providerId="ADAL" clId="{BB4D3638-F9A1-4405-B7F6-4245B1F1E341}" dt="2021-03-26T14:18:01.018" v="2870" actId="20577"/>
          <ac:spMkLst>
            <pc:docMk/>
            <pc:sldMk cId="2319251600" sldId="346"/>
            <ac:spMk id="2" creationId="{3E1723F2-2737-4C2B-9131-13916D2DE4CF}"/>
          </ac:spMkLst>
        </pc:spChg>
        <pc:spChg chg="mod">
          <ac:chgData name="Riaz Bhatti" userId="a379b8bf-736b-4c00-9451-3a85dd844047" providerId="ADAL" clId="{BB4D3638-F9A1-4405-B7F6-4245B1F1E341}" dt="2021-03-26T14:25:48.781" v="3135" actId="20577"/>
          <ac:spMkLst>
            <pc:docMk/>
            <pc:sldMk cId="2319251600" sldId="346"/>
            <ac:spMk id="3" creationId="{BB74FE84-01C3-49AF-9A50-F7216025BF6B}"/>
          </ac:spMkLst>
        </pc:spChg>
      </pc:sldChg>
      <pc:sldChg chg="delSp modSp new mod">
        <pc:chgData name="Riaz Bhatti" userId="a379b8bf-736b-4c00-9451-3a85dd844047" providerId="ADAL" clId="{BB4D3638-F9A1-4405-B7F6-4245B1F1E341}" dt="2021-03-26T14:40:35.374" v="3427" actId="13926"/>
        <pc:sldMkLst>
          <pc:docMk/>
          <pc:sldMk cId="2997088101" sldId="347"/>
        </pc:sldMkLst>
        <pc:spChg chg="del">
          <ac:chgData name="Riaz Bhatti" userId="a379b8bf-736b-4c00-9451-3a85dd844047" providerId="ADAL" clId="{BB4D3638-F9A1-4405-B7F6-4245B1F1E341}" dt="2021-03-26T14:37:49.946" v="3345" actId="478"/>
          <ac:spMkLst>
            <pc:docMk/>
            <pc:sldMk cId="2997088101" sldId="347"/>
            <ac:spMk id="2" creationId="{01A39639-0861-4D04-940B-A774FCDC78A6}"/>
          </ac:spMkLst>
        </pc:spChg>
        <pc:spChg chg="mod">
          <ac:chgData name="Riaz Bhatti" userId="a379b8bf-736b-4c00-9451-3a85dd844047" providerId="ADAL" clId="{BB4D3638-F9A1-4405-B7F6-4245B1F1E341}" dt="2021-03-26T14:40:35.374" v="3427" actId="13926"/>
          <ac:spMkLst>
            <pc:docMk/>
            <pc:sldMk cId="2997088101" sldId="347"/>
            <ac:spMk id="3" creationId="{73C038BC-063D-4EE4-A231-009220B1A4D9}"/>
          </ac:spMkLst>
        </pc:spChg>
      </pc:sldChg>
      <pc:sldChg chg="delSp modSp new del mod">
        <pc:chgData name="Riaz Bhatti" userId="a379b8bf-736b-4c00-9451-3a85dd844047" providerId="ADAL" clId="{BB4D3638-F9A1-4405-B7F6-4245B1F1E341}" dt="2021-03-26T10:58:05.080" v="2022" actId="47"/>
        <pc:sldMkLst>
          <pc:docMk/>
          <pc:sldMk cId="4119528229" sldId="347"/>
        </pc:sldMkLst>
        <pc:spChg chg="del">
          <ac:chgData name="Riaz Bhatti" userId="a379b8bf-736b-4c00-9451-3a85dd844047" providerId="ADAL" clId="{BB4D3638-F9A1-4405-B7F6-4245B1F1E341}" dt="2021-03-25T14:24:21.413" v="1421" actId="478"/>
          <ac:spMkLst>
            <pc:docMk/>
            <pc:sldMk cId="4119528229" sldId="347"/>
            <ac:spMk id="2" creationId="{8FD9E72B-A4B3-4561-86B8-FC0FBCBC1254}"/>
          </ac:spMkLst>
        </pc:spChg>
        <pc:spChg chg="mod">
          <ac:chgData name="Riaz Bhatti" userId="a379b8bf-736b-4c00-9451-3a85dd844047" providerId="ADAL" clId="{BB4D3638-F9A1-4405-B7F6-4245B1F1E341}" dt="2021-03-25T14:28:29.446" v="1627" actId="20577"/>
          <ac:spMkLst>
            <pc:docMk/>
            <pc:sldMk cId="4119528229" sldId="347"/>
            <ac:spMk id="3" creationId="{DF3AB8B3-DCCD-47B0-B0A7-15964D3168C4}"/>
          </ac:spMkLst>
        </pc:spChg>
      </pc:sldChg>
      <pc:sldChg chg="modSp new del mod">
        <pc:chgData name="Riaz Bhatti" userId="a379b8bf-736b-4c00-9451-3a85dd844047" providerId="ADAL" clId="{BB4D3638-F9A1-4405-B7F6-4245B1F1E341}" dt="2021-03-26T10:58:13.332" v="2024" actId="47"/>
        <pc:sldMkLst>
          <pc:docMk/>
          <pc:sldMk cId="899615015" sldId="348"/>
        </pc:sldMkLst>
        <pc:spChg chg="mod">
          <ac:chgData name="Riaz Bhatti" userId="a379b8bf-736b-4c00-9451-3a85dd844047" providerId="ADAL" clId="{BB4D3638-F9A1-4405-B7F6-4245B1F1E341}" dt="2021-03-25T14:39:06.356" v="1803" actId="20577"/>
          <ac:spMkLst>
            <pc:docMk/>
            <pc:sldMk cId="899615015" sldId="348"/>
            <ac:spMk id="3" creationId="{27F06DDF-49CB-4CD9-AACD-DC2D0850B1C7}"/>
          </ac:spMkLst>
        </pc:spChg>
      </pc:sldChg>
      <pc:sldChg chg="delSp modSp new mod">
        <pc:chgData name="Riaz Bhatti" userId="a379b8bf-736b-4c00-9451-3a85dd844047" providerId="ADAL" clId="{BB4D3638-F9A1-4405-B7F6-4245B1F1E341}" dt="2021-03-26T14:49:05.042" v="3614" actId="20577"/>
        <pc:sldMkLst>
          <pc:docMk/>
          <pc:sldMk cId="3376502070" sldId="348"/>
        </pc:sldMkLst>
        <pc:spChg chg="del">
          <ac:chgData name="Riaz Bhatti" userId="a379b8bf-736b-4c00-9451-3a85dd844047" providerId="ADAL" clId="{BB4D3638-F9A1-4405-B7F6-4245B1F1E341}" dt="2021-03-26T14:43:16.815" v="3429" actId="478"/>
          <ac:spMkLst>
            <pc:docMk/>
            <pc:sldMk cId="3376502070" sldId="348"/>
            <ac:spMk id="2" creationId="{D6D110E0-CC6D-40D6-AB60-F719225D3BB3}"/>
          </ac:spMkLst>
        </pc:spChg>
        <pc:spChg chg="mod">
          <ac:chgData name="Riaz Bhatti" userId="a379b8bf-736b-4c00-9451-3a85dd844047" providerId="ADAL" clId="{BB4D3638-F9A1-4405-B7F6-4245B1F1E341}" dt="2021-03-26T14:49:05.042" v="3614" actId="20577"/>
          <ac:spMkLst>
            <pc:docMk/>
            <pc:sldMk cId="3376502070" sldId="348"/>
            <ac:spMk id="3" creationId="{A8C89985-0B52-47B5-ACD4-43DF1E827465}"/>
          </ac:spMkLst>
        </pc:spChg>
      </pc:sldChg>
      <pc:sldChg chg="modSp new del mod">
        <pc:chgData name="Riaz Bhatti" userId="a379b8bf-736b-4c00-9451-3a85dd844047" providerId="ADAL" clId="{BB4D3638-F9A1-4405-B7F6-4245B1F1E341}" dt="2021-03-26T10:58:21.730" v="2026" actId="47"/>
        <pc:sldMkLst>
          <pc:docMk/>
          <pc:sldMk cId="130532199" sldId="349"/>
        </pc:sldMkLst>
        <pc:spChg chg="mod">
          <ac:chgData name="Riaz Bhatti" userId="a379b8bf-736b-4c00-9451-3a85dd844047" providerId="ADAL" clId="{BB4D3638-F9A1-4405-B7F6-4245B1F1E341}" dt="2021-03-25T15:05:41" v="2000" actId="20577"/>
          <ac:spMkLst>
            <pc:docMk/>
            <pc:sldMk cId="130532199" sldId="349"/>
            <ac:spMk id="3" creationId="{8EE8EDB3-DEE4-409A-AEFF-A0058DEC7A37}"/>
          </ac:spMkLst>
        </pc:spChg>
      </pc:sldChg>
      <pc:sldChg chg="delSp modSp new mod">
        <pc:chgData name="Riaz Bhatti" userId="a379b8bf-736b-4c00-9451-3a85dd844047" providerId="ADAL" clId="{BB4D3638-F9A1-4405-B7F6-4245B1F1E341}" dt="2021-03-26T14:56:30.484" v="3727"/>
        <pc:sldMkLst>
          <pc:docMk/>
          <pc:sldMk cId="625747546" sldId="349"/>
        </pc:sldMkLst>
        <pc:spChg chg="del">
          <ac:chgData name="Riaz Bhatti" userId="a379b8bf-736b-4c00-9451-3a85dd844047" providerId="ADAL" clId="{BB4D3638-F9A1-4405-B7F6-4245B1F1E341}" dt="2021-03-26T14:55:25.082" v="3619" actId="478"/>
          <ac:spMkLst>
            <pc:docMk/>
            <pc:sldMk cId="625747546" sldId="349"/>
            <ac:spMk id="2" creationId="{EF600AA6-9079-4CFA-9C0B-E1307114ECA2}"/>
          </ac:spMkLst>
        </pc:spChg>
        <pc:spChg chg="mod">
          <ac:chgData name="Riaz Bhatti" userId="a379b8bf-736b-4c00-9451-3a85dd844047" providerId="ADAL" clId="{BB4D3638-F9A1-4405-B7F6-4245B1F1E341}" dt="2021-03-26T14:56:30.484" v="3727"/>
          <ac:spMkLst>
            <pc:docMk/>
            <pc:sldMk cId="625747546" sldId="349"/>
            <ac:spMk id="3" creationId="{33FB7D55-75C9-46D9-9AFF-B588252E06C7}"/>
          </ac:spMkLst>
        </pc:spChg>
      </pc:sldChg>
      <pc:sldChg chg="delSp modSp new mod">
        <pc:chgData name="Riaz Bhatti" userId="a379b8bf-736b-4c00-9451-3a85dd844047" providerId="ADAL" clId="{BB4D3638-F9A1-4405-B7F6-4245B1F1E341}" dt="2021-03-26T15:30:26.017" v="3916" actId="20577"/>
        <pc:sldMkLst>
          <pc:docMk/>
          <pc:sldMk cId="4210251884" sldId="350"/>
        </pc:sldMkLst>
        <pc:spChg chg="del">
          <ac:chgData name="Riaz Bhatti" userId="a379b8bf-736b-4c00-9451-3a85dd844047" providerId="ADAL" clId="{BB4D3638-F9A1-4405-B7F6-4245B1F1E341}" dt="2021-03-26T15:28:49.794" v="3729" actId="478"/>
          <ac:spMkLst>
            <pc:docMk/>
            <pc:sldMk cId="4210251884" sldId="350"/>
            <ac:spMk id="2" creationId="{4682DAF4-757A-48B8-A285-E12A6767DA9E}"/>
          </ac:spMkLst>
        </pc:spChg>
        <pc:spChg chg="mod">
          <ac:chgData name="Riaz Bhatti" userId="a379b8bf-736b-4c00-9451-3a85dd844047" providerId="ADAL" clId="{BB4D3638-F9A1-4405-B7F6-4245B1F1E341}" dt="2021-03-26T15:30:26.017" v="3916" actId="20577"/>
          <ac:spMkLst>
            <pc:docMk/>
            <pc:sldMk cId="4210251884" sldId="350"/>
            <ac:spMk id="3" creationId="{044D72D6-EBFC-41BB-8F4B-59DA9572A781}"/>
          </ac:spMkLst>
        </pc:spChg>
      </pc:sldChg>
      <pc:sldChg chg="delSp modSp new mod">
        <pc:chgData name="Riaz Bhatti" userId="a379b8bf-736b-4c00-9451-3a85dd844047" providerId="ADAL" clId="{BB4D3638-F9A1-4405-B7F6-4245B1F1E341}" dt="2021-03-26T15:33:05.925" v="4031" actId="20577"/>
        <pc:sldMkLst>
          <pc:docMk/>
          <pc:sldMk cId="2476436069" sldId="351"/>
        </pc:sldMkLst>
        <pc:spChg chg="del">
          <ac:chgData name="Riaz Bhatti" userId="a379b8bf-736b-4c00-9451-3a85dd844047" providerId="ADAL" clId="{BB4D3638-F9A1-4405-B7F6-4245B1F1E341}" dt="2021-03-26T15:30:49.942" v="3918" actId="478"/>
          <ac:spMkLst>
            <pc:docMk/>
            <pc:sldMk cId="2476436069" sldId="351"/>
            <ac:spMk id="2" creationId="{1422943B-8459-4C09-9F3E-D3BE366BFBF4}"/>
          </ac:spMkLst>
        </pc:spChg>
        <pc:spChg chg="mod">
          <ac:chgData name="Riaz Bhatti" userId="a379b8bf-736b-4c00-9451-3a85dd844047" providerId="ADAL" clId="{BB4D3638-F9A1-4405-B7F6-4245B1F1E341}" dt="2021-03-26T15:33:05.925" v="4031" actId="20577"/>
          <ac:spMkLst>
            <pc:docMk/>
            <pc:sldMk cId="2476436069" sldId="351"/>
            <ac:spMk id="3" creationId="{34F819EF-2179-4FE7-9B28-84932794EAEF}"/>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26/03/2021</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26/03/2021</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26/03/2021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26/03/2021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26/03/2021</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26/03/2021</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26/03/2021</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26/03/2021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26/03/2021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26/03/2021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26/03/2021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26/03/2021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s://www.accountingtools.com/articles/collusion.html"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www.economicsonline.co.uk/Business_economics/Barriers_to_entry.html" TargetMode="External"/><Relationship Id="rId2" Type="http://schemas.openxmlformats.org/officeDocument/2006/relationships/hyperlink" Target="https://www.economicsonline.co.uk/Behavioural_economics/Introduction-to-behavioural-economics.html"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hyperlink" Target="https://economictimes.indiatimes.com/definition/human-development-index"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s://www.economicsonline.co.uk/Business_economics/Natural_monopolies.html" TargetMode="Externa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hyperlink" Target="https://www.investopedia.com/terms/l/law-of-supply-demand.asp" TargetMode="External"/><Relationship Id="rId2" Type="http://schemas.openxmlformats.org/officeDocument/2006/relationships/hyperlink" Target="https://www.investopedia.com/terms/p/pricefixing.asp" TargetMode="Externa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6.tiff"/><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7.tiff"/><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hyperlink" Target="https://www.investopedia.com/ask/answers/032415/whats-difference-between-monopoly-and-monopsony.asp" TargetMode="External"/><Relationship Id="rId2" Type="http://schemas.openxmlformats.org/officeDocument/2006/relationships/hyperlink" Target="https://www.investopedia.com/terms/m/monopoly.asp" TargetMode="Externa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r>
              <a:rPr lang="en-GB" dirty="0"/>
              <a:t>LCBB5003</a:t>
            </a:r>
            <a:endParaRPr lang="en-GB" altLang="en-US" b="1" dirty="0">
              <a:solidFill>
                <a:schemeClr val="accent2"/>
              </a:solidFill>
            </a:endParaRPr>
          </a:p>
        </p:txBody>
      </p:sp>
      <p:sp>
        <p:nvSpPr>
          <p:cNvPr id="6147" name="Subtitle 4"/>
          <p:cNvSpPr>
            <a:spLocks noGrp="1"/>
          </p:cNvSpPr>
          <p:nvPr>
            <p:ph type="subTitle" idx="1"/>
          </p:nvPr>
        </p:nvSpPr>
        <p:spPr>
          <a:xfrm>
            <a:off x="571472" y="1928803"/>
            <a:ext cx="7786742" cy="3357586"/>
          </a:xfrm>
        </p:spPr>
        <p:txBody>
          <a:bodyPr/>
          <a:lstStyle/>
          <a:p>
            <a:pPr eaLnBrk="1" hangingPunct="1"/>
            <a:r>
              <a:rPr lang="en-GB" altLang="en-US" sz="3600" b="1" dirty="0">
                <a:solidFill>
                  <a:schemeClr val="accent2"/>
                </a:solidFill>
              </a:rPr>
              <a:t>Management Economics</a:t>
            </a:r>
          </a:p>
          <a:p>
            <a:pPr eaLnBrk="1" hangingPunct="1"/>
            <a:r>
              <a:rPr lang="en-GB" altLang="en-US" dirty="0">
                <a:solidFill>
                  <a:schemeClr val="accent2"/>
                </a:solidFill>
              </a:rPr>
              <a:t>Week - 6</a:t>
            </a:r>
          </a:p>
          <a:p>
            <a:pPr eaLnBrk="1" hangingPunct="1"/>
            <a:endParaRPr lang="en-GB" altLang="en-US" dirty="0">
              <a:solidFill>
                <a:schemeClr val="accent2"/>
              </a:solidFill>
            </a:endParaRPr>
          </a:p>
          <a:p>
            <a:r>
              <a:rPr lang="en-GB" sz="3600" b="1" dirty="0">
                <a:solidFill>
                  <a:schemeClr val="accent2"/>
                </a:solidFill>
              </a:rPr>
              <a:t>An assessment of the impact on the economy &amp; evaluation of the main market structures </a:t>
            </a:r>
          </a:p>
          <a:p>
            <a:endParaRPr lang="en-GB" sz="3600" b="1" dirty="0">
              <a:solidFill>
                <a:schemeClr val="accent2"/>
              </a:solidFill>
            </a:endParaRPr>
          </a:p>
          <a:p>
            <a:pPr eaLnBrk="1" hangingPunct="1"/>
            <a:endParaRPr lang="en-GB" altLang="en-US" sz="3600" b="1" dirty="0">
              <a:solidFill>
                <a:schemeClr val="accent2"/>
              </a:solidFill>
            </a:endParaRPr>
          </a:p>
          <a:p>
            <a:pPr eaLnBrk="1" hangingPunct="1"/>
            <a:endParaRPr lang="en-GB" altLang="en-US" sz="4800" b="1" dirty="0">
              <a:solidFill>
                <a:schemeClr val="accent2"/>
              </a:solidFill>
            </a:endParaRP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5" name="Rectangle 2">
            <a:extLst>
              <a:ext uri="{FF2B5EF4-FFF2-40B4-BE49-F238E27FC236}">
                <a16:creationId xmlns:a16="http://schemas.microsoft.com/office/drawing/2014/main" id="{1946CC3D-F8FF-654E-85A9-B103BB339668}"/>
              </a:ext>
            </a:extLst>
          </p:cNvPr>
          <p:cNvSpPr>
            <a:spLocks noGrp="1" noChangeArrowheads="1"/>
          </p:cNvSpPr>
          <p:nvPr>
            <p:ph type="title"/>
          </p:nvPr>
        </p:nvSpPr>
        <p:spPr>
          <a:xfrm>
            <a:off x="457200" y="274638"/>
            <a:ext cx="8229600" cy="634082"/>
          </a:xfrm>
        </p:spPr>
        <p:txBody>
          <a:bodyPr/>
          <a:lstStyle/>
          <a:p>
            <a:pPr eaLnBrk="1" hangingPunct="1"/>
            <a:r>
              <a:rPr lang="en-US" altLang="en-US" dirty="0">
                <a:ea typeface="ヒラギノ角ゴ Pro W3" panose="020B0300000000000000" pitchFamily="34" charset="-128"/>
              </a:rPr>
              <a:t>Learning Objectives</a:t>
            </a:r>
          </a:p>
        </p:txBody>
      </p:sp>
      <p:sp>
        <p:nvSpPr>
          <p:cNvPr id="6146" name="Rectangle 3">
            <a:extLst>
              <a:ext uri="{FF2B5EF4-FFF2-40B4-BE49-F238E27FC236}">
                <a16:creationId xmlns:a16="http://schemas.microsoft.com/office/drawing/2014/main" id="{09F7E34B-CFCF-E242-833D-8FBE324097EF}"/>
              </a:ext>
            </a:extLst>
          </p:cNvPr>
          <p:cNvSpPr>
            <a:spLocks noGrp="1" noChangeArrowheads="1"/>
          </p:cNvSpPr>
          <p:nvPr>
            <p:ph idx="1"/>
          </p:nvPr>
        </p:nvSpPr>
        <p:spPr>
          <a:xfrm>
            <a:off x="490364" y="1196752"/>
            <a:ext cx="8229600" cy="3917032"/>
          </a:xfrm>
        </p:spPr>
        <p:txBody>
          <a:bodyPr/>
          <a:lstStyle/>
          <a:p>
            <a:pPr eaLnBrk="1" hangingPunct="1"/>
            <a:r>
              <a:rPr lang="en-GB" sz="2800" dirty="0"/>
              <a:t>An assessment of the impact on the economy, and the economics of developing policy on sustainability, enterprise, social responsibility, and global trends in management decision-making. </a:t>
            </a:r>
          </a:p>
          <a:p>
            <a:pPr eaLnBrk="1" hangingPunct="1"/>
            <a:r>
              <a:rPr lang="en-US" altLang="en-US" sz="2800" dirty="0">
                <a:ea typeface="ヒラギノ角ゴ Pro W3" panose="020B0300000000000000" pitchFamily="34" charset="-128"/>
              </a:rPr>
              <a:t>Define the economy</a:t>
            </a:r>
          </a:p>
          <a:p>
            <a:pPr eaLnBrk="1" hangingPunct="1"/>
            <a:r>
              <a:rPr lang="en-US" altLang="en-US" sz="2800" dirty="0">
                <a:ea typeface="ヒラギノ角ゴ Pro W3" panose="020B0300000000000000" pitchFamily="34" charset="-128"/>
              </a:rPr>
              <a:t>Explain the factors affecting to develop the economic policies of an economy</a:t>
            </a:r>
          </a:p>
          <a:p>
            <a:pPr eaLnBrk="1" hangingPunct="1"/>
            <a:r>
              <a:rPr lang="en-US" altLang="en-US" sz="2800" dirty="0">
                <a:ea typeface="ヒラギノ角ゴ Pro W3" panose="020B0300000000000000" pitchFamily="34" charset="-128"/>
              </a:rPr>
              <a:t>Explain different types of market structures </a:t>
            </a:r>
          </a:p>
          <a:p>
            <a:pPr eaLnBrk="1" hangingPunct="1"/>
            <a:endParaRPr lang="en-US" altLang="en-US" sz="2800" dirty="0">
              <a:ea typeface="ヒラギノ角ゴ Pro W3" panose="020B0300000000000000" pitchFamily="34" charset="-128"/>
            </a:endParaRPr>
          </a:p>
        </p:txBody>
      </p:sp>
    </p:spTree>
    <p:extLst>
      <p:ext uri="{BB962C8B-B14F-4D97-AF65-F5344CB8AC3E}">
        <p14:creationId xmlns:p14="http://schemas.microsoft.com/office/powerpoint/2010/main" val="21415305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ECBC3-FC18-2142-B173-BA21A354FF88}"/>
              </a:ext>
            </a:extLst>
          </p:cNvPr>
          <p:cNvSpPr>
            <a:spLocks noGrp="1"/>
          </p:cNvSpPr>
          <p:nvPr>
            <p:ph type="title"/>
          </p:nvPr>
        </p:nvSpPr>
        <p:spPr/>
        <p:txBody>
          <a:bodyPr/>
          <a:lstStyle/>
          <a:p>
            <a:r>
              <a:rPr lang="en-GB" sz="3400" b="1" dirty="0"/>
              <a:t>What is sustainable development?</a:t>
            </a:r>
            <a:br>
              <a:rPr lang="en-GB" sz="3400" b="1" dirty="0"/>
            </a:br>
            <a:endParaRPr lang="en-US" sz="3400" dirty="0"/>
          </a:p>
        </p:txBody>
      </p:sp>
      <p:sp>
        <p:nvSpPr>
          <p:cNvPr id="3" name="Content Placeholder 2">
            <a:extLst>
              <a:ext uri="{FF2B5EF4-FFF2-40B4-BE49-F238E27FC236}">
                <a16:creationId xmlns:a16="http://schemas.microsoft.com/office/drawing/2014/main" id="{D23BB300-7EFC-B741-9BD4-88409CC190DF}"/>
              </a:ext>
            </a:extLst>
          </p:cNvPr>
          <p:cNvSpPr>
            <a:spLocks noGrp="1"/>
          </p:cNvSpPr>
          <p:nvPr>
            <p:ph idx="1"/>
          </p:nvPr>
        </p:nvSpPr>
        <p:spPr/>
        <p:txBody>
          <a:bodyPr/>
          <a:lstStyle/>
          <a:p>
            <a:r>
              <a:rPr lang="en-GB" sz="2400" dirty="0"/>
              <a:t>According to the World Bank, sustainable development is about people - better lives now and a healthy planet for future generations</a:t>
            </a:r>
          </a:p>
          <a:p>
            <a:pPr marL="0" indent="0">
              <a:buNone/>
            </a:pPr>
            <a:endParaRPr lang="en-US" sz="2400" dirty="0"/>
          </a:p>
        </p:txBody>
      </p:sp>
      <p:sp>
        <p:nvSpPr>
          <p:cNvPr id="4" name="Date Placeholder 3">
            <a:extLst>
              <a:ext uri="{FF2B5EF4-FFF2-40B4-BE49-F238E27FC236}">
                <a16:creationId xmlns:a16="http://schemas.microsoft.com/office/drawing/2014/main" id="{C17556C2-ED98-A74E-8EDF-BB9E0BB9865B}"/>
              </a:ext>
            </a:extLst>
          </p:cNvPr>
          <p:cNvSpPr>
            <a:spLocks noGrp="1"/>
          </p:cNvSpPr>
          <p:nvPr>
            <p:ph type="dt" sz="half" idx="10"/>
          </p:nvPr>
        </p:nvSpPr>
        <p:spPr/>
        <p:txBody>
          <a:bodyPr/>
          <a:lstStyle/>
          <a:p>
            <a:pPr>
              <a:defRPr/>
            </a:pPr>
            <a:fld id="{2303D31F-598B-47EE-BA37-93F097A3D676}" type="datetime1">
              <a:rPr lang="en-GB" altLang="en-US" smtClean="0"/>
              <a:pPr>
                <a:defRPr/>
              </a:pPr>
              <a:t>26/03/2021</a:t>
            </a:fld>
            <a:endParaRPr lang="en-GB" altLang="en-US"/>
          </a:p>
        </p:txBody>
      </p:sp>
      <p:sp>
        <p:nvSpPr>
          <p:cNvPr id="5" name="Slide Number Placeholder 4">
            <a:extLst>
              <a:ext uri="{FF2B5EF4-FFF2-40B4-BE49-F238E27FC236}">
                <a16:creationId xmlns:a16="http://schemas.microsoft.com/office/drawing/2014/main" id="{B8F24A3E-A2F9-864C-8BF8-8B9AFDF5BD24}"/>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spTree>
    <p:extLst>
      <p:ext uri="{BB962C8B-B14F-4D97-AF65-F5344CB8AC3E}">
        <p14:creationId xmlns:p14="http://schemas.microsoft.com/office/powerpoint/2010/main" val="11803932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B5B737-627E-B54D-827F-11C8BD3BBB36}"/>
              </a:ext>
            </a:extLst>
          </p:cNvPr>
          <p:cNvSpPr>
            <a:spLocks noGrp="1"/>
          </p:cNvSpPr>
          <p:nvPr>
            <p:ph type="title"/>
          </p:nvPr>
        </p:nvSpPr>
        <p:spPr/>
        <p:txBody>
          <a:bodyPr/>
          <a:lstStyle/>
          <a:p>
            <a:r>
              <a:rPr lang="en-GB" sz="2800" b="1" dirty="0"/>
              <a:t>Factors Responsible for the Realization of Social Responsibility | Business Management</a:t>
            </a:r>
            <a:br>
              <a:rPr lang="en-GB" sz="2800" b="1" dirty="0"/>
            </a:br>
            <a:endParaRPr lang="en-US" sz="2800" dirty="0"/>
          </a:p>
        </p:txBody>
      </p:sp>
      <p:sp>
        <p:nvSpPr>
          <p:cNvPr id="3" name="Content Placeholder 2">
            <a:extLst>
              <a:ext uri="{FF2B5EF4-FFF2-40B4-BE49-F238E27FC236}">
                <a16:creationId xmlns:a16="http://schemas.microsoft.com/office/drawing/2014/main" id="{C66EAB12-1AA8-FB49-8C1A-BC264EF45C8C}"/>
              </a:ext>
            </a:extLst>
          </p:cNvPr>
          <p:cNvSpPr>
            <a:spLocks noGrp="1"/>
          </p:cNvSpPr>
          <p:nvPr>
            <p:ph idx="1"/>
          </p:nvPr>
        </p:nvSpPr>
        <p:spPr/>
        <p:txBody>
          <a:bodyPr/>
          <a:lstStyle/>
          <a:p>
            <a:pPr marL="0" indent="0">
              <a:buNone/>
            </a:pPr>
            <a:r>
              <a:rPr lang="en-GB" dirty="0"/>
              <a:t>Factors responsible for the realization of social responsibility are: </a:t>
            </a:r>
          </a:p>
          <a:p>
            <a:pPr marL="514350" indent="-514350">
              <a:buAutoNum type="arabicPeriod"/>
            </a:pPr>
            <a:r>
              <a:rPr lang="en-GB" dirty="0"/>
              <a:t>Market forces </a:t>
            </a:r>
          </a:p>
          <a:p>
            <a:pPr marL="514350" indent="-514350">
              <a:buAutoNum type="arabicPeriod"/>
            </a:pPr>
            <a:r>
              <a:rPr lang="en-GB" dirty="0"/>
              <a:t>Government intervention </a:t>
            </a:r>
          </a:p>
          <a:p>
            <a:pPr marL="514350" indent="-514350">
              <a:buAutoNum type="arabicPeriod"/>
            </a:pPr>
            <a:r>
              <a:rPr lang="en-GB" dirty="0"/>
              <a:t>Emergence of professional managers </a:t>
            </a:r>
          </a:p>
          <a:p>
            <a:pPr marL="514350" indent="-514350">
              <a:buAutoNum type="arabicPeriod"/>
            </a:pPr>
            <a:r>
              <a:rPr lang="en-GB" dirty="0"/>
              <a:t>Growth of trade unions and </a:t>
            </a:r>
          </a:p>
          <a:p>
            <a:pPr marL="514350" indent="-514350">
              <a:buAutoNum type="arabicPeriod"/>
            </a:pPr>
            <a:r>
              <a:rPr lang="en-GB" dirty="0"/>
              <a:t>Public scrutiny</a:t>
            </a:r>
            <a:endParaRPr lang="en-US" dirty="0"/>
          </a:p>
        </p:txBody>
      </p:sp>
      <p:sp>
        <p:nvSpPr>
          <p:cNvPr id="4" name="Date Placeholder 3">
            <a:extLst>
              <a:ext uri="{FF2B5EF4-FFF2-40B4-BE49-F238E27FC236}">
                <a16:creationId xmlns:a16="http://schemas.microsoft.com/office/drawing/2014/main" id="{6826D709-4DB9-204B-8655-9A00356409B6}"/>
              </a:ext>
            </a:extLst>
          </p:cNvPr>
          <p:cNvSpPr>
            <a:spLocks noGrp="1"/>
          </p:cNvSpPr>
          <p:nvPr>
            <p:ph type="dt" sz="half" idx="10"/>
          </p:nvPr>
        </p:nvSpPr>
        <p:spPr/>
        <p:txBody>
          <a:bodyPr/>
          <a:lstStyle/>
          <a:p>
            <a:pPr>
              <a:defRPr/>
            </a:pPr>
            <a:fld id="{2303D31F-598B-47EE-BA37-93F097A3D676}" type="datetime1">
              <a:rPr lang="en-GB" altLang="en-US" smtClean="0"/>
              <a:pPr>
                <a:defRPr/>
              </a:pPr>
              <a:t>26/03/2021</a:t>
            </a:fld>
            <a:endParaRPr lang="en-GB" altLang="en-US"/>
          </a:p>
        </p:txBody>
      </p:sp>
      <p:sp>
        <p:nvSpPr>
          <p:cNvPr id="5" name="Slide Number Placeholder 4">
            <a:extLst>
              <a:ext uri="{FF2B5EF4-FFF2-40B4-BE49-F238E27FC236}">
                <a16:creationId xmlns:a16="http://schemas.microsoft.com/office/drawing/2014/main" id="{62FD2C45-7550-4849-91A3-8D4BADB0D7D5}"/>
              </a:ext>
            </a:extLst>
          </p:cNvPr>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spTree>
    <p:extLst>
      <p:ext uri="{BB962C8B-B14F-4D97-AF65-F5344CB8AC3E}">
        <p14:creationId xmlns:p14="http://schemas.microsoft.com/office/powerpoint/2010/main" val="20126107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12F7E8-B01D-004D-B203-257D0E351244}"/>
              </a:ext>
            </a:extLst>
          </p:cNvPr>
          <p:cNvSpPr>
            <a:spLocks noGrp="1"/>
          </p:cNvSpPr>
          <p:nvPr>
            <p:ph type="title"/>
          </p:nvPr>
        </p:nvSpPr>
        <p:spPr/>
        <p:txBody>
          <a:bodyPr/>
          <a:lstStyle/>
          <a:p>
            <a:r>
              <a:rPr lang="en-GB" b="1" dirty="0"/>
              <a:t>1. Market Forces:</a:t>
            </a:r>
            <a:br>
              <a:rPr lang="en-GB" b="1" dirty="0"/>
            </a:br>
            <a:endParaRPr lang="en-US" dirty="0"/>
          </a:p>
        </p:txBody>
      </p:sp>
      <p:sp>
        <p:nvSpPr>
          <p:cNvPr id="3" name="Content Placeholder 2">
            <a:extLst>
              <a:ext uri="{FF2B5EF4-FFF2-40B4-BE49-F238E27FC236}">
                <a16:creationId xmlns:a16="http://schemas.microsoft.com/office/drawing/2014/main" id="{EFACD8AC-92EC-A94A-A4E2-7910ACACC5B7}"/>
              </a:ext>
            </a:extLst>
          </p:cNvPr>
          <p:cNvSpPr>
            <a:spLocks noGrp="1"/>
          </p:cNvSpPr>
          <p:nvPr>
            <p:ph idx="1"/>
          </p:nvPr>
        </p:nvSpPr>
        <p:spPr/>
        <p:txBody>
          <a:bodyPr/>
          <a:lstStyle/>
          <a:p>
            <a:r>
              <a:rPr lang="en-GB" dirty="0"/>
              <a:t>Market forces play an important role in making a businessman responsible to social obligations. In a cut throat competition, a consumer has a wide choice for selecting the goods. Those producers who produce quality goods and sell them at cheap rates will find favourable response from consumers.</a:t>
            </a:r>
          </a:p>
          <a:p>
            <a:endParaRPr lang="en-US" dirty="0"/>
          </a:p>
        </p:txBody>
      </p:sp>
      <p:sp>
        <p:nvSpPr>
          <p:cNvPr id="4" name="Date Placeholder 3">
            <a:extLst>
              <a:ext uri="{FF2B5EF4-FFF2-40B4-BE49-F238E27FC236}">
                <a16:creationId xmlns:a16="http://schemas.microsoft.com/office/drawing/2014/main" id="{EB9DADFC-A757-9A4D-8997-37D06A2C47AB}"/>
              </a:ext>
            </a:extLst>
          </p:cNvPr>
          <p:cNvSpPr>
            <a:spLocks noGrp="1"/>
          </p:cNvSpPr>
          <p:nvPr>
            <p:ph type="dt" sz="half" idx="10"/>
          </p:nvPr>
        </p:nvSpPr>
        <p:spPr/>
        <p:txBody>
          <a:bodyPr/>
          <a:lstStyle/>
          <a:p>
            <a:pPr>
              <a:defRPr/>
            </a:pPr>
            <a:fld id="{2303D31F-598B-47EE-BA37-93F097A3D676}" type="datetime1">
              <a:rPr lang="en-GB" altLang="en-US" smtClean="0"/>
              <a:pPr>
                <a:defRPr/>
              </a:pPr>
              <a:t>26/03/2021</a:t>
            </a:fld>
            <a:endParaRPr lang="en-GB" altLang="en-US"/>
          </a:p>
        </p:txBody>
      </p:sp>
      <p:sp>
        <p:nvSpPr>
          <p:cNvPr id="5" name="Slide Number Placeholder 4">
            <a:extLst>
              <a:ext uri="{FF2B5EF4-FFF2-40B4-BE49-F238E27FC236}">
                <a16:creationId xmlns:a16="http://schemas.microsoft.com/office/drawing/2014/main" id="{1B5F3D77-2943-8742-9BE5-6CD268DC3B44}"/>
              </a:ext>
            </a:extLst>
          </p:cNvPr>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Tree>
    <p:extLst>
      <p:ext uri="{BB962C8B-B14F-4D97-AF65-F5344CB8AC3E}">
        <p14:creationId xmlns:p14="http://schemas.microsoft.com/office/powerpoint/2010/main" val="11325711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A2B81D8-6572-4783-B0C8-3108149D1843}"/>
              </a:ext>
            </a:extLst>
          </p:cNvPr>
          <p:cNvSpPr>
            <a:spLocks noGrp="1"/>
          </p:cNvSpPr>
          <p:nvPr>
            <p:ph idx="1"/>
          </p:nvPr>
        </p:nvSpPr>
        <p:spPr>
          <a:xfrm>
            <a:off x="457200" y="136525"/>
            <a:ext cx="8229600" cy="5380708"/>
          </a:xfrm>
        </p:spPr>
        <p:txBody>
          <a:bodyPr/>
          <a:lstStyle/>
          <a:p>
            <a:pPr marL="0" indent="0">
              <a:buNone/>
            </a:pPr>
            <a:r>
              <a:rPr lang="en-GB" dirty="0"/>
              <a:t>You are looking to buy a cereal </a:t>
            </a:r>
            <a:r>
              <a:rPr lang="en-GB" b="1" dirty="0"/>
              <a:t>‘Crunchy Nuts’ </a:t>
            </a:r>
            <a:r>
              <a:rPr lang="en-GB" u="sng" dirty="0">
                <a:highlight>
                  <a:srgbClr val="00FF00"/>
                </a:highlight>
              </a:rPr>
              <a:t>only</a:t>
            </a:r>
            <a:r>
              <a:rPr lang="en-GB" b="1" u="sng" dirty="0"/>
              <a:t>, </a:t>
            </a:r>
            <a:r>
              <a:rPr lang="en-GB" b="1" u="sng" dirty="0" err="1"/>
              <a:t>Kelloggs</a:t>
            </a:r>
            <a:r>
              <a:rPr lang="en-GB" b="1" u="sng" dirty="0"/>
              <a:t> </a:t>
            </a:r>
          </a:p>
          <a:p>
            <a:pPr marL="0" indent="0">
              <a:buNone/>
            </a:pPr>
            <a:r>
              <a:rPr lang="en-GB" b="1" u="sng" dirty="0"/>
              <a:t>Living in a London</a:t>
            </a:r>
          </a:p>
          <a:p>
            <a:pPr marL="0" indent="0">
              <a:buNone/>
            </a:pPr>
            <a:r>
              <a:rPr lang="en-GB" b="1" dirty="0"/>
              <a:t>1 mile away from a Tesco		£1.40 ….. Club card … 2500 points .. £15</a:t>
            </a:r>
          </a:p>
          <a:p>
            <a:pPr marL="0" indent="0">
              <a:buNone/>
            </a:pPr>
            <a:r>
              <a:rPr lang="en-GB" b="1" dirty="0"/>
              <a:t>3,700 points … </a:t>
            </a:r>
          </a:p>
          <a:p>
            <a:pPr marL="0" indent="0">
              <a:buNone/>
            </a:pPr>
            <a:r>
              <a:rPr lang="en-GB" b="1" dirty="0"/>
              <a:t>1 mile away from Sainsburys	£1.43</a:t>
            </a:r>
          </a:p>
          <a:p>
            <a:pPr marL="0" indent="0">
              <a:buNone/>
            </a:pPr>
            <a:r>
              <a:rPr lang="en-GB" b="1" dirty="0"/>
              <a:t>1 mile away from </a:t>
            </a:r>
            <a:r>
              <a:rPr lang="en-GB" b="1" dirty="0" err="1"/>
              <a:t>Morrisons</a:t>
            </a:r>
            <a:r>
              <a:rPr lang="en-GB" b="1" dirty="0"/>
              <a:t>		£1.44</a:t>
            </a:r>
          </a:p>
          <a:p>
            <a:pPr marL="0" indent="0">
              <a:buNone/>
            </a:pPr>
            <a:r>
              <a:rPr lang="en-GB" b="1" dirty="0"/>
              <a:t>1 mile away from LIDL 			</a:t>
            </a:r>
            <a:r>
              <a:rPr lang="en-GB" b="1" dirty="0">
                <a:highlight>
                  <a:srgbClr val="00FF00"/>
                </a:highlight>
              </a:rPr>
              <a:t>£1.38</a:t>
            </a:r>
          </a:p>
          <a:p>
            <a:pPr marL="0" indent="0">
              <a:buNone/>
            </a:pPr>
            <a:endParaRPr lang="en-GB" b="1" dirty="0"/>
          </a:p>
        </p:txBody>
      </p:sp>
      <p:sp>
        <p:nvSpPr>
          <p:cNvPr id="4" name="Date Placeholder 3">
            <a:extLst>
              <a:ext uri="{FF2B5EF4-FFF2-40B4-BE49-F238E27FC236}">
                <a16:creationId xmlns:a16="http://schemas.microsoft.com/office/drawing/2014/main" id="{73EB6FE4-1387-4E06-BD7C-1BFC630943C0}"/>
              </a:ext>
            </a:extLst>
          </p:cNvPr>
          <p:cNvSpPr>
            <a:spLocks noGrp="1"/>
          </p:cNvSpPr>
          <p:nvPr>
            <p:ph type="dt" sz="half" idx="10"/>
          </p:nvPr>
        </p:nvSpPr>
        <p:spPr/>
        <p:txBody>
          <a:bodyPr/>
          <a:lstStyle/>
          <a:p>
            <a:pPr>
              <a:defRPr/>
            </a:pPr>
            <a:fld id="{2303D31F-598B-47EE-BA37-93F097A3D676}" type="datetime1">
              <a:rPr lang="en-GB" altLang="en-US" smtClean="0"/>
              <a:pPr>
                <a:defRPr/>
              </a:pPr>
              <a:t>26/03/2021</a:t>
            </a:fld>
            <a:endParaRPr lang="en-GB" altLang="en-US"/>
          </a:p>
        </p:txBody>
      </p:sp>
      <p:sp>
        <p:nvSpPr>
          <p:cNvPr id="5" name="Slide Number Placeholder 4">
            <a:extLst>
              <a:ext uri="{FF2B5EF4-FFF2-40B4-BE49-F238E27FC236}">
                <a16:creationId xmlns:a16="http://schemas.microsoft.com/office/drawing/2014/main" id="{B44D982E-E9D2-4C88-AD7A-078988350702}"/>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Tree>
    <p:extLst>
      <p:ext uri="{BB962C8B-B14F-4D97-AF65-F5344CB8AC3E}">
        <p14:creationId xmlns:p14="http://schemas.microsoft.com/office/powerpoint/2010/main" val="19696597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814C8E-0339-0848-8281-78DF155E422C}"/>
              </a:ext>
            </a:extLst>
          </p:cNvPr>
          <p:cNvSpPr>
            <a:spLocks noGrp="1"/>
          </p:cNvSpPr>
          <p:nvPr>
            <p:ph type="title"/>
          </p:nvPr>
        </p:nvSpPr>
        <p:spPr/>
        <p:txBody>
          <a:bodyPr/>
          <a:lstStyle/>
          <a:p>
            <a:r>
              <a:rPr lang="en-GB" b="1" dirty="0"/>
              <a:t>2. Government Intervention</a:t>
            </a:r>
            <a:br>
              <a:rPr lang="en-GB" b="1" dirty="0"/>
            </a:br>
            <a:endParaRPr lang="en-US" dirty="0"/>
          </a:p>
        </p:txBody>
      </p:sp>
      <p:sp>
        <p:nvSpPr>
          <p:cNvPr id="3" name="Content Placeholder 2">
            <a:extLst>
              <a:ext uri="{FF2B5EF4-FFF2-40B4-BE49-F238E27FC236}">
                <a16:creationId xmlns:a16="http://schemas.microsoft.com/office/drawing/2014/main" id="{D0416D86-25BA-5343-9E73-2C2BF2234D6B}"/>
              </a:ext>
            </a:extLst>
          </p:cNvPr>
          <p:cNvSpPr>
            <a:spLocks noGrp="1"/>
          </p:cNvSpPr>
          <p:nvPr>
            <p:ph idx="1"/>
          </p:nvPr>
        </p:nvSpPr>
        <p:spPr/>
        <p:txBody>
          <a:bodyPr/>
          <a:lstStyle/>
          <a:p>
            <a:r>
              <a:rPr lang="en-GB" dirty="0"/>
              <a:t>State plays an important role in making a businessman responsive to society. A number of legislations are enacted to make it obligatory for the businessman to obey them. Government fixes and revises wages and other amenities a business should pay to its employees.</a:t>
            </a:r>
          </a:p>
          <a:p>
            <a:endParaRPr lang="en-US" dirty="0"/>
          </a:p>
        </p:txBody>
      </p:sp>
      <p:sp>
        <p:nvSpPr>
          <p:cNvPr id="4" name="Date Placeholder 3">
            <a:extLst>
              <a:ext uri="{FF2B5EF4-FFF2-40B4-BE49-F238E27FC236}">
                <a16:creationId xmlns:a16="http://schemas.microsoft.com/office/drawing/2014/main" id="{8DDE2A42-F656-6D49-9F4D-2F9A81E963A6}"/>
              </a:ext>
            </a:extLst>
          </p:cNvPr>
          <p:cNvSpPr>
            <a:spLocks noGrp="1"/>
          </p:cNvSpPr>
          <p:nvPr>
            <p:ph type="dt" sz="half" idx="10"/>
          </p:nvPr>
        </p:nvSpPr>
        <p:spPr/>
        <p:txBody>
          <a:bodyPr/>
          <a:lstStyle/>
          <a:p>
            <a:pPr>
              <a:defRPr/>
            </a:pPr>
            <a:fld id="{2303D31F-598B-47EE-BA37-93F097A3D676}" type="datetime1">
              <a:rPr lang="en-GB" altLang="en-US" smtClean="0"/>
              <a:pPr>
                <a:defRPr/>
              </a:pPr>
              <a:t>26/03/2021</a:t>
            </a:fld>
            <a:endParaRPr lang="en-GB" altLang="en-US"/>
          </a:p>
        </p:txBody>
      </p:sp>
      <p:sp>
        <p:nvSpPr>
          <p:cNvPr id="5" name="Slide Number Placeholder 4">
            <a:extLst>
              <a:ext uri="{FF2B5EF4-FFF2-40B4-BE49-F238E27FC236}">
                <a16:creationId xmlns:a16="http://schemas.microsoft.com/office/drawing/2014/main" id="{A592C72F-1B5B-A243-BBBB-DEB4727ABD69}"/>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spTree>
    <p:extLst>
      <p:ext uri="{BB962C8B-B14F-4D97-AF65-F5344CB8AC3E}">
        <p14:creationId xmlns:p14="http://schemas.microsoft.com/office/powerpoint/2010/main" val="33792122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4CEEAC-9249-E44C-BDC5-AFB38D4A82CB}"/>
              </a:ext>
            </a:extLst>
          </p:cNvPr>
          <p:cNvSpPr>
            <a:spLocks noGrp="1"/>
          </p:cNvSpPr>
          <p:nvPr>
            <p:ph type="title"/>
          </p:nvPr>
        </p:nvSpPr>
        <p:spPr/>
        <p:txBody>
          <a:bodyPr/>
          <a:lstStyle/>
          <a:p>
            <a:r>
              <a:rPr lang="en-GB" sz="3000" b="1" dirty="0"/>
              <a:t>3. Emergence of Professional Managers</a:t>
            </a:r>
            <a:br>
              <a:rPr lang="en-GB" sz="3000" b="1" dirty="0"/>
            </a:br>
            <a:endParaRPr lang="en-US" sz="3000" dirty="0"/>
          </a:p>
        </p:txBody>
      </p:sp>
      <p:sp>
        <p:nvSpPr>
          <p:cNvPr id="3" name="Content Placeholder 2">
            <a:extLst>
              <a:ext uri="{FF2B5EF4-FFF2-40B4-BE49-F238E27FC236}">
                <a16:creationId xmlns:a16="http://schemas.microsoft.com/office/drawing/2014/main" id="{B657FA8F-95E2-DB44-9EFA-D825ED9FE88F}"/>
              </a:ext>
            </a:extLst>
          </p:cNvPr>
          <p:cNvSpPr>
            <a:spLocks noGrp="1"/>
          </p:cNvSpPr>
          <p:nvPr>
            <p:ph idx="1"/>
          </p:nvPr>
        </p:nvSpPr>
        <p:spPr/>
        <p:txBody>
          <a:bodyPr/>
          <a:lstStyle/>
          <a:p>
            <a:r>
              <a:rPr lang="en-GB" sz="2600" dirty="0"/>
              <a:t>The system of owner-manager is giving way to professional people. There is a divorce between ownership and management. The job of management is assigned to professional manager. These managers themselves being employees have a different approach towards management. They understand the difficulties faced by employees and try to tackle them in a compassionate way.</a:t>
            </a:r>
          </a:p>
          <a:p>
            <a:endParaRPr lang="en-US" sz="2600" dirty="0"/>
          </a:p>
        </p:txBody>
      </p:sp>
      <p:sp>
        <p:nvSpPr>
          <p:cNvPr id="4" name="Date Placeholder 3">
            <a:extLst>
              <a:ext uri="{FF2B5EF4-FFF2-40B4-BE49-F238E27FC236}">
                <a16:creationId xmlns:a16="http://schemas.microsoft.com/office/drawing/2014/main" id="{A2496F4E-C651-1643-9564-B760B87DE352}"/>
              </a:ext>
            </a:extLst>
          </p:cNvPr>
          <p:cNvSpPr>
            <a:spLocks noGrp="1"/>
          </p:cNvSpPr>
          <p:nvPr>
            <p:ph type="dt" sz="half" idx="10"/>
          </p:nvPr>
        </p:nvSpPr>
        <p:spPr/>
        <p:txBody>
          <a:bodyPr/>
          <a:lstStyle/>
          <a:p>
            <a:pPr>
              <a:defRPr/>
            </a:pPr>
            <a:fld id="{2303D31F-598B-47EE-BA37-93F097A3D676}" type="datetime1">
              <a:rPr lang="en-GB" altLang="en-US" smtClean="0"/>
              <a:pPr>
                <a:defRPr/>
              </a:pPr>
              <a:t>26/03/2021</a:t>
            </a:fld>
            <a:endParaRPr lang="en-GB" altLang="en-US"/>
          </a:p>
        </p:txBody>
      </p:sp>
      <p:sp>
        <p:nvSpPr>
          <p:cNvPr id="5" name="Slide Number Placeholder 4">
            <a:extLst>
              <a:ext uri="{FF2B5EF4-FFF2-40B4-BE49-F238E27FC236}">
                <a16:creationId xmlns:a16="http://schemas.microsoft.com/office/drawing/2014/main" id="{151929C1-719C-4945-A00E-7E25C6B766FB}"/>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Tree>
    <p:extLst>
      <p:ext uri="{BB962C8B-B14F-4D97-AF65-F5344CB8AC3E}">
        <p14:creationId xmlns:p14="http://schemas.microsoft.com/office/powerpoint/2010/main" val="23103527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4B34EC-DBAD-414F-9CB8-D38B77E6A468}"/>
              </a:ext>
            </a:extLst>
          </p:cNvPr>
          <p:cNvSpPr>
            <a:spLocks noGrp="1"/>
          </p:cNvSpPr>
          <p:nvPr>
            <p:ph type="title"/>
          </p:nvPr>
        </p:nvSpPr>
        <p:spPr/>
        <p:txBody>
          <a:bodyPr/>
          <a:lstStyle/>
          <a:p>
            <a:r>
              <a:rPr lang="en-GB" b="1" dirty="0"/>
              <a:t>4. Growth of Trade Unions</a:t>
            </a:r>
            <a:br>
              <a:rPr lang="en-GB" b="1" dirty="0"/>
            </a:br>
            <a:endParaRPr lang="en-US" dirty="0"/>
          </a:p>
        </p:txBody>
      </p:sp>
      <p:sp>
        <p:nvSpPr>
          <p:cNvPr id="3" name="Content Placeholder 2">
            <a:extLst>
              <a:ext uri="{FF2B5EF4-FFF2-40B4-BE49-F238E27FC236}">
                <a16:creationId xmlns:a16="http://schemas.microsoft.com/office/drawing/2014/main" id="{822209A6-BAB9-684C-B322-8A61F8040801}"/>
              </a:ext>
            </a:extLst>
          </p:cNvPr>
          <p:cNvSpPr>
            <a:spLocks noGrp="1"/>
          </p:cNvSpPr>
          <p:nvPr>
            <p:ph idx="1"/>
          </p:nvPr>
        </p:nvSpPr>
        <p:spPr/>
        <p:txBody>
          <a:bodyPr/>
          <a:lstStyle/>
          <a:p>
            <a:pPr marL="0" indent="0">
              <a:buNone/>
            </a:pPr>
            <a:r>
              <a:rPr lang="en-GB" dirty="0"/>
              <a:t>The workers have always been weak in bargaining with management the employees have been dictating terms on wage rates and working conditions. The development of trade unions among workers has greatly changed the situation. Their strength has grown with their unity.</a:t>
            </a:r>
          </a:p>
          <a:p>
            <a:endParaRPr lang="en-US" dirty="0"/>
          </a:p>
        </p:txBody>
      </p:sp>
      <p:sp>
        <p:nvSpPr>
          <p:cNvPr id="4" name="Date Placeholder 3">
            <a:extLst>
              <a:ext uri="{FF2B5EF4-FFF2-40B4-BE49-F238E27FC236}">
                <a16:creationId xmlns:a16="http://schemas.microsoft.com/office/drawing/2014/main" id="{8632D195-693A-6044-93C2-4EC0A55AE97A}"/>
              </a:ext>
            </a:extLst>
          </p:cNvPr>
          <p:cNvSpPr>
            <a:spLocks noGrp="1"/>
          </p:cNvSpPr>
          <p:nvPr>
            <p:ph type="dt" sz="half" idx="10"/>
          </p:nvPr>
        </p:nvSpPr>
        <p:spPr/>
        <p:txBody>
          <a:bodyPr/>
          <a:lstStyle/>
          <a:p>
            <a:pPr>
              <a:defRPr/>
            </a:pPr>
            <a:fld id="{2303D31F-598B-47EE-BA37-93F097A3D676}" type="datetime1">
              <a:rPr lang="en-GB" altLang="en-US" smtClean="0"/>
              <a:pPr>
                <a:defRPr/>
              </a:pPr>
              <a:t>26/03/2021</a:t>
            </a:fld>
            <a:endParaRPr lang="en-GB" altLang="en-US"/>
          </a:p>
        </p:txBody>
      </p:sp>
      <p:sp>
        <p:nvSpPr>
          <p:cNvPr id="5" name="Slide Number Placeholder 4">
            <a:extLst>
              <a:ext uri="{FF2B5EF4-FFF2-40B4-BE49-F238E27FC236}">
                <a16:creationId xmlns:a16="http://schemas.microsoft.com/office/drawing/2014/main" id="{A22B5757-8B04-6F4D-B100-12B7423D4E0C}"/>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Tree>
    <p:extLst>
      <p:ext uri="{BB962C8B-B14F-4D97-AF65-F5344CB8AC3E}">
        <p14:creationId xmlns:p14="http://schemas.microsoft.com/office/powerpoint/2010/main" val="13708001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DB6C48-E681-8049-A3E6-6EC069CAFE63}"/>
              </a:ext>
            </a:extLst>
          </p:cNvPr>
          <p:cNvSpPr>
            <a:spLocks noGrp="1"/>
          </p:cNvSpPr>
          <p:nvPr>
            <p:ph type="title"/>
          </p:nvPr>
        </p:nvSpPr>
        <p:spPr/>
        <p:txBody>
          <a:bodyPr/>
          <a:lstStyle/>
          <a:p>
            <a:r>
              <a:rPr lang="en-GB" b="1" dirty="0"/>
              <a:t>5. Public Scrutiny</a:t>
            </a:r>
            <a:br>
              <a:rPr lang="en-GB" b="1" dirty="0"/>
            </a:br>
            <a:endParaRPr lang="en-US" dirty="0"/>
          </a:p>
        </p:txBody>
      </p:sp>
      <p:sp>
        <p:nvSpPr>
          <p:cNvPr id="3" name="Content Placeholder 2">
            <a:extLst>
              <a:ext uri="{FF2B5EF4-FFF2-40B4-BE49-F238E27FC236}">
                <a16:creationId xmlns:a16="http://schemas.microsoft.com/office/drawing/2014/main" id="{A92056CF-48DC-5A4F-9024-595047A7729A}"/>
              </a:ext>
            </a:extLst>
          </p:cNvPr>
          <p:cNvSpPr>
            <a:spLocks noGrp="1"/>
          </p:cNvSpPr>
          <p:nvPr>
            <p:ph idx="1"/>
          </p:nvPr>
        </p:nvSpPr>
        <p:spPr/>
        <p:txBody>
          <a:bodyPr/>
          <a:lstStyle/>
          <a:p>
            <a:r>
              <a:rPr lang="en-GB" dirty="0"/>
              <a:t>The working of business houses is open to public scrutiny these days. People may not be interested in the working of a small number of proprietary and partnership concerns but they do feel concerned about the performance of joint stock companies.</a:t>
            </a:r>
            <a:endParaRPr lang="en-US" dirty="0"/>
          </a:p>
        </p:txBody>
      </p:sp>
      <p:sp>
        <p:nvSpPr>
          <p:cNvPr id="4" name="Date Placeholder 3">
            <a:extLst>
              <a:ext uri="{FF2B5EF4-FFF2-40B4-BE49-F238E27FC236}">
                <a16:creationId xmlns:a16="http://schemas.microsoft.com/office/drawing/2014/main" id="{B29686DC-921C-4F44-83A8-104306803330}"/>
              </a:ext>
            </a:extLst>
          </p:cNvPr>
          <p:cNvSpPr>
            <a:spLocks noGrp="1"/>
          </p:cNvSpPr>
          <p:nvPr>
            <p:ph type="dt" sz="half" idx="10"/>
          </p:nvPr>
        </p:nvSpPr>
        <p:spPr/>
        <p:txBody>
          <a:bodyPr/>
          <a:lstStyle/>
          <a:p>
            <a:pPr>
              <a:defRPr/>
            </a:pPr>
            <a:fld id="{2303D31F-598B-47EE-BA37-93F097A3D676}" type="datetime1">
              <a:rPr lang="en-GB" altLang="en-US" smtClean="0"/>
              <a:pPr>
                <a:defRPr/>
              </a:pPr>
              <a:t>26/03/2021</a:t>
            </a:fld>
            <a:endParaRPr lang="en-GB" altLang="en-US"/>
          </a:p>
        </p:txBody>
      </p:sp>
      <p:sp>
        <p:nvSpPr>
          <p:cNvPr id="5" name="Slide Number Placeholder 4">
            <a:extLst>
              <a:ext uri="{FF2B5EF4-FFF2-40B4-BE49-F238E27FC236}">
                <a16:creationId xmlns:a16="http://schemas.microsoft.com/office/drawing/2014/main" id="{12EDB909-E3AB-FD42-8F87-4AB7A46DD68E}"/>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Tree>
    <p:extLst>
      <p:ext uri="{BB962C8B-B14F-4D97-AF65-F5344CB8AC3E}">
        <p14:creationId xmlns:p14="http://schemas.microsoft.com/office/powerpoint/2010/main" val="1353125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22A9B9-0EB6-2B4D-B3D7-352EB1F7F37C}"/>
              </a:ext>
            </a:extLst>
          </p:cNvPr>
          <p:cNvSpPr>
            <a:spLocks noGrp="1"/>
          </p:cNvSpPr>
          <p:nvPr>
            <p:ph type="title"/>
          </p:nvPr>
        </p:nvSpPr>
        <p:spPr/>
        <p:txBody>
          <a:bodyPr/>
          <a:lstStyle/>
          <a:p>
            <a:r>
              <a:rPr lang="en-GB" dirty="0"/>
              <a:t>What is a global economy?</a:t>
            </a:r>
            <a:br>
              <a:rPr lang="en-GB" dirty="0"/>
            </a:br>
            <a:endParaRPr lang="en-US" dirty="0"/>
          </a:p>
        </p:txBody>
      </p:sp>
      <p:sp>
        <p:nvSpPr>
          <p:cNvPr id="3" name="Content Placeholder 2">
            <a:extLst>
              <a:ext uri="{FF2B5EF4-FFF2-40B4-BE49-F238E27FC236}">
                <a16:creationId xmlns:a16="http://schemas.microsoft.com/office/drawing/2014/main" id="{A983985F-D9DD-CE4D-A7EB-4836BCDE533D}"/>
              </a:ext>
            </a:extLst>
          </p:cNvPr>
          <p:cNvSpPr>
            <a:spLocks noGrp="1"/>
          </p:cNvSpPr>
          <p:nvPr>
            <p:ph idx="1"/>
          </p:nvPr>
        </p:nvSpPr>
        <p:spPr/>
        <p:txBody>
          <a:bodyPr/>
          <a:lstStyle/>
          <a:p>
            <a:r>
              <a:rPr lang="en-GB" dirty="0"/>
              <a:t>The global economy refers to the </a:t>
            </a:r>
            <a:r>
              <a:rPr lang="en-GB" dirty="0">
                <a:highlight>
                  <a:srgbClr val="00FF00"/>
                </a:highlight>
              </a:rPr>
              <a:t>interconnected worldwide economic activities </a:t>
            </a:r>
            <a:r>
              <a:rPr lang="en-GB" dirty="0"/>
              <a:t>that take place between multiple countries. These economic activities can have </a:t>
            </a:r>
            <a:r>
              <a:rPr lang="en-GB" dirty="0">
                <a:highlight>
                  <a:srgbClr val="00FF00"/>
                </a:highlight>
              </a:rPr>
              <a:t>either a positive or negative impact on the countries involved</a:t>
            </a:r>
            <a:r>
              <a:rPr lang="en-GB" dirty="0"/>
              <a:t>.</a:t>
            </a:r>
          </a:p>
          <a:p>
            <a:r>
              <a:rPr lang="en-GB" dirty="0"/>
              <a:t>55% exports were manufacturing alone in the China. </a:t>
            </a:r>
          </a:p>
          <a:p>
            <a:endParaRPr lang="en-US" dirty="0"/>
          </a:p>
        </p:txBody>
      </p:sp>
      <p:sp>
        <p:nvSpPr>
          <p:cNvPr id="4" name="Date Placeholder 3">
            <a:extLst>
              <a:ext uri="{FF2B5EF4-FFF2-40B4-BE49-F238E27FC236}">
                <a16:creationId xmlns:a16="http://schemas.microsoft.com/office/drawing/2014/main" id="{07590E39-D474-9749-9264-9784B0B1C294}"/>
              </a:ext>
            </a:extLst>
          </p:cNvPr>
          <p:cNvSpPr>
            <a:spLocks noGrp="1"/>
          </p:cNvSpPr>
          <p:nvPr>
            <p:ph type="dt" sz="half" idx="10"/>
          </p:nvPr>
        </p:nvSpPr>
        <p:spPr/>
        <p:txBody>
          <a:bodyPr/>
          <a:lstStyle/>
          <a:p>
            <a:pPr>
              <a:defRPr/>
            </a:pPr>
            <a:fld id="{2303D31F-598B-47EE-BA37-93F097A3D676}" type="datetime1">
              <a:rPr lang="en-GB" altLang="en-US" smtClean="0"/>
              <a:pPr>
                <a:defRPr/>
              </a:pPr>
              <a:t>26/03/2021</a:t>
            </a:fld>
            <a:endParaRPr lang="en-GB" altLang="en-US"/>
          </a:p>
        </p:txBody>
      </p:sp>
      <p:sp>
        <p:nvSpPr>
          <p:cNvPr id="5" name="Slide Number Placeholder 4">
            <a:extLst>
              <a:ext uri="{FF2B5EF4-FFF2-40B4-BE49-F238E27FC236}">
                <a16:creationId xmlns:a16="http://schemas.microsoft.com/office/drawing/2014/main" id="{3ED27119-35BE-F646-8DB3-6B50D542B08C}"/>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Tree>
    <p:extLst>
      <p:ext uri="{BB962C8B-B14F-4D97-AF65-F5344CB8AC3E}">
        <p14:creationId xmlns:p14="http://schemas.microsoft.com/office/powerpoint/2010/main" val="19290906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EE9A97-B5E5-EF4A-BA76-48EA35F7A162}"/>
              </a:ext>
            </a:extLst>
          </p:cNvPr>
          <p:cNvSpPr>
            <a:spLocks noGrp="1"/>
          </p:cNvSpPr>
          <p:nvPr>
            <p:ph type="title"/>
          </p:nvPr>
        </p:nvSpPr>
        <p:spPr/>
        <p:txBody>
          <a:bodyPr/>
          <a:lstStyle/>
          <a:p>
            <a:r>
              <a:rPr lang="en-GB" dirty="0"/>
              <a:t>What is a global economy?</a:t>
            </a:r>
            <a:br>
              <a:rPr lang="en-GB" dirty="0"/>
            </a:br>
            <a:endParaRPr lang="en-US" dirty="0"/>
          </a:p>
        </p:txBody>
      </p:sp>
      <p:sp>
        <p:nvSpPr>
          <p:cNvPr id="3" name="Content Placeholder 2">
            <a:extLst>
              <a:ext uri="{FF2B5EF4-FFF2-40B4-BE49-F238E27FC236}">
                <a16:creationId xmlns:a16="http://schemas.microsoft.com/office/drawing/2014/main" id="{47F130F9-EE84-D94F-9C71-D1FD0BDFF1F0}"/>
              </a:ext>
            </a:extLst>
          </p:cNvPr>
          <p:cNvSpPr>
            <a:spLocks noGrp="1"/>
          </p:cNvSpPr>
          <p:nvPr>
            <p:ph idx="1"/>
          </p:nvPr>
        </p:nvSpPr>
        <p:spPr>
          <a:xfrm>
            <a:off x="477788" y="846138"/>
            <a:ext cx="8229600" cy="4743102"/>
          </a:xfrm>
        </p:spPr>
        <p:txBody>
          <a:bodyPr/>
          <a:lstStyle/>
          <a:p>
            <a:r>
              <a:rPr lang="en-GB" sz="2400" dirty="0"/>
              <a:t>The global economy comprises several characteristics, such as:</a:t>
            </a:r>
            <a:endParaRPr lang="en-GB" sz="2400" b="1" dirty="0"/>
          </a:p>
          <a:p>
            <a:r>
              <a:rPr lang="en-GB" sz="2400" b="1" dirty="0"/>
              <a:t>Globalisation:</a:t>
            </a:r>
            <a:r>
              <a:rPr lang="en-GB" sz="2400" dirty="0"/>
              <a:t> Globalisation describes a process by which national and regional economies, societies, and cultures have become integrated through the global </a:t>
            </a:r>
            <a:r>
              <a:rPr lang="en-GB" sz="2400" dirty="0">
                <a:highlight>
                  <a:srgbClr val="00FF00"/>
                </a:highlight>
              </a:rPr>
              <a:t>network of trade</a:t>
            </a:r>
            <a:r>
              <a:rPr lang="en-GB" sz="2400" dirty="0"/>
              <a:t>, </a:t>
            </a:r>
            <a:r>
              <a:rPr lang="en-GB" sz="2400" dirty="0">
                <a:highlight>
                  <a:srgbClr val="00FF00"/>
                </a:highlight>
              </a:rPr>
              <a:t>communication</a:t>
            </a:r>
            <a:r>
              <a:rPr lang="en-GB" sz="2400" dirty="0"/>
              <a:t>, </a:t>
            </a:r>
            <a:r>
              <a:rPr lang="en-GB" sz="2400" dirty="0">
                <a:highlight>
                  <a:srgbClr val="00FF00"/>
                </a:highlight>
              </a:rPr>
              <a:t>immigration</a:t>
            </a:r>
            <a:r>
              <a:rPr lang="en-GB" sz="2400" dirty="0"/>
              <a:t>, and </a:t>
            </a:r>
            <a:r>
              <a:rPr lang="en-GB" sz="2400" dirty="0">
                <a:highlight>
                  <a:srgbClr val="00FF00"/>
                </a:highlight>
              </a:rPr>
              <a:t>transportation</a:t>
            </a:r>
            <a:r>
              <a:rPr lang="en-GB" sz="2400" dirty="0"/>
              <a:t>. These developments led to the advent of the global economy. Due to the global economy and globalisation, domestic economies have become cohesive, leading to an improvement in their performances.</a:t>
            </a:r>
          </a:p>
          <a:p>
            <a:r>
              <a:rPr lang="en-GB" sz="2400" dirty="0">
                <a:highlight>
                  <a:srgbClr val="FFFF00"/>
                </a:highlight>
              </a:rPr>
              <a:t>Foreign companies were freely or allowed to move from one country to another country </a:t>
            </a:r>
          </a:p>
          <a:p>
            <a:endParaRPr lang="en-US" sz="2400" dirty="0"/>
          </a:p>
        </p:txBody>
      </p:sp>
      <p:sp>
        <p:nvSpPr>
          <p:cNvPr id="4" name="Date Placeholder 3">
            <a:extLst>
              <a:ext uri="{FF2B5EF4-FFF2-40B4-BE49-F238E27FC236}">
                <a16:creationId xmlns:a16="http://schemas.microsoft.com/office/drawing/2014/main" id="{EB683DA0-A01E-C241-801C-8901CE96A3B5}"/>
              </a:ext>
            </a:extLst>
          </p:cNvPr>
          <p:cNvSpPr>
            <a:spLocks noGrp="1"/>
          </p:cNvSpPr>
          <p:nvPr>
            <p:ph type="dt" sz="half" idx="10"/>
          </p:nvPr>
        </p:nvSpPr>
        <p:spPr/>
        <p:txBody>
          <a:bodyPr/>
          <a:lstStyle/>
          <a:p>
            <a:pPr>
              <a:defRPr/>
            </a:pPr>
            <a:fld id="{2303D31F-598B-47EE-BA37-93F097A3D676}" type="datetime1">
              <a:rPr lang="en-GB" altLang="en-US" smtClean="0"/>
              <a:pPr>
                <a:defRPr/>
              </a:pPr>
              <a:t>26/03/2021</a:t>
            </a:fld>
            <a:endParaRPr lang="en-GB" altLang="en-US"/>
          </a:p>
        </p:txBody>
      </p:sp>
      <p:sp>
        <p:nvSpPr>
          <p:cNvPr id="5" name="Slide Number Placeholder 4">
            <a:extLst>
              <a:ext uri="{FF2B5EF4-FFF2-40B4-BE49-F238E27FC236}">
                <a16:creationId xmlns:a16="http://schemas.microsoft.com/office/drawing/2014/main" id="{EAE25C57-1D5D-DA48-A6DC-F4028C6D0451}"/>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Tree>
    <p:extLst>
      <p:ext uri="{BB962C8B-B14F-4D97-AF65-F5344CB8AC3E}">
        <p14:creationId xmlns:p14="http://schemas.microsoft.com/office/powerpoint/2010/main" val="35611083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7EFD19-BFA8-40EE-9615-76CA815E9AB5}"/>
              </a:ext>
            </a:extLst>
          </p:cNvPr>
          <p:cNvSpPr>
            <a:spLocks noGrp="1"/>
          </p:cNvSpPr>
          <p:nvPr>
            <p:ph type="title"/>
          </p:nvPr>
        </p:nvSpPr>
        <p:spPr/>
        <p:txBody>
          <a:bodyPr/>
          <a:lstStyle/>
          <a:p>
            <a:r>
              <a:rPr lang="en-GB" sz="4400" b="1" dirty="0"/>
              <a:t>International finance</a:t>
            </a:r>
            <a:endParaRPr lang="en-GB" dirty="0"/>
          </a:p>
        </p:txBody>
      </p:sp>
      <p:sp>
        <p:nvSpPr>
          <p:cNvPr id="3" name="Content Placeholder 2">
            <a:extLst>
              <a:ext uri="{FF2B5EF4-FFF2-40B4-BE49-F238E27FC236}">
                <a16:creationId xmlns:a16="http://schemas.microsoft.com/office/drawing/2014/main" id="{BC94E48D-F2AA-4C8A-9270-49B852B6BF15}"/>
              </a:ext>
            </a:extLst>
          </p:cNvPr>
          <p:cNvSpPr>
            <a:spLocks noGrp="1"/>
          </p:cNvSpPr>
          <p:nvPr>
            <p:ph idx="1"/>
          </p:nvPr>
        </p:nvSpPr>
        <p:spPr/>
        <p:txBody>
          <a:bodyPr/>
          <a:lstStyle/>
          <a:p>
            <a:r>
              <a:rPr lang="en-GB" sz="3200" dirty="0"/>
              <a:t>Money can be transferred at a faster rate between countries compared to goods, services, and people; making international finance one of the primary features of a global economy. International finance consists of topics like currency exchange rates and monetary policy.</a:t>
            </a:r>
          </a:p>
          <a:p>
            <a:endParaRPr lang="en-GB" dirty="0"/>
          </a:p>
        </p:txBody>
      </p:sp>
      <p:sp>
        <p:nvSpPr>
          <p:cNvPr id="4" name="Date Placeholder 3">
            <a:extLst>
              <a:ext uri="{FF2B5EF4-FFF2-40B4-BE49-F238E27FC236}">
                <a16:creationId xmlns:a16="http://schemas.microsoft.com/office/drawing/2014/main" id="{B1BFB467-D2AB-4B97-AB15-F13173A7E060}"/>
              </a:ext>
            </a:extLst>
          </p:cNvPr>
          <p:cNvSpPr>
            <a:spLocks noGrp="1"/>
          </p:cNvSpPr>
          <p:nvPr>
            <p:ph type="dt" sz="half" idx="10"/>
          </p:nvPr>
        </p:nvSpPr>
        <p:spPr/>
        <p:txBody>
          <a:bodyPr/>
          <a:lstStyle/>
          <a:p>
            <a:pPr>
              <a:defRPr/>
            </a:pPr>
            <a:fld id="{2303D31F-598B-47EE-BA37-93F097A3D676}" type="datetime1">
              <a:rPr lang="en-GB" altLang="en-US" smtClean="0"/>
              <a:pPr>
                <a:defRPr/>
              </a:pPr>
              <a:t>26/03/2021</a:t>
            </a:fld>
            <a:endParaRPr lang="en-GB" altLang="en-US"/>
          </a:p>
        </p:txBody>
      </p:sp>
      <p:sp>
        <p:nvSpPr>
          <p:cNvPr id="5" name="Slide Number Placeholder 4">
            <a:extLst>
              <a:ext uri="{FF2B5EF4-FFF2-40B4-BE49-F238E27FC236}">
                <a16:creationId xmlns:a16="http://schemas.microsoft.com/office/drawing/2014/main" id="{031DDE81-5AB6-498E-806A-16DB41102E07}"/>
              </a:ext>
            </a:extLst>
          </p:cNvPr>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Tree>
    <p:extLst>
      <p:ext uri="{BB962C8B-B14F-4D97-AF65-F5344CB8AC3E}">
        <p14:creationId xmlns:p14="http://schemas.microsoft.com/office/powerpoint/2010/main" val="32976589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0F8CED-B6D5-094C-9EE8-19CA1E374011}"/>
              </a:ext>
            </a:extLst>
          </p:cNvPr>
          <p:cNvSpPr>
            <a:spLocks noGrp="1"/>
          </p:cNvSpPr>
          <p:nvPr>
            <p:ph type="title"/>
          </p:nvPr>
        </p:nvSpPr>
        <p:spPr/>
        <p:txBody>
          <a:bodyPr/>
          <a:lstStyle/>
          <a:p>
            <a:r>
              <a:rPr lang="en-GB" b="1" dirty="0"/>
              <a:t>What is a global economy?</a:t>
            </a:r>
            <a:br>
              <a:rPr lang="en-GB" b="1" dirty="0"/>
            </a:br>
            <a:endParaRPr lang="en-US" dirty="0"/>
          </a:p>
        </p:txBody>
      </p:sp>
      <p:sp>
        <p:nvSpPr>
          <p:cNvPr id="3" name="Content Placeholder 2">
            <a:extLst>
              <a:ext uri="{FF2B5EF4-FFF2-40B4-BE49-F238E27FC236}">
                <a16:creationId xmlns:a16="http://schemas.microsoft.com/office/drawing/2014/main" id="{06D01ADB-53AB-844E-A5C6-910F72DFD36E}"/>
              </a:ext>
            </a:extLst>
          </p:cNvPr>
          <p:cNvSpPr>
            <a:spLocks noGrp="1"/>
          </p:cNvSpPr>
          <p:nvPr>
            <p:ph idx="1"/>
          </p:nvPr>
        </p:nvSpPr>
        <p:spPr/>
        <p:txBody>
          <a:bodyPr/>
          <a:lstStyle/>
          <a:p>
            <a:r>
              <a:rPr lang="en-GB" b="1" dirty="0"/>
              <a:t>Global investment:</a:t>
            </a:r>
            <a:r>
              <a:rPr lang="en-GB" dirty="0"/>
              <a:t> This refers to an investment strategy that is not constrained by geographical boundaries. Global investment mainly takes place via foreign direct investment (FDI).</a:t>
            </a:r>
            <a:endParaRPr lang="en-US" dirty="0"/>
          </a:p>
        </p:txBody>
      </p:sp>
      <p:sp>
        <p:nvSpPr>
          <p:cNvPr id="4" name="Date Placeholder 3">
            <a:extLst>
              <a:ext uri="{FF2B5EF4-FFF2-40B4-BE49-F238E27FC236}">
                <a16:creationId xmlns:a16="http://schemas.microsoft.com/office/drawing/2014/main" id="{FD6F74E8-05A8-F54B-BD65-42F43BCB5F95}"/>
              </a:ext>
            </a:extLst>
          </p:cNvPr>
          <p:cNvSpPr>
            <a:spLocks noGrp="1"/>
          </p:cNvSpPr>
          <p:nvPr>
            <p:ph type="dt" sz="half" idx="10"/>
          </p:nvPr>
        </p:nvSpPr>
        <p:spPr/>
        <p:txBody>
          <a:bodyPr/>
          <a:lstStyle/>
          <a:p>
            <a:pPr>
              <a:defRPr/>
            </a:pPr>
            <a:fld id="{2303D31F-598B-47EE-BA37-93F097A3D676}" type="datetime1">
              <a:rPr lang="en-GB" altLang="en-US" smtClean="0"/>
              <a:pPr>
                <a:defRPr/>
              </a:pPr>
              <a:t>26/03/2021</a:t>
            </a:fld>
            <a:endParaRPr lang="en-GB" altLang="en-US"/>
          </a:p>
        </p:txBody>
      </p:sp>
      <p:sp>
        <p:nvSpPr>
          <p:cNvPr id="5" name="Slide Number Placeholder 4">
            <a:extLst>
              <a:ext uri="{FF2B5EF4-FFF2-40B4-BE49-F238E27FC236}">
                <a16:creationId xmlns:a16="http://schemas.microsoft.com/office/drawing/2014/main" id="{65E895C7-162F-BF45-AC4C-0E131A7141EF}"/>
              </a:ext>
            </a:extLst>
          </p:cNvPr>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Tree>
    <p:extLst>
      <p:ext uri="{BB962C8B-B14F-4D97-AF65-F5344CB8AC3E}">
        <p14:creationId xmlns:p14="http://schemas.microsoft.com/office/powerpoint/2010/main" val="14718071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BCB9B-B960-1A4E-BD82-D46D0AC16339}"/>
              </a:ext>
            </a:extLst>
          </p:cNvPr>
          <p:cNvSpPr>
            <a:spLocks noGrp="1"/>
          </p:cNvSpPr>
          <p:nvPr>
            <p:ph type="title"/>
          </p:nvPr>
        </p:nvSpPr>
        <p:spPr/>
        <p:txBody>
          <a:bodyPr/>
          <a:lstStyle/>
          <a:p>
            <a:r>
              <a:rPr lang="en-GB" dirty="0"/>
              <a:t>Effects of global economy</a:t>
            </a:r>
            <a:endParaRPr lang="en-US" dirty="0"/>
          </a:p>
        </p:txBody>
      </p:sp>
      <p:sp>
        <p:nvSpPr>
          <p:cNvPr id="3" name="Content Placeholder 2">
            <a:extLst>
              <a:ext uri="{FF2B5EF4-FFF2-40B4-BE49-F238E27FC236}">
                <a16:creationId xmlns:a16="http://schemas.microsoft.com/office/drawing/2014/main" id="{35D93879-7A90-F34B-AC02-1AC2034C1C6E}"/>
              </a:ext>
            </a:extLst>
          </p:cNvPr>
          <p:cNvSpPr>
            <a:spLocks noGrp="1"/>
          </p:cNvSpPr>
          <p:nvPr>
            <p:ph idx="1"/>
          </p:nvPr>
        </p:nvSpPr>
        <p:spPr/>
        <p:txBody>
          <a:bodyPr/>
          <a:lstStyle/>
          <a:p>
            <a:r>
              <a:rPr lang="en-GB" sz="2200" dirty="0"/>
              <a:t>Nearly every country in the world is in some way affected by things that happen in what may seem at times, like unrelated countries - due to the influence of the global economy. A good example of this is the economic impact that the Brexit vote will have other countries, not only in Europe, but across the globe. Brexit was referendum decision for the United Kingdom to withdraw from the European Union (EU).</a:t>
            </a:r>
          </a:p>
          <a:p>
            <a:r>
              <a:rPr lang="en-GB" sz="2200" dirty="0"/>
              <a:t>The main cause of these effects is economics — based on the production and exchange of goods and services. Restrictions on the import and export of goods and services can potentially hamper the economic stability of countries who choose to impose too many.</a:t>
            </a:r>
          </a:p>
          <a:p>
            <a:endParaRPr lang="en-US" sz="2200" dirty="0"/>
          </a:p>
        </p:txBody>
      </p:sp>
      <p:sp>
        <p:nvSpPr>
          <p:cNvPr id="4" name="Date Placeholder 3">
            <a:extLst>
              <a:ext uri="{FF2B5EF4-FFF2-40B4-BE49-F238E27FC236}">
                <a16:creationId xmlns:a16="http://schemas.microsoft.com/office/drawing/2014/main" id="{9EEB048C-C84F-0C49-B4E1-76774E7BA9C9}"/>
              </a:ext>
            </a:extLst>
          </p:cNvPr>
          <p:cNvSpPr>
            <a:spLocks noGrp="1"/>
          </p:cNvSpPr>
          <p:nvPr>
            <p:ph type="dt" sz="half" idx="10"/>
          </p:nvPr>
        </p:nvSpPr>
        <p:spPr/>
        <p:txBody>
          <a:bodyPr/>
          <a:lstStyle/>
          <a:p>
            <a:pPr>
              <a:defRPr/>
            </a:pPr>
            <a:fld id="{2303D31F-598B-47EE-BA37-93F097A3D676}" type="datetime1">
              <a:rPr lang="en-GB" altLang="en-US" smtClean="0"/>
              <a:pPr>
                <a:defRPr/>
              </a:pPr>
              <a:t>26/03/2021</a:t>
            </a:fld>
            <a:endParaRPr lang="en-GB" altLang="en-US"/>
          </a:p>
        </p:txBody>
      </p:sp>
      <p:sp>
        <p:nvSpPr>
          <p:cNvPr id="5" name="Slide Number Placeholder 4">
            <a:extLst>
              <a:ext uri="{FF2B5EF4-FFF2-40B4-BE49-F238E27FC236}">
                <a16:creationId xmlns:a16="http://schemas.microsoft.com/office/drawing/2014/main" id="{C6F41C59-F0E9-834B-AE47-36E2F29BB5D2}"/>
              </a:ext>
            </a:extLst>
          </p:cNvPr>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Tree>
    <p:extLst>
      <p:ext uri="{BB962C8B-B14F-4D97-AF65-F5344CB8AC3E}">
        <p14:creationId xmlns:p14="http://schemas.microsoft.com/office/powerpoint/2010/main" val="143138764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F214F6-51A1-A34C-9E8E-6FEF4FFF973E}"/>
              </a:ext>
            </a:extLst>
          </p:cNvPr>
          <p:cNvSpPr>
            <a:spLocks noGrp="1"/>
          </p:cNvSpPr>
          <p:nvPr>
            <p:ph type="title"/>
          </p:nvPr>
        </p:nvSpPr>
        <p:spPr/>
        <p:txBody>
          <a:bodyPr/>
          <a:lstStyle/>
          <a:p>
            <a:r>
              <a:rPr lang="en-GB" sz="2200" b="1" dirty="0"/>
              <a:t>What are the benefits of global economy?</a:t>
            </a:r>
            <a:br>
              <a:rPr lang="en-GB" sz="2200" b="1" dirty="0"/>
            </a:br>
            <a:endParaRPr lang="en-US" sz="2200" b="1" dirty="0"/>
          </a:p>
        </p:txBody>
      </p:sp>
      <p:sp>
        <p:nvSpPr>
          <p:cNvPr id="3" name="Content Placeholder 2">
            <a:extLst>
              <a:ext uri="{FF2B5EF4-FFF2-40B4-BE49-F238E27FC236}">
                <a16:creationId xmlns:a16="http://schemas.microsoft.com/office/drawing/2014/main" id="{910761C4-1B56-0648-A59F-2000FBCBBD66}"/>
              </a:ext>
            </a:extLst>
          </p:cNvPr>
          <p:cNvSpPr>
            <a:spLocks noGrp="1"/>
          </p:cNvSpPr>
          <p:nvPr>
            <p:ph idx="1"/>
          </p:nvPr>
        </p:nvSpPr>
        <p:spPr/>
        <p:txBody>
          <a:bodyPr/>
          <a:lstStyle/>
          <a:p>
            <a:r>
              <a:rPr lang="en-GB" b="1" dirty="0"/>
              <a:t>Free trade</a:t>
            </a:r>
            <a:endParaRPr lang="en-GB" dirty="0"/>
          </a:p>
          <a:p>
            <a:r>
              <a:rPr lang="en-GB" b="1" dirty="0"/>
              <a:t>Movement of labour</a:t>
            </a:r>
            <a:endParaRPr lang="en-GB" dirty="0"/>
          </a:p>
          <a:p>
            <a:r>
              <a:rPr lang="en-GB" b="1" dirty="0"/>
              <a:t>Increased economies of scale</a:t>
            </a:r>
            <a:endParaRPr lang="en-GB" dirty="0"/>
          </a:p>
          <a:p>
            <a:r>
              <a:rPr lang="en-GB" b="1" dirty="0"/>
              <a:t>Increased investment</a:t>
            </a:r>
            <a:endParaRPr lang="en-US" dirty="0"/>
          </a:p>
        </p:txBody>
      </p:sp>
      <p:sp>
        <p:nvSpPr>
          <p:cNvPr id="4" name="Date Placeholder 3">
            <a:extLst>
              <a:ext uri="{FF2B5EF4-FFF2-40B4-BE49-F238E27FC236}">
                <a16:creationId xmlns:a16="http://schemas.microsoft.com/office/drawing/2014/main" id="{8DACB267-AD53-064B-BDD1-677224DC9279}"/>
              </a:ext>
            </a:extLst>
          </p:cNvPr>
          <p:cNvSpPr>
            <a:spLocks noGrp="1"/>
          </p:cNvSpPr>
          <p:nvPr>
            <p:ph type="dt" sz="half" idx="10"/>
          </p:nvPr>
        </p:nvSpPr>
        <p:spPr/>
        <p:txBody>
          <a:bodyPr/>
          <a:lstStyle/>
          <a:p>
            <a:pPr>
              <a:defRPr/>
            </a:pPr>
            <a:fld id="{2303D31F-598B-47EE-BA37-93F097A3D676}" type="datetime1">
              <a:rPr lang="en-GB" altLang="en-US" smtClean="0"/>
              <a:pPr>
                <a:defRPr/>
              </a:pPr>
              <a:t>26/03/2021</a:t>
            </a:fld>
            <a:endParaRPr lang="en-GB" altLang="en-US"/>
          </a:p>
        </p:txBody>
      </p:sp>
      <p:sp>
        <p:nvSpPr>
          <p:cNvPr id="5" name="Slide Number Placeholder 4">
            <a:extLst>
              <a:ext uri="{FF2B5EF4-FFF2-40B4-BE49-F238E27FC236}">
                <a16:creationId xmlns:a16="http://schemas.microsoft.com/office/drawing/2014/main" id="{0BED4E5C-7D4B-9041-99D5-5646C39D7904}"/>
              </a:ext>
            </a:extLst>
          </p:cNvPr>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spTree>
    <p:extLst>
      <p:ext uri="{BB962C8B-B14F-4D97-AF65-F5344CB8AC3E}">
        <p14:creationId xmlns:p14="http://schemas.microsoft.com/office/powerpoint/2010/main" val="20018203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195DA3-616F-D340-BD62-1A5FB57318BB}"/>
              </a:ext>
            </a:extLst>
          </p:cNvPr>
          <p:cNvSpPr>
            <a:spLocks noGrp="1"/>
          </p:cNvSpPr>
          <p:nvPr>
            <p:ph type="title"/>
          </p:nvPr>
        </p:nvSpPr>
        <p:spPr/>
        <p:txBody>
          <a:bodyPr/>
          <a:lstStyle/>
          <a:p>
            <a:r>
              <a:rPr lang="en-GB" dirty="0"/>
              <a:t>Factors affecting global economy</a:t>
            </a:r>
            <a:endParaRPr lang="en-US" dirty="0"/>
          </a:p>
        </p:txBody>
      </p:sp>
      <p:sp>
        <p:nvSpPr>
          <p:cNvPr id="3" name="Content Placeholder 2">
            <a:extLst>
              <a:ext uri="{FF2B5EF4-FFF2-40B4-BE49-F238E27FC236}">
                <a16:creationId xmlns:a16="http://schemas.microsoft.com/office/drawing/2014/main" id="{21809B52-D514-D84D-BEDD-6E7620E9A19A}"/>
              </a:ext>
            </a:extLst>
          </p:cNvPr>
          <p:cNvSpPr>
            <a:spLocks noGrp="1"/>
          </p:cNvSpPr>
          <p:nvPr>
            <p:ph idx="1"/>
          </p:nvPr>
        </p:nvSpPr>
        <p:spPr/>
        <p:txBody>
          <a:bodyPr/>
          <a:lstStyle/>
          <a:p>
            <a:pPr marL="0" indent="0">
              <a:buNone/>
            </a:pPr>
            <a:r>
              <a:rPr lang="en-GB" sz="2200" dirty="0"/>
              <a:t>According to the latest economic news, here are some of the key factors that influence and affect how well the global economy works:</a:t>
            </a:r>
          </a:p>
          <a:p>
            <a:r>
              <a:rPr lang="en-GB" sz="2200" dirty="0"/>
              <a:t>Natural resources;</a:t>
            </a:r>
          </a:p>
          <a:p>
            <a:r>
              <a:rPr lang="en-GB" sz="2200" dirty="0"/>
              <a:t>Infrastructure;</a:t>
            </a:r>
          </a:p>
          <a:p>
            <a:r>
              <a:rPr lang="en-GB" sz="2200" dirty="0"/>
              <a:t>Population; </a:t>
            </a:r>
            <a:r>
              <a:rPr lang="en-GB" sz="2200" b="1" i="1" dirty="0">
                <a:highlight>
                  <a:srgbClr val="FFFF00"/>
                </a:highlight>
              </a:rPr>
              <a:t>Why global economy depends on population?</a:t>
            </a:r>
          </a:p>
          <a:p>
            <a:r>
              <a:rPr lang="en-GB" sz="2200" dirty="0"/>
              <a:t>Labour;</a:t>
            </a:r>
          </a:p>
          <a:p>
            <a:r>
              <a:rPr lang="en-GB" sz="2200" dirty="0"/>
              <a:t>Human capital;</a:t>
            </a:r>
          </a:p>
          <a:p>
            <a:r>
              <a:rPr lang="en-GB" sz="2200" dirty="0"/>
              <a:t>Technology;</a:t>
            </a:r>
          </a:p>
          <a:p>
            <a:r>
              <a:rPr lang="en-GB" sz="2200" dirty="0"/>
              <a:t>Law.</a:t>
            </a:r>
          </a:p>
          <a:p>
            <a:endParaRPr lang="en-US" sz="2200" dirty="0"/>
          </a:p>
        </p:txBody>
      </p:sp>
      <p:sp>
        <p:nvSpPr>
          <p:cNvPr id="4" name="Date Placeholder 3">
            <a:extLst>
              <a:ext uri="{FF2B5EF4-FFF2-40B4-BE49-F238E27FC236}">
                <a16:creationId xmlns:a16="http://schemas.microsoft.com/office/drawing/2014/main" id="{3B234A6B-4715-D24C-83A5-8D393F2FAD83}"/>
              </a:ext>
            </a:extLst>
          </p:cNvPr>
          <p:cNvSpPr>
            <a:spLocks noGrp="1"/>
          </p:cNvSpPr>
          <p:nvPr>
            <p:ph type="dt" sz="half" idx="10"/>
          </p:nvPr>
        </p:nvSpPr>
        <p:spPr/>
        <p:txBody>
          <a:bodyPr/>
          <a:lstStyle/>
          <a:p>
            <a:pPr>
              <a:defRPr/>
            </a:pPr>
            <a:fld id="{2303D31F-598B-47EE-BA37-93F097A3D676}" type="datetime1">
              <a:rPr lang="en-GB" altLang="en-US" smtClean="0"/>
              <a:pPr>
                <a:defRPr/>
              </a:pPr>
              <a:t>26/03/2021</a:t>
            </a:fld>
            <a:endParaRPr lang="en-GB" altLang="en-US"/>
          </a:p>
        </p:txBody>
      </p:sp>
      <p:sp>
        <p:nvSpPr>
          <p:cNvPr id="5" name="Slide Number Placeholder 4">
            <a:extLst>
              <a:ext uri="{FF2B5EF4-FFF2-40B4-BE49-F238E27FC236}">
                <a16:creationId xmlns:a16="http://schemas.microsoft.com/office/drawing/2014/main" id="{4860A341-7BAC-2B4D-8E66-85CF2024AA1F}"/>
              </a:ext>
            </a:extLst>
          </p:cNvPr>
          <p:cNvSpPr>
            <a:spLocks noGrp="1"/>
          </p:cNvSpPr>
          <p:nvPr>
            <p:ph type="sldNum" sz="quarter" idx="12"/>
          </p:nvPr>
        </p:nvSpPr>
        <p:spPr/>
        <p:txBody>
          <a:bodyPr/>
          <a:lstStyle/>
          <a:p>
            <a:pPr>
              <a:defRPr/>
            </a:pPr>
            <a:fld id="{6550E941-99E4-4403-A917-B30FF69A9617}" type="slidenum">
              <a:rPr lang="en-GB" altLang="en-US" smtClean="0"/>
              <a:pPr>
                <a:defRPr/>
              </a:pPr>
              <a:t>17</a:t>
            </a:fld>
            <a:endParaRPr lang="en-GB" altLang="en-US"/>
          </a:p>
        </p:txBody>
      </p:sp>
    </p:spTree>
    <p:extLst>
      <p:ext uri="{BB962C8B-B14F-4D97-AF65-F5344CB8AC3E}">
        <p14:creationId xmlns:p14="http://schemas.microsoft.com/office/powerpoint/2010/main" val="427138043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ADFDB8-66AA-E149-91B1-965616CF0D02}"/>
              </a:ext>
            </a:extLst>
          </p:cNvPr>
          <p:cNvSpPr>
            <a:spLocks noGrp="1"/>
          </p:cNvSpPr>
          <p:nvPr>
            <p:ph type="title"/>
          </p:nvPr>
        </p:nvSpPr>
        <p:spPr>
          <a:xfrm>
            <a:off x="457200" y="274638"/>
            <a:ext cx="8229600" cy="562074"/>
          </a:xfrm>
        </p:spPr>
        <p:txBody>
          <a:bodyPr/>
          <a:lstStyle/>
          <a:p>
            <a:r>
              <a:rPr lang="en-US" dirty="0"/>
              <a:t>What is a Perfect market</a:t>
            </a:r>
          </a:p>
        </p:txBody>
      </p:sp>
      <p:sp>
        <p:nvSpPr>
          <p:cNvPr id="3" name="Content Placeholder 2">
            <a:extLst>
              <a:ext uri="{FF2B5EF4-FFF2-40B4-BE49-F238E27FC236}">
                <a16:creationId xmlns:a16="http://schemas.microsoft.com/office/drawing/2014/main" id="{6D3C593B-8E7E-3E4E-91AD-835C6A1FD4EC}"/>
              </a:ext>
            </a:extLst>
          </p:cNvPr>
          <p:cNvSpPr>
            <a:spLocks noGrp="1"/>
          </p:cNvSpPr>
          <p:nvPr>
            <p:ph idx="1"/>
          </p:nvPr>
        </p:nvSpPr>
        <p:spPr>
          <a:xfrm>
            <a:off x="250825" y="1052736"/>
            <a:ext cx="8686800" cy="3917032"/>
          </a:xfrm>
        </p:spPr>
        <p:txBody>
          <a:bodyPr/>
          <a:lstStyle/>
          <a:p>
            <a:pPr algn="l"/>
            <a:r>
              <a:rPr lang="en-GB" sz="2200" b="0" i="0" dirty="0">
                <a:effectLst/>
                <a:latin typeface="proxima-nova"/>
              </a:rPr>
              <a:t>A perfect market is market that is structured to have no anomalies that would otherwise interfere with the best prices being obtained. Examples of this perfect market structure are:</a:t>
            </a:r>
          </a:p>
          <a:p>
            <a:pPr algn="l">
              <a:buFont typeface="Arial" panose="020B0604020202020204" pitchFamily="34" charset="0"/>
              <a:buChar char="•"/>
            </a:pPr>
            <a:r>
              <a:rPr lang="en-GB" sz="2200" b="0" i="0" dirty="0">
                <a:effectLst/>
                <a:latin typeface="proxima-nova"/>
              </a:rPr>
              <a:t>A large number of buyers</a:t>
            </a:r>
          </a:p>
          <a:p>
            <a:pPr algn="l">
              <a:buFont typeface="Arial" panose="020B0604020202020204" pitchFamily="34" charset="0"/>
              <a:buChar char="•"/>
            </a:pPr>
            <a:r>
              <a:rPr lang="en-GB" sz="2200" b="0" i="0" dirty="0">
                <a:effectLst/>
                <a:latin typeface="proxima-nova"/>
              </a:rPr>
              <a:t>A large number of sellers</a:t>
            </a:r>
          </a:p>
          <a:p>
            <a:pPr algn="l">
              <a:buFont typeface="Arial" panose="020B0604020202020204" pitchFamily="34" charset="0"/>
              <a:buChar char="•"/>
            </a:pPr>
            <a:r>
              <a:rPr lang="en-GB" sz="2200" b="0" i="0" dirty="0">
                <a:effectLst/>
                <a:latin typeface="proxima-nova"/>
              </a:rPr>
              <a:t>Products are homogeneous (substitute)</a:t>
            </a:r>
          </a:p>
          <a:p>
            <a:pPr algn="l">
              <a:buFont typeface="Arial" panose="020B0604020202020204" pitchFamily="34" charset="0"/>
              <a:buChar char="•"/>
            </a:pPr>
            <a:r>
              <a:rPr lang="en-GB" sz="2200" b="0" i="0" dirty="0">
                <a:effectLst/>
                <a:latin typeface="proxima-nova"/>
              </a:rPr>
              <a:t>Information is freely available to everyone in the market</a:t>
            </a:r>
          </a:p>
          <a:p>
            <a:pPr algn="l">
              <a:buFont typeface="Arial" panose="020B0604020202020204" pitchFamily="34" charset="0"/>
              <a:buChar char="•"/>
            </a:pPr>
            <a:r>
              <a:rPr lang="en-GB" sz="2200" b="0" i="0" dirty="0">
                <a:effectLst/>
                <a:latin typeface="proxima-nova"/>
              </a:rPr>
              <a:t>There is no </a:t>
            </a:r>
            <a:r>
              <a:rPr lang="en-GB" sz="2200" b="0" i="0" u="none" strike="noStrike" dirty="0">
                <a:effectLst/>
                <a:latin typeface="proxima-nova"/>
                <a:hlinkClick r:id="rId2">
                  <a:extLst>
                    <a:ext uri="{A12FA001-AC4F-418D-AE19-62706E023703}">
                      <ahyp:hlinkClr xmlns:ahyp="http://schemas.microsoft.com/office/drawing/2018/hyperlinkcolor" val="tx"/>
                    </a:ext>
                  </a:extLst>
                </a:hlinkClick>
              </a:rPr>
              <a:t>collusion</a:t>
            </a:r>
            <a:r>
              <a:rPr lang="en-GB" sz="2200" b="0" i="0" dirty="0">
                <a:effectLst/>
                <a:latin typeface="proxima-nova"/>
              </a:rPr>
              <a:t> between the market participants</a:t>
            </a:r>
          </a:p>
          <a:p>
            <a:pPr algn="l">
              <a:buFont typeface="Arial" panose="020B0604020202020204" pitchFamily="34" charset="0"/>
              <a:buChar char="•"/>
            </a:pPr>
            <a:r>
              <a:rPr lang="en-GB" sz="2200" b="0" i="0" dirty="0">
                <a:effectLst/>
                <a:latin typeface="proxima-nova"/>
              </a:rPr>
              <a:t>Every participant is a price taker, not having the ability to influence market prices</a:t>
            </a:r>
          </a:p>
          <a:p>
            <a:pPr algn="l">
              <a:buFont typeface="Arial" panose="020B0604020202020204" pitchFamily="34" charset="0"/>
              <a:buChar char="•"/>
            </a:pPr>
            <a:r>
              <a:rPr lang="en-GB" sz="2200" dirty="0">
                <a:latin typeface="proxima-nova"/>
              </a:rPr>
              <a:t>Firms under Perfect market always makes a normal profit </a:t>
            </a:r>
            <a:endParaRPr lang="en-GB" sz="2200" b="0" i="0" dirty="0">
              <a:effectLst/>
              <a:latin typeface="proxima-nova"/>
            </a:endParaRPr>
          </a:p>
        </p:txBody>
      </p:sp>
      <p:sp>
        <p:nvSpPr>
          <p:cNvPr id="4" name="Date Placeholder 3">
            <a:extLst>
              <a:ext uri="{FF2B5EF4-FFF2-40B4-BE49-F238E27FC236}">
                <a16:creationId xmlns:a16="http://schemas.microsoft.com/office/drawing/2014/main" id="{38693923-B26C-8F45-BD2B-0F099677A578}"/>
              </a:ext>
            </a:extLst>
          </p:cNvPr>
          <p:cNvSpPr>
            <a:spLocks noGrp="1"/>
          </p:cNvSpPr>
          <p:nvPr>
            <p:ph type="dt" sz="half" idx="10"/>
          </p:nvPr>
        </p:nvSpPr>
        <p:spPr/>
        <p:txBody>
          <a:bodyPr/>
          <a:lstStyle/>
          <a:p>
            <a:pPr>
              <a:defRPr/>
            </a:pPr>
            <a:fld id="{2303D31F-598B-47EE-BA37-93F097A3D676}" type="datetime1">
              <a:rPr lang="en-GB" altLang="en-US" smtClean="0"/>
              <a:pPr>
                <a:defRPr/>
              </a:pPr>
              <a:t>26/03/2021</a:t>
            </a:fld>
            <a:endParaRPr lang="en-GB" altLang="en-US"/>
          </a:p>
        </p:txBody>
      </p:sp>
      <p:sp>
        <p:nvSpPr>
          <p:cNvPr id="5" name="Slide Number Placeholder 4">
            <a:extLst>
              <a:ext uri="{FF2B5EF4-FFF2-40B4-BE49-F238E27FC236}">
                <a16:creationId xmlns:a16="http://schemas.microsoft.com/office/drawing/2014/main" id="{C2A4A7B5-6C2A-F946-B2DB-EEFB4EED2C1C}"/>
              </a:ext>
            </a:extLst>
          </p:cNvPr>
          <p:cNvSpPr>
            <a:spLocks noGrp="1"/>
          </p:cNvSpPr>
          <p:nvPr>
            <p:ph type="sldNum" sz="quarter" idx="12"/>
          </p:nvPr>
        </p:nvSpPr>
        <p:spPr/>
        <p:txBody>
          <a:bodyPr/>
          <a:lstStyle/>
          <a:p>
            <a:pPr>
              <a:defRPr/>
            </a:pPr>
            <a:fld id="{6550E941-99E4-4403-A917-B30FF69A9617}" type="slidenum">
              <a:rPr lang="en-GB" altLang="en-US" smtClean="0"/>
              <a:pPr>
                <a:defRPr/>
              </a:pPr>
              <a:t>18</a:t>
            </a:fld>
            <a:endParaRPr lang="en-GB" altLang="en-US"/>
          </a:p>
        </p:txBody>
      </p:sp>
    </p:spTree>
    <p:extLst>
      <p:ext uri="{BB962C8B-B14F-4D97-AF65-F5344CB8AC3E}">
        <p14:creationId xmlns:p14="http://schemas.microsoft.com/office/powerpoint/2010/main" val="145868930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64569C-03FE-4F94-AAA0-8F082EE04D46}"/>
              </a:ext>
            </a:extLst>
          </p:cNvPr>
          <p:cNvSpPr>
            <a:spLocks noGrp="1"/>
          </p:cNvSpPr>
          <p:nvPr>
            <p:ph type="title"/>
          </p:nvPr>
        </p:nvSpPr>
        <p:spPr/>
        <p:txBody>
          <a:bodyPr/>
          <a:lstStyle/>
          <a:p>
            <a:r>
              <a:rPr lang="en-GB" b="0" i="0" dirty="0">
                <a:solidFill>
                  <a:srgbClr val="145C93"/>
                </a:solidFill>
                <a:effectLst/>
                <a:latin typeface="Open Sans"/>
              </a:rPr>
              <a:t>Examples of perfect competition</a:t>
            </a:r>
            <a:br>
              <a:rPr lang="en-GB" b="0" i="0" dirty="0">
                <a:solidFill>
                  <a:srgbClr val="145C93"/>
                </a:solidFill>
                <a:effectLst/>
                <a:latin typeface="Open Sans"/>
              </a:rPr>
            </a:br>
            <a:endParaRPr lang="en-GB" dirty="0"/>
          </a:p>
        </p:txBody>
      </p:sp>
      <p:sp>
        <p:nvSpPr>
          <p:cNvPr id="3" name="Content Placeholder 2">
            <a:extLst>
              <a:ext uri="{FF2B5EF4-FFF2-40B4-BE49-F238E27FC236}">
                <a16:creationId xmlns:a16="http://schemas.microsoft.com/office/drawing/2014/main" id="{3E75CBC2-C158-4459-A86A-DFB77C84B30C}"/>
              </a:ext>
            </a:extLst>
          </p:cNvPr>
          <p:cNvSpPr>
            <a:spLocks noGrp="1"/>
          </p:cNvSpPr>
          <p:nvPr>
            <p:ph idx="1"/>
          </p:nvPr>
        </p:nvSpPr>
        <p:spPr/>
        <p:txBody>
          <a:bodyPr/>
          <a:lstStyle/>
          <a:p>
            <a:pPr marL="0" indent="0">
              <a:buNone/>
            </a:pPr>
            <a:r>
              <a:rPr lang="en-GB" b="1" i="0" dirty="0">
                <a:solidFill>
                  <a:srgbClr val="3A3A3A"/>
                </a:solidFill>
                <a:effectLst/>
                <a:latin typeface="Open Sans"/>
              </a:rPr>
              <a:t>Foreign exchange markets</a:t>
            </a:r>
            <a:r>
              <a:rPr lang="en-GB" b="0" i="0" dirty="0">
                <a:solidFill>
                  <a:srgbClr val="3A3A3A"/>
                </a:solidFill>
                <a:effectLst/>
                <a:latin typeface="Open Sans"/>
              </a:rPr>
              <a:t>. Here currency is all homogeneous. Also, traders will have access to many different buyers and sellers. There will be good information about relative prices. When buying currency it is easy to compare prices</a:t>
            </a:r>
          </a:p>
          <a:p>
            <a:pPr marL="0" indent="0">
              <a:buNone/>
            </a:pPr>
            <a:endParaRPr lang="en-GB" dirty="0"/>
          </a:p>
        </p:txBody>
      </p:sp>
      <p:sp>
        <p:nvSpPr>
          <p:cNvPr id="4" name="Date Placeholder 3">
            <a:extLst>
              <a:ext uri="{FF2B5EF4-FFF2-40B4-BE49-F238E27FC236}">
                <a16:creationId xmlns:a16="http://schemas.microsoft.com/office/drawing/2014/main" id="{75DE638D-4DD1-4E2F-AEAC-BA72F5FAEF9D}"/>
              </a:ext>
            </a:extLst>
          </p:cNvPr>
          <p:cNvSpPr>
            <a:spLocks noGrp="1"/>
          </p:cNvSpPr>
          <p:nvPr>
            <p:ph type="dt" sz="half" idx="10"/>
          </p:nvPr>
        </p:nvSpPr>
        <p:spPr/>
        <p:txBody>
          <a:bodyPr/>
          <a:lstStyle/>
          <a:p>
            <a:pPr>
              <a:defRPr/>
            </a:pPr>
            <a:fld id="{2303D31F-598B-47EE-BA37-93F097A3D676}" type="datetime1">
              <a:rPr lang="en-GB" altLang="en-US" smtClean="0"/>
              <a:pPr>
                <a:defRPr/>
              </a:pPr>
              <a:t>26/03/2021</a:t>
            </a:fld>
            <a:endParaRPr lang="en-GB" altLang="en-US"/>
          </a:p>
        </p:txBody>
      </p:sp>
      <p:sp>
        <p:nvSpPr>
          <p:cNvPr id="5" name="Slide Number Placeholder 4">
            <a:extLst>
              <a:ext uri="{FF2B5EF4-FFF2-40B4-BE49-F238E27FC236}">
                <a16:creationId xmlns:a16="http://schemas.microsoft.com/office/drawing/2014/main" id="{BA77112F-6B23-4D82-BFB2-B0350B4C26CE}"/>
              </a:ext>
            </a:extLst>
          </p:cNvPr>
          <p:cNvSpPr>
            <a:spLocks noGrp="1"/>
          </p:cNvSpPr>
          <p:nvPr>
            <p:ph type="sldNum" sz="quarter" idx="12"/>
          </p:nvPr>
        </p:nvSpPr>
        <p:spPr/>
        <p:txBody>
          <a:bodyPr/>
          <a:lstStyle/>
          <a:p>
            <a:pPr>
              <a:defRPr/>
            </a:pPr>
            <a:fld id="{6550E941-99E4-4403-A917-B30FF69A9617}" type="slidenum">
              <a:rPr lang="en-GB" altLang="en-US" smtClean="0"/>
              <a:pPr>
                <a:defRPr/>
              </a:pPr>
              <a:t>19</a:t>
            </a:fld>
            <a:endParaRPr lang="en-GB" altLang="en-US"/>
          </a:p>
        </p:txBody>
      </p:sp>
    </p:spTree>
    <p:extLst>
      <p:ext uri="{BB962C8B-B14F-4D97-AF65-F5344CB8AC3E}">
        <p14:creationId xmlns:p14="http://schemas.microsoft.com/office/powerpoint/2010/main" val="301182703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4AC8A7-9DA8-43B2-BE9C-D8F51E654FAA}"/>
              </a:ext>
            </a:extLst>
          </p:cNvPr>
          <p:cNvSpPr>
            <a:spLocks noGrp="1"/>
          </p:cNvSpPr>
          <p:nvPr>
            <p:ph type="title"/>
          </p:nvPr>
        </p:nvSpPr>
        <p:spPr/>
        <p:txBody>
          <a:bodyPr/>
          <a:lstStyle/>
          <a:p>
            <a:r>
              <a:rPr lang="en-GB" b="1" i="0" dirty="0">
                <a:solidFill>
                  <a:srgbClr val="3A3A3A"/>
                </a:solidFill>
                <a:effectLst/>
                <a:latin typeface="Open Sans"/>
              </a:rPr>
              <a:t>Agricultural markets</a:t>
            </a:r>
            <a:endParaRPr lang="en-GB" dirty="0"/>
          </a:p>
        </p:txBody>
      </p:sp>
      <p:sp>
        <p:nvSpPr>
          <p:cNvPr id="3" name="Content Placeholder 2">
            <a:extLst>
              <a:ext uri="{FF2B5EF4-FFF2-40B4-BE49-F238E27FC236}">
                <a16:creationId xmlns:a16="http://schemas.microsoft.com/office/drawing/2014/main" id="{8748076C-6AB8-4D03-BB41-8CB255B08707}"/>
              </a:ext>
            </a:extLst>
          </p:cNvPr>
          <p:cNvSpPr>
            <a:spLocks noGrp="1"/>
          </p:cNvSpPr>
          <p:nvPr>
            <p:ph idx="1"/>
          </p:nvPr>
        </p:nvSpPr>
        <p:spPr/>
        <p:txBody>
          <a:bodyPr/>
          <a:lstStyle/>
          <a:p>
            <a:r>
              <a:rPr lang="en-GB" sz="3200" b="0" i="0" dirty="0">
                <a:effectLst/>
                <a:latin typeface="proxima-nova"/>
              </a:rPr>
              <a:t>There are few perfect markets; those selling commodities, such as agricultural products, represent the closest approximation of a perfect market.</a:t>
            </a:r>
          </a:p>
          <a:p>
            <a:pPr marL="0" indent="0">
              <a:buNone/>
            </a:pPr>
            <a:endParaRPr lang="en-GB" dirty="0"/>
          </a:p>
        </p:txBody>
      </p:sp>
      <p:sp>
        <p:nvSpPr>
          <p:cNvPr id="4" name="Date Placeholder 3">
            <a:extLst>
              <a:ext uri="{FF2B5EF4-FFF2-40B4-BE49-F238E27FC236}">
                <a16:creationId xmlns:a16="http://schemas.microsoft.com/office/drawing/2014/main" id="{8CB4EFA1-E85B-4B00-9FB1-8B0B5F87B023}"/>
              </a:ext>
            </a:extLst>
          </p:cNvPr>
          <p:cNvSpPr>
            <a:spLocks noGrp="1"/>
          </p:cNvSpPr>
          <p:nvPr>
            <p:ph type="dt" sz="half" idx="10"/>
          </p:nvPr>
        </p:nvSpPr>
        <p:spPr/>
        <p:txBody>
          <a:bodyPr/>
          <a:lstStyle/>
          <a:p>
            <a:pPr>
              <a:defRPr/>
            </a:pPr>
            <a:fld id="{2303D31F-598B-47EE-BA37-93F097A3D676}" type="datetime1">
              <a:rPr lang="en-GB" altLang="en-US" smtClean="0"/>
              <a:pPr>
                <a:defRPr/>
              </a:pPr>
              <a:t>26/03/2021</a:t>
            </a:fld>
            <a:endParaRPr lang="en-GB" altLang="en-US"/>
          </a:p>
        </p:txBody>
      </p:sp>
      <p:sp>
        <p:nvSpPr>
          <p:cNvPr id="5" name="Slide Number Placeholder 4">
            <a:extLst>
              <a:ext uri="{FF2B5EF4-FFF2-40B4-BE49-F238E27FC236}">
                <a16:creationId xmlns:a16="http://schemas.microsoft.com/office/drawing/2014/main" id="{75627526-00C2-44CA-BF1B-402E74E93735}"/>
              </a:ext>
            </a:extLst>
          </p:cNvPr>
          <p:cNvSpPr>
            <a:spLocks noGrp="1"/>
          </p:cNvSpPr>
          <p:nvPr>
            <p:ph type="sldNum" sz="quarter" idx="12"/>
          </p:nvPr>
        </p:nvSpPr>
        <p:spPr/>
        <p:txBody>
          <a:bodyPr/>
          <a:lstStyle/>
          <a:p>
            <a:pPr>
              <a:defRPr/>
            </a:pPr>
            <a:fld id="{6550E941-99E4-4403-A917-B30FF69A9617}" type="slidenum">
              <a:rPr lang="en-GB" altLang="en-US" smtClean="0"/>
              <a:pPr>
                <a:defRPr/>
              </a:pPr>
              <a:t>20</a:t>
            </a:fld>
            <a:endParaRPr lang="en-GB" altLang="en-US"/>
          </a:p>
        </p:txBody>
      </p:sp>
    </p:spTree>
    <p:extLst>
      <p:ext uri="{BB962C8B-B14F-4D97-AF65-F5344CB8AC3E}">
        <p14:creationId xmlns:p14="http://schemas.microsoft.com/office/powerpoint/2010/main" val="63680966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3AD54E-88B6-4E2D-9373-76F076B21776}"/>
              </a:ext>
            </a:extLst>
          </p:cNvPr>
          <p:cNvSpPr>
            <a:spLocks noGrp="1"/>
          </p:cNvSpPr>
          <p:nvPr>
            <p:ph type="title"/>
          </p:nvPr>
        </p:nvSpPr>
        <p:spPr/>
        <p:txBody>
          <a:bodyPr/>
          <a:lstStyle/>
          <a:p>
            <a:r>
              <a:rPr lang="en-GB" sz="4400" b="1" i="0" dirty="0">
                <a:solidFill>
                  <a:srgbClr val="3A3A3A"/>
                </a:solidFill>
                <a:effectLst/>
                <a:latin typeface="Open Sans"/>
              </a:rPr>
              <a:t>Internet related industries</a:t>
            </a:r>
            <a:r>
              <a:rPr lang="en-GB" sz="4400" b="0" i="0" dirty="0">
                <a:solidFill>
                  <a:srgbClr val="3A3A3A"/>
                </a:solidFill>
                <a:effectLst/>
                <a:latin typeface="Open Sans"/>
              </a:rPr>
              <a:t>.</a:t>
            </a:r>
            <a:endParaRPr lang="en-GB" dirty="0"/>
          </a:p>
        </p:txBody>
      </p:sp>
      <p:sp>
        <p:nvSpPr>
          <p:cNvPr id="3" name="Content Placeholder 2">
            <a:extLst>
              <a:ext uri="{FF2B5EF4-FFF2-40B4-BE49-F238E27FC236}">
                <a16:creationId xmlns:a16="http://schemas.microsoft.com/office/drawing/2014/main" id="{AC8C8D95-6F28-44BC-A10B-C6108565F552}"/>
              </a:ext>
            </a:extLst>
          </p:cNvPr>
          <p:cNvSpPr>
            <a:spLocks noGrp="1"/>
          </p:cNvSpPr>
          <p:nvPr>
            <p:ph idx="1"/>
          </p:nvPr>
        </p:nvSpPr>
        <p:spPr/>
        <p:txBody>
          <a:bodyPr/>
          <a:lstStyle/>
          <a:p>
            <a:r>
              <a:rPr lang="en-GB" sz="2200" b="0" i="0" dirty="0">
                <a:effectLst/>
                <a:latin typeface="Open Sans"/>
              </a:rPr>
              <a:t>The internet has made many markets closer to perfect competition because the internet has made it very easy to compare prices, quickly and efficiently (perfect information). Also, the internet has made barriers to entry lower. </a:t>
            </a:r>
          </a:p>
          <a:p>
            <a:r>
              <a:rPr lang="en-GB" sz="2200" b="0" i="0" dirty="0">
                <a:effectLst/>
                <a:latin typeface="Open Sans"/>
              </a:rPr>
              <a:t>For example, selling a popular good on the internet through a service like e-bay is close to perfect competition. It is easy to compare the prices of books and buy from the cheapest. The internet has enabled the price of many books to fall in price so that firms selling books on the internet are only making normal profits.</a:t>
            </a:r>
          </a:p>
          <a:p>
            <a:pPr marL="0" indent="0">
              <a:buNone/>
            </a:pPr>
            <a:endParaRPr lang="en-GB" sz="2200" dirty="0"/>
          </a:p>
        </p:txBody>
      </p:sp>
      <p:sp>
        <p:nvSpPr>
          <p:cNvPr id="4" name="Date Placeholder 3">
            <a:extLst>
              <a:ext uri="{FF2B5EF4-FFF2-40B4-BE49-F238E27FC236}">
                <a16:creationId xmlns:a16="http://schemas.microsoft.com/office/drawing/2014/main" id="{4632349E-2383-43CF-AF9E-F5B4CDA79D1B}"/>
              </a:ext>
            </a:extLst>
          </p:cNvPr>
          <p:cNvSpPr>
            <a:spLocks noGrp="1"/>
          </p:cNvSpPr>
          <p:nvPr>
            <p:ph type="dt" sz="half" idx="10"/>
          </p:nvPr>
        </p:nvSpPr>
        <p:spPr/>
        <p:txBody>
          <a:bodyPr/>
          <a:lstStyle/>
          <a:p>
            <a:pPr>
              <a:defRPr/>
            </a:pPr>
            <a:fld id="{2303D31F-598B-47EE-BA37-93F097A3D676}" type="datetime1">
              <a:rPr lang="en-GB" altLang="en-US" smtClean="0"/>
              <a:pPr>
                <a:defRPr/>
              </a:pPr>
              <a:t>26/03/2021</a:t>
            </a:fld>
            <a:endParaRPr lang="en-GB" altLang="en-US"/>
          </a:p>
        </p:txBody>
      </p:sp>
      <p:sp>
        <p:nvSpPr>
          <p:cNvPr id="5" name="Slide Number Placeholder 4">
            <a:extLst>
              <a:ext uri="{FF2B5EF4-FFF2-40B4-BE49-F238E27FC236}">
                <a16:creationId xmlns:a16="http://schemas.microsoft.com/office/drawing/2014/main" id="{BD6ECEDE-CC69-4BF3-94A3-E0E03EAE66E0}"/>
              </a:ext>
            </a:extLst>
          </p:cNvPr>
          <p:cNvSpPr>
            <a:spLocks noGrp="1"/>
          </p:cNvSpPr>
          <p:nvPr>
            <p:ph type="sldNum" sz="quarter" idx="12"/>
          </p:nvPr>
        </p:nvSpPr>
        <p:spPr/>
        <p:txBody>
          <a:bodyPr/>
          <a:lstStyle/>
          <a:p>
            <a:pPr>
              <a:defRPr/>
            </a:pPr>
            <a:fld id="{6550E941-99E4-4403-A917-B30FF69A9617}" type="slidenum">
              <a:rPr lang="en-GB" altLang="en-US" smtClean="0"/>
              <a:pPr>
                <a:defRPr/>
              </a:pPr>
              <a:t>21</a:t>
            </a:fld>
            <a:endParaRPr lang="en-GB" altLang="en-US"/>
          </a:p>
        </p:txBody>
      </p:sp>
    </p:spTree>
    <p:extLst>
      <p:ext uri="{BB962C8B-B14F-4D97-AF65-F5344CB8AC3E}">
        <p14:creationId xmlns:p14="http://schemas.microsoft.com/office/powerpoint/2010/main" val="33496764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7E03E3-1744-A145-994A-30AF699D72F5}"/>
              </a:ext>
            </a:extLst>
          </p:cNvPr>
          <p:cNvSpPr>
            <a:spLocks noGrp="1"/>
          </p:cNvSpPr>
          <p:nvPr>
            <p:ph type="title"/>
          </p:nvPr>
        </p:nvSpPr>
        <p:spPr>
          <a:xfrm>
            <a:off x="457200" y="274638"/>
            <a:ext cx="8229600" cy="706090"/>
          </a:xfrm>
        </p:spPr>
        <p:txBody>
          <a:bodyPr/>
          <a:lstStyle/>
          <a:p>
            <a:r>
              <a:rPr lang="en-GB" sz="3400" dirty="0"/>
              <a:t>Perfect market -Key characteristics</a:t>
            </a:r>
            <a:br>
              <a:rPr lang="en-GB" sz="3400" dirty="0"/>
            </a:br>
            <a:endParaRPr lang="en-US" sz="3400" dirty="0"/>
          </a:p>
        </p:txBody>
      </p:sp>
      <p:sp>
        <p:nvSpPr>
          <p:cNvPr id="3" name="Content Placeholder 2">
            <a:extLst>
              <a:ext uri="{FF2B5EF4-FFF2-40B4-BE49-F238E27FC236}">
                <a16:creationId xmlns:a16="http://schemas.microsoft.com/office/drawing/2014/main" id="{9D07AA89-2387-E046-93EB-5EC41CE02A31}"/>
              </a:ext>
            </a:extLst>
          </p:cNvPr>
          <p:cNvSpPr>
            <a:spLocks noGrp="1"/>
          </p:cNvSpPr>
          <p:nvPr>
            <p:ph idx="1"/>
          </p:nvPr>
        </p:nvSpPr>
        <p:spPr>
          <a:xfrm>
            <a:off x="457200" y="636861"/>
            <a:ext cx="8229600" cy="3917032"/>
          </a:xfrm>
        </p:spPr>
        <p:txBody>
          <a:bodyPr/>
          <a:lstStyle/>
          <a:p>
            <a:r>
              <a:rPr lang="en-GB" sz="2200" dirty="0"/>
              <a:t>There is perfect knowledge, with no information failure or time lags in the flow of information</a:t>
            </a:r>
          </a:p>
          <a:p>
            <a:r>
              <a:rPr lang="en-GB" sz="2200" dirty="0"/>
              <a:t>Given that producers and consumers have perfect knowledge, it is assumed that they make </a:t>
            </a:r>
            <a:r>
              <a:rPr lang="en-GB" sz="2200" dirty="0">
                <a:hlinkClick r:id="rId2">
                  <a:extLst>
                    <a:ext uri="{A12FA001-AC4F-418D-AE19-62706E023703}">
                      <ahyp:hlinkClr xmlns:ahyp="http://schemas.microsoft.com/office/drawing/2018/hyperlinkcolor" val="tx"/>
                    </a:ext>
                  </a:extLst>
                </a:hlinkClick>
              </a:rPr>
              <a:t>rational decisions</a:t>
            </a:r>
            <a:r>
              <a:rPr lang="en-GB" sz="2200" dirty="0"/>
              <a:t> to maximise their self interest – consumers look to maximise their utility, and producers look to maximise their profits.</a:t>
            </a:r>
          </a:p>
          <a:p>
            <a:r>
              <a:rPr lang="en-GB" sz="2200" dirty="0"/>
              <a:t>There are no </a:t>
            </a:r>
            <a:r>
              <a:rPr lang="en-GB" sz="2200" dirty="0">
                <a:hlinkClick r:id="rId3">
                  <a:extLst>
                    <a:ext uri="{A12FA001-AC4F-418D-AE19-62706E023703}">
                      <ahyp:hlinkClr xmlns:ahyp="http://schemas.microsoft.com/office/drawing/2018/hyperlinkcolor" val="tx"/>
                    </a:ext>
                  </a:extLst>
                </a:hlinkClick>
              </a:rPr>
              <a:t>barriers to entry</a:t>
            </a:r>
            <a:r>
              <a:rPr lang="en-GB" sz="2200" dirty="0"/>
              <a:t> into or exit out of the market.</a:t>
            </a:r>
          </a:p>
          <a:p>
            <a:r>
              <a:rPr lang="en-GB" sz="2200" dirty="0"/>
              <a:t>Firms produce homogeneous, identical, units of output that are not branded.</a:t>
            </a:r>
          </a:p>
          <a:p>
            <a:r>
              <a:rPr lang="en-GB" sz="2200" dirty="0"/>
              <a:t>Each unit of input, such as units of labour, are also homogeneous.</a:t>
            </a:r>
          </a:p>
          <a:p>
            <a:r>
              <a:rPr lang="en-GB" sz="2200" dirty="0"/>
              <a:t>Firms can only make normal profits in the long run, although they can make abnormal (super-normal) profits in the short run</a:t>
            </a:r>
            <a:r>
              <a:rPr lang="en-GB" sz="2200" dirty="0">
                <a:highlight>
                  <a:srgbClr val="FFFF00"/>
                </a:highlight>
              </a:rPr>
              <a:t>. (can make a supernormal profit through economies of scale)</a:t>
            </a:r>
          </a:p>
          <a:p>
            <a:pPr marL="0" indent="0">
              <a:buNone/>
            </a:pPr>
            <a:endParaRPr lang="en-GB" sz="2200" dirty="0"/>
          </a:p>
          <a:p>
            <a:endParaRPr lang="en-US" sz="2200" dirty="0"/>
          </a:p>
        </p:txBody>
      </p:sp>
      <p:sp>
        <p:nvSpPr>
          <p:cNvPr id="4" name="Date Placeholder 3">
            <a:extLst>
              <a:ext uri="{FF2B5EF4-FFF2-40B4-BE49-F238E27FC236}">
                <a16:creationId xmlns:a16="http://schemas.microsoft.com/office/drawing/2014/main" id="{B72E036E-3491-F346-9B39-1C3135BFEB73}"/>
              </a:ext>
            </a:extLst>
          </p:cNvPr>
          <p:cNvSpPr>
            <a:spLocks noGrp="1"/>
          </p:cNvSpPr>
          <p:nvPr>
            <p:ph type="dt" sz="half" idx="10"/>
          </p:nvPr>
        </p:nvSpPr>
        <p:spPr/>
        <p:txBody>
          <a:bodyPr/>
          <a:lstStyle/>
          <a:p>
            <a:pPr>
              <a:defRPr/>
            </a:pPr>
            <a:fld id="{2303D31F-598B-47EE-BA37-93F097A3D676}" type="datetime1">
              <a:rPr lang="en-GB" altLang="en-US" smtClean="0"/>
              <a:pPr>
                <a:defRPr/>
              </a:pPr>
              <a:t>26/03/2021</a:t>
            </a:fld>
            <a:endParaRPr lang="en-GB" altLang="en-US"/>
          </a:p>
        </p:txBody>
      </p:sp>
      <p:sp>
        <p:nvSpPr>
          <p:cNvPr id="5" name="Slide Number Placeholder 4">
            <a:extLst>
              <a:ext uri="{FF2B5EF4-FFF2-40B4-BE49-F238E27FC236}">
                <a16:creationId xmlns:a16="http://schemas.microsoft.com/office/drawing/2014/main" id="{A8CA9BC3-3D56-1049-A357-9AA02D1CE384}"/>
              </a:ext>
            </a:extLst>
          </p:cNvPr>
          <p:cNvSpPr>
            <a:spLocks noGrp="1"/>
          </p:cNvSpPr>
          <p:nvPr>
            <p:ph type="sldNum" sz="quarter" idx="12"/>
          </p:nvPr>
        </p:nvSpPr>
        <p:spPr/>
        <p:txBody>
          <a:bodyPr/>
          <a:lstStyle/>
          <a:p>
            <a:pPr>
              <a:defRPr/>
            </a:pPr>
            <a:fld id="{6550E941-99E4-4403-A917-B30FF69A9617}" type="slidenum">
              <a:rPr lang="en-GB" altLang="en-US" smtClean="0"/>
              <a:pPr>
                <a:defRPr/>
              </a:pPr>
              <a:t>22</a:t>
            </a:fld>
            <a:endParaRPr lang="en-GB" altLang="en-US"/>
          </a:p>
        </p:txBody>
      </p:sp>
    </p:spTree>
    <p:extLst>
      <p:ext uri="{BB962C8B-B14F-4D97-AF65-F5344CB8AC3E}">
        <p14:creationId xmlns:p14="http://schemas.microsoft.com/office/powerpoint/2010/main" val="342612502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47425A-D78D-774B-B0BF-689195415B43}"/>
              </a:ext>
            </a:extLst>
          </p:cNvPr>
          <p:cNvSpPr>
            <a:spLocks noGrp="1"/>
          </p:cNvSpPr>
          <p:nvPr>
            <p:ph type="title"/>
          </p:nvPr>
        </p:nvSpPr>
        <p:spPr>
          <a:xfrm>
            <a:off x="457200" y="274638"/>
            <a:ext cx="8229600" cy="318171"/>
          </a:xfrm>
        </p:spPr>
        <p:txBody>
          <a:bodyPr/>
          <a:lstStyle/>
          <a:p>
            <a:r>
              <a:rPr lang="en-US" dirty="0"/>
              <a:t>Perfect competition</a:t>
            </a:r>
          </a:p>
        </p:txBody>
      </p:sp>
      <p:sp>
        <p:nvSpPr>
          <p:cNvPr id="3" name="Content Placeholder 2">
            <a:extLst>
              <a:ext uri="{FF2B5EF4-FFF2-40B4-BE49-F238E27FC236}">
                <a16:creationId xmlns:a16="http://schemas.microsoft.com/office/drawing/2014/main" id="{B4AB3341-A221-484B-B601-A1496CD0E47B}"/>
              </a:ext>
            </a:extLst>
          </p:cNvPr>
          <p:cNvSpPr>
            <a:spLocks noGrp="1"/>
          </p:cNvSpPr>
          <p:nvPr>
            <p:ph idx="1"/>
          </p:nvPr>
        </p:nvSpPr>
        <p:spPr>
          <a:xfrm>
            <a:off x="457200" y="692696"/>
            <a:ext cx="8229600" cy="5040560"/>
          </a:xfrm>
        </p:spPr>
        <p:txBody>
          <a:bodyPr/>
          <a:lstStyle/>
          <a:p>
            <a:r>
              <a:rPr lang="en-GB" sz="2000" dirty="0"/>
              <a:t>In a perfectly competitive market, there are many economic participants but none have the power to set the market price for a particular product. </a:t>
            </a:r>
          </a:p>
          <a:p>
            <a:r>
              <a:rPr lang="en-GB" sz="2000" dirty="0"/>
              <a:t>The price per unit is completely controlled by the market forces of supply and demand, and each firm in the market must sell their product at this predetermined market price</a:t>
            </a:r>
            <a:r>
              <a:rPr lang="en-GB" sz="2000" i="1" dirty="0"/>
              <a:t>. </a:t>
            </a:r>
            <a:r>
              <a:rPr lang="en-GB" sz="2000" dirty="0"/>
              <a:t>Marginal revenue (</a:t>
            </a:r>
            <a:r>
              <a:rPr lang="en-GB" sz="2000" i="1" dirty="0"/>
              <a:t>MR</a:t>
            </a:r>
            <a:r>
              <a:rPr lang="en-GB" sz="2000" dirty="0"/>
              <a:t>) can be defined as the additional revenue a firm receives for selling one additional unit of output, and so in perfect competition, it equals the price of the product (</a:t>
            </a:r>
            <a:r>
              <a:rPr lang="en-GB" sz="2000" i="1" dirty="0"/>
              <a:t>MR = P</a:t>
            </a:r>
            <a:r>
              <a:rPr lang="en-GB" sz="2000" dirty="0"/>
              <a:t>) </a:t>
            </a:r>
          </a:p>
          <a:p>
            <a:r>
              <a:rPr lang="en-GB" sz="2000" dirty="0"/>
              <a:t>1,499 hats …. </a:t>
            </a:r>
          </a:p>
          <a:p>
            <a:r>
              <a:rPr lang="en-GB" sz="2000" dirty="0"/>
              <a:t>1,500</a:t>
            </a:r>
            <a:r>
              <a:rPr lang="en-GB" sz="2000" baseline="30000" dirty="0"/>
              <a:t>th</a:t>
            </a:r>
            <a:r>
              <a:rPr lang="en-GB" sz="2000" dirty="0"/>
              <a:t> hat … £500 + £1.14 = </a:t>
            </a:r>
            <a:r>
              <a:rPr lang="en-GB" sz="2000" dirty="0">
                <a:highlight>
                  <a:srgbClr val="FFFF00"/>
                </a:highlight>
              </a:rPr>
              <a:t>£501.14 …. MC</a:t>
            </a:r>
          </a:p>
          <a:p>
            <a:r>
              <a:rPr lang="en-GB" sz="2000" dirty="0">
                <a:highlight>
                  <a:srgbClr val="FFFF00"/>
                </a:highlight>
              </a:rPr>
              <a:t>Zara, particular shirt , full price was £30. There is only shirt left to be sold ……….. £10 … MR=P</a:t>
            </a:r>
          </a:p>
          <a:p>
            <a:pPr marL="0" indent="0">
              <a:buNone/>
            </a:pPr>
            <a:endParaRPr lang="en-US" sz="2000" dirty="0"/>
          </a:p>
        </p:txBody>
      </p:sp>
      <p:sp>
        <p:nvSpPr>
          <p:cNvPr id="4" name="Date Placeholder 3">
            <a:extLst>
              <a:ext uri="{FF2B5EF4-FFF2-40B4-BE49-F238E27FC236}">
                <a16:creationId xmlns:a16="http://schemas.microsoft.com/office/drawing/2014/main" id="{3EA1607B-5793-8D4F-AE7F-416D710AACBE}"/>
              </a:ext>
            </a:extLst>
          </p:cNvPr>
          <p:cNvSpPr>
            <a:spLocks noGrp="1"/>
          </p:cNvSpPr>
          <p:nvPr>
            <p:ph type="dt" sz="half" idx="10"/>
          </p:nvPr>
        </p:nvSpPr>
        <p:spPr/>
        <p:txBody>
          <a:bodyPr/>
          <a:lstStyle/>
          <a:p>
            <a:pPr>
              <a:defRPr/>
            </a:pPr>
            <a:fld id="{2303D31F-598B-47EE-BA37-93F097A3D676}" type="datetime1">
              <a:rPr lang="en-GB" altLang="en-US" smtClean="0"/>
              <a:pPr>
                <a:defRPr/>
              </a:pPr>
              <a:t>26/03/2021</a:t>
            </a:fld>
            <a:endParaRPr lang="en-GB" altLang="en-US"/>
          </a:p>
        </p:txBody>
      </p:sp>
      <p:sp>
        <p:nvSpPr>
          <p:cNvPr id="5" name="Slide Number Placeholder 4">
            <a:extLst>
              <a:ext uri="{FF2B5EF4-FFF2-40B4-BE49-F238E27FC236}">
                <a16:creationId xmlns:a16="http://schemas.microsoft.com/office/drawing/2014/main" id="{B5D01751-FA59-0146-B429-B3528E44F6F5}"/>
              </a:ext>
            </a:extLst>
          </p:cNvPr>
          <p:cNvSpPr>
            <a:spLocks noGrp="1"/>
          </p:cNvSpPr>
          <p:nvPr>
            <p:ph type="sldNum" sz="quarter" idx="12"/>
          </p:nvPr>
        </p:nvSpPr>
        <p:spPr/>
        <p:txBody>
          <a:bodyPr/>
          <a:lstStyle/>
          <a:p>
            <a:pPr>
              <a:defRPr/>
            </a:pPr>
            <a:fld id="{6550E941-99E4-4403-A917-B30FF69A9617}" type="slidenum">
              <a:rPr lang="en-GB" altLang="en-US" smtClean="0"/>
              <a:pPr>
                <a:defRPr/>
              </a:pPr>
              <a:t>23</a:t>
            </a:fld>
            <a:endParaRPr lang="en-GB" altLang="en-US"/>
          </a:p>
        </p:txBody>
      </p:sp>
    </p:spTree>
    <p:extLst>
      <p:ext uri="{BB962C8B-B14F-4D97-AF65-F5344CB8AC3E}">
        <p14:creationId xmlns:p14="http://schemas.microsoft.com/office/powerpoint/2010/main" val="389946415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362F54-3DAC-4DF4-945E-E723E334CE8F}"/>
              </a:ext>
            </a:extLst>
          </p:cNvPr>
          <p:cNvSpPr>
            <a:spLocks noGrp="1"/>
          </p:cNvSpPr>
          <p:nvPr>
            <p:ph type="title"/>
          </p:nvPr>
        </p:nvSpPr>
        <p:spPr>
          <a:xfrm>
            <a:off x="457200" y="274638"/>
            <a:ext cx="8229600" cy="490066"/>
          </a:xfrm>
        </p:spPr>
        <p:txBody>
          <a:bodyPr/>
          <a:lstStyle/>
          <a:p>
            <a:r>
              <a:rPr lang="en-GB" sz="3400" b="1" i="0" dirty="0">
                <a:solidFill>
                  <a:srgbClr val="222222"/>
                </a:solidFill>
                <a:effectLst/>
                <a:latin typeface="Arial" panose="020B0604020202020204" pitchFamily="34" charset="0"/>
              </a:rPr>
              <a:t>Break-even Point of Production</a:t>
            </a:r>
            <a:br>
              <a:rPr lang="en-GB" sz="3400" b="1" i="0" dirty="0">
                <a:solidFill>
                  <a:srgbClr val="222222"/>
                </a:solidFill>
                <a:effectLst/>
                <a:latin typeface="Arial" panose="020B0604020202020204" pitchFamily="34" charset="0"/>
              </a:rPr>
            </a:br>
            <a:endParaRPr lang="en-GB" sz="3400" dirty="0"/>
          </a:p>
        </p:txBody>
      </p:sp>
      <p:sp>
        <p:nvSpPr>
          <p:cNvPr id="3" name="Content Placeholder 2">
            <a:extLst>
              <a:ext uri="{FF2B5EF4-FFF2-40B4-BE49-F238E27FC236}">
                <a16:creationId xmlns:a16="http://schemas.microsoft.com/office/drawing/2014/main" id="{835C7B1B-5B3F-432C-98DC-265BF83C4909}"/>
              </a:ext>
            </a:extLst>
          </p:cNvPr>
          <p:cNvSpPr>
            <a:spLocks noGrp="1"/>
          </p:cNvSpPr>
          <p:nvPr>
            <p:ph idx="1"/>
          </p:nvPr>
        </p:nvSpPr>
        <p:spPr>
          <a:xfrm>
            <a:off x="457200" y="620688"/>
            <a:ext cx="8229600" cy="3917032"/>
          </a:xfrm>
        </p:spPr>
        <p:txBody>
          <a:bodyPr/>
          <a:lstStyle/>
          <a:p>
            <a:pPr algn="l"/>
            <a:r>
              <a:rPr lang="en-GB" b="0" i="0" dirty="0">
                <a:solidFill>
                  <a:srgbClr val="333333"/>
                </a:solidFill>
                <a:effectLst/>
                <a:latin typeface="Lusitana"/>
              </a:rPr>
              <a:t>The break-even point can be defined as the production and sales levels of a given product at which the revenue generated from the sales is perfectly equal to the production cost. At this point, the company does not make any profit or loss, that is, it breaks even.</a:t>
            </a:r>
          </a:p>
          <a:p>
            <a:pPr algn="l"/>
            <a:r>
              <a:rPr lang="en-GB" b="0" i="0" dirty="0">
                <a:solidFill>
                  <a:srgbClr val="333333"/>
                </a:solidFill>
                <a:effectLst/>
                <a:latin typeface="Lusitana"/>
              </a:rPr>
              <a:t>The production cost of every product is typically divided into two components: the fixed cost components and the variable cost components.</a:t>
            </a:r>
          </a:p>
          <a:p>
            <a:pPr marL="0" indent="0">
              <a:buNone/>
            </a:pPr>
            <a:endParaRPr lang="en-GB" dirty="0"/>
          </a:p>
        </p:txBody>
      </p:sp>
      <p:sp>
        <p:nvSpPr>
          <p:cNvPr id="4" name="Date Placeholder 3">
            <a:extLst>
              <a:ext uri="{FF2B5EF4-FFF2-40B4-BE49-F238E27FC236}">
                <a16:creationId xmlns:a16="http://schemas.microsoft.com/office/drawing/2014/main" id="{9C5C6E75-16D9-4A93-881D-FEB625A2B6F0}"/>
              </a:ext>
            </a:extLst>
          </p:cNvPr>
          <p:cNvSpPr>
            <a:spLocks noGrp="1"/>
          </p:cNvSpPr>
          <p:nvPr>
            <p:ph type="dt" sz="half" idx="10"/>
          </p:nvPr>
        </p:nvSpPr>
        <p:spPr/>
        <p:txBody>
          <a:bodyPr/>
          <a:lstStyle/>
          <a:p>
            <a:pPr>
              <a:defRPr/>
            </a:pPr>
            <a:fld id="{2303D31F-598B-47EE-BA37-93F097A3D676}" type="datetime1">
              <a:rPr lang="en-GB" altLang="en-US" smtClean="0"/>
              <a:pPr>
                <a:defRPr/>
              </a:pPr>
              <a:t>26/03/2021</a:t>
            </a:fld>
            <a:endParaRPr lang="en-GB" altLang="en-US"/>
          </a:p>
        </p:txBody>
      </p:sp>
      <p:sp>
        <p:nvSpPr>
          <p:cNvPr id="5" name="Slide Number Placeholder 4">
            <a:extLst>
              <a:ext uri="{FF2B5EF4-FFF2-40B4-BE49-F238E27FC236}">
                <a16:creationId xmlns:a16="http://schemas.microsoft.com/office/drawing/2014/main" id="{EF2D729D-A10F-4475-AE5E-AF3B1B86B7A0}"/>
              </a:ext>
            </a:extLst>
          </p:cNvPr>
          <p:cNvSpPr>
            <a:spLocks noGrp="1"/>
          </p:cNvSpPr>
          <p:nvPr>
            <p:ph type="sldNum" sz="quarter" idx="12"/>
          </p:nvPr>
        </p:nvSpPr>
        <p:spPr/>
        <p:txBody>
          <a:bodyPr/>
          <a:lstStyle/>
          <a:p>
            <a:pPr>
              <a:defRPr/>
            </a:pPr>
            <a:fld id="{6550E941-99E4-4403-A917-B30FF69A9617}" type="slidenum">
              <a:rPr lang="en-GB" altLang="en-US" smtClean="0"/>
              <a:pPr>
                <a:defRPr/>
              </a:pPr>
              <a:t>24</a:t>
            </a:fld>
            <a:endParaRPr lang="en-GB" altLang="en-US"/>
          </a:p>
        </p:txBody>
      </p:sp>
    </p:spTree>
    <p:extLst>
      <p:ext uri="{BB962C8B-B14F-4D97-AF65-F5344CB8AC3E}">
        <p14:creationId xmlns:p14="http://schemas.microsoft.com/office/powerpoint/2010/main" val="169234564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1F2BC1-3567-4C12-8E23-7F9AAEEBADCB}"/>
              </a:ext>
            </a:extLst>
          </p:cNvPr>
          <p:cNvSpPr>
            <a:spLocks noGrp="1"/>
          </p:cNvSpPr>
          <p:nvPr>
            <p:ph type="title"/>
          </p:nvPr>
        </p:nvSpPr>
        <p:spPr/>
        <p:txBody>
          <a:bodyPr/>
          <a:lstStyle/>
          <a:p>
            <a:r>
              <a:rPr lang="en-GB" sz="3400" b="1" i="0" dirty="0">
                <a:solidFill>
                  <a:srgbClr val="222222"/>
                </a:solidFill>
                <a:effectLst/>
                <a:latin typeface="Arial" panose="020B0604020202020204" pitchFamily="34" charset="0"/>
              </a:rPr>
              <a:t>Example of Break-Even of Production</a:t>
            </a:r>
            <a:br>
              <a:rPr lang="en-GB" sz="3400" b="1" i="0" dirty="0">
                <a:solidFill>
                  <a:srgbClr val="222222"/>
                </a:solidFill>
                <a:effectLst/>
                <a:latin typeface="Arial" panose="020B0604020202020204" pitchFamily="34" charset="0"/>
              </a:rPr>
            </a:br>
            <a:endParaRPr lang="en-GB" sz="3400" dirty="0"/>
          </a:p>
        </p:txBody>
      </p:sp>
      <p:sp>
        <p:nvSpPr>
          <p:cNvPr id="3" name="Content Placeholder 2">
            <a:extLst>
              <a:ext uri="{FF2B5EF4-FFF2-40B4-BE49-F238E27FC236}">
                <a16:creationId xmlns:a16="http://schemas.microsoft.com/office/drawing/2014/main" id="{4F75EA2F-227D-4B20-9140-5E259277D37E}"/>
              </a:ext>
            </a:extLst>
          </p:cNvPr>
          <p:cNvSpPr>
            <a:spLocks noGrp="1"/>
          </p:cNvSpPr>
          <p:nvPr>
            <p:ph idx="1"/>
          </p:nvPr>
        </p:nvSpPr>
        <p:spPr/>
        <p:txBody>
          <a:bodyPr/>
          <a:lstStyle/>
          <a:p>
            <a:pPr algn="l"/>
            <a:r>
              <a:rPr lang="en-GB" sz="2400" b="0" i="0" dirty="0">
                <a:effectLst/>
                <a:latin typeface="Arial" panose="020B0604020202020204" pitchFamily="34" charset="0"/>
                <a:cs typeface="Arial" panose="020B0604020202020204" pitchFamily="34" charset="0"/>
              </a:rPr>
              <a:t>The total fixed cost of a manufacturing company is £300,000 and the variable cost per unit produced is £150 and the selling price of one unit is £300. Calculate the break-even point of production.</a:t>
            </a:r>
          </a:p>
          <a:p>
            <a:pPr algn="l"/>
            <a:r>
              <a:rPr lang="en-GB" sz="2400" b="0" i="0" dirty="0">
                <a:effectLst/>
                <a:latin typeface="Arial" panose="020B0604020202020204" pitchFamily="34" charset="0"/>
                <a:cs typeface="Arial" panose="020B0604020202020204" pitchFamily="34" charset="0"/>
              </a:rPr>
              <a:t>Break-even point of production=FC</a:t>
            </a:r>
            <a:r>
              <a:rPr lang="en-GB" sz="2400" b="1" i="1" dirty="0">
                <a:effectLst/>
                <a:latin typeface="Arial" panose="020B0604020202020204" pitchFamily="34" charset="0"/>
                <a:cs typeface="Arial" panose="020B0604020202020204" pitchFamily="34" charset="0"/>
              </a:rPr>
              <a:t>/</a:t>
            </a:r>
            <a:r>
              <a:rPr lang="en-GB" sz="2400" b="0" i="0" dirty="0">
                <a:effectLst/>
                <a:latin typeface="Arial" panose="020B0604020202020204" pitchFamily="34" charset="0"/>
                <a:cs typeface="Arial" panose="020B0604020202020204" pitchFamily="34" charset="0"/>
              </a:rPr>
              <a:t>P−VC</a:t>
            </a:r>
          </a:p>
          <a:p>
            <a:pPr algn="l"/>
            <a:r>
              <a:rPr lang="en-GB" sz="2400" b="0" i="0" dirty="0">
                <a:effectLst/>
                <a:latin typeface="Arial" panose="020B0604020202020204" pitchFamily="34" charset="0"/>
                <a:cs typeface="Arial" panose="020B0604020202020204" pitchFamily="34" charset="0"/>
              </a:rPr>
              <a:t>=300,000</a:t>
            </a:r>
            <a:r>
              <a:rPr lang="en-GB" sz="2400" b="1" i="1" dirty="0">
                <a:effectLst/>
                <a:latin typeface="Arial" panose="020B0604020202020204" pitchFamily="34" charset="0"/>
                <a:cs typeface="Arial" panose="020B0604020202020204" pitchFamily="34" charset="0"/>
              </a:rPr>
              <a:t>/</a:t>
            </a:r>
            <a:r>
              <a:rPr lang="en-GB" sz="2400" b="0" i="0" dirty="0">
                <a:effectLst/>
                <a:latin typeface="Arial" panose="020B0604020202020204" pitchFamily="34" charset="0"/>
                <a:cs typeface="Arial" panose="020B0604020202020204" pitchFamily="34" charset="0"/>
              </a:rPr>
              <a:t>300−150=2,000</a:t>
            </a:r>
          </a:p>
          <a:p>
            <a:pPr algn="l"/>
            <a:r>
              <a:rPr lang="en-GB" sz="2400" b="0" i="0" dirty="0">
                <a:effectLst/>
                <a:latin typeface="Arial" panose="020B0604020202020204" pitchFamily="34" charset="0"/>
                <a:cs typeface="Arial" panose="020B0604020202020204" pitchFamily="34" charset="0"/>
              </a:rPr>
              <a:t>These are  the number of units that must be produced and sold to break-even.</a:t>
            </a:r>
          </a:p>
          <a:p>
            <a:pPr marL="0" indent="0" algn="l">
              <a:buNone/>
            </a:pPr>
            <a:endParaRPr lang="en-GB" sz="2400" b="0" i="0" dirty="0">
              <a:effectLst/>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D853314C-AA03-4687-82B0-63F103B93412}"/>
              </a:ext>
            </a:extLst>
          </p:cNvPr>
          <p:cNvSpPr>
            <a:spLocks noGrp="1"/>
          </p:cNvSpPr>
          <p:nvPr>
            <p:ph type="dt" sz="half" idx="10"/>
          </p:nvPr>
        </p:nvSpPr>
        <p:spPr/>
        <p:txBody>
          <a:bodyPr/>
          <a:lstStyle/>
          <a:p>
            <a:pPr>
              <a:defRPr/>
            </a:pPr>
            <a:fld id="{2303D31F-598B-47EE-BA37-93F097A3D676}" type="datetime1">
              <a:rPr lang="en-GB" altLang="en-US" smtClean="0"/>
              <a:pPr>
                <a:defRPr/>
              </a:pPr>
              <a:t>26/03/2021</a:t>
            </a:fld>
            <a:endParaRPr lang="en-GB" altLang="en-US"/>
          </a:p>
        </p:txBody>
      </p:sp>
      <p:sp>
        <p:nvSpPr>
          <p:cNvPr id="5" name="Slide Number Placeholder 4">
            <a:extLst>
              <a:ext uri="{FF2B5EF4-FFF2-40B4-BE49-F238E27FC236}">
                <a16:creationId xmlns:a16="http://schemas.microsoft.com/office/drawing/2014/main" id="{5DDAD6B0-DC70-4FD7-ABA7-3E56D6233213}"/>
              </a:ext>
            </a:extLst>
          </p:cNvPr>
          <p:cNvSpPr>
            <a:spLocks noGrp="1"/>
          </p:cNvSpPr>
          <p:nvPr>
            <p:ph type="sldNum" sz="quarter" idx="12"/>
          </p:nvPr>
        </p:nvSpPr>
        <p:spPr/>
        <p:txBody>
          <a:bodyPr/>
          <a:lstStyle/>
          <a:p>
            <a:pPr>
              <a:defRPr/>
            </a:pPr>
            <a:fld id="{6550E941-99E4-4403-A917-B30FF69A9617}" type="slidenum">
              <a:rPr lang="en-GB" altLang="en-US" smtClean="0"/>
              <a:pPr>
                <a:defRPr/>
              </a:pPr>
              <a:t>25</a:t>
            </a:fld>
            <a:endParaRPr lang="en-GB" altLang="en-US"/>
          </a:p>
        </p:txBody>
      </p:sp>
    </p:spTree>
    <p:extLst>
      <p:ext uri="{BB962C8B-B14F-4D97-AF65-F5344CB8AC3E}">
        <p14:creationId xmlns:p14="http://schemas.microsoft.com/office/powerpoint/2010/main" val="26744717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FCEBA4F-E3E1-4910-BF43-0E4C39F7B208}"/>
              </a:ext>
            </a:extLst>
          </p:cNvPr>
          <p:cNvSpPr>
            <a:spLocks noGrp="1"/>
          </p:cNvSpPr>
          <p:nvPr>
            <p:ph idx="1"/>
          </p:nvPr>
        </p:nvSpPr>
        <p:spPr>
          <a:xfrm>
            <a:off x="457200" y="1052736"/>
            <a:ext cx="8229600" cy="3917032"/>
          </a:xfrm>
        </p:spPr>
        <p:txBody>
          <a:bodyPr/>
          <a:lstStyle/>
          <a:p>
            <a:r>
              <a:rPr lang="en-GB" dirty="0">
                <a:solidFill>
                  <a:srgbClr val="333333"/>
                </a:solidFill>
                <a:latin typeface="Lusitana"/>
              </a:rPr>
              <a:t>T</a:t>
            </a:r>
            <a:r>
              <a:rPr lang="en-GB" b="0" i="0" dirty="0">
                <a:solidFill>
                  <a:srgbClr val="333333"/>
                </a:solidFill>
                <a:effectLst/>
                <a:latin typeface="Lusitana"/>
              </a:rPr>
              <a:t>he break even point is the point where the marginal cost (MC) equals the average total cost (ATC). The shut-down point of production, on the other hand, is the price at which the </a:t>
            </a:r>
            <a:r>
              <a:rPr lang="en-GB" b="0" i="0" dirty="0">
                <a:solidFill>
                  <a:srgbClr val="333333"/>
                </a:solidFill>
                <a:effectLst/>
                <a:highlight>
                  <a:srgbClr val="FFFF00"/>
                </a:highlight>
                <a:latin typeface="Lusitana"/>
              </a:rPr>
              <a:t>marginal cost does not even cover the average </a:t>
            </a:r>
            <a:r>
              <a:rPr lang="en-GB" dirty="0">
                <a:solidFill>
                  <a:srgbClr val="333333"/>
                </a:solidFill>
                <a:highlight>
                  <a:srgbClr val="FFFF00"/>
                </a:highlight>
                <a:latin typeface="Lusitana"/>
              </a:rPr>
              <a:t>total</a:t>
            </a:r>
            <a:r>
              <a:rPr lang="en-GB" b="0" i="0" dirty="0">
                <a:solidFill>
                  <a:srgbClr val="333333"/>
                </a:solidFill>
                <a:effectLst/>
                <a:highlight>
                  <a:srgbClr val="FFFF00"/>
                </a:highlight>
                <a:latin typeface="Lusitana"/>
              </a:rPr>
              <a:t> cost (ATC).</a:t>
            </a:r>
            <a:r>
              <a:rPr lang="en-GB" b="0" i="0" dirty="0">
                <a:solidFill>
                  <a:srgbClr val="333333"/>
                </a:solidFill>
                <a:effectLst/>
                <a:latin typeface="Lusitana"/>
              </a:rPr>
              <a:t> As this point, the company is better off stopping its production than keeping to produce at a loss.</a:t>
            </a:r>
            <a:endParaRPr lang="en-GB" dirty="0"/>
          </a:p>
        </p:txBody>
      </p:sp>
      <p:sp>
        <p:nvSpPr>
          <p:cNvPr id="4" name="Date Placeholder 3">
            <a:extLst>
              <a:ext uri="{FF2B5EF4-FFF2-40B4-BE49-F238E27FC236}">
                <a16:creationId xmlns:a16="http://schemas.microsoft.com/office/drawing/2014/main" id="{11D95B35-AA97-4EEC-B172-58B2B83185CD}"/>
              </a:ext>
            </a:extLst>
          </p:cNvPr>
          <p:cNvSpPr>
            <a:spLocks noGrp="1"/>
          </p:cNvSpPr>
          <p:nvPr>
            <p:ph type="dt" sz="half" idx="10"/>
          </p:nvPr>
        </p:nvSpPr>
        <p:spPr/>
        <p:txBody>
          <a:bodyPr/>
          <a:lstStyle/>
          <a:p>
            <a:pPr>
              <a:defRPr/>
            </a:pPr>
            <a:fld id="{2303D31F-598B-47EE-BA37-93F097A3D676}" type="datetime1">
              <a:rPr lang="en-GB" altLang="en-US" smtClean="0"/>
              <a:pPr>
                <a:defRPr/>
              </a:pPr>
              <a:t>26/03/2021</a:t>
            </a:fld>
            <a:endParaRPr lang="en-GB" altLang="en-US"/>
          </a:p>
        </p:txBody>
      </p:sp>
      <p:sp>
        <p:nvSpPr>
          <p:cNvPr id="5" name="Slide Number Placeholder 4">
            <a:extLst>
              <a:ext uri="{FF2B5EF4-FFF2-40B4-BE49-F238E27FC236}">
                <a16:creationId xmlns:a16="http://schemas.microsoft.com/office/drawing/2014/main" id="{429F5B8E-CB75-4281-BC2F-FAFD1440DA38}"/>
              </a:ext>
            </a:extLst>
          </p:cNvPr>
          <p:cNvSpPr>
            <a:spLocks noGrp="1"/>
          </p:cNvSpPr>
          <p:nvPr>
            <p:ph type="sldNum" sz="quarter" idx="12"/>
          </p:nvPr>
        </p:nvSpPr>
        <p:spPr/>
        <p:txBody>
          <a:bodyPr/>
          <a:lstStyle/>
          <a:p>
            <a:pPr>
              <a:defRPr/>
            </a:pPr>
            <a:fld id="{6550E941-99E4-4403-A917-B30FF69A9617}" type="slidenum">
              <a:rPr lang="en-GB" altLang="en-US" smtClean="0"/>
              <a:pPr>
                <a:defRPr/>
              </a:pPr>
              <a:t>26</a:t>
            </a:fld>
            <a:endParaRPr lang="en-GB" altLang="en-US"/>
          </a:p>
        </p:txBody>
      </p:sp>
    </p:spTree>
    <p:extLst>
      <p:ext uri="{BB962C8B-B14F-4D97-AF65-F5344CB8AC3E}">
        <p14:creationId xmlns:p14="http://schemas.microsoft.com/office/powerpoint/2010/main" val="399395118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3741A7-A46E-4666-ACF1-822711B0B8F7}"/>
              </a:ext>
            </a:extLst>
          </p:cNvPr>
          <p:cNvSpPr>
            <a:spLocks noGrp="1"/>
          </p:cNvSpPr>
          <p:nvPr>
            <p:ph type="title"/>
          </p:nvPr>
        </p:nvSpPr>
        <p:spPr/>
        <p:txBody>
          <a:bodyPr/>
          <a:lstStyle/>
          <a:p>
            <a:r>
              <a:rPr lang="en-GB" sz="3000" b="1" i="0" dirty="0">
                <a:solidFill>
                  <a:srgbClr val="222222"/>
                </a:solidFill>
                <a:effectLst/>
                <a:latin typeface="Arial" panose="020B0604020202020204" pitchFamily="34" charset="0"/>
              </a:rPr>
              <a:t>Example of Shut-Down Point of Production</a:t>
            </a:r>
            <a:br>
              <a:rPr lang="en-GB" sz="3000" b="1" i="0" dirty="0">
                <a:solidFill>
                  <a:srgbClr val="222222"/>
                </a:solidFill>
                <a:effectLst/>
                <a:latin typeface="Arial" panose="020B0604020202020204" pitchFamily="34" charset="0"/>
              </a:rPr>
            </a:br>
            <a:endParaRPr lang="en-GB" sz="3000" dirty="0"/>
          </a:p>
        </p:txBody>
      </p:sp>
      <p:sp>
        <p:nvSpPr>
          <p:cNvPr id="3" name="Content Placeholder 2">
            <a:extLst>
              <a:ext uri="{FF2B5EF4-FFF2-40B4-BE49-F238E27FC236}">
                <a16:creationId xmlns:a16="http://schemas.microsoft.com/office/drawing/2014/main" id="{814E7129-032D-4D72-B94B-389487911582}"/>
              </a:ext>
            </a:extLst>
          </p:cNvPr>
          <p:cNvSpPr>
            <a:spLocks noGrp="1"/>
          </p:cNvSpPr>
          <p:nvPr>
            <p:ph idx="1"/>
          </p:nvPr>
        </p:nvSpPr>
        <p:spPr>
          <a:xfrm>
            <a:off x="457200" y="846138"/>
            <a:ext cx="8229600" cy="3917032"/>
          </a:xfrm>
        </p:spPr>
        <p:txBody>
          <a:bodyPr/>
          <a:lstStyle/>
          <a:p>
            <a:pPr algn="l"/>
            <a:r>
              <a:rPr lang="en-GB" sz="1800" b="0" i="0" dirty="0">
                <a:effectLst/>
                <a:latin typeface="Lusitana"/>
              </a:rPr>
              <a:t>Assume that a manufacturing company produces 1000 units and selling them at a price of $5 each. Then the Total Revenue (TR) is 5 × 1,000=$5,000. The Average Total Cost (AVC) is $7,000 with a fixed cost (FC) of $4000 and a variable cost (VC) of $3,000 for all units. Evidently, this manufacturing company is operating at a loss of -$2000 (economic loss). In economics, we assume that the FC cannot be avoided. The company is then obliged to pay it whether it operates or not. That is, if it closes its operations,  both the revenue and the revenue will be zero but still incur $4,000 fixed cost.</a:t>
            </a:r>
          </a:p>
          <a:p>
            <a:pPr marL="0" indent="0" algn="l">
              <a:buNone/>
            </a:pPr>
            <a:endParaRPr lang="en-GB" sz="1800" b="0" i="0" dirty="0">
              <a:effectLst/>
              <a:latin typeface="Lusitana"/>
            </a:endParaRPr>
          </a:p>
          <a:p>
            <a:pPr algn="l"/>
            <a:r>
              <a:rPr lang="en-GB" sz="1800" b="0" i="0" dirty="0">
                <a:effectLst/>
                <a:latin typeface="Lusitana"/>
              </a:rPr>
              <a:t>In the case that it continues its operations, it will earn a revenue of $5000 and pay a variable cost of $3000 and use $2000 to pay the fixed cost, and hence the company will lose less by continuing the operations. However, in the long run, the company will exit the market unless the prices increase because eventually, the average variable costs exceed average revenue (AR). Thus it will shut down at the point of minimum average variable cost (AVC), as seen on the graphic.</a:t>
            </a:r>
          </a:p>
          <a:p>
            <a:pPr marL="0" indent="0">
              <a:buNone/>
            </a:pPr>
            <a:endParaRPr lang="en-GB" sz="1800" dirty="0"/>
          </a:p>
        </p:txBody>
      </p:sp>
      <p:sp>
        <p:nvSpPr>
          <p:cNvPr id="4" name="Date Placeholder 3">
            <a:extLst>
              <a:ext uri="{FF2B5EF4-FFF2-40B4-BE49-F238E27FC236}">
                <a16:creationId xmlns:a16="http://schemas.microsoft.com/office/drawing/2014/main" id="{82EB1CEA-9898-48C3-AAF4-2EE33E1FBC2C}"/>
              </a:ext>
            </a:extLst>
          </p:cNvPr>
          <p:cNvSpPr>
            <a:spLocks noGrp="1"/>
          </p:cNvSpPr>
          <p:nvPr>
            <p:ph type="dt" sz="half" idx="10"/>
          </p:nvPr>
        </p:nvSpPr>
        <p:spPr/>
        <p:txBody>
          <a:bodyPr/>
          <a:lstStyle/>
          <a:p>
            <a:pPr>
              <a:defRPr/>
            </a:pPr>
            <a:fld id="{2303D31F-598B-47EE-BA37-93F097A3D676}" type="datetime1">
              <a:rPr lang="en-GB" altLang="en-US" smtClean="0"/>
              <a:pPr>
                <a:defRPr/>
              </a:pPr>
              <a:t>26/03/2021</a:t>
            </a:fld>
            <a:endParaRPr lang="en-GB" altLang="en-US"/>
          </a:p>
        </p:txBody>
      </p:sp>
      <p:sp>
        <p:nvSpPr>
          <p:cNvPr id="5" name="Slide Number Placeholder 4">
            <a:extLst>
              <a:ext uri="{FF2B5EF4-FFF2-40B4-BE49-F238E27FC236}">
                <a16:creationId xmlns:a16="http://schemas.microsoft.com/office/drawing/2014/main" id="{CF61A5BC-9D01-42FA-9687-9461EE0C781E}"/>
              </a:ext>
            </a:extLst>
          </p:cNvPr>
          <p:cNvSpPr>
            <a:spLocks noGrp="1"/>
          </p:cNvSpPr>
          <p:nvPr>
            <p:ph type="sldNum" sz="quarter" idx="12"/>
          </p:nvPr>
        </p:nvSpPr>
        <p:spPr/>
        <p:txBody>
          <a:bodyPr/>
          <a:lstStyle/>
          <a:p>
            <a:pPr>
              <a:defRPr/>
            </a:pPr>
            <a:fld id="{6550E941-99E4-4403-A917-B30FF69A9617}" type="slidenum">
              <a:rPr lang="en-GB" altLang="en-US" smtClean="0"/>
              <a:pPr>
                <a:defRPr/>
              </a:pPr>
              <a:t>27</a:t>
            </a:fld>
            <a:endParaRPr lang="en-GB" altLang="en-US"/>
          </a:p>
        </p:txBody>
      </p:sp>
    </p:spTree>
    <p:extLst>
      <p:ext uri="{BB962C8B-B14F-4D97-AF65-F5344CB8AC3E}">
        <p14:creationId xmlns:p14="http://schemas.microsoft.com/office/powerpoint/2010/main" val="226464843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DD46A939-93C1-314A-885B-58328184A130}"/>
              </a:ext>
            </a:extLst>
          </p:cNvPr>
          <p:cNvSpPr/>
          <p:nvPr/>
        </p:nvSpPr>
        <p:spPr bwMode="auto">
          <a:xfrm>
            <a:off x="457200" y="274638"/>
            <a:ext cx="8229600" cy="1143000"/>
          </a:xfrm>
          <a:prstGeom prst="rect">
            <a:avLst/>
          </a:prstGeom>
          <a:noFill/>
          <a:ln>
            <a:noFill/>
          </a:ln>
        </p:spPr>
        <p:txBody>
          <a:bodyPr vert="horz" wrap="square" lIns="91440" tIns="45720" rIns="91440" bIns="45720" numCol="1" anchor="ctr" anchorCtr="0" compatLnSpc="1">
            <a:prstTxWarp prst="textNoShape">
              <a:avLst/>
            </a:prstTxWarp>
            <a:normAutofit fontScale="55000" lnSpcReduction="20000"/>
          </a:bodyPr>
          <a:lstStyle/>
          <a:p>
            <a:pPr algn="ctr">
              <a:lnSpc>
                <a:spcPct val="90000"/>
              </a:lnSpc>
              <a:spcAft>
                <a:spcPts val="600"/>
              </a:spcAft>
              <a:buFont typeface="Arial" panose="020B0604020202020204" pitchFamily="34" charset="0"/>
              <a:buChar char="•"/>
            </a:pPr>
            <a:r>
              <a:rPr lang="en-GB" sz="2100" dirty="0">
                <a:latin typeface="+mj-lt"/>
                <a:ea typeface="+mj-ea"/>
                <a:cs typeface="+mj-cs"/>
              </a:rPr>
              <a:t>ATC (Average Total Cost) = Total Cost / quantity</a:t>
            </a:r>
          </a:p>
          <a:p>
            <a:pPr algn="ctr">
              <a:lnSpc>
                <a:spcPct val="90000"/>
              </a:lnSpc>
              <a:spcAft>
                <a:spcPts val="600"/>
              </a:spcAft>
              <a:buFont typeface="Arial" panose="020B0604020202020204" pitchFamily="34" charset="0"/>
              <a:buChar char="•"/>
            </a:pPr>
            <a:r>
              <a:rPr lang="en-GB" sz="2100" dirty="0">
                <a:latin typeface="+mj-lt"/>
                <a:ea typeface="+mj-ea"/>
                <a:cs typeface="+mj-cs"/>
              </a:rPr>
              <a:t>AVC (Average Variable Cost) = Variable cost / Quantity</a:t>
            </a:r>
          </a:p>
          <a:p>
            <a:pPr algn="ctr">
              <a:lnSpc>
                <a:spcPct val="90000"/>
              </a:lnSpc>
              <a:spcAft>
                <a:spcPts val="600"/>
              </a:spcAft>
              <a:buFont typeface="Arial" panose="020B0604020202020204" pitchFamily="34" charset="0"/>
              <a:buChar char="•"/>
            </a:pPr>
            <a:r>
              <a:rPr lang="en-GB" sz="2100" dirty="0">
                <a:latin typeface="+mj-lt"/>
                <a:ea typeface="+mj-ea"/>
                <a:cs typeface="+mj-cs"/>
              </a:rPr>
              <a:t>AFC (Average Fixed Cost) = Fixed cost / Quantity</a:t>
            </a:r>
          </a:p>
          <a:p>
            <a:pPr algn="ctr">
              <a:lnSpc>
                <a:spcPct val="90000"/>
              </a:lnSpc>
              <a:spcAft>
                <a:spcPts val="600"/>
              </a:spcAft>
              <a:buFont typeface="Arial" panose="020B0604020202020204" pitchFamily="34" charset="0"/>
              <a:buChar char="•"/>
            </a:pPr>
            <a:r>
              <a:rPr lang="en-GB" sz="4000" b="0" i="0" dirty="0">
                <a:solidFill>
                  <a:srgbClr val="333333"/>
                </a:solidFill>
                <a:effectLst/>
                <a:highlight>
                  <a:srgbClr val="FFFF00"/>
                </a:highlight>
                <a:latin typeface="Lusitana"/>
              </a:rPr>
              <a:t>Marginal cost does not even cover the average </a:t>
            </a:r>
            <a:r>
              <a:rPr lang="en-GB" sz="4000" dirty="0">
                <a:solidFill>
                  <a:srgbClr val="333333"/>
                </a:solidFill>
                <a:highlight>
                  <a:srgbClr val="FFFF00"/>
                </a:highlight>
                <a:latin typeface="Lusitana"/>
              </a:rPr>
              <a:t>total</a:t>
            </a:r>
            <a:r>
              <a:rPr lang="en-GB" sz="4000" b="0" i="0" dirty="0">
                <a:solidFill>
                  <a:srgbClr val="333333"/>
                </a:solidFill>
                <a:effectLst/>
                <a:highlight>
                  <a:srgbClr val="FFFF00"/>
                </a:highlight>
                <a:latin typeface="Lusitana"/>
              </a:rPr>
              <a:t> cost (ATC).</a:t>
            </a:r>
            <a:endParaRPr lang="en-GB" sz="2100" b="0" i="0" dirty="0">
              <a:effectLst/>
              <a:latin typeface="+mj-lt"/>
              <a:ea typeface="+mj-ea"/>
              <a:cs typeface="+mj-cs"/>
            </a:endParaRPr>
          </a:p>
        </p:txBody>
      </p:sp>
      <p:pic>
        <p:nvPicPr>
          <p:cNvPr id="6" name="Content Placeholder 5">
            <a:extLst>
              <a:ext uri="{FF2B5EF4-FFF2-40B4-BE49-F238E27FC236}">
                <a16:creationId xmlns:a16="http://schemas.microsoft.com/office/drawing/2014/main" id="{60BA104C-4AB3-5143-8302-A0FE7D79D9FB}"/>
              </a:ext>
            </a:extLst>
          </p:cNvPr>
          <p:cNvPicPr>
            <a:picLocks noGrp="1" noChangeAspect="1"/>
          </p:cNvPicPr>
          <p:nvPr>
            <p:ph idx="1"/>
          </p:nvPr>
        </p:nvPicPr>
        <p:blipFill>
          <a:blip r:embed="rId2"/>
          <a:stretch>
            <a:fillRect/>
          </a:stretch>
        </p:blipFill>
        <p:spPr>
          <a:xfrm>
            <a:off x="750505" y="1600201"/>
            <a:ext cx="7642989" cy="3917032"/>
          </a:xfrm>
          <a:prstGeom prst="rect">
            <a:avLst/>
          </a:prstGeom>
          <a:noFill/>
        </p:spPr>
      </p:pic>
      <p:sp>
        <p:nvSpPr>
          <p:cNvPr id="4" name="Date Placeholder 3">
            <a:extLst>
              <a:ext uri="{FF2B5EF4-FFF2-40B4-BE49-F238E27FC236}">
                <a16:creationId xmlns:a16="http://schemas.microsoft.com/office/drawing/2014/main" id="{E7B34D08-C6D7-8540-B4AB-F39E4420820D}"/>
              </a:ext>
            </a:extLst>
          </p:cNvPr>
          <p:cNvSpPr>
            <a:spLocks noGrp="1"/>
          </p:cNvSpPr>
          <p:nvPr>
            <p:ph type="dt" sz="half" idx="10"/>
          </p:nvPr>
        </p:nvSpPr>
        <p:spPr>
          <a:xfrm>
            <a:off x="250825" y="6524625"/>
            <a:ext cx="971550" cy="219075"/>
          </a:xfrm>
        </p:spPr>
        <p:txBody>
          <a:bodyPr vert="horz" lIns="91440" tIns="45720" rIns="91440" bIns="45720" rtlCol="0" anchor="ctr">
            <a:normAutofit/>
          </a:bodyPr>
          <a:lstStyle/>
          <a:p>
            <a:pPr>
              <a:lnSpc>
                <a:spcPct val="90000"/>
              </a:lnSpc>
              <a:spcAft>
                <a:spcPts val="600"/>
              </a:spcAft>
              <a:defRPr/>
            </a:pPr>
            <a:fld id="{2303D31F-598B-47EE-BA37-93F097A3D676}" type="datetime1">
              <a:rPr lang="en-GB" altLang="en-US" sz="900" kern="1200">
                <a:latin typeface="+mn-lt"/>
                <a:ea typeface="+mn-ea"/>
                <a:cs typeface="+mn-cs"/>
              </a:rPr>
              <a:pPr>
                <a:lnSpc>
                  <a:spcPct val="90000"/>
                </a:lnSpc>
                <a:spcAft>
                  <a:spcPts val="600"/>
                </a:spcAft>
                <a:defRPr/>
              </a:pPr>
              <a:t>26/03/2021</a:t>
            </a:fld>
            <a:endParaRPr lang="en-GB" altLang="en-US" sz="900" kern="1200">
              <a:latin typeface="+mn-lt"/>
              <a:ea typeface="+mn-ea"/>
              <a:cs typeface="+mn-cs"/>
            </a:endParaRPr>
          </a:p>
        </p:txBody>
      </p:sp>
      <p:sp>
        <p:nvSpPr>
          <p:cNvPr id="5" name="Slide Number Placeholder 4">
            <a:extLst>
              <a:ext uri="{FF2B5EF4-FFF2-40B4-BE49-F238E27FC236}">
                <a16:creationId xmlns:a16="http://schemas.microsoft.com/office/drawing/2014/main" id="{438B5015-3E68-1648-BAB9-17F31E37BC75}"/>
              </a:ext>
            </a:extLst>
          </p:cNvPr>
          <p:cNvSpPr>
            <a:spLocks noGrp="1"/>
          </p:cNvSpPr>
          <p:nvPr>
            <p:ph type="sldNum" sz="quarter" idx="12"/>
          </p:nvPr>
        </p:nvSpPr>
        <p:spPr>
          <a:xfrm>
            <a:off x="7956550" y="6381750"/>
            <a:ext cx="730250" cy="339725"/>
          </a:xfrm>
        </p:spPr>
        <p:txBody>
          <a:bodyPr vert="horz" wrap="square" lIns="91440" tIns="45720" rIns="91440" bIns="45720" numCol="1" anchor="ctr" anchorCtr="0" compatLnSpc="1">
            <a:prstTxWarp prst="textNoShape">
              <a:avLst/>
            </a:prstTxWarp>
            <a:normAutofit/>
          </a:bodyPr>
          <a:lstStyle/>
          <a:p>
            <a:pPr>
              <a:spcAft>
                <a:spcPts val="600"/>
              </a:spcAft>
              <a:defRPr/>
            </a:pPr>
            <a:fld id="{6550E941-99E4-4403-A917-B30FF69A9617}" type="slidenum">
              <a:rPr lang="en-GB" altLang="en-US" kern="1200">
                <a:latin typeface="Myriad Pro"/>
                <a:ea typeface="+mn-ea"/>
                <a:cs typeface="Arial" panose="020B0604020202020204" pitchFamily="34" charset="0"/>
              </a:rPr>
              <a:pPr>
                <a:spcAft>
                  <a:spcPts val="600"/>
                </a:spcAft>
                <a:defRPr/>
              </a:pPr>
              <a:t>28</a:t>
            </a:fld>
            <a:endParaRPr lang="en-GB" altLang="en-US" kern="1200">
              <a:latin typeface="Myriad Pro"/>
              <a:ea typeface="+mn-ea"/>
              <a:cs typeface="Arial" panose="020B0604020202020204" pitchFamily="34" charset="0"/>
            </a:endParaRPr>
          </a:p>
        </p:txBody>
      </p:sp>
      <p:sp>
        <p:nvSpPr>
          <p:cNvPr id="2" name="Oval 1">
            <a:extLst>
              <a:ext uri="{FF2B5EF4-FFF2-40B4-BE49-F238E27FC236}">
                <a16:creationId xmlns:a16="http://schemas.microsoft.com/office/drawing/2014/main" id="{217D0D13-164C-4DE6-8DBD-A549749B43D6}"/>
              </a:ext>
            </a:extLst>
          </p:cNvPr>
          <p:cNvSpPr/>
          <p:nvPr/>
        </p:nvSpPr>
        <p:spPr>
          <a:xfrm>
            <a:off x="4860032" y="1988840"/>
            <a:ext cx="144016" cy="144016"/>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sp>
        <p:nvSpPr>
          <p:cNvPr id="10" name="Oval 9">
            <a:extLst>
              <a:ext uri="{FF2B5EF4-FFF2-40B4-BE49-F238E27FC236}">
                <a16:creationId xmlns:a16="http://schemas.microsoft.com/office/drawing/2014/main" id="{D38A3488-A82A-48B2-9D4A-512CAC49A741}"/>
              </a:ext>
            </a:extLst>
          </p:cNvPr>
          <p:cNvSpPr/>
          <p:nvPr/>
        </p:nvSpPr>
        <p:spPr>
          <a:xfrm>
            <a:off x="4860032" y="2325343"/>
            <a:ext cx="144016" cy="144016"/>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sp>
        <p:nvSpPr>
          <p:cNvPr id="11" name="Oval 10">
            <a:extLst>
              <a:ext uri="{FF2B5EF4-FFF2-40B4-BE49-F238E27FC236}">
                <a16:creationId xmlns:a16="http://schemas.microsoft.com/office/drawing/2014/main" id="{FF540938-FB68-4987-9CF2-268740EEFB08}"/>
              </a:ext>
            </a:extLst>
          </p:cNvPr>
          <p:cNvSpPr/>
          <p:nvPr/>
        </p:nvSpPr>
        <p:spPr>
          <a:xfrm>
            <a:off x="4860032" y="2651922"/>
            <a:ext cx="144016" cy="144016"/>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sp>
        <p:nvSpPr>
          <p:cNvPr id="12" name="Oval 11">
            <a:extLst>
              <a:ext uri="{FF2B5EF4-FFF2-40B4-BE49-F238E27FC236}">
                <a16:creationId xmlns:a16="http://schemas.microsoft.com/office/drawing/2014/main" id="{4E405FD7-3AA2-40E5-81E3-2CE79CA2ED5C}"/>
              </a:ext>
            </a:extLst>
          </p:cNvPr>
          <p:cNvSpPr/>
          <p:nvPr/>
        </p:nvSpPr>
        <p:spPr>
          <a:xfrm>
            <a:off x="4907251" y="2978501"/>
            <a:ext cx="144016" cy="144016"/>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sp>
        <p:nvSpPr>
          <p:cNvPr id="13" name="Oval 12">
            <a:extLst>
              <a:ext uri="{FF2B5EF4-FFF2-40B4-BE49-F238E27FC236}">
                <a16:creationId xmlns:a16="http://schemas.microsoft.com/office/drawing/2014/main" id="{DCFA6B2F-69B3-4A4C-BC37-5C9C4DAE4DBB}"/>
              </a:ext>
            </a:extLst>
          </p:cNvPr>
          <p:cNvSpPr/>
          <p:nvPr/>
        </p:nvSpPr>
        <p:spPr>
          <a:xfrm>
            <a:off x="4872626" y="3233072"/>
            <a:ext cx="144016" cy="144016"/>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sp>
        <p:nvSpPr>
          <p:cNvPr id="14" name="Oval 13">
            <a:extLst>
              <a:ext uri="{FF2B5EF4-FFF2-40B4-BE49-F238E27FC236}">
                <a16:creationId xmlns:a16="http://schemas.microsoft.com/office/drawing/2014/main" id="{B50AA9DD-1979-4192-9BE1-FE128D471BE3}"/>
              </a:ext>
            </a:extLst>
          </p:cNvPr>
          <p:cNvSpPr/>
          <p:nvPr/>
        </p:nvSpPr>
        <p:spPr>
          <a:xfrm>
            <a:off x="4872626" y="3569575"/>
            <a:ext cx="144016" cy="144016"/>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cxnSp>
        <p:nvCxnSpPr>
          <p:cNvPr id="16" name="Straight Connector 15">
            <a:extLst>
              <a:ext uri="{FF2B5EF4-FFF2-40B4-BE49-F238E27FC236}">
                <a16:creationId xmlns:a16="http://schemas.microsoft.com/office/drawing/2014/main" id="{6B844A94-640C-417D-8105-2BB1A0D33445}"/>
              </a:ext>
            </a:extLst>
          </p:cNvPr>
          <p:cNvCxnSpPr>
            <a:cxnSpLocks/>
          </p:cNvCxnSpPr>
          <p:nvPr/>
        </p:nvCxnSpPr>
        <p:spPr>
          <a:xfrm>
            <a:off x="1222375" y="4005064"/>
            <a:ext cx="6085929" cy="0"/>
          </a:xfrm>
          <a:prstGeom prst="line">
            <a:avLst/>
          </a:prstGeom>
        </p:spPr>
        <p:style>
          <a:lnRef idx="3">
            <a:schemeClr val="dk1"/>
          </a:lnRef>
          <a:fillRef idx="0">
            <a:schemeClr val="dk1"/>
          </a:fillRef>
          <a:effectRef idx="2">
            <a:schemeClr val="dk1"/>
          </a:effectRef>
          <a:fontRef idx="minor">
            <a:schemeClr val="tx1"/>
          </a:fontRef>
        </p:style>
      </p:cxnSp>
      <p:sp>
        <p:nvSpPr>
          <p:cNvPr id="19" name="Right Brace 18">
            <a:extLst>
              <a:ext uri="{FF2B5EF4-FFF2-40B4-BE49-F238E27FC236}">
                <a16:creationId xmlns:a16="http://schemas.microsoft.com/office/drawing/2014/main" id="{14389767-BCE1-41AE-8652-2A08627DD1D6}"/>
              </a:ext>
            </a:extLst>
          </p:cNvPr>
          <p:cNvSpPr/>
          <p:nvPr/>
        </p:nvSpPr>
        <p:spPr>
          <a:xfrm>
            <a:off x="4907251" y="4077072"/>
            <a:ext cx="171182" cy="1440161"/>
          </a:xfrm>
          <a:prstGeom prst="rightBrace">
            <a:avLst/>
          </a:prstGeom>
        </p:spPr>
        <p:style>
          <a:lnRef idx="3">
            <a:schemeClr val="dk1"/>
          </a:lnRef>
          <a:fillRef idx="0">
            <a:schemeClr val="dk1"/>
          </a:fillRef>
          <a:effectRef idx="2">
            <a:schemeClr val="dk1"/>
          </a:effectRef>
          <a:fontRef idx="minor">
            <a:schemeClr val="tx1"/>
          </a:fontRef>
        </p:style>
        <p:txBody>
          <a:bodyPr rtlCol="0" anchor="ctr"/>
          <a:lstStyle/>
          <a:p>
            <a:pPr algn="ctr"/>
            <a:endParaRPr lang="en-GB"/>
          </a:p>
        </p:txBody>
      </p:sp>
      <p:sp>
        <p:nvSpPr>
          <p:cNvPr id="20" name="Left Brace 19">
            <a:extLst>
              <a:ext uri="{FF2B5EF4-FFF2-40B4-BE49-F238E27FC236}">
                <a16:creationId xmlns:a16="http://schemas.microsoft.com/office/drawing/2014/main" id="{7E60EB9B-0EE9-43A5-A5B8-151106381EE7}"/>
              </a:ext>
            </a:extLst>
          </p:cNvPr>
          <p:cNvSpPr/>
          <p:nvPr/>
        </p:nvSpPr>
        <p:spPr>
          <a:xfrm>
            <a:off x="971600" y="4077072"/>
            <a:ext cx="250775" cy="1463697"/>
          </a:xfrm>
          <a:prstGeom prst="leftBrace">
            <a:avLst/>
          </a:prstGeom>
        </p:spPr>
        <p:style>
          <a:lnRef idx="3">
            <a:schemeClr val="accent1"/>
          </a:lnRef>
          <a:fillRef idx="0">
            <a:schemeClr val="accent1"/>
          </a:fillRef>
          <a:effectRef idx="2">
            <a:schemeClr val="accent1"/>
          </a:effectRef>
          <a:fontRef idx="minor">
            <a:schemeClr val="tx1"/>
          </a:fontRef>
        </p:style>
        <p:txBody>
          <a:bodyPr rtlCol="0" anchor="ctr"/>
          <a:lstStyle/>
          <a:p>
            <a:pPr algn="ctr"/>
            <a:endParaRPr lang="en-GB"/>
          </a:p>
        </p:txBody>
      </p:sp>
    </p:spTree>
    <p:extLst>
      <p:ext uri="{BB962C8B-B14F-4D97-AF65-F5344CB8AC3E}">
        <p14:creationId xmlns:p14="http://schemas.microsoft.com/office/powerpoint/2010/main" val="78217373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15BF333-BC3A-4B47-83B0-25CF7F0622FC}"/>
              </a:ext>
            </a:extLst>
          </p:cNvPr>
          <p:cNvSpPr>
            <a:spLocks noGrp="1"/>
          </p:cNvSpPr>
          <p:nvPr>
            <p:ph type="title"/>
          </p:nvPr>
        </p:nvSpPr>
        <p:spPr>
          <a:xfrm>
            <a:off x="457200" y="268773"/>
            <a:ext cx="8229600" cy="648072"/>
          </a:xfrm>
        </p:spPr>
        <p:txBody>
          <a:bodyPr/>
          <a:lstStyle/>
          <a:p>
            <a:r>
              <a:rPr lang="en-GB" sz="3200" dirty="0"/>
              <a:t>'Imperfect Competition'</a:t>
            </a:r>
            <a:br>
              <a:rPr lang="en-GB" sz="3200" dirty="0"/>
            </a:br>
            <a:endParaRPr lang="en-US" sz="3200" dirty="0"/>
          </a:p>
        </p:txBody>
      </p:sp>
      <p:sp>
        <p:nvSpPr>
          <p:cNvPr id="8" name="Content Placeholder 7">
            <a:extLst>
              <a:ext uri="{FF2B5EF4-FFF2-40B4-BE49-F238E27FC236}">
                <a16:creationId xmlns:a16="http://schemas.microsoft.com/office/drawing/2014/main" id="{DB18ECB5-3714-9049-8AAA-5C1F18131B4E}"/>
              </a:ext>
            </a:extLst>
          </p:cNvPr>
          <p:cNvSpPr>
            <a:spLocks noGrp="1"/>
          </p:cNvSpPr>
          <p:nvPr>
            <p:ph idx="1"/>
          </p:nvPr>
        </p:nvSpPr>
        <p:spPr>
          <a:xfrm>
            <a:off x="442190" y="764704"/>
            <a:ext cx="8229600" cy="3917032"/>
          </a:xfrm>
        </p:spPr>
        <p:txBody>
          <a:bodyPr/>
          <a:lstStyle/>
          <a:p>
            <a:pPr marL="0" indent="0">
              <a:buNone/>
            </a:pPr>
            <a:r>
              <a:rPr lang="en-GB" sz="2000" b="1" i="1" dirty="0"/>
              <a:t>Definition:</a:t>
            </a:r>
            <a:r>
              <a:rPr lang="en-GB" sz="2000" dirty="0"/>
              <a:t> Imperfect competition is a competitive market situation where </a:t>
            </a:r>
            <a:r>
              <a:rPr lang="en-GB" sz="2000" dirty="0">
                <a:highlight>
                  <a:srgbClr val="FFFF00"/>
                </a:highlight>
              </a:rPr>
              <a:t>there are many sellers</a:t>
            </a:r>
            <a:r>
              <a:rPr lang="en-GB" sz="2000" dirty="0"/>
              <a:t>, </a:t>
            </a:r>
            <a:r>
              <a:rPr lang="en-GB" sz="2000" dirty="0">
                <a:highlight>
                  <a:srgbClr val="FFFF00"/>
                </a:highlight>
              </a:rPr>
              <a:t>but they are selling heterogeneous </a:t>
            </a:r>
            <a:r>
              <a:rPr lang="en-GB" sz="2000" dirty="0"/>
              <a:t>(dissimilar) goods as opposed to the perfect competitive market scenario. As the name suggests, competitive markets that are imperfect in nature.</a:t>
            </a:r>
            <a:br>
              <a:rPr lang="en-GB" sz="2000" dirty="0"/>
            </a:br>
            <a:br>
              <a:rPr lang="en-GB" sz="2000" dirty="0"/>
            </a:br>
            <a:r>
              <a:rPr lang="en-GB" sz="2000" b="1" i="1" dirty="0"/>
              <a:t>Description:</a:t>
            </a:r>
            <a:r>
              <a:rPr lang="en-GB" sz="2000" dirty="0"/>
              <a:t> Imperfect competition is the real world competition. Today some of the industries and sellers follow it to earn surplus profits. In this market scenario, the seller enjoys the luxury of influencing the price in order to earn more profits.</a:t>
            </a:r>
            <a:br>
              <a:rPr lang="en-GB" sz="2000" dirty="0"/>
            </a:br>
            <a:br>
              <a:rPr lang="en-GB" sz="2000" dirty="0"/>
            </a:br>
            <a:r>
              <a:rPr lang="en-GB" sz="2000" dirty="0"/>
              <a:t>If a seller is selling a non identical good in the market, then he can raise the prices and earn profits. High profits attract other sellers to enter the market and sellers, who are incurring losses, can very easily exit the market.</a:t>
            </a:r>
            <a:br>
              <a:rPr lang="en-GB" sz="2000" dirty="0"/>
            </a:br>
            <a:br>
              <a:rPr lang="en-GB" sz="2000" dirty="0"/>
            </a:br>
            <a:br>
              <a:rPr lang="en-GB" sz="2000" dirty="0">
                <a:hlinkClick r:id="rId2"/>
              </a:rPr>
            </a:br>
            <a:endParaRPr lang="en-GB" sz="2000" dirty="0">
              <a:hlinkClick r:id="rId2"/>
            </a:endParaRPr>
          </a:p>
          <a:p>
            <a:endParaRPr lang="en-US" sz="2000" dirty="0"/>
          </a:p>
        </p:txBody>
      </p:sp>
      <p:sp>
        <p:nvSpPr>
          <p:cNvPr id="5" name="Date Placeholder 4">
            <a:extLst>
              <a:ext uri="{FF2B5EF4-FFF2-40B4-BE49-F238E27FC236}">
                <a16:creationId xmlns:a16="http://schemas.microsoft.com/office/drawing/2014/main" id="{2844D545-16C0-D547-BE9F-BCDE929C77FC}"/>
              </a:ext>
            </a:extLst>
          </p:cNvPr>
          <p:cNvSpPr>
            <a:spLocks noGrp="1"/>
          </p:cNvSpPr>
          <p:nvPr>
            <p:ph type="dt" sz="half" idx="10"/>
          </p:nvPr>
        </p:nvSpPr>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26/03/2021</a:t>
            </a:fld>
            <a:endParaRPr lang="en-GB" altLang="en-US" sz="900"/>
          </a:p>
        </p:txBody>
      </p:sp>
      <p:sp>
        <p:nvSpPr>
          <p:cNvPr id="6" name="Slide Number Placeholder 5">
            <a:extLst>
              <a:ext uri="{FF2B5EF4-FFF2-40B4-BE49-F238E27FC236}">
                <a16:creationId xmlns:a16="http://schemas.microsoft.com/office/drawing/2014/main" id="{AAD0D5F1-90C0-4B43-82B6-418B1681FE3D}"/>
              </a:ext>
            </a:extLst>
          </p:cNvPr>
          <p:cNvSpPr>
            <a:spLocks noGrp="1"/>
          </p:cNvSpPr>
          <p:nvPr>
            <p:ph type="sldNum" sz="quarter" idx="12"/>
          </p:nvPr>
        </p:nvSpPr>
        <p:spPr/>
        <p:txBody>
          <a:bodyPr wrap="square" anchor="ctr">
            <a:normAutofit/>
          </a:bodyPr>
          <a:lstStyle/>
          <a:p>
            <a:pPr>
              <a:spcAft>
                <a:spcPts val="600"/>
              </a:spcAft>
              <a:defRPr/>
            </a:pPr>
            <a:fld id="{386495F9-B3F5-4DDF-9323-6CEC80C52C17}" type="slidenum">
              <a:rPr lang="en-GB" altLang="en-US" smtClean="0"/>
              <a:pPr>
                <a:spcAft>
                  <a:spcPts val="600"/>
                </a:spcAft>
                <a:defRPr/>
              </a:pPr>
              <a:t>29</a:t>
            </a:fld>
            <a:endParaRPr lang="en-GB" altLang="en-US"/>
          </a:p>
        </p:txBody>
      </p:sp>
    </p:spTree>
    <p:extLst>
      <p:ext uri="{BB962C8B-B14F-4D97-AF65-F5344CB8AC3E}">
        <p14:creationId xmlns:p14="http://schemas.microsoft.com/office/powerpoint/2010/main" val="110178502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64DEEDA-3335-EA4B-8713-5B8DDA135647}"/>
              </a:ext>
            </a:extLst>
          </p:cNvPr>
          <p:cNvSpPr>
            <a:spLocks noGrp="1"/>
          </p:cNvSpPr>
          <p:nvPr>
            <p:ph type="title"/>
          </p:nvPr>
        </p:nvSpPr>
        <p:spPr/>
        <p:txBody>
          <a:bodyPr/>
          <a:lstStyle/>
          <a:p>
            <a:r>
              <a:rPr lang="en-GB" dirty="0"/>
              <a:t>'Imperfect Competition'</a:t>
            </a:r>
            <a:br>
              <a:rPr lang="en-GB" dirty="0"/>
            </a:br>
            <a:endParaRPr lang="en-US" dirty="0"/>
          </a:p>
        </p:txBody>
      </p:sp>
      <p:sp>
        <p:nvSpPr>
          <p:cNvPr id="8" name="Content Placeholder 7">
            <a:extLst>
              <a:ext uri="{FF2B5EF4-FFF2-40B4-BE49-F238E27FC236}">
                <a16:creationId xmlns:a16="http://schemas.microsoft.com/office/drawing/2014/main" id="{AE6DA94A-CB52-004B-B13F-92141BBCBB1A}"/>
              </a:ext>
            </a:extLst>
          </p:cNvPr>
          <p:cNvSpPr>
            <a:spLocks noGrp="1"/>
          </p:cNvSpPr>
          <p:nvPr>
            <p:ph idx="1"/>
          </p:nvPr>
        </p:nvSpPr>
        <p:spPr/>
        <p:txBody>
          <a:bodyPr/>
          <a:lstStyle/>
          <a:p>
            <a:pPr marL="0" indent="0">
              <a:buNone/>
            </a:pPr>
            <a:r>
              <a:rPr lang="en-GB" i="1" dirty="0"/>
              <a:t>There are four types of imperfect markets:</a:t>
            </a:r>
          </a:p>
          <a:p>
            <a:r>
              <a:rPr lang="en-GB" dirty="0"/>
              <a:t>Monopoly (only one seller)  </a:t>
            </a:r>
          </a:p>
          <a:p>
            <a:r>
              <a:rPr lang="en-GB" dirty="0"/>
              <a:t>Oligopoly (few sellers of goods)  </a:t>
            </a:r>
          </a:p>
          <a:p>
            <a:r>
              <a:rPr lang="en-GB" dirty="0"/>
              <a:t>Monopolistic competition (many sellers with highly differentiated product) </a:t>
            </a:r>
          </a:p>
          <a:p>
            <a:r>
              <a:rPr lang="en-GB" dirty="0"/>
              <a:t>Monopsony (only one buyer of a product)</a:t>
            </a:r>
          </a:p>
          <a:p>
            <a:endParaRPr lang="en-US" dirty="0"/>
          </a:p>
        </p:txBody>
      </p:sp>
      <p:sp>
        <p:nvSpPr>
          <p:cNvPr id="5" name="Date Placeholder 4">
            <a:extLst>
              <a:ext uri="{FF2B5EF4-FFF2-40B4-BE49-F238E27FC236}">
                <a16:creationId xmlns:a16="http://schemas.microsoft.com/office/drawing/2014/main" id="{EE9A6B24-B981-8741-BA51-381976C42695}"/>
              </a:ext>
            </a:extLst>
          </p:cNvPr>
          <p:cNvSpPr>
            <a:spLocks noGrp="1"/>
          </p:cNvSpPr>
          <p:nvPr>
            <p:ph type="dt" sz="half" idx="10"/>
          </p:nvPr>
        </p:nvSpPr>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26/03/2021</a:t>
            </a:fld>
            <a:endParaRPr lang="en-GB" altLang="en-US" sz="900"/>
          </a:p>
        </p:txBody>
      </p:sp>
      <p:sp>
        <p:nvSpPr>
          <p:cNvPr id="6" name="Slide Number Placeholder 5">
            <a:extLst>
              <a:ext uri="{FF2B5EF4-FFF2-40B4-BE49-F238E27FC236}">
                <a16:creationId xmlns:a16="http://schemas.microsoft.com/office/drawing/2014/main" id="{A2326693-09BC-F64E-8416-A34C030B5420}"/>
              </a:ext>
            </a:extLst>
          </p:cNvPr>
          <p:cNvSpPr>
            <a:spLocks noGrp="1"/>
          </p:cNvSpPr>
          <p:nvPr>
            <p:ph type="sldNum" sz="quarter" idx="12"/>
          </p:nvPr>
        </p:nvSpPr>
        <p:spPr/>
        <p:txBody>
          <a:bodyPr wrap="square" anchor="ctr">
            <a:normAutofit/>
          </a:bodyPr>
          <a:lstStyle/>
          <a:p>
            <a:pPr>
              <a:spcAft>
                <a:spcPts val="600"/>
              </a:spcAft>
              <a:defRPr/>
            </a:pPr>
            <a:fld id="{386495F9-B3F5-4DDF-9323-6CEC80C52C17}" type="slidenum">
              <a:rPr lang="en-GB" altLang="en-US" smtClean="0"/>
              <a:pPr>
                <a:spcAft>
                  <a:spcPts val="600"/>
                </a:spcAft>
                <a:defRPr/>
              </a:pPr>
              <a:t>30</a:t>
            </a:fld>
            <a:endParaRPr lang="en-GB" altLang="en-US"/>
          </a:p>
        </p:txBody>
      </p:sp>
    </p:spTree>
    <p:extLst>
      <p:ext uri="{BB962C8B-B14F-4D97-AF65-F5344CB8AC3E}">
        <p14:creationId xmlns:p14="http://schemas.microsoft.com/office/powerpoint/2010/main" val="398539842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1723F2-2737-4C2B-9131-13916D2DE4CF}"/>
              </a:ext>
            </a:extLst>
          </p:cNvPr>
          <p:cNvSpPr>
            <a:spLocks noGrp="1"/>
          </p:cNvSpPr>
          <p:nvPr>
            <p:ph type="title"/>
          </p:nvPr>
        </p:nvSpPr>
        <p:spPr/>
        <p:txBody>
          <a:bodyPr/>
          <a:lstStyle/>
          <a:p>
            <a:r>
              <a:rPr lang="en-GB" dirty="0"/>
              <a:t>Tesla</a:t>
            </a:r>
          </a:p>
        </p:txBody>
      </p:sp>
      <p:sp>
        <p:nvSpPr>
          <p:cNvPr id="3" name="Content Placeholder 2">
            <a:extLst>
              <a:ext uri="{FF2B5EF4-FFF2-40B4-BE49-F238E27FC236}">
                <a16:creationId xmlns:a16="http://schemas.microsoft.com/office/drawing/2014/main" id="{BB74FE84-01C3-49AF-9A50-F7216025BF6B}"/>
              </a:ext>
            </a:extLst>
          </p:cNvPr>
          <p:cNvSpPr>
            <a:spLocks noGrp="1"/>
          </p:cNvSpPr>
          <p:nvPr>
            <p:ph idx="1"/>
          </p:nvPr>
        </p:nvSpPr>
        <p:spPr>
          <a:xfrm>
            <a:off x="471210" y="1196752"/>
            <a:ext cx="8229600" cy="4320480"/>
          </a:xfrm>
        </p:spPr>
        <p:txBody>
          <a:bodyPr/>
          <a:lstStyle/>
          <a:p>
            <a:pPr marL="0" indent="0">
              <a:buNone/>
            </a:pPr>
            <a:r>
              <a:rPr lang="en-GB" dirty="0"/>
              <a:t>Automotive industry … car manufacturer</a:t>
            </a:r>
          </a:p>
          <a:p>
            <a:pPr marL="0" indent="0">
              <a:buNone/>
            </a:pPr>
            <a:r>
              <a:rPr lang="en-GB" b="1" dirty="0"/>
              <a:t>Mercedes, BMW, Alpha Romeo, VW, SAAB, Skoda, Porsche, Ford, Maserati, Audi</a:t>
            </a:r>
          </a:p>
          <a:p>
            <a:pPr marL="0" indent="0">
              <a:buNone/>
            </a:pPr>
            <a:r>
              <a:rPr lang="en-GB" b="1" dirty="0">
                <a:highlight>
                  <a:srgbClr val="FFFF00"/>
                </a:highlight>
              </a:rPr>
              <a:t>Perfect Competition …. Normal Profit </a:t>
            </a:r>
          </a:p>
          <a:p>
            <a:pPr marL="0" indent="0">
              <a:buNone/>
            </a:pPr>
            <a:r>
              <a:rPr lang="en-GB" b="1" dirty="0">
                <a:highlight>
                  <a:srgbClr val="FFFF00"/>
                </a:highlight>
              </a:rPr>
              <a:t>Tesla Electric car …. 100% electric car</a:t>
            </a:r>
          </a:p>
          <a:p>
            <a:pPr marL="0" indent="0">
              <a:buNone/>
            </a:pPr>
            <a:r>
              <a:rPr lang="en-GB" b="1" dirty="0">
                <a:highlight>
                  <a:srgbClr val="00FF00"/>
                </a:highlight>
              </a:rPr>
              <a:t>Imperfect competition … Abnormal profit</a:t>
            </a:r>
          </a:p>
        </p:txBody>
      </p:sp>
      <p:sp>
        <p:nvSpPr>
          <p:cNvPr id="4" name="Date Placeholder 3">
            <a:extLst>
              <a:ext uri="{FF2B5EF4-FFF2-40B4-BE49-F238E27FC236}">
                <a16:creationId xmlns:a16="http://schemas.microsoft.com/office/drawing/2014/main" id="{F951F16F-7CC8-4C60-A3FC-28CD918321E7}"/>
              </a:ext>
            </a:extLst>
          </p:cNvPr>
          <p:cNvSpPr>
            <a:spLocks noGrp="1"/>
          </p:cNvSpPr>
          <p:nvPr>
            <p:ph type="dt" sz="half" idx="10"/>
          </p:nvPr>
        </p:nvSpPr>
        <p:spPr/>
        <p:txBody>
          <a:bodyPr/>
          <a:lstStyle/>
          <a:p>
            <a:pPr>
              <a:defRPr/>
            </a:pPr>
            <a:fld id="{2303D31F-598B-47EE-BA37-93F097A3D676}" type="datetime1">
              <a:rPr lang="en-GB" altLang="en-US" smtClean="0"/>
              <a:pPr>
                <a:defRPr/>
              </a:pPr>
              <a:t>26/03/2021</a:t>
            </a:fld>
            <a:endParaRPr lang="en-GB" altLang="en-US"/>
          </a:p>
        </p:txBody>
      </p:sp>
      <p:sp>
        <p:nvSpPr>
          <p:cNvPr id="5" name="Slide Number Placeholder 4">
            <a:extLst>
              <a:ext uri="{FF2B5EF4-FFF2-40B4-BE49-F238E27FC236}">
                <a16:creationId xmlns:a16="http://schemas.microsoft.com/office/drawing/2014/main" id="{D8E0895F-DA16-45DF-80DD-3A73B7AECCE4}"/>
              </a:ext>
            </a:extLst>
          </p:cNvPr>
          <p:cNvSpPr>
            <a:spLocks noGrp="1"/>
          </p:cNvSpPr>
          <p:nvPr>
            <p:ph type="sldNum" sz="quarter" idx="12"/>
          </p:nvPr>
        </p:nvSpPr>
        <p:spPr/>
        <p:txBody>
          <a:bodyPr/>
          <a:lstStyle/>
          <a:p>
            <a:pPr>
              <a:defRPr/>
            </a:pPr>
            <a:fld id="{6550E941-99E4-4403-A917-B30FF69A9617}" type="slidenum">
              <a:rPr lang="en-GB" altLang="en-US" smtClean="0"/>
              <a:pPr>
                <a:defRPr/>
              </a:pPr>
              <a:t>31</a:t>
            </a:fld>
            <a:endParaRPr lang="en-GB" altLang="en-US"/>
          </a:p>
        </p:txBody>
      </p:sp>
    </p:spTree>
    <p:extLst>
      <p:ext uri="{BB962C8B-B14F-4D97-AF65-F5344CB8AC3E}">
        <p14:creationId xmlns:p14="http://schemas.microsoft.com/office/powerpoint/2010/main" val="231925160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BB586BA0-99EA-7541-AA87-D09D376E4127}"/>
              </a:ext>
            </a:extLst>
          </p:cNvPr>
          <p:cNvSpPr>
            <a:spLocks noGrp="1"/>
          </p:cNvSpPr>
          <p:nvPr>
            <p:ph type="title"/>
          </p:nvPr>
        </p:nvSpPr>
        <p:spPr>
          <a:xfrm>
            <a:off x="457200" y="274638"/>
            <a:ext cx="8229600" cy="706090"/>
          </a:xfrm>
        </p:spPr>
        <p:txBody>
          <a:bodyPr/>
          <a:lstStyle/>
          <a:p>
            <a:r>
              <a:rPr lang="en-US" dirty="0"/>
              <a:t>Monopoly </a:t>
            </a:r>
          </a:p>
        </p:txBody>
      </p:sp>
      <p:sp>
        <p:nvSpPr>
          <p:cNvPr id="8" name="Content Placeholder 7">
            <a:extLst>
              <a:ext uri="{FF2B5EF4-FFF2-40B4-BE49-F238E27FC236}">
                <a16:creationId xmlns:a16="http://schemas.microsoft.com/office/drawing/2014/main" id="{610E2855-2694-C244-858A-DC8D34D44B79}"/>
              </a:ext>
            </a:extLst>
          </p:cNvPr>
          <p:cNvSpPr>
            <a:spLocks noGrp="1"/>
          </p:cNvSpPr>
          <p:nvPr>
            <p:ph idx="1"/>
          </p:nvPr>
        </p:nvSpPr>
        <p:spPr>
          <a:xfrm>
            <a:off x="452197" y="1124744"/>
            <a:ext cx="8229600" cy="3917032"/>
          </a:xfrm>
        </p:spPr>
        <p:txBody>
          <a:bodyPr/>
          <a:lstStyle/>
          <a:p>
            <a:r>
              <a:rPr lang="en-GB" sz="2200" dirty="0"/>
              <a:t>A </a:t>
            </a:r>
            <a:r>
              <a:rPr lang="en-GB" sz="2200" i="1" dirty="0"/>
              <a:t>pure </a:t>
            </a:r>
            <a:r>
              <a:rPr lang="en-GB" sz="2200" dirty="0"/>
              <a:t>monopoly means a single seller with no competitors. Given that ‘pure’ monopolies are rare, regulators and other agencies often consider the extent of monopoly </a:t>
            </a:r>
            <a:r>
              <a:rPr lang="en-GB" sz="2200" i="1" dirty="0"/>
              <a:t>power</a:t>
            </a:r>
            <a:r>
              <a:rPr lang="en-GB" sz="2200" dirty="0"/>
              <a:t> in a market to determine whether intervention should take place.</a:t>
            </a:r>
          </a:p>
          <a:p>
            <a:r>
              <a:rPr lang="en-GB" sz="2200" dirty="0"/>
              <a:t>Monopoly power is the extent to which a firm can influence and even ‘set’ the market price or influence the quantity supplied to the market, and also the extent to which conditions of business are influenced by a single firm.</a:t>
            </a:r>
          </a:p>
          <a:p>
            <a:r>
              <a:rPr lang="en-GB" sz="2200" dirty="0"/>
              <a:t>Here, a monopolist is a price maker and faces a downward sloping demand curve. Although maximising profits would occur at the output where MC = MR, the firm can make super-normal profits over the whole range between A and B – given that AR is above ATC over this range.</a:t>
            </a:r>
          </a:p>
          <a:p>
            <a:endParaRPr lang="en-US" sz="2200" dirty="0"/>
          </a:p>
        </p:txBody>
      </p:sp>
      <p:sp>
        <p:nvSpPr>
          <p:cNvPr id="5" name="Date Placeholder 4">
            <a:extLst>
              <a:ext uri="{FF2B5EF4-FFF2-40B4-BE49-F238E27FC236}">
                <a16:creationId xmlns:a16="http://schemas.microsoft.com/office/drawing/2014/main" id="{E2D6EACA-8039-5548-B5C8-8C24FABD9E31}"/>
              </a:ext>
            </a:extLst>
          </p:cNvPr>
          <p:cNvSpPr>
            <a:spLocks noGrp="1"/>
          </p:cNvSpPr>
          <p:nvPr>
            <p:ph type="dt" sz="half" idx="10"/>
          </p:nvPr>
        </p:nvSpPr>
        <p:spPr/>
        <p:txBody>
          <a:bodyPr/>
          <a:lstStyle/>
          <a:p>
            <a:pPr>
              <a:defRPr/>
            </a:pPr>
            <a:fld id="{F7614AD2-EBEE-4B9C-B8EB-7B45076136C4}" type="datetime1">
              <a:rPr lang="en-GB" altLang="en-US" smtClean="0"/>
              <a:pPr>
                <a:defRPr/>
              </a:pPr>
              <a:t>26/03/2021</a:t>
            </a:fld>
            <a:endParaRPr lang="en-GB" altLang="en-US"/>
          </a:p>
        </p:txBody>
      </p:sp>
      <p:sp>
        <p:nvSpPr>
          <p:cNvPr id="6" name="Slide Number Placeholder 5">
            <a:extLst>
              <a:ext uri="{FF2B5EF4-FFF2-40B4-BE49-F238E27FC236}">
                <a16:creationId xmlns:a16="http://schemas.microsoft.com/office/drawing/2014/main" id="{E800B6FE-6A8B-A34C-90EB-907240E6BCF4}"/>
              </a:ext>
            </a:extLst>
          </p:cNvPr>
          <p:cNvSpPr>
            <a:spLocks noGrp="1"/>
          </p:cNvSpPr>
          <p:nvPr>
            <p:ph type="sldNum" sz="quarter" idx="12"/>
          </p:nvPr>
        </p:nvSpPr>
        <p:spPr/>
        <p:txBody>
          <a:bodyPr/>
          <a:lstStyle/>
          <a:p>
            <a:pPr>
              <a:defRPr/>
            </a:pPr>
            <a:fld id="{386495F9-B3F5-4DDF-9323-6CEC80C52C17}" type="slidenum">
              <a:rPr lang="en-GB" altLang="en-US" smtClean="0"/>
              <a:pPr>
                <a:defRPr/>
              </a:pPr>
              <a:t>32</a:t>
            </a:fld>
            <a:endParaRPr lang="en-GB" altLang="en-US"/>
          </a:p>
        </p:txBody>
      </p:sp>
    </p:spTree>
    <p:extLst>
      <p:ext uri="{BB962C8B-B14F-4D97-AF65-F5344CB8AC3E}">
        <p14:creationId xmlns:p14="http://schemas.microsoft.com/office/powerpoint/2010/main" val="155496621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B5E06E0-E5EB-4694-933B-8822D7AC6327}"/>
              </a:ext>
            </a:extLst>
          </p:cNvPr>
          <p:cNvSpPr>
            <a:spLocks noGrp="1"/>
          </p:cNvSpPr>
          <p:nvPr>
            <p:ph idx="1"/>
          </p:nvPr>
        </p:nvSpPr>
        <p:spPr/>
        <p:txBody>
          <a:bodyPr/>
          <a:lstStyle/>
          <a:p>
            <a:r>
              <a:rPr lang="en-GB" b="0" i="0" dirty="0">
                <a:effectLst/>
                <a:latin typeface="Open Sans"/>
              </a:rPr>
              <a:t>In the UK a firm is said to have monopoly power if it has more than 25% of the market share. For example, Tesco @30% market share or Google 90% of search engine traffic.</a:t>
            </a:r>
          </a:p>
          <a:p>
            <a:pPr marL="0" indent="0">
              <a:buNone/>
            </a:pPr>
            <a:endParaRPr lang="en-GB" dirty="0"/>
          </a:p>
        </p:txBody>
      </p:sp>
      <p:sp>
        <p:nvSpPr>
          <p:cNvPr id="4" name="Date Placeholder 3">
            <a:extLst>
              <a:ext uri="{FF2B5EF4-FFF2-40B4-BE49-F238E27FC236}">
                <a16:creationId xmlns:a16="http://schemas.microsoft.com/office/drawing/2014/main" id="{BC5F46AC-9CEC-4ECD-9A90-80938E513F0F}"/>
              </a:ext>
            </a:extLst>
          </p:cNvPr>
          <p:cNvSpPr>
            <a:spLocks noGrp="1"/>
          </p:cNvSpPr>
          <p:nvPr>
            <p:ph type="dt" sz="half" idx="10"/>
          </p:nvPr>
        </p:nvSpPr>
        <p:spPr/>
        <p:txBody>
          <a:bodyPr/>
          <a:lstStyle/>
          <a:p>
            <a:pPr>
              <a:defRPr/>
            </a:pPr>
            <a:fld id="{2303D31F-598B-47EE-BA37-93F097A3D676}" type="datetime1">
              <a:rPr lang="en-GB" altLang="en-US" smtClean="0"/>
              <a:pPr>
                <a:defRPr/>
              </a:pPr>
              <a:t>26/03/2021</a:t>
            </a:fld>
            <a:endParaRPr lang="en-GB" altLang="en-US"/>
          </a:p>
        </p:txBody>
      </p:sp>
      <p:sp>
        <p:nvSpPr>
          <p:cNvPr id="5" name="Slide Number Placeholder 4">
            <a:extLst>
              <a:ext uri="{FF2B5EF4-FFF2-40B4-BE49-F238E27FC236}">
                <a16:creationId xmlns:a16="http://schemas.microsoft.com/office/drawing/2014/main" id="{F4FC15FF-0469-40A2-BB26-4586862242BF}"/>
              </a:ext>
            </a:extLst>
          </p:cNvPr>
          <p:cNvSpPr>
            <a:spLocks noGrp="1"/>
          </p:cNvSpPr>
          <p:nvPr>
            <p:ph type="sldNum" sz="quarter" idx="12"/>
          </p:nvPr>
        </p:nvSpPr>
        <p:spPr/>
        <p:txBody>
          <a:bodyPr/>
          <a:lstStyle/>
          <a:p>
            <a:pPr>
              <a:defRPr/>
            </a:pPr>
            <a:fld id="{6550E941-99E4-4403-A917-B30FF69A9617}" type="slidenum">
              <a:rPr lang="en-GB" altLang="en-US" smtClean="0"/>
              <a:pPr>
                <a:defRPr/>
              </a:pPr>
              <a:t>33</a:t>
            </a:fld>
            <a:endParaRPr lang="en-GB" altLang="en-US"/>
          </a:p>
        </p:txBody>
      </p:sp>
    </p:spTree>
    <p:extLst>
      <p:ext uri="{BB962C8B-B14F-4D97-AF65-F5344CB8AC3E}">
        <p14:creationId xmlns:p14="http://schemas.microsoft.com/office/powerpoint/2010/main" val="219118861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itle 1">
            <a:extLst>
              <a:ext uri="{FF2B5EF4-FFF2-40B4-BE49-F238E27FC236}">
                <a16:creationId xmlns:a16="http://schemas.microsoft.com/office/drawing/2014/main" id="{7ECCFADF-6998-4421-874A-AA3BA6E89095}"/>
              </a:ext>
            </a:extLst>
          </p:cNvPr>
          <p:cNvSpPr>
            <a:spLocks noGrp="1"/>
          </p:cNvSpPr>
          <p:nvPr>
            <p:ph type="title"/>
          </p:nvPr>
        </p:nvSpPr>
        <p:spPr>
          <a:xfrm>
            <a:off x="457200" y="274638"/>
            <a:ext cx="8229600" cy="1143000"/>
          </a:xfrm>
        </p:spPr>
        <p:txBody>
          <a:bodyPr/>
          <a:lstStyle/>
          <a:p>
            <a:r>
              <a:rPr lang="en-US" dirty="0"/>
              <a:t>Monopoly </a:t>
            </a:r>
          </a:p>
        </p:txBody>
      </p:sp>
      <p:sp>
        <p:nvSpPr>
          <p:cNvPr id="10" name="Rectangle 9">
            <a:extLst>
              <a:ext uri="{FF2B5EF4-FFF2-40B4-BE49-F238E27FC236}">
                <a16:creationId xmlns:a16="http://schemas.microsoft.com/office/drawing/2014/main" id="{42A1EDDB-9B1B-4143-A538-133A955964B0}"/>
              </a:ext>
            </a:extLst>
          </p:cNvPr>
          <p:cNvSpPr/>
          <p:nvPr/>
        </p:nvSpPr>
        <p:spPr bwMode="auto">
          <a:xfrm>
            <a:off x="457200" y="1600201"/>
            <a:ext cx="4038600" cy="3989040"/>
          </a:xfrm>
          <a:prstGeom prst="rect">
            <a:avLst/>
          </a:prstGeom>
          <a:noFill/>
          <a:ln>
            <a:noFill/>
          </a:ln>
        </p:spPr>
        <p:txBody>
          <a:bodyPr vert="horz" wrap="square" lIns="91440" tIns="45720" rIns="91440" bIns="45720" numCol="1" anchor="t" anchorCtr="0" compatLnSpc="1">
            <a:prstTxWarp prst="textNoShape">
              <a:avLst/>
            </a:prstTxWarp>
            <a:normAutofit/>
          </a:bodyPr>
          <a:lstStyle/>
          <a:p>
            <a:pPr>
              <a:lnSpc>
                <a:spcPct val="90000"/>
              </a:lnSpc>
              <a:spcBef>
                <a:spcPct val="20000"/>
              </a:spcBef>
              <a:buFont typeface="Arial" panose="020B0604020202020204" pitchFamily="34" charset="0"/>
            </a:pPr>
            <a:endParaRPr lang="en-GB" sz="2000" dirty="0"/>
          </a:p>
          <a:p>
            <a:pPr>
              <a:lnSpc>
                <a:spcPct val="90000"/>
              </a:lnSpc>
              <a:spcBef>
                <a:spcPct val="20000"/>
              </a:spcBef>
              <a:buFont typeface="Arial" panose="020B0604020202020204" pitchFamily="34" charset="0"/>
            </a:pPr>
            <a:r>
              <a:rPr lang="en-GB" sz="2000" dirty="0"/>
              <a:t>A </a:t>
            </a:r>
            <a:r>
              <a:rPr lang="en-GB" sz="2000" dirty="0">
                <a:hlinkClick r:id="rId2">
                  <a:extLst>
                    <a:ext uri="{A12FA001-AC4F-418D-AE19-62706E023703}">
                      <ahyp:hlinkClr xmlns:ahyp="http://schemas.microsoft.com/office/drawing/2018/hyperlinkcolor" val="tx"/>
                    </a:ext>
                  </a:extLst>
                </a:hlinkClick>
              </a:rPr>
              <a:t>natural monopoly</a:t>
            </a:r>
            <a:r>
              <a:rPr lang="en-GB" sz="2000" dirty="0"/>
              <a:t> is a firm which owns a single infrastructure, such as a gas or electricity provider, although several firms may operate services which use the single infrastructure.</a:t>
            </a:r>
          </a:p>
          <a:p>
            <a:pPr>
              <a:lnSpc>
                <a:spcPct val="90000"/>
              </a:lnSpc>
              <a:spcBef>
                <a:spcPct val="20000"/>
              </a:spcBef>
              <a:buFont typeface="Arial" panose="020B0604020202020204" pitchFamily="34" charset="0"/>
            </a:pPr>
            <a:endParaRPr lang="en-GB" sz="2000" b="0" i="0" dirty="0">
              <a:effectLst/>
            </a:endParaRPr>
          </a:p>
          <a:p>
            <a:pPr>
              <a:lnSpc>
                <a:spcPct val="90000"/>
              </a:lnSpc>
              <a:spcBef>
                <a:spcPct val="20000"/>
              </a:spcBef>
              <a:buFont typeface="Arial" panose="020B0604020202020204" pitchFamily="34" charset="0"/>
            </a:pPr>
            <a:r>
              <a:rPr lang="en-GB" sz="2000" b="0" i="0" dirty="0">
                <a:effectLst/>
              </a:rPr>
              <a:t>A monopoly maximises profits where MR=MC (at point m). It sets a price of Pm and quantity </a:t>
            </a:r>
            <a:r>
              <a:rPr lang="en-GB" sz="2000" b="0" i="0" dirty="0" err="1">
                <a:effectLst/>
              </a:rPr>
              <a:t>Qm</a:t>
            </a:r>
            <a:r>
              <a:rPr lang="en-GB" sz="2000" b="0" i="0" dirty="0">
                <a:effectLst/>
              </a:rPr>
              <a:t>.</a:t>
            </a:r>
          </a:p>
        </p:txBody>
      </p:sp>
      <p:sp>
        <p:nvSpPr>
          <p:cNvPr id="5" name="Date Placeholder 4">
            <a:extLst>
              <a:ext uri="{FF2B5EF4-FFF2-40B4-BE49-F238E27FC236}">
                <a16:creationId xmlns:a16="http://schemas.microsoft.com/office/drawing/2014/main" id="{0B5F25D9-85D5-0F42-AED0-91366D1E9D56}"/>
              </a:ext>
            </a:extLst>
          </p:cNvPr>
          <p:cNvSpPr>
            <a:spLocks noGrp="1"/>
          </p:cNvSpPr>
          <p:nvPr>
            <p:ph type="dt" sz="half" idx="10"/>
          </p:nvPr>
        </p:nvSpPr>
        <p:spPr>
          <a:xfrm>
            <a:off x="250825" y="6524625"/>
            <a:ext cx="971550" cy="219075"/>
          </a:xfrm>
        </p:spPr>
        <p:txBody>
          <a:bodyPr vert="horz" lIns="91440" tIns="45720" rIns="91440" bIns="45720" rtlCol="0" anchor="ctr">
            <a:normAutofit/>
          </a:bodyPr>
          <a:lstStyle/>
          <a:p>
            <a:pPr>
              <a:lnSpc>
                <a:spcPct val="90000"/>
              </a:lnSpc>
              <a:spcAft>
                <a:spcPts val="600"/>
              </a:spcAft>
              <a:defRPr/>
            </a:pPr>
            <a:fld id="{F7614AD2-EBEE-4B9C-B8EB-7B45076136C4}" type="datetime1">
              <a:rPr lang="en-GB" altLang="en-US" sz="900" kern="1200">
                <a:latin typeface="+mn-lt"/>
                <a:ea typeface="+mn-ea"/>
                <a:cs typeface="+mn-cs"/>
              </a:rPr>
              <a:pPr>
                <a:lnSpc>
                  <a:spcPct val="90000"/>
                </a:lnSpc>
                <a:spcAft>
                  <a:spcPts val="600"/>
                </a:spcAft>
                <a:defRPr/>
              </a:pPr>
              <a:t>26/03/2021</a:t>
            </a:fld>
            <a:endParaRPr lang="en-GB" altLang="en-US" sz="900" kern="1200">
              <a:latin typeface="+mn-lt"/>
              <a:ea typeface="+mn-ea"/>
              <a:cs typeface="+mn-cs"/>
            </a:endParaRPr>
          </a:p>
        </p:txBody>
      </p:sp>
      <p:sp>
        <p:nvSpPr>
          <p:cNvPr id="6" name="Slide Number Placeholder 5">
            <a:extLst>
              <a:ext uri="{FF2B5EF4-FFF2-40B4-BE49-F238E27FC236}">
                <a16:creationId xmlns:a16="http://schemas.microsoft.com/office/drawing/2014/main" id="{C027F291-5B0C-6946-9DAB-23464AC1BB00}"/>
              </a:ext>
            </a:extLst>
          </p:cNvPr>
          <p:cNvSpPr>
            <a:spLocks noGrp="1"/>
          </p:cNvSpPr>
          <p:nvPr>
            <p:ph type="sldNum" sz="quarter" idx="11"/>
          </p:nvPr>
        </p:nvSpPr>
        <p:spPr>
          <a:xfrm>
            <a:off x="7956550" y="6381750"/>
            <a:ext cx="730250" cy="339725"/>
          </a:xfrm>
        </p:spPr>
        <p:txBody>
          <a:bodyPr vert="horz" wrap="square" lIns="91440" tIns="45720" rIns="91440" bIns="45720" numCol="1" anchor="ctr" anchorCtr="0" compatLnSpc="1">
            <a:prstTxWarp prst="textNoShape">
              <a:avLst/>
            </a:prstTxWarp>
            <a:normAutofit/>
          </a:bodyPr>
          <a:lstStyle/>
          <a:p>
            <a:pPr>
              <a:spcAft>
                <a:spcPts val="600"/>
              </a:spcAft>
              <a:defRPr/>
            </a:pPr>
            <a:fld id="{386495F9-B3F5-4DDF-9323-6CEC80C52C17}" type="slidenum">
              <a:rPr lang="en-GB" altLang="en-US" kern="1200">
                <a:latin typeface="Myriad Pro"/>
                <a:ea typeface="+mn-ea"/>
                <a:cs typeface="Arial" panose="020B0604020202020204" pitchFamily="34" charset="0"/>
              </a:rPr>
              <a:pPr>
                <a:spcAft>
                  <a:spcPts val="600"/>
                </a:spcAft>
                <a:defRPr/>
              </a:pPr>
              <a:t>34</a:t>
            </a:fld>
            <a:endParaRPr lang="en-GB" altLang="en-US" kern="1200">
              <a:latin typeface="Myriad Pro"/>
              <a:ea typeface="+mn-ea"/>
              <a:cs typeface="Arial" panose="020B0604020202020204" pitchFamily="34" charset="0"/>
            </a:endParaRPr>
          </a:p>
        </p:txBody>
      </p:sp>
      <p:pic>
        <p:nvPicPr>
          <p:cNvPr id="4" name="Content Placeholder 3">
            <a:extLst>
              <a:ext uri="{FF2B5EF4-FFF2-40B4-BE49-F238E27FC236}">
                <a16:creationId xmlns:a16="http://schemas.microsoft.com/office/drawing/2014/main" id="{72C62DBC-5AF9-4448-A8A4-8C5A0FD8225E}"/>
              </a:ext>
            </a:extLst>
          </p:cNvPr>
          <p:cNvPicPr>
            <a:picLocks noGrp="1" noChangeAspect="1"/>
          </p:cNvPicPr>
          <p:nvPr>
            <p:ph sz="half" idx="2"/>
          </p:nvPr>
        </p:nvPicPr>
        <p:blipFill>
          <a:blip r:embed="rId3"/>
          <a:stretch>
            <a:fillRect/>
          </a:stretch>
        </p:blipFill>
        <p:spPr>
          <a:xfrm>
            <a:off x="4648200" y="1417639"/>
            <a:ext cx="4038600" cy="3660884"/>
          </a:xfrm>
        </p:spPr>
      </p:pic>
    </p:spTree>
    <p:extLst>
      <p:ext uri="{BB962C8B-B14F-4D97-AF65-F5344CB8AC3E}">
        <p14:creationId xmlns:p14="http://schemas.microsoft.com/office/powerpoint/2010/main" val="139017068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3C038BC-063D-4EE4-A231-009220B1A4D9}"/>
              </a:ext>
            </a:extLst>
          </p:cNvPr>
          <p:cNvSpPr>
            <a:spLocks noGrp="1"/>
          </p:cNvSpPr>
          <p:nvPr>
            <p:ph idx="1"/>
          </p:nvPr>
        </p:nvSpPr>
        <p:spPr>
          <a:xfrm>
            <a:off x="457200" y="476672"/>
            <a:ext cx="8229600" cy="5040560"/>
          </a:xfrm>
        </p:spPr>
        <p:txBody>
          <a:bodyPr/>
          <a:lstStyle/>
          <a:p>
            <a:r>
              <a:rPr lang="en-GB" dirty="0"/>
              <a:t>BT</a:t>
            </a:r>
          </a:p>
          <a:p>
            <a:r>
              <a:rPr lang="en-GB" dirty="0"/>
              <a:t>Internet, Phone line &amp; TV channels </a:t>
            </a:r>
          </a:p>
          <a:p>
            <a:r>
              <a:rPr lang="en-GB" dirty="0"/>
              <a:t>SKY, EE, </a:t>
            </a:r>
            <a:r>
              <a:rPr lang="en-GB" b="1" dirty="0">
                <a:solidFill>
                  <a:srgbClr val="FF0000"/>
                </a:solidFill>
              </a:rPr>
              <a:t>Virgin</a:t>
            </a:r>
            <a:r>
              <a:rPr lang="en-GB" dirty="0"/>
              <a:t> …</a:t>
            </a:r>
            <a:r>
              <a:rPr lang="en-GB" dirty="0">
                <a:highlight>
                  <a:srgbClr val="00FF00"/>
                </a:highlight>
              </a:rPr>
              <a:t>Perfect competition …. </a:t>
            </a:r>
            <a:r>
              <a:rPr lang="en-GB" dirty="0">
                <a:highlight>
                  <a:srgbClr val="00FFFF"/>
                </a:highlight>
              </a:rPr>
              <a:t>B2C … Business 2 consumer </a:t>
            </a:r>
          </a:p>
          <a:p>
            <a:endParaRPr lang="en-GB" dirty="0">
              <a:highlight>
                <a:srgbClr val="00FF00"/>
              </a:highlight>
            </a:endParaRPr>
          </a:p>
          <a:p>
            <a:r>
              <a:rPr lang="en-GB" dirty="0">
                <a:highlight>
                  <a:srgbClr val="00FF00"/>
                </a:highlight>
              </a:rPr>
              <a:t>Internet comes through a BT exchange</a:t>
            </a:r>
          </a:p>
          <a:p>
            <a:r>
              <a:rPr lang="en-GB" dirty="0">
                <a:highlight>
                  <a:srgbClr val="00FF00"/>
                </a:highlight>
              </a:rPr>
              <a:t>SKY BB, EE BB, O2BB, </a:t>
            </a:r>
            <a:r>
              <a:rPr lang="en-GB" dirty="0" err="1">
                <a:highlight>
                  <a:srgbClr val="00FF00"/>
                </a:highlight>
              </a:rPr>
              <a:t>TalktalkBB</a:t>
            </a:r>
            <a:r>
              <a:rPr lang="en-GB" dirty="0">
                <a:highlight>
                  <a:srgbClr val="00FF00"/>
                </a:highlight>
              </a:rPr>
              <a:t> </a:t>
            </a:r>
          </a:p>
          <a:p>
            <a:r>
              <a:rPr lang="en-GB" dirty="0">
                <a:highlight>
                  <a:srgbClr val="00FF00"/>
                </a:highlight>
              </a:rPr>
              <a:t>Imperfect competition …. </a:t>
            </a:r>
            <a:r>
              <a:rPr lang="en-GB" dirty="0">
                <a:highlight>
                  <a:srgbClr val="FFFF00"/>
                </a:highlight>
              </a:rPr>
              <a:t>MONOPOLY</a:t>
            </a:r>
            <a:r>
              <a:rPr lang="en-GB" dirty="0">
                <a:highlight>
                  <a:srgbClr val="00FF00"/>
                </a:highlight>
              </a:rPr>
              <a:t> … </a:t>
            </a:r>
            <a:r>
              <a:rPr lang="en-GB" dirty="0">
                <a:highlight>
                  <a:srgbClr val="00FFFF"/>
                </a:highlight>
              </a:rPr>
              <a:t>B2B </a:t>
            </a:r>
            <a:r>
              <a:rPr lang="en-GB" dirty="0">
                <a:highlight>
                  <a:srgbClr val="00FF00"/>
                </a:highlight>
              </a:rPr>
              <a:t> …. </a:t>
            </a:r>
            <a:r>
              <a:rPr lang="en-GB" dirty="0">
                <a:highlight>
                  <a:srgbClr val="FFFF00"/>
                </a:highlight>
              </a:rPr>
              <a:t>Business to Business  </a:t>
            </a:r>
          </a:p>
        </p:txBody>
      </p:sp>
      <p:sp>
        <p:nvSpPr>
          <p:cNvPr id="4" name="Date Placeholder 3">
            <a:extLst>
              <a:ext uri="{FF2B5EF4-FFF2-40B4-BE49-F238E27FC236}">
                <a16:creationId xmlns:a16="http://schemas.microsoft.com/office/drawing/2014/main" id="{EADF2CCF-3E65-4550-87FC-5A4102998177}"/>
              </a:ext>
            </a:extLst>
          </p:cNvPr>
          <p:cNvSpPr>
            <a:spLocks noGrp="1"/>
          </p:cNvSpPr>
          <p:nvPr>
            <p:ph type="dt" sz="half" idx="10"/>
          </p:nvPr>
        </p:nvSpPr>
        <p:spPr/>
        <p:txBody>
          <a:bodyPr/>
          <a:lstStyle/>
          <a:p>
            <a:pPr>
              <a:defRPr/>
            </a:pPr>
            <a:fld id="{2303D31F-598B-47EE-BA37-93F097A3D676}" type="datetime1">
              <a:rPr lang="en-GB" altLang="en-US" smtClean="0"/>
              <a:pPr>
                <a:defRPr/>
              </a:pPr>
              <a:t>26/03/2021</a:t>
            </a:fld>
            <a:endParaRPr lang="en-GB" altLang="en-US"/>
          </a:p>
        </p:txBody>
      </p:sp>
      <p:sp>
        <p:nvSpPr>
          <p:cNvPr id="5" name="Slide Number Placeholder 4">
            <a:extLst>
              <a:ext uri="{FF2B5EF4-FFF2-40B4-BE49-F238E27FC236}">
                <a16:creationId xmlns:a16="http://schemas.microsoft.com/office/drawing/2014/main" id="{96701C05-AF41-471A-9251-FBDD922374CC}"/>
              </a:ext>
            </a:extLst>
          </p:cNvPr>
          <p:cNvSpPr>
            <a:spLocks noGrp="1"/>
          </p:cNvSpPr>
          <p:nvPr>
            <p:ph type="sldNum" sz="quarter" idx="12"/>
          </p:nvPr>
        </p:nvSpPr>
        <p:spPr/>
        <p:txBody>
          <a:bodyPr/>
          <a:lstStyle/>
          <a:p>
            <a:pPr>
              <a:defRPr/>
            </a:pPr>
            <a:fld id="{6550E941-99E4-4403-A917-B30FF69A9617}" type="slidenum">
              <a:rPr lang="en-GB" altLang="en-US" smtClean="0"/>
              <a:pPr>
                <a:defRPr/>
              </a:pPr>
              <a:t>35</a:t>
            </a:fld>
            <a:endParaRPr lang="en-GB" altLang="en-US"/>
          </a:p>
        </p:txBody>
      </p:sp>
    </p:spTree>
    <p:extLst>
      <p:ext uri="{BB962C8B-B14F-4D97-AF65-F5344CB8AC3E}">
        <p14:creationId xmlns:p14="http://schemas.microsoft.com/office/powerpoint/2010/main" val="299708810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8A59AA1-FE1B-D746-AE40-8741E6C837E8}"/>
              </a:ext>
            </a:extLst>
          </p:cNvPr>
          <p:cNvSpPr>
            <a:spLocks noGrp="1"/>
          </p:cNvSpPr>
          <p:nvPr>
            <p:ph type="title"/>
          </p:nvPr>
        </p:nvSpPr>
        <p:spPr>
          <a:xfrm>
            <a:off x="457200" y="274638"/>
            <a:ext cx="8229600" cy="490066"/>
          </a:xfrm>
        </p:spPr>
        <p:txBody>
          <a:bodyPr/>
          <a:lstStyle/>
          <a:p>
            <a:r>
              <a:rPr lang="en-US" sz="3600" dirty="0"/>
              <a:t>Monopoly </a:t>
            </a:r>
          </a:p>
        </p:txBody>
      </p:sp>
      <p:sp>
        <p:nvSpPr>
          <p:cNvPr id="8" name="Content Placeholder 7">
            <a:extLst>
              <a:ext uri="{FF2B5EF4-FFF2-40B4-BE49-F238E27FC236}">
                <a16:creationId xmlns:a16="http://schemas.microsoft.com/office/drawing/2014/main" id="{C046B310-8877-6C4C-AD51-339400AF46D4}"/>
              </a:ext>
            </a:extLst>
          </p:cNvPr>
          <p:cNvSpPr>
            <a:spLocks noGrp="1"/>
          </p:cNvSpPr>
          <p:nvPr>
            <p:ph idx="1"/>
          </p:nvPr>
        </p:nvSpPr>
        <p:spPr>
          <a:xfrm>
            <a:off x="457200" y="769910"/>
            <a:ext cx="8229600" cy="3917032"/>
          </a:xfrm>
        </p:spPr>
        <p:txBody>
          <a:bodyPr/>
          <a:lstStyle/>
          <a:p>
            <a:r>
              <a:rPr lang="en-GB" sz="2000" dirty="0"/>
              <a:t>A monopoly is characterized by the absence of competition, which can lead to high costs for consumers, inferior products and services, and corrupt behaviour. A company that dominates a business sector or industry can use that dominance to its advantage, and at the expense of others. It can create artificial scarcities, </a:t>
            </a:r>
            <a:r>
              <a:rPr lang="en-GB" sz="2000" dirty="0">
                <a:hlinkClick r:id="rId2">
                  <a:extLst>
                    <a:ext uri="{A12FA001-AC4F-418D-AE19-62706E023703}">
                      <ahyp:hlinkClr xmlns:ahyp="http://schemas.microsoft.com/office/drawing/2018/hyperlinkcolor" val="tx"/>
                    </a:ext>
                  </a:extLst>
                </a:hlinkClick>
              </a:rPr>
              <a:t>fix prices</a:t>
            </a:r>
            <a:r>
              <a:rPr lang="en-GB" sz="2000" dirty="0"/>
              <a:t>, and circumvent natural </a:t>
            </a:r>
            <a:r>
              <a:rPr lang="en-GB" sz="2000" dirty="0">
                <a:hlinkClick r:id="rId3">
                  <a:extLst>
                    <a:ext uri="{A12FA001-AC4F-418D-AE19-62706E023703}">
                      <ahyp:hlinkClr xmlns:ahyp="http://schemas.microsoft.com/office/drawing/2018/hyperlinkcolor" val="tx"/>
                    </a:ext>
                  </a:extLst>
                </a:hlinkClick>
              </a:rPr>
              <a:t>laws of supply and demand</a:t>
            </a:r>
            <a:r>
              <a:rPr lang="en-GB" sz="2000" dirty="0"/>
              <a:t>. It can impede new entrants into the field, discriminate and inhibit experimentation or new product development, while the public—robbed of the recourse of using a competitor—is at its mercy. A monopolized market often becomes an unfair, unequal, and inefficient.</a:t>
            </a:r>
          </a:p>
          <a:p>
            <a:r>
              <a:rPr lang="en-GB" sz="2000" dirty="0"/>
              <a:t>Mergers and acquisitions among companies in the same business are highly regulated and researched for this reason. Firms are typically forced to divest assets if federal authorities believe a proposed merger or takeover will violate anti-monopoly laws. By divesting assets (selling assets), it allows competitors to enter the market by those assets, which can include plant and equipment and customers.</a:t>
            </a:r>
          </a:p>
          <a:p>
            <a:endParaRPr lang="en-US" sz="2000" dirty="0"/>
          </a:p>
        </p:txBody>
      </p:sp>
      <p:sp>
        <p:nvSpPr>
          <p:cNvPr id="5" name="Date Placeholder 4">
            <a:extLst>
              <a:ext uri="{FF2B5EF4-FFF2-40B4-BE49-F238E27FC236}">
                <a16:creationId xmlns:a16="http://schemas.microsoft.com/office/drawing/2014/main" id="{966AF0AA-44B6-2A4D-A33F-0255454F4A78}"/>
              </a:ext>
            </a:extLst>
          </p:cNvPr>
          <p:cNvSpPr>
            <a:spLocks noGrp="1"/>
          </p:cNvSpPr>
          <p:nvPr>
            <p:ph type="dt" sz="half" idx="10"/>
          </p:nvPr>
        </p:nvSpPr>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26/03/2021</a:t>
            </a:fld>
            <a:endParaRPr lang="en-GB" altLang="en-US" sz="900"/>
          </a:p>
        </p:txBody>
      </p:sp>
      <p:sp>
        <p:nvSpPr>
          <p:cNvPr id="6" name="Slide Number Placeholder 5">
            <a:extLst>
              <a:ext uri="{FF2B5EF4-FFF2-40B4-BE49-F238E27FC236}">
                <a16:creationId xmlns:a16="http://schemas.microsoft.com/office/drawing/2014/main" id="{6B34097E-CB28-4442-AC3C-30579FDD3C42}"/>
              </a:ext>
            </a:extLst>
          </p:cNvPr>
          <p:cNvSpPr>
            <a:spLocks noGrp="1"/>
          </p:cNvSpPr>
          <p:nvPr>
            <p:ph type="sldNum" sz="quarter" idx="12"/>
          </p:nvPr>
        </p:nvSpPr>
        <p:spPr/>
        <p:txBody>
          <a:bodyPr wrap="square" anchor="ctr">
            <a:normAutofit/>
          </a:bodyPr>
          <a:lstStyle/>
          <a:p>
            <a:pPr>
              <a:spcAft>
                <a:spcPts val="600"/>
              </a:spcAft>
              <a:defRPr/>
            </a:pPr>
            <a:fld id="{386495F9-B3F5-4DDF-9323-6CEC80C52C17}" type="slidenum">
              <a:rPr lang="en-GB" altLang="en-US" smtClean="0"/>
              <a:pPr>
                <a:spcAft>
                  <a:spcPts val="600"/>
                </a:spcAft>
                <a:defRPr/>
              </a:pPr>
              <a:t>36</a:t>
            </a:fld>
            <a:endParaRPr lang="en-GB" altLang="en-US"/>
          </a:p>
        </p:txBody>
      </p:sp>
    </p:spTree>
    <p:extLst>
      <p:ext uri="{BB962C8B-B14F-4D97-AF65-F5344CB8AC3E}">
        <p14:creationId xmlns:p14="http://schemas.microsoft.com/office/powerpoint/2010/main" val="314621981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8C89985-0B52-47B5-ACD4-43DF1E827465}"/>
              </a:ext>
            </a:extLst>
          </p:cNvPr>
          <p:cNvSpPr>
            <a:spLocks noGrp="1"/>
          </p:cNvSpPr>
          <p:nvPr>
            <p:ph idx="1"/>
          </p:nvPr>
        </p:nvSpPr>
        <p:spPr>
          <a:xfrm>
            <a:off x="457200" y="260648"/>
            <a:ext cx="8229600" cy="5256585"/>
          </a:xfrm>
        </p:spPr>
        <p:txBody>
          <a:bodyPr/>
          <a:lstStyle/>
          <a:p>
            <a:pPr marL="0" indent="0">
              <a:buNone/>
            </a:pPr>
            <a:r>
              <a:rPr lang="en-GB" dirty="0"/>
              <a:t>Glaxo (Pharmaceutical) …. Paracetamol … </a:t>
            </a:r>
            <a:r>
              <a:rPr lang="en-GB" dirty="0">
                <a:highlight>
                  <a:srgbClr val="FFFF00"/>
                </a:highlight>
              </a:rPr>
              <a:t>Nurofen</a:t>
            </a:r>
            <a:r>
              <a:rPr lang="en-GB" dirty="0"/>
              <a:t> </a:t>
            </a:r>
          </a:p>
          <a:p>
            <a:pPr marL="0" indent="0">
              <a:buNone/>
            </a:pPr>
            <a:endParaRPr lang="en-GB" dirty="0"/>
          </a:p>
          <a:p>
            <a:pPr marL="0" indent="0">
              <a:buNone/>
            </a:pPr>
            <a:r>
              <a:rPr lang="en-GB" dirty="0" err="1"/>
              <a:t>Smithkline</a:t>
            </a:r>
            <a:r>
              <a:rPr lang="en-GB" dirty="0"/>
              <a:t> (Pharmaceutical) … Paracetamol … </a:t>
            </a:r>
            <a:r>
              <a:rPr lang="en-GB" dirty="0" err="1">
                <a:highlight>
                  <a:srgbClr val="00FF00"/>
                </a:highlight>
              </a:rPr>
              <a:t>Purifen</a:t>
            </a:r>
            <a:r>
              <a:rPr lang="en-GB" dirty="0"/>
              <a:t> </a:t>
            </a:r>
          </a:p>
          <a:p>
            <a:pPr marL="0" indent="0">
              <a:buNone/>
            </a:pPr>
            <a:endParaRPr lang="en-GB" dirty="0"/>
          </a:p>
          <a:p>
            <a:pPr marL="0" indent="0">
              <a:buNone/>
            </a:pPr>
            <a:r>
              <a:rPr lang="en-GB" dirty="0">
                <a:highlight>
                  <a:srgbClr val="00FF00"/>
                </a:highlight>
              </a:rPr>
              <a:t>M&amp;A</a:t>
            </a:r>
            <a:r>
              <a:rPr lang="en-GB" dirty="0"/>
              <a:t> … GSK …. Nurofen ….  25% </a:t>
            </a:r>
          </a:p>
        </p:txBody>
      </p:sp>
      <p:sp>
        <p:nvSpPr>
          <p:cNvPr id="4" name="Date Placeholder 3">
            <a:extLst>
              <a:ext uri="{FF2B5EF4-FFF2-40B4-BE49-F238E27FC236}">
                <a16:creationId xmlns:a16="http://schemas.microsoft.com/office/drawing/2014/main" id="{6FD18F26-8FB2-46C9-8CC4-6C7B00F11DED}"/>
              </a:ext>
            </a:extLst>
          </p:cNvPr>
          <p:cNvSpPr>
            <a:spLocks noGrp="1"/>
          </p:cNvSpPr>
          <p:nvPr>
            <p:ph type="dt" sz="half" idx="10"/>
          </p:nvPr>
        </p:nvSpPr>
        <p:spPr/>
        <p:txBody>
          <a:bodyPr/>
          <a:lstStyle/>
          <a:p>
            <a:pPr>
              <a:defRPr/>
            </a:pPr>
            <a:fld id="{2303D31F-598B-47EE-BA37-93F097A3D676}" type="datetime1">
              <a:rPr lang="en-GB" altLang="en-US" smtClean="0"/>
              <a:pPr>
                <a:defRPr/>
              </a:pPr>
              <a:t>26/03/2021</a:t>
            </a:fld>
            <a:endParaRPr lang="en-GB" altLang="en-US"/>
          </a:p>
        </p:txBody>
      </p:sp>
      <p:sp>
        <p:nvSpPr>
          <p:cNvPr id="5" name="Slide Number Placeholder 4">
            <a:extLst>
              <a:ext uri="{FF2B5EF4-FFF2-40B4-BE49-F238E27FC236}">
                <a16:creationId xmlns:a16="http://schemas.microsoft.com/office/drawing/2014/main" id="{E755FC9A-3074-4FAB-A04A-CF992680360A}"/>
              </a:ext>
            </a:extLst>
          </p:cNvPr>
          <p:cNvSpPr>
            <a:spLocks noGrp="1"/>
          </p:cNvSpPr>
          <p:nvPr>
            <p:ph type="sldNum" sz="quarter" idx="12"/>
          </p:nvPr>
        </p:nvSpPr>
        <p:spPr/>
        <p:txBody>
          <a:bodyPr/>
          <a:lstStyle/>
          <a:p>
            <a:pPr>
              <a:defRPr/>
            </a:pPr>
            <a:fld id="{6550E941-99E4-4403-A917-B30FF69A9617}" type="slidenum">
              <a:rPr lang="en-GB" altLang="en-US" smtClean="0"/>
              <a:pPr>
                <a:defRPr/>
              </a:pPr>
              <a:t>37</a:t>
            </a:fld>
            <a:endParaRPr lang="en-GB" altLang="en-US"/>
          </a:p>
        </p:txBody>
      </p:sp>
    </p:spTree>
    <p:extLst>
      <p:ext uri="{BB962C8B-B14F-4D97-AF65-F5344CB8AC3E}">
        <p14:creationId xmlns:p14="http://schemas.microsoft.com/office/powerpoint/2010/main" val="337650207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E62346-B79D-4E16-92F5-B1C3E0F7E77E}"/>
              </a:ext>
            </a:extLst>
          </p:cNvPr>
          <p:cNvSpPr>
            <a:spLocks noGrp="1"/>
          </p:cNvSpPr>
          <p:nvPr>
            <p:ph type="title"/>
          </p:nvPr>
        </p:nvSpPr>
        <p:spPr>
          <a:xfrm>
            <a:off x="457200" y="274638"/>
            <a:ext cx="8229600" cy="1143000"/>
          </a:xfrm>
        </p:spPr>
        <p:txBody>
          <a:bodyPr wrap="square" anchor="ctr">
            <a:normAutofit/>
          </a:bodyPr>
          <a:lstStyle/>
          <a:p>
            <a:pPr>
              <a:lnSpc>
                <a:spcPct val="90000"/>
              </a:lnSpc>
            </a:pPr>
            <a:r>
              <a:rPr lang="en-GB" sz="3700" b="0" i="0">
                <a:effectLst/>
              </a:rPr>
              <a:t>Oligopoly</a:t>
            </a:r>
            <a:br>
              <a:rPr lang="en-GB" sz="3700" b="0" i="0">
                <a:effectLst/>
              </a:rPr>
            </a:br>
            <a:endParaRPr lang="en-GB" sz="3700"/>
          </a:p>
        </p:txBody>
      </p:sp>
      <p:sp>
        <p:nvSpPr>
          <p:cNvPr id="3" name="Content Placeholder 2">
            <a:extLst>
              <a:ext uri="{FF2B5EF4-FFF2-40B4-BE49-F238E27FC236}">
                <a16:creationId xmlns:a16="http://schemas.microsoft.com/office/drawing/2014/main" id="{D38E66E7-8CE1-4995-B37E-3B87A248F7EF}"/>
              </a:ext>
            </a:extLst>
          </p:cNvPr>
          <p:cNvSpPr>
            <a:spLocks noGrp="1"/>
          </p:cNvSpPr>
          <p:nvPr>
            <p:ph sz="half" idx="1"/>
          </p:nvPr>
        </p:nvSpPr>
        <p:spPr>
          <a:xfrm>
            <a:off x="457200" y="1600201"/>
            <a:ext cx="4038600" cy="3989040"/>
          </a:xfrm>
        </p:spPr>
        <p:txBody>
          <a:bodyPr wrap="square" anchor="t">
            <a:normAutofit/>
          </a:bodyPr>
          <a:lstStyle/>
          <a:p>
            <a:r>
              <a:rPr lang="en-GB" b="0" i="0">
                <a:effectLst/>
              </a:rPr>
              <a:t>An oligopoly is an industry dominated by a few large firms. For example, an industry with a five-firm concentration ratio of greater than 50% is considered an oligopoly.</a:t>
            </a:r>
          </a:p>
          <a:p>
            <a:endParaRPr lang="en-GB" dirty="0"/>
          </a:p>
        </p:txBody>
      </p:sp>
      <p:pic>
        <p:nvPicPr>
          <p:cNvPr id="2050" name="Picture 2" descr="oligopoly">
            <a:extLst>
              <a:ext uri="{FF2B5EF4-FFF2-40B4-BE49-F238E27FC236}">
                <a16:creationId xmlns:a16="http://schemas.microsoft.com/office/drawing/2014/main" id="{DD308C0C-785A-4943-BCDE-3AC18ED1B99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48200" y="2453816"/>
            <a:ext cx="4038600" cy="2281809"/>
          </a:xfrm>
          <a:prstGeom prst="rect">
            <a:avLst/>
          </a:prstGeom>
          <a:solidFill>
            <a:srgbClr val="FFFFFF"/>
          </a:solidFill>
        </p:spPr>
      </p:pic>
      <p:sp>
        <p:nvSpPr>
          <p:cNvPr id="4" name="Date Placeholder 3">
            <a:extLst>
              <a:ext uri="{FF2B5EF4-FFF2-40B4-BE49-F238E27FC236}">
                <a16:creationId xmlns:a16="http://schemas.microsoft.com/office/drawing/2014/main" id="{8C42712D-24AB-4C3E-BB90-669D329578C2}"/>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26/03/2021</a:t>
            </a:fld>
            <a:endParaRPr lang="en-GB" altLang="en-US" sz="900"/>
          </a:p>
        </p:txBody>
      </p:sp>
      <p:sp>
        <p:nvSpPr>
          <p:cNvPr id="5" name="Slide Number Placeholder 4">
            <a:extLst>
              <a:ext uri="{FF2B5EF4-FFF2-40B4-BE49-F238E27FC236}">
                <a16:creationId xmlns:a16="http://schemas.microsoft.com/office/drawing/2014/main" id="{4549205E-6562-44AB-9887-39894F3234ED}"/>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38</a:t>
            </a:fld>
            <a:endParaRPr lang="en-GB" altLang="en-US"/>
          </a:p>
        </p:txBody>
      </p:sp>
    </p:spTree>
    <p:extLst>
      <p:ext uri="{BB962C8B-B14F-4D97-AF65-F5344CB8AC3E}">
        <p14:creationId xmlns:p14="http://schemas.microsoft.com/office/powerpoint/2010/main" val="252405355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64E7518F-88D1-7C4F-934E-1BB1FF886E02}"/>
              </a:ext>
            </a:extLst>
          </p:cNvPr>
          <p:cNvSpPr>
            <a:spLocks noGrp="1"/>
          </p:cNvSpPr>
          <p:nvPr>
            <p:ph type="title"/>
          </p:nvPr>
        </p:nvSpPr>
        <p:spPr/>
        <p:txBody>
          <a:bodyPr/>
          <a:lstStyle/>
          <a:p>
            <a:r>
              <a:rPr lang="en-US" dirty="0"/>
              <a:t>Oligopoly </a:t>
            </a:r>
          </a:p>
        </p:txBody>
      </p:sp>
      <p:sp>
        <p:nvSpPr>
          <p:cNvPr id="7" name="Content Placeholder 6">
            <a:extLst>
              <a:ext uri="{FF2B5EF4-FFF2-40B4-BE49-F238E27FC236}">
                <a16:creationId xmlns:a16="http://schemas.microsoft.com/office/drawing/2014/main" id="{7107F105-CBE3-7345-B9E2-ACA4E99DEB68}"/>
              </a:ext>
            </a:extLst>
          </p:cNvPr>
          <p:cNvSpPr>
            <a:spLocks noGrp="1"/>
          </p:cNvSpPr>
          <p:nvPr>
            <p:ph idx="1"/>
          </p:nvPr>
        </p:nvSpPr>
        <p:spPr/>
        <p:txBody>
          <a:bodyPr/>
          <a:lstStyle/>
          <a:p>
            <a:r>
              <a:rPr lang="en-GB" sz="2200" dirty="0"/>
              <a:t>Car industry – economies of scale have cause mergers so big multinationals dominate the market. The biggest car firms include Toyota, Hyundai, Ford, General Motors, VW.</a:t>
            </a:r>
          </a:p>
          <a:p>
            <a:r>
              <a:rPr lang="en-GB" sz="2200" dirty="0"/>
              <a:t>Petrol retail – see next slide</a:t>
            </a:r>
          </a:p>
          <a:p>
            <a:r>
              <a:rPr lang="en-GB" sz="2200" dirty="0"/>
              <a:t>Pharmaceutical industry</a:t>
            </a:r>
          </a:p>
          <a:p>
            <a:r>
              <a:rPr lang="en-GB" sz="2200" dirty="0"/>
              <a:t>Coffee shop retail – Starbucks, Costa Coffee, Cafe Nero</a:t>
            </a:r>
          </a:p>
          <a:p>
            <a:r>
              <a:rPr lang="en-GB" sz="2200" dirty="0"/>
              <a:t>Newspapers – In UK market share dominated by tabloids Daily Mail, The Sun, The Mirror, The Star, Daily Express.</a:t>
            </a:r>
          </a:p>
          <a:p>
            <a:r>
              <a:rPr lang="en-GB" sz="2200" dirty="0"/>
              <a:t>Book retail – In UK market share is dominated by Waterstones, Amazon and smaller firms like </a:t>
            </a:r>
            <a:r>
              <a:rPr lang="en-GB" sz="2200" dirty="0" err="1"/>
              <a:t>Blackwells</a:t>
            </a:r>
            <a:r>
              <a:rPr lang="en-GB" sz="2200" dirty="0"/>
              <a:t>.</a:t>
            </a:r>
          </a:p>
          <a:p>
            <a:endParaRPr lang="en-US" sz="2200" dirty="0"/>
          </a:p>
        </p:txBody>
      </p:sp>
      <p:sp>
        <p:nvSpPr>
          <p:cNvPr id="4" name="Date Placeholder 3">
            <a:extLst>
              <a:ext uri="{FF2B5EF4-FFF2-40B4-BE49-F238E27FC236}">
                <a16:creationId xmlns:a16="http://schemas.microsoft.com/office/drawing/2014/main" id="{1A630EA7-1CA5-7842-8577-09E634339408}"/>
              </a:ext>
            </a:extLst>
          </p:cNvPr>
          <p:cNvSpPr>
            <a:spLocks noGrp="1"/>
          </p:cNvSpPr>
          <p:nvPr>
            <p:ph type="dt" sz="half" idx="10"/>
          </p:nvPr>
        </p:nvSpPr>
        <p:spPr/>
        <p:txBody>
          <a:bodyPr/>
          <a:lstStyle/>
          <a:p>
            <a:pPr>
              <a:defRPr/>
            </a:pPr>
            <a:fld id="{2303D31F-598B-47EE-BA37-93F097A3D676}" type="datetime1">
              <a:rPr lang="en-GB" altLang="en-US" smtClean="0"/>
              <a:pPr>
                <a:defRPr/>
              </a:pPr>
              <a:t>26/03/2021</a:t>
            </a:fld>
            <a:endParaRPr lang="en-GB" altLang="en-US"/>
          </a:p>
        </p:txBody>
      </p:sp>
      <p:sp>
        <p:nvSpPr>
          <p:cNvPr id="5" name="Slide Number Placeholder 4">
            <a:extLst>
              <a:ext uri="{FF2B5EF4-FFF2-40B4-BE49-F238E27FC236}">
                <a16:creationId xmlns:a16="http://schemas.microsoft.com/office/drawing/2014/main" id="{B6D02A56-D755-8347-B35E-9CE152A8BF7F}"/>
              </a:ext>
            </a:extLst>
          </p:cNvPr>
          <p:cNvSpPr>
            <a:spLocks noGrp="1"/>
          </p:cNvSpPr>
          <p:nvPr>
            <p:ph type="sldNum" sz="quarter" idx="12"/>
          </p:nvPr>
        </p:nvSpPr>
        <p:spPr/>
        <p:txBody>
          <a:bodyPr/>
          <a:lstStyle/>
          <a:p>
            <a:pPr>
              <a:defRPr/>
            </a:pPr>
            <a:fld id="{6550E941-99E4-4403-A917-B30FF69A9617}" type="slidenum">
              <a:rPr lang="en-GB" altLang="en-US" smtClean="0"/>
              <a:pPr>
                <a:defRPr/>
              </a:pPr>
              <a:t>39</a:t>
            </a:fld>
            <a:endParaRPr lang="en-GB" altLang="en-US"/>
          </a:p>
        </p:txBody>
      </p:sp>
    </p:spTree>
    <p:extLst>
      <p:ext uri="{BB962C8B-B14F-4D97-AF65-F5344CB8AC3E}">
        <p14:creationId xmlns:p14="http://schemas.microsoft.com/office/powerpoint/2010/main" val="346753012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BD561542-88D7-3C40-BADA-26175C977867}"/>
              </a:ext>
            </a:extLst>
          </p:cNvPr>
          <p:cNvSpPr>
            <a:spLocks noGrp="1"/>
          </p:cNvSpPr>
          <p:nvPr>
            <p:ph type="title"/>
          </p:nvPr>
        </p:nvSpPr>
        <p:spPr/>
        <p:txBody>
          <a:bodyPr/>
          <a:lstStyle/>
          <a:p>
            <a:endParaRPr lang="en-US"/>
          </a:p>
        </p:txBody>
      </p:sp>
      <p:pic>
        <p:nvPicPr>
          <p:cNvPr id="8" name="Content Placeholder 7">
            <a:extLst>
              <a:ext uri="{FF2B5EF4-FFF2-40B4-BE49-F238E27FC236}">
                <a16:creationId xmlns:a16="http://schemas.microsoft.com/office/drawing/2014/main" id="{5D5C1D71-3B90-9445-BF11-8446A690ACDA}"/>
              </a:ext>
            </a:extLst>
          </p:cNvPr>
          <p:cNvPicPr>
            <a:picLocks noGrp="1" noChangeAspect="1"/>
          </p:cNvPicPr>
          <p:nvPr>
            <p:ph idx="1"/>
          </p:nvPr>
        </p:nvPicPr>
        <p:blipFill>
          <a:blip r:embed="rId2"/>
          <a:stretch>
            <a:fillRect/>
          </a:stretch>
        </p:blipFill>
        <p:spPr>
          <a:xfrm>
            <a:off x="1860672" y="1600200"/>
            <a:ext cx="5422656" cy="3916363"/>
          </a:xfrm>
          <a:prstGeom prst="rect">
            <a:avLst/>
          </a:prstGeom>
        </p:spPr>
      </p:pic>
      <p:sp>
        <p:nvSpPr>
          <p:cNvPr id="4" name="Date Placeholder 3">
            <a:extLst>
              <a:ext uri="{FF2B5EF4-FFF2-40B4-BE49-F238E27FC236}">
                <a16:creationId xmlns:a16="http://schemas.microsoft.com/office/drawing/2014/main" id="{4A5DC13C-D1A2-7E4C-AE72-B64102763021}"/>
              </a:ext>
            </a:extLst>
          </p:cNvPr>
          <p:cNvSpPr>
            <a:spLocks noGrp="1"/>
          </p:cNvSpPr>
          <p:nvPr>
            <p:ph type="dt" sz="half" idx="10"/>
          </p:nvPr>
        </p:nvSpPr>
        <p:spPr/>
        <p:txBody>
          <a:bodyPr/>
          <a:lstStyle/>
          <a:p>
            <a:pPr>
              <a:defRPr/>
            </a:pPr>
            <a:fld id="{2303D31F-598B-47EE-BA37-93F097A3D676}" type="datetime1">
              <a:rPr lang="en-GB" altLang="en-US" smtClean="0"/>
              <a:pPr>
                <a:defRPr/>
              </a:pPr>
              <a:t>26/03/2021</a:t>
            </a:fld>
            <a:endParaRPr lang="en-GB" altLang="en-US"/>
          </a:p>
        </p:txBody>
      </p:sp>
      <p:sp>
        <p:nvSpPr>
          <p:cNvPr id="5" name="Slide Number Placeholder 4">
            <a:extLst>
              <a:ext uri="{FF2B5EF4-FFF2-40B4-BE49-F238E27FC236}">
                <a16:creationId xmlns:a16="http://schemas.microsoft.com/office/drawing/2014/main" id="{2BB9770D-8253-3E4C-83E4-EB7DC30A244B}"/>
              </a:ext>
            </a:extLst>
          </p:cNvPr>
          <p:cNvSpPr>
            <a:spLocks noGrp="1"/>
          </p:cNvSpPr>
          <p:nvPr>
            <p:ph type="sldNum" sz="quarter" idx="12"/>
          </p:nvPr>
        </p:nvSpPr>
        <p:spPr/>
        <p:txBody>
          <a:bodyPr/>
          <a:lstStyle/>
          <a:p>
            <a:pPr>
              <a:defRPr/>
            </a:pPr>
            <a:fld id="{6550E941-99E4-4403-A917-B30FF69A9617}" type="slidenum">
              <a:rPr lang="en-GB" altLang="en-US" smtClean="0"/>
              <a:pPr>
                <a:defRPr/>
              </a:pPr>
              <a:t>40</a:t>
            </a:fld>
            <a:endParaRPr lang="en-GB" altLang="en-US"/>
          </a:p>
        </p:txBody>
      </p:sp>
    </p:spTree>
    <p:extLst>
      <p:ext uri="{BB962C8B-B14F-4D97-AF65-F5344CB8AC3E}">
        <p14:creationId xmlns:p14="http://schemas.microsoft.com/office/powerpoint/2010/main" val="315373756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CC766F-5819-435B-A365-9648FA667A9B}"/>
              </a:ext>
            </a:extLst>
          </p:cNvPr>
          <p:cNvSpPr>
            <a:spLocks noGrp="1"/>
          </p:cNvSpPr>
          <p:nvPr>
            <p:ph type="title"/>
          </p:nvPr>
        </p:nvSpPr>
        <p:spPr/>
        <p:txBody>
          <a:bodyPr/>
          <a:lstStyle/>
          <a:p>
            <a:r>
              <a:rPr lang="en-GB" sz="4400" b="1" dirty="0"/>
              <a:t>Monopolistic Competition</a:t>
            </a:r>
            <a:br>
              <a:rPr lang="en-GB" sz="4400" b="1" dirty="0"/>
            </a:br>
            <a:endParaRPr lang="en-GB" dirty="0"/>
          </a:p>
        </p:txBody>
      </p:sp>
      <p:sp>
        <p:nvSpPr>
          <p:cNvPr id="3" name="Content Placeholder 2">
            <a:extLst>
              <a:ext uri="{FF2B5EF4-FFF2-40B4-BE49-F238E27FC236}">
                <a16:creationId xmlns:a16="http://schemas.microsoft.com/office/drawing/2014/main" id="{3403BD8E-810A-45BD-A0DE-C5B6517E7312}"/>
              </a:ext>
            </a:extLst>
          </p:cNvPr>
          <p:cNvSpPr>
            <a:spLocks noGrp="1"/>
          </p:cNvSpPr>
          <p:nvPr>
            <p:ph idx="1"/>
          </p:nvPr>
        </p:nvSpPr>
        <p:spPr>
          <a:xfrm>
            <a:off x="445790" y="1052736"/>
            <a:ext cx="8229600" cy="4680520"/>
          </a:xfrm>
        </p:spPr>
        <p:txBody>
          <a:bodyPr/>
          <a:lstStyle/>
          <a:p>
            <a:r>
              <a:rPr lang="en-GB" sz="3200" dirty="0"/>
              <a:t>In monopolistic competition, there are </a:t>
            </a:r>
            <a:r>
              <a:rPr lang="en-GB" sz="3200" dirty="0">
                <a:highlight>
                  <a:srgbClr val="00FF00"/>
                </a:highlight>
              </a:rPr>
              <a:t>many sellers who offer similar products </a:t>
            </a:r>
            <a:r>
              <a:rPr lang="en-GB" sz="3200" dirty="0">
                <a:highlight>
                  <a:srgbClr val="FFFF00"/>
                </a:highlight>
              </a:rPr>
              <a:t>that can't be substituted</a:t>
            </a:r>
            <a:r>
              <a:rPr lang="en-GB" sz="3200" dirty="0"/>
              <a:t>. Businesses compete with one another and are price makers, but their individual decisions do not affect the other.</a:t>
            </a:r>
          </a:p>
          <a:p>
            <a:r>
              <a:rPr lang="en-GB" dirty="0"/>
              <a:t>Perfect competition: Many sellers, Homogenous products</a:t>
            </a:r>
            <a:endParaRPr lang="en-GB" sz="3200" dirty="0"/>
          </a:p>
          <a:p>
            <a:endParaRPr lang="en-GB" dirty="0"/>
          </a:p>
        </p:txBody>
      </p:sp>
      <p:sp>
        <p:nvSpPr>
          <p:cNvPr id="4" name="Date Placeholder 3">
            <a:extLst>
              <a:ext uri="{FF2B5EF4-FFF2-40B4-BE49-F238E27FC236}">
                <a16:creationId xmlns:a16="http://schemas.microsoft.com/office/drawing/2014/main" id="{5EC3CE4C-2EA9-4BB1-91E3-52929E8E1193}"/>
              </a:ext>
            </a:extLst>
          </p:cNvPr>
          <p:cNvSpPr>
            <a:spLocks noGrp="1"/>
          </p:cNvSpPr>
          <p:nvPr>
            <p:ph type="dt" sz="half" idx="10"/>
          </p:nvPr>
        </p:nvSpPr>
        <p:spPr/>
        <p:txBody>
          <a:bodyPr/>
          <a:lstStyle/>
          <a:p>
            <a:pPr>
              <a:defRPr/>
            </a:pPr>
            <a:fld id="{2303D31F-598B-47EE-BA37-93F097A3D676}" type="datetime1">
              <a:rPr lang="en-GB" altLang="en-US" smtClean="0"/>
              <a:pPr>
                <a:defRPr/>
              </a:pPr>
              <a:t>26/03/2021</a:t>
            </a:fld>
            <a:endParaRPr lang="en-GB" altLang="en-US"/>
          </a:p>
        </p:txBody>
      </p:sp>
      <p:sp>
        <p:nvSpPr>
          <p:cNvPr id="5" name="Slide Number Placeholder 4">
            <a:extLst>
              <a:ext uri="{FF2B5EF4-FFF2-40B4-BE49-F238E27FC236}">
                <a16:creationId xmlns:a16="http://schemas.microsoft.com/office/drawing/2014/main" id="{250AE0B9-BFBD-4508-B833-8F113EFB8CE4}"/>
              </a:ext>
            </a:extLst>
          </p:cNvPr>
          <p:cNvSpPr>
            <a:spLocks noGrp="1"/>
          </p:cNvSpPr>
          <p:nvPr>
            <p:ph type="sldNum" sz="quarter" idx="12"/>
          </p:nvPr>
        </p:nvSpPr>
        <p:spPr/>
        <p:txBody>
          <a:bodyPr/>
          <a:lstStyle/>
          <a:p>
            <a:pPr>
              <a:defRPr/>
            </a:pPr>
            <a:fld id="{6550E941-99E4-4403-A917-B30FF69A9617}" type="slidenum">
              <a:rPr lang="en-GB" altLang="en-US" smtClean="0"/>
              <a:pPr>
                <a:defRPr/>
              </a:pPr>
              <a:t>41</a:t>
            </a:fld>
            <a:endParaRPr lang="en-GB" altLang="en-US"/>
          </a:p>
        </p:txBody>
      </p:sp>
    </p:spTree>
    <p:extLst>
      <p:ext uri="{BB962C8B-B14F-4D97-AF65-F5344CB8AC3E}">
        <p14:creationId xmlns:p14="http://schemas.microsoft.com/office/powerpoint/2010/main" val="369248853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3FB7D55-75C9-46D9-9AFF-B588252E06C7}"/>
              </a:ext>
            </a:extLst>
          </p:cNvPr>
          <p:cNvSpPr>
            <a:spLocks noGrp="1"/>
          </p:cNvSpPr>
          <p:nvPr>
            <p:ph idx="1"/>
          </p:nvPr>
        </p:nvSpPr>
        <p:spPr>
          <a:xfrm>
            <a:off x="457200" y="332656"/>
            <a:ext cx="8229600" cy="5184577"/>
          </a:xfrm>
        </p:spPr>
        <p:txBody>
          <a:bodyPr/>
          <a:lstStyle/>
          <a:p>
            <a:pPr marL="0" indent="0">
              <a:buNone/>
            </a:pPr>
            <a:r>
              <a:rPr lang="en-GB" dirty="0" err="1"/>
              <a:t>Meditarrean</a:t>
            </a:r>
            <a:r>
              <a:rPr lang="en-GB" dirty="0"/>
              <a:t> food </a:t>
            </a:r>
          </a:p>
          <a:p>
            <a:pPr marL="0" indent="0">
              <a:buNone/>
            </a:pPr>
            <a:endParaRPr lang="en-GB" dirty="0"/>
          </a:p>
          <a:p>
            <a:pPr marL="0" indent="0">
              <a:buNone/>
            </a:pPr>
            <a:r>
              <a:rPr lang="en-GB" dirty="0"/>
              <a:t>3 Italian restaurants in London </a:t>
            </a:r>
          </a:p>
          <a:p>
            <a:pPr marL="0" indent="0">
              <a:buNone/>
            </a:pPr>
            <a:endParaRPr lang="en-GB" dirty="0"/>
          </a:p>
          <a:p>
            <a:pPr marL="0" indent="0">
              <a:buNone/>
            </a:pPr>
            <a:r>
              <a:rPr lang="en-GB" dirty="0"/>
              <a:t>ABC … Italian food … </a:t>
            </a:r>
            <a:r>
              <a:rPr lang="en-GB" dirty="0" err="1"/>
              <a:t>Meditarrean</a:t>
            </a:r>
            <a:r>
              <a:rPr lang="en-GB" dirty="0"/>
              <a:t> food </a:t>
            </a:r>
          </a:p>
          <a:p>
            <a:pPr marL="0" indent="0">
              <a:buNone/>
            </a:pPr>
            <a:r>
              <a:rPr lang="en-GB" dirty="0"/>
              <a:t>DEF … Italian food … </a:t>
            </a:r>
            <a:r>
              <a:rPr lang="en-GB" dirty="0" err="1"/>
              <a:t>Meditarrean</a:t>
            </a:r>
            <a:r>
              <a:rPr lang="en-GB" dirty="0"/>
              <a:t> food </a:t>
            </a:r>
          </a:p>
          <a:p>
            <a:pPr marL="0" indent="0">
              <a:buNone/>
            </a:pPr>
            <a:r>
              <a:rPr lang="en-GB" dirty="0"/>
              <a:t>GHI … Italian food … </a:t>
            </a:r>
            <a:r>
              <a:rPr lang="en-GB" dirty="0" err="1"/>
              <a:t>Meditarrean</a:t>
            </a:r>
            <a:r>
              <a:rPr lang="en-GB" dirty="0"/>
              <a:t> food </a:t>
            </a:r>
          </a:p>
          <a:p>
            <a:pPr marL="0" indent="0">
              <a:buNone/>
            </a:pPr>
            <a:endParaRPr lang="en-GB" dirty="0"/>
          </a:p>
        </p:txBody>
      </p:sp>
      <p:sp>
        <p:nvSpPr>
          <p:cNvPr id="4" name="Date Placeholder 3">
            <a:extLst>
              <a:ext uri="{FF2B5EF4-FFF2-40B4-BE49-F238E27FC236}">
                <a16:creationId xmlns:a16="http://schemas.microsoft.com/office/drawing/2014/main" id="{1CC0EBB7-289D-4D43-B3F2-389A24FE3B91}"/>
              </a:ext>
            </a:extLst>
          </p:cNvPr>
          <p:cNvSpPr>
            <a:spLocks noGrp="1"/>
          </p:cNvSpPr>
          <p:nvPr>
            <p:ph type="dt" sz="half" idx="10"/>
          </p:nvPr>
        </p:nvSpPr>
        <p:spPr/>
        <p:txBody>
          <a:bodyPr/>
          <a:lstStyle/>
          <a:p>
            <a:pPr>
              <a:defRPr/>
            </a:pPr>
            <a:fld id="{2303D31F-598B-47EE-BA37-93F097A3D676}" type="datetime1">
              <a:rPr lang="en-GB" altLang="en-US" smtClean="0"/>
              <a:pPr>
                <a:defRPr/>
              </a:pPr>
              <a:t>26/03/2021</a:t>
            </a:fld>
            <a:endParaRPr lang="en-GB" altLang="en-US"/>
          </a:p>
        </p:txBody>
      </p:sp>
      <p:sp>
        <p:nvSpPr>
          <p:cNvPr id="5" name="Slide Number Placeholder 4">
            <a:extLst>
              <a:ext uri="{FF2B5EF4-FFF2-40B4-BE49-F238E27FC236}">
                <a16:creationId xmlns:a16="http://schemas.microsoft.com/office/drawing/2014/main" id="{D7268D2C-C3E8-413F-B368-9085985DCEBC}"/>
              </a:ext>
            </a:extLst>
          </p:cNvPr>
          <p:cNvSpPr>
            <a:spLocks noGrp="1"/>
          </p:cNvSpPr>
          <p:nvPr>
            <p:ph type="sldNum" sz="quarter" idx="12"/>
          </p:nvPr>
        </p:nvSpPr>
        <p:spPr/>
        <p:txBody>
          <a:bodyPr/>
          <a:lstStyle/>
          <a:p>
            <a:pPr>
              <a:defRPr/>
            </a:pPr>
            <a:fld id="{6550E941-99E4-4403-A917-B30FF69A9617}" type="slidenum">
              <a:rPr lang="en-GB" altLang="en-US" smtClean="0"/>
              <a:pPr>
                <a:defRPr/>
              </a:pPr>
              <a:t>42</a:t>
            </a:fld>
            <a:endParaRPr lang="en-GB" altLang="en-US"/>
          </a:p>
        </p:txBody>
      </p:sp>
    </p:spTree>
    <p:extLst>
      <p:ext uri="{BB962C8B-B14F-4D97-AF65-F5344CB8AC3E}">
        <p14:creationId xmlns:p14="http://schemas.microsoft.com/office/powerpoint/2010/main" val="62574754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32031C-DC6E-4825-A347-B3426B2D51F1}"/>
              </a:ext>
            </a:extLst>
          </p:cNvPr>
          <p:cNvSpPr>
            <a:spLocks noGrp="1"/>
          </p:cNvSpPr>
          <p:nvPr>
            <p:ph type="title"/>
          </p:nvPr>
        </p:nvSpPr>
        <p:spPr/>
        <p:txBody>
          <a:bodyPr/>
          <a:lstStyle/>
          <a:p>
            <a:r>
              <a:rPr lang="en-GB" sz="3400" b="1" i="0" dirty="0">
                <a:effectLst/>
                <a:latin typeface="Open Sans"/>
              </a:rPr>
              <a:t>Examples of monopolistic competition</a:t>
            </a:r>
            <a:br>
              <a:rPr lang="en-GB" sz="3400" b="1" i="0" dirty="0">
                <a:effectLst/>
                <a:latin typeface="Open Sans"/>
              </a:rPr>
            </a:br>
            <a:endParaRPr lang="en-GB" sz="3400" dirty="0"/>
          </a:p>
        </p:txBody>
      </p:sp>
      <p:sp>
        <p:nvSpPr>
          <p:cNvPr id="3" name="Content Placeholder 2">
            <a:extLst>
              <a:ext uri="{FF2B5EF4-FFF2-40B4-BE49-F238E27FC236}">
                <a16:creationId xmlns:a16="http://schemas.microsoft.com/office/drawing/2014/main" id="{643D9162-4AAC-4906-BFC9-BB7532FB6C07}"/>
              </a:ext>
            </a:extLst>
          </p:cNvPr>
          <p:cNvSpPr>
            <a:spLocks noGrp="1"/>
          </p:cNvSpPr>
          <p:nvPr>
            <p:ph idx="1"/>
          </p:nvPr>
        </p:nvSpPr>
        <p:spPr>
          <a:xfrm>
            <a:off x="457200" y="1124744"/>
            <a:ext cx="8229600" cy="3917032"/>
          </a:xfrm>
        </p:spPr>
        <p:txBody>
          <a:bodyPr/>
          <a:lstStyle/>
          <a:p>
            <a:pPr algn="l">
              <a:buFont typeface="Arial" panose="020B0604020202020204" pitchFamily="34" charset="0"/>
              <a:buChar char="•"/>
            </a:pPr>
            <a:r>
              <a:rPr lang="en-GB" sz="2200" b="0" i="0" dirty="0">
                <a:effectLst/>
                <a:latin typeface="Open Sans"/>
              </a:rPr>
              <a:t>Restaurants – restaurants compete on quality of food as much as price. Product differentiation is a key element of the business. There are relatively low barriers to entry in setting up a new restaurant.</a:t>
            </a:r>
          </a:p>
          <a:p>
            <a:pPr algn="l">
              <a:buFont typeface="Arial" panose="020B0604020202020204" pitchFamily="34" charset="0"/>
              <a:buChar char="•"/>
            </a:pPr>
            <a:r>
              <a:rPr lang="en-GB" sz="2200" b="0" i="0" dirty="0">
                <a:effectLst/>
                <a:latin typeface="Open Sans"/>
              </a:rPr>
              <a:t>Hairdressers. A service which will give firms a reputation for the quality of their hair-cutting.</a:t>
            </a:r>
          </a:p>
          <a:p>
            <a:pPr algn="l">
              <a:buFont typeface="Arial" panose="020B0604020202020204" pitchFamily="34" charset="0"/>
              <a:buChar char="•"/>
            </a:pPr>
            <a:r>
              <a:rPr lang="en-GB" sz="2200" b="0" i="0" dirty="0">
                <a:effectLst/>
                <a:latin typeface="Open Sans"/>
              </a:rPr>
              <a:t>Clothing. Designer label clothes are about the brand and product differentiation</a:t>
            </a:r>
          </a:p>
          <a:p>
            <a:pPr algn="l">
              <a:buFont typeface="Arial" panose="020B0604020202020204" pitchFamily="34" charset="0"/>
              <a:buChar char="•"/>
            </a:pPr>
            <a:r>
              <a:rPr lang="en-GB" sz="2200" b="0" i="0" dirty="0">
                <a:effectLst/>
                <a:latin typeface="Open Sans"/>
              </a:rPr>
              <a:t>TV programmes – globalisation has increased the diversity of tv programmes from networks around the world. Consumers can choose between domestic channels but also imports from other countries and new services, such as Netflix.</a:t>
            </a:r>
          </a:p>
          <a:p>
            <a:pPr marL="0" indent="0">
              <a:buNone/>
            </a:pPr>
            <a:endParaRPr lang="en-GB" sz="2200" dirty="0"/>
          </a:p>
        </p:txBody>
      </p:sp>
      <p:sp>
        <p:nvSpPr>
          <p:cNvPr id="4" name="Date Placeholder 3">
            <a:extLst>
              <a:ext uri="{FF2B5EF4-FFF2-40B4-BE49-F238E27FC236}">
                <a16:creationId xmlns:a16="http://schemas.microsoft.com/office/drawing/2014/main" id="{D453E6B6-6CF8-482A-A95E-AF9C350D5387}"/>
              </a:ext>
            </a:extLst>
          </p:cNvPr>
          <p:cNvSpPr>
            <a:spLocks noGrp="1"/>
          </p:cNvSpPr>
          <p:nvPr>
            <p:ph type="dt" sz="half" idx="10"/>
          </p:nvPr>
        </p:nvSpPr>
        <p:spPr/>
        <p:txBody>
          <a:bodyPr/>
          <a:lstStyle/>
          <a:p>
            <a:pPr>
              <a:defRPr/>
            </a:pPr>
            <a:fld id="{2303D31F-598B-47EE-BA37-93F097A3D676}" type="datetime1">
              <a:rPr lang="en-GB" altLang="en-US" smtClean="0"/>
              <a:pPr>
                <a:defRPr/>
              </a:pPr>
              <a:t>26/03/2021</a:t>
            </a:fld>
            <a:endParaRPr lang="en-GB" altLang="en-US"/>
          </a:p>
        </p:txBody>
      </p:sp>
      <p:sp>
        <p:nvSpPr>
          <p:cNvPr id="5" name="Slide Number Placeholder 4">
            <a:extLst>
              <a:ext uri="{FF2B5EF4-FFF2-40B4-BE49-F238E27FC236}">
                <a16:creationId xmlns:a16="http://schemas.microsoft.com/office/drawing/2014/main" id="{94DC32B3-D49F-410A-99EE-817FC83B7A4E}"/>
              </a:ext>
            </a:extLst>
          </p:cNvPr>
          <p:cNvSpPr>
            <a:spLocks noGrp="1"/>
          </p:cNvSpPr>
          <p:nvPr>
            <p:ph type="sldNum" sz="quarter" idx="12"/>
          </p:nvPr>
        </p:nvSpPr>
        <p:spPr/>
        <p:txBody>
          <a:bodyPr/>
          <a:lstStyle/>
          <a:p>
            <a:pPr>
              <a:defRPr/>
            </a:pPr>
            <a:fld id="{6550E941-99E4-4403-A917-B30FF69A9617}" type="slidenum">
              <a:rPr lang="en-GB" altLang="en-US" smtClean="0"/>
              <a:pPr>
                <a:defRPr/>
              </a:pPr>
              <a:t>43</a:t>
            </a:fld>
            <a:endParaRPr lang="en-GB" altLang="en-US"/>
          </a:p>
        </p:txBody>
      </p:sp>
    </p:spTree>
    <p:extLst>
      <p:ext uri="{BB962C8B-B14F-4D97-AF65-F5344CB8AC3E}">
        <p14:creationId xmlns:p14="http://schemas.microsoft.com/office/powerpoint/2010/main" val="385348620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18B18F-07EC-874F-939B-C574E684EDDD}"/>
              </a:ext>
            </a:extLst>
          </p:cNvPr>
          <p:cNvSpPr>
            <a:spLocks noGrp="1"/>
          </p:cNvSpPr>
          <p:nvPr>
            <p:ph type="title"/>
          </p:nvPr>
        </p:nvSpPr>
        <p:spPr>
          <a:xfrm>
            <a:off x="457200" y="274638"/>
            <a:ext cx="8229600" cy="1143000"/>
          </a:xfrm>
        </p:spPr>
        <p:txBody>
          <a:bodyPr wrap="square" anchor="ctr">
            <a:normAutofit/>
          </a:bodyPr>
          <a:lstStyle/>
          <a:p>
            <a:r>
              <a:rPr lang="en-GB" sz="4100" b="1" dirty="0"/>
              <a:t>The kinked demand curve model</a:t>
            </a:r>
            <a:endParaRPr lang="en-US" sz="4100" dirty="0"/>
          </a:p>
        </p:txBody>
      </p:sp>
      <p:sp>
        <p:nvSpPr>
          <p:cNvPr id="3" name="Content Placeholder 2">
            <a:extLst>
              <a:ext uri="{FF2B5EF4-FFF2-40B4-BE49-F238E27FC236}">
                <a16:creationId xmlns:a16="http://schemas.microsoft.com/office/drawing/2014/main" id="{2486023B-B8F0-C644-A394-AD07D37BE9F6}"/>
              </a:ext>
            </a:extLst>
          </p:cNvPr>
          <p:cNvSpPr>
            <a:spLocks noGrp="1"/>
          </p:cNvSpPr>
          <p:nvPr>
            <p:ph sz="half" idx="1"/>
          </p:nvPr>
        </p:nvSpPr>
        <p:spPr>
          <a:xfrm>
            <a:off x="107504" y="1196752"/>
            <a:ext cx="4388296" cy="4392489"/>
          </a:xfrm>
        </p:spPr>
        <p:txBody>
          <a:bodyPr wrap="square" anchor="t">
            <a:noAutofit/>
          </a:bodyPr>
          <a:lstStyle/>
          <a:p>
            <a:pPr algn="l"/>
            <a:r>
              <a:rPr lang="en-GB" sz="1800" b="0" i="0" dirty="0">
                <a:effectLst/>
                <a:latin typeface="Open Sans"/>
              </a:rPr>
              <a:t>A kinked demand curve occurs when the demand curve is not a straight line but has a different elasticity for higher and lower prices.</a:t>
            </a:r>
          </a:p>
          <a:p>
            <a:pPr algn="l"/>
            <a:r>
              <a:rPr lang="en-GB" sz="1800" b="0" i="0" dirty="0">
                <a:effectLst/>
                <a:latin typeface="Open Sans"/>
              </a:rPr>
              <a:t>One example of a kinked demand curve is the model for an oligopoly. This model of oligopoly suggests that prices are rigid and that firms will face different effects for both increasing price or decreasing price. The kink in the demand curve occurs because rival firms will behave differently to price cuts and price increases.</a:t>
            </a:r>
          </a:p>
          <a:p>
            <a:pPr algn="l"/>
            <a:r>
              <a:rPr lang="en-GB" sz="1200" b="1" i="1" dirty="0">
                <a:effectLst/>
                <a:latin typeface="Open Sans"/>
              </a:rPr>
              <a:t>The logic of the kinked demand curve is based on</a:t>
            </a:r>
          </a:p>
          <a:p>
            <a:pPr algn="l">
              <a:buFont typeface="Arial" panose="020B0604020202020204" pitchFamily="34" charset="0"/>
              <a:buChar char="•"/>
            </a:pPr>
            <a:r>
              <a:rPr lang="en-GB" sz="1200" b="1" i="1" dirty="0">
                <a:effectLst/>
                <a:latin typeface="Open Sans"/>
              </a:rPr>
              <a:t>A few firms dominate the industry</a:t>
            </a:r>
          </a:p>
          <a:p>
            <a:pPr algn="l">
              <a:buFont typeface="Arial" panose="020B0604020202020204" pitchFamily="34" charset="0"/>
              <a:buChar char="•"/>
            </a:pPr>
            <a:r>
              <a:rPr lang="en-GB" sz="1200" b="1" i="1" dirty="0">
                <a:effectLst/>
                <a:latin typeface="Open Sans"/>
              </a:rPr>
              <a:t>Firms wish to maximise profits</a:t>
            </a:r>
          </a:p>
          <a:p>
            <a:pPr algn="l"/>
            <a:endParaRPr lang="en-GB" sz="1800" b="0" i="0" dirty="0">
              <a:effectLst/>
              <a:latin typeface="Open Sans"/>
            </a:endParaRPr>
          </a:p>
          <a:p>
            <a:pPr marL="0" indent="0">
              <a:lnSpc>
                <a:spcPct val="90000"/>
              </a:lnSpc>
              <a:buNone/>
            </a:pPr>
            <a:endParaRPr lang="en-GB" sz="1800" dirty="0"/>
          </a:p>
        </p:txBody>
      </p:sp>
      <p:pic>
        <p:nvPicPr>
          <p:cNvPr id="6" name="Picture 5">
            <a:extLst>
              <a:ext uri="{FF2B5EF4-FFF2-40B4-BE49-F238E27FC236}">
                <a16:creationId xmlns:a16="http://schemas.microsoft.com/office/drawing/2014/main" id="{84DC0CF0-7207-C241-A1A8-F885AB6D46EC}"/>
              </a:ext>
            </a:extLst>
          </p:cNvPr>
          <p:cNvPicPr>
            <a:picLocks noChangeAspect="1"/>
          </p:cNvPicPr>
          <p:nvPr/>
        </p:nvPicPr>
        <p:blipFill>
          <a:blip r:embed="rId2"/>
          <a:stretch>
            <a:fillRect/>
          </a:stretch>
        </p:blipFill>
        <p:spPr>
          <a:xfrm>
            <a:off x="4648200" y="1417638"/>
            <a:ext cx="4316288" cy="4099594"/>
          </a:xfrm>
          <a:prstGeom prst="rect">
            <a:avLst/>
          </a:prstGeom>
          <a:noFill/>
        </p:spPr>
      </p:pic>
      <p:sp>
        <p:nvSpPr>
          <p:cNvPr id="4" name="Date Placeholder 3">
            <a:extLst>
              <a:ext uri="{FF2B5EF4-FFF2-40B4-BE49-F238E27FC236}">
                <a16:creationId xmlns:a16="http://schemas.microsoft.com/office/drawing/2014/main" id="{37CD1EF9-FAD1-BD43-96C1-621A7A3F5846}"/>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26/03/2021</a:t>
            </a:fld>
            <a:endParaRPr lang="en-GB" altLang="en-US" sz="900"/>
          </a:p>
        </p:txBody>
      </p:sp>
      <p:sp>
        <p:nvSpPr>
          <p:cNvPr id="5" name="Slide Number Placeholder 4">
            <a:extLst>
              <a:ext uri="{FF2B5EF4-FFF2-40B4-BE49-F238E27FC236}">
                <a16:creationId xmlns:a16="http://schemas.microsoft.com/office/drawing/2014/main" id="{F76A1303-6052-394A-87CA-26AEFAAB78AC}"/>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44</a:t>
            </a:fld>
            <a:endParaRPr lang="en-GB" altLang="en-US"/>
          </a:p>
        </p:txBody>
      </p:sp>
    </p:spTree>
    <p:extLst>
      <p:ext uri="{BB962C8B-B14F-4D97-AF65-F5344CB8AC3E}">
        <p14:creationId xmlns:p14="http://schemas.microsoft.com/office/powerpoint/2010/main" val="66637603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3515AE-2125-45E3-9CE8-3034F7C09DA4}"/>
              </a:ext>
            </a:extLst>
          </p:cNvPr>
          <p:cNvSpPr>
            <a:spLocks noGrp="1"/>
          </p:cNvSpPr>
          <p:nvPr>
            <p:ph type="title"/>
          </p:nvPr>
        </p:nvSpPr>
        <p:spPr/>
        <p:txBody>
          <a:bodyPr/>
          <a:lstStyle/>
          <a:p>
            <a:r>
              <a:rPr lang="en-GB" sz="3400" b="1" i="0" dirty="0">
                <a:effectLst/>
                <a:latin typeface="Open Sans"/>
              </a:rPr>
              <a:t>Example of a kinked demand curve in practice</a:t>
            </a:r>
            <a:br>
              <a:rPr lang="en-GB" sz="3400" b="1" i="0" dirty="0">
                <a:effectLst/>
                <a:latin typeface="Open Sans"/>
              </a:rPr>
            </a:br>
            <a:endParaRPr lang="en-GB" sz="3400" dirty="0"/>
          </a:p>
        </p:txBody>
      </p:sp>
      <p:sp>
        <p:nvSpPr>
          <p:cNvPr id="3" name="Content Placeholder 2">
            <a:extLst>
              <a:ext uri="{FF2B5EF4-FFF2-40B4-BE49-F238E27FC236}">
                <a16:creationId xmlns:a16="http://schemas.microsoft.com/office/drawing/2014/main" id="{64BF48BD-6F71-42AE-ADD8-10020C3DEFDA}"/>
              </a:ext>
            </a:extLst>
          </p:cNvPr>
          <p:cNvSpPr>
            <a:spLocks noGrp="1"/>
          </p:cNvSpPr>
          <p:nvPr>
            <p:ph idx="1"/>
          </p:nvPr>
        </p:nvSpPr>
        <p:spPr/>
        <p:txBody>
          <a:bodyPr/>
          <a:lstStyle/>
          <a:p>
            <a:pPr algn="l">
              <a:buFont typeface="Arial" panose="020B0604020202020204" pitchFamily="34" charset="0"/>
              <a:buChar char="•"/>
            </a:pPr>
            <a:r>
              <a:rPr lang="en-GB" sz="2800" b="0" i="0" dirty="0">
                <a:effectLst/>
                <a:latin typeface="Open Sans"/>
              </a:rPr>
              <a:t>One possibility is the market for petrol. It is homogenous and consumers are price sensitive.</a:t>
            </a:r>
          </a:p>
          <a:p>
            <a:pPr algn="l">
              <a:buFont typeface="Arial" panose="020B0604020202020204" pitchFamily="34" charset="0"/>
              <a:buChar char="•"/>
            </a:pPr>
            <a:r>
              <a:rPr lang="en-GB" sz="2800" b="0" i="0" dirty="0">
                <a:effectLst/>
                <a:latin typeface="Open Sans"/>
              </a:rPr>
              <a:t>If one petrol station increased the price there would be a shift to other petrol stations.</a:t>
            </a:r>
          </a:p>
          <a:p>
            <a:pPr algn="l">
              <a:buFont typeface="Arial" panose="020B0604020202020204" pitchFamily="34" charset="0"/>
              <a:buChar char="•"/>
            </a:pPr>
            <a:r>
              <a:rPr lang="en-GB" sz="2800" b="0" i="0" dirty="0">
                <a:effectLst/>
                <a:latin typeface="Open Sans"/>
              </a:rPr>
              <a:t>However, if one petrol station cuts price, other firms may feel obliged to follow suit and also cut price – therefore a price cut would be self-defeating for the first firm.</a:t>
            </a:r>
          </a:p>
          <a:p>
            <a:pPr marL="0" indent="0">
              <a:buNone/>
            </a:pPr>
            <a:endParaRPr lang="en-GB" sz="2800" dirty="0"/>
          </a:p>
        </p:txBody>
      </p:sp>
      <p:sp>
        <p:nvSpPr>
          <p:cNvPr id="4" name="Date Placeholder 3">
            <a:extLst>
              <a:ext uri="{FF2B5EF4-FFF2-40B4-BE49-F238E27FC236}">
                <a16:creationId xmlns:a16="http://schemas.microsoft.com/office/drawing/2014/main" id="{4B699E83-A552-4AA1-97C7-A7681C7E492B}"/>
              </a:ext>
            </a:extLst>
          </p:cNvPr>
          <p:cNvSpPr>
            <a:spLocks noGrp="1"/>
          </p:cNvSpPr>
          <p:nvPr>
            <p:ph type="dt" sz="half" idx="10"/>
          </p:nvPr>
        </p:nvSpPr>
        <p:spPr/>
        <p:txBody>
          <a:bodyPr/>
          <a:lstStyle/>
          <a:p>
            <a:pPr>
              <a:defRPr/>
            </a:pPr>
            <a:fld id="{2303D31F-598B-47EE-BA37-93F097A3D676}" type="datetime1">
              <a:rPr lang="en-GB" altLang="en-US" smtClean="0"/>
              <a:pPr>
                <a:defRPr/>
              </a:pPr>
              <a:t>26/03/2021</a:t>
            </a:fld>
            <a:endParaRPr lang="en-GB" altLang="en-US"/>
          </a:p>
        </p:txBody>
      </p:sp>
      <p:sp>
        <p:nvSpPr>
          <p:cNvPr id="5" name="Slide Number Placeholder 4">
            <a:extLst>
              <a:ext uri="{FF2B5EF4-FFF2-40B4-BE49-F238E27FC236}">
                <a16:creationId xmlns:a16="http://schemas.microsoft.com/office/drawing/2014/main" id="{350A4CD4-E768-4E0B-A614-AA7CD9BEFB18}"/>
              </a:ext>
            </a:extLst>
          </p:cNvPr>
          <p:cNvSpPr>
            <a:spLocks noGrp="1"/>
          </p:cNvSpPr>
          <p:nvPr>
            <p:ph type="sldNum" sz="quarter" idx="12"/>
          </p:nvPr>
        </p:nvSpPr>
        <p:spPr/>
        <p:txBody>
          <a:bodyPr/>
          <a:lstStyle/>
          <a:p>
            <a:pPr>
              <a:defRPr/>
            </a:pPr>
            <a:fld id="{6550E941-99E4-4403-A917-B30FF69A9617}" type="slidenum">
              <a:rPr lang="en-GB" altLang="en-US" smtClean="0"/>
              <a:pPr>
                <a:defRPr/>
              </a:pPr>
              <a:t>45</a:t>
            </a:fld>
            <a:endParaRPr lang="en-GB" altLang="en-US"/>
          </a:p>
        </p:txBody>
      </p:sp>
    </p:spTree>
    <p:extLst>
      <p:ext uri="{BB962C8B-B14F-4D97-AF65-F5344CB8AC3E}">
        <p14:creationId xmlns:p14="http://schemas.microsoft.com/office/powerpoint/2010/main" val="319635996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E74927-DF01-5A46-B99A-405E11EC7CF3}"/>
              </a:ext>
            </a:extLst>
          </p:cNvPr>
          <p:cNvSpPr>
            <a:spLocks noGrp="1"/>
          </p:cNvSpPr>
          <p:nvPr>
            <p:ph type="title"/>
          </p:nvPr>
        </p:nvSpPr>
        <p:spPr/>
        <p:txBody>
          <a:bodyPr/>
          <a:lstStyle/>
          <a:p>
            <a:r>
              <a:rPr lang="en-GB" b="1" dirty="0"/>
              <a:t>Price wars/Monopsony</a:t>
            </a:r>
            <a:br>
              <a:rPr lang="en-GB" b="1" dirty="0"/>
            </a:br>
            <a:endParaRPr lang="en-US" dirty="0"/>
          </a:p>
        </p:txBody>
      </p:sp>
      <p:sp>
        <p:nvSpPr>
          <p:cNvPr id="3" name="Content Placeholder 2">
            <a:extLst>
              <a:ext uri="{FF2B5EF4-FFF2-40B4-BE49-F238E27FC236}">
                <a16:creationId xmlns:a16="http://schemas.microsoft.com/office/drawing/2014/main" id="{9A069946-DD58-894E-8293-0CA9C6C94347}"/>
              </a:ext>
            </a:extLst>
          </p:cNvPr>
          <p:cNvSpPr>
            <a:spLocks noGrp="1"/>
          </p:cNvSpPr>
          <p:nvPr>
            <p:ph idx="1"/>
          </p:nvPr>
        </p:nvSpPr>
        <p:spPr>
          <a:xfrm>
            <a:off x="475506" y="846138"/>
            <a:ext cx="8229600" cy="3917032"/>
          </a:xfrm>
        </p:spPr>
        <p:txBody>
          <a:bodyPr/>
          <a:lstStyle/>
          <a:p>
            <a:r>
              <a:rPr lang="en-GB" sz="2000" dirty="0"/>
              <a:t>Firms in oligopoly may still be very competitive on price, especially if they are seeking to increase market share. In some circumstances, we can see oligopolies where firms are seeking to cut prices and increase competitiveness.</a:t>
            </a:r>
          </a:p>
          <a:p>
            <a:r>
              <a:rPr lang="en-GB" sz="2000" dirty="0"/>
              <a:t>A feature of many oligopolies is selective price wars. For example, supermarkets often compete on the price of some goods (bread/special offers) but set high prices for other goods, such as luxury cake.</a:t>
            </a:r>
          </a:p>
          <a:p>
            <a:r>
              <a:rPr lang="en-GB" sz="2000" dirty="0"/>
              <a:t>A monopsony is a market condition in which there is only one buyer, the monopsonist. Like a </a:t>
            </a:r>
            <a:r>
              <a:rPr lang="en-GB" sz="2000" dirty="0">
                <a:hlinkClick r:id="rId2">
                  <a:extLst>
                    <a:ext uri="{A12FA001-AC4F-418D-AE19-62706E023703}">
                      <ahyp:hlinkClr xmlns:ahyp="http://schemas.microsoft.com/office/drawing/2018/hyperlinkcolor" val="tx"/>
                    </a:ext>
                  </a:extLst>
                </a:hlinkClick>
              </a:rPr>
              <a:t>monopoly</a:t>
            </a:r>
            <a:r>
              <a:rPr lang="en-GB" sz="2000" dirty="0"/>
              <a:t>, a monopsony also has imperfect market conditions. </a:t>
            </a:r>
            <a:r>
              <a:rPr lang="en-GB" sz="2000" dirty="0">
                <a:hlinkClick r:id="rId3">
                  <a:extLst>
                    <a:ext uri="{A12FA001-AC4F-418D-AE19-62706E023703}">
                      <ahyp:hlinkClr xmlns:ahyp="http://schemas.microsoft.com/office/drawing/2018/hyperlinkcolor" val="tx"/>
                    </a:ext>
                  </a:extLst>
                </a:hlinkClick>
              </a:rPr>
              <a:t>The difference between a monopoly and monopsony</a:t>
            </a:r>
            <a:r>
              <a:rPr lang="en-GB" sz="2000" dirty="0"/>
              <a:t> is primarily in the difference between the controlling entities. A single buyer dominates a </a:t>
            </a:r>
            <a:r>
              <a:rPr lang="en-GB" sz="2000" dirty="0" err="1"/>
              <a:t>monopsonized</a:t>
            </a:r>
            <a:r>
              <a:rPr lang="en-GB" sz="2000" dirty="0"/>
              <a:t> market while an individual seller controls a monopolized market. </a:t>
            </a:r>
            <a:r>
              <a:rPr lang="en-GB" sz="2000" dirty="0" err="1"/>
              <a:t>Monosonists</a:t>
            </a:r>
            <a:r>
              <a:rPr lang="en-GB" sz="2000" dirty="0"/>
              <a:t> are common to areas where they supply most or all of the region's jobs.</a:t>
            </a:r>
            <a:endParaRPr lang="en-US" sz="2000" dirty="0"/>
          </a:p>
        </p:txBody>
      </p:sp>
      <p:sp>
        <p:nvSpPr>
          <p:cNvPr id="4" name="Date Placeholder 3">
            <a:extLst>
              <a:ext uri="{FF2B5EF4-FFF2-40B4-BE49-F238E27FC236}">
                <a16:creationId xmlns:a16="http://schemas.microsoft.com/office/drawing/2014/main" id="{C23E21AA-ED03-4344-AA09-97DA3A57C0B4}"/>
              </a:ext>
            </a:extLst>
          </p:cNvPr>
          <p:cNvSpPr>
            <a:spLocks noGrp="1"/>
          </p:cNvSpPr>
          <p:nvPr>
            <p:ph type="dt" sz="half" idx="10"/>
          </p:nvPr>
        </p:nvSpPr>
        <p:spPr/>
        <p:txBody>
          <a:bodyPr/>
          <a:lstStyle/>
          <a:p>
            <a:pPr>
              <a:defRPr/>
            </a:pPr>
            <a:fld id="{2303D31F-598B-47EE-BA37-93F097A3D676}" type="datetime1">
              <a:rPr lang="en-GB" altLang="en-US" smtClean="0"/>
              <a:pPr>
                <a:defRPr/>
              </a:pPr>
              <a:t>26/03/2021</a:t>
            </a:fld>
            <a:endParaRPr lang="en-GB" altLang="en-US"/>
          </a:p>
        </p:txBody>
      </p:sp>
      <p:sp>
        <p:nvSpPr>
          <p:cNvPr id="5" name="Slide Number Placeholder 4">
            <a:extLst>
              <a:ext uri="{FF2B5EF4-FFF2-40B4-BE49-F238E27FC236}">
                <a16:creationId xmlns:a16="http://schemas.microsoft.com/office/drawing/2014/main" id="{C609D0FB-1CA9-7E4A-8E64-C26A95EBA25C}"/>
              </a:ext>
            </a:extLst>
          </p:cNvPr>
          <p:cNvSpPr>
            <a:spLocks noGrp="1"/>
          </p:cNvSpPr>
          <p:nvPr>
            <p:ph type="sldNum" sz="quarter" idx="12"/>
          </p:nvPr>
        </p:nvSpPr>
        <p:spPr/>
        <p:txBody>
          <a:bodyPr/>
          <a:lstStyle/>
          <a:p>
            <a:pPr>
              <a:defRPr/>
            </a:pPr>
            <a:fld id="{6550E941-99E4-4403-A917-B30FF69A9617}" type="slidenum">
              <a:rPr lang="en-GB" altLang="en-US" smtClean="0"/>
              <a:pPr>
                <a:defRPr/>
              </a:pPr>
              <a:t>46</a:t>
            </a:fld>
            <a:endParaRPr lang="en-GB" altLang="en-US"/>
          </a:p>
        </p:txBody>
      </p:sp>
    </p:spTree>
    <p:extLst>
      <p:ext uri="{BB962C8B-B14F-4D97-AF65-F5344CB8AC3E}">
        <p14:creationId xmlns:p14="http://schemas.microsoft.com/office/powerpoint/2010/main" val="104301071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44D72D6-EBFC-41BB-8F4B-59DA9572A781}"/>
              </a:ext>
            </a:extLst>
          </p:cNvPr>
          <p:cNvSpPr>
            <a:spLocks noGrp="1"/>
          </p:cNvSpPr>
          <p:nvPr>
            <p:ph idx="1"/>
          </p:nvPr>
        </p:nvSpPr>
        <p:spPr>
          <a:xfrm>
            <a:off x="457200" y="136525"/>
            <a:ext cx="8229600" cy="5380708"/>
          </a:xfrm>
        </p:spPr>
        <p:txBody>
          <a:bodyPr/>
          <a:lstStyle/>
          <a:p>
            <a:pPr marL="0" indent="0">
              <a:buNone/>
            </a:pPr>
            <a:r>
              <a:rPr lang="en-GB" dirty="0"/>
              <a:t>Buy rights to telecast Sports events …. </a:t>
            </a:r>
          </a:p>
          <a:p>
            <a:pPr marL="0" indent="0">
              <a:buNone/>
            </a:pPr>
            <a:r>
              <a:rPr lang="en-GB" dirty="0"/>
              <a:t>Sky Sports … rugby, cricket, football … Highest bidder to get rights for Sports events to cover is the monopsonist </a:t>
            </a:r>
          </a:p>
        </p:txBody>
      </p:sp>
      <p:sp>
        <p:nvSpPr>
          <p:cNvPr id="4" name="Date Placeholder 3">
            <a:extLst>
              <a:ext uri="{FF2B5EF4-FFF2-40B4-BE49-F238E27FC236}">
                <a16:creationId xmlns:a16="http://schemas.microsoft.com/office/drawing/2014/main" id="{448EDFAD-3FFB-415C-908B-037F4F271FB7}"/>
              </a:ext>
            </a:extLst>
          </p:cNvPr>
          <p:cNvSpPr>
            <a:spLocks noGrp="1"/>
          </p:cNvSpPr>
          <p:nvPr>
            <p:ph type="dt" sz="half" idx="10"/>
          </p:nvPr>
        </p:nvSpPr>
        <p:spPr/>
        <p:txBody>
          <a:bodyPr/>
          <a:lstStyle/>
          <a:p>
            <a:pPr>
              <a:defRPr/>
            </a:pPr>
            <a:fld id="{2303D31F-598B-47EE-BA37-93F097A3D676}" type="datetime1">
              <a:rPr lang="en-GB" altLang="en-US" smtClean="0"/>
              <a:pPr>
                <a:defRPr/>
              </a:pPr>
              <a:t>26/03/2021</a:t>
            </a:fld>
            <a:endParaRPr lang="en-GB" altLang="en-US"/>
          </a:p>
        </p:txBody>
      </p:sp>
      <p:sp>
        <p:nvSpPr>
          <p:cNvPr id="5" name="Slide Number Placeholder 4">
            <a:extLst>
              <a:ext uri="{FF2B5EF4-FFF2-40B4-BE49-F238E27FC236}">
                <a16:creationId xmlns:a16="http://schemas.microsoft.com/office/drawing/2014/main" id="{96C2BF06-6371-4976-BF44-EABED94B3018}"/>
              </a:ext>
            </a:extLst>
          </p:cNvPr>
          <p:cNvSpPr>
            <a:spLocks noGrp="1"/>
          </p:cNvSpPr>
          <p:nvPr>
            <p:ph type="sldNum" sz="quarter" idx="12"/>
          </p:nvPr>
        </p:nvSpPr>
        <p:spPr/>
        <p:txBody>
          <a:bodyPr/>
          <a:lstStyle/>
          <a:p>
            <a:pPr>
              <a:defRPr/>
            </a:pPr>
            <a:fld id="{6550E941-99E4-4403-A917-B30FF69A9617}" type="slidenum">
              <a:rPr lang="en-GB" altLang="en-US" smtClean="0"/>
              <a:pPr>
                <a:defRPr/>
              </a:pPr>
              <a:t>47</a:t>
            </a:fld>
            <a:endParaRPr lang="en-GB" altLang="en-US"/>
          </a:p>
        </p:txBody>
      </p:sp>
    </p:spTree>
    <p:extLst>
      <p:ext uri="{BB962C8B-B14F-4D97-AF65-F5344CB8AC3E}">
        <p14:creationId xmlns:p14="http://schemas.microsoft.com/office/powerpoint/2010/main" val="421025188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4F819EF-2179-4FE7-9B28-84932794EAEF}"/>
              </a:ext>
            </a:extLst>
          </p:cNvPr>
          <p:cNvSpPr>
            <a:spLocks noGrp="1"/>
          </p:cNvSpPr>
          <p:nvPr>
            <p:ph idx="1"/>
          </p:nvPr>
        </p:nvSpPr>
        <p:spPr>
          <a:xfrm>
            <a:off x="457200" y="136525"/>
            <a:ext cx="8229600" cy="5380708"/>
          </a:xfrm>
        </p:spPr>
        <p:txBody>
          <a:bodyPr/>
          <a:lstStyle/>
          <a:p>
            <a:pPr marL="0" indent="0">
              <a:buNone/>
            </a:pPr>
            <a:r>
              <a:rPr lang="en-GB" dirty="0">
                <a:highlight>
                  <a:srgbClr val="FFFF00"/>
                </a:highlight>
              </a:rPr>
              <a:t>Tesco</a:t>
            </a:r>
          </a:p>
          <a:p>
            <a:pPr marL="0" indent="0">
              <a:buNone/>
            </a:pPr>
            <a:r>
              <a:rPr lang="en-GB" dirty="0">
                <a:highlight>
                  <a:srgbClr val="FFFF00"/>
                </a:highlight>
              </a:rPr>
              <a:t>Sainsburys</a:t>
            </a:r>
          </a:p>
          <a:p>
            <a:pPr marL="0" indent="0">
              <a:buNone/>
            </a:pPr>
            <a:r>
              <a:rPr lang="en-GB" dirty="0">
                <a:highlight>
                  <a:srgbClr val="FFFF00"/>
                </a:highlight>
              </a:rPr>
              <a:t>Asda</a:t>
            </a:r>
          </a:p>
          <a:p>
            <a:pPr marL="0" indent="0">
              <a:buNone/>
            </a:pPr>
            <a:r>
              <a:rPr lang="en-GB" dirty="0">
                <a:highlight>
                  <a:srgbClr val="FFFF00"/>
                </a:highlight>
              </a:rPr>
              <a:t>Lidl</a:t>
            </a:r>
          </a:p>
          <a:p>
            <a:pPr marL="0" indent="0">
              <a:buNone/>
            </a:pPr>
            <a:r>
              <a:rPr lang="en-GB" dirty="0">
                <a:highlight>
                  <a:srgbClr val="FFFF00"/>
                </a:highlight>
              </a:rPr>
              <a:t>Aldi</a:t>
            </a:r>
          </a:p>
          <a:p>
            <a:pPr marL="0" indent="0">
              <a:buNone/>
            </a:pPr>
            <a:r>
              <a:rPr lang="en-GB" dirty="0" err="1"/>
              <a:t>Morriosn</a:t>
            </a:r>
            <a:r>
              <a:rPr lang="en-GB" dirty="0"/>
              <a:t> </a:t>
            </a:r>
          </a:p>
          <a:p>
            <a:pPr marL="0" indent="0">
              <a:buNone/>
            </a:pPr>
            <a:r>
              <a:rPr lang="en-GB" dirty="0"/>
              <a:t>Perfect competition </a:t>
            </a:r>
          </a:p>
          <a:p>
            <a:pPr marL="0" indent="0">
              <a:buNone/>
            </a:pPr>
            <a:r>
              <a:rPr lang="en-GB" dirty="0"/>
              <a:t>Oligopoly (Imperfect competition) </a:t>
            </a:r>
          </a:p>
          <a:p>
            <a:pPr marL="0" indent="0">
              <a:buNone/>
            </a:pPr>
            <a:endParaRPr lang="en-GB" dirty="0"/>
          </a:p>
        </p:txBody>
      </p:sp>
      <p:sp>
        <p:nvSpPr>
          <p:cNvPr id="4" name="Date Placeholder 3">
            <a:extLst>
              <a:ext uri="{FF2B5EF4-FFF2-40B4-BE49-F238E27FC236}">
                <a16:creationId xmlns:a16="http://schemas.microsoft.com/office/drawing/2014/main" id="{11857D23-FFAD-428D-8B9D-97C7EA55250D}"/>
              </a:ext>
            </a:extLst>
          </p:cNvPr>
          <p:cNvSpPr>
            <a:spLocks noGrp="1"/>
          </p:cNvSpPr>
          <p:nvPr>
            <p:ph type="dt" sz="half" idx="10"/>
          </p:nvPr>
        </p:nvSpPr>
        <p:spPr/>
        <p:txBody>
          <a:bodyPr/>
          <a:lstStyle/>
          <a:p>
            <a:pPr>
              <a:defRPr/>
            </a:pPr>
            <a:fld id="{2303D31F-598B-47EE-BA37-93F097A3D676}" type="datetime1">
              <a:rPr lang="en-GB" altLang="en-US" smtClean="0"/>
              <a:pPr>
                <a:defRPr/>
              </a:pPr>
              <a:t>26/03/2021</a:t>
            </a:fld>
            <a:endParaRPr lang="en-GB" altLang="en-US"/>
          </a:p>
        </p:txBody>
      </p:sp>
      <p:sp>
        <p:nvSpPr>
          <p:cNvPr id="5" name="Slide Number Placeholder 4">
            <a:extLst>
              <a:ext uri="{FF2B5EF4-FFF2-40B4-BE49-F238E27FC236}">
                <a16:creationId xmlns:a16="http://schemas.microsoft.com/office/drawing/2014/main" id="{8646D8C3-FCF4-442B-BB0D-3C0DFCBBE9F3}"/>
              </a:ext>
            </a:extLst>
          </p:cNvPr>
          <p:cNvSpPr>
            <a:spLocks noGrp="1"/>
          </p:cNvSpPr>
          <p:nvPr>
            <p:ph type="sldNum" sz="quarter" idx="12"/>
          </p:nvPr>
        </p:nvSpPr>
        <p:spPr/>
        <p:txBody>
          <a:bodyPr/>
          <a:lstStyle/>
          <a:p>
            <a:pPr>
              <a:defRPr/>
            </a:pPr>
            <a:fld id="{6550E941-99E4-4403-A917-B30FF69A9617}" type="slidenum">
              <a:rPr lang="en-GB" altLang="en-US" smtClean="0"/>
              <a:pPr>
                <a:defRPr/>
              </a:pPr>
              <a:t>48</a:t>
            </a:fld>
            <a:endParaRPr lang="en-GB" altLang="en-US"/>
          </a:p>
        </p:txBody>
      </p:sp>
    </p:spTree>
    <p:extLst>
      <p:ext uri="{BB962C8B-B14F-4D97-AF65-F5344CB8AC3E}">
        <p14:creationId xmlns:p14="http://schemas.microsoft.com/office/powerpoint/2010/main" val="247643606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59962A2F-01AB-4B09-BEBD-95412805A405}"/>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98CFF5D2-8120-46BC-AAE9-59D1676BE6F9}"/>
              </a:ext>
            </a:extLst>
          </p:cNvPr>
          <p:cNvSpPr>
            <a:spLocks noGrp="1"/>
          </p:cNvSpPr>
          <p:nvPr>
            <p:ph idx="1"/>
          </p:nvPr>
        </p:nvSpPr>
        <p:spPr/>
        <p:txBody>
          <a:bodyPr/>
          <a:lstStyle/>
          <a:p>
            <a:r>
              <a:rPr lang="en-GB" sz="3200" dirty="0"/>
              <a:t>Discussed the impact on the economy, and the economics of developing policy on sustainability, enterprise, social responsibility, and global trends in management decision-making. </a:t>
            </a:r>
          </a:p>
          <a:p>
            <a:r>
              <a:rPr lang="en-GB" dirty="0"/>
              <a:t>Discussed different types of markets</a:t>
            </a:r>
            <a:endParaRPr lang="en-GB" sz="3200" dirty="0"/>
          </a:p>
          <a:p>
            <a:endParaRPr lang="en-GB" dirty="0"/>
          </a:p>
        </p:txBody>
      </p:sp>
      <p:sp>
        <p:nvSpPr>
          <p:cNvPr id="4" name="Date Placeholder 3">
            <a:extLst>
              <a:ext uri="{FF2B5EF4-FFF2-40B4-BE49-F238E27FC236}">
                <a16:creationId xmlns:a16="http://schemas.microsoft.com/office/drawing/2014/main" id="{8A6E95EC-F1EA-43E9-9FD3-16DA62CBCB94}"/>
              </a:ext>
            </a:extLst>
          </p:cNvPr>
          <p:cNvSpPr>
            <a:spLocks noGrp="1"/>
          </p:cNvSpPr>
          <p:nvPr>
            <p:ph type="dt" sz="half" idx="10"/>
          </p:nvPr>
        </p:nvSpPr>
        <p:spPr/>
        <p:txBody>
          <a:bodyPr/>
          <a:lstStyle/>
          <a:p>
            <a:pPr>
              <a:defRPr/>
            </a:pPr>
            <a:fld id="{2303D31F-598B-47EE-BA37-93F097A3D676}" type="datetime1">
              <a:rPr lang="en-GB" altLang="en-US" smtClean="0"/>
              <a:pPr>
                <a:defRPr/>
              </a:pPr>
              <a:t>26/03/2021</a:t>
            </a:fld>
            <a:endParaRPr lang="en-GB" altLang="en-US"/>
          </a:p>
        </p:txBody>
      </p:sp>
      <p:sp>
        <p:nvSpPr>
          <p:cNvPr id="5" name="Slide Number Placeholder 4">
            <a:extLst>
              <a:ext uri="{FF2B5EF4-FFF2-40B4-BE49-F238E27FC236}">
                <a16:creationId xmlns:a16="http://schemas.microsoft.com/office/drawing/2014/main" id="{66844E93-85FD-4CAA-9F0D-8F24E01B5A2D}"/>
              </a:ext>
            </a:extLst>
          </p:cNvPr>
          <p:cNvSpPr>
            <a:spLocks noGrp="1"/>
          </p:cNvSpPr>
          <p:nvPr>
            <p:ph type="sldNum" sz="quarter" idx="12"/>
          </p:nvPr>
        </p:nvSpPr>
        <p:spPr/>
        <p:txBody>
          <a:bodyPr/>
          <a:lstStyle/>
          <a:p>
            <a:pPr>
              <a:defRPr/>
            </a:pPr>
            <a:fld id="{6550E941-99E4-4403-A917-B30FF69A9617}" type="slidenum">
              <a:rPr lang="en-GB" altLang="en-US" smtClean="0"/>
              <a:pPr>
                <a:defRPr/>
              </a:pPr>
              <a:t>49</a:t>
            </a:fld>
            <a:endParaRPr lang="en-GB" altLang="en-US"/>
          </a:p>
        </p:txBody>
      </p:sp>
    </p:spTree>
    <p:extLst>
      <p:ext uri="{BB962C8B-B14F-4D97-AF65-F5344CB8AC3E}">
        <p14:creationId xmlns:p14="http://schemas.microsoft.com/office/powerpoint/2010/main" val="295076546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622</TotalTime>
  <Words>3549</Words>
  <Application>Microsoft Office PowerPoint</Application>
  <PresentationFormat>On-screen Show (4:3)</PresentationFormat>
  <Paragraphs>296</Paragraphs>
  <Slides>49</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49</vt:i4>
      </vt:variant>
    </vt:vector>
  </HeadingPairs>
  <TitlesOfParts>
    <vt:vector size="56" baseType="lpstr">
      <vt:lpstr>Arial</vt:lpstr>
      <vt:lpstr>Lusitana</vt:lpstr>
      <vt:lpstr>Myriad Pro</vt:lpstr>
      <vt:lpstr>Open Sans</vt:lpstr>
      <vt:lpstr>proxima-nova</vt:lpstr>
      <vt:lpstr>Verdana</vt:lpstr>
      <vt:lpstr>20140311PresentationUWTSDTemplate</vt:lpstr>
      <vt:lpstr>LCBB5003</vt:lpstr>
      <vt:lpstr>Learning Objectives</vt:lpstr>
      <vt:lpstr>What is sustainable development? </vt:lpstr>
      <vt:lpstr>Factors Responsible for the Realization of Social Responsibility | Business Management </vt:lpstr>
      <vt:lpstr>1. Market Forces: </vt:lpstr>
      <vt:lpstr>PowerPoint Presentation</vt:lpstr>
      <vt:lpstr>2. Government Intervention </vt:lpstr>
      <vt:lpstr>3. Emergence of Professional Managers </vt:lpstr>
      <vt:lpstr>4. Growth of Trade Unions </vt:lpstr>
      <vt:lpstr>5. Public Scrutiny </vt:lpstr>
      <vt:lpstr>What is a global economy? </vt:lpstr>
      <vt:lpstr>What is a global economy? </vt:lpstr>
      <vt:lpstr>International finance</vt:lpstr>
      <vt:lpstr>What is a global economy? </vt:lpstr>
      <vt:lpstr>Effects of global economy</vt:lpstr>
      <vt:lpstr>What are the benefits of global economy? </vt:lpstr>
      <vt:lpstr>Factors affecting global economy</vt:lpstr>
      <vt:lpstr>What is a Perfect market</vt:lpstr>
      <vt:lpstr>Examples of perfect competition </vt:lpstr>
      <vt:lpstr>Agricultural markets</vt:lpstr>
      <vt:lpstr>Internet related industries.</vt:lpstr>
      <vt:lpstr>Perfect market -Key characteristics </vt:lpstr>
      <vt:lpstr>Perfect competition</vt:lpstr>
      <vt:lpstr>Break-even Point of Production </vt:lpstr>
      <vt:lpstr>Example of Break-Even of Production </vt:lpstr>
      <vt:lpstr>PowerPoint Presentation</vt:lpstr>
      <vt:lpstr>Example of Shut-Down Point of Production </vt:lpstr>
      <vt:lpstr>PowerPoint Presentation</vt:lpstr>
      <vt:lpstr>'Imperfect Competition' </vt:lpstr>
      <vt:lpstr>'Imperfect Competition' </vt:lpstr>
      <vt:lpstr>Tesla</vt:lpstr>
      <vt:lpstr>Monopoly </vt:lpstr>
      <vt:lpstr>PowerPoint Presentation</vt:lpstr>
      <vt:lpstr>Monopoly </vt:lpstr>
      <vt:lpstr>PowerPoint Presentation</vt:lpstr>
      <vt:lpstr>Monopoly </vt:lpstr>
      <vt:lpstr>PowerPoint Presentation</vt:lpstr>
      <vt:lpstr>Oligopoly </vt:lpstr>
      <vt:lpstr>Oligopoly </vt:lpstr>
      <vt:lpstr>PowerPoint Presentation</vt:lpstr>
      <vt:lpstr>Monopolistic Competition </vt:lpstr>
      <vt:lpstr>PowerPoint Presentation</vt:lpstr>
      <vt:lpstr>Examples of monopolistic competition </vt:lpstr>
      <vt:lpstr>The kinked demand curve model</vt:lpstr>
      <vt:lpstr>Example of a kinked demand curve in practice </vt:lpstr>
      <vt:lpstr>Price wars/Monopsony </vt:lpstr>
      <vt:lpstr>PowerPoint Presentation</vt:lpstr>
      <vt:lpstr>PowerPoint Presentation</vt:lpstr>
      <vt:lpstr>Summary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LCBB5003</dc:title>
  <dc:creator>BMC Training</dc:creator>
  <cp:lastModifiedBy>Riaz Bhatti</cp:lastModifiedBy>
  <cp:revision>4</cp:revision>
  <dcterms:created xsi:type="dcterms:W3CDTF">2020-07-22T10:47:43Z</dcterms:created>
  <dcterms:modified xsi:type="dcterms:W3CDTF">2021-03-26T15:35:17Z</dcterms:modified>
</cp:coreProperties>
</file>