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0.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257" r:id="rId2"/>
    <p:sldId id="306" r:id="rId3"/>
    <p:sldId id="286" r:id="rId4"/>
    <p:sldId id="308" r:id="rId5"/>
    <p:sldId id="287" r:id="rId6"/>
    <p:sldId id="314" r:id="rId7"/>
    <p:sldId id="316" r:id="rId8"/>
    <p:sldId id="315" r:id="rId9"/>
    <p:sldId id="317" r:id="rId10"/>
    <p:sldId id="318" r:id="rId11"/>
    <p:sldId id="319" r:id="rId12"/>
    <p:sldId id="320" r:id="rId13"/>
    <p:sldId id="291" r:id="rId14"/>
    <p:sldId id="289" r:id="rId15"/>
    <p:sldId id="293" r:id="rId16"/>
    <p:sldId id="322" r:id="rId17"/>
    <p:sldId id="290" r:id="rId18"/>
    <p:sldId id="321" r:id="rId19"/>
    <p:sldId id="323" r:id="rId20"/>
    <p:sldId id="324" r:id="rId21"/>
    <p:sldId id="325" r:id="rId22"/>
    <p:sldId id="327" r:id="rId23"/>
    <p:sldId id="312" r:id="rId24"/>
    <p:sldId id="328" r:id="rId25"/>
    <p:sldId id="329" r:id="rId26"/>
    <p:sldId id="330" r:id="rId27"/>
    <p:sldId id="331" r:id="rId28"/>
    <p:sldId id="332" r:id="rId29"/>
    <p:sldId id="301" r:id="rId30"/>
    <p:sldId id="326" r:id="rId31"/>
    <p:sldId id="334" r:id="rId32"/>
    <p:sldId id="333" r:id="rId33"/>
    <p:sldId id="278" r:id="rId34"/>
    <p:sldId id="292" r:id="rId3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3198F9B-2933-9C2C-E54A-DCDC298B8E9A}" v="2620" dt="2024-03-05T14:06:35.242"/>
    <p1510:client id="{D655CA3B-FE4B-0089-CA57-FFEFDF9C0E0C}" v="63" dt="2024-03-05T15:28:14.86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418" autoAdjust="0"/>
    <p:restoredTop sz="95928" autoAdjust="0"/>
  </p:normalViewPr>
  <p:slideViewPr>
    <p:cSldViewPr snapToGrid="0">
      <p:cViewPr varScale="1">
        <p:scale>
          <a:sx n="115" d="100"/>
          <a:sy n="115" d="100"/>
        </p:scale>
        <p:origin x="1288" y="200"/>
      </p:cViewPr>
      <p:guideLst>
        <p:guide orient="horz" pos="2160"/>
        <p:guide pos="2880"/>
      </p:guideLst>
    </p:cSldViewPr>
  </p:slideViewPr>
  <p:notesTextViewPr>
    <p:cViewPr>
      <p:scale>
        <a:sx n="1" d="1"/>
        <a:sy n="1" d="1"/>
      </p:scale>
      <p:origin x="0" y="0"/>
    </p:cViewPr>
  </p:notesTextViewPr>
  <p:notesViewPr>
    <p:cSldViewPr snapToGrid="0">
      <p:cViewPr varScale="1">
        <p:scale>
          <a:sx n="66" d="100"/>
          <a:sy n="66" d="100"/>
        </p:scale>
        <p:origin x="0" y="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42"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son Cooke" userId="S::a.cooke@uwtsd.ac.uk::46c329c9-26b7-4eba-b77b-7474421bfd31" providerId="AD" clId="Web-{C3198F9B-2933-9C2C-E54A-DCDC298B8E9A}"/>
    <pc:docChg chg="addSld delSld modSld sldOrd">
      <pc:chgData name="Alison Cooke" userId="S::a.cooke@uwtsd.ac.uk::46c329c9-26b7-4eba-b77b-7474421bfd31" providerId="AD" clId="Web-{C3198F9B-2933-9C2C-E54A-DCDC298B8E9A}" dt="2024-03-05T14:06:35.242" v="5014" actId="20577"/>
      <pc:docMkLst>
        <pc:docMk/>
      </pc:docMkLst>
      <pc:sldChg chg="addSp delSp modSp">
        <pc:chgData name="Alison Cooke" userId="S::a.cooke@uwtsd.ac.uk::46c329c9-26b7-4eba-b77b-7474421bfd31" providerId="AD" clId="Web-{C3198F9B-2933-9C2C-E54A-DCDC298B8E9A}" dt="2024-03-05T11:05:00.630" v="35" actId="1076"/>
        <pc:sldMkLst>
          <pc:docMk/>
          <pc:sldMk cId="418741914" sldId="257"/>
        </pc:sldMkLst>
        <pc:spChg chg="mod">
          <ac:chgData name="Alison Cooke" userId="S::a.cooke@uwtsd.ac.uk::46c329c9-26b7-4eba-b77b-7474421bfd31" providerId="AD" clId="Web-{C3198F9B-2933-9C2C-E54A-DCDC298B8E9A}" dt="2024-03-05T11:05:00.630" v="35" actId="1076"/>
          <ac:spMkLst>
            <pc:docMk/>
            <pc:sldMk cId="418741914" sldId="257"/>
            <ac:spMk id="2" creationId="{FC025E4D-1C2C-47F6-A56D-5CC0DC19A9A6}"/>
          </ac:spMkLst>
        </pc:spChg>
        <pc:spChg chg="del mod">
          <ac:chgData name="Alison Cooke" userId="S::a.cooke@uwtsd.ac.uk::46c329c9-26b7-4eba-b77b-7474421bfd31" providerId="AD" clId="Web-{C3198F9B-2933-9C2C-E54A-DCDC298B8E9A}" dt="2024-03-05T11:02:13.765" v="1"/>
          <ac:spMkLst>
            <pc:docMk/>
            <pc:sldMk cId="418741914" sldId="257"/>
            <ac:spMk id="3" creationId="{0FCEB683-625E-4C5B-BF45-79745334AB08}"/>
          </ac:spMkLst>
        </pc:spChg>
        <pc:spChg chg="mod">
          <ac:chgData name="Alison Cooke" userId="S::a.cooke@uwtsd.ac.uk::46c329c9-26b7-4eba-b77b-7474421bfd31" providerId="AD" clId="Web-{C3198F9B-2933-9C2C-E54A-DCDC298B8E9A}" dt="2024-03-05T11:04:36.973" v="32" actId="20577"/>
          <ac:spMkLst>
            <pc:docMk/>
            <pc:sldMk cId="418741914" sldId="257"/>
            <ac:spMk id="4" creationId="{B6F85C9F-FBB1-B84E-8E53-FF425FBDD652}"/>
          </ac:spMkLst>
        </pc:spChg>
        <pc:spChg chg="add mod">
          <ac:chgData name="Alison Cooke" userId="S::a.cooke@uwtsd.ac.uk::46c329c9-26b7-4eba-b77b-7474421bfd31" providerId="AD" clId="Web-{C3198F9B-2933-9C2C-E54A-DCDC298B8E9A}" dt="2024-03-05T11:04:13.066" v="28" actId="14100"/>
          <ac:spMkLst>
            <pc:docMk/>
            <pc:sldMk cId="418741914" sldId="257"/>
            <ac:spMk id="6" creationId="{BB769D71-359C-23CB-3790-F23B3E5643C1}"/>
          </ac:spMkLst>
        </pc:spChg>
      </pc:sldChg>
      <pc:sldChg chg="add">
        <pc:chgData name="Alison Cooke" userId="S::a.cooke@uwtsd.ac.uk::46c329c9-26b7-4eba-b77b-7474421bfd31" providerId="AD" clId="Web-{C3198F9B-2933-9C2C-E54A-DCDC298B8E9A}" dt="2024-03-05T14:04:57.255" v="4943"/>
        <pc:sldMkLst>
          <pc:docMk/>
          <pc:sldMk cId="3569645431" sldId="278"/>
        </pc:sldMkLst>
      </pc:sldChg>
      <pc:sldChg chg="modSp add ord modNotes">
        <pc:chgData name="Alison Cooke" userId="S::a.cooke@uwtsd.ac.uk::46c329c9-26b7-4eba-b77b-7474421bfd31" providerId="AD" clId="Web-{C3198F9B-2933-9C2C-E54A-DCDC298B8E9A}" dt="2024-03-05T13:14:39.223" v="4003"/>
        <pc:sldMkLst>
          <pc:docMk/>
          <pc:sldMk cId="1326687703" sldId="286"/>
        </pc:sldMkLst>
        <pc:spChg chg="mod">
          <ac:chgData name="Alison Cooke" userId="S::a.cooke@uwtsd.ac.uk::46c329c9-26b7-4eba-b77b-7474421bfd31" providerId="AD" clId="Web-{C3198F9B-2933-9C2C-E54A-DCDC298B8E9A}" dt="2024-03-05T11:23:31.764" v="464" actId="20577"/>
          <ac:spMkLst>
            <pc:docMk/>
            <pc:sldMk cId="1326687703" sldId="286"/>
            <ac:spMk id="2" creationId="{BCDD3E47-A121-FF5E-735F-7F1429C308E9}"/>
          </ac:spMkLst>
        </pc:spChg>
        <pc:spChg chg="mod">
          <ac:chgData name="Alison Cooke" userId="S::a.cooke@uwtsd.ac.uk::46c329c9-26b7-4eba-b77b-7474421bfd31" providerId="AD" clId="Web-{C3198F9B-2933-9C2C-E54A-DCDC298B8E9A}" dt="2024-03-05T11:23:25.842" v="463" actId="20577"/>
          <ac:spMkLst>
            <pc:docMk/>
            <pc:sldMk cId="1326687703" sldId="286"/>
            <ac:spMk id="3" creationId="{3715DF37-3C0B-7BBC-3157-C72119A5D094}"/>
          </ac:spMkLst>
        </pc:spChg>
      </pc:sldChg>
      <pc:sldChg chg="modSp add modNotes">
        <pc:chgData name="Alison Cooke" userId="S::a.cooke@uwtsd.ac.uk::46c329c9-26b7-4eba-b77b-7474421bfd31" providerId="AD" clId="Web-{C3198F9B-2933-9C2C-E54A-DCDC298B8E9A}" dt="2024-03-05T11:32:10.407" v="670"/>
        <pc:sldMkLst>
          <pc:docMk/>
          <pc:sldMk cId="179338851" sldId="287"/>
        </pc:sldMkLst>
        <pc:spChg chg="mod">
          <ac:chgData name="Alison Cooke" userId="S::a.cooke@uwtsd.ac.uk::46c329c9-26b7-4eba-b77b-7474421bfd31" providerId="AD" clId="Web-{C3198F9B-2933-9C2C-E54A-DCDC298B8E9A}" dt="2024-03-05T11:24:48.251" v="514" actId="20577"/>
          <ac:spMkLst>
            <pc:docMk/>
            <pc:sldMk cId="179338851" sldId="287"/>
            <ac:spMk id="2" creationId="{964257E9-725C-6CF5-E1CC-9849D733FE5C}"/>
          </ac:spMkLst>
        </pc:spChg>
        <pc:spChg chg="mod">
          <ac:chgData name="Alison Cooke" userId="S::a.cooke@uwtsd.ac.uk::46c329c9-26b7-4eba-b77b-7474421bfd31" providerId="AD" clId="Web-{C3198F9B-2933-9C2C-E54A-DCDC298B8E9A}" dt="2024-03-05T11:24:54.657" v="515" actId="20577"/>
          <ac:spMkLst>
            <pc:docMk/>
            <pc:sldMk cId="179338851" sldId="287"/>
            <ac:spMk id="3" creationId="{29DC6DA0-2C42-865F-4FEC-9139E1BBBF7F}"/>
          </ac:spMkLst>
        </pc:spChg>
      </pc:sldChg>
      <pc:sldChg chg="addSp delSp modSp add addAnim delAnim modNotes">
        <pc:chgData name="Alison Cooke" userId="S::a.cooke@uwtsd.ac.uk::46c329c9-26b7-4eba-b77b-7474421bfd31" providerId="AD" clId="Web-{C3198F9B-2933-9C2C-E54A-DCDC298B8E9A}" dt="2024-03-05T12:06:18.121" v="1812"/>
        <pc:sldMkLst>
          <pc:docMk/>
          <pc:sldMk cId="3778868294" sldId="289"/>
        </pc:sldMkLst>
        <pc:spChg chg="del">
          <ac:chgData name="Alison Cooke" userId="S::a.cooke@uwtsd.ac.uk::46c329c9-26b7-4eba-b77b-7474421bfd31" providerId="AD" clId="Web-{C3198F9B-2933-9C2C-E54A-DCDC298B8E9A}" dt="2024-03-05T12:01:00.219" v="1544"/>
          <ac:spMkLst>
            <pc:docMk/>
            <pc:sldMk cId="3778868294" sldId="289"/>
            <ac:spMk id="2" creationId="{8589D72A-6C14-43FD-1E9C-C74127343EAB}"/>
          </ac:spMkLst>
        </pc:spChg>
        <pc:spChg chg="add del mod">
          <ac:chgData name="Alison Cooke" userId="S::a.cooke@uwtsd.ac.uk::46c329c9-26b7-4eba-b77b-7474421bfd31" providerId="AD" clId="Web-{C3198F9B-2933-9C2C-E54A-DCDC298B8E9A}" dt="2024-03-05T12:02:46.067" v="1590" actId="20577"/>
          <ac:spMkLst>
            <pc:docMk/>
            <pc:sldMk cId="3778868294" sldId="289"/>
            <ac:spMk id="3" creationId="{1FBB6DC6-7B0B-95CB-DA43-81916B4A6E03}"/>
          </ac:spMkLst>
        </pc:spChg>
        <pc:spChg chg="add mod">
          <ac:chgData name="Alison Cooke" userId="S::a.cooke@uwtsd.ac.uk::46c329c9-26b7-4eba-b77b-7474421bfd31" providerId="AD" clId="Web-{C3198F9B-2933-9C2C-E54A-DCDC298B8E9A}" dt="2024-03-05T12:01:18.861" v="1561"/>
          <ac:spMkLst>
            <pc:docMk/>
            <pc:sldMk cId="3778868294" sldId="289"/>
            <ac:spMk id="6" creationId="{0D723F38-BAC0-D96E-C958-916E467808CE}"/>
          </ac:spMkLst>
        </pc:spChg>
        <pc:spChg chg="add del mod">
          <ac:chgData name="Alison Cooke" userId="S::a.cooke@uwtsd.ac.uk::46c329c9-26b7-4eba-b77b-7474421bfd31" providerId="AD" clId="Web-{C3198F9B-2933-9C2C-E54A-DCDC298B8E9A}" dt="2024-03-05T12:01:42.299" v="1563"/>
          <ac:spMkLst>
            <pc:docMk/>
            <pc:sldMk cId="3778868294" sldId="289"/>
            <ac:spMk id="8" creationId="{977BF29B-EC4A-70E9-3CCC-67713A7F3E30}"/>
          </ac:spMkLst>
        </pc:spChg>
      </pc:sldChg>
      <pc:sldChg chg="addSp delSp modSp add">
        <pc:chgData name="Alison Cooke" userId="S::a.cooke@uwtsd.ac.uk::46c329c9-26b7-4eba-b77b-7474421bfd31" providerId="AD" clId="Web-{C3198F9B-2933-9C2C-E54A-DCDC298B8E9A}" dt="2024-03-05T13:16:49.696" v="4007" actId="20577"/>
        <pc:sldMkLst>
          <pc:docMk/>
          <pc:sldMk cId="3688265075" sldId="290"/>
        </pc:sldMkLst>
        <pc:spChg chg="add del mod">
          <ac:chgData name="Alison Cooke" userId="S::a.cooke@uwtsd.ac.uk::46c329c9-26b7-4eba-b77b-7474421bfd31" providerId="AD" clId="Web-{C3198F9B-2933-9C2C-E54A-DCDC298B8E9A}" dt="2024-03-05T13:16:49.696" v="4007" actId="20577"/>
          <ac:spMkLst>
            <pc:docMk/>
            <pc:sldMk cId="3688265075" sldId="290"/>
            <ac:spMk id="2" creationId="{EACA9509-34D4-0728-B8BD-E21C5C5319E4}"/>
          </ac:spMkLst>
        </pc:spChg>
        <pc:spChg chg="mod">
          <ac:chgData name="Alison Cooke" userId="S::a.cooke@uwtsd.ac.uk::46c329c9-26b7-4eba-b77b-7474421bfd31" providerId="AD" clId="Web-{C3198F9B-2933-9C2C-E54A-DCDC298B8E9A}" dt="2024-03-05T12:45:18.018" v="3405" actId="14100"/>
          <ac:spMkLst>
            <pc:docMk/>
            <pc:sldMk cId="3688265075" sldId="290"/>
            <ac:spMk id="3" creationId="{28ECFFFC-273C-99FB-B93C-FC4ACAA39BFF}"/>
          </ac:spMkLst>
        </pc:spChg>
        <pc:spChg chg="add del mod">
          <ac:chgData name="Alison Cooke" userId="S::a.cooke@uwtsd.ac.uk::46c329c9-26b7-4eba-b77b-7474421bfd31" providerId="AD" clId="Web-{C3198F9B-2933-9C2C-E54A-DCDC298B8E9A}" dt="2024-03-05T12:49:58.028" v="3445"/>
          <ac:spMkLst>
            <pc:docMk/>
            <pc:sldMk cId="3688265075" sldId="290"/>
            <ac:spMk id="8" creationId="{A661BB39-6186-B271-4DD7-322BF522EC47}"/>
          </ac:spMkLst>
        </pc:spChg>
      </pc:sldChg>
      <pc:sldChg chg="modSp add modNotes">
        <pc:chgData name="Alison Cooke" userId="S::a.cooke@uwtsd.ac.uk::46c329c9-26b7-4eba-b77b-7474421bfd31" providerId="AD" clId="Web-{C3198F9B-2933-9C2C-E54A-DCDC298B8E9A}" dt="2024-03-05T13:16:19.023" v="4006" actId="14100"/>
        <pc:sldMkLst>
          <pc:docMk/>
          <pc:sldMk cId="1414937418" sldId="291"/>
        </pc:sldMkLst>
        <pc:spChg chg="mod">
          <ac:chgData name="Alison Cooke" userId="S::a.cooke@uwtsd.ac.uk::46c329c9-26b7-4eba-b77b-7474421bfd31" providerId="AD" clId="Web-{C3198F9B-2933-9C2C-E54A-DCDC298B8E9A}" dt="2024-03-05T13:16:19.023" v="4006" actId="14100"/>
          <ac:spMkLst>
            <pc:docMk/>
            <pc:sldMk cId="1414937418" sldId="291"/>
            <ac:spMk id="3" creationId="{6B9E96B5-287A-F421-8CE3-F63C4F5FFABE}"/>
          </ac:spMkLst>
        </pc:spChg>
        <pc:picChg chg="mod">
          <ac:chgData name="Alison Cooke" userId="S::a.cooke@uwtsd.ac.uk::46c329c9-26b7-4eba-b77b-7474421bfd31" providerId="AD" clId="Web-{C3198F9B-2933-9C2C-E54A-DCDC298B8E9A}" dt="2024-03-05T13:16:13.851" v="4005" actId="14100"/>
          <ac:picMkLst>
            <pc:docMk/>
            <pc:sldMk cId="1414937418" sldId="291"/>
            <ac:picMk id="5" creationId="{F3A82F8E-2861-7E35-55D2-8B26B7019CDC}"/>
          </ac:picMkLst>
        </pc:picChg>
      </pc:sldChg>
      <pc:sldChg chg="add">
        <pc:chgData name="Alison Cooke" userId="S::a.cooke@uwtsd.ac.uk::46c329c9-26b7-4eba-b77b-7474421bfd31" providerId="AD" clId="Web-{C3198F9B-2933-9C2C-E54A-DCDC298B8E9A}" dt="2024-03-05T14:01:13.778" v="4942"/>
        <pc:sldMkLst>
          <pc:docMk/>
          <pc:sldMk cId="3763752730" sldId="292"/>
        </pc:sldMkLst>
      </pc:sldChg>
      <pc:sldChg chg="modSp add modNotes">
        <pc:chgData name="Alison Cooke" userId="S::a.cooke@uwtsd.ac.uk::46c329c9-26b7-4eba-b77b-7474421bfd31" providerId="AD" clId="Web-{C3198F9B-2933-9C2C-E54A-DCDC298B8E9A}" dt="2024-03-05T12:12:02.274" v="2063"/>
        <pc:sldMkLst>
          <pc:docMk/>
          <pc:sldMk cId="3024738423" sldId="293"/>
        </pc:sldMkLst>
        <pc:spChg chg="mod">
          <ac:chgData name="Alison Cooke" userId="S::a.cooke@uwtsd.ac.uk::46c329c9-26b7-4eba-b77b-7474421bfd31" providerId="AD" clId="Web-{C3198F9B-2933-9C2C-E54A-DCDC298B8E9A}" dt="2024-03-05T12:10:46.115" v="2023" actId="20577"/>
          <ac:spMkLst>
            <pc:docMk/>
            <pc:sldMk cId="3024738423" sldId="293"/>
            <ac:spMk id="2" creationId="{B84CB721-3295-8AAE-1BDF-C36AE19D506F}"/>
          </ac:spMkLst>
        </pc:spChg>
      </pc:sldChg>
      <pc:sldChg chg="addSp delSp modSp add modNotes">
        <pc:chgData name="Alison Cooke" userId="S::a.cooke@uwtsd.ac.uk::46c329c9-26b7-4eba-b77b-7474421bfd31" providerId="AD" clId="Web-{C3198F9B-2933-9C2C-E54A-DCDC298B8E9A}" dt="2024-03-05T13:14:06.190" v="3993" actId="20577"/>
        <pc:sldMkLst>
          <pc:docMk/>
          <pc:sldMk cId="1045074463" sldId="301"/>
        </pc:sldMkLst>
        <pc:spChg chg="mod">
          <ac:chgData name="Alison Cooke" userId="S::a.cooke@uwtsd.ac.uk::46c329c9-26b7-4eba-b77b-7474421bfd31" providerId="AD" clId="Web-{C3198F9B-2933-9C2C-E54A-DCDC298B8E9A}" dt="2024-03-05T13:13:56.799" v="3992" actId="20577"/>
          <ac:spMkLst>
            <pc:docMk/>
            <pc:sldMk cId="1045074463" sldId="301"/>
            <ac:spMk id="2" creationId="{BCDD3E47-A121-FF5E-735F-7F1429C308E9}"/>
          </ac:spMkLst>
        </pc:spChg>
        <pc:spChg chg="add del mod">
          <ac:chgData name="Alison Cooke" userId="S::a.cooke@uwtsd.ac.uk::46c329c9-26b7-4eba-b77b-7474421bfd31" providerId="AD" clId="Web-{C3198F9B-2933-9C2C-E54A-DCDC298B8E9A}" dt="2024-03-05T13:14:06.190" v="3993" actId="20577"/>
          <ac:spMkLst>
            <pc:docMk/>
            <pc:sldMk cId="1045074463" sldId="301"/>
            <ac:spMk id="3" creationId="{3715DF37-3C0B-7BBC-3157-C72119A5D094}"/>
          </ac:spMkLst>
        </pc:spChg>
        <pc:spChg chg="add del mod">
          <ac:chgData name="Alison Cooke" userId="S::a.cooke@uwtsd.ac.uk::46c329c9-26b7-4eba-b77b-7474421bfd31" providerId="AD" clId="Web-{C3198F9B-2933-9C2C-E54A-DCDC298B8E9A}" dt="2024-03-05T13:12:05.811" v="3946"/>
          <ac:spMkLst>
            <pc:docMk/>
            <pc:sldMk cId="1045074463" sldId="301"/>
            <ac:spMk id="6" creationId="{445FA237-E2F1-0221-8B88-12F66D010B05}"/>
          </ac:spMkLst>
        </pc:spChg>
      </pc:sldChg>
      <pc:sldChg chg="addSp modSp">
        <pc:chgData name="Alison Cooke" userId="S::a.cooke@uwtsd.ac.uk::46c329c9-26b7-4eba-b77b-7474421bfd31" providerId="AD" clId="Web-{C3198F9B-2933-9C2C-E54A-DCDC298B8E9A}" dt="2024-03-05T11:24:17.906" v="511" actId="20577"/>
        <pc:sldMkLst>
          <pc:docMk/>
          <pc:sldMk cId="3390324871" sldId="306"/>
        </pc:sldMkLst>
        <pc:spChg chg="mod">
          <ac:chgData name="Alison Cooke" userId="S::a.cooke@uwtsd.ac.uk::46c329c9-26b7-4eba-b77b-7474421bfd31" providerId="AD" clId="Web-{C3198F9B-2933-9C2C-E54A-DCDC298B8E9A}" dt="2024-03-05T11:05:49.913" v="55" actId="20577"/>
          <ac:spMkLst>
            <pc:docMk/>
            <pc:sldMk cId="3390324871" sldId="306"/>
            <ac:spMk id="2" creationId="{9D60AD77-AE9B-DA4C-8459-3CD57FD3F47C}"/>
          </ac:spMkLst>
        </pc:spChg>
        <pc:spChg chg="mod">
          <ac:chgData name="Alison Cooke" userId="S::a.cooke@uwtsd.ac.uk::46c329c9-26b7-4eba-b77b-7474421bfd31" providerId="AD" clId="Web-{C3198F9B-2933-9C2C-E54A-DCDC298B8E9A}" dt="2024-03-05T11:24:17.906" v="511" actId="20577"/>
          <ac:spMkLst>
            <pc:docMk/>
            <pc:sldMk cId="3390324871" sldId="306"/>
            <ac:spMk id="3" creationId="{DBCF3F83-F05B-E74C-9BB0-A016BE5A78EF}"/>
          </ac:spMkLst>
        </pc:spChg>
        <pc:picChg chg="add mod">
          <ac:chgData name="Alison Cooke" userId="S::a.cooke@uwtsd.ac.uk::46c329c9-26b7-4eba-b77b-7474421bfd31" providerId="AD" clId="Web-{C3198F9B-2933-9C2C-E54A-DCDC298B8E9A}" dt="2024-03-05T11:11:11.800" v="257" actId="1076"/>
          <ac:picMkLst>
            <pc:docMk/>
            <pc:sldMk cId="3390324871" sldId="306"/>
            <ac:picMk id="4" creationId="{D53FF905-5101-2FC9-0CCA-C5433A2EB880}"/>
          </ac:picMkLst>
        </pc:picChg>
      </pc:sldChg>
      <pc:sldChg chg="del">
        <pc:chgData name="Alison Cooke" userId="S::a.cooke@uwtsd.ac.uk::46c329c9-26b7-4eba-b77b-7474421bfd31" providerId="AD" clId="Web-{C3198F9B-2933-9C2C-E54A-DCDC298B8E9A}" dt="2024-03-05T12:43:57.359" v="3386"/>
        <pc:sldMkLst>
          <pc:docMk/>
          <pc:sldMk cId="4088686365" sldId="307"/>
        </pc:sldMkLst>
      </pc:sldChg>
      <pc:sldChg chg="addSp modSp">
        <pc:chgData name="Alison Cooke" userId="S::a.cooke@uwtsd.ac.uk::46c329c9-26b7-4eba-b77b-7474421bfd31" providerId="AD" clId="Web-{C3198F9B-2933-9C2C-E54A-DCDC298B8E9A}" dt="2024-03-05T11:17:08.703" v="412" actId="1076"/>
        <pc:sldMkLst>
          <pc:docMk/>
          <pc:sldMk cId="2883810186" sldId="308"/>
        </pc:sldMkLst>
        <pc:spChg chg="mod">
          <ac:chgData name="Alison Cooke" userId="S::a.cooke@uwtsd.ac.uk::46c329c9-26b7-4eba-b77b-7474421bfd31" providerId="AD" clId="Web-{C3198F9B-2933-9C2C-E54A-DCDC298B8E9A}" dt="2024-03-05T11:12:40.381" v="263" actId="20577"/>
          <ac:spMkLst>
            <pc:docMk/>
            <pc:sldMk cId="2883810186" sldId="308"/>
            <ac:spMk id="2" creationId="{AB03FFB3-59F8-4B46-8E7A-FE3139094846}"/>
          </ac:spMkLst>
        </pc:spChg>
        <pc:spChg chg="mod">
          <ac:chgData name="Alison Cooke" userId="S::a.cooke@uwtsd.ac.uk::46c329c9-26b7-4eba-b77b-7474421bfd31" providerId="AD" clId="Web-{C3198F9B-2933-9C2C-E54A-DCDC298B8E9A}" dt="2024-03-05T11:16:38.827" v="410" actId="20577"/>
          <ac:spMkLst>
            <pc:docMk/>
            <pc:sldMk cId="2883810186" sldId="308"/>
            <ac:spMk id="3" creationId="{15E5C872-8DA6-5F4C-91E1-4C5B8EDF7CD2}"/>
          </ac:spMkLst>
        </pc:spChg>
        <pc:picChg chg="add mod">
          <ac:chgData name="Alison Cooke" userId="S::a.cooke@uwtsd.ac.uk::46c329c9-26b7-4eba-b77b-7474421bfd31" providerId="AD" clId="Web-{C3198F9B-2933-9C2C-E54A-DCDC298B8E9A}" dt="2024-03-05T11:17:08.703" v="412" actId="1076"/>
          <ac:picMkLst>
            <pc:docMk/>
            <pc:sldMk cId="2883810186" sldId="308"/>
            <ac:picMk id="4" creationId="{0F523EAB-5C49-43EE-9E14-501D5A2A23E9}"/>
          </ac:picMkLst>
        </pc:picChg>
      </pc:sldChg>
      <pc:sldChg chg="del ord">
        <pc:chgData name="Alison Cooke" userId="S::a.cooke@uwtsd.ac.uk::46c329c9-26b7-4eba-b77b-7474421bfd31" providerId="AD" clId="Web-{C3198F9B-2933-9C2C-E54A-DCDC298B8E9A}" dt="2024-03-05T14:00:17.510" v="4932"/>
        <pc:sldMkLst>
          <pc:docMk/>
          <pc:sldMk cId="938600060" sldId="309"/>
        </pc:sldMkLst>
      </pc:sldChg>
      <pc:sldChg chg="del">
        <pc:chgData name="Alison Cooke" userId="S::a.cooke@uwtsd.ac.uk::46c329c9-26b7-4eba-b77b-7474421bfd31" providerId="AD" clId="Web-{C3198F9B-2933-9C2C-E54A-DCDC298B8E9A}" dt="2024-03-05T12:44:08.437" v="3387"/>
        <pc:sldMkLst>
          <pc:docMk/>
          <pc:sldMk cId="2596997052" sldId="310"/>
        </pc:sldMkLst>
      </pc:sldChg>
      <pc:sldChg chg="modSp del">
        <pc:chgData name="Alison Cooke" userId="S::a.cooke@uwtsd.ac.uk::46c329c9-26b7-4eba-b77b-7474421bfd31" providerId="AD" clId="Web-{C3198F9B-2933-9C2C-E54A-DCDC298B8E9A}" dt="2024-03-05T13:06:59.925" v="3899"/>
        <pc:sldMkLst>
          <pc:docMk/>
          <pc:sldMk cId="3462203432" sldId="311"/>
        </pc:sldMkLst>
        <pc:spChg chg="mod">
          <ac:chgData name="Alison Cooke" userId="S::a.cooke@uwtsd.ac.uk::46c329c9-26b7-4eba-b77b-7474421bfd31" providerId="AD" clId="Web-{C3198F9B-2933-9C2C-E54A-DCDC298B8E9A}" dt="2024-03-05T12:55:43.431" v="3621" actId="20577"/>
          <ac:spMkLst>
            <pc:docMk/>
            <pc:sldMk cId="3462203432" sldId="311"/>
            <ac:spMk id="2" creationId="{A116795B-6F82-9A4A-A999-6E144A9A03A2}"/>
          </ac:spMkLst>
        </pc:spChg>
      </pc:sldChg>
      <pc:sldChg chg="addSp modSp">
        <pc:chgData name="Alison Cooke" userId="S::a.cooke@uwtsd.ac.uk::46c329c9-26b7-4eba-b77b-7474421bfd31" providerId="AD" clId="Web-{C3198F9B-2933-9C2C-E54A-DCDC298B8E9A}" dt="2024-03-05T13:09:23.664" v="3926" actId="1076"/>
        <pc:sldMkLst>
          <pc:docMk/>
          <pc:sldMk cId="1352371719" sldId="312"/>
        </pc:sldMkLst>
        <pc:spChg chg="mod">
          <ac:chgData name="Alison Cooke" userId="S::a.cooke@uwtsd.ac.uk::46c329c9-26b7-4eba-b77b-7474421bfd31" providerId="AD" clId="Web-{C3198F9B-2933-9C2C-E54A-DCDC298B8E9A}" dt="2024-03-05T13:07:53.630" v="3924" actId="20577"/>
          <ac:spMkLst>
            <pc:docMk/>
            <pc:sldMk cId="1352371719" sldId="312"/>
            <ac:spMk id="2" creationId="{DB0A447B-370B-D646-8E5D-F58B027B8042}"/>
          </ac:spMkLst>
        </pc:spChg>
        <pc:spChg chg="mod">
          <ac:chgData name="Alison Cooke" userId="S::a.cooke@uwtsd.ac.uk::46c329c9-26b7-4eba-b77b-7474421bfd31" providerId="AD" clId="Web-{C3198F9B-2933-9C2C-E54A-DCDC298B8E9A}" dt="2024-03-05T13:07:40.723" v="3923"/>
          <ac:spMkLst>
            <pc:docMk/>
            <pc:sldMk cId="1352371719" sldId="312"/>
            <ac:spMk id="3" creationId="{C1D802C4-E2B8-FE41-BCCA-9DED0B94D6B4}"/>
          </ac:spMkLst>
        </pc:spChg>
        <pc:picChg chg="add mod">
          <ac:chgData name="Alison Cooke" userId="S::a.cooke@uwtsd.ac.uk::46c329c9-26b7-4eba-b77b-7474421bfd31" providerId="AD" clId="Web-{C3198F9B-2933-9C2C-E54A-DCDC298B8E9A}" dt="2024-03-05T13:09:23.664" v="3926" actId="1076"/>
          <ac:picMkLst>
            <pc:docMk/>
            <pc:sldMk cId="1352371719" sldId="312"/>
            <ac:picMk id="4" creationId="{0DFA07B2-671D-98A8-C9F1-1BACC4F9EFF0}"/>
          </ac:picMkLst>
        </pc:picChg>
      </pc:sldChg>
      <pc:sldChg chg="del">
        <pc:chgData name="Alison Cooke" userId="S::a.cooke@uwtsd.ac.uk::46c329c9-26b7-4eba-b77b-7474421bfd31" providerId="AD" clId="Web-{C3198F9B-2933-9C2C-E54A-DCDC298B8E9A}" dt="2024-03-05T13:07:04.487" v="3900"/>
        <pc:sldMkLst>
          <pc:docMk/>
          <pc:sldMk cId="4108787394" sldId="313"/>
        </pc:sldMkLst>
      </pc:sldChg>
      <pc:sldChg chg="addSp modSp new ord">
        <pc:chgData name="Alison Cooke" userId="S::a.cooke@uwtsd.ac.uk::46c329c9-26b7-4eba-b77b-7474421bfd31" providerId="AD" clId="Web-{C3198F9B-2933-9C2C-E54A-DCDC298B8E9A}" dt="2024-03-05T13:15:35.678" v="4004" actId="1076"/>
        <pc:sldMkLst>
          <pc:docMk/>
          <pc:sldMk cId="1000799937" sldId="314"/>
        </pc:sldMkLst>
        <pc:spChg chg="mod">
          <ac:chgData name="Alison Cooke" userId="S::a.cooke@uwtsd.ac.uk::46c329c9-26b7-4eba-b77b-7474421bfd31" providerId="AD" clId="Web-{C3198F9B-2933-9C2C-E54A-DCDC298B8E9A}" dt="2024-03-05T11:18:09.033" v="430" actId="20577"/>
          <ac:spMkLst>
            <pc:docMk/>
            <pc:sldMk cId="1000799937" sldId="314"/>
            <ac:spMk id="2" creationId="{7967864D-1554-B289-7DA1-731CBC42A334}"/>
          </ac:spMkLst>
        </pc:spChg>
        <pc:spChg chg="mod">
          <ac:chgData name="Alison Cooke" userId="S::a.cooke@uwtsd.ac.uk::46c329c9-26b7-4eba-b77b-7474421bfd31" providerId="AD" clId="Web-{C3198F9B-2933-9C2C-E54A-DCDC298B8E9A}" dt="2024-03-05T11:40:46.957" v="924" actId="1076"/>
          <ac:spMkLst>
            <pc:docMk/>
            <pc:sldMk cId="1000799937" sldId="314"/>
            <ac:spMk id="3" creationId="{F5879494-35A6-B7D0-065D-90121B820E27}"/>
          </ac:spMkLst>
        </pc:spChg>
        <pc:spChg chg="add mod">
          <ac:chgData name="Alison Cooke" userId="S::a.cooke@uwtsd.ac.uk::46c329c9-26b7-4eba-b77b-7474421bfd31" providerId="AD" clId="Web-{C3198F9B-2933-9C2C-E54A-DCDC298B8E9A}" dt="2024-03-05T13:15:35.678" v="4004" actId="1076"/>
          <ac:spMkLst>
            <pc:docMk/>
            <pc:sldMk cId="1000799937" sldId="314"/>
            <ac:spMk id="4" creationId="{3F9E4FC6-BE06-C4FD-4BBA-990EC845D6F1}"/>
          </ac:spMkLst>
        </pc:spChg>
      </pc:sldChg>
      <pc:sldChg chg="addSp delSp modSp new mod modClrScheme addAnim chgLayout modNotes">
        <pc:chgData name="Alison Cooke" userId="S::a.cooke@uwtsd.ac.uk::46c329c9-26b7-4eba-b77b-7474421bfd31" providerId="AD" clId="Web-{C3198F9B-2933-9C2C-E54A-DCDC298B8E9A}" dt="2024-03-05T11:50:23.462" v="1221"/>
        <pc:sldMkLst>
          <pc:docMk/>
          <pc:sldMk cId="18485984" sldId="315"/>
        </pc:sldMkLst>
        <pc:spChg chg="mod ord">
          <ac:chgData name="Alison Cooke" userId="S::a.cooke@uwtsd.ac.uk::46c329c9-26b7-4eba-b77b-7474421bfd31" providerId="AD" clId="Web-{C3198F9B-2933-9C2C-E54A-DCDC298B8E9A}" dt="2024-03-05T11:42:51.696" v="979"/>
          <ac:spMkLst>
            <pc:docMk/>
            <pc:sldMk cId="18485984" sldId="315"/>
            <ac:spMk id="2" creationId="{B7A06E8E-FF27-BAB3-B7DD-BDD842754ACC}"/>
          </ac:spMkLst>
        </pc:spChg>
        <pc:spChg chg="mod ord">
          <ac:chgData name="Alison Cooke" userId="S::a.cooke@uwtsd.ac.uk::46c329c9-26b7-4eba-b77b-7474421bfd31" providerId="AD" clId="Web-{C3198F9B-2933-9C2C-E54A-DCDC298B8E9A}" dt="2024-03-05T11:47:26.268" v="1180" actId="20577"/>
          <ac:spMkLst>
            <pc:docMk/>
            <pc:sldMk cId="18485984" sldId="315"/>
            <ac:spMk id="3" creationId="{AA472980-2760-1454-1885-BA199C92BC8E}"/>
          </ac:spMkLst>
        </pc:spChg>
        <pc:spChg chg="del">
          <ac:chgData name="Alison Cooke" userId="S::a.cooke@uwtsd.ac.uk::46c329c9-26b7-4eba-b77b-7474421bfd31" providerId="AD" clId="Web-{C3198F9B-2933-9C2C-E54A-DCDC298B8E9A}" dt="2024-03-05T11:42:51.696" v="979"/>
          <ac:spMkLst>
            <pc:docMk/>
            <pc:sldMk cId="18485984" sldId="315"/>
            <ac:spMk id="4" creationId="{411B742E-C1DF-4E5F-21B5-11005CD157D6}"/>
          </ac:spMkLst>
        </pc:spChg>
        <pc:spChg chg="add mod">
          <ac:chgData name="Alison Cooke" userId="S::a.cooke@uwtsd.ac.uk::46c329c9-26b7-4eba-b77b-7474421bfd31" providerId="AD" clId="Web-{C3198F9B-2933-9C2C-E54A-DCDC298B8E9A}" dt="2024-03-05T11:47:28.940" v="1182" actId="1076"/>
          <ac:spMkLst>
            <pc:docMk/>
            <pc:sldMk cId="18485984" sldId="315"/>
            <ac:spMk id="5" creationId="{971E3C87-2868-98AA-838F-CFA7F0BD35D5}"/>
          </ac:spMkLst>
        </pc:spChg>
        <pc:spChg chg="add mod">
          <ac:chgData name="Alison Cooke" userId="S::a.cooke@uwtsd.ac.uk::46c329c9-26b7-4eba-b77b-7474421bfd31" providerId="AD" clId="Web-{C3198F9B-2933-9C2C-E54A-DCDC298B8E9A}" dt="2024-03-05T11:47:43.472" v="1185" actId="1076"/>
          <ac:spMkLst>
            <pc:docMk/>
            <pc:sldMk cId="18485984" sldId="315"/>
            <ac:spMk id="6" creationId="{01E77AFD-3D71-22AC-32D7-6EDF974FC3B6}"/>
          </ac:spMkLst>
        </pc:spChg>
        <pc:spChg chg="add mod">
          <ac:chgData name="Alison Cooke" userId="S::a.cooke@uwtsd.ac.uk::46c329c9-26b7-4eba-b77b-7474421bfd31" providerId="AD" clId="Web-{C3198F9B-2933-9C2C-E54A-DCDC298B8E9A}" dt="2024-03-05T11:48:15.551" v="1188" actId="1076"/>
          <ac:spMkLst>
            <pc:docMk/>
            <pc:sldMk cId="18485984" sldId="315"/>
            <ac:spMk id="7" creationId="{63A704BF-7B4A-187C-6B58-D82BE9DA0BF1}"/>
          </ac:spMkLst>
        </pc:spChg>
        <pc:spChg chg="add mod">
          <ac:chgData name="Alison Cooke" userId="S::a.cooke@uwtsd.ac.uk::46c329c9-26b7-4eba-b77b-7474421bfd31" providerId="AD" clId="Web-{C3198F9B-2933-9C2C-E54A-DCDC298B8E9A}" dt="2024-03-05T11:49:12.303" v="1208"/>
          <ac:spMkLst>
            <pc:docMk/>
            <pc:sldMk cId="18485984" sldId="315"/>
            <ac:spMk id="8" creationId="{F5C5570F-DCAE-BF75-55C1-2C76AA1A30F7}"/>
          </ac:spMkLst>
        </pc:spChg>
        <pc:spChg chg="add mod">
          <ac:chgData name="Alison Cooke" userId="S::a.cooke@uwtsd.ac.uk::46c329c9-26b7-4eba-b77b-7474421bfd31" providerId="AD" clId="Web-{C3198F9B-2933-9C2C-E54A-DCDC298B8E9A}" dt="2024-03-05T11:49:26.819" v="1211"/>
          <ac:spMkLst>
            <pc:docMk/>
            <pc:sldMk cId="18485984" sldId="315"/>
            <ac:spMk id="9" creationId="{E4EE41EA-3C16-0295-413C-0FDCBB89D4EF}"/>
          </ac:spMkLst>
        </pc:spChg>
        <pc:spChg chg="add mod">
          <ac:chgData name="Alison Cooke" userId="S::a.cooke@uwtsd.ac.uk::46c329c9-26b7-4eba-b77b-7474421bfd31" providerId="AD" clId="Web-{C3198F9B-2933-9C2C-E54A-DCDC298B8E9A}" dt="2024-03-05T11:50:00.071" v="1216"/>
          <ac:spMkLst>
            <pc:docMk/>
            <pc:sldMk cId="18485984" sldId="315"/>
            <ac:spMk id="10" creationId="{B7545EEB-92F3-2641-5354-771FB452CE7B}"/>
          </ac:spMkLst>
        </pc:spChg>
        <pc:spChg chg="add mod">
          <ac:chgData name="Alison Cooke" userId="S::a.cooke@uwtsd.ac.uk::46c329c9-26b7-4eba-b77b-7474421bfd31" providerId="AD" clId="Web-{C3198F9B-2933-9C2C-E54A-DCDC298B8E9A}" dt="2024-03-05T11:50:12.430" v="1219"/>
          <ac:spMkLst>
            <pc:docMk/>
            <pc:sldMk cId="18485984" sldId="315"/>
            <ac:spMk id="11" creationId="{742B57A7-8BF0-2A93-98EF-7799DB91E479}"/>
          </ac:spMkLst>
        </pc:spChg>
      </pc:sldChg>
      <pc:sldChg chg="addSp modSp new addAnim delAnim modNotes">
        <pc:chgData name="Alison Cooke" userId="S::a.cooke@uwtsd.ac.uk::46c329c9-26b7-4eba-b77b-7474421bfd31" providerId="AD" clId="Web-{C3198F9B-2933-9C2C-E54A-DCDC298B8E9A}" dt="2024-03-05T11:52:58.546" v="1252"/>
        <pc:sldMkLst>
          <pc:docMk/>
          <pc:sldMk cId="3059980302" sldId="316"/>
        </pc:sldMkLst>
        <pc:spChg chg="mod">
          <ac:chgData name="Alison Cooke" userId="S::a.cooke@uwtsd.ac.uk::46c329c9-26b7-4eba-b77b-7474421bfd31" providerId="AD" clId="Web-{C3198F9B-2933-9C2C-E54A-DCDC298B8E9A}" dt="2024-03-05T11:26:46.583" v="614" actId="20577"/>
          <ac:spMkLst>
            <pc:docMk/>
            <pc:sldMk cId="3059980302" sldId="316"/>
            <ac:spMk id="2" creationId="{AA394CB5-A218-83A7-9EF6-275A8EF41DA2}"/>
          </ac:spMkLst>
        </pc:spChg>
        <pc:spChg chg="mod">
          <ac:chgData name="Alison Cooke" userId="S::a.cooke@uwtsd.ac.uk::46c329c9-26b7-4eba-b77b-7474421bfd31" providerId="AD" clId="Web-{C3198F9B-2933-9C2C-E54A-DCDC298B8E9A}" dt="2024-03-05T11:30:34.404" v="619" actId="1076"/>
          <ac:spMkLst>
            <pc:docMk/>
            <pc:sldMk cId="3059980302" sldId="316"/>
            <ac:spMk id="3" creationId="{0A58163F-FEE8-28F2-3D54-23FB140B0E30}"/>
          </ac:spMkLst>
        </pc:spChg>
        <pc:spChg chg="add mod">
          <ac:chgData name="Alison Cooke" userId="S::a.cooke@uwtsd.ac.uk::46c329c9-26b7-4eba-b77b-7474421bfd31" providerId="AD" clId="Web-{C3198F9B-2933-9C2C-E54A-DCDC298B8E9A}" dt="2024-03-05T11:35:55.681" v="897" actId="1076"/>
          <ac:spMkLst>
            <pc:docMk/>
            <pc:sldMk cId="3059980302" sldId="316"/>
            <ac:spMk id="4" creationId="{031E6F4D-8372-47C8-A7F9-6E05D7E647A7}"/>
          </ac:spMkLst>
        </pc:spChg>
        <pc:spChg chg="add mod">
          <ac:chgData name="Alison Cooke" userId="S::a.cooke@uwtsd.ac.uk::46c329c9-26b7-4eba-b77b-7474421bfd31" providerId="AD" clId="Web-{C3198F9B-2933-9C2C-E54A-DCDC298B8E9A}" dt="2024-03-05T11:36:10.244" v="899" actId="1076"/>
          <ac:spMkLst>
            <pc:docMk/>
            <pc:sldMk cId="3059980302" sldId="316"/>
            <ac:spMk id="5" creationId="{447F871F-5CBF-FC61-05AB-1740468465B4}"/>
          </ac:spMkLst>
        </pc:spChg>
        <pc:spChg chg="add mod">
          <ac:chgData name="Alison Cooke" userId="S::a.cooke@uwtsd.ac.uk::46c329c9-26b7-4eba-b77b-7474421bfd31" providerId="AD" clId="Web-{C3198F9B-2933-9C2C-E54A-DCDC298B8E9A}" dt="2024-03-05T11:36:26.713" v="901" actId="1076"/>
          <ac:spMkLst>
            <pc:docMk/>
            <pc:sldMk cId="3059980302" sldId="316"/>
            <ac:spMk id="6" creationId="{2F1F1697-FD3D-DDE6-9C63-6A0047208AB7}"/>
          </ac:spMkLst>
        </pc:spChg>
        <pc:spChg chg="add mod">
          <ac:chgData name="Alison Cooke" userId="S::a.cooke@uwtsd.ac.uk::46c329c9-26b7-4eba-b77b-7474421bfd31" providerId="AD" clId="Web-{C3198F9B-2933-9C2C-E54A-DCDC298B8E9A}" dt="2024-03-05T11:36:52.261" v="904"/>
          <ac:spMkLst>
            <pc:docMk/>
            <pc:sldMk cId="3059980302" sldId="316"/>
            <ac:spMk id="7" creationId="{94A14673-6577-7D0A-389F-0DFCB5735B9E}"/>
          </ac:spMkLst>
        </pc:spChg>
        <pc:spChg chg="add mod">
          <ac:chgData name="Alison Cooke" userId="S::a.cooke@uwtsd.ac.uk::46c329c9-26b7-4eba-b77b-7474421bfd31" providerId="AD" clId="Web-{C3198F9B-2933-9C2C-E54A-DCDC298B8E9A}" dt="2024-03-05T11:37:05.559" v="906" actId="1076"/>
          <ac:spMkLst>
            <pc:docMk/>
            <pc:sldMk cId="3059980302" sldId="316"/>
            <ac:spMk id="8" creationId="{C0C5FC22-0A7D-76BF-98C1-E16A9EF57A1D}"/>
          </ac:spMkLst>
        </pc:spChg>
        <pc:spChg chg="add mod">
          <ac:chgData name="Alison Cooke" userId="S::a.cooke@uwtsd.ac.uk::46c329c9-26b7-4eba-b77b-7474421bfd31" providerId="AD" clId="Web-{C3198F9B-2933-9C2C-E54A-DCDC298B8E9A}" dt="2024-03-05T11:37:59.623" v="913"/>
          <ac:spMkLst>
            <pc:docMk/>
            <pc:sldMk cId="3059980302" sldId="316"/>
            <ac:spMk id="9" creationId="{93823E89-90AC-03F7-1AE1-7B8C1364715B}"/>
          </ac:spMkLst>
        </pc:spChg>
        <pc:spChg chg="add mod">
          <ac:chgData name="Alison Cooke" userId="S::a.cooke@uwtsd.ac.uk::46c329c9-26b7-4eba-b77b-7474421bfd31" providerId="AD" clId="Web-{C3198F9B-2933-9C2C-E54A-DCDC298B8E9A}" dt="2024-03-05T11:51:18.152" v="1226" actId="1076"/>
          <ac:spMkLst>
            <pc:docMk/>
            <pc:sldMk cId="3059980302" sldId="316"/>
            <ac:spMk id="10" creationId="{4D860ED9-C9C2-F7DE-A675-6997E5DBF838}"/>
          </ac:spMkLst>
        </pc:spChg>
        <pc:spChg chg="add mod">
          <ac:chgData name="Alison Cooke" userId="S::a.cooke@uwtsd.ac.uk::46c329c9-26b7-4eba-b77b-7474421bfd31" providerId="AD" clId="Web-{C3198F9B-2933-9C2C-E54A-DCDC298B8E9A}" dt="2024-03-05T11:39:47.361" v="920"/>
          <ac:spMkLst>
            <pc:docMk/>
            <pc:sldMk cId="3059980302" sldId="316"/>
            <ac:spMk id="11" creationId="{F03B9999-11EB-E640-EC4B-8EE6C1171E43}"/>
          </ac:spMkLst>
        </pc:spChg>
        <pc:spChg chg="add mod">
          <ac:chgData name="Alison Cooke" userId="S::a.cooke@uwtsd.ac.uk::46c329c9-26b7-4eba-b77b-7474421bfd31" providerId="AD" clId="Web-{C3198F9B-2933-9C2C-E54A-DCDC298B8E9A}" dt="2024-03-05T11:45:07.060" v="1077"/>
          <ac:spMkLst>
            <pc:docMk/>
            <pc:sldMk cId="3059980302" sldId="316"/>
            <ac:spMk id="12" creationId="{14B766D1-4A2D-979D-C1F9-D163D369547A}"/>
          </ac:spMkLst>
        </pc:spChg>
        <pc:spChg chg="add mod">
          <ac:chgData name="Alison Cooke" userId="S::a.cooke@uwtsd.ac.uk::46c329c9-26b7-4eba-b77b-7474421bfd31" providerId="AD" clId="Web-{C3198F9B-2933-9C2C-E54A-DCDC298B8E9A}" dt="2024-03-05T11:45:27.639" v="1081"/>
          <ac:spMkLst>
            <pc:docMk/>
            <pc:sldMk cId="3059980302" sldId="316"/>
            <ac:spMk id="13" creationId="{FFB4C70E-CC61-936E-CBF9-F5EE7E7FB5AD}"/>
          </ac:spMkLst>
        </pc:spChg>
        <pc:spChg chg="add mod">
          <ac:chgData name="Alison Cooke" userId="S::a.cooke@uwtsd.ac.uk::46c329c9-26b7-4eba-b77b-7474421bfd31" providerId="AD" clId="Web-{C3198F9B-2933-9C2C-E54A-DCDC298B8E9A}" dt="2024-03-05T11:51:26.042" v="1228"/>
          <ac:spMkLst>
            <pc:docMk/>
            <pc:sldMk cId="3059980302" sldId="316"/>
            <ac:spMk id="14" creationId="{6FE92E4C-8A85-56BA-7F33-E5672B9DCB2E}"/>
          </ac:spMkLst>
        </pc:spChg>
      </pc:sldChg>
      <pc:sldChg chg="addSp modSp new addAnim delAnim modNotes">
        <pc:chgData name="Alison Cooke" userId="S::a.cooke@uwtsd.ac.uk::46c329c9-26b7-4eba-b77b-7474421bfd31" providerId="AD" clId="Web-{C3198F9B-2933-9C2C-E54A-DCDC298B8E9A}" dt="2024-03-05T11:59:08.965" v="1526"/>
        <pc:sldMkLst>
          <pc:docMk/>
          <pc:sldMk cId="3249489636" sldId="317"/>
        </pc:sldMkLst>
        <pc:spChg chg="mod">
          <ac:chgData name="Alison Cooke" userId="S::a.cooke@uwtsd.ac.uk::46c329c9-26b7-4eba-b77b-7474421bfd31" providerId="AD" clId="Web-{C3198F9B-2933-9C2C-E54A-DCDC298B8E9A}" dt="2024-03-05T11:54:43.050" v="1272" actId="20577"/>
          <ac:spMkLst>
            <pc:docMk/>
            <pc:sldMk cId="3249489636" sldId="317"/>
            <ac:spMk id="2" creationId="{9C2024D2-6907-12F1-C300-3EEDCE9B42C2}"/>
          </ac:spMkLst>
        </pc:spChg>
        <pc:spChg chg="mod">
          <ac:chgData name="Alison Cooke" userId="S::a.cooke@uwtsd.ac.uk::46c329c9-26b7-4eba-b77b-7474421bfd31" providerId="AD" clId="Web-{C3198F9B-2933-9C2C-E54A-DCDC298B8E9A}" dt="2024-03-05T11:55:35.114" v="1289" actId="20577"/>
          <ac:spMkLst>
            <pc:docMk/>
            <pc:sldMk cId="3249489636" sldId="317"/>
            <ac:spMk id="3" creationId="{4373F29D-F7BA-1927-E1CD-40DDA7A47808}"/>
          </ac:spMkLst>
        </pc:spChg>
        <pc:spChg chg="add mod">
          <ac:chgData name="Alison Cooke" userId="S::a.cooke@uwtsd.ac.uk::46c329c9-26b7-4eba-b77b-7474421bfd31" providerId="AD" clId="Web-{C3198F9B-2933-9C2C-E54A-DCDC298B8E9A}" dt="2024-03-05T11:58:22.386" v="1522" actId="1076"/>
          <ac:spMkLst>
            <pc:docMk/>
            <pc:sldMk cId="3249489636" sldId="317"/>
            <ac:spMk id="4" creationId="{73CF904D-7723-A1EC-898B-D3B839F93F6B}"/>
          </ac:spMkLst>
        </pc:spChg>
      </pc:sldChg>
      <pc:sldChg chg="modSp new del">
        <pc:chgData name="Alison Cooke" userId="S::a.cooke@uwtsd.ac.uk::46c329c9-26b7-4eba-b77b-7474421bfd31" providerId="AD" clId="Web-{C3198F9B-2933-9C2C-E54A-DCDC298B8E9A}" dt="2024-03-05T12:06:27.465" v="1813"/>
        <pc:sldMkLst>
          <pc:docMk/>
          <pc:sldMk cId="738574464" sldId="318"/>
        </pc:sldMkLst>
        <pc:spChg chg="mod">
          <ac:chgData name="Alison Cooke" userId="S::a.cooke@uwtsd.ac.uk::46c329c9-26b7-4eba-b77b-7474421bfd31" providerId="AD" clId="Web-{C3198F9B-2933-9C2C-E54A-DCDC298B8E9A}" dt="2024-03-05T12:00:12.874" v="1542" actId="20577"/>
          <ac:spMkLst>
            <pc:docMk/>
            <pc:sldMk cId="738574464" sldId="318"/>
            <ac:spMk id="2" creationId="{2B366795-94A7-A2C9-9BE6-7F5A94E096E5}"/>
          </ac:spMkLst>
        </pc:spChg>
      </pc:sldChg>
      <pc:sldChg chg="addSp delSp modSp new addAnim modNotes">
        <pc:chgData name="Alison Cooke" userId="S::a.cooke@uwtsd.ac.uk::46c329c9-26b7-4eba-b77b-7474421bfd31" providerId="AD" clId="Web-{C3198F9B-2933-9C2C-E54A-DCDC298B8E9A}" dt="2024-03-05T12:24:01.082" v="2536"/>
        <pc:sldMkLst>
          <pc:docMk/>
          <pc:sldMk cId="3803438097" sldId="318"/>
        </pc:sldMkLst>
        <pc:spChg chg="mod">
          <ac:chgData name="Alison Cooke" userId="S::a.cooke@uwtsd.ac.uk::46c329c9-26b7-4eba-b77b-7474421bfd31" providerId="AD" clId="Web-{C3198F9B-2933-9C2C-E54A-DCDC298B8E9A}" dt="2024-03-05T12:12:37.619" v="2084"/>
          <ac:spMkLst>
            <pc:docMk/>
            <pc:sldMk cId="3803438097" sldId="318"/>
            <ac:spMk id="2" creationId="{8FEA64AD-D87B-0E93-2562-0C3CC9976A18}"/>
          </ac:spMkLst>
        </pc:spChg>
        <pc:spChg chg="mod">
          <ac:chgData name="Alison Cooke" userId="S::a.cooke@uwtsd.ac.uk::46c329c9-26b7-4eba-b77b-7474421bfd31" providerId="AD" clId="Web-{C3198F9B-2933-9C2C-E54A-DCDC298B8E9A}" dt="2024-03-05T12:19:59.948" v="2377" actId="20577"/>
          <ac:spMkLst>
            <pc:docMk/>
            <pc:sldMk cId="3803438097" sldId="318"/>
            <ac:spMk id="3" creationId="{70DE1ADA-384D-A9B1-8020-D5895E417A66}"/>
          </ac:spMkLst>
        </pc:spChg>
        <pc:spChg chg="del">
          <ac:chgData name="Alison Cooke" userId="S::a.cooke@uwtsd.ac.uk::46c329c9-26b7-4eba-b77b-7474421bfd31" providerId="AD" clId="Web-{C3198F9B-2933-9C2C-E54A-DCDC298B8E9A}" dt="2024-03-05T12:17:46.209" v="2273"/>
          <ac:spMkLst>
            <pc:docMk/>
            <pc:sldMk cId="3803438097" sldId="318"/>
            <ac:spMk id="4" creationId="{BBEB43D0-88A4-3639-9BF2-E808962873B7}"/>
          </ac:spMkLst>
        </pc:spChg>
        <pc:spChg chg="add mod">
          <ac:chgData name="Alison Cooke" userId="S::a.cooke@uwtsd.ac.uk::46c329c9-26b7-4eba-b77b-7474421bfd31" providerId="AD" clId="Web-{C3198F9B-2933-9C2C-E54A-DCDC298B8E9A}" dt="2024-03-05T12:21:22.529" v="2383" actId="20577"/>
          <ac:spMkLst>
            <pc:docMk/>
            <pc:sldMk cId="3803438097" sldId="318"/>
            <ac:spMk id="7" creationId="{C7A759FA-72B5-0826-2A41-F2696E4EDDF4}"/>
          </ac:spMkLst>
        </pc:spChg>
        <pc:picChg chg="add del mod ord">
          <ac:chgData name="Alison Cooke" userId="S::a.cooke@uwtsd.ac.uk::46c329c9-26b7-4eba-b77b-7474421bfd31" providerId="AD" clId="Web-{C3198F9B-2933-9C2C-E54A-DCDC298B8E9A}" dt="2024-03-05T12:18:12.194" v="2278"/>
          <ac:picMkLst>
            <pc:docMk/>
            <pc:sldMk cId="3803438097" sldId="318"/>
            <ac:picMk id="5" creationId="{F39A1E6E-C306-2B7D-FC04-2FA3D8BB9E33}"/>
          </ac:picMkLst>
        </pc:picChg>
        <pc:picChg chg="add mod">
          <ac:chgData name="Alison Cooke" userId="S::a.cooke@uwtsd.ac.uk::46c329c9-26b7-4eba-b77b-7474421bfd31" providerId="AD" clId="Web-{C3198F9B-2933-9C2C-E54A-DCDC298B8E9A}" dt="2024-03-05T12:20:16.339" v="2380" actId="1076"/>
          <ac:picMkLst>
            <pc:docMk/>
            <pc:sldMk cId="3803438097" sldId="318"/>
            <ac:picMk id="8" creationId="{3FA3A46B-63B7-5485-66D9-659E6EA8F970}"/>
          </ac:picMkLst>
        </pc:picChg>
      </pc:sldChg>
      <pc:sldChg chg="modSp new addAnim modNotes">
        <pc:chgData name="Alison Cooke" userId="S::a.cooke@uwtsd.ac.uk::46c329c9-26b7-4eba-b77b-7474421bfd31" providerId="AD" clId="Web-{C3198F9B-2933-9C2C-E54A-DCDC298B8E9A}" dt="2024-03-05T12:33:50.696" v="3026"/>
        <pc:sldMkLst>
          <pc:docMk/>
          <pc:sldMk cId="3285905587" sldId="319"/>
        </pc:sldMkLst>
        <pc:spChg chg="mod">
          <ac:chgData name="Alison Cooke" userId="S::a.cooke@uwtsd.ac.uk::46c329c9-26b7-4eba-b77b-7474421bfd31" providerId="AD" clId="Web-{C3198F9B-2933-9C2C-E54A-DCDC298B8E9A}" dt="2024-03-05T12:25:08.412" v="2586" actId="20577"/>
          <ac:spMkLst>
            <pc:docMk/>
            <pc:sldMk cId="3285905587" sldId="319"/>
            <ac:spMk id="2" creationId="{A0100082-35B6-6683-D081-F368522E36BC}"/>
          </ac:spMkLst>
        </pc:spChg>
        <pc:spChg chg="mod">
          <ac:chgData name="Alison Cooke" userId="S::a.cooke@uwtsd.ac.uk::46c329c9-26b7-4eba-b77b-7474421bfd31" providerId="AD" clId="Web-{C3198F9B-2933-9C2C-E54A-DCDC298B8E9A}" dt="2024-03-05T12:28:19.685" v="2767" actId="20577"/>
          <ac:spMkLst>
            <pc:docMk/>
            <pc:sldMk cId="3285905587" sldId="319"/>
            <ac:spMk id="3" creationId="{E9645E64-50B1-2732-E015-618FAE131E33}"/>
          </ac:spMkLst>
        </pc:spChg>
        <pc:spChg chg="mod">
          <ac:chgData name="Alison Cooke" userId="S::a.cooke@uwtsd.ac.uk::46c329c9-26b7-4eba-b77b-7474421bfd31" providerId="AD" clId="Web-{C3198F9B-2933-9C2C-E54A-DCDC298B8E9A}" dt="2024-03-05T12:33:35.055" v="3025" actId="20577"/>
          <ac:spMkLst>
            <pc:docMk/>
            <pc:sldMk cId="3285905587" sldId="319"/>
            <ac:spMk id="4" creationId="{B6B57478-481A-A8A6-762A-DE9739D41CA5}"/>
          </ac:spMkLst>
        </pc:spChg>
      </pc:sldChg>
      <pc:sldChg chg="modSp new del">
        <pc:chgData name="Alison Cooke" userId="S::a.cooke@uwtsd.ac.uk::46c329c9-26b7-4eba-b77b-7474421bfd31" providerId="AD" clId="Web-{C3198F9B-2933-9C2C-E54A-DCDC298B8E9A}" dt="2024-03-05T12:24:36.473" v="2564"/>
        <pc:sldMkLst>
          <pc:docMk/>
          <pc:sldMk cId="3605071433" sldId="319"/>
        </pc:sldMkLst>
        <pc:spChg chg="mod">
          <ac:chgData name="Alison Cooke" userId="S::a.cooke@uwtsd.ac.uk::46c329c9-26b7-4eba-b77b-7474421bfd31" providerId="AD" clId="Web-{C3198F9B-2933-9C2C-E54A-DCDC298B8E9A}" dt="2024-03-05T12:24:32.301" v="2563" actId="14100"/>
          <ac:spMkLst>
            <pc:docMk/>
            <pc:sldMk cId="3605071433" sldId="319"/>
            <ac:spMk id="2" creationId="{762EFC8F-29BB-3A45-7D25-295B00E62182}"/>
          </ac:spMkLst>
        </pc:spChg>
      </pc:sldChg>
      <pc:sldChg chg="addSp delSp modSp new addAnim modNotes">
        <pc:chgData name="Alison Cooke" userId="S::a.cooke@uwtsd.ac.uk::46c329c9-26b7-4eba-b77b-7474421bfd31" providerId="AD" clId="Web-{C3198F9B-2933-9C2C-E54A-DCDC298B8E9A}" dt="2024-03-05T12:43:11.670" v="3384"/>
        <pc:sldMkLst>
          <pc:docMk/>
          <pc:sldMk cId="228926217" sldId="320"/>
        </pc:sldMkLst>
        <pc:spChg chg="mod">
          <ac:chgData name="Alison Cooke" userId="S::a.cooke@uwtsd.ac.uk::46c329c9-26b7-4eba-b77b-7474421bfd31" providerId="AD" clId="Web-{C3198F9B-2933-9C2C-E54A-DCDC298B8E9A}" dt="2024-03-05T12:34:29.635" v="3061" actId="20577"/>
          <ac:spMkLst>
            <pc:docMk/>
            <pc:sldMk cId="228926217" sldId="320"/>
            <ac:spMk id="2" creationId="{E04211D7-032A-A115-EB5F-87614FAFE4CA}"/>
          </ac:spMkLst>
        </pc:spChg>
        <pc:spChg chg="mod">
          <ac:chgData name="Alison Cooke" userId="S::a.cooke@uwtsd.ac.uk::46c329c9-26b7-4eba-b77b-7474421bfd31" providerId="AD" clId="Web-{C3198F9B-2933-9C2C-E54A-DCDC298B8E9A}" dt="2024-03-05T12:41:38.526" v="3382"/>
          <ac:spMkLst>
            <pc:docMk/>
            <pc:sldMk cId="228926217" sldId="320"/>
            <ac:spMk id="3" creationId="{D2301D27-6407-A148-A6C5-719BC5CFFC8B}"/>
          </ac:spMkLst>
        </pc:spChg>
        <pc:spChg chg="del mod">
          <ac:chgData name="Alison Cooke" userId="S::a.cooke@uwtsd.ac.uk::46c329c9-26b7-4eba-b77b-7474421bfd31" providerId="AD" clId="Web-{C3198F9B-2933-9C2C-E54A-DCDC298B8E9A}" dt="2024-03-05T12:43:11.670" v="3384"/>
          <ac:spMkLst>
            <pc:docMk/>
            <pc:sldMk cId="228926217" sldId="320"/>
            <ac:spMk id="4" creationId="{B87D1351-DDDC-DDB7-E079-AD94FA60F7EA}"/>
          </ac:spMkLst>
        </pc:spChg>
        <pc:picChg chg="add mod ord">
          <ac:chgData name="Alison Cooke" userId="S::a.cooke@uwtsd.ac.uk::46c329c9-26b7-4eba-b77b-7474421bfd31" providerId="AD" clId="Web-{C3198F9B-2933-9C2C-E54A-DCDC298B8E9A}" dt="2024-03-05T12:43:11.670" v="3384"/>
          <ac:picMkLst>
            <pc:docMk/>
            <pc:sldMk cId="228926217" sldId="320"/>
            <ac:picMk id="5" creationId="{353CE702-C49E-1881-A8C7-C4E8D509A941}"/>
          </ac:picMkLst>
        </pc:picChg>
      </pc:sldChg>
      <pc:sldChg chg="addSp delSp modSp new mod modClrScheme chgLayout modNotes">
        <pc:chgData name="Alison Cooke" userId="S::a.cooke@uwtsd.ac.uk::46c329c9-26b7-4eba-b77b-7474421bfd31" providerId="AD" clId="Web-{C3198F9B-2933-9C2C-E54A-DCDC298B8E9A}" dt="2024-03-05T12:55:01.102" v="3616"/>
        <pc:sldMkLst>
          <pc:docMk/>
          <pc:sldMk cId="1533621886" sldId="321"/>
        </pc:sldMkLst>
        <pc:spChg chg="mod ord">
          <ac:chgData name="Alison Cooke" userId="S::a.cooke@uwtsd.ac.uk::46c329c9-26b7-4eba-b77b-7474421bfd31" providerId="AD" clId="Web-{C3198F9B-2933-9C2C-E54A-DCDC298B8E9A}" dt="2024-03-05T12:51:44.282" v="3473"/>
          <ac:spMkLst>
            <pc:docMk/>
            <pc:sldMk cId="1533621886" sldId="321"/>
            <ac:spMk id="2" creationId="{972F9E21-3433-2E04-7B42-F7106429AEF9}"/>
          </ac:spMkLst>
        </pc:spChg>
        <pc:spChg chg="add del mod ord">
          <ac:chgData name="Alison Cooke" userId="S::a.cooke@uwtsd.ac.uk::46c329c9-26b7-4eba-b77b-7474421bfd31" providerId="AD" clId="Web-{C3198F9B-2933-9C2C-E54A-DCDC298B8E9A}" dt="2024-03-05T12:52:30.018" v="3476"/>
          <ac:spMkLst>
            <pc:docMk/>
            <pc:sldMk cId="1533621886" sldId="321"/>
            <ac:spMk id="3" creationId="{E42FF618-970B-A5D2-83E8-6252DBA152DC}"/>
          </ac:spMkLst>
        </pc:spChg>
        <pc:spChg chg="add del">
          <ac:chgData name="Alison Cooke" userId="S::a.cooke@uwtsd.ac.uk::46c329c9-26b7-4eba-b77b-7474421bfd31" providerId="AD" clId="Web-{C3198F9B-2933-9C2C-E54A-DCDC298B8E9A}" dt="2024-03-05T12:51:44.282" v="3473"/>
          <ac:spMkLst>
            <pc:docMk/>
            <pc:sldMk cId="1533621886" sldId="321"/>
            <ac:spMk id="4" creationId="{76119C3B-D7B3-8A78-D4E0-CCF6B4DFBB58}"/>
          </ac:spMkLst>
        </pc:spChg>
        <pc:graphicFrameChg chg="add del mod ord modGraphic">
          <ac:chgData name="Alison Cooke" userId="S::a.cooke@uwtsd.ac.uk::46c329c9-26b7-4eba-b77b-7474421bfd31" providerId="AD" clId="Web-{C3198F9B-2933-9C2C-E54A-DCDC298B8E9A}" dt="2024-03-05T12:51:38.547" v="3472"/>
          <ac:graphicFrameMkLst>
            <pc:docMk/>
            <pc:sldMk cId="1533621886" sldId="321"/>
            <ac:graphicFrameMk id="5" creationId="{DB7295A9-EC70-4C4B-F1F5-2E507497F97E}"/>
          </ac:graphicFrameMkLst>
        </pc:graphicFrameChg>
        <pc:graphicFrameChg chg="add del mod ord modGraphic">
          <ac:chgData name="Alison Cooke" userId="S::a.cooke@uwtsd.ac.uk::46c329c9-26b7-4eba-b77b-7474421bfd31" providerId="AD" clId="Web-{C3198F9B-2933-9C2C-E54A-DCDC298B8E9A}" dt="2024-03-05T12:51:59.892" v="3475"/>
          <ac:graphicFrameMkLst>
            <pc:docMk/>
            <pc:sldMk cId="1533621886" sldId="321"/>
            <ac:graphicFrameMk id="24" creationId="{5821B4C1-AF9B-E620-77CC-99D0C9049CFF}"/>
          </ac:graphicFrameMkLst>
        </pc:graphicFrameChg>
        <pc:graphicFrameChg chg="add mod ord modGraphic">
          <ac:chgData name="Alison Cooke" userId="S::a.cooke@uwtsd.ac.uk::46c329c9-26b7-4eba-b77b-7474421bfd31" providerId="AD" clId="Web-{C3198F9B-2933-9C2C-E54A-DCDC298B8E9A}" dt="2024-03-05T12:54:35.710" v="3573"/>
          <ac:graphicFrameMkLst>
            <pc:docMk/>
            <pc:sldMk cId="1533621886" sldId="321"/>
            <ac:graphicFrameMk id="31" creationId="{935A2583-3519-E2FE-E177-E83FBDB04674}"/>
          </ac:graphicFrameMkLst>
        </pc:graphicFrameChg>
      </pc:sldChg>
      <pc:sldChg chg="addSp delSp modSp new modNotes">
        <pc:chgData name="Alison Cooke" userId="S::a.cooke@uwtsd.ac.uk::46c329c9-26b7-4eba-b77b-7474421bfd31" providerId="AD" clId="Web-{C3198F9B-2933-9C2C-E54A-DCDC298B8E9A}" dt="2024-03-05T13:17:54.183" v="4135"/>
        <pc:sldMkLst>
          <pc:docMk/>
          <pc:sldMk cId="407550950" sldId="322"/>
        </pc:sldMkLst>
        <pc:spChg chg="mod">
          <ac:chgData name="Alison Cooke" userId="S::a.cooke@uwtsd.ac.uk::46c329c9-26b7-4eba-b77b-7474421bfd31" providerId="AD" clId="Web-{C3198F9B-2933-9C2C-E54A-DCDC298B8E9A}" dt="2024-03-05T12:49:45.215" v="3443" actId="20577"/>
          <ac:spMkLst>
            <pc:docMk/>
            <pc:sldMk cId="407550950" sldId="322"/>
            <ac:spMk id="2" creationId="{C121F366-4B18-A516-7AAC-CA6BCE2FB9C7}"/>
          </ac:spMkLst>
        </pc:spChg>
        <pc:spChg chg="del">
          <ac:chgData name="Alison Cooke" userId="S::a.cooke@uwtsd.ac.uk::46c329c9-26b7-4eba-b77b-7474421bfd31" providerId="AD" clId="Web-{C3198F9B-2933-9C2C-E54A-DCDC298B8E9A}" dt="2024-03-05T12:47:00.584" v="3422"/>
          <ac:spMkLst>
            <pc:docMk/>
            <pc:sldMk cId="407550950" sldId="322"/>
            <ac:spMk id="3" creationId="{09FE7385-CB77-9A51-F09B-8C701BE48AE1}"/>
          </ac:spMkLst>
        </pc:spChg>
        <pc:spChg chg="add del mod">
          <ac:chgData name="Alison Cooke" userId="S::a.cooke@uwtsd.ac.uk::46c329c9-26b7-4eba-b77b-7474421bfd31" providerId="AD" clId="Web-{C3198F9B-2933-9C2C-E54A-DCDC298B8E9A}" dt="2024-03-05T12:49:17.652" v="3428"/>
          <ac:spMkLst>
            <pc:docMk/>
            <pc:sldMk cId="407550950" sldId="322"/>
            <ac:spMk id="6" creationId="{C0EE7A9E-DFB7-CDFB-590D-DEFCCAD6D621}"/>
          </ac:spMkLst>
        </pc:spChg>
        <pc:picChg chg="add del mod ord">
          <ac:chgData name="Alison Cooke" userId="S::a.cooke@uwtsd.ac.uk::46c329c9-26b7-4eba-b77b-7474421bfd31" providerId="AD" clId="Web-{C3198F9B-2933-9C2C-E54A-DCDC298B8E9A}" dt="2024-03-05T12:47:20.694" v="3427"/>
          <ac:picMkLst>
            <pc:docMk/>
            <pc:sldMk cId="407550950" sldId="322"/>
            <ac:picMk id="4" creationId="{154E211B-158F-E426-347D-6042F7DF2D4B}"/>
          </ac:picMkLst>
        </pc:picChg>
        <pc:picChg chg="add mod ord">
          <ac:chgData name="Alison Cooke" userId="S::a.cooke@uwtsd.ac.uk::46c329c9-26b7-4eba-b77b-7474421bfd31" providerId="AD" clId="Web-{C3198F9B-2933-9C2C-E54A-DCDC298B8E9A}" dt="2024-03-05T12:49:23.808" v="3430" actId="1076"/>
          <ac:picMkLst>
            <pc:docMk/>
            <pc:sldMk cId="407550950" sldId="322"/>
            <ac:picMk id="7" creationId="{913CEF26-2B12-C9B6-8782-F2B13553D11B}"/>
          </ac:picMkLst>
        </pc:picChg>
      </pc:sldChg>
      <pc:sldChg chg="modSp new addAnim modNotes">
        <pc:chgData name="Alison Cooke" userId="S::a.cooke@uwtsd.ac.uk::46c329c9-26b7-4eba-b77b-7474421bfd31" providerId="AD" clId="Web-{C3198F9B-2933-9C2C-E54A-DCDC298B8E9A}" dt="2024-03-05T13:05:37.469" v="3878"/>
        <pc:sldMkLst>
          <pc:docMk/>
          <pc:sldMk cId="593752513" sldId="323"/>
        </pc:sldMkLst>
        <pc:spChg chg="mod">
          <ac:chgData name="Alison Cooke" userId="S::a.cooke@uwtsd.ac.uk::46c329c9-26b7-4eba-b77b-7474421bfd31" providerId="AD" clId="Web-{C3198F9B-2933-9C2C-E54A-DCDC298B8E9A}" dt="2024-03-05T12:56:22.448" v="3644" actId="20577"/>
          <ac:spMkLst>
            <pc:docMk/>
            <pc:sldMk cId="593752513" sldId="323"/>
            <ac:spMk id="2" creationId="{0FDA9DEF-2134-9398-6230-59EE7FE63AD0}"/>
          </ac:spMkLst>
        </pc:spChg>
        <pc:spChg chg="mod">
          <ac:chgData name="Alison Cooke" userId="S::a.cooke@uwtsd.ac.uk::46c329c9-26b7-4eba-b77b-7474421bfd31" providerId="AD" clId="Web-{C3198F9B-2933-9C2C-E54A-DCDC298B8E9A}" dt="2024-03-05T12:58:24.859" v="3691"/>
          <ac:spMkLst>
            <pc:docMk/>
            <pc:sldMk cId="593752513" sldId="323"/>
            <ac:spMk id="3" creationId="{1BBE7AF8-3BED-B83A-E76C-530D041764BB}"/>
          </ac:spMkLst>
        </pc:spChg>
        <pc:spChg chg="mod">
          <ac:chgData name="Alison Cooke" userId="S::a.cooke@uwtsd.ac.uk::46c329c9-26b7-4eba-b77b-7474421bfd31" providerId="AD" clId="Web-{C3198F9B-2933-9C2C-E54A-DCDC298B8E9A}" dt="2024-03-05T12:58:41.828" v="3694"/>
          <ac:spMkLst>
            <pc:docMk/>
            <pc:sldMk cId="593752513" sldId="323"/>
            <ac:spMk id="4" creationId="{C36DBFC4-19AB-4275-8C7A-6DEAD28CA250}"/>
          </ac:spMkLst>
        </pc:spChg>
      </pc:sldChg>
      <pc:sldChg chg="modSp new addAnim modNotes">
        <pc:chgData name="Alison Cooke" userId="S::a.cooke@uwtsd.ac.uk::46c329c9-26b7-4eba-b77b-7474421bfd31" providerId="AD" clId="Web-{C3198F9B-2933-9C2C-E54A-DCDC298B8E9A}" dt="2024-03-05T13:06:35.205" v="3896"/>
        <pc:sldMkLst>
          <pc:docMk/>
          <pc:sldMk cId="740034250" sldId="324"/>
        </pc:sldMkLst>
        <pc:spChg chg="mod">
          <ac:chgData name="Alison Cooke" userId="S::a.cooke@uwtsd.ac.uk::46c329c9-26b7-4eba-b77b-7474421bfd31" providerId="AD" clId="Web-{C3198F9B-2933-9C2C-E54A-DCDC298B8E9A}" dt="2024-03-05T12:59:11.048" v="3719" actId="20577"/>
          <ac:spMkLst>
            <pc:docMk/>
            <pc:sldMk cId="740034250" sldId="324"/>
            <ac:spMk id="2" creationId="{6A05A5FE-3D7A-97A4-DA1C-F3AC4C0AD967}"/>
          </ac:spMkLst>
        </pc:spChg>
        <pc:spChg chg="mod">
          <ac:chgData name="Alison Cooke" userId="S::a.cooke@uwtsd.ac.uk::46c329c9-26b7-4eba-b77b-7474421bfd31" providerId="AD" clId="Web-{C3198F9B-2933-9C2C-E54A-DCDC298B8E9A}" dt="2024-03-05T13:00:20.316" v="3734"/>
          <ac:spMkLst>
            <pc:docMk/>
            <pc:sldMk cId="740034250" sldId="324"/>
            <ac:spMk id="3" creationId="{EBD4806F-7398-5D1A-6C36-8288960AD079}"/>
          </ac:spMkLst>
        </pc:spChg>
        <pc:spChg chg="mod">
          <ac:chgData name="Alison Cooke" userId="S::a.cooke@uwtsd.ac.uk::46c329c9-26b7-4eba-b77b-7474421bfd31" providerId="AD" clId="Web-{C3198F9B-2933-9C2C-E54A-DCDC298B8E9A}" dt="2024-03-05T13:01:56.039" v="3801"/>
          <ac:spMkLst>
            <pc:docMk/>
            <pc:sldMk cId="740034250" sldId="324"/>
            <ac:spMk id="4" creationId="{724F8B8A-0C91-BF80-DD93-51FF0EF83CFD}"/>
          </ac:spMkLst>
        </pc:spChg>
      </pc:sldChg>
      <pc:sldChg chg="modSp new addAnim modNotes">
        <pc:chgData name="Alison Cooke" userId="S::a.cooke@uwtsd.ac.uk::46c329c9-26b7-4eba-b77b-7474421bfd31" providerId="AD" clId="Web-{C3198F9B-2933-9C2C-E54A-DCDC298B8E9A}" dt="2024-03-05T13:06:56.643" v="3898"/>
        <pc:sldMkLst>
          <pc:docMk/>
          <pc:sldMk cId="4294636130" sldId="325"/>
        </pc:sldMkLst>
        <pc:spChg chg="mod">
          <ac:chgData name="Alison Cooke" userId="S::a.cooke@uwtsd.ac.uk::46c329c9-26b7-4eba-b77b-7474421bfd31" providerId="AD" clId="Web-{C3198F9B-2933-9C2C-E54A-DCDC298B8E9A}" dt="2024-03-05T13:03:09.260" v="3814" actId="20577"/>
          <ac:spMkLst>
            <pc:docMk/>
            <pc:sldMk cId="4294636130" sldId="325"/>
            <ac:spMk id="2" creationId="{8D83496C-AE15-9F0B-9A17-94FAFE005573}"/>
          </ac:spMkLst>
        </pc:spChg>
        <pc:spChg chg="mod">
          <ac:chgData name="Alison Cooke" userId="S::a.cooke@uwtsd.ac.uk::46c329c9-26b7-4eba-b77b-7474421bfd31" providerId="AD" clId="Web-{C3198F9B-2933-9C2C-E54A-DCDC298B8E9A}" dt="2024-03-05T13:04:12.247" v="3872"/>
          <ac:spMkLst>
            <pc:docMk/>
            <pc:sldMk cId="4294636130" sldId="325"/>
            <ac:spMk id="3" creationId="{06EA6C92-5D14-BAF7-A790-92A649B09281}"/>
          </ac:spMkLst>
        </pc:spChg>
        <pc:spChg chg="mod">
          <ac:chgData name="Alison Cooke" userId="S::a.cooke@uwtsd.ac.uk::46c329c9-26b7-4eba-b77b-7474421bfd31" providerId="AD" clId="Web-{C3198F9B-2933-9C2C-E54A-DCDC298B8E9A}" dt="2024-03-05T13:04:40.138" v="3874"/>
          <ac:spMkLst>
            <pc:docMk/>
            <pc:sldMk cId="4294636130" sldId="325"/>
            <ac:spMk id="4" creationId="{361F0159-0355-610B-D127-5F52AD6795A0}"/>
          </ac:spMkLst>
        </pc:spChg>
      </pc:sldChg>
      <pc:sldChg chg="addSp delSp modSp new">
        <pc:chgData name="Alison Cooke" userId="S::a.cooke@uwtsd.ac.uk::46c329c9-26b7-4eba-b77b-7474421bfd31" providerId="AD" clId="Web-{C3198F9B-2933-9C2C-E54A-DCDC298B8E9A}" dt="2024-03-05T14:06:35.242" v="5014" actId="20577"/>
        <pc:sldMkLst>
          <pc:docMk/>
          <pc:sldMk cId="4024392610" sldId="326"/>
        </pc:sldMkLst>
        <pc:spChg chg="del mod">
          <ac:chgData name="Alison Cooke" userId="S::a.cooke@uwtsd.ac.uk::46c329c9-26b7-4eba-b77b-7474421bfd31" providerId="AD" clId="Web-{C3198F9B-2933-9C2C-E54A-DCDC298B8E9A}" dt="2024-03-05T13:18:55.904" v="4136"/>
          <ac:spMkLst>
            <pc:docMk/>
            <pc:sldMk cId="4024392610" sldId="326"/>
            <ac:spMk id="2" creationId="{F4F5F68C-1356-A085-F624-3773F6F91C6F}"/>
          </ac:spMkLst>
        </pc:spChg>
        <pc:spChg chg="mod">
          <ac:chgData name="Alison Cooke" userId="S::a.cooke@uwtsd.ac.uk::46c329c9-26b7-4eba-b77b-7474421bfd31" providerId="AD" clId="Web-{C3198F9B-2933-9C2C-E54A-DCDC298B8E9A}" dt="2024-03-05T14:06:35.242" v="5014" actId="20577"/>
          <ac:spMkLst>
            <pc:docMk/>
            <pc:sldMk cId="4024392610" sldId="326"/>
            <ac:spMk id="3" creationId="{52DD2A95-3327-2D99-2B22-0471B39056DF}"/>
          </ac:spMkLst>
        </pc:spChg>
        <pc:spChg chg="add mod">
          <ac:chgData name="Alison Cooke" userId="S::a.cooke@uwtsd.ac.uk::46c329c9-26b7-4eba-b77b-7474421bfd31" providerId="AD" clId="Web-{C3198F9B-2933-9C2C-E54A-DCDC298B8E9A}" dt="2024-03-05T13:19:10.389" v="4146" actId="20577"/>
          <ac:spMkLst>
            <pc:docMk/>
            <pc:sldMk cId="4024392610" sldId="326"/>
            <ac:spMk id="5" creationId="{3883857E-A6B3-2F87-3F96-9B8859C9426E}"/>
          </ac:spMkLst>
        </pc:spChg>
      </pc:sldChg>
      <pc:sldChg chg="modSp new ord">
        <pc:chgData name="Alison Cooke" userId="S::a.cooke@uwtsd.ac.uk::46c329c9-26b7-4eba-b77b-7474421bfd31" providerId="AD" clId="Web-{C3198F9B-2933-9C2C-E54A-DCDC298B8E9A}" dt="2024-03-05T13:35:25.330" v="4561"/>
        <pc:sldMkLst>
          <pc:docMk/>
          <pc:sldMk cId="8744521" sldId="327"/>
        </pc:sldMkLst>
        <pc:spChg chg="mod">
          <ac:chgData name="Alison Cooke" userId="S::a.cooke@uwtsd.ac.uk::46c329c9-26b7-4eba-b77b-7474421bfd31" providerId="AD" clId="Web-{C3198F9B-2933-9C2C-E54A-DCDC298B8E9A}" dt="2024-03-05T13:35:18.518" v="4559" actId="20577"/>
          <ac:spMkLst>
            <pc:docMk/>
            <pc:sldMk cId="8744521" sldId="327"/>
            <ac:spMk id="2" creationId="{2BBEFA5B-C3AE-854E-52A5-463C27E9BF41}"/>
          </ac:spMkLst>
        </pc:spChg>
        <pc:spChg chg="mod">
          <ac:chgData name="Alison Cooke" userId="S::a.cooke@uwtsd.ac.uk::46c329c9-26b7-4eba-b77b-7474421bfd31" providerId="AD" clId="Web-{C3198F9B-2933-9C2C-E54A-DCDC298B8E9A}" dt="2024-03-05T13:34:55.595" v="4542" actId="20577"/>
          <ac:spMkLst>
            <pc:docMk/>
            <pc:sldMk cId="8744521" sldId="327"/>
            <ac:spMk id="3" creationId="{107A0CA0-D40E-E573-6C5B-88BD9011D695}"/>
          </ac:spMkLst>
        </pc:spChg>
        <pc:spChg chg="mod">
          <ac:chgData name="Alison Cooke" userId="S::a.cooke@uwtsd.ac.uk::46c329c9-26b7-4eba-b77b-7474421bfd31" providerId="AD" clId="Web-{C3198F9B-2933-9C2C-E54A-DCDC298B8E9A}" dt="2024-03-05T13:35:00.564" v="4550" actId="20577"/>
          <ac:spMkLst>
            <pc:docMk/>
            <pc:sldMk cId="8744521" sldId="327"/>
            <ac:spMk id="4" creationId="{BEB28E12-7EFB-1E5C-AEAB-7EECA6BFCD84}"/>
          </ac:spMkLst>
        </pc:spChg>
      </pc:sldChg>
      <pc:sldChg chg="addSp modSp new addAnim modNotes">
        <pc:chgData name="Alison Cooke" userId="S::a.cooke@uwtsd.ac.uk::46c329c9-26b7-4eba-b77b-7474421bfd31" providerId="AD" clId="Web-{C3198F9B-2933-9C2C-E54A-DCDC298B8E9A}" dt="2024-03-05T13:38:22.165" v="4643" actId="1076"/>
        <pc:sldMkLst>
          <pc:docMk/>
          <pc:sldMk cId="2237332115" sldId="328"/>
        </pc:sldMkLst>
        <pc:spChg chg="mod">
          <ac:chgData name="Alison Cooke" userId="S::a.cooke@uwtsd.ac.uk::46c329c9-26b7-4eba-b77b-7474421bfd31" providerId="AD" clId="Web-{C3198F9B-2933-9C2C-E54A-DCDC298B8E9A}" dt="2024-03-05T13:35:49.253" v="4571" actId="20577"/>
          <ac:spMkLst>
            <pc:docMk/>
            <pc:sldMk cId="2237332115" sldId="328"/>
            <ac:spMk id="2" creationId="{7B78E636-7C51-3548-6FFD-B1181345906E}"/>
          </ac:spMkLst>
        </pc:spChg>
        <pc:spChg chg="mod">
          <ac:chgData name="Alison Cooke" userId="S::a.cooke@uwtsd.ac.uk::46c329c9-26b7-4eba-b77b-7474421bfd31" providerId="AD" clId="Web-{C3198F9B-2933-9C2C-E54A-DCDC298B8E9A}" dt="2024-03-05T13:37:07.350" v="4591" actId="20577"/>
          <ac:spMkLst>
            <pc:docMk/>
            <pc:sldMk cId="2237332115" sldId="328"/>
            <ac:spMk id="3" creationId="{5AA43F8E-3820-1942-1B63-3876BA333A29}"/>
          </ac:spMkLst>
        </pc:spChg>
        <pc:picChg chg="add mod">
          <ac:chgData name="Alison Cooke" userId="S::a.cooke@uwtsd.ac.uk::46c329c9-26b7-4eba-b77b-7474421bfd31" providerId="AD" clId="Web-{C3198F9B-2933-9C2C-E54A-DCDC298B8E9A}" dt="2024-03-05T13:37:44.461" v="4638" actId="1076"/>
          <ac:picMkLst>
            <pc:docMk/>
            <pc:sldMk cId="2237332115" sldId="328"/>
            <ac:picMk id="4" creationId="{377FEFF5-6169-DB4E-1EA3-FB0A6ED78C2D}"/>
          </ac:picMkLst>
        </pc:picChg>
        <pc:picChg chg="add mod">
          <ac:chgData name="Alison Cooke" userId="S::a.cooke@uwtsd.ac.uk::46c329c9-26b7-4eba-b77b-7474421bfd31" providerId="AD" clId="Web-{C3198F9B-2933-9C2C-E54A-DCDC298B8E9A}" dt="2024-03-05T13:38:22.165" v="4643" actId="1076"/>
          <ac:picMkLst>
            <pc:docMk/>
            <pc:sldMk cId="2237332115" sldId="328"/>
            <ac:picMk id="5" creationId="{DC85AAF5-CDC6-C396-74F6-BB3024E06D6F}"/>
          </ac:picMkLst>
        </pc:picChg>
        <pc:picChg chg="add mod">
          <ac:chgData name="Alison Cooke" userId="S::a.cooke@uwtsd.ac.uk::46c329c9-26b7-4eba-b77b-7474421bfd31" providerId="AD" clId="Web-{C3198F9B-2933-9C2C-E54A-DCDC298B8E9A}" dt="2024-03-05T13:38:15.993" v="4642" actId="1076"/>
          <ac:picMkLst>
            <pc:docMk/>
            <pc:sldMk cId="2237332115" sldId="328"/>
            <ac:picMk id="6" creationId="{85567A57-0CEC-DBC1-2486-995BF8024CD1}"/>
          </ac:picMkLst>
        </pc:picChg>
      </pc:sldChg>
      <pc:sldChg chg="addSp modSp new modNotes">
        <pc:chgData name="Alison Cooke" userId="S::a.cooke@uwtsd.ac.uk::46c329c9-26b7-4eba-b77b-7474421bfd31" providerId="AD" clId="Web-{C3198F9B-2933-9C2C-E54A-DCDC298B8E9A}" dt="2024-03-05T13:48:01.608" v="4822" actId="1076"/>
        <pc:sldMkLst>
          <pc:docMk/>
          <pc:sldMk cId="1311506999" sldId="329"/>
        </pc:sldMkLst>
        <pc:spChg chg="mod">
          <ac:chgData name="Alison Cooke" userId="S::a.cooke@uwtsd.ac.uk::46c329c9-26b7-4eba-b77b-7474421bfd31" providerId="AD" clId="Web-{C3198F9B-2933-9C2C-E54A-DCDC298B8E9A}" dt="2024-03-05T13:44:10.631" v="4700" actId="20577"/>
          <ac:spMkLst>
            <pc:docMk/>
            <pc:sldMk cId="1311506999" sldId="329"/>
            <ac:spMk id="2" creationId="{0F2CEC46-E879-509A-F8CB-0B7DE155606C}"/>
          </ac:spMkLst>
        </pc:spChg>
        <pc:spChg chg="mod">
          <ac:chgData name="Alison Cooke" userId="S::a.cooke@uwtsd.ac.uk::46c329c9-26b7-4eba-b77b-7474421bfd31" providerId="AD" clId="Web-{C3198F9B-2933-9C2C-E54A-DCDC298B8E9A}" dt="2024-03-05T13:41:40.172" v="4678" actId="20577"/>
          <ac:spMkLst>
            <pc:docMk/>
            <pc:sldMk cId="1311506999" sldId="329"/>
            <ac:spMk id="3" creationId="{7DECF5D7-47E1-4ADD-FB1D-5AD1C284CC09}"/>
          </ac:spMkLst>
        </pc:spChg>
        <pc:graphicFrameChg chg="add mod modGraphic">
          <ac:chgData name="Alison Cooke" userId="S::a.cooke@uwtsd.ac.uk::46c329c9-26b7-4eba-b77b-7474421bfd31" providerId="AD" clId="Web-{C3198F9B-2933-9C2C-E54A-DCDC298B8E9A}" dt="2024-03-05T13:48:01.608" v="4822" actId="1076"/>
          <ac:graphicFrameMkLst>
            <pc:docMk/>
            <pc:sldMk cId="1311506999" sldId="329"/>
            <ac:graphicFrameMk id="4" creationId="{47FF7788-9766-6AB7-85E2-F50F16E5BE2E}"/>
          </ac:graphicFrameMkLst>
        </pc:graphicFrameChg>
      </pc:sldChg>
      <pc:sldChg chg="addSp delSp modSp new modNotes">
        <pc:chgData name="Alison Cooke" userId="S::a.cooke@uwtsd.ac.uk::46c329c9-26b7-4eba-b77b-7474421bfd31" providerId="AD" clId="Web-{C3198F9B-2933-9C2C-E54A-DCDC298B8E9A}" dt="2024-03-05T13:45:51.791" v="4791"/>
        <pc:sldMkLst>
          <pc:docMk/>
          <pc:sldMk cId="3111948929" sldId="330"/>
        </pc:sldMkLst>
        <pc:spChg chg="mod">
          <ac:chgData name="Alison Cooke" userId="S::a.cooke@uwtsd.ac.uk::46c329c9-26b7-4eba-b77b-7474421bfd31" providerId="AD" clId="Web-{C3198F9B-2933-9C2C-E54A-DCDC298B8E9A}" dt="2024-03-05T13:44:39.507" v="4725" actId="20577"/>
          <ac:spMkLst>
            <pc:docMk/>
            <pc:sldMk cId="3111948929" sldId="330"/>
            <ac:spMk id="2" creationId="{C6AEAB3D-B41E-AE5E-4F7B-72B56CD8B249}"/>
          </ac:spMkLst>
        </pc:spChg>
        <pc:spChg chg="del">
          <ac:chgData name="Alison Cooke" userId="S::a.cooke@uwtsd.ac.uk::46c329c9-26b7-4eba-b77b-7474421bfd31" providerId="AD" clId="Web-{C3198F9B-2933-9C2C-E54A-DCDC298B8E9A}" dt="2024-03-05T13:44:56.336" v="4726"/>
          <ac:spMkLst>
            <pc:docMk/>
            <pc:sldMk cId="3111948929" sldId="330"/>
            <ac:spMk id="3" creationId="{0D6B2E60-9CCA-966D-FACA-01797C015285}"/>
          </ac:spMkLst>
        </pc:spChg>
        <pc:graphicFrameChg chg="add mod ord modGraphic">
          <ac:chgData name="Alison Cooke" userId="S::a.cooke@uwtsd.ac.uk::46c329c9-26b7-4eba-b77b-7474421bfd31" providerId="AD" clId="Web-{C3198F9B-2933-9C2C-E54A-DCDC298B8E9A}" dt="2024-03-05T13:45:51.791" v="4791"/>
          <ac:graphicFrameMkLst>
            <pc:docMk/>
            <pc:sldMk cId="3111948929" sldId="330"/>
            <ac:graphicFrameMk id="4" creationId="{7B385180-10D0-FA09-A4A0-5D632DE238D2}"/>
          </ac:graphicFrameMkLst>
        </pc:graphicFrameChg>
      </pc:sldChg>
      <pc:sldChg chg="addSp modSp new modNotes">
        <pc:chgData name="Alison Cooke" userId="S::a.cooke@uwtsd.ac.uk::46c329c9-26b7-4eba-b77b-7474421bfd31" providerId="AD" clId="Web-{C3198F9B-2933-9C2C-E54A-DCDC298B8E9A}" dt="2024-03-05T13:50:57.130" v="4834" actId="1076"/>
        <pc:sldMkLst>
          <pc:docMk/>
          <pc:sldMk cId="1886732046" sldId="331"/>
        </pc:sldMkLst>
        <pc:picChg chg="add mod">
          <ac:chgData name="Alison Cooke" userId="S::a.cooke@uwtsd.ac.uk::46c329c9-26b7-4eba-b77b-7474421bfd31" providerId="AD" clId="Web-{C3198F9B-2933-9C2C-E54A-DCDC298B8E9A}" dt="2024-03-05T13:50:57.130" v="4834" actId="1076"/>
          <ac:picMkLst>
            <pc:docMk/>
            <pc:sldMk cId="1886732046" sldId="331"/>
            <ac:picMk id="2" creationId="{B4C3F157-DE86-4B9B-79F2-7ACE264CF190}"/>
          </ac:picMkLst>
        </pc:picChg>
      </pc:sldChg>
      <pc:sldChg chg="modSp new">
        <pc:chgData name="Alison Cooke" userId="S::a.cooke@uwtsd.ac.uk::46c329c9-26b7-4eba-b77b-7474421bfd31" providerId="AD" clId="Web-{C3198F9B-2933-9C2C-E54A-DCDC298B8E9A}" dt="2024-03-05T13:59:50.993" v="4931" actId="20577"/>
        <pc:sldMkLst>
          <pc:docMk/>
          <pc:sldMk cId="3587430480" sldId="332"/>
        </pc:sldMkLst>
        <pc:spChg chg="mod">
          <ac:chgData name="Alison Cooke" userId="S::a.cooke@uwtsd.ac.uk::46c329c9-26b7-4eba-b77b-7474421bfd31" providerId="AD" clId="Web-{C3198F9B-2933-9C2C-E54A-DCDC298B8E9A}" dt="2024-03-05T13:53:15.448" v="4869" actId="20577"/>
          <ac:spMkLst>
            <pc:docMk/>
            <pc:sldMk cId="3587430480" sldId="332"/>
            <ac:spMk id="2" creationId="{5DA5D06A-5CA2-BB06-6538-4D7B9BB49B62}"/>
          </ac:spMkLst>
        </pc:spChg>
        <pc:spChg chg="mod">
          <ac:chgData name="Alison Cooke" userId="S::a.cooke@uwtsd.ac.uk::46c329c9-26b7-4eba-b77b-7474421bfd31" providerId="AD" clId="Web-{C3198F9B-2933-9C2C-E54A-DCDC298B8E9A}" dt="2024-03-05T13:59:50.993" v="4931" actId="20577"/>
          <ac:spMkLst>
            <pc:docMk/>
            <pc:sldMk cId="3587430480" sldId="332"/>
            <ac:spMk id="3" creationId="{01ED5AB4-CE05-D59B-802A-BE93CA20DE68}"/>
          </ac:spMkLst>
        </pc:spChg>
      </pc:sldChg>
      <pc:sldChg chg="addSp delSp modSp new addAnim">
        <pc:chgData name="Alison Cooke" userId="S::a.cooke@uwtsd.ac.uk::46c329c9-26b7-4eba-b77b-7474421bfd31" providerId="AD" clId="Web-{C3198F9B-2933-9C2C-E54A-DCDC298B8E9A}" dt="2024-03-05T14:05:48.413" v="4975"/>
        <pc:sldMkLst>
          <pc:docMk/>
          <pc:sldMk cId="2619317888" sldId="333"/>
        </pc:sldMkLst>
        <pc:spChg chg="mod">
          <ac:chgData name="Alison Cooke" userId="S::a.cooke@uwtsd.ac.uk::46c329c9-26b7-4eba-b77b-7474421bfd31" providerId="AD" clId="Web-{C3198F9B-2933-9C2C-E54A-DCDC298B8E9A}" dt="2024-03-05T14:00:54.840" v="4941" actId="20577"/>
          <ac:spMkLst>
            <pc:docMk/>
            <pc:sldMk cId="2619317888" sldId="333"/>
            <ac:spMk id="2" creationId="{DFF73EE4-4D94-8024-A2A3-3246B1FC5F70}"/>
          </ac:spMkLst>
        </pc:spChg>
        <pc:spChg chg="mod">
          <ac:chgData name="Alison Cooke" userId="S::a.cooke@uwtsd.ac.uk::46c329c9-26b7-4eba-b77b-7474421bfd31" providerId="AD" clId="Web-{C3198F9B-2933-9C2C-E54A-DCDC298B8E9A}" dt="2024-03-05T14:05:23.521" v="4973" actId="20577"/>
          <ac:spMkLst>
            <pc:docMk/>
            <pc:sldMk cId="2619317888" sldId="333"/>
            <ac:spMk id="3" creationId="{2045E110-2797-E6B4-FF7F-9A60B7D0DEEB}"/>
          </ac:spMkLst>
        </pc:spChg>
        <pc:spChg chg="del">
          <ac:chgData name="Alison Cooke" userId="S::a.cooke@uwtsd.ac.uk::46c329c9-26b7-4eba-b77b-7474421bfd31" providerId="AD" clId="Web-{C3198F9B-2933-9C2C-E54A-DCDC298B8E9A}" dt="2024-03-05T14:05:36.912" v="4974"/>
          <ac:spMkLst>
            <pc:docMk/>
            <pc:sldMk cId="2619317888" sldId="333"/>
            <ac:spMk id="4" creationId="{84BA8A45-85CC-2D4D-4429-DED0D266F142}"/>
          </ac:spMkLst>
        </pc:spChg>
        <pc:picChg chg="add mod ord">
          <ac:chgData name="Alison Cooke" userId="S::a.cooke@uwtsd.ac.uk::46c329c9-26b7-4eba-b77b-7474421bfd31" providerId="AD" clId="Web-{C3198F9B-2933-9C2C-E54A-DCDC298B8E9A}" dt="2024-03-05T14:05:36.912" v="4974"/>
          <ac:picMkLst>
            <pc:docMk/>
            <pc:sldMk cId="2619317888" sldId="333"/>
            <ac:picMk id="5" creationId="{F3121AC4-55F8-734D-6755-B65DE9D0A6D0}"/>
          </ac:picMkLst>
        </pc:picChg>
      </pc:sldChg>
    </pc:docChg>
  </pc:docChgLst>
  <pc:docChgLst>
    <pc:chgData name="Alison Cooke" userId="S::a.cooke@uwtsd.ac.uk::46c329c9-26b7-4eba-b77b-7474421bfd31" providerId="AD" clId="Web-{D655CA3B-FE4B-0089-CA57-FFEFDF9C0E0C}"/>
    <pc:docChg chg="addSld modSld">
      <pc:chgData name="Alison Cooke" userId="S::a.cooke@uwtsd.ac.uk::46c329c9-26b7-4eba-b77b-7474421bfd31" providerId="AD" clId="Web-{D655CA3B-FE4B-0089-CA57-FFEFDF9C0E0C}" dt="2024-03-05T15:28:14.865" v="61"/>
      <pc:docMkLst>
        <pc:docMk/>
      </pc:docMkLst>
      <pc:sldChg chg="addSp delSp modSp new">
        <pc:chgData name="Alison Cooke" userId="S::a.cooke@uwtsd.ac.uk::46c329c9-26b7-4eba-b77b-7474421bfd31" providerId="AD" clId="Web-{D655CA3B-FE4B-0089-CA57-FFEFDF9C0E0C}" dt="2024-03-05T15:28:14.865" v="61"/>
        <pc:sldMkLst>
          <pc:docMk/>
          <pc:sldMk cId="756218589" sldId="334"/>
        </pc:sldMkLst>
        <pc:spChg chg="mod">
          <ac:chgData name="Alison Cooke" userId="S::a.cooke@uwtsd.ac.uk::46c329c9-26b7-4eba-b77b-7474421bfd31" providerId="AD" clId="Web-{D655CA3B-FE4B-0089-CA57-FFEFDF9C0E0C}" dt="2024-03-05T15:27:24.973" v="8" actId="20577"/>
          <ac:spMkLst>
            <pc:docMk/>
            <pc:sldMk cId="756218589" sldId="334"/>
            <ac:spMk id="2" creationId="{0AB0E661-ABC4-F1FA-F840-55348395D54E}"/>
          </ac:spMkLst>
        </pc:spChg>
        <pc:spChg chg="del">
          <ac:chgData name="Alison Cooke" userId="S::a.cooke@uwtsd.ac.uk::46c329c9-26b7-4eba-b77b-7474421bfd31" providerId="AD" clId="Web-{D655CA3B-FE4B-0089-CA57-FFEFDF9C0E0C}" dt="2024-03-05T15:27:03.862" v="3"/>
          <ac:spMkLst>
            <pc:docMk/>
            <pc:sldMk cId="756218589" sldId="334"/>
            <ac:spMk id="3" creationId="{7DD6BACC-EC00-1F8E-EC8B-BA06E78961B6}"/>
          </ac:spMkLst>
        </pc:spChg>
        <pc:spChg chg="mod">
          <ac:chgData name="Alison Cooke" userId="S::a.cooke@uwtsd.ac.uk::46c329c9-26b7-4eba-b77b-7474421bfd31" providerId="AD" clId="Web-{D655CA3B-FE4B-0089-CA57-FFEFDF9C0E0C}" dt="2024-03-05T15:28:14.865" v="61"/>
          <ac:spMkLst>
            <pc:docMk/>
            <pc:sldMk cId="756218589" sldId="334"/>
            <ac:spMk id="4" creationId="{56032E55-E885-8A18-E2AD-44D15F7F5760}"/>
          </ac:spMkLst>
        </pc:spChg>
        <pc:picChg chg="add mod ord">
          <ac:chgData name="Alison Cooke" userId="S::a.cooke@uwtsd.ac.uk::46c329c9-26b7-4eba-b77b-7474421bfd31" providerId="AD" clId="Web-{D655CA3B-FE4B-0089-CA57-FFEFDF9C0E0C}" dt="2024-03-05T15:27:04.878" v="5" actId="1076"/>
          <ac:picMkLst>
            <pc:docMk/>
            <pc:sldMk cId="756218589" sldId="334"/>
            <ac:picMk id="5" creationId="{E17A6E42-0AC8-9510-07AD-688896FDDADB}"/>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6600CEF-F286-4D87-A27D-B24CCEF5A2B4}" type="doc">
      <dgm:prSet loTypeId="urn:microsoft.com/office/officeart/2005/8/layout/hProcess9" loCatId="process" qsTypeId="urn:microsoft.com/office/officeart/2005/8/quickstyle/simple1" qsCatId="simple" csTypeId="urn:microsoft.com/office/officeart/2005/8/colors/colorful3" csCatId="colorful" phldr="1"/>
      <dgm:spPr/>
    </dgm:pt>
    <dgm:pt modelId="{5390171D-E6B4-4458-8F43-CE77ACF105B1}">
      <dgm:prSet phldrT="[Text]"/>
      <dgm:spPr/>
      <dgm:t>
        <a:bodyPr/>
        <a:lstStyle/>
        <a:p>
          <a:r>
            <a:rPr lang="en-GB" dirty="0"/>
            <a:t>1. Understanding the assignment brief</a:t>
          </a:r>
        </a:p>
      </dgm:t>
    </dgm:pt>
    <dgm:pt modelId="{69691744-4670-4728-AF47-1DBCA7285E83}" type="parTrans" cxnId="{A43D4533-A864-42BC-8E09-6B9F3272F4CA}">
      <dgm:prSet/>
      <dgm:spPr/>
      <dgm:t>
        <a:bodyPr/>
        <a:lstStyle/>
        <a:p>
          <a:endParaRPr lang="en-GB"/>
        </a:p>
      </dgm:t>
    </dgm:pt>
    <dgm:pt modelId="{1ACC2ED8-EBAD-491D-8F3E-85F3E27F241B}" type="sibTrans" cxnId="{A43D4533-A864-42BC-8E09-6B9F3272F4CA}">
      <dgm:prSet/>
      <dgm:spPr/>
      <dgm:t>
        <a:bodyPr/>
        <a:lstStyle/>
        <a:p>
          <a:endParaRPr lang="en-GB"/>
        </a:p>
      </dgm:t>
    </dgm:pt>
    <dgm:pt modelId="{C1E5B89C-EC03-4A96-8F84-5121A4714A7B}">
      <dgm:prSet phldrT="[Text]"/>
      <dgm:spPr/>
      <dgm:t>
        <a:bodyPr/>
        <a:lstStyle/>
        <a:p>
          <a:r>
            <a:rPr lang="en-GB" dirty="0"/>
            <a:t>2. Gathering and selecting information</a:t>
          </a:r>
        </a:p>
      </dgm:t>
    </dgm:pt>
    <dgm:pt modelId="{37D2DF64-E845-4ED5-9186-CB5CE3CFDD03}" type="parTrans" cxnId="{E94DA846-F92A-4670-9EBF-F247FC674204}">
      <dgm:prSet/>
      <dgm:spPr/>
      <dgm:t>
        <a:bodyPr/>
        <a:lstStyle/>
        <a:p>
          <a:endParaRPr lang="en-GB"/>
        </a:p>
      </dgm:t>
    </dgm:pt>
    <dgm:pt modelId="{827C8272-489A-49DD-BB62-5DFCCDB83BC8}" type="sibTrans" cxnId="{E94DA846-F92A-4670-9EBF-F247FC674204}">
      <dgm:prSet/>
      <dgm:spPr/>
      <dgm:t>
        <a:bodyPr/>
        <a:lstStyle/>
        <a:p>
          <a:endParaRPr lang="en-GB"/>
        </a:p>
      </dgm:t>
    </dgm:pt>
    <dgm:pt modelId="{3FD9693A-CA03-458F-9E66-7AD0FA9A0AB7}">
      <dgm:prSet phldrT="[Text]"/>
      <dgm:spPr/>
      <dgm:t>
        <a:bodyPr/>
        <a:lstStyle/>
        <a:p>
          <a:r>
            <a:rPr lang="en-GB" dirty="0"/>
            <a:t>3. Organising your material</a:t>
          </a:r>
        </a:p>
      </dgm:t>
    </dgm:pt>
    <dgm:pt modelId="{872B9073-00B7-438F-ACC7-E70B45576FA2}" type="parTrans" cxnId="{91FE6263-A37E-4427-BD31-6ADF1D86033A}">
      <dgm:prSet/>
      <dgm:spPr/>
      <dgm:t>
        <a:bodyPr/>
        <a:lstStyle/>
        <a:p>
          <a:endParaRPr lang="en-GB"/>
        </a:p>
      </dgm:t>
    </dgm:pt>
    <dgm:pt modelId="{1EA37AC5-842C-4A4B-898F-ED165857BE09}" type="sibTrans" cxnId="{91FE6263-A37E-4427-BD31-6ADF1D86033A}">
      <dgm:prSet/>
      <dgm:spPr/>
      <dgm:t>
        <a:bodyPr/>
        <a:lstStyle/>
        <a:p>
          <a:endParaRPr lang="en-GB"/>
        </a:p>
      </dgm:t>
    </dgm:pt>
    <dgm:pt modelId="{024A02D6-77EC-4EE6-8D6F-6E86FF361C68}">
      <dgm:prSet/>
      <dgm:spPr/>
      <dgm:t>
        <a:bodyPr/>
        <a:lstStyle/>
        <a:p>
          <a:r>
            <a:rPr lang="en-GB" dirty="0"/>
            <a:t>4.Analysing your material</a:t>
          </a:r>
        </a:p>
      </dgm:t>
    </dgm:pt>
    <dgm:pt modelId="{53B67E35-BF6A-4A81-85D2-8429D1A634F0}" type="parTrans" cxnId="{6C50977E-F846-493D-AA9E-A278E3A3DB17}">
      <dgm:prSet/>
      <dgm:spPr/>
    </dgm:pt>
    <dgm:pt modelId="{3CDCE953-BFB3-4606-B3CF-185B2E8DAA6E}" type="sibTrans" cxnId="{6C50977E-F846-493D-AA9E-A278E3A3DB17}">
      <dgm:prSet/>
      <dgm:spPr/>
    </dgm:pt>
    <dgm:pt modelId="{2EA8A009-7B28-41DC-AF89-07E288A1C3E3}">
      <dgm:prSet/>
      <dgm:spPr/>
      <dgm:t>
        <a:bodyPr/>
        <a:lstStyle/>
        <a:p>
          <a:r>
            <a:rPr lang="en-GB" dirty="0"/>
            <a:t>5. Writing your report</a:t>
          </a:r>
        </a:p>
      </dgm:t>
    </dgm:pt>
    <dgm:pt modelId="{03978362-6995-422B-9882-E6835AC4C304}" type="parTrans" cxnId="{339D087C-734D-45A7-88AD-A5E3BAF2DAC2}">
      <dgm:prSet/>
      <dgm:spPr/>
    </dgm:pt>
    <dgm:pt modelId="{48C174FD-6E49-4885-86DB-48CD9D7330B2}" type="sibTrans" cxnId="{339D087C-734D-45A7-88AD-A5E3BAF2DAC2}">
      <dgm:prSet/>
      <dgm:spPr/>
    </dgm:pt>
    <dgm:pt modelId="{E81BD2C3-E064-4B8F-9445-85A671DDC49F}" type="pres">
      <dgm:prSet presAssocID="{A6600CEF-F286-4D87-A27D-B24CCEF5A2B4}" presName="CompostProcess" presStyleCnt="0">
        <dgm:presLayoutVars>
          <dgm:dir/>
          <dgm:resizeHandles val="exact"/>
        </dgm:presLayoutVars>
      </dgm:prSet>
      <dgm:spPr/>
    </dgm:pt>
    <dgm:pt modelId="{B14472E9-68E8-4F15-9A53-5534E2410BED}" type="pres">
      <dgm:prSet presAssocID="{A6600CEF-F286-4D87-A27D-B24CCEF5A2B4}" presName="arrow" presStyleLbl="bgShp" presStyleIdx="0" presStyleCnt="1"/>
      <dgm:spPr/>
    </dgm:pt>
    <dgm:pt modelId="{3555B03A-8FCB-4FDD-961F-7A571B194B92}" type="pres">
      <dgm:prSet presAssocID="{A6600CEF-F286-4D87-A27D-B24CCEF5A2B4}" presName="linearProcess" presStyleCnt="0"/>
      <dgm:spPr/>
    </dgm:pt>
    <dgm:pt modelId="{5BB6FDC3-F0AA-4E8A-B80C-B20BC1563735}" type="pres">
      <dgm:prSet presAssocID="{5390171D-E6B4-4458-8F43-CE77ACF105B1}" presName="textNode" presStyleLbl="node1" presStyleIdx="0" presStyleCnt="5">
        <dgm:presLayoutVars>
          <dgm:bulletEnabled val="1"/>
        </dgm:presLayoutVars>
      </dgm:prSet>
      <dgm:spPr/>
    </dgm:pt>
    <dgm:pt modelId="{7AA2FF29-B9CB-4846-AE84-8B7BEAAE183A}" type="pres">
      <dgm:prSet presAssocID="{1ACC2ED8-EBAD-491D-8F3E-85F3E27F241B}" presName="sibTrans" presStyleCnt="0"/>
      <dgm:spPr/>
    </dgm:pt>
    <dgm:pt modelId="{A88B3EAF-E910-467A-9D94-16079B20DA80}" type="pres">
      <dgm:prSet presAssocID="{C1E5B89C-EC03-4A96-8F84-5121A4714A7B}" presName="textNode" presStyleLbl="node1" presStyleIdx="1" presStyleCnt="5">
        <dgm:presLayoutVars>
          <dgm:bulletEnabled val="1"/>
        </dgm:presLayoutVars>
      </dgm:prSet>
      <dgm:spPr/>
    </dgm:pt>
    <dgm:pt modelId="{E1511640-29A7-4EA8-B669-2B82C19EF5A4}" type="pres">
      <dgm:prSet presAssocID="{827C8272-489A-49DD-BB62-5DFCCDB83BC8}" presName="sibTrans" presStyleCnt="0"/>
      <dgm:spPr/>
    </dgm:pt>
    <dgm:pt modelId="{FC29E987-7F9C-45F2-B0BF-48CCBBF3E033}" type="pres">
      <dgm:prSet presAssocID="{3FD9693A-CA03-458F-9E66-7AD0FA9A0AB7}" presName="textNode" presStyleLbl="node1" presStyleIdx="2" presStyleCnt="5">
        <dgm:presLayoutVars>
          <dgm:bulletEnabled val="1"/>
        </dgm:presLayoutVars>
      </dgm:prSet>
      <dgm:spPr/>
    </dgm:pt>
    <dgm:pt modelId="{8E816447-0436-4234-9D37-E24D73E90943}" type="pres">
      <dgm:prSet presAssocID="{1EA37AC5-842C-4A4B-898F-ED165857BE09}" presName="sibTrans" presStyleCnt="0"/>
      <dgm:spPr/>
    </dgm:pt>
    <dgm:pt modelId="{0BE06CF2-9303-44BB-B658-65B1DF94DDBB}" type="pres">
      <dgm:prSet presAssocID="{024A02D6-77EC-4EE6-8D6F-6E86FF361C68}" presName="textNode" presStyleLbl="node1" presStyleIdx="3" presStyleCnt="5">
        <dgm:presLayoutVars>
          <dgm:bulletEnabled val="1"/>
        </dgm:presLayoutVars>
      </dgm:prSet>
      <dgm:spPr/>
    </dgm:pt>
    <dgm:pt modelId="{80427FA5-EC6B-4ADF-9F9B-7900F6859DAF}" type="pres">
      <dgm:prSet presAssocID="{3CDCE953-BFB3-4606-B3CF-185B2E8DAA6E}" presName="sibTrans" presStyleCnt="0"/>
      <dgm:spPr/>
    </dgm:pt>
    <dgm:pt modelId="{8C889666-3F30-4CB8-8194-1852F72561DD}" type="pres">
      <dgm:prSet presAssocID="{2EA8A009-7B28-41DC-AF89-07E288A1C3E3}" presName="textNode" presStyleLbl="node1" presStyleIdx="4" presStyleCnt="5">
        <dgm:presLayoutVars>
          <dgm:bulletEnabled val="1"/>
        </dgm:presLayoutVars>
      </dgm:prSet>
      <dgm:spPr/>
    </dgm:pt>
  </dgm:ptLst>
  <dgm:cxnLst>
    <dgm:cxn modelId="{A43D4533-A864-42BC-8E09-6B9F3272F4CA}" srcId="{A6600CEF-F286-4D87-A27D-B24CCEF5A2B4}" destId="{5390171D-E6B4-4458-8F43-CE77ACF105B1}" srcOrd="0" destOrd="0" parTransId="{69691744-4670-4728-AF47-1DBCA7285E83}" sibTransId="{1ACC2ED8-EBAD-491D-8F3E-85F3E27F241B}"/>
    <dgm:cxn modelId="{5A719938-7A59-4ED2-9323-2AB43C647646}" type="presOf" srcId="{C1E5B89C-EC03-4A96-8F84-5121A4714A7B}" destId="{A88B3EAF-E910-467A-9D94-16079B20DA80}" srcOrd="0" destOrd="0" presId="urn:microsoft.com/office/officeart/2005/8/layout/hProcess9"/>
    <dgm:cxn modelId="{99E95D40-FE40-4082-B726-91764ADC04F0}" type="presOf" srcId="{5390171D-E6B4-4458-8F43-CE77ACF105B1}" destId="{5BB6FDC3-F0AA-4E8A-B80C-B20BC1563735}" srcOrd="0" destOrd="0" presId="urn:microsoft.com/office/officeart/2005/8/layout/hProcess9"/>
    <dgm:cxn modelId="{91FE6263-A37E-4427-BD31-6ADF1D86033A}" srcId="{A6600CEF-F286-4D87-A27D-B24CCEF5A2B4}" destId="{3FD9693A-CA03-458F-9E66-7AD0FA9A0AB7}" srcOrd="2" destOrd="0" parTransId="{872B9073-00B7-438F-ACC7-E70B45576FA2}" sibTransId="{1EA37AC5-842C-4A4B-898F-ED165857BE09}"/>
    <dgm:cxn modelId="{E94DA846-F92A-4670-9EBF-F247FC674204}" srcId="{A6600CEF-F286-4D87-A27D-B24CCEF5A2B4}" destId="{C1E5B89C-EC03-4A96-8F84-5121A4714A7B}" srcOrd="1" destOrd="0" parTransId="{37D2DF64-E845-4ED5-9186-CB5CE3CFDD03}" sibTransId="{827C8272-489A-49DD-BB62-5DFCCDB83BC8}"/>
    <dgm:cxn modelId="{A2D61171-96B8-473B-8677-AACEB83EBEF0}" type="presOf" srcId="{3FD9693A-CA03-458F-9E66-7AD0FA9A0AB7}" destId="{FC29E987-7F9C-45F2-B0BF-48CCBBF3E033}" srcOrd="0" destOrd="0" presId="urn:microsoft.com/office/officeart/2005/8/layout/hProcess9"/>
    <dgm:cxn modelId="{CF878478-510E-4E33-A895-8252DA4E1DBA}" type="presOf" srcId="{A6600CEF-F286-4D87-A27D-B24CCEF5A2B4}" destId="{E81BD2C3-E064-4B8F-9445-85A671DDC49F}" srcOrd="0" destOrd="0" presId="urn:microsoft.com/office/officeart/2005/8/layout/hProcess9"/>
    <dgm:cxn modelId="{339D087C-734D-45A7-88AD-A5E3BAF2DAC2}" srcId="{A6600CEF-F286-4D87-A27D-B24CCEF5A2B4}" destId="{2EA8A009-7B28-41DC-AF89-07E288A1C3E3}" srcOrd="4" destOrd="0" parTransId="{03978362-6995-422B-9882-E6835AC4C304}" sibTransId="{48C174FD-6E49-4885-86DB-48CD9D7330B2}"/>
    <dgm:cxn modelId="{6C50977E-F846-493D-AA9E-A278E3A3DB17}" srcId="{A6600CEF-F286-4D87-A27D-B24CCEF5A2B4}" destId="{024A02D6-77EC-4EE6-8D6F-6E86FF361C68}" srcOrd="3" destOrd="0" parTransId="{53B67E35-BF6A-4A81-85D2-8429D1A634F0}" sibTransId="{3CDCE953-BFB3-4606-B3CF-185B2E8DAA6E}"/>
    <dgm:cxn modelId="{A5E932A7-F953-41AC-87AC-AC10DBB08F7F}" type="presOf" srcId="{2EA8A009-7B28-41DC-AF89-07E288A1C3E3}" destId="{8C889666-3F30-4CB8-8194-1852F72561DD}" srcOrd="0" destOrd="0" presId="urn:microsoft.com/office/officeart/2005/8/layout/hProcess9"/>
    <dgm:cxn modelId="{F82251DE-5B58-4C36-8435-CEC1529E6209}" type="presOf" srcId="{024A02D6-77EC-4EE6-8D6F-6E86FF361C68}" destId="{0BE06CF2-9303-44BB-B658-65B1DF94DDBB}" srcOrd="0" destOrd="0" presId="urn:microsoft.com/office/officeart/2005/8/layout/hProcess9"/>
    <dgm:cxn modelId="{5A35502B-608B-47EC-8F76-61D0905B11F5}" type="presParOf" srcId="{E81BD2C3-E064-4B8F-9445-85A671DDC49F}" destId="{B14472E9-68E8-4F15-9A53-5534E2410BED}" srcOrd="0" destOrd="0" presId="urn:microsoft.com/office/officeart/2005/8/layout/hProcess9"/>
    <dgm:cxn modelId="{35E96F6D-10E6-4745-965D-2025EE3814B3}" type="presParOf" srcId="{E81BD2C3-E064-4B8F-9445-85A671DDC49F}" destId="{3555B03A-8FCB-4FDD-961F-7A571B194B92}" srcOrd="1" destOrd="0" presId="urn:microsoft.com/office/officeart/2005/8/layout/hProcess9"/>
    <dgm:cxn modelId="{5225CAA7-8F78-4165-B8B0-EB9C90FA71B7}" type="presParOf" srcId="{3555B03A-8FCB-4FDD-961F-7A571B194B92}" destId="{5BB6FDC3-F0AA-4E8A-B80C-B20BC1563735}" srcOrd="0" destOrd="0" presId="urn:microsoft.com/office/officeart/2005/8/layout/hProcess9"/>
    <dgm:cxn modelId="{024E4F48-8198-4A0C-BDF6-DF7AF551F218}" type="presParOf" srcId="{3555B03A-8FCB-4FDD-961F-7A571B194B92}" destId="{7AA2FF29-B9CB-4846-AE84-8B7BEAAE183A}" srcOrd="1" destOrd="0" presId="urn:microsoft.com/office/officeart/2005/8/layout/hProcess9"/>
    <dgm:cxn modelId="{34D857E5-5F91-4772-8FDC-9761D4923972}" type="presParOf" srcId="{3555B03A-8FCB-4FDD-961F-7A571B194B92}" destId="{A88B3EAF-E910-467A-9D94-16079B20DA80}" srcOrd="2" destOrd="0" presId="urn:microsoft.com/office/officeart/2005/8/layout/hProcess9"/>
    <dgm:cxn modelId="{C52B38C3-CF43-4E77-A688-62F0FC81DF10}" type="presParOf" srcId="{3555B03A-8FCB-4FDD-961F-7A571B194B92}" destId="{E1511640-29A7-4EA8-B669-2B82C19EF5A4}" srcOrd="3" destOrd="0" presId="urn:microsoft.com/office/officeart/2005/8/layout/hProcess9"/>
    <dgm:cxn modelId="{8107C092-CFF2-4E43-948B-F0FB423849AA}" type="presParOf" srcId="{3555B03A-8FCB-4FDD-961F-7A571B194B92}" destId="{FC29E987-7F9C-45F2-B0BF-48CCBBF3E033}" srcOrd="4" destOrd="0" presId="urn:microsoft.com/office/officeart/2005/8/layout/hProcess9"/>
    <dgm:cxn modelId="{B535CE10-BBB2-448C-9F27-0BA8D6AC6A11}" type="presParOf" srcId="{3555B03A-8FCB-4FDD-961F-7A571B194B92}" destId="{8E816447-0436-4234-9D37-E24D73E90943}" srcOrd="5" destOrd="0" presId="urn:microsoft.com/office/officeart/2005/8/layout/hProcess9"/>
    <dgm:cxn modelId="{353487CC-F4A9-44F3-A602-E634EFCF17CA}" type="presParOf" srcId="{3555B03A-8FCB-4FDD-961F-7A571B194B92}" destId="{0BE06CF2-9303-44BB-B658-65B1DF94DDBB}" srcOrd="6" destOrd="0" presId="urn:microsoft.com/office/officeart/2005/8/layout/hProcess9"/>
    <dgm:cxn modelId="{3937D321-1FE7-4572-8D05-B64045833F5A}" type="presParOf" srcId="{3555B03A-8FCB-4FDD-961F-7A571B194B92}" destId="{80427FA5-EC6B-4ADF-9F9B-7900F6859DAF}" srcOrd="7" destOrd="0" presId="urn:microsoft.com/office/officeart/2005/8/layout/hProcess9"/>
    <dgm:cxn modelId="{EA7FCB1E-175B-49C9-8B4D-C335866D6134}" type="presParOf" srcId="{3555B03A-8FCB-4FDD-961F-7A571B194B92}" destId="{8C889666-3F30-4CB8-8194-1852F72561DD}" srcOrd="8"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B97911F-CCDB-4FF3-872C-E9BBEC7EBC71}" type="doc">
      <dgm:prSet loTypeId="urn:microsoft.com/office/officeart/2005/8/layout/bProcess3" loCatId="process" qsTypeId="urn:microsoft.com/office/officeart/2005/8/quickstyle/simple1" qsCatId="simple" csTypeId="urn:microsoft.com/office/officeart/2005/8/colors/colorful3" csCatId="colorful" phldr="1"/>
      <dgm:spPr/>
      <dgm:t>
        <a:bodyPr/>
        <a:lstStyle/>
        <a:p>
          <a:endParaRPr lang="en-US"/>
        </a:p>
      </dgm:t>
    </dgm:pt>
    <dgm:pt modelId="{BA6FCBC2-C284-4CAA-9391-569862118F1C}">
      <dgm:prSet phldrT="[Text]" phldr="0"/>
      <dgm:spPr/>
      <dgm:t>
        <a:bodyPr/>
        <a:lstStyle/>
        <a:p>
          <a:pPr rtl="0"/>
          <a:r>
            <a:rPr lang="en-US" dirty="0">
              <a:latin typeface="Myriad Pro"/>
            </a:rPr>
            <a:t>Title page</a:t>
          </a:r>
          <a:endParaRPr lang="en-US" dirty="0"/>
        </a:p>
      </dgm:t>
    </dgm:pt>
    <dgm:pt modelId="{CFDF1FF3-87BA-4C62-8679-AA7F5BED58F1}" type="parTrans" cxnId="{4B2A4F4C-EF0C-4354-A344-C392B1F7AFFB}">
      <dgm:prSet/>
      <dgm:spPr/>
      <dgm:t>
        <a:bodyPr/>
        <a:lstStyle/>
        <a:p>
          <a:endParaRPr lang="en-US"/>
        </a:p>
      </dgm:t>
    </dgm:pt>
    <dgm:pt modelId="{88EE995C-0C56-4C35-B9F1-C73B291F178F}" type="sibTrans" cxnId="{4B2A4F4C-EF0C-4354-A344-C392B1F7AFFB}">
      <dgm:prSet/>
      <dgm:spPr/>
      <dgm:t>
        <a:bodyPr/>
        <a:lstStyle/>
        <a:p>
          <a:endParaRPr lang="en-US"/>
        </a:p>
      </dgm:t>
    </dgm:pt>
    <dgm:pt modelId="{FB85043E-94D5-461F-9335-9AA29AF20372}">
      <dgm:prSet phldrT="[Text]" phldr="0"/>
      <dgm:spPr/>
      <dgm:t>
        <a:bodyPr/>
        <a:lstStyle/>
        <a:p>
          <a:pPr rtl="0"/>
          <a:r>
            <a:rPr lang="en-US" dirty="0">
              <a:latin typeface="Myriad Pro"/>
            </a:rPr>
            <a:t>Contents page</a:t>
          </a:r>
          <a:endParaRPr lang="en-US" dirty="0"/>
        </a:p>
      </dgm:t>
    </dgm:pt>
    <dgm:pt modelId="{17D3EC91-B340-4316-9E78-68F18FD92FCE}" type="parTrans" cxnId="{CCC83DB6-CD35-4DFB-BAFC-028E1047820E}">
      <dgm:prSet/>
      <dgm:spPr/>
      <dgm:t>
        <a:bodyPr/>
        <a:lstStyle/>
        <a:p>
          <a:endParaRPr lang="en-US"/>
        </a:p>
      </dgm:t>
    </dgm:pt>
    <dgm:pt modelId="{6BEFDB97-02DE-4E66-BEC6-E2B8C495ABB1}" type="sibTrans" cxnId="{CCC83DB6-CD35-4DFB-BAFC-028E1047820E}">
      <dgm:prSet/>
      <dgm:spPr/>
      <dgm:t>
        <a:bodyPr/>
        <a:lstStyle/>
        <a:p>
          <a:endParaRPr lang="en-US"/>
        </a:p>
      </dgm:t>
    </dgm:pt>
    <dgm:pt modelId="{0A451528-A8F3-4589-B7B6-3F15AEF6596D}">
      <dgm:prSet phldrT="[Text]" phldr="0"/>
      <dgm:spPr/>
      <dgm:t>
        <a:bodyPr/>
        <a:lstStyle/>
        <a:p>
          <a:pPr rtl="0"/>
          <a:r>
            <a:rPr lang="en-US" dirty="0">
              <a:latin typeface="Myriad Pro"/>
            </a:rPr>
            <a:t>Executive summary</a:t>
          </a:r>
          <a:endParaRPr lang="en-US" dirty="0"/>
        </a:p>
      </dgm:t>
    </dgm:pt>
    <dgm:pt modelId="{8880BBCD-1EBB-43D7-9791-5AD67FD66C73}" type="parTrans" cxnId="{E8C5F89B-94D6-4F0D-8CB0-7E26FD8F220F}">
      <dgm:prSet/>
      <dgm:spPr/>
      <dgm:t>
        <a:bodyPr/>
        <a:lstStyle/>
        <a:p>
          <a:endParaRPr lang="en-US"/>
        </a:p>
      </dgm:t>
    </dgm:pt>
    <dgm:pt modelId="{A7B8BA1B-FB3E-4A1E-9630-D715479662B9}" type="sibTrans" cxnId="{E8C5F89B-94D6-4F0D-8CB0-7E26FD8F220F}">
      <dgm:prSet/>
      <dgm:spPr/>
      <dgm:t>
        <a:bodyPr/>
        <a:lstStyle/>
        <a:p>
          <a:endParaRPr lang="en-US"/>
        </a:p>
      </dgm:t>
    </dgm:pt>
    <dgm:pt modelId="{43380A3D-A73E-495E-8D64-F653A21A1513}">
      <dgm:prSet phldr="0"/>
      <dgm:spPr/>
      <dgm:t>
        <a:bodyPr/>
        <a:lstStyle/>
        <a:p>
          <a:r>
            <a:rPr lang="en-US" dirty="0">
              <a:latin typeface="Myriad Pro"/>
            </a:rPr>
            <a:t>Introduction</a:t>
          </a:r>
        </a:p>
      </dgm:t>
    </dgm:pt>
    <dgm:pt modelId="{E685A26F-F8DF-454B-9581-745BCA143219}" type="parTrans" cxnId="{B2F5410C-E843-43F5-9701-3404784DF2B7}">
      <dgm:prSet/>
      <dgm:spPr/>
    </dgm:pt>
    <dgm:pt modelId="{A902AED1-4D31-40E2-A554-B37A80306ED7}" type="sibTrans" cxnId="{B2F5410C-E843-43F5-9701-3404784DF2B7}">
      <dgm:prSet/>
      <dgm:spPr/>
      <dgm:t>
        <a:bodyPr/>
        <a:lstStyle/>
        <a:p>
          <a:endParaRPr lang="en-US"/>
        </a:p>
      </dgm:t>
    </dgm:pt>
    <dgm:pt modelId="{46AA1EBC-BEA2-4238-9B3C-602A25959F71}">
      <dgm:prSet phldr="0"/>
      <dgm:spPr/>
      <dgm:t>
        <a:bodyPr/>
        <a:lstStyle/>
        <a:p>
          <a:pPr rtl="0"/>
          <a:r>
            <a:rPr lang="en-US" dirty="0">
              <a:latin typeface="Myriad Pro"/>
            </a:rPr>
            <a:t>Main findings</a:t>
          </a:r>
        </a:p>
      </dgm:t>
    </dgm:pt>
    <dgm:pt modelId="{CFBFBAAF-2F31-4F91-AA8C-CDBE549FCFCC}" type="parTrans" cxnId="{396B999D-45F2-48BE-8A5F-B60AF2E681A6}">
      <dgm:prSet/>
      <dgm:spPr/>
    </dgm:pt>
    <dgm:pt modelId="{77031D56-596F-49B9-B12B-8A380652DEEE}" type="sibTrans" cxnId="{396B999D-45F2-48BE-8A5F-B60AF2E681A6}">
      <dgm:prSet/>
      <dgm:spPr/>
      <dgm:t>
        <a:bodyPr/>
        <a:lstStyle/>
        <a:p>
          <a:endParaRPr lang="en-US"/>
        </a:p>
      </dgm:t>
    </dgm:pt>
    <dgm:pt modelId="{EC8ADE13-50D2-4CB1-A673-2FE91D2C0638}">
      <dgm:prSet phldr="0"/>
      <dgm:spPr/>
      <dgm:t>
        <a:bodyPr/>
        <a:lstStyle/>
        <a:p>
          <a:r>
            <a:rPr lang="en-US" dirty="0">
              <a:latin typeface="Myriad Pro"/>
            </a:rPr>
            <a:t>Conclusions</a:t>
          </a:r>
        </a:p>
      </dgm:t>
    </dgm:pt>
    <dgm:pt modelId="{CEC9C3A2-B95D-44D5-840B-4445E61DB6E3}" type="parTrans" cxnId="{6D59060A-C335-4E6F-8E3D-1D700598C8A4}">
      <dgm:prSet/>
      <dgm:spPr/>
    </dgm:pt>
    <dgm:pt modelId="{161E5831-5CDB-47B5-9D82-DDD5D588116E}" type="sibTrans" cxnId="{6D59060A-C335-4E6F-8E3D-1D700598C8A4}">
      <dgm:prSet/>
      <dgm:spPr/>
      <dgm:t>
        <a:bodyPr/>
        <a:lstStyle/>
        <a:p>
          <a:endParaRPr lang="en-US"/>
        </a:p>
      </dgm:t>
    </dgm:pt>
    <dgm:pt modelId="{8A54B475-F0BE-4505-B5A1-C5F43AF0F86E}">
      <dgm:prSet phldr="0"/>
      <dgm:spPr/>
      <dgm:t>
        <a:bodyPr/>
        <a:lstStyle/>
        <a:p>
          <a:r>
            <a:rPr lang="en-US" dirty="0">
              <a:latin typeface="Myriad Pro"/>
            </a:rPr>
            <a:t>Recommendations</a:t>
          </a:r>
        </a:p>
      </dgm:t>
    </dgm:pt>
    <dgm:pt modelId="{189B7B1F-AAE3-4A9D-BEA8-7ECC0E5B4FEA}" type="parTrans" cxnId="{7BC9434D-2FEF-44FC-A2A4-7858E026179B}">
      <dgm:prSet/>
      <dgm:spPr/>
    </dgm:pt>
    <dgm:pt modelId="{6B544B43-48B8-4777-924D-B8DC5FF7345E}" type="sibTrans" cxnId="{7BC9434D-2FEF-44FC-A2A4-7858E026179B}">
      <dgm:prSet/>
      <dgm:spPr/>
      <dgm:t>
        <a:bodyPr/>
        <a:lstStyle/>
        <a:p>
          <a:endParaRPr lang="en-US"/>
        </a:p>
      </dgm:t>
    </dgm:pt>
    <dgm:pt modelId="{EFC7D6C5-86ED-4303-8A76-959DA6407F9A}">
      <dgm:prSet phldr="0"/>
      <dgm:spPr/>
      <dgm:t>
        <a:bodyPr/>
        <a:lstStyle/>
        <a:p>
          <a:r>
            <a:rPr lang="en-US" dirty="0">
              <a:latin typeface="Myriad Pro"/>
            </a:rPr>
            <a:t>References/Bibliography</a:t>
          </a:r>
        </a:p>
      </dgm:t>
    </dgm:pt>
    <dgm:pt modelId="{7563A459-A04F-44E5-A586-120EB2538580}" type="parTrans" cxnId="{EB607D6F-8CDA-4E99-99DE-63A4FB5A9DFF}">
      <dgm:prSet/>
      <dgm:spPr/>
    </dgm:pt>
    <dgm:pt modelId="{55574E15-DC2B-4AD3-85AD-5E422E91CCE9}" type="sibTrans" cxnId="{EB607D6F-8CDA-4E99-99DE-63A4FB5A9DFF}">
      <dgm:prSet/>
      <dgm:spPr/>
      <dgm:t>
        <a:bodyPr/>
        <a:lstStyle/>
        <a:p>
          <a:endParaRPr lang="en-US"/>
        </a:p>
      </dgm:t>
    </dgm:pt>
    <dgm:pt modelId="{0CA54924-9219-4B55-A0E6-EB7EF2CD611F}">
      <dgm:prSet phldr="0"/>
      <dgm:spPr/>
      <dgm:t>
        <a:bodyPr/>
        <a:lstStyle/>
        <a:p>
          <a:r>
            <a:rPr lang="en-US" dirty="0">
              <a:latin typeface="Myriad Pro"/>
            </a:rPr>
            <a:t>Appendicies</a:t>
          </a:r>
        </a:p>
      </dgm:t>
    </dgm:pt>
    <dgm:pt modelId="{0F92F449-0DC9-4F60-BCCF-792BBF0233DC}" type="parTrans" cxnId="{F27FE19B-4F71-4E7E-A10B-C20CEE08E16B}">
      <dgm:prSet/>
      <dgm:spPr/>
    </dgm:pt>
    <dgm:pt modelId="{847F518B-2AC9-4A1C-A793-444E5A5194B3}" type="sibTrans" cxnId="{F27FE19B-4F71-4E7E-A10B-C20CEE08E16B}">
      <dgm:prSet/>
      <dgm:spPr/>
      <dgm:t>
        <a:bodyPr/>
        <a:lstStyle/>
        <a:p>
          <a:endParaRPr lang="en-US"/>
        </a:p>
      </dgm:t>
    </dgm:pt>
    <dgm:pt modelId="{5CE451DB-8263-4AF3-8208-82839D2C85BF}" type="pres">
      <dgm:prSet presAssocID="{5B97911F-CCDB-4FF3-872C-E9BBEC7EBC71}" presName="Name0" presStyleCnt="0">
        <dgm:presLayoutVars>
          <dgm:dir/>
          <dgm:resizeHandles val="exact"/>
        </dgm:presLayoutVars>
      </dgm:prSet>
      <dgm:spPr/>
    </dgm:pt>
    <dgm:pt modelId="{E875CFA0-A855-4F06-860E-557B343D85B3}" type="pres">
      <dgm:prSet presAssocID="{BA6FCBC2-C284-4CAA-9391-569862118F1C}" presName="node" presStyleLbl="node1" presStyleIdx="0" presStyleCnt="9">
        <dgm:presLayoutVars>
          <dgm:bulletEnabled val="1"/>
        </dgm:presLayoutVars>
      </dgm:prSet>
      <dgm:spPr/>
    </dgm:pt>
    <dgm:pt modelId="{B7F9AD56-BAC9-47B9-B458-D226CE98C75F}" type="pres">
      <dgm:prSet presAssocID="{88EE995C-0C56-4C35-B9F1-C73B291F178F}" presName="sibTrans" presStyleLbl="sibTrans1D1" presStyleIdx="0" presStyleCnt="8"/>
      <dgm:spPr/>
    </dgm:pt>
    <dgm:pt modelId="{FC2FDAB6-BA45-45BD-A1A5-C7E8D828DA88}" type="pres">
      <dgm:prSet presAssocID="{88EE995C-0C56-4C35-B9F1-C73B291F178F}" presName="connectorText" presStyleLbl="sibTrans1D1" presStyleIdx="0" presStyleCnt="8"/>
      <dgm:spPr/>
    </dgm:pt>
    <dgm:pt modelId="{37F79E48-2F9C-4C8B-AD19-DB4328228322}" type="pres">
      <dgm:prSet presAssocID="{FB85043E-94D5-461F-9335-9AA29AF20372}" presName="node" presStyleLbl="node1" presStyleIdx="1" presStyleCnt="9">
        <dgm:presLayoutVars>
          <dgm:bulletEnabled val="1"/>
        </dgm:presLayoutVars>
      </dgm:prSet>
      <dgm:spPr/>
    </dgm:pt>
    <dgm:pt modelId="{01C2B94D-4D19-4E3D-BD3F-A53E4682ABDA}" type="pres">
      <dgm:prSet presAssocID="{6BEFDB97-02DE-4E66-BEC6-E2B8C495ABB1}" presName="sibTrans" presStyleLbl="sibTrans1D1" presStyleIdx="1" presStyleCnt="8"/>
      <dgm:spPr/>
    </dgm:pt>
    <dgm:pt modelId="{4A13F83D-D43A-4B00-9906-7D07F13C0C26}" type="pres">
      <dgm:prSet presAssocID="{6BEFDB97-02DE-4E66-BEC6-E2B8C495ABB1}" presName="connectorText" presStyleLbl="sibTrans1D1" presStyleIdx="1" presStyleCnt="8"/>
      <dgm:spPr/>
    </dgm:pt>
    <dgm:pt modelId="{EEA2C9F6-3E42-4D44-AB3E-1E0B357F9C2B}" type="pres">
      <dgm:prSet presAssocID="{0A451528-A8F3-4589-B7B6-3F15AEF6596D}" presName="node" presStyleLbl="node1" presStyleIdx="2" presStyleCnt="9">
        <dgm:presLayoutVars>
          <dgm:bulletEnabled val="1"/>
        </dgm:presLayoutVars>
      </dgm:prSet>
      <dgm:spPr/>
    </dgm:pt>
    <dgm:pt modelId="{08D78A5D-E24E-49A1-B8C4-4DFAFB9BD1CF}" type="pres">
      <dgm:prSet presAssocID="{A7B8BA1B-FB3E-4A1E-9630-D715479662B9}" presName="sibTrans" presStyleLbl="sibTrans1D1" presStyleIdx="2" presStyleCnt="8"/>
      <dgm:spPr/>
    </dgm:pt>
    <dgm:pt modelId="{82423A36-CF9B-4D40-8EB4-9383CF42A1AB}" type="pres">
      <dgm:prSet presAssocID="{A7B8BA1B-FB3E-4A1E-9630-D715479662B9}" presName="connectorText" presStyleLbl="sibTrans1D1" presStyleIdx="2" presStyleCnt="8"/>
      <dgm:spPr/>
    </dgm:pt>
    <dgm:pt modelId="{F275861D-FED3-428F-A3BC-E68C8BAFED73}" type="pres">
      <dgm:prSet presAssocID="{43380A3D-A73E-495E-8D64-F653A21A1513}" presName="node" presStyleLbl="node1" presStyleIdx="3" presStyleCnt="9">
        <dgm:presLayoutVars>
          <dgm:bulletEnabled val="1"/>
        </dgm:presLayoutVars>
      </dgm:prSet>
      <dgm:spPr/>
    </dgm:pt>
    <dgm:pt modelId="{A138174D-2AAD-4A31-A795-D0447A3456D0}" type="pres">
      <dgm:prSet presAssocID="{A902AED1-4D31-40E2-A554-B37A80306ED7}" presName="sibTrans" presStyleLbl="sibTrans1D1" presStyleIdx="3" presStyleCnt="8"/>
      <dgm:spPr/>
    </dgm:pt>
    <dgm:pt modelId="{D6D7844D-4334-46A8-ABAE-F9C3D9B6A100}" type="pres">
      <dgm:prSet presAssocID="{A902AED1-4D31-40E2-A554-B37A80306ED7}" presName="connectorText" presStyleLbl="sibTrans1D1" presStyleIdx="3" presStyleCnt="8"/>
      <dgm:spPr/>
    </dgm:pt>
    <dgm:pt modelId="{AA486DFC-416D-44A2-8060-179B1CBADA02}" type="pres">
      <dgm:prSet presAssocID="{46AA1EBC-BEA2-4238-9B3C-602A25959F71}" presName="node" presStyleLbl="node1" presStyleIdx="4" presStyleCnt="9">
        <dgm:presLayoutVars>
          <dgm:bulletEnabled val="1"/>
        </dgm:presLayoutVars>
      </dgm:prSet>
      <dgm:spPr/>
    </dgm:pt>
    <dgm:pt modelId="{BB304A25-48B8-480B-8230-138AF21A952D}" type="pres">
      <dgm:prSet presAssocID="{77031D56-596F-49B9-B12B-8A380652DEEE}" presName="sibTrans" presStyleLbl="sibTrans1D1" presStyleIdx="4" presStyleCnt="8"/>
      <dgm:spPr/>
    </dgm:pt>
    <dgm:pt modelId="{6FB08E5C-924A-4451-A1F1-72D2FD7E77DB}" type="pres">
      <dgm:prSet presAssocID="{77031D56-596F-49B9-B12B-8A380652DEEE}" presName="connectorText" presStyleLbl="sibTrans1D1" presStyleIdx="4" presStyleCnt="8"/>
      <dgm:spPr/>
    </dgm:pt>
    <dgm:pt modelId="{60CFE3A5-2419-4A56-9866-79DD3F41541C}" type="pres">
      <dgm:prSet presAssocID="{EC8ADE13-50D2-4CB1-A673-2FE91D2C0638}" presName="node" presStyleLbl="node1" presStyleIdx="5" presStyleCnt="9">
        <dgm:presLayoutVars>
          <dgm:bulletEnabled val="1"/>
        </dgm:presLayoutVars>
      </dgm:prSet>
      <dgm:spPr/>
    </dgm:pt>
    <dgm:pt modelId="{A00E0663-9F71-4E68-A07D-E2ABF35708AA}" type="pres">
      <dgm:prSet presAssocID="{161E5831-5CDB-47B5-9D82-DDD5D588116E}" presName="sibTrans" presStyleLbl="sibTrans1D1" presStyleIdx="5" presStyleCnt="8"/>
      <dgm:spPr/>
    </dgm:pt>
    <dgm:pt modelId="{60A1A1B0-654C-4559-B801-86F5445E98B7}" type="pres">
      <dgm:prSet presAssocID="{161E5831-5CDB-47B5-9D82-DDD5D588116E}" presName="connectorText" presStyleLbl="sibTrans1D1" presStyleIdx="5" presStyleCnt="8"/>
      <dgm:spPr/>
    </dgm:pt>
    <dgm:pt modelId="{98CC57C8-C130-4FE5-A004-66357B52BE5E}" type="pres">
      <dgm:prSet presAssocID="{8A54B475-F0BE-4505-B5A1-C5F43AF0F86E}" presName="node" presStyleLbl="node1" presStyleIdx="6" presStyleCnt="9">
        <dgm:presLayoutVars>
          <dgm:bulletEnabled val="1"/>
        </dgm:presLayoutVars>
      </dgm:prSet>
      <dgm:spPr/>
    </dgm:pt>
    <dgm:pt modelId="{D0BC9057-9FFC-4901-A6F4-2788BECEB10E}" type="pres">
      <dgm:prSet presAssocID="{6B544B43-48B8-4777-924D-B8DC5FF7345E}" presName="sibTrans" presStyleLbl="sibTrans1D1" presStyleIdx="6" presStyleCnt="8"/>
      <dgm:spPr/>
    </dgm:pt>
    <dgm:pt modelId="{ACFD3FA9-3044-4550-8525-FE068B1B1909}" type="pres">
      <dgm:prSet presAssocID="{6B544B43-48B8-4777-924D-B8DC5FF7345E}" presName="connectorText" presStyleLbl="sibTrans1D1" presStyleIdx="6" presStyleCnt="8"/>
      <dgm:spPr/>
    </dgm:pt>
    <dgm:pt modelId="{72311201-F9E8-4EEF-A4DA-D3AAE260EADC}" type="pres">
      <dgm:prSet presAssocID="{EFC7D6C5-86ED-4303-8A76-959DA6407F9A}" presName="node" presStyleLbl="node1" presStyleIdx="7" presStyleCnt="9">
        <dgm:presLayoutVars>
          <dgm:bulletEnabled val="1"/>
        </dgm:presLayoutVars>
      </dgm:prSet>
      <dgm:spPr/>
    </dgm:pt>
    <dgm:pt modelId="{60EC7624-E2D3-468E-BBE5-E22CDD8F8923}" type="pres">
      <dgm:prSet presAssocID="{55574E15-DC2B-4AD3-85AD-5E422E91CCE9}" presName="sibTrans" presStyleLbl="sibTrans1D1" presStyleIdx="7" presStyleCnt="8"/>
      <dgm:spPr/>
    </dgm:pt>
    <dgm:pt modelId="{1AEE802F-81BF-4360-AADB-0B753D45CCEB}" type="pres">
      <dgm:prSet presAssocID="{55574E15-DC2B-4AD3-85AD-5E422E91CCE9}" presName="connectorText" presStyleLbl="sibTrans1D1" presStyleIdx="7" presStyleCnt="8"/>
      <dgm:spPr/>
    </dgm:pt>
    <dgm:pt modelId="{38EADF28-DBB4-4BBA-81BA-305EF392117D}" type="pres">
      <dgm:prSet presAssocID="{0CA54924-9219-4B55-A0E6-EB7EF2CD611F}" presName="node" presStyleLbl="node1" presStyleIdx="8" presStyleCnt="9">
        <dgm:presLayoutVars>
          <dgm:bulletEnabled val="1"/>
        </dgm:presLayoutVars>
      </dgm:prSet>
      <dgm:spPr/>
    </dgm:pt>
  </dgm:ptLst>
  <dgm:cxnLst>
    <dgm:cxn modelId="{6D59060A-C335-4E6F-8E3D-1D700598C8A4}" srcId="{5B97911F-CCDB-4FF3-872C-E9BBEC7EBC71}" destId="{EC8ADE13-50D2-4CB1-A673-2FE91D2C0638}" srcOrd="5" destOrd="0" parTransId="{CEC9C3A2-B95D-44D5-840B-4445E61DB6E3}" sibTransId="{161E5831-5CDB-47B5-9D82-DDD5D588116E}"/>
    <dgm:cxn modelId="{0D309A0B-DBD8-430B-A88F-CEF841F80A5B}" type="presOf" srcId="{0A451528-A8F3-4589-B7B6-3F15AEF6596D}" destId="{EEA2C9F6-3E42-4D44-AB3E-1E0B357F9C2B}" srcOrd="0" destOrd="0" presId="urn:microsoft.com/office/officeart/2005/8/layout/bProcess3"/>
    <dgm:cxn modelId="{B2F5410C-E843-43F5-9701-3404784DF2B7}" srcId="{5B97911F-CCDB-4FF3-872C-E9BBEC7EBC71}" destId="{43380A3D-A73E-495E-8D64-F653A21A1513}" srcOrd="3" destOrd="0" parTransId="{E685A26F-F8DF-454B-9581-745BCA143219}" sibTransId="{A902AED1-4D31-40E2-A554-B37A80306ED7}"/>
    <dgm:cxn modelId="{C75EA11C-6458-43B0-A637-1367EBC731DE}" type="presOf" srcId="{46AA1EBC-BEA2-4238-9B3C-602A25959F71}" destId="{AA486DFC-416D-44A2-8060-179B1CBADA02}" srcOrd="0" destOrd="0" presId="urn:microsoft.com/office/officeart/2005/8/layout/bProcess3"/>
    <dgm:cxn modelId="{E3FBB61D-B648-47E1-8E7D-A50FE1D8E5E6}" type="presOf" srcId="{A902AED1-4D31-40E2-A554-B37A80306ED7}" destId="{D6D7844D-4334-46A8-ABAE-F9C3D9B6A100}" srcOrd="1" destOrd="0" presId="urn:microsoft.com/office/officeart/2005/8/layout/bProcess3"/>
    <dgm:cxn modelId="{3CB33A21-50BB-4BE7-9329-CEBA951D9FCC}" type="presOf" srcId="{A902AED1-4D31-40E2-A554-B37A80306ED7}" destId="{A138174D-2AAD-4A31-A795-D0447A3456D0}" srcOrd="0" destOrd="0" presId="urn:microsoft.com/office/officeart/2005/8/layout/bProcess3"/>
    <dgm:cxn modelId="{44A7AA23-A249-48EA-B004-56DB89A479F8}" type="presOf" srcId="{88EE995C-0C56-4C35-B9F1-C73B291F178F}" destId="{B7F9AD56-BAC9-47B9-B458-D226CE98C75F}" srcOrd="0" destOrd="0" presId="urn:microsoft.com/office/officeart/2005/8/layout/bProcess3"/>
    <dgm:cxn modelId="{1F840D2C-7711-465E-967E-2F32FBAEF058}" type="presOf" srcId="{77031D56-596F-49B9-B12B-8A380652DEEE}" destId="{BB304A25-48B8-480B-8230-138AF21A952D}" srcOrd="0" destOrd="0" presId="urn:microsoft.com/office/officeart/2005/8/layout/bProcess3"/>
    <dgm:cxn modelId="{C0C88034-1094-4786-8470-A162DD15EA2F}" type="presOf" srcId="{5B97911F-CCDB-4FF3-872C-E9BBEC7EBC71}" destId="{5CE451DB-8263-4AF3-8208-82839D2C85BF}" srcOrd="0" destOrd="0" presId="urn:microsoft.com/office/officeart/2005/8/layout/bProcess3"/>
    <dgm:cxn modelId="{7717593C-5736-496C-ACAF-916125E43D5B}" type="presOf" srcId="{88EE995C-0C56-4C35-B9F1-C73B291F178F}" destId="{FC2FDAB6-BA45-45BD-A1A5-C7E8D828DA88}" srcOrd="1" destOrd="0" presId="urn:microsoft.com/office/officeart/2005/8/layout/bProcess3"/>
    <dgm:cxn modelId="{F560D83D-18F1-4527-A058-FD824C83D026}" type="presOf" srcId="{A7B8BA1B-FB3E-4A1E-9630-D715479662B9}" destId="{82423A36-CF9B-4D40-8EB4-9383CF42A1AB}" srcOrd="1" destOrd="0" presId="urn:microsoft.com/office/officeart/2005/8/layout/bProcess3"/>
    <dgm:cxn modelId="{E36EE75C-8EE8-4295-BCBC-4D75C5FB2C34}" type="presOf" srcId="{6BEFDB97-02DE-4E66-BEC6-E2B8C495ABB1}" destId="{01C2B94D-4D19-4E3D-BD3F-A53E4682ABDA}" srcOrd="0" destOrd="0" presId="urn:microsoft.com/office/officeart/2005/8/layout/bProcess3"/>
    <dgm:cxn modelId="{D836265E-9790-4C39-9E8D-940C20FCFA03}" type="presOf" srcId="{55574E15-DC2B-4AD3-85AD-5E422E91CCE9}" destId="{60EC7624-E2D3-468E-BBE5-E22CDD8F8923}" srcOrd="0" destOrd="0" presId="urn:microsoft.com/office/officeart/2005/8/layout/bProcess3"/>
    <dgm:cxn modelId="{44BD4967-81C8-4B60-A1B6-A3CCA0F06CB6}" type="presOf" srcId="{161E5831-5CDB-47B5-9D82-DDD5D588116E}" destId="{A00E0663-9F71-4E68-A07D-E2ABF35708AA}" srcOrd="0" destOrd="0" presId="urn:microsoft.com/office/officeart/2005/8/layout/bProcess3"/>
    <dgm:cxn modelId="{F4CFD847-3AE1-46B1-9CA0-1C4A94E5961E}" type="presOf" srcId="{43380A3D-A73E-495E-8D64-F653A21A1513}" destId="{F275861D-FED3-428F-A3BC-E68C8BAFED73}" srcOrd="0" destOrd="0" presId="urn:microsoft.com/office/officeart/2005/8/layout/bProcess3"/>
    <dgm:cxn modelId="{4B2A4F4C-EF0C-4354-A344-C392B1F7AFFB}" srcId="{5B97911F-CCDB-4FF3-872C-E9BBEC7EBC71}" destId="{BA6FCBC2-C284-4CAA-9391-569862118F1C}" srcOrd="0" destOrd="0" parTransId="{CFDF1FF3-87BA-4C62-8679-AA7F5BED58F1}" sibTransId="{88EE995C-0C56-4C35-B9F1-C73B291F178F}"/>
    <dgm:cxn modelId="{7BC9434D-2FEF-44FC-A2A4-7858E026179B}" srcId="{5B97911F-CCDB-4FF3-872C-E9BBEC7EBC71}" destId="{8A54B475-F0BE-4505-B5A1-C5F43AF0F86E}" srcOrd="6" destOrd="0" parTransId="{189B7B1F-AAE3-4A9D-BEA8-7ECC0E5B4FEA}" sibTransId="{6B544B43-48B8-4777-924D-B8DC5FF7345E}"/>
    <dgm:cxn modelId="{EB607D6F-8CDA-4E99-99DE-63A4FB5A9DFF}" srcId="{5B97911F-CCDB-4FF3-872C-E9BBEC7EBC71}" destId="{EFC7D6C5-86ED-4303-8A76-959DA6407F9A}" srcOrd="7" destOrd="0" parTransId="{7563A459-A04F-44E5-A586-120EB2538580}" sibTransId="{55574E15-DC2B-4AD3-85AD-5E422E91CCE9}"/>
    <dgm:cxn modelId="{1896EE53-86C9-40B9-BF02-66CF9282846B}" type="presOf" srcId="{6B544B43-48B8-4777-924D-B8DC5FF7345E}" destId="{D0BC9057-9FFC-4901-A6F4-2788BECEB10E}" srcOrd="0" destOrd="0" presId="urn:microsoft.com/office/officeart/2005/8/layout/bProcess3"/>
    <dgm:cxn modelId="{DBA28184-66A4-4C6A-ACDD-125508FE4B6C}" type="presOf" srcId="{0CA54924-9219-4B55-A0E6-EB7EF2CD611F}" destId="{38EADF28-DBB4-4BBA-81BA-305EF392117D}" srcOrd="0" destOrd="0" presId="urn:microsoft.com/office/officeart/2005/8/layout/bProcess3"/>
    <dgm:cxn modelId="{E2DA7F8F-0A7E-46BA-AF50-FB1BE38E5622}" type="presOf" srcId="{8A54B475-F0BE-4505-B5A1-C5F43AF0F86E}" destId="{98CC57C8-C130-4FE5-A004-66357B52BE5E}" srcOrd="0" destOrd="0" presId="urn:microsoft.com/office/officeart/2005/8/layout/bProcess3"/>
    <dgm:cxn modelId="{19EF1B92-43FD-4C86-BD79-19523769109B}" type="presOf" srcId="{EFC7D6C5-86ED-4303-8A76-959DA6407F9A}" destId="{72311201-F9E8-4EEF-A4DA-D3AAE260EADC}" srcOrd="0" destOrd="0" presId="urn:microsoft.com/office/officeart/2005/8/layout/bProcess3"/>
    <dgm:cxn modelId="{EF57459A-9F12-4195-8019-05E0161FB466}" type="presOf" srcId="{EC8ADE13-50D2-4CB1-A673-2FE91D2C0638}" destId="{60CFE3A5-2419-4A56-9866-79DD3F41541C}" srcOrd="0" destOrd="0" presId="urn:microsoft.com/office/officeart/2005/8/layout/bProcess3"/>
    <dgm:cxn modelId="{F27FE19B-4F71-4E7E-A10B-C20CEE08E16B}" srcId="{5B97911F-CCDB-4FF3-872C-E9BBEC7EBC71}" destId="{0CA54924-9219-4B55-A0E6-EB7EF2CD611F}" srcOrd="8" destOrd="0" parTransId="{0F92F449-0DC9-4F60-BCCF-792BBF0233DC}" sibTransId="{847F518B-2AC9-4A1C-A793-444E5A5194B3}"/>
    <dgm:cxn modelId="{E8C5F89B-94D6-4F0D-8CB0-7E26FD8F220F}" srcId="{5B97911F-CCDB-4FF3-872C-E9BBEC7EBC71}" destId="{0A451528-A8F3-4589-B7B6-3F15AEF6596D}" srcOrd="2" destOrd="0" parTransId="{8880BBCD-1EBB-43D7-9791-5AD67FD66C73}" sibTransId="{A7B8BA1B-FB3E-4A1E-9630-D715479662B9}"/>
    <dgm:cxn modelId="{396B999D-45F2-48BE-8A5F-B60AF2E681A6}" srcId="{5B97911F-CCDB-4FF3-872C-E9BBEC7EBC71}" destId="{46AA1EBC-BEA2-4238-9B3C-602A25959F71}" srcOrd="4" destOrd="0" parTransId="{CFBFBAAF-2F31-4F91-AA8C-CDBE549FCFCC}" sibTransId="{77031D56-596F-49B9-B12B-8A380652DEEE}"/>
    <dgm:cxn modelId="{A0294FB5-81A4-4B93-ABA1-AD6958309B54}" type="presOf" srcId="{BA6FCBC2-C284-4CAA-9391-569862118F1C}" destId="{E875CFA0-A855-4F06-860E-557B343D85B3}" srcOrd="0" destOrd="0" presId="urn:microsoft.com/office/officeart/2005/8/layout/bProcess3"/>
    <dgm:cxn modelId="{CCC83DB6-CD35-4DFB-BAFC-028E1047820E}" srcId="{5B97911F-CCDB-4FF3-872C-E9BBEC7EBC71}" destId="{FB85043E-94D5-461F-9335-9AA29AF20372}" srcOrd="1" destOrd="0" parTransId="{17D3EC91-B340-4316-9E78-68F18FD92FCE}" sibTransId="{6BEFDB97-02DE-4E66-BEC6-E2B8C495ABB1}"/>
    <dgm:cxn modelId="{2E905EC1-B43D-4310-91F8-680335910DA8}" type="presOf" srcId="{161E5831-5CDB-47B5-9D82-DDD5D588116E}" destId="{60A1A1B0-654C-4559-B801-86F5445E98B7}" srcOrd="1" destOrd="0" presId="urn:microsoft.com/office/officeart/2005/8/layout/bProcess3"/>
    <dgm:cxn modelId="{49C943C4-C8F7-4186-9BD4-04594B0D6277}" type="presOf" srcId="{A7B8BA1B-FB3E-4A1E-9630-D715479662B9}" destId="{08D78A5D-E24E-49A1-B8C4-4DFAFB9BD1CF}" srcOrd="0" destOrd="0" presId="urn:microsoft.com/office/officeart/2005/8/layout/bProcess3"/>
    <dgm:cxn modelId="{99A64AC7-6305-49CB-8A51-2D0D1B78C793}" type="presOf" srcId="{FB85043E-94D5-461F-9335-9AA29AF20372}" destId="{37F79E48-2F9C-4C8B-AD19-DB4328228322}" srcOrd="0" destOrd="0" presId="urn:microsoft.com/office/officeart/2005/8/layout/bProcess3"/>
    <dgm:cxn modelId="{84A869F1-CB76-4B43-8DA9-E54AAB98FE90}" type="presOf" srcId="{6B544B43-48B8-4777-924D-B8DC5FF7345E}" destId="{ACFD3FA9-3044-4550-8525-FE068B1B1909}" srcOrd="1" destOrd="0" presId="urn:microsoft.com/office/officeart/2005/8/layout/bProcess3"/>
    <dgm:cxn modelId="{08CCE1F1-0D07-46B3-A694-B426FF7E8EA4}" type="presOf" srcId="{6BEFDB97-02DE-4E66-BEC6-E2B8C495ABB1}" destId="{4A13F83D-D43A-4B00-9906-7D07F13C0C26}" srcOrd="1" destOrd="0" presId="urn:microsoft.com/office/officeart/2005/8/layout/bProcess3"/>
    <dgm:cxn modelId="{332C13F7-8758-421A-8CD5-DCDDB08078B6}" type="presOf" srcId="{77031D56-596F-49B9-B12B-8A380652DEEE}" destId="{6FB08E5C-924A-4451-A1F1-72D2FD7E77DB}" srcOrd="1" destOrd="0" presId="urn:microsoft.com/office/officeart/2005/8/layout/bProcess3"/>
    <dgm:cxn modelId="{1DA371FE-AD0F-4E13-B52B-1495D7CB09B2}" type="presOf" srcId="{55574E15-DC2B-4AD3-85AD-5E422E91CCE9}" destId="{1AEE802F-81BF-4360-AADB-0B753D45CCEB}" srcOrd="1" destOrd="0" presId="urn:microsoft.com/office/officeart/2005/8/layout/bProcess3"/>
    <dgm:cxn modelId="{223B1D31-64E3-4585-AA34-796FC0042354}" type="presParOf" srcId="{5CE451DB-8263-4AF3-8208-82839D2C85BF}" destId="{E875CFA0-A855-4F06-860E-557B343D85B3}" srcOrd="0" destOrd="0" presId="urn:microsoft.com/office/officeart/2005/8/layout/bProcess3"/>
    <dgm:cxn modelId="{FCF710E4-9525-4A74-BDF4-EDBA43FBC924}" type="presParOf" srcId="{5CE451DB-8263-4AF3-8208-82839D2C85BF}" destId="{B7F9AD56-BAC9-47B9-B458-D226CE98C75F}" srcOrd="1" destOrd="0" presId="urn:microsoft.com/office/officeart/2005/8/layout/bProcess3"/>
    <dgm:cxn modelId="{B177AC11-6308-49CA-94EE-C2B524382E88}" type="presParOf" srcId="{B7F9AD56-BAC9-47B9-B458-D226CE98C75F}" destId="{FC2FDAB6-BA45-45BD-A1A5-C7E8D828DA88}" srcOrd="0" destOrd="0" presId="urn:microsoft.com/office/officeart/2005/8/layout/bProcess3"/>
    <dgm:cxn modelId="{F52831C5-0A79-491C-B975-C48190201660}" type="presParOf" srcId="{5CE451DB-8263-4AF3-8208-82839D2C85BF}" destId="{37F79E48-2F9C-4C8B-AD19-DB4328228322}" srcOrd="2" destOrd="0" presId="urn:microsoft.com/office/officeart/2005/8/layout/bProcess3"/>
    <dgm:cxn modelId="{C1F65294-64CB-4817-983E-2C72AFA608AA}" type="presParOf" srcId="{5CE451DB-8263-4AF3-8208-82839D2C85BF}" destId="{01C2B94D-4D19-4E3D-BD3F-A53E4682ABDA}" srcOrd="3" destOrd="0" presId="urn:microsoft.com/office/officeart/2005/8/layout/bProcess3"/>
    <dgm:cxn modelId="{E289CCE9-1CBE-45B2-A2A9-FBD798BA6FA8}" type="presParOf" srcId="{01C2B94D-4D19-4E3D-BD3F-A53E4682ABDA}" destId="{4A13F83D-D43A-4B00-9906-7D07F13C0C26}" srcOrd="0" destOrd="0" presId="urn:microsoft.com/office/officeart/2005/8/layout/bProcess3"/>
    <dgm:cxn modelId="{C9A42541-9096-452B-A502-7107589AF56A}" type="presParOf" srcId="{5CE451DB-8263-4AF3-8208-82839D2C85BF}" destId="{EEA2C9F6-3E42-4D44-AB3E-1E0B357F9C2B}" srcOrd="4" destOrd="0" presId="urn:microsoft.com/office/officeart/2005/8/layout/bProcess3"/>
    <dgm:cxn modelId="{6A824984-5A40-413C-8AFA-0AA09FFFEF36}" type="presParOf" srcId="{5CE451DB-8263-4AF3-8208-82839D2C85BF}" destId="{08D78A5D-E24E-49A1-B8C4-4DFAFB9BD1CF}" srcOrd="5" destOrd="0" presId="urn:microsoft.com/office/officeart/2005/8/layout/bProcess3"/>
    <dgm:cxn modelId="{1C8B550F-008D-47A8-9106-6BCE5403F9DF}" type="presParOf" srcId="{08D78A5D-E24E-49A1-B8C4-4DFAFB9BD1CF}" destId="{82423A36-CF9B-4D40-8EB4-9383CF42A1AB}" srcOrd="0" destOrd="0" presId="urn:microsoft.com/office/officeart/2005/8/layout/bProcess3"/>
    <dgm:cxn modelId="{400CBFB8-7FEE-46C2-846E-EE638DAD8B58}" type="presParOf" srcId="{5CE451DB-8263-4AF3-8208-82839D2C85BF}" destId="{F275861D-FED3-428F-A3BC-E68C8BAFED73}" srcOrd="6" destOrd="0" presId="urn:microsoft.com/office/officeart/2005/8/layout/bProcess3"/>
    <dgm:cxn modelId="{8F5FA91D-DC88-4A14-91C9-07EFD763F63F}" type="presParOf" srcId="{5CE451DB-8263-4AF3-8208-82839D2C85BF}" destId="{A138174D-2AAD-4A31-A795-D0447A3456D0}" srcOrd="7" destOrd="0" presId="urn:microsoft.com/office/officeart/2005/8/layout/bProcess3"/>
    <dgm:cxn modelId="{3967DEF1-D7F4-46A3-8EC2-BE7757B61455}" type="presParOf" srcId="{A138174D-2AAD-4A31-A795-D0447A3456D0}" destId="{D6D7844D-4334-46A8-ABAE-F9C3D9B6A100}" srcOrd="0" destOrd="0" presId="urn:microsoft.com/office/officeart/2005/8/layout/bProcess3"/>
    <dgm:cxn modelId="{9F085A43-8317-4F73-9FA4-E35A88BFC58B}" type="presParOf" srcId="{5CE451DB-8263-4AF3-8208-82839D2C85BF}" destId="{AA486DFC-416D-44A2-8060-179B1CBADA02}" srcOrd="8" destOrd="0" presId="urn:microsoft.com/office/officeart/2005/8/layout/bProcess3"/>
    <dgm:cxn modelId="{AB8F589B-51C7-40CB-A890-E7E08D34E975}" type="presParOf" srcId="{5CE451DB-8263-4AF3-8208-82839D2C85BF}" destId="{BB304A25-48B8-480B-8230-138AF21A952D}" srcOrd="9" destOrd="0" presId="urn:microsoft.com/office/officeart/2005/8/layout/bProcess3"/>
    <dgm:cxn modelId="{0E86F6FB-C1BC-4985-BFFF-978B456AB294}" type="presParOf" srcId="{BB304A25-48B8-480B-8230-138AF21A952D}" destId="{6FB08E5C-924A-4451-A1F1-72D2FD7E77DB}" srcOrd="0" destOrd="0" presId="urn:microsoft.com/office/officeart/2005/8/layout/bProcess3"/>
    <dgm:cxn modelId="{7FD6EC36-1905-45D0-A665-6F7B1D5B315E}" type="presParOf" srcId="{5CE451DB-8263-4AF3-8208-82839D2C85BF}" destId="{60CFE3A5-2419-4A56-9866-79DD3F41541C}" srcOrd="10" destOrd="0" presId="urn:microsoft.com/office/officeart/2005/8/layout/bProcess3"/>
    <dgm:cxn modelId="{59582C79-0E81-47FE-A1F3-7C7DDF22208A}" type="presParOf" srcId="{5CE451DB-8263-4AF3-8208-82839D2C85BF}" destId="{A00E0663-9F71-4E68-A07D-E2ABF35708AA}" srcOrd="11" destOrd="0" presId="urn:microsoft.com/office/officeart/2005/8/layout/bProcess3"/>
    <dgm:cxn modelId="{D6707001-16CE-4E1E-AFB3-0D73F5EC5EA6}" type="presParOf" srcId="{A00E0663-9F71-4E68-A07D-E2ABF35708AA}" destId="{60A1A1B0-654C-4559-B801-86F5445E98B7}" srcOrd="0" destOrd="0" presId="urn:microsoft.com/office/officeart/2005/8/layout/bProcess3"/>
    <dgm:cxn modelId="{8AE155F5-C786-4669-9ECA-2626E21C1A46}" type="presParOf" srcId="{5CE451DB-8263-4AF3-8208-82839D2C85BF}" destId="{98CC57C8-C130-4FE5-A004-66357B52BE5E}" srcOrd="12" destOrd="0" presId="urn:microsoft.com/office/officeart/2005/8/layout/bProcess3"/>
    <dgm:cxn modelId="{46BF5F81-AD8D-476C-AF72-6A9F97D41293}" type="presParOf" srcId="{5CE451DB-8263-4AF3-8208-82839D2C85BF}" destId="{D0BC9057-9FFC-4901-A6F4-2788BECEB10E}" srcOrd="13" destOrd="0" presId="urn:microsoft.com/office/officeart/2005/8/layout/bProcess3"/>
    <dgm:cxn modelId="{D3545F4E-6F55-4067-934D-9B3269D9A564}" type="presParOf" srcId="{D0BC9057-9FFC-4901-A6F4-2788BECEB10E}" destId="{ACFD3FA9-3044-4550-8525-FE068B1B1909}" srcOrd="0" destOrd="0" presId="urn:microsoft.com/office/officeart/2005/8/layout/bProcess3"/>
    <dgm:cxn modelId="{FEBE3AB2-554E-41C4-8A48-8A23D95CC383}" type="presParOf" srcId="{5CE451DB-8263-4AF3-8208-82839D2C85BF}" destId="{72311201-F9E8-4EEF-A4DA-D3AAE260EADC}" srcOrd="14" destOrd="0" presId="urn:microsoft.com/office/officeart/2005/8/layout/bProcess3"/>
    <dgm:cxn modelId="{48846745-B397-42E2-B8D4-1CE69A0C5BE3}" type="presParOf" srcId="{5CE451DB-8263-4AF3-8208-82839D2C85BF}" destId="{60EC7624-E2D3-468E-BBE5-E22CDD8F8923}" srcOrd="15" destOrd="0" presId="urn:microsoft.com/office/officeart/2005/8/layout/bProcess3"/>
    <dgm:cxn modelId="{5051CF93-CDC8-4620-BDEC-8E025AB2489A}" type="presParOf" srcId="{60EC7624-E2D3-468E-BBE5-E22CDD8F8923}" destId="{1AEE802F-81BF-4360-AADB-0B753D45CCEB}" srcOrd="0" destOrd="0" presId="urn:microsoft.com/office/officeart/2005/8/layout/bProcess3"/>
    <dgm:cxn modelId="{D7BE925F-06EE-4329-9F45-41D7A7C75FAB}" type="presParOf" srcId="{5CE451DB-8263-4AF3-8208-82839D2C85BF}" destId="{38EADF28-DBB4-4BBA-81BA-305EF392117D}" srcOrd="16" destOrd="0" presId="urn:microsoft.com/office/officeart/2005/8/layout/b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3919B29-EFC7-482C-94B9-9473745C217B}" type="doc">
      <dgm:prSet loTypeId="urn:microsoft.com/office/officeart/2005/8/layout/hProcess9" loCatId="process" qsTypeId="urn:microsoft.com/office/officeart/2005/8/quickstyle/simple1" qsCatId="simple" csTypeId="urn:microsoft.com/office/officeart/2005/8/colors/colorful3" csCatId="colorful" phldr="1"/>
      <dgm:spPr/>
    </dgm:pt>
    <dgm:pt modelId="{B588FEB8-2D11-4DEE-9125-918B8E6F1EB4}">
      <dgm:prSet phldrT="[Text]" phldr="0"/>
      <dgm:spPr/>
      <dgm:t>
        <a:bodyPr/>
        <a:lstStyle/>
        <a:p>
          <a:r>
            <a:rPr lang="en-US" dirty="0">
              <a:latin typeface="Myriad Pro"/>
            </a:rPr>
            <a:t>Visual</a:t>
          </a:r>
          <a:endParaRPr lang="en-US" dirty="0"/>
        </a:p>
      </dgm:t>
    </dgm:pt>
    <dgm:pt modelId="{B20A7C6F-1E2B-4A6E-A2B9-956EFD017E65}" type="parTrans" cxnId="{89C460E5-A649-4B96-AB8B-D4EB823CB54B}">
      <dgm:prSet/>
      <dgm:spPr/>
    </dgm:pt>
    <dgm:pt modelId="{FE7573F2-AB3D-4E9D-ACCF-02CA621156D4}" type="sibTrans" cxnId="{89C460E5-A649-4B96-AB8B-D4EB823CB54B}">
      <dgm:prSet/>
      <dgm:spPr/>
    </dgm:pt>
    <dgm:pt modelId="{D719853D-C250-46A7-94B3-342431C09972}">
      <dgm:prSet phldrT="[Text]" phldr="0"/>
      <dgm:spPr/>
      <dgm:t>
        <a:bodyPr/>
        <a:lstStyle/>
        <a:p>
          <a:r>
            <a:rPr lang="en-US" dirty="0">
              <a:latin typeface="Myriad Pro"/>
            </a:rPr>
            <a:t>Informational</a:t>
          </a:r>
          <a:endParaRPr lang="en-US" dirty="0"/>
        </a:p>
      </dgm:t>
    </dgm:pt>
    <dgm:pt modelId="{034D48C3-7316-4D52-A5E4-438CC01F4BEE}" type="parTrans" cxnId="{DB7875EB-DDA2-4C23-8C7F-F0F7C8454CA3}">
      <dgm:prSet/>
      <dgm:spPr/>
    </dgm:pt>
    <dgm:pt modelId="{1982E369-2D82-407A-8C3E-6D5155D523CD}" type="sibTrans" cxnId="{DB7875EB-DDA2-4C23-8C7F-F0F7C8454CA3}">
      <dgm:prSet/>
      <dgm:spPr/>
    </dgm:pt>
    <dgm:pt modelId="{20E35E41-C6E5-4172-A3BC-6A18391ABB50}">
      <dgm:prSet phldrT="[Text]" phldr="0"/>
      <dgm:spPr/>
      <dgm:t>
        <a:bodyPr/>
        <a:lstStyle/>
        <a:p>
          <a:r>
            <a:rPr lang="en-US" dirty="0">
              <a:latin typeface="Myriad Pro"/>
            </a:rPr>
            <a:t>Scannable</a:t>
          </a:r>
          <a:endParaRPr lang="en-US" dirty="0"/>
        </a:p>
      </dgm:t>
    </dgm:pt>
    <dgm:pt modelId="{8EBEB9B1-77B4-4068-A303-DAA4967176DE}" type="parTrans" cxnId="{96B7693B-BF24-438B-868F-F2D61CDD0DD8}">
      <dgm:prSet/>
      <dgm:spPr/>
    </dgm:pt>
    <dgm:pt modelId="{0C3462CB-C475-4831-B0F0-4CFBFA4BCC29}" type="sibTrans" cxnId="{96B7693B-BF24-438B-868F-F2D61CDD0DD8}">
      <dgm:prSet/>
      <dgm:spPr/>
    </dgm:pt>
    <dgm:pt modelId="{A8C68EF5-BB7D-45DD-8BA1-140C6DD0D638}" type="pres">
      <dgm:prSet presAssocID="{D3919B29-EFC7-482C-94B9-9473745C217B}" presName="CompostProcess" presStyleCnt="0">
        <dgm:presLayoutVars>
          <dgm:dir/>
          <dgm:resizeHandles val="exact"/>
        </dgm:presLayoutVars>
      </dgm:prSet>
      <dgm:spPr/>
    </dgm:pt>
    <dgm:pt modelId="{49005C4E-93E8-4DA4-84CA-A1A457DE913F}" type="pres">
      <dgm:prSet presAssocID="{D3919B29-EFC7-482C-94B9-9473745C217B}" presName="arrow" presStyleLbl="bgShp" presStyleIdx="0" presStyleCnt="1"/>
      <dgm:spPr/>
    </dgm:pt>
    <dgm:pt modelId="{AE2F35A5-9598-4677-B2F3-FA8E7AFC7B42}" type="pres">
      <dgm:prSet presAssocID="{D3919B29-EFC7-482C-94B9-9473745C217B}" presName="linearProcess" presStyleCnt="0"/>
      <dgm:spPr/>
    </dgm:pt>
    <dgm:pt modelId="{DF88AEC9-BA50-4C67-AA39-6139D36356C8}" type="pres">
      <dgm:prSet presAssocID="{B588FEB8-2D11-4DEE-9125-918B8E6F1EB4}" presName="textNode" presStyleLbl="node1" presStyleIdx="0" presStyleCnt="3">
        <dgm:presLayoutVars>
          <dgm:bulletEnabled val="1"/>
        </dgm:presLayoutVars>
      </dgm:prSet>
      <dgm:spPr/>
    </dgm:pt>
    <dgm:pt modelId="{2A9A86D6-81C3-4F97-81BA-92050A0ABBF2}" type="pres">
      <dgm:prSet presAssocID="{FE7573F2-AB3D-4E9D-ACCF-02CA621156D4}" presName="sibTrans" presStyleCnt="0"/>
      <dgm:spPr/>
    </dgm:pt>
    <dgm:pt modelId="{B84C33C8-A67F-4A90-AB76-4377F2E86401}" type="pres">
      <dgm:prSet presAssocID="{D719853D-C250-46A7-94B3-342431C09972}" presName="textNode" presStyleLbl="node1" presStyleIdx="1" presStyleCnt="3">
        <dgm:presLayoutVars>
          <dgm:bulletEnabled val="1"/>
        </dgm:presLayoutVars>
      </dgm:prSet>
      <dgm:spPr/>
    </dgm:pt>
    <dgm:pt modelId="{49848AD1-A13A-4110-8F2A-3FB94443DF06}" type="pres">
      <dgm:prSet presAssocID="{1982E369-2D82-407A-8C3E-6D5155D523CD}" presName="sibTrans" presStyleCnt="0"/>
      <dgm:spPr/>
    </dgm:pt>
    <dgm:pt modelId="{7BC9297F-F57F-4443-893F-306B9C117182}" type="pres">
      <dgm:prSet presAssocID="{20E35E41-C6E5-4172-A3BC-6A18391ABB50}" presName="textNode" presStyleLbl="node1" presStyleIdx="2" presStyleCnt="3">
        <dgm:presLayoutVars>
          <dgm:bulletEnabled val="1"/>
        </dgm:presLayoutVars>
      </dgm:prSet>
      <dgm:spPr/>
    </dgm:pt>
  </dgm:ptLst>
  <dgm:cxnLst>
    <dgm:cxn modelId="{96B7693B-BF24-438B-868F-F2D61CDD0DD8}" srcId="{D3919B29-EFC7-482C-94B9-9473745C217B}" destId="{20E35E41-C6E5-4172-A3BC-6A18391ABB50}" srcOrd="2" destOrd="0" parTransId="{8EBEB9B1-77B4-4068-A303-DAA4967176DE}" sibTransId="{0C3462CB-C475-4831-B0F0-4CFBFA4BCC29}"/>
    <dgm:cxn modelId="{37309D74-D998-426E-8291-E1A2BC53B5B7}" type="presOf" srcId="{B588FEB8-2D11-4DEE-9125-918B8E6F1EB4}" destId="{DF88AEC9-BA50-4C67-AA39-6139D36356C8}" srcOrd="0" destOrd="0" presId="urn:microsoft.com/office/officeart/2005/8/layout/hProcess9"/>
    <dgm:cxn modelId="{2519B586-86A8-4AFB-9957-A513389AEAEE}" type="presOf" srcId="{20E35E41-C6E5-4172-A3BC-6A18391ABB50}" destId="{7BC9297F-F57F-4443-893F-306B9C117182}" srcOrd="0" destOrd="0" presId="urn:microsoft.com/office/officeart/2005/8/layout/hProcess9"/>
    <dgm:cxn modelId="{DEC688CF-B266-4719-BAB9-C60F8D665F13}" type="presOf" srcId="{D719853D-C250-46A7-94B3-342431C09972}" destId="{B84C33C8-A67F-4A90-AB76-4377F2E86401}" srcOrd="0" destOrd="0" presId="urn:microsoft.com/office/officeart/2005/8/layout/hProcess9"/>
    <dgm:cxn modelId="{89C460E5-A649-4B96-AB8B-D4EB823CB54B}" srcId="{D3919B29-EFC7-482C-94B9-9473745C217B}" destId="{B588FEB8-2D11-4DEE-9125-918B8E6F1EB4}" srcOrd="0" destOrd="0" parTransId="{B20A7C6F-1E2B-4A6E-A2B9-956EFD017E65}" sibTransId="{FE7573F2-AB3D-4E9D-ACCF-02CA621156D4}"/>
    <dgm:cxn modelId="{FCD42FEB-DAC4-4D4F-BE82-A66D592ADB18}" type="presOf" srcId="{D3919B29-EFC7-482C-94B9-9473745C217B}" destId="{A8C68EF5-BB7D-45DD-8BA1-140C6DD0D638}" srcOrd="0" destOrd="0" presId="urn:microsoft.com/office/officeart/2005/8/layout/hProcess9"/>
    <dgm:cxn modelId="{DB7875EB-DDA2-4C23-8C7F-F0F7C8454CA3}" srcId="{D3919B29-EFC7-482C-94B9-9473745C217B}" destId="{D719853D-C250-46A7-94B3-342431C09972}" srcOrd="1" destOrd="0" parTransId="{034D48C3-7316-4D52-A5E4-438CC01F4BEE}" sibTransId="{1982E369-2D82-407A-8C3E-6D5155D523CD}"/>
    <dgm:cxn modelId="{FC86E1E6-FA49-4F99-860C-F4B21CC020B9}" type="presParOf" srcId="{A8C68EF5-BB7D-45DD-8BA1-140C6DD0D638}" destId="{49005C4E-93E8-4DA4-84CA-A1A457DE913F}" srcOrd="0" destOrd="0" presId="urn:microsoft.com/office/officeart/2005/8/layout/hProcess9"/>
    <dgm:cxn modelId="{26888293-2496-4D88-AB6D-09D4D54B8053}" type="presParOf" srcId="{A8C68EF5-BB7D-45DD-8BA1-140C6DD0D638}" destId="{AE2F35A5-9598-4677-B2F3-FA8E7AFC7B42}" srcOrd="1" destOrd="0" presId="urn:microsoft.com/office/officeart/2005/8/layout/hProcess9"/>
    <dgm:cxn modelId="{54C695EE-68C6-4C15-9B3A-ABAA499BD190}" type="presParOf" srcId="{AE2F35A5-9598-4677-B2F3-FA8E7AFC7B42}" destId="{DF88AEC9-BA50-4C67-AA39-6139D36356C8}" srcOrd="0" destOrd="0" presId="urn:microsoft.com/office/officeart/2005/8/layout/hProcess9"/>
    <dgm:cxn modelId="{853FA050-E4D9-43C8-8FC6-53A9F57D9003}" type="presParOf" srcId="{AE2F35A5-9598-4677-B2F3-FA8E7AFC7B42}" destId="{2A9A86D6-81C3-4F97-81BA-92050A0ABBF2}" srcOrd="1" destOrd="0" presId="urn:microsoft.com/office/officeart/2005/8/layout/hProcess9"/>
    <dgm:cxn modelId="{0A45CD4C-82AA-4F4F-B02A-13EC976F060B}" type="presParOf" srcId="{AE2F35A5-9598-4677-B2F3-FA8E7AFC7B42}" destId="{B84C33C8-A67F-4A90-AB76-4377F2E86401}" srcOrd="2" destOrd="0" presId="urn:microsoft.com/office/officeart/2005/8/layout/hProcess9"/>
    <dgm:cxn modelId="{42A4C4D5-7741-46F7-B9FF-78B80C6B9440}" type="presParOf" srcId="{AE2F35A5-9598-4677-B2F3-FA8E7AFC7B42}" destId="{49848AD1-A13A-4110-8F2A-3FB94443DF06}" srcOrd="3" destOrd="0" presId="urn:microsoft.com/office/officeart/2005/8/layout/hProcess9"/>
    <dgm:cxn modelId="{5E4E2E3C-714C-4649-9442-33881063168E}" type="presParOf" srcId="{AE2F35A5-9598-4677-B2F3-FA8E7AFC7B42}" destId="{7BC9297F-F57F-4443-893F-306B9C117182}" srcOrd="4"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711520A-3DC7-4BDE-9E93-9C992AA7F5A4}" type="doc">
      <dgm:prSet loTypeId="urn:microsoft.com/office/officeart/2005/8/layout/list1" loCatId="list" qsTypeId="urn:microsoft.com/office/officeart/2005/8/quickstyle/simple1" qsCatId="simple" csTypeId="urn:microsoft.com/office/officeart/2005/8/colors/colorful3" csCatId="colorful" phldr="1"/>
      <dgm:spPr/>
      <dgm:t>
        <a:bodyPr/>
        <a:lstStyle/>
        <a:p>
          <a:endParaRPr lang="en-US"/>
        </a:p>
      </dgm:t>
    </dgm:pt>
    <dgm:pt modelId="{9C5677AF-2CD0-4440-BDFB-C0EAFE439986}">
      <dgm:prSet phldrT="[Text]" phldr="0"/>
      <dgm:spPr/>
      <dgm:t>
        <a:bodyPr/>
        <a:lstStyle/>
        <a:p>
          <a:pPr rtl="0"/>
          <a:r>
            <a:rPr lang="en-US" dirty="0">
              <a:latin typeface="Myriad Pro"/>
            </a:rPr>
            <a:t>Define your purpose</a:t>
          </a:r>
          <a:endParaRPr lang="en-US" dirty="0"/>
        </a:p>
      </dgm:t>
    </dgm:pt>
    <dgm:pt modelId="{D299A8D2-FEE0-459F-BAD2-577BB42DCC95}" type="parTrans" cxnId="{356577D3-06B9-47F0-A74E-5AF3332BA1B1}">
      <dgm:prSet/>
      <dgm:spPr/>
      <dgm:t>
        <a:bodyPr/>
        <a:lstStyle/>
        <a:p>
          <a:endParaRPr lang="en-US"/>
        </a:p>
      </dgm:t>
    </dgm:pt>
    <dgm:pt modelId="{D930F375-7852-42EE-A072-A08E1A157925}" type="sibTrans" cxnId="{356577D3-06B9-47F0-A74E-5AF3332BA1B1}">
      <dgm:prSet/>
      <dgm:spPr/>
      <dgm:t>
        <a:bodyPr/>
        <a:lstStyle/>
        <a:p>
          <a:endParaRPr lang="en-US"/>
        </a:p>
      </dgm:t>
    </dgm:pt>
    <dgm:pt modelId="{4FF34358-2573-4ACD-9AB5-A732E176C3D1}">
      <dgm:prSet phldrT="[Text]" phldr="0"/>
      <dgm:spPr/>
      <dgm:t>
        <a:bodyPr/>
        <a:lstStyle/>
        <a:p>
          <a:pPr rtl="0"/>
          <a:r>
            <a:rPr lang="en-US" dirty="0">
              <a:latin typeface="Myriad Pro"/>
            </a:rPr>
            <a:t>Know your audience</a:t>
          </a:r>
          <a:endParaRPr lang="en-US" dirty="0"/>
        </a:p>
      </dgm:t>
    </dgm:pt>
    <dgm:pt modelId="{CCAA3AFA-BC5E-43C7-ACCF-DFDDC04AE10F}" type="parTrans" cxnId="{8420341B-67FA-4933-A24E-42912CDCBC80}">
      <dgm:prSet/>
      <dgm:spPr/>
      <dgm:t>
        <a:bodyPr/>
        <a:lstStyle/>
        <a:p>
          <a:endParaRPr lang="en-US"/>
        </a:p>
      </dgm:t>
    </dgm:pt>
    <dgm:pt modelId="{51FBD028-82D9-4638-9D80-CF8A53E9B510}" type="sibTrans" cxnId="{8420341B-67FA-4933-A24E-42912CDCBC80}">
      <dgm:prSet/>
      <dgm:spPr/>
      <dgm:t>
        <a:bodyPr/>
        <a:lstStyle/>
        <a:p>
          <a:endParaRPr lang="en-US"/>
        </a:p>
      </dgm:t>
    </dgm:pt>
    <dgm:pt modelId="{BDFB633A-CE3B-4A96-9DD5-DE9164BE1498}">
      <dgm:prSet phldrT="[Text]" phldr="0"/>
      <dgm:spPr/>
      <dgm:t>
        <a:bodyPr/>
        <a:lstStyle/>
        <a:p>
          <a:pPr rtl="0"/>
          <a:r>
            <a:rPr lang="en-US" dirty="0">
              <a:latin typeface="Myriad Pro"/>
            </a:rPr>
            <a:t>Break up your content</a:t>
          </a:r>
          <a:endParaRPr lang="en-US" dirty="0"/>
        </a:p>
      </dgm:t>
    </dgm:pt>
    <dgm:pt modelId="{960C781D-8447-41FF-8DB6-B6D5F6985420}" type="parTrans" cxnId="{69544E34-C019-4916-BB74-ECC3225F8E8B}">
      <dgm:prSet/>
      <dgm:spPr/>
      <dgm:t>
        <a:bodyPr/>
        <a:lstStyle/>
        <a:p>
          <a:endParaRPr lang="en-US"/>
        </a:p>
      </dgm:t>
    </dgm:pt>
    <dgm:pt modelId="{A0BA8626-81E5-4335-9443-5EE6A7B01DB3}" type="sibTrans" cxnId="{69544E34-C019-4916-BB74-ECC3225F8E8B}">
      <dgm:prSet/>
      <dgm:spPr/>
      <dgm:t>
        <a:bodyPr/>
        <a:lstStyle/>
        <a:p>
          <a:endParaRPr lang="en-US"/>
        </a:p>
      </dgm:t>
    </dgm:pt>
    <dgm:pt modelId="{3F41F25C-858C-4014-9849-43F431007B74}">
      <dgm:prSet phldr="0"/>
      <dgm:spPr/>
      <dgm:t>
        <a:bodyPr/>
        <a:lstStyle/>
        <a:p>
          <a:pPr rtl="0"/>
          <a:r>
            <a:rPr lang="en-US" dirty="0">
              <a:latin typeface="Myriad Pro"/>
            </a:rPr>
            <a:t>Typography matters</a:t>
          </a:r>
        </a:p>
      </dgm:t>
    </dgm:pt>
    <dgm:pt modelId="{10F5A59F-D0FA-4A1B-AE01-8D7CDC0B57D1}" type="parTrans" cxnId="{56987C29-698D-4AB6-AF37-E21B5A1F4AEA}">
      <dgm:prSet/>
      <dgm:spPr/>
    </dgm:pt>
    <dgm:pt modelId="{38D3DD1A-FC20-4F09-8C9A-E6EEB37F5CE1}" type="sibTrans" cxnId="{56987C29-698D-4AB6-AF37-E21B5A1F4AEA}">
      <dgm:prSet/>
      <dgm:spPr/>
    </dgm:pt>
    <dgm:pt modelId="{22C61C70-8116-4944-A2A3-7A9F6E1B750D}">
      <dgm:prSet phldr="0"/>
      <dgm:spPr/>
      <dgm:t>
        <a:bodyPr/>
        <a:lstStyle/>
        <a:p>
          <a:pPr rtl="0"/>
          <a:r>
            <a:rPr lang="en-US" dirty="0">
              <a:latin typeface="Myriad Pro"/>
            </a:rPr>
            <a:t>Tell a story</a:t>
          </a:r>
        </a:p>
      </dgm:t>
    </dgm:pt>
    <dgm:pt modelId="{0CA4574C-485A-46C5-8632-54F268FF24C5}" type="parTrans" cxnId="{BA7C3B70-0031-4C81-93C0-702AED1B92C3}">
      <dgm:prSet/>
      <dgm:spPr/>
    </dgm:pt>
    <dgm:pt modelId="{F6BCA4D6-45AF-43D5-A001-8902CB03C55E}" type="sibTrans" cxnId="{BA7C3B70-0031-4C81-93C0-702AED1B92C3}">
      <dgm:prSet/>
      <dgm:spPr/>
    </dgm:pt>
    <dgm:pt modelId="{984B9B0E-ED4D-4A8F-A59E-F2395B1313EF}" type="pres">
      <dgm:prSet presAssocID="{1711520A-3DC7-4BDE-9E93-9C992AA7F5A4}" presName="linear" presStyleCnt="0">
        <dgm:presLayoutVars>
          <dgm:dir/>
          <dgm:animLvl val="lvl"/>
          <dgm:resizeHandles val="exact"/>
        </dgm:presLayoutVars>
      </dgm:prSet>
      <dgm:spPr/>
    </dgm:pt>
    <dgm:pt modelId="{196E41F0-B465-4988-82BB-A3F57B76ADE9}" type="pres">
      <dgm:prSet presAssocID="{9C5677AF-2CD0-4440-BDFB-C0EAFE439986}" presName="parentLin" presStyleCnt="0"/>
      <dgm:spPr/>
    </dgm:pt>
    <dgm:pt modelId="{15DF60FA-608C-4262-850F-84BC8399C090}" type="pres">
      <dgm:prSet presAssocID="{9C5677AF-2CD0-4440-BDFB-C0EAFE439986}" presName="parentLeftMargin" presStyleLbl="node1" presStyleIdx="0" presStyleCnt="5"/>
      <dgm:spPr/>
    </dgm:pt>
    <dgm:pt modelId="{E31CBA98-9903-473A-B900-D5C0FDC9D26E}" type="pres">
      <dgm:prSet presAssocID="{9C5677AF-2CD0-4440-BDFB-C0EAFE439986}" presName="parentText" presStyleLbl="node1" presStyleIdx="0" presStyleCnt="5">
        <dgm:presLayoutVars>
          <dgm:chMax val="0"/>
          <dgm:bulletEnabled val="1"/>
        </dgm:presLayoutVars>
      </dgm:prSet>
      <dgm:spPr/>
    </dgm:pt>
    <dgm:pt modelId="{FEA1F2A4-186A-4501-8348-F65DEF072A0C}" type="pres">
      <dgm:prSet presAssocID="{9C5677AF-2CD0-4440-BDFB-C0EAFE439986}" presName="negativeSpace" presStyleCnt="0"/>
      <dgm:spPr/>
    </dgm:pt>
    <dgm:pt modelId="{4DF75329-151E-41D7-BFB7-DE5BB5DA5C52}" type="pres">
      <dgm:prSet presAssocID="{9C5677AF-2CD0-4440-BDFB-C0EAFE439986}" presName="childText" presStyleLbl="conFgAcc1" presStyleIdx="0" presStyleCnt="5">
        <dgm:presLayoutVars>
          <dgm:bulletEnabled val="1"/>
        </dgm:presLayoutVars>
      </dgm:prSet>
      <dgm:spPr/>
    </dgm:pt>
    <dgm:pt modelId="{8B4E3F3C-DB1F-431D-82F0-9F3F92975B2D}" type="pres">
      <dgm:prSet presAssocID="{D930F375-7852-42EE-A072-A08E1A157925}" presName="spaceBetweenRectangles" presStyleCnt="0"/>
      <dgm:spPr/>
    </dgm:pt>
    <dgm:pt modelId="{DB3C2BD6-E32A-4FCD-A33A-566344EE2119}" type="pres">
      <dgm:prSet presAssocID="{4FF34358-2573-4ACD-9AB5-A732E176C3D1}" presName="parentLin" presStyleCnt="0"/>
      <dgm:spPr/>
    </dgm:pt>
    <dgm:pt modelId="{42B3E6EA-53D1-434A-98EE-CBBC795D80A9}" type="pres">
      <dgm:prSet presAssocID="{4FF34358-2573-4ACD-9AB5-A732E176C3D1}" presName="parentLeftMargin" presStyleLbl="node1" presStyleIdx="0" presStyleCnt="5"/>
      <dgm:spPr/>
    </dgm:pt>
    <dgm:pt modelId="{A339B53A-1AA4-476F-82CC-03648A56D9E5}" type="pres">
      <dgm:prSet presAssocID="{4FF34358-2573-4ACD-9AB5-A732E176C3D1}" presName="parentText" presStyleLbl="node1" presStyleIdx="1" presStyleCnt="5">
        <dgm:presLayoutVars>
          <dgm:chMax val="0"/>
          <dgm:bulletEnabled val="1"/>
        </dgm:presLayoutVars>
      </dgm:prSet>
      <dgm:spPr/>
    </dgm:pt>
    <dgm:pt modelId="{DFA01493-F589-49F7-8C15-B24220CEDA50}" type="pres">
      <dgm:prSet presAssocID="{4FF34358-2573-4ACD-9AB5-A732E176C3D1}" presName="negativeSpace" presStyleCnt="0"/>
      <dgm:spPr/>
    </dgm:pt>
    <dgm:pt modelId="{72FB89F4-1FD9-4D9D-B3DD-70243E558CB4}" type="pres">
      <dgm:prSet presAssocID="{4FF34358-2573-4ACD-9AB5-A732E176C3D1}" presName="childText" presStyleLbl="conFgAcc1" presStyleIdx="1" presStyleCnt="5">
        <dgm:presLayoutVars>
          <dgm:bulletEnabled val="1"/>
        </dgm:presLayoutVars>
      </dgm:prSet>
      <dgm:spPr/>
    </dgm:pt>
    <dgm:pt modelId="{8BC3C156-5379-41AA-8EF4-D2BB789EEAC8}" type="pres">
      <dgm:prSet presAssocID="{51FBD028-82D9-4638-9D80-CF8A53E9B510}" presName="spaceBetweenRectangles" presStyleCnt="0"/>
      <dgm:spPr/>
    </dgm:pt>
    <dgm:pt modelId="{2AECCDE0-2850-4DDB-845E-CDC0BCF46405}" type="pres">
      <dgm:prSet presAssocID="{BDFB633A-CE3B-4A96-9DD5-DE9164BE1498}" presName="parentLin" presStyleCnt="0"/>
      <dgm:spPr/>
    </dgm:pt>
    <dgm:pt modelId="{C26051C5-7C6B-4FA7-9563-8F7A35387A36}" type="pres">
      <dgm:prSet presAssocID="{BDFB633A-CE3B-4A96-9DD5-DE9164BE1498}" presName="parentLeftMargin" presStyleLbl="node1" presStyleIdx="1" presStyleCnt="5"/>
      <dgm:spPr/>
    </dgm:pt>
    <dgm:pt modelId="{9C334830-A304-4FEE-A683-910179A0CCC3}" type="pres">
      <dgm:prSet presAssocID="{BDFB633A-CE3B-4A96-9DD5-DE9164BE1498}" presName="parentText" presStyleLbl="node1" presStyleIdx="2" presStyleCnt="5">
        <dgm:presLayoutVars>
          <dgm:chMax val="0"/>
          <dgm:bulletEnabled val="1"/>
        </dgm:presLayoutVars>
      </dgm:prSet>
      <dgm:spPr/>
    </dgm:pt>
    <dgm:pt modelId="{9BC9DDAA-5CDC-487B-8123-C37939A12235}" type="pres">
      <dgm:prSet presAssocID="{BDFB633A-CE3B-4A96-9DD5-DE9164BE1498}" presName="negativeSpace" presStyleCnt="0"/>
      <dgm:spPr/>
    </dgm:pt>
    <dgm:pt modelId="{DA55B655-1B6B-4441-8B3F-6A678F9F6854}" type="pres">
      <dgm:prSet presAssocID="{BDFB633A-CE3B-4A96-9DD5-DE9164BE1498}" presName="childText" presStyleLbl="conFgAcc1" presStyleIdx="2" presStyleCnt="5">
        <dgm:presLayoutVars>
          <dgm:bulletEnabled val="1"/>
        </dgm:presLayoutVars>
      </dgm:prSet>
      <dgm:spPr/>
    </dgm:pt>
    <dgm:pt modelId="{143AD358-3317-4F66-A884-7E4044C21E6A}" type="pres">
      <dgm:prSet presAssocID="{A0BA8626-81E5-4335-9443-5EE6A7B01DB3}" presName="spaceBetweenRectangles" presStyleCnt="0"/>
      <dgm:spPr/>
    </dgm:pt>
    <dgm:pt modelId="{84A92FC0-8512-4CE0-AEA8-CD8C23453AE1}" type="pres">
      <dgm:prSet presAssocID="{3F41F25C-858C-4014-9849-43F431007B74}" presName="parentLin" presStyleCnt="0"/>
      <dgm:spPr/>
    </dgm:pt>
    <dgm:pt modelId="{33E98B1A-31E3-4B0A-B531-3FF2AD758177}" type="pres">
      <dgm:prSet presAssocID="{3F41F25C-858C-4014-9849-43F431007B74}" presName="parentLeftMargin" presStyleLbl="node1" presStyleIdx="2" presStyleCnt="5"/>
      <dgm:spPr/>
    </dgm:pt>
    <dgm:pt modelId="{E8F785F3-D3EC-40FB-B392-E5A877C3EFC9}" type="pres">
      <dgm:prSet presAssocID="{3F41F25C-858C-4014-9849-43F431007B74}" presName="parentText" presStyleLbl="node1" presStyleIdx="3" presStyleCnt="5">
        <dgm:presLayoutVars>
          <dgm:chMax val="0"/>
          <dgm:bulletEnabled val="1"/>
        </dgm:presLayoutVars>
      </dgm:prSet>
      <dgm:spPr/>
    </dgm:pt>
    <dgm:pt modelId="{26E66FCF-22B4-46E6-9E02-E7E696EE21FA}" type="pres">
      <dgm:prSet presAssocID="{3F41F25C-858C-4014-9849-43F431007B74}" presName="negativeSpace" presStyleCnt="0"/>
      <dgm:spPr/>
    </dgm:pt>
    <dgm:pt modelId="{A8FA32A7-81CC-4BA8-AB78-AEF8C14D8DAA}" type="pres">
      <dgm:prSet presAssocID="{3F41F25C-858C-4014-9849-43F431007B74}" presName="childText" presStyleLbl="conFgAcc1" presStyleIdx="3" presStyleCnt="5">
        <dgm:presLayoutVars>
          <dgm:bulletEnabled val="1"/>
        </dgm:presLayoutVars>
      </dgm:prSet>
      <dgm:spPr/>
    </dgm:pt>
    <dgm:pt modelId="{3244D12C-97C2-4768-8C4F-2AD96982AFF5}" type="pres">
      <dgm:prSet presAssocID="{38D3DD1A-FC20-4F09-8C9A-E6EEB37F5CE1}" presName="spaceBetweenRectangles" presStyleCnt="0"/>
      <dgm:spPr/>
    </dgm:pt>
    <dgm:pt modelId="{1469A3B5-188F-4E8F-AE4A-9855CBF3C4A9}" type="pres">
      <dgm:prSet presAssocID="{22C61C70-8116-4944-A2A3-7A9F6E1B750D}" presName="parentLin" presStyleCnt="0"/>
      <dgm:spPr/>
    </dgm:pt>
    <dgm:pt modelId="{2957B289-3BEF-40B2-907B-A48F8B34BCF9}" type="pres">
      <dgm:prSet presAssocID="{22C61C70-8116-4944-A2A3-7A9F6E1B750D}" presName="parentLeftMargin" presStyleLbl="node1" presStyleIdx="3" presStyleCnt="5"/>
      <dgm:spPr/>
    </dgm:pt>
    <dgm:pt modelId="{20698AC4-4D19-4F01-9B9A-867EB3036385}" type="pres">
      <dgm:prSet presAssocID="{22C61C70-8116-4944-A2A3-7A9F6E1B750D}" presName="parentText" presStyleLbl="node1" presStyleIdx="4" presStyleCnt="5">
        <dgm:presLayoutVars>
          <dgm:chMax val="0"/>
          <dgm:bulletEnabled val="1"/>
        </dgm:presLayoutVars>
      </dgm:prSet>
      <dgm:spPr/>
    </dgm:pt>
    <dgm:pt modelId="{5AF7543B-F459-4248-96FA-45538275D044}" type="pres">
      <dgm:prSet presAssocID="{22C61C70-8116-4944-A2A3-7A9F6E1B750D}" presName="negativeSpace" presStyleCnt="0"/>
      <dgm:spPr/>
    </dgm:pt>
    <dgm:pt modelId="{A4E58874-B63A-402A-86F3-BA637F96A627}" type="pres">
      <dgm:prSet presAssocID="{22C61C70-8116-4944-A2A3-7A9F6E1B750D}" presName="childText" presStyleLbl="conFgAcc1" presStyleIdx="4" presStyleCnt="5">
        <dgm:presLayoutVars>
          <dgm:bulletEnabled val="1"/>
        </dgm:presLayoutVars>
      </dgm:prSet>
      <dgm:spPr/>
    </dgm:pt>
  </dgm:ptLst>
  <dgm:cxnLst>
    <dgm:cxn modelId="{8420341B-67FA-4933-A24E-42912CDCBC80}" srcId="{1711520A-3DC7-4BDE-9E93-9C992AA7F5A4}" destId="{4FF34358-2573-4ACD-9AB5-A732E176C3D1}" srcOrd="1" destOrd="0" parTransId="{CCAA3AFA-BC5E-43C7-ACCF-DFDDC04AE10F}" sibTransId="{51FBD028-82D9-4638-9D80-CF8A53E9B510}"/>
    <dgm:cxn modelId="{2184BC25-DD71-4A3B-BB84-550605555489}" type="presOf" srcId="{4FF34358-2573-4ACD-9AB5-A732E176C3D1}" destId="{42B3E6EA-53D1-434A-98EE-CBBC795D80A9}" srcOrd="0" destOrd="0" presId="urn:microsoft.com/office/officeart/2005/8/layout/list1"/>
    <dgm:cxn modelId="{8D990D26-5D92-4E3B-ABFE-43878264FE27}" type="presOf" srcId="{9C5677AF-2CD0-4440-BDFB-C0EAFE439986}" destId="{E31CBA98-9903-473A-B900-D5C0FDC9D26E}" srcOrd="1" destOrd="0" presId="urn:microsoft.com/office/officeart/2005/8/layout/list1"/>
    <dgm:cxn modelId="{56987C29-698D-4AB6-AF37-E21B5A1F4AEA}" srcId="{1711520A-3DC7-4BDE-9E93-9C992AA7F5A4}" destId="{3F41F25C-858C-4014-9849-43F431007B74}" srcOrd="3" destOrd="0" parTransId="{10F5A59F-D0FA-4A1B-AE01-8D7CDC0B57D1}" sibTransId="{38D3DD1A-FC20-4F09-8C9A-E6EEB37F5CE1}"/>
    <dgm:cxn modelId="{15ED4F30-57A6-496D-BF0A-50B64D8E3263}" type="presOf" srcId="{BDFB633A-CE3B-4A96-9DD5-DE9164BE1498}" destId="{9C334830-A304-4FEE-A683-910179A0CCC3}" srcOrd="1" destOrd="0" presId="urn:microsoft.com/office/officeart/2005/8/layout/list1"/>
    <dgm:cxn modelId="{69544E34-C019-4916-BB74-ECC3225F8E8B}" srcId="{1711520A-3DC7-4BDE-9E93-9C992AA7F5A4}" destId="{BDFB633A-CE3B-4A96-9DD5-DE9164BE1498}" srcOrd="2" destOrd="0" parTransId="{960C781D-8447-41FF-8DB6-B6D5F6985420}" sibTransId="{A0BA8626-81E5-4335-9443-5EE6A7B01DB3}"/>
    <dgm:cxn modelId="{BE8EBA5D-4B43-4C09-823A-A77E9D24A664}" type="presOf" srcId="{3F41F25C-858C-4014-9849-43F431007B74}" destId="{E8F785F3-D3EC-40FB-B392-E5A877C3EFC9}" srcOrd="1" destOrd="0" presId="urn:microsoft.com/office/officeart/2005/8/layout/list1"/>
    <dgm:cxn modelId="{FBC3F342-4422-449D-ACF7-299F86A0A783}" type="presOf" srcId="{22C61C70-8116-4944-A2A3-7A9F6E1B750D}" destId="{2957B289-3BEF-40B2-907B-A48F8B34BCF9}" srcOrd="0" destOrd="0" presId="urn:microsoft.com/office/officeart/2005/8/layout/list1"/>
    <dgm:cxn modelId="{F9D5C449-E6EA-4CA5-9EDE-DEADC2FAD47C}" type="presOf" srcId="{1711520A-3DC7-4BDE-9E93-9C992AA7F5A4}" destId="{984B9B0E-ED4D-4A8F-A59E-F2395B1313EF}" srcOrd="0" destOrd="0" presId="urn:microsoft.com/office/officeart/2005/8/layout/list1"/>
    <dgm:cxn modelId="{BA7C3B70-0031-4C81-93C0-702AED1B92C3}" srcId="{1711520A-3DC7-4BDE-9E93-9C992AA7F5A4}" destId="{22C61C70-8116-4944-A2A3-7A9F6E1B750D}" srcOrd="4" destOrd="0" parTransId="{0CA4574C-485A-46C5-8632-54F268FF24C5}" sibTransId="{F6BCA4D6-45AF-43D5-A001-8902CB03C55E}"/>
    <dgm:cxn modelId="{2F487B57-0751-480E-BE63-AFC9B50429FE}" type="presOf" srcId="{22C61C70-8116-4944-A2A3-7A9F6E1B750D}" destId="{20698AC4-4D19-4F01-9B9A-867EB3036385}" srcOrd="1" destOrd="0" presId="urn:microsoft.com/office/officeart/2005/8/layout/list1"/>
    <dgm:cxn modelId="{410F007C-2D38-4CAD-A7D5-014533588C9E}" type="presOf" srcId="{4FF34358-2573-4ACD-9AB5-A732E176C3D1}" destId="{A339B53A-1AA4-476F-82CC-03648A56D9E5}" srcOrd="1" destOrd="0" presId="urn:microsoft.com/office/officeart/2005/8/layout/list1"/>
    <dgm:cxn modelId="{93847898-A737-48D7-BB8A-48416897E16F}" type="presOf" srcId="{BDFB633A-CE3B-4A96-9DD5-DE9164BE1498}" destId="{C26051C5-7C6B-4FA7-9563-8F7A35387A36}" srcOrd="0" destOrd="0" presId="urn:microsoft.com/office/officeart/2005/8/layout/list1"/>
    <dgm:cxn modelId="{356577D3-06B9-47F0-A74E-5AF3332BA1B1}" srcId="{1711520A-3DC7-4BDE-9E93-9C992AA7F5A4}" destId="{9C5677AF-2CD0-4440-BDFB-C0EAFE439986}" srcOrd="0" destOrd="0" parTransId="{D299A8D2-FEE0-459F-BAD2-577BB42DCC95}" sibTransId="{D930F375-7852-42EE-A072-A08E1A157925}"/>
    <dgm:cxn modelId="{B1FBCADC-77ED-42E2-8B67-26ECFE677F44}" type="presOf" srcId="{3F41F25C-858C-4014-9849-43F431007B74}" destId="{33E98B1A-31E3-4B0A-B531-3FF2AD758177}" srcOrd="0" destOrd="0" presId="urn:microsoft.com/office/officeart/2005/8/layout/list1"/>
    <dgm:cxn modelId="{4CE052F0-70B2-43CF-AA77-0DBDD76115F3}" type="presOf" srcId="{9C5677AF-2CD0-4440-BDFB-C0EAFE439986}" destId="{15DF60FA-608C-4262-850F-84BC8399C090}" srcOrd="0" destOrd="0" presId="urn:microsoft.com/office/officeart/2005/8/layout/list1"/>
    <dgm:cxn modelId="{0E4CA183-18E5-45F7-8F78-5DC5893F99FF}" type="presParOf" srcId="{984B9B0E-ED4D-4A8F-A59E-F2395B1313EF}" destId="{196E41F0-B465-4988-82BB-A3F57B76ADE9}" srcOrd="0" destOrd="0" presId="urn:microsoft.com/office/officeart/2005/8/layout/list1"/>
    <dgm:cxn modelId="{AAEAAD8C-91FA-4D3F-B19B-7C701B0A61E2}" type="presParOf" srcId="{196E41F0-B465-4988-82BB-A3F57B76ADE9}" destId="{15DF60FA-608C-4262-850F-84BC8399C090}" srcOrd="0" destOrd="0" presId="urn:microsoft.com/office/officeart/2005/8/layout/list1"/>
    <dgm:cxn modelId="{1CC97361-817C-4259-BF89-BA325A1FEF5D}" type="presParOf" srcId="{196E41F0-B465-4988-82BB-A3F57B76ADE9}" destId="{E31CBA98-9903-473A-B900-D5C0FDC9D26E}" srcOrd="1" destOrd="0" presId="urn:microsoft.com/office/officeart/2005/8/layout/list1"/>
    <dgm:cxn modelId="{9FFF58E9-C7E4-4A5B-8E1D-701A643E24FE}" type="presParOf" srcId="{984B9B0E-ED4D-4A8F-A59E-F2395B1313EF}" destId="{FEA1F2A4-186A-4501-8348-F65DEF072A0C}" srcOrd="1" destOrd="0" presId="urn:microsoft.com/office/officeart/2005/8/layout/list1"/>
    <dgm:cxn modelId="{63D9565C-4613-440C-B665-076E8F54DF36}" type="presParOf" srcId="{984B9B0E-ED4D-4A8F-A59E-F2395B1313EF}" destId="{4DF75329-151E-41D7-BFB7-DE5BB5DA5C52}" srcOrd="2" destOrd="0" presId="urn:microsoft.com/office/officeart/2005/8/layout/list1"/>
    <dgm:cxn modelId="{16BBF17C-E19B-4DA5-A026-21D0F01743A5}" type="presParOf" srcId="{984B9B0E-ED4D-4A8F-A59E-F2395B1313EF}" destId="{8B4E3F3C-DB1F-431D-82F0-9F3F92975B2D}" srcOrd="3" destOrd="0" presId="urn:microsoft.com/office/officeart/2005/8/layout/list1"/>
    <dgm:cxn modelId="{5006EA96-4F6C-4164-8241-332CE5A23629}" type="presParOf" srcId="{984B9B0E-ED4D-4A8F-A59E-F2395B1313EF}" destId="{DB3C2BD6-E32A-4FCD-A33A-566344EE2119}" srcOrd="4" destOrd="0" presId="urn:microsoft.com/office/officeart/2005/8/layout/list1"/>
    <dgm:cxn modelId="{65FD5359-3632-406D-9B19-12645FA52A55}" type="presParOf" srcId="{DB3C2BD6-E32A-4FCD-A33A-566344EE2119}" destId="{42B3E6EA-53D1-434A-98EE-CBBC795D80A9}" srcOrd="0" destOrd="0" presId="urn:microsoft.com/office/officeart/2005/8/layout/list1"/>
    <dgm:cxn modelId="{A731C83E-F6D9-4619-A23A-E1F3B2C5291E}" type="presParOf" srcId="{DB3C2BD6-E32A-4FCD-A33A-566344EE2119}" destId="{A339B53A-1AA4-476F-82CC-03648A56D9E5}" srcOrd="1" destOrd="0" presId="urn:microsoft.com/office/officeart/2005/8/layout/list1"/>
    <dgm:cxn modelId="{40F0E19C-08DC-45E9-8F3B-5C376F29E423}" type="presParOf" srcId="{984B9B0E-ED4D-4A8F-A59E-F2395B1313EF}" destId="{DFA01493-F589-49F7-8C15-B24220CEDA50}" srcOrd="5" destOrd="0" presId="urn:microsoft.com/office/officeart/2005/8/layout/list1"/>
    <dgm:cxn modelId="{D8740340-29BD-4A87-8EE7-80F568092C5F}" type="presParOf" srcId="{984B9B0E-ED4D-4A8F-A59E-F2395B1313EF}" destId="{72FB89F4-1FD9-4D9D-B3DD-70243E558CB4}" srcOrd="6" destOrd="0" presId="urn:microsoft.com/office/officeart/2005/8/layout/list1"/>
    <dgm:cxn modelId="{3CC4DB9E-EA65-4A3D-A5B8-3B3E6B532819}" type="presParOf" srcId="{984B9B0E-ED4D-4A8F-A59E-F2395B1313EF}" destId="{8BC3C156-5379-41AA-8EF4-D2BB789EEAC8}" srcOrd="7" destOrd="0" presId="urn:microsoft.com/office/officeart/2005/8/layout/list1"/>
    <dgm:cxn modelId="{5D9D4102-BE45-4F0A-9948-B629F5491050}" type="presParOf" srcId="{984B9B0E-ED4D-4A8F-A59E-F2395B1313EF}" destId="{2AECCDE0-2850-4DDB-845E-CDC0BCF46405}" srcOrd="8" destOrd="0" presId="urn:microsoft.com/office/officeart/2005/8/layout/list1"/>
    <dgm:cxn modelId="{0305BB66-1558-42F3-B94E-3155EA73D7B9}" type="presParOf" srcId="{2AECCDE0-2850-4DDB-845E-CDC0BCF46405}" destId="{C26051C5-7C6B-4FA7-9563-8F7A35387A36}" srcOrd="0" destOrd="0" presId="urn:microsoft.com/office/officeart/2005/8/layout/list1"/>
    <dgm:cxn modelId="{FD2F80FC-108A-41E8-9C11-430AC8D2473D}" type="presParOf" srcId="{2AECCDE0-2850-4DDB-845E-CDC0BCF46405}" destId="{9C334830-A304-4FEE-A683-910179A0CCC3}" srcOrd="1" destOrd="0" presId="urn:microsoft.com/office/officeart/2005/8/layout/list1"/>
    <dgm:cxn modelId="{E085C600-750E-430F-9B89-B355AE8F01AF}" type="presParOf" srcId="{984B9B0E-ED4D-4A8F-A59E-F2395B1313EF}" destId="{9BC9DDAA-5CDC-487B-8123-C37939A12235}" srcOrd="9" destOrd="0" presId="urn:microsoft.com/office/officeart/2005/8/layout/list1"/>
    <dgm:cxn modelId="{ADA2D1D2-6922-4909-ADE4-C5BEA0324D51}" type="presParOf" srcId="{984B9B0E-ED4D-4A8F-A59E-F2395B1313EF}" destId="{DA55B655-1B6B-4441-8B3F-6A678F9F6854}" srcOrd="10" destOrd="0" presId="urn:microsoft.com/office/officeart/2005/8/layout/list1"/>
    <dgm:cxn modelId="{3D529834-7FAD-420F-B61B-0D3E9A12EE23}" type="presParOf" srcId="{984B9B0E-ED4D-4A8F-A59E-F2395B1313EF}" destId="{143AD358-3317-4F66-A884-7E4044C21E6A}" srcOrd="11" destOrd="0" presId="urn:microsoft.com/office/officeart/2005/8/layout/list1"/>
    <dgm:cxn modelId="{30DB6028-5C9F-4BBA-9C8F-5057F17ED40F}" type="presParOf" srcId="{984B9B0E-ED4D-4A8F-A59E-F2395B1313EF}" destId="{84A92FC0-8512-4CE0-AEA8-CD8C23453AE1}" srcOrd="12" destOrd="0" presId="urn:microsoft.com/office/officeart/2005/8/layout/list1"/>
    <dgm:cxn modelId="{EF8C4164-04D1-4BE3-92A2-CEE47185AEEC}" type="presParOf" srcId="{84A92FC0-8512-4CE0-AEA8-CD8C23453AE1}" destId="{33E98B1A-31E3-4B0A-B531-3FF2AD758177}" srcOrd="0" destOrd="0" presId="urn:microsoft.com/office/officeart/2005/8/layout/list1"/>
    <dgm:cxn modelId="{3AB11EB7-BC82-4F7A-A455-09130CFCDD5A}" type="presParOf" srcId="{84A92FC0-8512-4CE0-AEA8-CD8C23453AE1}" destId="{E8F785F3-D3EC-40FB-B392-E5A877C3EFC9}" srcOrd="1" destOrd="0" presId="urn:microsoft.com/office/officeart/2005/8/layout/list1"/>
    <dgm:cxn modelId="{E337CFC8-082F-4EC4-A99C-F87DA2202494}" type="presParOf" srcId="{984B9B0E-ED4D-4A8F-A59E-F2395B1313EF}" destId="{26E66FCF-22B4-46E6-9E02-E7E696EE21FA}" srcOrd="13" destOrd="0" presId="urn:microsoft.com/office/officeart/2005/8/layout/list1"/>
    <dgm:cxn modelId="{E9A89E09-1E7E-4FFD-976E-AF9B6CDA51FC}" type="presParOf" srcId="{984B9B0E-ED4D-4A8F-A59E-F2395B1313EF}" destId="{A8FA32A7-81CC-4BA8-AB78-AEF8C14D8DAA}" srcOrd="14" destOrd="0" presId="urn:microsoft.com/office/officeart/2005/8/layout/list1"/>
    <dgm:cxn modelId="{4B4B3843-E667-4FF3-BC75-6A89689BAA68}" type="presParOf" srcId="{984B9B0E-ED4D-4A8F-A59E-F2395B1313EF}" destId="{3244D12C-97C2-4768-8C4F-2AD96982AFF5}" srcOrd="15" destOrd="0" presId="urn:microsoft.com/office/officeart/2005/8/layout/list1"/>
    <dgm:cxn modelId="{CD7D2B6B-36C8-4354-9238-84A70C10D965}" type="presParOf" srcId="{984B9B0E-ED4D-4A8F-A59E-F2395B1313EF}" destId="{1469A3B5-188F-4E8F-AE4A-9855CBF3C4A9}" srcOrd="16" destOrd="0" presId="urn:microsoft.com/office/officeart/2005/8/layout/list1"/>
    <dgm:cxn modelId="{8F591242-8C4B-413A-B10E-BD89D0EE8C63}" type="presParOf" srcId="{1469A3B5-188F-4E8F-AE4A-9855CBF3C4A9}" destId="{2957B289-3BEF-40B2-907B-A48F8B34BCF9}" srcOrd="0" destOrd="0" presId="urn:microsoft.com/office/officeart/2005/8/layout/list1"/>
    <dgm:cxn modelId="{6C9C82B8-0DAF-4838-9E65-451F59BA8076}" type="presParOf" srcId="{1469A3B5-188F-4E8F-AE4A-9855CBF3C4A9}" destId="{20698AC4-4D19-4F01-9B9A-867EB3036385}" srcOrd="1" destOrd="0" presId="urn:microsoft.com/office/officeart/2005/8/layout/list1"/>
    <dgm:cxn modelId="{2F88698D-9BBC-4F1E-9134-0264C98E4277}" type="presParOf" srcId="{984B9B0E-ED4D-4A8F-A59E-F2395B1313EF}" destId="{5AF7543B-F459-4248-96FA-45538275D044}" srcOrd="17" destOrd="0" presId="urn:microsoft.com/office/officeart/2005/8/layout/list1"/>
    <dgm:cxn modelId="{A89C3B30-D168-48CC-85EB-E9D0B3D99AA0}" type="presParOf" srcId="{984B9B0E-ED4D-4A8F-A59E-F2395B1313EF}" destId="{A4E58874-B63A-402A-86F3-BA637F96A627}" srcOrd="18"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4472E9-68E8-4F15-9A53-5534E2410BED}">
      <dsp:nvSpPr>
        <dsp:cNvPr id="0" name=""/>
        <dsp:cNvSpPr/>
      </dsp:nvSpPr>
      <dsp:spPr>
        <a:xfrm>
          <a:off x="617219" y="0"/>
          <a:ext cx="6995160" cy="2937272"/>
        </a:xfrm>
        <a:prstGeom prst="rightArrow">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BB6FDC3-F0AA-4E8A-B80C-B20BC1563735}">
      <dsp:nvSpPr>
        <dsp:cNvPr id="0" name=""/>
        <dsp:cNvSpPr/>
      </dsp:nvSpPr>
      <dsp:spPr>
        <a:xfrm>
          <a:off x="3616" y="881181"/>
          <a:ext cx="1581224" cy="1174908"/>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t>1. Understanding the assignment brief</a:t>
          </a:r>
        </a:p>
      </dsp:txBody>
      <dsp:txXfrm>
        <a:off x="60970" y="938535"/>
        <a:ext cx="1466516" cy="1060200"/>
      </dsp:txXfrm>
    </dsp:sp>
    <dsp:sp modelId="{A88B3EAF-E910-467A-9D94-16079B20DA80}">
      <dsp:nvSpPr>
        <dsp:cNvPr id="0" name=""/>
        <dsp:cNvSpPr/>
      </dsp:nvSpPr>
      <dsp:spPr>
        <a:xfrm>
          <a:off x="1663902" y="881181"/>
          <a:ext cx="1581224" cy="1174908"/>
        </a:xfrm>
        <a:prstGeom prst="roundRect">
          <a:avLst/>
        </a:prstGeom>
        <a:solidFill>
          <a:schemeClr val="accent3">
            <a:hueOff val="2812566"/>
            <a:satOff val="-4220"/>
            <a:lumOff val="-68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t>2. Gathering and selecting information</a:t>
          </a:r>
        </a:p>
      </dsp:txBody>
      <dsp:txXfrm>
        <a:off x="1721256" y="938535"/>
        <a:ext cx="1466516" cy="1060200"/>
      </dsp:txXfrm>
    </dsp:sp>
    <dsp:sp modelId="{FC29E987-7F9C-45F2-B0BF-48CCBBF3E033}">
      <dsp:nvSpPr>
        <dsp:cNvPr id="0" name=""/>
        <dsp:cNvSpPr/>
      </dsp:nvSpPr>
      <dsp:spPr>
        <a:xfrm>
          <a:off x="3324187" y="881181"/>
          <a:ext cx="1581224" cy="1174908"/>
        </a:xfrm>
        <a:prstGeom prst="roundRect">
          <a:avLst/>
        </a:prstGeom>
        <a:solidFill>
          <a:schemeClr val="accent3">
            <a:hueOff val="5625132"/>
            <a:satOff val="-8440"/>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t>3. Organising your material</a:t>
          </a:r>
        </a:p>
      </dsp:txBody>
      <dsp:txXfrm>
        <a:off x="3381541" y="938535"/>
        <a:ext cx="1466516" cy="1060200"/>
      </dsp:txXfrm>
    </dsp:sp>
    <dsp:sp modelId="{0BE06CF2-9303-44BB-B658-65B1DF94DDBB}">
      <dsp:nvSpPr>
        <dsp:cNvPr id="0" name=""/>
        <dsp:cNvSpPr/>
      </dsp:nvSpPr>
      <dsp:spPr>
        <a:xfrm>
          <a:off x="4984473" y="881181"/>
          <a:ext cx="1581224" cy="1174908"/>
        </a:xfrm>
        <a:prstGeom prst="roundRect">
          <a:avLst/>
        </a:prstGeom>
        <a:solidFill>
          <a:schemeClr val="accent3">
            <a:hueOff val="8437698"/>
            <a:satOff val="-12660"/>
            <a:lumOff val="-205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t>4.Analysing your material</a:t>
          </a:r>
        </a:p>
      </dsp:txBody>
      <dsp:txXfrm>
        <a:off x="5041827" y="938535"/>
        <a:ext cx="1466516" cy="1060200"/>
      </dsp:txXfrm>
    </dsp:sp>
    <dsp:sp modelId="{8C889666-3F30-4CB8-8194-1852F72561DD}">
      <dsp:nvSpPr>
        <dsp:cNvPr id="0" name=""/>
        <dsp:cNvSpPr/>
      </dsp:nvSpPr>
      <dsp:spPr>
        <a:xfrm>
          <a:off x="6644759" y="881181"/>
          <a:ext cx="1581224" cy="1174908"/>
        </a:xfrm>
        <a:prstGeom prst="roundRect">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t>5. Writing your report</a:t>
          </a:r>
        </a:p>
      </dsp:txBody>
      <dsp:txXfrm>
        <a:off x="6702113" y="938535"/>
        <a:ext cx="1466516" cy="10602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F9AD56-BAC9-47B9-B458-D226CE98C75F}">
      <dsp:nvSpPr>
        <dsp:cNvPr id="0" name=""/>
        <dsp:cNvSpPr/>
      </dsp:nvSpPr>
      <dsp:spPr>
        <a:xfrm>
          <a:off x="1783577" y="474973"/>
          <a:ext cx="367739" cy="91440"/>
        </a:xfrm>
        <a:custGeom>
          <a:avLst/>
          <a:gdLst/>
          <a:ahLst/>
          <a:cxnLst/>
          <a:rect l="0" t="0" r="0" b="0"/>
          <a:pathLst>
            <a:path>
              <a:moveTo>
                <a:pt x="0" y="45720"/>
              </a:moveTo>
              <a:lnTo>
                <a:pt x="367739" y="45720"/>
              </a:lnTo>
            </a:path>
          </a:pathLst>
        </a:custGeom>
        <a:noFill/>
        <a:ln w="9525" cap="flat" cmpd="sng" algn="ctr">
          <a:solidFill>
            <a:schemeClr val="accent3">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1957488" y="518702"/>
        <a:ext cx="19916" cy="3983"/>
      </dsp:txXfrm>
    </dsp:sp>
    <dsp:sp modelId="{E875CFA0-A855-4F06-860E-557B343D85B3}">
      <dsp:nvSpPr>
        <dsp:cNvPr id="0" name=""/>
        <dsp:cNvSpPr/>
      </dsp:nvSpPr>
      <dsp:spPr>
        <a:xfrm>
          <a:off x="53464" y="1119"/>
          <a:ext cx="1731912" cy="1039147"/>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8232" tIns="78232" rIns="78232" bIns="78232" numCol="1" spcCol="1270" anchor="ctr" anchorCtr="0">
          <a:noAutofit/>
        </a:bodyPr>
        <a:lstStyle/>
        <a:p>
          <a:pPr marL="0" lvl="0" indent="0" algn="ctr" defTabSz="488950" rtl="0">
            <a:lnSpc>
              <a:spcPct val="90000"/>
            </a:lnSpc>
            <a:spcBef>
              <a:spcPct val="0"/>
            </a:spcBef>
            <a:spcAft>
              <a:spcPct val="35000"/>
            </a:spcAft>
            <a:buNone/>
          </a:pPr>
          <a:r>
            <a:rPr lang="en-US" sz="1100" kern="1200" dirty="0">
              <a:latin typeface="Myriad Pro"/>
            </a:rPr>
            <a:t>Title page</a:t>
          </a:r>
          <a:endParaRPr lang="en-US" sz="1100" kern="1200" dirty="0"/>
        </a:p>
      </dsp:txBody>
      <dsp:txXfrm>
        <a:off x="53464" y="1119"/>
        <a:ext cx="1731912" cy="1039147"/>
      </dsp:txXfrm>
    </dsp:sp>
    <dsp:sp modelId="{01C2B94D-4D19-4E3D-BD3F-A53E4682ABDA}">
      <dsp:nvSpPr>
        <dsp:cNvPr id="0" name=""/>
        <dsp:cNvSpPr/>
      </dsp:nvSpPr>
      <dsp:spPr>
        <a:xfrm>
          <a:off x="3913830" y="474973"/>
          <a:ext cx="367739" cy="91440"/>
        </a:xfrm>
        <a:custGeom>
          <a:avLst/>
          <a:gdLst/>
          <a:ahLst/>
          <a:cxnLst/>
          <a:rect l="0" t="0" r="0" b="0"/>
          <a:pathLst>
            <a:path>
              <a:moveTo>
                <a:pt x="0" y="45720"/>
              </a:moveTo>
              <a:lnTo>
                <a:pt x="367739" y="45720"/>
              </a:lnTo>
            </a:path>
          </a:pathLst>
        </a:custGeom>
        <a:noFill/>
        <a:ln w="9525" cap="flat" cmpd="sng" algn="ctr">
          <a:solidFill>
            <a:schemeClr val="accent3">
              <a:hueOff val="1607181"/>
              <a:satOff val="-2411"/>
              <a:lumOff val="-392"/>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087741" y="518702"/>
        <a:ext cx="19916" cy="3983"/>
      </dsp:txXfrm>
    </dsp:sp>
    <dsp:sp modelId="{37F79E48-2F9C-4C8B-AD19-DB4328228322}">
      <dsp:nvSpPr>
        <dsp:cNvPr id="0" name=""/>
        <dsp:cNvSpPr/>
      </dsp:nvSpPr>
      <dsp:spPr>
        <a:xfrm>
          <a:off x="2183717" y="1119"/>
          <a:ext cx="1731912" cy="1039147"/>
        </a:xfrm>
        <a:prstGeom prst="rect">
          <a:avLst/>
        </a:prstGeom>
        <a:solidFill>
          <a:schemeClr val="accent3">
            <a:hueOff val="1406283"/>
            <a:satOff val="-2110"/>
            <a:lumOff val="-34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8232" tIns="78232" rIns="78232" bIns="78232" numCol="1" spcCol="1270" anchor="ctr" anchorCtr="0">
          <a:noAutofit/>
        </a:bodyPr>
        <a:lstStyle/>
        <a:p>
          <a:pPr marL="0" lvl="0" indent="0" algn="ctr" defTabSz="488950" rtl="0">
            <a:lnSpc>
              <a:spcPct val="90000"/>
            </a:lnSpc>
            <a:spcBef>
              <a:spcPct val="0"/>
            </a:spcBef>
            <a:spcAft>
              <a:spcPct val="35000"/>
            </a:spcAft>
            <a:buNone/>
          </a:pPr>
          <a:r>
            <a:rPr lang="en-US" sz="1100" kern="1200" dirty="0">
              <a:latin typeface="Myriad Pro"/>
            </a:rPr>
            <a:t>Contents page</a:t>
          </a:r>
          <a:endParaRPr lang="en-US" sz="1100" kern="1200" dirty="0"/>
        </a:p>
      </dsp:txBody>
      <dsp:txXfrm>
        <a:off x="2183717" y="1119"/>
        <a:ext cx="1731912" cy="1039147"/>
      </dsp:txXfrm>
    </dsp:sp>
    <dsp:sp modelId="{08D78A5D-E24E-49A1-B8C4-4DFAFB9BD1CF}">
      <dsp:nvSpPr>
        <dsp:cNvPr id="0" name=""/>
        <dsp:cNvSpPr/>
      </dsp:nvSpPr>
      <dsp:spPr>
        <a:xfrm>
          <a:off x="6044082" y="474973"/>
          <a:ext cx="367739" cy="91440"/>
        </a:xfrm>
        <a:custGeom>
          <a:avLst/>
          <a:gdLst/>
          <a:ahLst/>
          <a:cxnLst/>
          <a:rect l="0" t="0" r="0" b="0"/>
          <a:pathLst>
            <a:path>
              <a:moveTo>
                <a:pt x="0" y="45720"/>
              </a:moveTo>
              <a:lnTo>
                <a:pt x="367739" y="45720"/>
              </a:lnTo>
            </a:path>
          </a:pathLst>
        </a:custGeom>
        <a:noFill/>
        <a:ln w="9525" cap="flat" cmpd="sng" algn="ctr">
          <a:solidFill>
            <a:schemeClr val="accent3">
              <a:hueOff val="3214361"/>
              <a:satOff val="-4823"/>
              <a:lumOff val="-784"/>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6217994" y="518702"/>
        <a:ext cx="19916" cy="3983"/>
      </dsp:txXfrm>
    </dsp:sp>
    <dsp:sp modelId="{EEA2C9F6-3E42-4D44-AB3E-1E0B357F9C2B}">
      <dsp:nvSpPr>
        <dsp:cNvPr id="0" name=""/>
        <dsp:cNvSpPr/>
      </dsp:nvSpPr>
      <dsp:spPr>
        <a:xfrm>
          <a:off x="4313969" y="1119"/>
          <a:ext cx="1731912" cy="1039147"/>
        </a:xfrm>
        <a:prstGeom prst="rect">
          <a:avLst/>
        </a:prstGeom>
        <a:solidFill>
          <a:schemeClr val="accent3">
            <a:hueOff val="2812566"/>
            <a:satOff val="-4220"/>
            <a:lumOff val="-68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8232" tIns="78232" rIns="78232" bIns="78232" numCol="1" spcCol="1270" anchor="ctr" anchorCtr="0">
          <a:noAutofit/>
        </a:bodyPr>
        <a:lstStyle/>
        <a:p>
          <a:pPr marL="0" lvl="0" indent="0" algn="ctr" defTabSz="488950" rtl="0">
            <a:lnSpc>
              <a:spcPct val="90000"/>
            </a:lnSpc>
            <a:spcBef>
              <a:spcPct val="0"/>
            </a:spcBef>
            <a:spcAft>
              <a:spcPct val="35000"/>
            </a:spcAft>
            <a:buNone/>
          </a:pPr>
          <a:r>
            <a:rPr lang="en-US" sz="1100" kern="1200" dirty="0">
              <a:latin typeface="Myriad Pro"/>
            </a:rPr>
            <a:t>Executive summary</a:t>
          </a:r>
          <a:endParaRPr lang="en-US" sz="1100" kern="1200" dirty="0"/>
        </a:p>
      </dsp:txBody>
      <dsp:txXfrm>
        <a:off x="4313969" y="1119"/>
        <a:ext cx="1731912" cy="1039147"/>
      </dsp:txXfrm>
    </dsp:sp>
    <dsp:sp modelId="{A138174D-2AAD-4A31-A795-D0447A3456D0}">
      <dsp:nvSpPr>
        <dsp:cNvPr id="0" name=""/>
        <dsp:cNvSpPr/>
      </dsp:nvSpPr>
      <dsp:spPr>
        <a:xfrm>
          <a:off x="919420" y="1038467"/>
          <a:ext cx="6390758" cy="367739"/>
        </a:xfrm>
        <a:custGeom>
          <a:avLst/>
          <a:gdLst/>
          <a:ahLst/>
          <a:cxnLst/>
          <a:rect l="0" t="0" r="0" b="0"/>
          <a:pathLst>
            <a:path>
              <a:moveTo>
                <a:pt x="6390758" y="0"/>
              </a:moveTo>
              <a:lnTo>
                <a:pt x="6390758" y="200969"/>
              </a:lnTo>
              <a:lnTo>
                <a:pt x="0" y="200969"/>
              </a:lnTo>
              <a:lnTo>
                <a:pt x="0" y="367739"/>
              </a:lnTo>
            </a:path>
          </a:pathLst>
        </a:custGeom>
        <a:noFill/>
        <a:ln w="9525" cap="flat" cmpd="sng" algn="ctr">
          <a:solidFill>
            <a:schemeClr val="accent3">
              <a:hueOff val="4821541"/>
              <a:satOff val="-7234"/>
              <a:lumOff val="-1176"/>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954720" y="1220345"/>
        <a:ext cx="320158" cy="3983"/>
      </dsp:txXfrm>
    </dsp:sp>
    <dsp:sp modelId="{F275861D-FED3-428F-A3BC-E68C8BAFED73}">
      <dsp:nvSpPr>
        <dsp:cNvPr id="0" name=""/>
        <dsp:cNvSpPr/>
      </dsp:nvSpPr>
      <dsp:spPr>
        <a:xfrm>
          <a:off x="6444222" y="1119"/>
          <a:ext cx="1731912" cy="1039147"/>
        </a:xfrm>
        <a:prstGeom prst="rect">
          <a:avLst/>
        </a:prstGeom>
        <a:solidFill>
          <a:schemeClr val="accent3">
            <a:hueOff val="4218849"/>
            <a:satOff val="-6330"/>
            <a:lumOff val="-102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8232" tIns="78232" rIns="78232" bIns="78232" numCol="1" spcCol="1270" anchor="ctr" anchorCtr="0">
          <a:noAutofit/>
        </a:bodyPr>
        <a:lstStyle/>
        <a:p>
          <a:pPr marL="0" lvl="0" indent="0" algn="ctr" defTabSz="488950">
            <a:lnSpc>
              <a:spcPct val="90000"/>
            </a:lnSpc>
            <a:spcBef>
              <a:spcPct val="0"/>
            </a:spcBef>
            <a:spcAft>
              <a:spcPct val="35000"/>
            </a:spcAft>
            <a:buNone/>
          </a:pPr>
          <a:r>
            <a:rPr lang="en-US" sz="1100" kern="1200" dirty="0">
              <a:latin typeface="Myriad Pro"/>
            </a:rPr>
            <a:t>Introduction</a:t>
          </a:r>
        </a:p>
      </dsp:txBody>
      <dsp:txXfrm>
        <a:off x="6444222" y="1119"/>
        <a:ext cx="1731912" cy="1039147"/>
      </dsp:txXfrm>
    </dsp:sp>
    <dsp:sp modelId="{BB304A25-48B8-480B-8230-138AF21A952D}">
      <dsp:nvSpPr>
        <dsp:cNvPr id="0" name=""/>
        <dsp:cNvSpPr/>
      </dsp:nvSpPr>
      <dsp:spPr>
        <a:xfrm>
          <a:off x="1783577" y="1912461"/>
          <a:ext cx="367739" cy="91440"/>
        </a:xfrm>
        <a:custGeom>
          <a:avLst/>
          <a:gdLst/>
          <a:ahLst/>
          <a:cxnLst/>
          <a:rect l="0" t="0" r="0" b="0"/>
          <a:pathLst>
            <a:path>
              <a:moveTo>
                <a:pt x="0" y="45720"/>
              </a:moveTo>
              <a:lnTo>
                <a:pt x="367739" y="45720"/>
              </a:lnTo>
            </a:path>
          </a:pathLst>
        </a:custGeom>
        <a:noFill/>
        <a:ln w="9525" cap="flat" cmpd="sng" algn="ctr">
          <a:solidFill>
            <a:schemeClr val="accent3">
              <a:hueOff val="6428722"/>
              <a:satOff val="-9646"/>
              <a:lumOff val="-1569"/>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1957488" y="1956189"/>
        <a:ext cx="19916" cy="3983"/>
      </dsp:txXfrm>
    </dsp:sp>
    <dsp:sp modelId="{AA486DFC-416D-44A2-8060-179B1CBADA02}">
      <dsp:nvSpPr>
        <dsp:cNvPr id="0" name=""/>
        <dsp:cNvSpPr/>
      </dsp:nvSpPr>
      <dsp:spPr>
        <a:xfrm>
          <a:off x="53464" y="1438607"/>
          <a:ext cx="1731912" cy="1039147"/>
        </a:xfrm>
        <a:prstGeom prst="rect">
          <a:avLst/>
        </a:prstGeom>
        <a:solidFill>
          <a:schemeClr val="accent3">
            <a:hueOff val="5625132"/>
            <a:satOff val="-8440"/>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8232" tIns="78232" rIns="78232" bIns="78232" numCol="1" spcCol="1270" anchor="ctr" anchorCtr="0">
          <a:noAutofit/>
        </a:bodyPr>
        <a:lstStyle/>
        <a:p>
          <a:pPr marL="0" lvl="0" indent="0" algn="ctr" defTabSz="488950" rtl="0">
            <a:lnSpc>
              <a:spcPct val="90000"/>
            </a:lnSpc>
            <a:spcBef>
              <a:spcPct val="0"/>
            </a:spcBef>
            <a:spcAft>
              <a:spcPct val="35000"/>
            </a:spcAft>
            <a:buNone/>
          </a:pPr>
          <a:r>
            <a:rPr lang="en-US" sz="1100" kern="1200" dirty="0">
              <a:latin typeface="Myriad Pro"/>
            </a:rPr>
            <a:t>Main findings</a:t>
          </a:r>
        </a:p>
      </dsp:txBody>
      <dsp:txXfrm>
        <a:off x="53464" y="1438607"/>
        <a:ext cx="1731912" cy="1039147"/>
      </dsp:txXfrm>
    </dsp:sp>
    <dsp:sp modelId="{A00E0663-9F71-4E68-A07D-E2ABF35708AA}">
      <dsp:nvSpPr>
        <dsp:cNvPr id="0" name=""/>
        <dsp:cNvSpPr/>
      </dsp:nvSpPr>
      <dsp:spPr>
        <a:xfrm>
          <a:off x="3913830" y="1912461"/>
          <a:ext cx="367739" cy="91440"/>
        </a:xfrm>
        <a:custGeom>
          <a:avLst/>
          <a:gdLst/>
          <a:ahLst/>
          <a:cxnLst/>
          <a:rect l="0" t="0" r="0" b="0"/>
          <a:pathLst>
            <a:path>
              <a:moveTo>
                <a:pt x="0" y="45720"/>
              </a:moveTo>
              <a:lnTo>
                <a:pt x="367739" y="45720"/>
              </a:lnTo>
            </a:path>
          </a:pathLst>
        </a:custGeom>
        <a:noFill/>
        <a:ln w="9525" cap="flat" cmpd="sng" algn="ctr">
          <a:solidFill>
            <a:schemeClr val="accent3">
              <a:hueOff val="8035903"/>
              <a:satOff val="-12057"/>
              <a:lumOff val="-1961"/>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087741" y="1956189"/>
        <a:ext cx="19916" cy="3983"/>
      </dsp:txXfrm>
    </dsp:sp>
    <dsp:sp modelId="{60CFE3A5-2419-4A56-9866-79DD3F41541C}">
      <dsp:nvSpPr>
        <dsp:cNvPr id="0" name=""/>
        <dsp:cNvSpPr/>
      </dsp:nvSpPr>
      <dsp:spPr>
        <a:xfrm>
          <a:off x="2183717" y="1438607"/>
          <a:ext cx="1731912" cy="1039147"/>
        </a:xfrm>
        <a:prstGeom prst="rect">
          <a:avLst/>
        </a:prstGeom>
        <a:solidFill>
          <a:schemeClr val="accent3">
            <a:hueOff val="7031415"/>
            <a:satOff val="-10550"/>
            <a:lumOff val="-171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8232" tIns="78232" rIns="78232" bIns="78232" numCol="1" spcCol="1270" anchor="ctr" anchorCtr="0">
          <a:noAutofit/>
        </a:bodyPr>
        <a:lstStyle/>
        <a:p>
          <a:pPr marL="0" lvl="0" indent="0" algn="ctr" defTabSz="488950">
            <a:lnSpc>
              <a:spcPct val="90000"/>
            </a:lnSpc>
            <a:spcBef>
              <a:spcPct val="0"/>
            </a:spcBef>
            <a:spcAft>
              <a:spcPct val="35000"/>
            </a:spcAft>
            <a:buNone/>
          </a:pPr>
          <a:r>
            <a:rPr lang="en-US" sz="1100" kern="1200" dirty="0">
              <a:latin typeface="Myriad Pro"/>
            </a:rPr>
            <a:t>Conclusions</a:t>
          </a:r>
        </a:p>
      </dsp:txBody>
      <dsp:txXfrm>
        <a:off x="2183717" y="1438607"/>
        <a:ext cx="1731912" cy="1039147"/>
      </dsp:txXfrm>
    </dsp:sp>
    <dsp:sp modelId="{D0BC9057-9FFC-4901-A6F4-2788BECEB10E}">
      <dsp:nvSpPr>
        <dsp:cNvPr id="0" name=""/>
        <dsp:cNvSpPr/>
      </dsp:nvSpPr>
      <dsp:spPr>
        <a:xfrm>
          <a:off x="6044082" y="1912461"/>
          <a:ext cx="367739" cy="91440"/>
        </a:xfrm>
        <a:custGeom>
          <a:avLst/>
          <a:gdLst/>
          <a:ahLst/>
          <a:cxnLst/>
          <a:rect l="0" t="0" r="0" b="0"/>
          <a:pathLst>
            <a:path>
              <a:moveTo>
                <a:pt x="0" y="45720"/>
              </a:moveTo>
              <a:lnTo>
                <a:pt x="367739" y="45720"/>
              </a:lnTo>
            </a:path>
          </a:pathLst>
        </a:custGeom>
        <a:noFill/>
        <a:ln w="9525" cap="flat" cmpd="sng" algn="ctr">
          <a:solidFill>
            <a:schemeClr val="accent3">
              <a:hueOff val="9643083"/>
              <a:satOff val="-14469"/>
              <a:lumOff val="-2353"/>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6217994" y="1956189"/>
        <a:ext cx="19916" cy="3983"/>
      </dsp:txXfrm>
    </dsp:sp>
    <dsp:sp modelId="{98CC57C8-C130-4FE5-A004-66357B52BE5E}">
      <dsp:nvSpPr>
        <dsp:cNvPr id="0" name=""/>
        <dsp:cNvSpPr/>
      </dsp:nvSpPr>
      <dsp:spPr>
        <a:xfrm>
          <a:off x="4313969" y="1438607"/>
          <a:ext cx="1731912" cy="1039147"/>
        </a:xfrm>
        <a:prstGeom prst="rect">
          <a:avLst/>
        </a:prstGeom>
        <a:solidFill>
          <a:schemeClr val="accent3">
            <a:hueOff val="8437698"/>
            <a:satOff val="-12660"/>
            <a:lumOff val="-205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8232" tIns="78232" rIns="78232" bIns="78232" numCol="1" spcCol="1270" anchor="ctr" anchorCtr="0">
          <a:noAutofit/>
        </a:bodyPr>
        <a:lstStyle/>
        <a:p>
          <a:pPr marL="0" lvl="0" indent="0" algn="ctr" defTabSz="488950">
            <a:lnSpc>
              <a:spcPct val="90000"/>
            </a:lnSpc>
            <a:spcBef>
              <a:spcPct val="0"/>
            </a:spcBef>
            <a:spcAft>
              <a:spcPct val="35000"/>
            </a:spcAft>
            <a:buNone/>
          </a:pPr>
          <a:r>
            <a:rPr lang="en-US" sz="1100" kern="1200" dirty="0">
              <a:latin typeface="Myriad Pro"/>
            </a:rPr>
            <a:t>Recommendations</a:t>
          </a:r>
        </a:p>
      </dsp:txBody>
      <dsp:txXfrm>
        <a:off x="4313969" y="1438607"/>
        <a:ext cx="1731912" cy="1039147"/>
      </dsp:txXfrm>
    </dsp:sp>
    <dsp:sp modelId="{60EC7624-E2D3-468E-BBE5-E22CDD8F8923}">
      <dsp:nvSpPr>
        <dsp:cNvPr id="0" name=""/>
        <dsp:cNvSpPr/>
      </dsp:nvSpPr>
      <dsp:spPr>
        <a:xfrm>
          <a:off x="919420" y="2475955"/>
          <a:ext cx="6390758" cy="367739"/>
        </a:xfrm>
        <a:custGeom>
          <a:avLst/>
          <a:gdLst/>
          <a:ahLst/>
          <a:cxnLst/>
          <a:rect l="0" t="0" r="0" b="0"/>
          <a:pathLst>
            <a:path>
              <a:moveTo>
                <a:pt x="6390758" y="0"/>
              </a:moveTo>
              <a:lnTo>
                <a:pt x="6390758" y="200969"/>
              </a:lnTo>
              <a:lnTo>
                <a:pt x="0" y="200969"/>
              </a:lnTo>
              <a:lnTo>
                <a:pt x="0" y="367739"/>
              </a:lnTo>
            </a:path>
          </a:pathLst>
        </a:custGeom>
        <a:noFill/>
        <a:ln w="9525" cap="flat" cmpd="sng" algn="ctr">
          <a:solidFill>
            <a:schemeClr val="accent3">
              <a:hueOff val="11250264"/>
              <a:satOff val="-16880"/>
              <a:lumOff val="-2745"/>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954720" y="2657833"/>
        <a:ext cx="320158" cy="3983"/>
      </dsp:txXfrm>
    </dsp:sp>
    <dsp:sp modelId="{72311201-F9E8-4EEF-A4DA-D3AAE260EADC}">
      <dsp:nvSpPr>
        <dsp:cNvPr id="0" name=""/>
        <dsp:cNvSpPr/>
      </dsp:nvSpPr>
      <dsp:spPr>
        <a:xfrm>
          <a:off x="6444222" y="1438607"/>
          <a:ext cx="1731912" cy="1039147"/>
        </a:xfrm>
        <a:prstGeom prst="rect">
          <a:avLst/>
        </a:prstGeom>
        <a:solidFill>
          <a:schemeClr val="accent3">
            <a:hueOff val="9843981"/>
            <a:satOff val="-14770"/>
            <a:lumOff val="-240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8232" tIns="78232" rIns="78232" bIns="78232" numCol="1" spcCol="1270" anchor="ctr" anchorCtr="0">
          <a:noAutofit/>
        </a:bodyPr>
        <a:lstStyle/>
        <a:p>
          <a:pPr marL="0" lvl="0" indent="0" algn="ctr" defTabSz="488950">
            <a:lnSpc>
              <a:spcPct val="90000"/>
            </a:lnSpc>
            <a:spcBef>
              <a:spcPct val="0"/>
            </a:spcBef>
            <a:spcAft>
              <a:spcPct val="35000"/>
            </a:spcAft>
            <a:buNone/>
          </a:pPr>
          <a:r>
            <a:rPr lang="en-US" sz="1100" kern="1200" dirty="0">
              <a:latin typeface="Myriad Pro"/>
            </a:rPr>
            <a:t>References/Bibliography</a:t>
          </a:r>
        </a:p>
      </dsp:txBody>
      <dsp:txXfrm>
        <a:off x="6444222" y="1438607"/>
        <a:ext cx="1731912" cy="1039147"/>
      </dsp:txXfrm>
    </dsp:sp>
    <dsp:sp modelId="{38EADF28-DBB4-4BBA-81BA-305EF392117D}">
      <dsp:nvSpPr>
        <dsp:cNvPr id="0" name=""/>
        <dsp:cNvSpPr/>
      </dsp:nvSpPr>
      <dsp:spPr>
        <a:xfrm>
          <a:off x="53464" y="2876095"/>
          <a:ext cx="1731912" cy="1039147"/>
        </a:xfrm>
        <a:prstGeom prst="rect">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8232" tIns="78232" rIns="78232" bIns="78232" numCol="1" spcCol="1270" anchor="ctr" anchorCtr="0">
          <a:noAutofit/>
        </a:bodyPr>
        <a:lstStyle/>
        <a:p>
          <a:pPr marL="0" lvl="0" indent="0" algn="ctr" defTabSz="488950">
            <a:lnSpc>
              <a:spcPct val="90000"/>
            </a:lnSpc>
            <a:spcBef>
              <a:spcPct val="0"/>
            </a:spcBef>
            <a:spcAft>
              <a:spcPct val="35000"/>
            </a:spcAft>
            <a:buNone/>
          </a:pPr>
          <a:r>
            <a:rPr lang="en-US" sz="1100" kern="1200" dirty="0">
              <a:latin typeface="Myriad Pro"/>
            </a:rPr>
            <a:t>Appendicies</a:t>
          </a:r>
        </a:p>
      </dsp:txBody>
      <dsp:txXfrm>
        <a:off x="53464" y="2876095"/>
        <a:ext cx="1731912" cy="103914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005C4E-93E8-4DA4-84CA-A1A457DE913F}">
      <dsp:nvSpPr>
        <dsp:cNvPr id="0" name=""/>
        <dsp:cNvSpPr/>
      </dsp:nvSpPr>
      <dsp:spPr>
        <a:xfrm>
          <a:off x="268292" y="0"/>
          <a:ext cx="3040643" cy="2175324"/>
        </a:xfrm>
        <a:prstGeom prst="rightArrow">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F88AEC9-BA50-4C67-AA39-6139D36356C8}">
      <dsp:nvSpPr>
        <dsp:cNvPr id="0" name=""/>
        <dsp:cNvSpPr/>
      </dsp:nvSpPr>
      <dsp:spPr>
        <a:xfrm>
          <a:off x="684" y="652597"/>
          <a:ext cx="1145141" cy="870129"/>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latin typeface="Myriad Pro"/>
            </a:rPr>
            <a:t>Visual</a:t>
          </a:r>
          <a:endParaRPr lang="en-US" sz="1200" kern="1200" dirty="0"/>
        </a:p>
      </dsp:txBody>
      <dsp:txXfrm>
        <a:off x="43160" y="695073"/>
        <a:ext cx="1060189" cy="785177"/>
      </dsp:txXfrm>
    </dsp:sp>
    <dsp:sp modelId="{B84C33C8-A67F-4A90-AB76-4377F2E86401}">
      <dsp:nvSpPr>
        <dsp:cNvPr id="0" name=""/>
        <dsp:cNvSpPr/>
      </dsp:nvSpPr>
      <dsp:spPr>
        <a:xfrm>
          <a:off x="1216043" y="652597"/>
          <a:ext cx="1145141" cy="870129"/>
        </a:xfrm>
        <a:prstGeom prst="roundRect">
          <a:avLst/>
        </a:prstGeom>
        <a:solidFill>
          <a:schemeClr val="accent3">
            <a:hueOff val="5625132"/>
            <a:satOff val="-8440"/>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latin typeface="Myriad Pro"/>
            </a:rPr>
            <a:t>Informational</a:t>
          </a:r>
          <a:endParaRPr lang="en-US" sz="1200" kern="1200" dirty="0"/>
        </a:p>
      </dsp:txBody>
      <dsp:txXfrm>
        <a:off x="1258519" y="695073"/>
        <a:ext cx="1060189" cy="785177"/>
      </dsp:txXfrm>
    </dsp:sp>
    <dsp:sp modelId="{7BC9297F-F57F-4443-893F-306B9C117182}">
      <dsp:nvSpPr>
        <dsp:cNvPr id="0" name=""/>
        <dsp:cNvSpPr/>
      </dsp:nvSpPr>
      <dsp:spPr>
        <a:xfrm>
          <a:off x="2431401" y="652597"/>
          <a:ext cx="1145141" cy="870129"/>
        </a:xfrm>
        <a:prstGeom prst="roundRect">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latin typeface="Myriad Pro"/>
            </a:rPr>
            <a:t>Scannable</a:t>
          </a:r>
          <a:endParaRPr lang="en-US" sz="1200" kern="1200" dirty="0"/>
        </a:p>
      </dsp:txBody>
      <dsp:txXfrm>
        <a:off x="2473877" y="695073"/>
        <a:ext cx="1060189" cy="78517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F75329-151E-41D7-BFB7-DE5BB5DA5C52}">
      <dsp:nvSpPr>
        <dsp:cNvPr id="0" name=""/>
        <dsp:cNvSpPr/>
      </dsp:nvSpPr>
      <dsp:spPr>
        <a:xfrm>
          <a:off x="0" y="327201"/>
          <a:ext cx="8229600" cy="428400"/>
        </a:xfrm>
        <a:prstGeom prst="rect">
          <a:avLst/>
        </a:prstGeom>
        <a:solidFill>
          <a:schemeClr val="lt1">
            <a:alpha val="90000"/>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31CBA98-9903-473A-B900-D5C0FDC9D26E}">
      <dsp:nvSpPr>
        <dsp:cNvPr id="0" name=""/>
        <dsp:cNvSpPr/>
      </dsp:nvSpPr>
      <dsp:spPr>
        <a:xfrm>
          <a:off x="411480" y="76281"/>
          <a:ext cx="5760720" cy="501840"/>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742" tIns="0" rIns="217742" bIns="0" numCol="1" spcCol="1270" anchor="ctr" anchorCtr="0">
          <a:noAutofit/>
        </a:bodyPr>
        <a:lstStyle/>
        <a:p>
          <a:pPr marL="0" lvl="0" indent="0" algn="l" defTabSz="755650" rtl="0">
            <a:lnSpc>
              <a:spcPct val="90000"/>
            </a:lnSpc>
            <a:spcBef>
              <a:spcPct val="0"/>
            </a:spcBef>
            <a:spcAft>
              <a:spcPct val="35000"/>
            </a:spcAft>
            <a:buNone/>
          </a:pPr>
          <a:r>
            <a:rPr lang="en-US" sz="1700" kern="1200" dirty="0">
              <a:latin typeface="Myriad Pro"/>
            </a:rPr>
            <a:t>Define your purpose</a:t>
          </a:r>
          <a:endParaRPr lang="en-US" sz="1700" kern="1200" dirty="0"/>
        </a:p>
      </dsp:txBody>
      <dsp:txXfrm>
        <a:off x="435978" y="100779"/>
        <a:ext cx="5711724" cy="452844"/>
      </dsp:txXfrm>
    </dsp:sp>
    <dsp:sp modelId="{72FB89F4-1FD9-4D9D-B3DD-70243E558CB4}">
      <dsp:nvSpPr>
        <dsp:cNvPr id="0" name=""/>
        <dsp:cNvSpPr/>
      </dsp:nvSpPr>
      <dsp:spPr>
        <a:xfrm>
          <a:off x="0" y="1098321"/>
          <a:ext cx="8229600" cy="428400"/>
        </a:xfrm>
        <a:prstGeom prst="rect">
          <a:avLst/>
        </a:prstGeom>
        <a:solidFill>
          <a:schemeClr val="lt1">
            <a:alpha val="90000"/>
            <a:hueOff val="0"/>
            <a:satOff val="0"/>
            <a:lumOff val="0"/>
            <a:alphaOff val="0"/>
          </a:schemeClr>
        </a:solidFill>
        <a:ln w="25400" cap="flat" cmpd="sng" algn="ctr">
          <a:solidFill>
            <a:schemeClr val="accent3">
              <a:hueOff val="2812566"/>
              <a:satOff val="-4220"/>
              <a:lumOff val="-686"/>
              <a:alphaOff val="0"/>
            </a:schemeClr>
          </a:solidFill>
          <a:prstDash val="solid"/>
        </a:ln>
        <a:effectLst/>
      </dsp:spPr>
      <dsp:style>
        <a:lnRef idx="2">
          <a:scrgbClr r="0" g="0" b="0"/>
        </a:lnRef>
        <a:fillRef idx="1">
          <a:scrgbClr r="0" g="0" b="0"/>
        </a:fillRef>
        <a:effectRef idx="0">
          <a:scrgbClr r="0" g="0" b="0"/>
        </a:effectRef>
        <a:fontRef idx="minor"/>
      </dsp:style>
    </dsp:sp>
    <dsp:sp modelId="{A339B53A-1AA4-476F-82CC-03648A56D9E5}">
      <dsp:nvSpPr>
        <dsp:cNvPr id="0" name=""/>
        <dsp:cNvSpPr/>
      </dsp:nvSpPr>
      <dsp:spPr>
        <a:xfrm>
          <a:off x="411480" y="847401"/>
          <a:ext cx="5760720" cy="501840"/>
        </a:xfrm>
        <a:prstGeom prst="roundRect">
          <a:avLst/>
        </a:prstGeom>
        <a:solidFill>
          <a:schemeClr val="accent3">
            <a:hueOff val="2812566"/>
            <a:satOff val="-4220"/>
            <a:lumOff val="-68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742" tIns="0" rIns="217742" bIns="0" numCol="1" spcCol="1270" anchor="ctr" anchorCtr="0">
          <a:noAutofit/>
        </a:bodyPr>
        <a:lstStyle/>
        <a:p>
          <a:pPr marL="0" lvl="0" indent="0" algn="l" defTabSz="755650" rtl="0">
            <a:lnSpc>
              <a:spcPct val="90000"/>
            </a:lnSpc>
            <a:spcBef>
              <a:spcPct val="0"/>
            </a:spcBef>
            <a:spcAft>
              <a:spcPct val="35000"/>
            </a:spcAft>
            <a:buNone/>
          </a:pPr>
          <a:r>
            <a:rPr lang="en-US" sz="1700" kern="1200" dirty="0">
              <a:latin typeface="Myriad Pro"/>
            </a:rPr>
            <a:t>Know your audience</a:t>
          </a:r>
          <a:endParaRPr lang="en-US" sz="1700" kern="1200" dirty="0"/>
        </a:p>
      </dsp:txBody>
      <dsp:txXfrm>
        <a:off x="435978" y="871899"/>
        <a:ext cx="5711724" cy="452844"/>
      </dsp:txXfrm>
    </dsp:sp>
    <dsp:sp modelId="{DA55B655-1B6B-4441-8B3F-6A678F9F6854}">
      <dsp:nvSpPr>
        <dsp:cNvPr id="0" name=""/>
        <dsp:cNvSpPr/>
      </dsp:nvSpPr>
      <dsp:spPr>
        <a:xfrm>
          <a:off x="0" y="1869441"/>
          <a:ext cx="8229600" cy="428400"/>
        </a:xfrm>
        <a:prstGeom prst="rect">
          <a:avLst/>
        </a:prstGeom>
        <a:solidFill>
          <a:schemeClr val="lt1">
            <a:alpha val="90000"/>
            <a:hueOff val="0"/>
            <a:satOff val="0"/>
            <a:lumOff val="0"/>
            <a:alphaOff val="0"/>
          </a:schemeClr>
        </a:solidFill>
        <a:ln w="25400" cap="flat" cmpd="sng" algn="ctr">
          <a:solidFill>
            <a:schemeClr val="accent3">
              <a:hueOff val="5625132"/>
              <a:satOff val="-8440"/>
              <a:lumOff val="-1373"/>
              <a:alphaOff val="0"/>
            </a:schemeClr>
          </a:solidFill>
          <a:prstDash val="solid"/>
        </a:ln>
        <a:effectLst/>
      </dsp:spPr>
      <dsp:style>
        <a:lnRef idx="2">
          <a:scrgbClr r="0" g="0" b="0"/>
        </a:lnRef>
        <a:fillRef idx="1">
          <a:scrgbClr r="0" g="0" b="0"/>
        </a:fillRef>
        <a:effectRef idx="0">
          <a:scrgbClr r="0" g="0" b="0"/>
        </a:effectRef>
        <a:fontRef idx="minor"/>
      </dsp:style>
    </dsp:sp>
    <dsp:sp modelId="{9C334830-A304-4FEE-A683-910179A0CCC3}">
      <dsp:nvSpPr>
        <dsp:cNvPr id="0" name=""/>
        <dsp:cNvSpPr/>
      </dsp:nvSpPr>
      <dsp:spPr>
        <a:xfrm>
          <a:off x="411480" y="1618521"/>
          <a:ext cx="5760720" cy="501840"/>
        </a:xfrm>
        <a:prstGeom prst="roundRect">
          <a:avLst/>
        </a:prstGeom>
        <a:solidFill>
          <a:schemeClr val="accent3">
            <a:hueOff val="5625132"/>
            <a:satOff val="-8440"/>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742" tIns="0" rIns="217742" bIns="0" numCol="1" spcCol="1270" anchor="ctr" anchorCtr="0">
          <a:noAutofit/>
        </a:bodyPr>
        <a:lstStyle/>
        <a:p>
          <a:pPr marL="0" lvl="0" indent="0" algn="l" defTabSz="755650" rtl="0">
            <a:lnSpc>
              <a:spcPct val="90000"/>
            </a:lnSpc>
            <a:spcBef>
              <a:spcPct val="0"/>
            </a:spcBef>
            <a:spcAft>
              <a:spcPct val="35000"/>
            </a:spcAft>
            <a:buNone/>
          </a:pPr>
          <a:r>
            <a:rPr lang="en-US" sz="1700" kern="1200" dirty="0">
              <a:latin typeface="Myriad Pro"/>
            </a:rPr>
            <a:t>Break up your content</a:t>
          </a:r>
          <a:endParaRPr lang="en-US" sz="1700" kern="1200" dirty="0"/>
        </a:p>
      </dsp:txBody>
      <dsp:txXfrm>
        <a:off x="435978" y="1643019"/>
        <a:ext cx="5711724" cy="452844"/>
      </dsp:txXfrm>
    </dsp:sp>
    <dsp:sp modelId="{A8FA32A7-81CC-4BA8-AB78-AEF8C14D8DAA}">
      <dsp:nvSpPr>
        <dsp:cNvPr id="0" name=""/>
        <dsp:cNvSpPr/>
      </dsp:nvSpPr>
      <dsp:spPr>
        <a:xfrm>
          <a:off x="0" y="2640561"/>
          <a:ext cx="8229600" cy="428400"/>
        </a:xfrm>
        <a:prstGeom prst="rect">
          <a:avLst/>
        </a:prstGeom>
        <a:solidFill>
          <a:schemeClr val="lt1">
            <a:alpha val="90000"/>
            <a:hueOff val="0"/>
            <a:satOff val="0"/>
            <a:lumOff val="0"/>
            <a:alphaOff val="0"/>
          </a:schemeClr>
        </a:solidFill>
        <a:ln w="25400" cap="flat" cmpd="sng" algn="ctr">
          <a:solidFill>
            <a:schemeClr val="accent3">
              <a:hueOff val="8437698"/>
              <a:satOff val="-12660"/>
              <a:lumOff val="-2059"/>
              <a:alphaOff val="0"/>
            </a:schemeClr>
          </a:solidFill>
          <a:prstDash val="solid"/>
        </a:ln>
        <a:effectLst/>
      </dsp:spPr>
      <dsp:style>
        <a:lnRef idx="2">
          <a:scrgbClr r="0" g="0" b="0"/>
        </a:lnRef>
        <a:fillRef idx="1">
          <a:scrgbClr r="0" g="0" b="0"/>
        </a:fillRef>
        <a:effectRef idx="0">
          <a:scrgbClr r="0" g="0" b="0"/>
        </a:effectRef>
        <a:fontRef idx="minor"/>
      </dsp:style>
    </dsp:sp>
    <dsp:sp modelId="{E8F785F3-D3EC-40FB-B392-E5A877C3EFC9}">
      <dsp:nvSpPr>
        <dsp:cNvPr id="0" name=""/>
        <dsp:cNvSpPr/>
      </dsp:nvSpPr>
      <dsp:spPr>
        <a:xfrm>
          <a:off x="411480" y="2389641"/>
          <a:ext cx="5760720" cy="501840"/>
        </a:xfrm>
        <a:prstGeom prst="roundRect">
          <a:avLst/>
        </a:prstGeom>
        <a:solidFill>
          <a:schemeClr val="accent3">
            <a:hueOff val="8437698"/>
            <a:satOff val="-12660"/>
            <a:lumOff val="-205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742" tIns="0" rIns="217742" bIns="0" numCol="1" spcCol="1270" anchor="ctr" anchorCtr="0">
          <a:noAutofit/>
        </a:bodyPr>
        <a:lstStyle/>
        <a:p>
          <a:pPr marL="0" lvl="0" indent="0" algn="l" defTabSz="755650" rtl="0">
            <a:lnSpc>
              <a:spcPct val="90000"/>
            </a:lnSpc>
            <a:spcBef>
              <a:spcPct val="0"/>
            </a:spcBef>
            <a:spcAft>
              <a:spcPct val="35000"/>
            </a:spcAft>
            <a:buNone/>
          </a:pPr>
          <a:r>
            <a:rPr lang="en-US" sz="1700" kern="1200" dirty="0">
              <a:latin typeface="Myriad Pro"/>
            </a:rPr>
            <a:t>Typography matters</a:t>
          </a:r>
        </a:p>
      </dsp:txBody>
      <dsp:txXfrm>
        <a:off x="435978" y="2414139"/>
        <a:ext cx="5711724" cy="452844"/>
      </dsp:txXfrm>
    </dsp:sp>
    <dsp:sp modelId="{A4E58874-B63A-402A-86F3-BA637F96A627}">
      <dsp:nvSpPr>
        <dsp:cNvPr id="0" name=""/>
        <dsp:cNvSpPr/>
      </dsp:nvSpPr>
      <dsp:spPr>
        <a:xfrm>
          <a:off x="0" y="3411681"/>
          <a:ext cx="8229600" cy="428400"/>
        </a:xfrm>
        <a:prstGeom prst="rect">
          <a:avLst/>
        </a:prstGeom>
        <a:solidFill>
          <a:schemeClr val="lt1">
            <a:alpha val="90000"/>
            <a:hueOff val="0"/>
            <a:satOff val="0"/>
            <a:lumOff val="0"/>
            <a:alphaOff val="0"/>
          </a:schemeClr>
        </a:solidFill>
        <a:ln w="25400" cap="flat" cmpd="sng" algn="ctr">
          <a:solidFill>
            <a:schemeClr val="accent3">
              <a:hueOff val="11250264"/>
              <a:satOff val="-16880"/>
              <a:lumOff val="-2745"/>
              <a:alphaOff val="0"/>
            </a:schemeClr>
          </a:solidFill>
          <a:prstDash val="solid"/>
        </a:ln>
        <a:effectLst/>
      </dsp:spPr>
      <dsp:style>
        <a:lnRef idx="2">
          <a:scrgbClr r="0" g="0" b="0"/>
        </a:lnRef>
        <a:fillRef idx="1">
          <a:scrgbClr r="0" g="0" b="0"/>
        </a:fillRef>
        <a:effectRef idx="0">
          <a:scrgbClr r="0" g="0" b="0"/>
        </a:effectRef>
        <a:fontRef idx="minor"/>
      </dsp:style>
    </dsp:sp>
    <dsp:sp modelId="{20698AC4-4D19-4F01-9B9A-867EB3036385}">
      <dsp:nvSpPr>
        <dsp:cNvPr id="0" name=""/>
        <dsp:cNvSpPr/>
      </dsp:nvSpPr>
      <dsp:spPr>
        <a:xfrm>
          <a:off x="411480" y="3160761"/>
          <a:ext cx="5760720" cy="501840"/>
        </a:xfrm>
        <a:prstGeom prst="roundRect">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742" tIns="0" rIns="217742" bIns="0" numCol="1" spcCol="1270" anchor="ctr" anchorCtr="0">
          <a:noAutofit/>
        </a:bodyPr>
        <a:lstStyle/>
        <a:p>
          <a:pPr marL="0" lvl="0" indent="0" algn="l" defTabSz="755650" rtl="0">
            <a:lnSpc>
              <a:spcPct val="90000"/>
            </a:lnSpc>
            <a:spcBef>
              <a:spcPct val="0"/>
            </a:spcBef>
            <a:spcAft>
              <a:spcPct val="35000"/>
            </a:spcAft>
            <a:buNone/>
          </a:pPr>
          <a:r>
            <a:rPr lang="en-US" sz="1700" kern="1200" dirty="0">
              <a:latin typeface="Myriad Pro"/>
            </a:rPr>
            <a:t>Tell a story</a:t>
          </a:r>
        </a:p>
      </dsp:txBody>
      <dsp:txXfrm>
        <a:off x="435978" y="3185259"/>
        <a:ext cx="5711724" cy="452844"/>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D395F1B-3475-477E-B8B5-5AEEBDAC662B}" type="datetimeFigureOut">
              <a:rPr lang="en-GB" smtClean="0"/>
              <a:t>05/03/2024</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7C3A06F-C0F7-46F7-B51A-13E8EA7B965A}" type="slidenum">
              <a:rPr lang="en-GB" smtClean="0"/>
              <a:t>‹#›</a:t>
            </a:fld>
            <a:endParaRPr lang="en-GB"/>
          </a:p>
        </p:txBody>
      </p:sp>
    </p:spTree>
    <p:extLst>
      <p:ext uri="{BB962C8B-B14F-4D97-AF65-F5344CB8AC3E}">
        <p14:creationId xmlns:p14="http://schemas.microsoft.com/office/powerpoint/2010/main" val="34978444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dirty="0"/>
              <a:t>Further details can be found within the assignment booklet which will be available on Moodle.</a:t>
            </a:r>
          </a:p>
          <a:p>
            <a:endParaRPr lang="en-GB" dirty="0"/>
          </a:p>
          <a:p>
            <a:r>
              <a:rPr lang="en-GB" dirty="0"/>
              <a:t>You have 8 weeks today to  submission</a:t>
            </a:r>
            <a:endParaRPr lang="en-GB">
              <a:cs typeface="Calibri"/>
            </a:endParaRPr>
          </a:p>
        </p:txBody>
      </p:sp>
      <p:sp>
        <p:nvSpPr>
          <p:cNvPr id="4" name="Slide Number Placeholder 3"/>
          <p:cNvSpPr>
            <a:spLocks noGrp="1"/>
          </p:cNvSpPr>
          <p:nvPr>
            <p:ph type="sldNum" sz="quarter" idx="5"/>
          </p:nvPr>
        </p:nvSpPr>
        <p:spPr/>
        <p:txBody>
          <a:bodyPr/>
          <a:lstStyle/>
          <a:p>
            <a:fld id="{D2EC847A-7DAE-4150-8492-BD754CE2926B}" type="slidenum">
              <a:rPr lang="en-GB" smtClean="0"/>
              <a:t>3</a:t>
            </a:fld>
            <a:endParaRPr lang="en-GB"/>
          </a:p>
        </p:txBody>
      </p:sp>
    </p:spTree>
    <p:extLst>
      <p:ext uri="{BB962C8B-B14F-4D97-AF65-F5344CB8AC3E}">
        <p14:creationId xmlns:p14="http://schemas.microsoft.com/office/powerpoint/2010/main" val="18454452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dirty="0"/>
              <a:t>Three key things to identify before you begin</a:t>
            </a:r>
          </a:p>
          <a:p>
            <a:endParaRPr lang="en-GB" dirty="0"/>
          </a:p>
          <a:p>
            <a:r>
              <a:rPr lang="en-GB" dirty="0"/>
              <a:t>Directive word – what do you think that is?</a:t>
            </a:r>
            <a:endParaRPr lang="en-GB" dirty="0">
              <a:cs typeface="Calibri"/>
            </a:endParaRPr>
          </a:p>
          <a:p>
            <a:r>
              <a:rPr lang="en-GB" dirty="0"/>
              <a:t>Topic – or subject area</a:t>
            </a:r>
            <a:endParaRPr lang="en-GB" dirty="0">
              <a:cs typeface="Calibri" panose="020F0502020204030204"/>
            </a:endParaRPr>
          </a:p>
          <a:p>
            <a:r>
              <a:rPr lang="en-GB" dirty="0"/>
              <a:t>Limitations – anything that restricts you?</a:t>
            </a:r>
            <a:endParaRPr lang="en-GB" dirty="0">
              <a:cs typeface="Calibri" panose="020F0502020204030204"/>
            </a:endParaRPr>
          </a:p>
          <a:p>
            <a:endParaRPr lang="en-GB" dirty="0"/>
          </a:p>
          <a:p>
            <a:r>
              <a:rPr lang="en-GB" dirty="0"/>
              <a:t>And lets break the actual assignment down into 3 separate parts</a:t>
            </a:r>
          </a:p>
        </p:txBody>
      </p:sp>
      <p:sp>
        <p:nvSpPr>
          <p:cNvPr id="4" name="Slide Number Placeholder 3"/>
          <p:cNvSpPr>
            <a:spLocks noGrp="1"/>
          </p:cNvSpPr>
          <p:nvPr>
            <p:ph type="sldNum" sz="quarter" idx="5"/>
          </p:nvPr>
        </p:nvSpPr>
        <p:spPr/>
        <p:txBody>
          <a:bodyPr/>
          <a:lstStyle/>
          <a:p>
            <a:fld id="{D2EC847A-7DAE-4150-8492-BD754CE2926B}" type="slidenum">
              <a:rPr lang="en-GB" smtClean="0"/>
              <a:t>5</a:t>
            </a:fld>
            <a:endParaRPr lang="en-GB"/>
          </a:p>
        </p:txBody>
      </p:sp>
    </p:spTree>
    <p:extLst>
      <p:ext uri="{BB962C8B-B14F-4D97-AF65-F5344CB8AC3E}">
        <p14:creationId xmlns:p14="http://schemas.microsoft.com/office/powerpoint/2010/main" val="2690187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Firstly read the assignment carefully. If you are unsure of any words look them up in a dictionary – translate the questions into words that will make it easier for you to understand.</a:t>
            </a:r>
            <a:endParaRPr lang="en-US"/>
          </a:p>
          <a:p>
            <a:endParaRPr lang="en-US" dirty="0">
              <a:cs typeface="Calibri"/>
            </a:endParaRPr>
          </a:p>
          <a:p>
            <a:r>
              <a:rPr lang="en-US" dirty="0">
                <a:cs typeface="Calibri"/>
              </a:rPr>
              <a:t>So How many components are there that you need to cover?</a:t>
            </a:r>
          </a:p>
          <a:p>
            <a:endParaRPr lang="en-US" dirty="0">
              <a:cs typeface="Calibri"/>
            </a:endParaRPr>
          </a:p>
          <a:p>
            <a:r>
              <a:rPr lang="en-US" dirty="0">
                <a:cs typeface="Calibri"/>
              </a:rPr>
              <a:t>Answer - Option 1 – two components = Report &amp; infographic</a:t>
            </a:r>
          </a:p>
          <a:p>
            <a:endParaRPr lang="en-US" dirty="0">
              <a:cs typeface="Calibri"/>
            </a:endParaRPr>
          </a:p>
          <a:p>
            <a:r>
              <a:rPr lang="en-US" dirty="0">
                <a:cs typeface="Calibri"/>
              </a:rPr>
              <a:t>So lets identify the 3 key areas – directive word, topic and limitations</a:t>
            </a:r>
          </a:p>
          <a:p>
            <a:r>
              <a:rPr lang="en-US" b="1" dirty="0">
                <a:cs typeface="Calibri"/>
              </a:rPr>
              <a:t>What are the directive words here</a:t>
            </a:r>
            <a:r>
              <a:rPr lang="en-US" dirty="0">
                <a:cs typeface="Calibri"/>
              </a:rPr>
              <a:t>? Part 1a - Answer – write, describe, ensure</a:t>
            </a:r>
          </a:p>
          <a:p>
            <a:r>
              <a:rPr lang="en-US" dirty="0">
                <a:cs typeface="Calibri"/>
              </a:rPr>
              <a:t>Part 1b – design , outlines</a:t>
            </a:r>
          </a:p>
          <a:p>
            <a:r>
              <a:rPr lang="en-US" b="1" dirty="0">
                <a:cs typeface="Calibri"/>
              </a:rPr>
              <a:t>What is/are the topic area</a:t>
            </a:r>
            <a:r>
              <a:rPr lang="en-US" dirty="0">
                <a:cs typeface="Calibri"/>
              </a:rPr>
              <a:t> – Answer: strategic planning, strategic management</a:t>
            </a:r>
          </a:p>
          <a:p>
            <a:r>
              <a:rPr lang="en-US" b="1" dirty="0">
                <a:cs typeface="Calibri"/>
              </a:rPr>
              <a:t>What are the limitations </a:t>
            </a:r>
            <a:r>
              <a:rPr lang="en-US" dirty="0">
                <a:cs typeface="Calibri"/>
              </a:rPr>
              <a:t>– Answer – specialist area of policing, key messages and word counts</a:t>
            </a:r>
          </a:p>
          <a:p>
            <a:endParaRPr lang="en-US" dirty="0">
              <a:cs typeface="Calibri"/>
            </a:endParaRPr>
          </a:p>
        </p:txBody>
      </p:sp>
      <p:sp>
        <p:nvSpPr>
          <p:cNvPr id="4" name="Slide Number Placeholder 3"/>
          <p:cNvSpPr>
            <a:spLocks noGrp="1"/>
          </p:cNvSpPr>
          <p:nvPr>
            <p:ph type="sldNum" sz="quarter" idx="5"/>
          </p:nvPr>
        </p:nvSpPr>
        <p:spPr/>
        <p:txBody>
          <a:bodyPr/>
          <a:lstStyle/>
          <a:p>
            <a:fld id="{17C3A06F-C0F7-46F7-B51A-13E8EA7B965A}" type="slidenum">
              <a:rPr lang="en-GB" smtClean="0"/>
              <a:t>7</a:t>
            </a:fld>
            <a:endParaRPr lang="en-GB"/>
          </a:p>
        </p:txBody>
      </p:sp>
    </p:spTree>
    <p:extLst>
      <p:ext uri="{BB962C8B-B14F-4D97-AF65-F5344CB8AC3E}">
        <p14:creationId xmlns:p14="http://schemas.microsoft.com/office/powerpoint/2010/main" val="27911713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Again lets look for the 3 key areas</a:t>
            </a:r>
          </a:p>
          <a:p>
            <a:r>
              <a:rPr lang="en-US" dirty="0">
                <a:cs typeface="Calibri"/>
              </a:rPr>
              <a:t>Directive word/s - write, describe, ensure</a:t>
            </a:r>
          </a:p>
          <a:p>
            <a:r>
              <a:rPr lang="en-US" dirty="0">
                <a:cs typeface="Calibri"/>
              </a:rPr>
              <a:t>Topic – strategic planning, strategic management</a:t>
            </a:r>
          </a:p>
          <a:p>
            <a:r>
              <a:rPr lang="en-US" dirty="0">
                <a:cs typeface="Calibri"/>
              </a:rPr>
              <a:t>Limitations – word count and one specialist area of policing</a:t>
            </a:r>
          </a:p>
        </p:txBody>
      </p:sp>
      <p:sp>
        <p:nvSpPr>
          <p:cNvPr id="4" name="Slide Number Placeholder 3"/>
          <p:cNvSpPr>
            <a:spLocks noGrp="1"/>
          </p:cNvSpPr>
          <p:nvPr>
            <p:ph type="sldNum" sz="quarter" idx="5"/>
          </p:nvPr>
        </p:nvSpPr>
        <p:spPr/>
        <p:txBody>
          <a:bodyPr/>
          <a:lstStyle/>
          <a:p>
            <a:fld id="{17C3A06F-C0F7-46F7-B51A-13E8EA7B965A}" type="slidenum">
              <a:rPr lang="en-GB" smtClean="0"/>
              <a:t>8</a:t>
            </a:fld>
            <a:endParaRPr lang="en-GB"/>
          </a:p>
        </p:txBody>
      </p:sp>
    </p:spTree>
    <p:extLst>
      <p:ext uri="{BB962C8B-B14F-4D97-AF65-F5344CB8AC3E}">
        <p14:creationId xmlns:p14="http://schemas.microsoft.com/office/powerpoint/2010/main" val="8645908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Don't forget to read ALL instructions of the assignment brief.</a:t>
            </a:r>
          </a:p>
          <a:p>
            <a:r>
              <a:rPr lang="en-US" dirty="0">
                <a:cs typeface="Calibri"/>
              </a:rPr>
              <a:t>Are there any other relevant instructions for you??</a:t>
            </a:r>
          </a:p>
          <a:p>
            <a:endParaRPr lang="en-US" dirty="0">
              <a:cs typeface="Calibri"/>
            </a:endParaRPr>
          </a:p>
          <a:p>
            <a:r>
              <a:rPr lang="en-US" dirty="0">
                <a:cs typeface="Calibri"/>
              </a:rPr>
              <a:t>In Paragraph 5 – there is the following instruction which I have highlighted in bold so that you are aware of its significance to your report</a:t>
            </a:r>
          </a:p>
          <a:p>
            <a:r>
              <a:rPr lang="en-GB" b="1" dirty="0"/>
              <a:t>As students explore central issues of strategic management in policing, and within their own specialist areas</a:t>
            </a:r>
            <a:r>
              <a:rPr lang="en-GB" dirty="0"/>
              <a:t>, </a:t>
            </a:r>
            <a:r>
              <a:rPr lang="en-GB" b="1" dirty="0"/>
              <a:t>they are required to </a:t>
            </a:r>
            <a:r>
              <a:rPr lang="en-GB" b="1" u="sng" dirty="0"/>
              <a:t>critically assess and evaluate </a:t>
            </a:r>
            <a:r>
              <a:rPr lang="en-GB" b="1" dirty="0"/>
              <a:t>the current position and key theories and concepts and apply these to their report</a:t>
            </a:r>
            <a:r>
              <a:rPr lang="en-GB" dirty="0"/>
              <a:t>. </a:t>
            </a:r>
            <a:endParaRPr lang="en-US">
              <a:cs typeface="Calibri" panose="020F0502020204030204"/>
            </a:endParaRPr>
          </a:p>
          <a:p>
            <a:endParaRPr lang="en-GB" dirty="0">
              <a:cs typeface="Calibri"/>
            </a:endParaRPr>
          </a:p>
          <a:p>
            <a:r>
              <a:rPr lang="en-GB" dirty="0">
                <a:cs typeface="Calibri"/>
              </a:rPr>
              <a:t>So within this paragraph there are specific directive words that you need to consider  - what are they?</a:t>
            </a:r>
          </a:p>
          <a:p>
            <a:r>
              <a:rPr lang="en-GB" dirty="0">
                <a:cs typeface="Calibri"/>
              </a:rPr>
              <a:t>Answer – Critically assess and evaluate</a:t>
            </a:r>
          </a:p>
          <a:p>
            <a:endParaRPr lang="en-US" dirty="0">
              <a:cs typeface="Calibri"/>
            </a:endParaRPr>
          </a:p>
        </p:txBody>
      </p:sp>
      <p:sp>
        <p:nvSpPr>
          <p:cNvPr id="4" name="Slide Number Placeholder 3"/>
          <p:cNvSpPr>
            <a:spLocks noGrp="1"/>
          </p:cNvSpPr>
          <p:nvPr>
            <p:ph type="sldNum" sz="quarter" idx="5"/>
          </p:nvPr>
        </p:nvSpPr>
        <p:spPr/>
        <p:txBody>
          <a:bodyPr/>
          <a:lstStyle/>
          <a:p>
            <a:fld id="{17C3A06F-C0F7-46F7-B51A-13E8EA7B965A}" type="slidenum">
              <a:rPr lang="en-GB" smtClean="0"/>
              <a:t>9</a:t>
            </a:fld>
            <a:endParaRPr lang="en-GB"/>
          </a:p>
        </p:txBody>
      </p:sp>
    </p:spTree>
    <p:extLst>
      <p:ext uri="{BB962C8B-B14F-4D97-AF65-F5344CB8AC3E}">
        <p14:creationId xmlns:p14="http://schemas.microsoft.com/office/powerpoint/2010/main" val="17105832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cs typeface="Calibri"/>
              </a:rPr>
              <a:t>What does 'DESCRIBE' mean?</a:t>
            </a:r>
          </a:p>
          <a:p>
            <a:r>
              <a:rPr lang="en-US" dirty="0">
                <a:cs typeface="Calibri"/>
              </a:rPr>
              <a:t>Answer – to give a detailed account of in words</a:t>
            </a:r>
          </a:p>
          <a:p>
            <a:endParaRPr lang="en-US" dirty="0">
              <a:cs typeface="Calibri"/>
            </a:endParaRPr>
          </a:p>
          <a:p>
            <a:r>
              <a:rPr lang="en-US" dirty="0">
                <a:cs typeface="Calibri"/>
              </a:rPr>
              <a:t>Academically – for assignment purposes it means - ' to provide a detailed explanation as to how and why something happens'</a:t>
            </a:r>
          </a:p>
          <a:p>
            <a:endParaRPr lang="en-US" dirty="0">
              <a:cs typeface="Calibri"/>
            </a:endParaRPr>
          </a:p>
          <a:p>
            <a:r>
              <a:rPr lang="en-US" b="1" dirty="0">
                <a:cs typeface="Calibri"/>
              </a:rPr>
              <a:t>What does 'OUTLINE' mean?</a:t>
            </a:r>
          </a:p>
          <a:p>
            <a:r>
              <a:rPr lang="en-US" dirty="0">
                <a:cs typeface="Calibri"/>
              </a:rPr>
              <a:t>Answer: </a:t>
            </a:r>
            <a:r>
              <a:rPr lang="en-US" dirty="0"/>
              <a:t>a general description or plan showing the essential features of something but not the detail</a:t>
            </a:r>
            <a:endParaRPr lang="en-US" dirty="0">
              <a:cs typeface="Calibri"/>
            </a:endParaRPr>
          </a:p>
          <a:p>
            <a:r>
              <a:rPr lang="en-US" dirty="0">
                <a:cs typeface="Calibri"/>
              </a:rPr>
              <a:t>Academically – for assignment purposes it means to put forward the main points placing emphasis on global concepts/theories and structures rather than just concentrating on the smaller details</a:t>
            </a:r>
          </a:p>
        </p:txBody>
      </p:sp>
      <p:sp>
        <p:nvSpPr>
          <p:cNvPr id="4" name="Slide Number Placeholder 3"/>
          <p:cNvSpPr>
            <a:spLocks noGrp="1"/>
          </p:cNvSpPr>
          <p:nvPr>
            <p:ph type="sldNum" sz="quarter" idx="5"/>
          </p:nvPr>
        </p:nvSpPr>
        <p:spPr/>
        <p:txBody>
          <a:bodyPr/>
          <a:lstStyle/>
          <a:p>
            <a:fld id="{17C3A06F-C0F7-46F7-B51A-13E8EA7B965A}" type="slidenum">
              <a:rPr lang="en-GB" smtClean="0"/>
              <a:t>10</a:t>
            </a:fld>
            <a:endParaRPr lang="en-GB"/>
          </a:p>
        </p:txBody>
      </p:sp>
    </p:spTree>
    <p:extLst>
      <p:ext uri="{BB962C8B-B14F-4D97-AF65-F5344CB8AC3E}">
        <p14:creationId xmlns:p14="http://schemas.microsoft.com/office/powerpoint/2010/main" val="21807241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cs typeface="Calibri"/>
              </a:rPr>
              <a:t>What do we mean by 'ASSESS'?</a:t>
            </a:r>
          </a:p>
          <a:p>
            <a:endParaRPr lang="en-US" dirty="0">
              <a:cs typeface="Calibri"/>
            </a:endParaRPr>
          </a:p>
          <a:p>
            <a:r>
              <a:rPr lang="en-US" dirty="0">
                <a:cs typeface="Calibri"/>
              </a:rPr>
              <a:t>Answer: estimate the nature, ability or quality of something</a:t>
            </a:r>
          </a:p>
          <a:p>
            <a:r>
              <a:rPr lang="en-US" dirty="0">
                <a:cs typeface="Calibri"/>
              </a:rPr>
              <a:t>Academically - </a:t>
            </a:r>
            <a:r>
              <a:rPr lang="en-US" i="1" dirty="0"/>
              <a:t>Weigh up to what extent something is true. Persuade your reader of your argument by using sources but point out any flaws/counter-arguments. Conclude by stating clearly your agreement with the original proposition</a:t>
            </a:r>
            <a:endParaRPr lang="en-US" dirty="0">
              <a:cs typeface="Calibri"/>
            </a:endParaRPr>
          </a:p>
          <a:p>
            <a:endParaRPr lang="en-US" i="1" dirty="0">
              <a:cs typeface="Calibri"/>
            </a:endParaRPr>
          </a:p>
          <a:p>
            <a:r>
              <a:rPr lang="en-US" dirty="0">
                <a:cs typeface="Calibri"/>
              </a:rPr>
              <a:t>What do we mean by 'EVALUATE'?</a:t>
            </a:r>
          </a:p>
          <a:p>
            <a:r>
              <a:rPr lang="en-US" dirty="0">
                <a:cs typeface="Calibri"/>
              </a:rPr>
              <a:t>Answer : to judge or determine the value  or significance of something or its value</a:t>
            </a:r>
          </a:p>
          <a:p>
            <a:pPr marL="171450" indent="-171450">
              <a:spcBef>
                <a:spcPct val="20000"/>
              </a:spcBef>
              <a:buFont typeface="Arial"/>
              <a:buChar char="•"/>
            </a:pPr>
            <a:r>
              <a:rPr lang="en-US">
                <a:cs typeface="Calibri"/>
              </a:rPr>
              <a:t>Academically  - </a:t>
            </a:r>
            <a:r>
              <a:rPr lang="en-US" i="1"/>
              <a:t>To give your verdict as to what extent a statement or finding is true or what extent you agree with them. Provide evidence taken from sources.</a:t>
            </a:r>
            <a:endParaRPr lang="en-US"/>
          </a:p>
          <a:p>
            <a:endParaRPr lang="en-US" dirty="0">
              <a:cs typeface="Calibri"/>
            </a:endParaRPr>
          </a:p>
          <a:p>
            <a:endParaRPr lang="en-US" i="1" dirty="0">
              <a:cs typeface="Calibri"/>
            </a:endParaRPr>
          </a:p>
        </p:txBody>
      </p:sp>
      <p:sp>
        <p:nvSpPr>
          <p:cNvPr id="4" name="Slide Number Placeholder 3"/>
          <p:cNvSpPr>
            <a:spLocks noGrp="1"/>
          </p:cNvSpPr>
          <p:nvPr>
            <p:ph type="sldNum" sz="quarter" idx="5"/>
          </p:nvPr>
        </p:nvSpPr>
        <p:spPr/>
        <p:txBody>
          <a:bodyPr/>
          <a:lstStyle/>
          <a:p>
            <a:fld id="{17C3A06F-C0F7-46F7-B51A-13E8EA7B965A}" type="slidenum">
              <a:rPr lang="en-GB" smtClean="0"/>
              <a:t>11</a:t>
            </a:fld>
            <a:endParaRPr lang="en-GB"/>
          </a:p>
        </p:txBody>
      </p:sp>
    </p:spTree>
    <p:extLst>
      <p:ext uri="{BB962C8B-B14F-4D97-AF65-F5344CB8AC3E}">
        <p14:creationId xmlns:p14="http://schemas.microsoft.com/office/powerpoint/2010/main" val="1223676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What do you understand by the word 'CRITICALLY'?</a:t>
            </a:r>
          </a:p>
          <a:p>
            <a:endParaRPr lang="en-US" dirty="0">
              <a:cs typeface="Calibri"/>
            </a:endParaRPr>
          </a:p>
          <a:p>
            <a:r>
              <a:rPr lang="en-US" dirty="0">
                <a:cs typeface="Calibri"/>
              </a:rPr>
              <a:t>Answer :</a:t>
            </a:r>
            <a:r>
              <a:rPr lang="en-US" dirty="0"/>
              <a:t>showing you have thought seriously about something, considering what is good and what is bad about it:</a:t>
            </a:r>
          </a:p>
          <a:p>
            <a:r>
              <a:rPr lang="en-US" dirty="0">
                <a:cs typeface="Calibri"/>
              </a:rPr>
              <a:t>Academically : </a:t>
            </a:r>
            <a:r>
              <a:rPr lang="en-US"/>
              <a:t>Being critical in your writing means engaging in academic debates and research happening in your subject area.</a:t>
            </a:r>
          </a:p>
          <a:p>
            <a:r>
              <a:rPr lang="en-US"/>
              <a:t>from sources which both agree and disagree/contradict an argument . Come to a final conclusion, basing your decision on what you judge to be the most important factors, justify how you have made your choice</a:t>
            </a:r>
          </a:p>
        </p:txBody>
      </p:sp>
      <p:sp>
        <p:nvSpPr>
          <p:cNvPr id="4" name="Slide Number Placeholder 3"/>
          <p:cNvSpPr>
            <a:spLocks noGrp="1"/>
          </p:cNvSpPr>
          <p:nvPr>
            <p:ph type="sldNum" sz="quarter" idx="5"/>
          </p:nvPr>
        </p:nvSpPr>
        <p:spPr/>
        <p:txBody>
          <a:bodyPr/>
          <a:lstStyle/>
          <a:p>
            <a:fld id="{17C3A06F-C0F7-46F7-B51A-13E8EA7B965A}" type="slidenum">
              <a:rPr lang="en-GB" smtClean="0"/>
              <a:t>12</a:t>
            </a:fld>
            <a:endParaRPr lang="en-GB"/>
          </a:p>
        </p:txBody>
      </p:sp>
    </p:spTree>
    <p:extLst>
      <p:ext uri="{BB962C8B-B14F-4D97-AF65-F5344CB8AC3E}">
        <p14:creationId xmlns:p14="http://schemas.microsoft.com/office/powerpoint/2010/main" val="28418015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dirty="0"/>
              <a:t>Its really </a:t>
            </a:r>
            <a:r>
              <a:rPr lang="en-GB" dirty="0" err="1"/>
              <a:t>mportant</a:t>
            </a:r>
            <a:r>
              <a:rPr lang="en-GB" dirty="0"/>
              <a:t> to demonstrate critical thinking  and writing within your assignment – look back to the assignment instructions – it ask </a:t>
            </a:r>
            <a:r>
              <a:rPr lang="en-GB" dirty="0" err="1"/>
              <a:t>syou</a:t>
            </a:r>
            <a:r>
              <a:rPr lang="en-GB" dirty="0"/>
              <a:t> to CRITICALLY assess and evaluate.</a:t>
            </a:r>
          </a:p>
        </p:txBody>
      </p:sp>
      <p:sp>
        <p:nvSpPr>
          <p:cNvPr id="4" name="Slide Number Placeholder 3"/>
          <p:cNvSpPr>
            <a:spLocks noGrp="1"/>
          </p:cNvSpPr>
          <p:nvPr>
            <p:ph type="sldNum" sz="quarter" idx="5"/>
          </p:nvPr>
        </p:nvSpPr>
        <p:spPr/>
        <p:txBody>
          <a:bodyPr/>
          <a:lstStyle/>
          <a:p>
            <a:fld id="{D2EC847A-7DAE-4150-8492-BD754CE2926B}" type="slidenum">
              <a:rPr lang="en-GB" smtClean="0"/>
              <a:t>13</a:t>
            </a:fld>
            <a:endParaRPr lang="en-GB"/>
          </a:p>
        </p:txBody>
      </p:sp>
    </p:spTree>
    <p:extLst>
      <p:ext uri="{BB962C8B-B14F-4D97-AF65-F5344CB8AC3E}">
        <p14:creationId xmlns:p14="http://schemas.microsoft.com/office/powerpoint/2010/main" val="21332604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Although referred to as a ‘report’ it is still an academic paper</a:t>
            </a:r>
          </a:p>
          <a:p>
            <a:pPr marL="171450" indent="-171450">
              <a:buFont typeface="Arial" panose="020B0604020202020204" pitchFamily="34" charset="0"/>
              <a:buChar char="•"/>
            </a:pPr>
            <a:r>
              <a:rPr lang="en-GB" dirty="0"/>
              <a:t>Written objectively , focus on the topic and keep to the point</a:t>
            </a:r>
          </a:p>
          <a:p>
            <a:pPr marL="171450" indent="-171450">
              <a:buFont typeface="Arial" panose="020B0604020202020204" pitchFamily="34" charset="0"/>
              <a:buChar char="•"/>
            </a:pPr>
            <a:r>
              <a:rPr lang="en-GB" dirty="0"/>
              <a:t>Most academic assignments are written in the 3</a:t>
            </a:r>
            <a:r>
              <a:rPr lang="en-GB" baseline="30000" dirty="0"/>
              <a:t>rd</a:t>
            </a:r>
            <a:r>
              <a:rPr lang="en-GB" dirty="0"/>
              <a:t> person – including this one. Reflective reports are written in the 1</a:t>
            </a:r>
            <a:r>
              <a:rPr lang="en-GB" baseline="30000" dirty="0"/>
              <a:t>st</a:t>
            </a:r>
            <a:r>
              <a:rPr lang="en-GB" dirty="0"/>
              <a:t> person like your previous assignment as you referred to your views, thoughts, experiences etc. But for this one write in the 3rd person</a:t>
            </a:r>
            <a:endParaRPr lang="en-GB" dirty="0">
              <a:cs typeface="Calibri"/>
            </a:endParaRPr>
          </a:p>
          <a:p>
            <a:pPr marL="171450" indent="-171450">
              <a:buFont typeface="Arial" panose="020B0604020202020204" pitchFamily="34" charset="0"/>
              <a:buChar char="•"/>
            </a:pPr>
            <a:r>
              <a:rPr lang="en-GB" dirty="0"/>
              <a:t>Requirements to critically assess and  evaluate different aspects of  the subject</a:t>
            </a:r>
            <a:endParaRPr lang="en-GB">
              <a:cs typeface="Calibri" panose="020F0502020204030204"/>
            </a:endParaRPr>
          </a:p>
          <a:p>
            <a:pPr marL="171450" indent="-171450">
              <a:buFont typeface="Arial" panose="020B0604020202020204" pitchFamily="34" charset="0"/>
              <a:buChar char="•"/>
            </a:pPr>
            <a:r>
              <a:rPr lang="en-GB" dirty="0"/>
              <a:t>And evidence a clear line of argument using sources to support or otherwise those arguments/views</a:t>
            </a:r>
          </a:p>
          <a:p>
            <a:pPr marL="171450" indent="-171450">
              <a:buFont typeface="Arial" panose="020B0604020202020204" pitchFamily="34" charset="0"/>
              <a:buChar char="•"/>
            </a:pPr>
            <a:r>
              <a:rPr lang="en-GB" dirty="0"/>
              <a:t>Introduce different perspectives not only your own</a:t>
            </a:r>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14</a:t>
            </a:fld>
            <a:endParaRPr lang="en-GB"/>
          </a:p>
        </p:txBody>
      </p:sp>
    </p:spTree>
    <p:extLst>
      <p:ext uri="{BB962C8B-B14F-4D97-AF65-F5344CB8AC3E}">
        <p14:creationId xmlns:p14="http://schemas.microsoft.com/office/powerpoint/2010/main" val="924389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indent="0">
              <a:buNone/>
            </a:pPr>
            <a:r>
              <a:rPr lang="en-GB" b="1" dirty="0"/>
              <a:t>STEP 1 </a:t>
            </a:r>
            <a:r>
              <a:rPr lang="en-GB" dirty="0"/>
              <a:t>- This is the most important stage. You need to be confident that you understand the requirements of the assignment brief – if in doubt ask/drop me an email.</a:t>
            </a:r>
          </a:p>
          <a:p>
            <a:r>
              <a:rPr lang="en-GB" dirty="0"/>
              <a:t>We've gone through this already in quite a bit of detail.</a:t>
            </a:r>
            <a:endParaRPr lang="en-GB" dirty="0">
              <a:cs typeface="Calibri"/>
            </a:endParaRPr>
          </a:p>
          <a:p>
            <a:r>
              <a:rPr lang="en-GB" b="1" dirty="0"/>
              <a:t>STEP 2 </a:t>
            </a:r>
            <a:r>
              <a:rPr lang="en-GB" dirty="0"/>
              <a:t>– once you’re clear about the requirements of the assignment,  Make some decisions around a) the specialist area of policing that you wish to refer to.</a:t>
            </a:r>
            <a:endParaRPr lang="en-GB" dirty="0">
              <a:cs typeface="Calibri"/>
            </a:endParaRPr>
          </a:p>
          <a:p>
            <a:r>
              <a:rPr lang="en-GB" dirty="0"/>
              <a:t>Previous papers choose areas such as a schools programme, offender management, </a:t>
            </a:r>
            <a:endParaRPr lang="en-GB" dirty="0">
              <a:cs typeface="Calibri"/>
            </a:endParaRPr>
          </a:p>
          <a:p>
            <a:r>
              <a:rPr lang="en-GB" dirty="0"/>
              <a:t> b) the theories and concepts of strategic management and planning that you wish to refer to </a:t>
            </a:r>
            <a:endParaRPr lang="en-GB" dirty="0">
              <a:cs typeface="Calibri"/>
            </a:endParaRPr>
          </a:p>
          <a:p>
            <a:r>
              <a:rPr lang="en-GB" dirty="0"/>
              <a:t>. </a:t>
            </a:r>
            <a:r>
              <a:rPr lang="en-GB" b="1" dirty="0"/>
              <a:t>Then spend a bit of time researching them.</a:t>
            </a:r>
            <a:r>
              <a:rPr lang="en-GB" dirty="0"/>
              <a:t> Read around them and get some good balanced views around them – as you read and gather information make sure that you assess its relevance to your  report so that you can then highlight what you may use or what you will discard very early on. Don’t waste time reading something if its not going to be of any use to you. If need be keep referring back to your assignment brief to keep you on track and to help you decide if it is relevant.</a:t>
            </a:r>
            <a:endParaRPr lang="en-GB" dirty="0">
              <a:cs typeface="Calibri"/>
            </a:endParaRPr>
          </a:p>
          <a:p>
            <a:pPr marL="0" indent="0">
              <a:buNone/>
            </a:pPr>
            <a:r>
              <a:rPr lang="en-GB" b="1" dirty="0"/>
              <a:t>STEP 3  </a:t>
            </a:r>
            <a:r>
              <a:rPr lang="en-GB" dirty="0"/>
              <a:t>– once you’ve finished doing your information gathering and decided what you want to keep and include, organise the information into groups so that points that are related are in the same group which will help you then to know which section of your writing they will appear in OR  in what sequence so that your report is structured and easy to follow. Sometime its good to have some headings here to help you along.</a:t>
            </a:r>
          </a:p>
          <a:p>
            <a:pPr marL="0" indent="0">
              <a:buNone/>
            </a:pPr>
            <a:r>
              <a:rPr lang="en-GB" dirty="0"/>
              <a:t>Choose an order for your material that is logical and easy to follow</a:t>
            </a:r>
          </a:p>
          <a:p>
            <a:pPr marL="0" indent="0">
              <a:buNone/>
            </a:pPr>
            <a:r>
              <a:rPr lang="en-GB" b="1" dirty="0"/>
              <a:t>STAGE 4 </a:t>
            </a:r>
            <a:r>
              <a:rPr lang="en-GB" dirty="0"/>
              <a:t>– Before you start on your draft – take some time and make notes on the points you’ll make using the facts and evidence/quotations you have gathered. What conclusions can be drawn from the material, do any pieces of information conflict with one another?</a:t>
            </a:r>
          </a:p>
          <a:p>
            <a:r>
              <a:rPr lang="en-GB" dirty="0"/>
              <a:t>NB – don’t just present the information you’ve gathered – it must relate to the problem or issue in your assignment brief i.e. strategic planning in a specific context</a:t>
            </a:r>
            <a:endParaRPr lang="en-GB" dirty="0">
              <a:cs typeface="Calibri"/>
            </a:endParaRPr>
          </a:p>
          <a:p>
            <a:pPr marL="0" indent="0">
              <a:buNone/>
            </a:pPr>
            <a:endParaRPr lang="en-GB" dirty="0"/>
          </a:p>
          <a:p>
            <a:pPr marL="0" indent="0">
              <a:buNone/>
            </a:pPr>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15</a:t>
            </a:fld>
            <a:endParaRPr lang="en-GB"/>
          </a:p>
        </p:txBody>
      </p:sp>
    </p:spTree>
    <p:extLst>
      <p:ext uri="{BB962C8B-B14F-4D97-AF65-F5344CB8AC3E}">
        <p14:creationId xmlns:p14="http://schemas.microsoft.com/office/powerpoint/2010/main" val="23104086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Choosing a structure to your report is down to your discretion – I will show you two structures there are others that you could use or you could develop your own</a:t>
            </a:r>
          </a:p>
        </p:txBody>
      </p:sp>
      <p:sp>
        <p:nvSpPr>
          <p:cNvPr id="4" name="Slide Number Placeholder 3"/>
          <p:cNvSpPr>
            <a:spLocks noGrp="1"/>
          </p:cNvSpPr>
          <p:nvPr>
            <p:ph type="sldNum" sz="quarter" idx="5"/>
          </p:nvPr>
        </p:nvSpPr>
        <p:spPr/>
        <p:txBody>
          <a:bodyPr/>
          <a:lstStyle/>
          <a:p>
            <a:fld id="{17C3A06F-C0F7-46F7-B51A-13E8EA7B965A}" type="slidenum">
              <a:rPr lang="en-GB" smtClean="0"/>
              <a:t>16</a:t>
            </a:fld>
            <a:endParaRPr lang="en-GB"/>
          </a:p>
        </p:txBody>
      </p:sp>
    </p:spTree>
    <p:extLst>
      <p:ext uri="{BB962C8B-B14F-4D97-AF65-F5344CB8AC3E}">
        <p14:creationId xmlns:p14="http://schemas.microsoft.com/office/powerpoint/2010/main" val="34023743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dirty="0"/>
              <a:t>STEP 5 – WRITING YOUR REPORT</a:t>
            </a:r>
          </a:p>
          <a:p>
            <a:r>
              <a:rPr lang="en-GB" dirty="0"/>
              <a:t>Easiest structure is within 3 steps – introduction, main body and conclusion</a:t>
            </a:r>
          </a:p>
          <a:p>
            <a:r>
              <a:rPr lang="en-GB" dirty="0"/>
              <a:t>Some people like to work out their word count in advance to give them an idea of  where most of their word count will lie and to give themselves a structure around that.</a:t>
            </a:r>
          </a:p>
          <a:p>
            <a:endParaRPr lang="en-GB" dirty="0"/>
          </a:p>
          <a:p>
            <a:pPr marL="228600" indent="-228600">
              <a:buAutoNum type="alphaLcPeriod"/>
            </a:pPr>
            <a:r>
              <a:rPr lang="en-GB" dirty="0"/>
              <a:t>Aim for a writing style that is clear and precise</a:t>
            </a:r>
          </a:p>
          <a:p>
            <a:pPr marL="228600" indent="-228600">
              <a:buAutoNum type="alphaLcPeriod"/>
            </a:pPr>
            <a:r>
              <a:rPr lang="en-GB" dirty="0"/>
              <a:t>Avoid waffle and make points clearly and concisely</a:t>
            </a:r>
          </a:p>
          <a:p>
            <a:pPr marL="228600" indent="-228600">
              <a:buAutoNum type="alphaLcPeriod"/>
            </a:pPr>
            <a:r>
              <a:rPr lang="en-GB" dirty="0"/>
              <a:t>Structure your paragraphs if it helps you</a:t>
            </a:r>
          </a:p>
          <a:p>
            <a:pPr marL="228600" indent="-228600">
              <a:buAutoNum type="alphaLcPeriod"/>
            </a:pPr>
            <a:endParaRPr lang="en-GB" dirty="0"/>
          </a:p>
          <a:p>
            <a:pPr marL="228600" indent="-228600">
              <a:buAutoNum type="alphaLcPeriod"/>
            </a:pPr>
            <a:r>
              <a:rPr lang="en-GB" dirty="0"/>
              <a:t>Middle box gives some guidance on how to structure paragraphs</a:t>
            </a:r>
          </a:p>
          <a:p>
            <a:endParaRPr lang="en-GB" dirty="0"/>
          </a:p>
          <a:p>
            <a:r>
              <a:rPr lang="en-GB" dirty="0"/>
              <a:t>I am happy for you to use headings if it will help you structure your report</a:t>
            </a:r>
          </a:p>
          <a:p>
            <a:r>
              <a:rPr lang="en-GB" dirty="0"/>
              <a:t>NB – these headings are NOT included in your word count</a:t>
            </a:r>
          </a:p>
        </p:txBody>
      </p:sp>
      <p:sp>
        <p:nvSpPr>
          <p:cNvPr id="4" name="Slide Number Placeholder 3"/>
          <p:cNvSpPr>
            <a:spLocks noGrp="1"/>
          </p:cNvSpPr>
          <p:nvPr>
            <p:ph type="sldNum" sz="quarter" idx="5"/>
          </p:nvPr>
        </p:nvSpPr>
        <p:spPr/>
        <p:txBody>
          <a:bodyPr/>
          <a:lstStyle/>
          <a:p>
            <a:fld id="{D2EC847A-7DAE-4150-8492-BD754CE2926B}" type="slidenum">
              <a:rPr lang="en-GB" smtClean="0"/>
              <a:t>17</a:t>
            </a:fld>
            <a:endParaRPr lang="en-GB"/>
          </a:p>
        </p:txBody>
      </p:sp>
    </p:spTree>
    <p:extLst>
      <p:ext uri="{BB962C8B-B14F-4D97-AF65-F5344CB8AC3E}">
        <p14:creationId xmlns:p14="http://schemas.microsoft.com/office/powerpoint/2010/main" val="25467322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There are 9 sections to this structure</a:t>
            </a:r>
          </a:p>
          <a:p>
            <a:endParaRPr lang="en-US" dirty="0">
              <a:cs typeface="Calibri"/>
            </a:endParaRPr>
          </a:p>
        </p:txBody>
      </p:sp>
      <p:sp>
        <p:nvSpPr>
          <p:cNvPr id="4" name="Slide Number Placeholder 3"/>
          <p:cNvSpPr>
            <a:spLocks noGrp="1"/>
          </p:cNvSpPr>
          <p:nvPr>
            <p:ph type="sldNum" sz="quarter" idx="5"/>
          </p:nvPr>
        </p:nvSpPr>
        <p:spPr/>
        <p:txBody>
          <a:bodyPr/>
          <a:lstStyle/>
          <a:p>
            <a:fld id="{17C3A06F-C0F7-46F7-B51A-13E8EA7B965A}" type="slidenum">
              <a:rPr lang="en-GB" smtClean="0"/>
              <a:t>18</a:t>
            </a:fld>
            <a:endParaRPr lang="en-GB"/>
          </a:p>
        </p:txBody>
      </p:sp>
    </p:spTree>
    <p:extLst>
      <p:ext uri="{BB962C8B-B14F-4D97-AF65-F5344CB8AC3E}">
        <p14:creationId xmlns:p14="http://schemas.microsoft.com/office/powerpoint/2010/main" val="5183758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spcBef>
                <a:spcPct val="20000"/>
              </a:spcBef>
              <a:buFont typeface="Arial"/>
              <a:buChar char="•"/>
            </a:pPr>
            <a:r>
              <a:rPr lang="en-GB" dirty="0"/>
              <a:t>Students may use any format their wish in setting out their report, but as a guide the following may provide a broad structure for their submission. </a:t>
            </a:r>
            <a:endParaRPr lang="en-US" dirty="0"/>
          </a:p>
          <a:p>
            <a:pPr>
              <a:spcBef>
                <a:spcPct val="20000"/>
              </a:spcBef>
            </a:pPr>
            <a:r>
              <a:rPr lang="en-GB" dirty="0"/>
              <a:t> </a:t>
            </a:r>
            <a:endParaRPr lang="en-US" dirty="0"/>
          </a:p>
          <a:p>
            <a:pPr lvl="1">
              <a:spcBef>
                <a:spcPct val="20000"/>
              </a:spcBef>
              <a:buChar char="•"/>
            </a:pPr>
            <a:r>
              <a:rPr lang="en-GB" dirty="0"/>
              <a:t>Title Page</a:t>
            </a:r>
            <a:endParaRPr lang="en-US" dirty="0"/>
          </a:p>
          <a:p>
            <a:pPr lvl="1">
              <a:spcBef>
                <a:spcPct val="20000"/>
              </a:spcBef>
              <a:buChar char="•"/>
            </a:pPr>
            <a:r>
              <a:rPr lang="en-GB" dirty="0"/>
              <a:t>Contents Page</a:t>
            </a:r>
            <a:endParaRPr lang="en-US" dirty="0"/>
          </a:p>
          <a:p>
            <a:pPr lvl="1">
              <a:spcBef>
                <a:spcPct val="20000"/>
              </a:spcBef>
              <a:buChar char="•"/>
            </a:pPr>
            <a:r>
              <a:rPr lang="en-GB" b="1" dirty="0"/>
              <a:t>Executive Summary </a:t>
            </a:r>
            <a:r>
              <a:rPr lang="en-GB" dirty="0"/>
              <a:t>– this sets out for the reader the essence of the report – in other words the key points of the report. This report is 5000 words and therefore consider the audience and for those who just want an overview of the main elements the executive summary should be able to capture the key elements. </a:t>
            </a:r>
            <a:endParaRPr lang="en-US" dirty="0"/>
          </a:p>
          <a:p>
            <a:pPr lvl="1">
              <a:spcBef>
                <a:spcPct val="20000"/>
              </a:spcBef>
              <a:buChar char="•"/>
            </a:pPr>
            <a:r>
              <a:rPr lang="en-GB" b="1" dirty="0"/>
              <a:t>Introduction</a:t>
            </a:r>
            <a:r>
              <a:rPr lang="en-GB" dirty="0"/>
              <a:t> – This is where you set the context of the assignment. You may want to consider some of the broader literature in relation to strategy and strategic management and the rationale for the development of a strategic plan for your organisation. </a:t>
            </a:r>
            <a:endParaRPr lang="en-US" dirty="0"/>
          </a:p>
        </p:txBody>
      </p:sp>
      <p:sp>
        <p:nvSpPr>
          <p:cNvPr id="4" name="Slide Number Placeholder 3"/>
          <p:cNvSpPr>
            <a:spLocks noGrp="1"/>
          </p:cNvSpPr>
          <p:nvPr>
            <p:ph type="sldNum" sz="quarter" idx="5"/>
          </p:nvPr>
        </p:nvSpPr>
        <p:spPr/>
        <p:txBody>
          <a:bodyPr/>
          <a:lstStyle/>
          <a:p>
            <a:fld id="{17C3A06F-C0F7-46F7-B51A-13E8EA7B965A}" type="slidenum">
              <a:rPr lang="en-GB" smtClean="0"/>
              <a:t>19</a:t>
            </a:fld>
            <a:endParaRPr lang="en-GB"/>
          </a:p>
        </p:txBody>
      </p:sp>
    </p:spTree>
    <p:extLst>
      <p:ext uri="{BB962C8B-B14F-4D97-AF65-F5344CB8AC3E}">
        <p14:creationId xmlns:p14="http://schemas.microsoft.com/office/powerpoint/2010/main" val="302379514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a:spcBef>
                <a:spcPct val="20000"/>
              </a:spcBef>
              <a:buChar char="•"/>
            </a:pPr>
            <a:r>
              <a:rPr lang="en-GB" b="1" dirty="0"/>
              <a:t>Main findings </a:t>
            </a:r>
            <a:r>
              <a:rPr lang="en-GB" dirty="0"/>
              <a:t>- (This is the main body of the report and sets out what, when &amp; how you </a:t>
            </a:r>
            <a:r>
              <a:rPr lang="en-GB" b="1" dirty="0"/>
              <a:t>propose</a:t>
            </a:r>
            <a:r>
              <a:rPr lang="en-GB" dirty="0"/>
              <a:t> to implement your plan). </a:t>
            </a:r>
            <a:endParaRPr lang="en-US" dirty="0"/>
          </a:p>
          <a:p>
            <a:pPr lvl="2">
              <a:spcBef>
                <a:spcPct val="20000"/>
              </a:spcBef>
              <a:buChar char="•"/>
            </a:pPr>
            <a:r>
              <a:rPr lang="en-GB" dirty="0"/>
              <a:t>this is where you would cover the detail – in other words the components of the strategic plan what approach would you take and how is that support by the theory. What elements would deem necessary in order to formulate a coherent strategic plan</a:t>
            </a:r>
            <a:endParaRPr lang="en-US" dirty="0"/>
          </a:p>
          <a:p>
            <a:pPr lvl="2">
              <a:spcBef>
                <a:spcPct val="20000"/>
              </a:spcBef>
              <a:buChar char="•"/>
            </a:pPr>
            <a:r>
              <a:rPr lang="en-GB" dirty="0"/>
              <a:t>remember week make it your own. </a:t>
            </a:r>
          </a:p>
          <a:p>
            <a:pPr lvl="2">
              <a:spcBef>
                <a:spcPct val="20000"/>
              </a:spcBef>
              <a:buChar char="•"/>
            </a:pPr>
            <a:endParaRPr lang="en-GB" dirty="0">
              <a:cs typeface="Calibri"/>
            </a:endParaRPr>
          </a:p>
          <a:p>
            <a:pPr marL="628650" lvl="1" indent="-171450">
              <a:spcBef>
                <a:spcPct val="20000"/>
              </a:spcBef>
              <a:buFont typeface="Arial"/>
              <a:buChar char="•"/>
            </a:pPr>
            <a:r>
              <a:rPr lang="en-GB" b="1"/>
              <a:t>Conclusions</a:t>
            </a:r>
            <a:r>
              <a:rPr lang="en-GB"/>
              <a:t> – draw together everything you’ve and set out what you have found in the literature and how it applies to the organisation of your choice. </a:t>
            </a:r>
            <a:endParaRPr lang="en-US"/>
          </a:p>
          <a:p>
            <a:pPr lvl="2">
              <a:spcBef>
                <a:spcPct val="20000"/>
              </a:spcBef>
              <a:buChar char="•"/>
            </a:pPr>
            <a:endParaRPr lang="en-GB" dirty="0">
              <a:cs typeface="Calibri"/>
            </a:endParaRPr>
          </a:p>
        </p:txBody>
      </p:sp>
      <p:sp>
        <p:nvSpPr>
          <p:cNvPr id="4" name="Slide Number Placeholder 3"/>
          <p:cNvSpPr>
            <a:spLocks noGrp="1"/>
          </p:cNvSpPr>
          <p:nvPr>
            <p:ph type="sldNum" sz="quarter" idx="5"/>
          </p:nvPr>
        </p:nvSpPr>
        <p:spPr/>
        <p:txBody>
          <a:bodyPr/>
          <a:lstStyle/>
          <a:p>
            <a:fld id="{17C3A06F-C0F7-46F7-B51A-13E8EA7B965A}" type="slidenum">
              <a:rPr lang="en-GB" smtClean="0"/>
              <a:t>20</a:t>
            </a:fld>
            <a:endParaRPr lang="en-GB"/>
          </a:p>
        </p:txBody>
      </p:sp>
    </p:spTree>
    <p:extLst>
      <p:ext uri="{BB962C8B-B14F-4D97-AF65-F5344CB8AC3E}">
        <p14:creationId xmlns:p14="http://schemas.microsoft.com/office/powerpoint/2010/main" val="30390409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a:spcBef>
                <a:spcPct val="20000"/>
              </a:spcBef>
              <a:buChar char="•"/>
            </a:pPr>
            <a:r>
              <a:rPr lang="en-GB" b="1"/>
              <a:t>Recommendations</a:t>
            </a:r>
            <a:r>
              <a:rPr lang="en-GB"/>
              <a:t> – simply set of recommendation setting out what based on the work you have done what you would recommend in terms of action. How would you go about delivering your approach.</a:t>
            </a:r>
            <a:endParaRPr lang="en-US"/>
          </a:p>
          <a:p>
            <a:pPr lvl="1">
              <a:spcBef>
                <a:spcPct val="20000"/>
              </a:spcBef>
              <a:buChar char="•"/>
            </a:pPr>
            <a:r>
              <a:rPr lang="en-GB" b="1"/>
              <a:t>References</a:t>
            </a:r>
            <a:r>
              <a:rPr lang="en-GB"/>
              <a:t> – see below – Harvard referencing a must. </a:t>
            </a:r>
            <a:endParaRPr lang="en-US"/>
          </a:p>
          <a:p>
            <a:pPr lvl="1">
              <a:spcBef>
                <a:spcPct val="20000"/>
              </a:spcBef>
              <a:buChar char="•"/>
            </a:pPr>
            <a:r>
              <a:rPr lang="en-GB" b="1" dirty="0"/>
              <a:t>Appendices </a:t>
            </a:r>
            <a:r>
              <a:rPr lang="en-GB" dirty="0"/>
              <a:t>– this does not count towards your word count – but must be set out properly and must be relevant to the content and not a substitute for material you can’t fit into the main body of the report. </a:t>
            </a:r>
            <a:endParaRPr lang="en-US" dirty="0"/>
          </a:p>
          <a:p>
            <a:endParaRPr lang="en-US" dirty="0">
              <a:cs typeface="Calibri"/>
            </a:endParaRPr>
          </a:p>
        </p:txBody>
      </p:sp>
      <p:sp>
        <p:nvSpPr>
          <p:cNvPr id="4" name="Slide Number Placeholder 3"/>
          <p:cNvSpPr>
            <a:spLocks noGrp="1"/>
          </p:cNvSpPr>
          <p:nvPr>
            <p:ph type="sldNum" sz="quarter" idx="5"/>
          </p:nvPr>
        </p:nvSpPr>
        <p:spPr/>
        <p:txBody>
          <a:bodyPr/>
          <a:lstStyle/>
          <a:p>
            <a:fld id="{17C3A06F-C0F7-46F7-B51A-13E8EA7B965A}" type="slidenum">
              <a:rPr lang="en-GB" smtClean="0"/>
              <a:t>21</a:t>
            </a:fld>
            <a:endParaRPr lang="en-GB"/>
          </a:p>
        </p:txBody>
      </p:sp>
    </p:spTree>
    <p:extLst>
      <p:ext uri="{BB962C8B-B14F-4D97-AF65-F5344CB8AC3E}">
        <p14:creationId xmlns:p14="http://schemas.microsoft.com/office/powerpoint/2010/main" val="7976793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What are infographics?</a:t>
            </a:r>
          </a:p>
          <a:p>
            <a:endParaRPr lang="en-US" dirty="0">
              <a:cs typeface="Calibri"/>
            </a:endParaRPr>
          </a:p>
          <a:p>
            <a:r>
              <a:rPr lang="en-US" dirty="0">
                <a:cs typeface="Calibri"/>
              </a:rPr>
              <a:t>A visual representation of information or data </a:t>
            </a:r>
            <a:r>
              <a:rPr lang="en-US" err="1">
                <a:cs typeface="Calibri"/>
              </a:rPr>
              <a:t>e.g</a:t>
            </a:r>
            <a:r>
              <a:rPr lang="en-US">
                <a:cs typeface="Calibri"/>
              </a:rPr>
              <a:t> a chart or diagram</a:t>
            </a:r>
          </a:p>
          <a:p>
            <a:endParaRPr lang="en-US"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17C3A06F-C0F7-46F7-B51A-13E8EA7B965A}" type="slidenum">
              <a:rPr lang="en-GB" smtClean="0"/>
              <a:t>24</a:t>
            </a:fld>
            <a:endParaRPr lang="en-GB"/>
          </a:p>
        </p:txBody>
      </p:sp>
    </p:spTree>
    <p:extLst>
      <p:ext uri="{BB962C8B-B14F-4D97-AF65-F5344CB8AC3E}">
        <p14:creationId xmlns:p14="http://schemas.microsoft.com/office/powerpoint/2010/main" val="415397660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There are three successful types of infographics you can create, based on the kind of information you want to share: (source informaticsinc.com)</a:t>
            </a:r>
          </a:p>
          <a:p>
            <a:r>
              <a:rPr lang="en-US" b="1" dirty="0"/>
              <a:t>1.       Statistical</a:t>
            </a:r>
            <a:endParaRPr lang="en-US" dirty="0"/>
          </a:p>
          <a:p>
            <a:r>
              <a:rPr lang="en-US" dirty="0"/>
              <a:t>One of the most popular infographic templates is one based on </a:t>
            </a:r>
            <a:r>
              <a:rPr lang="en-US" b="1" dirty="0"/>
              <a:t>data and numbers</a:t>
            </a:r>
            <a:r>
              <a:rPr lang="en-US" dirty="0"/>
              <a:t>. All infographics should have a compelling story, useful data for support, and visually appealing illustrations to emphasize the content. A statistical infographic will use large bold text to illustrate the data in an order that makes the most sense to the storyline. Data can be boring to read but when displayed in a creative way your audience will pay attention to the numbers!</a:t>
            </a:r>
            <a:endParaRPr lang="en-US" dirty="0">
              <a:cs typeface="Calibri"/>
            </a:endParaRPr>
          </a:p>
          <a:p>
            <a:r>
              <a:rPr lang="en-US" b="1" dirty="0"/>
              <a:t>2.       Informational</a:t>
            </a:r>
            <a:endParaRPr lang="en-US" dirty="0"/>
          </a:p>
          <a:p>
            <a:r>
              <a:rPr lang="en-US" dirty="0"/>
              <a:t>This type of infographic is equally as popular however, instead of using numbers, it implements </a:t>
            </a:r>
            <a:r>
              <a:rPr lang="en-US" b="1" dirty="0"/>
              <a:t>text-based information</a:t>
            </a:r>
            <a:r>
              <a:rPr lang="en-US" dirty="0"/>
              <a:t>. Because it is focused on text, it covers a broad range of other templates. This could include brochures, instructional guidelines, even short presentations. The best way to incorporate text with any template is to use lists. Consumers like bullet points, numbers, and easy ways to read short text fast. When creating your infographic, think carefully about the direction your consumer is reading and create a storyline that makes the most sense. All parts of your content will be read and understood by your consumer once created properly.</a:t>
            </a:r>
            <a:endParaRPr lang="en-US" dirty="0">
              <a:cs typeface="Calibri"/>
            </a:endParaRPr>
          </a:p>
          <a:p>
            <a:r>
              <a:rPr lang="en-US" b="1" dirty="0"/>
              <a:t>3.       Process</a:t>
            </a:r>
            <a:endParaRPr lang="en-US" dirty="0"/>
          </a:p>
          <a:p>
            <a:r>
              <a:rPr lang="en-US" dirty="0"/>
              <a:t>Infographics that display a process show points in a linear order. They break down a task into a series of</a:t>
            </a:r>
            <a:r>
              <a:rPr lang="en-US" b="1" dirty="0"/>
              <a:t> easy-to-follow steps</a:t>
            </a:r>
            <a:r>
              <a:rPr lang="en-US" dirty="0"/>
              <a:t>. The goal of this kind of graphic is to turn complex information of any sort into easily understood concepts. The key to a successful process infographic is being able to clearly label directions so a consumer can easily follow all steps. Using icons and numerical lists help lead the viewer through each of these steps. After reading, a consumer should feel prepared to complete the task included.</a:t>
            </a:r>
            <a:endParaRPr lang="en-US" dirty="0">
              <a:cs typeface="Calibri"/>
            </a:endParaRPr>
          </a:p>
          <a:p>
            <a:endParaRPr lang="en-US" dirty="0">
              <a:cs typeface="Calibri"/>
            </a:endParaRPr>
          </a:p>
          <a:p>
            <a:r>
              <a:rPr lang="en-US" b="1"/>
              <a:t>Why People Like Infographics</a:t>
            </a:r>
            <a:endParaRPr lang="en-US"/>
          </a:p>
          <a:p>
            <a:pPr marL="171450" indent="-171450">
              <a:buFont typeface="Arial"/>
              <a:buChar char="•"/>
            </a:pPr>
            <a:r>
              <a:rPr lang="en-US"/>
              <a:t>Visual</a:t>
            </a:r>
          </a:p>
          <a:p>
            <a:pPr marL="171450" indent="-171450">
              <a:buFont typeface="Arial"/>
              <a:buChar char="•"/>
            </a:pPr>
            <a:r>
              <a:rPr lang="en-US"/>
              <a:t>Informational</a:t>
            </a:r>
          </a:p>
          <a:p>
            <a:pPr marL="171450" indent="-171450">
              <a:buFont typeface="Arial"/>
              <a:buChar char="•"/>
            </a:pPr>
            <a:r>
              <a:rPr lang="en-US"/>
              <a:t>Scannable</a:t>
            </a:r>
          </a:p>
          <a:p>
            <a:r>
              <a:rPr lang="en-US" dirty="0"/>
              <a:t>We are visual people in a fast-paced world, making infographics the perfect way to consume large amounts of information quickly and efficiently. Since numbers can be mind-numbingly boring, infographics find a way to share statistics in a fun way that is easy to scan and digest in no time at all.</a:t>
            </a:r>
            <a:endParaRPr lang="en-US" dirty="0">
              <a:cs typeface="Calibri"/>
            </a:endParaRPr>
          </a:p>
          <a:p>
            <a:endParaRPr lang="en-US"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17C3A06F-C0F7-46F7-B51A-13E8EA7B965A}" type="slidenum">
              <a:rPr lang="en-GB" smtClean="0"/>
              <a:t>25</a:t>
            </a:fld>
            <a:endParaRPr lang="en-GB"/>
          </a:p>
        </p:txBody>
      </p:sp>
    </p:spTree>
    <p:extLst>
      <p:ext uri="{BB962C8B-B14F-4D97-AF65-F5344CB8AC3E}">
        <p14:creationId xmlns:p14="http://schemas.microsoft.com/office/powerpoint/2010/main" val="30304527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t>Tips for building your infographic</a:t>
            </a:r>
            <a:endParaRPr lang="en-US"/>
          </a:p>
          <a:p>
            <a:r>
              <a:rPr lang="en-US" dirty="0"/>
              <a:t>Creating a strong and effective infographic requires careful planning and design to effectively convey your information. Here are five tips from the Informatics design team for creating a compelling infographic:</a:t>
            </a:r>
            <a:endParaRPr lang="en-US" dirty="0">
              <a:cs typeface="Calibri"/>
            </a:endParaRPr>
          </a:p>
          <a:p>
            <a:r>
              <a:rPr lang="en-US" b="1" dirty="0"/>
              <a:t>1. Define Your Purpose</a:t>
            </a:r>
            <a:endParaRPr lang="en-US" dirty="0"/>
          </a:p>
          <a:p>
            <a:r>
              <a:rPr lang="en-US" dirty="0"/>
              <a:t>Clearly define the purpose of your infographic before you ever put pen to paper. Are you trying to explain a process, showcase data trends, or compare different aspects of your business? Understanding your objective will ease the design process.</a:t>
            </a:r>
            <a:endParaRPr lang="en-US" dirty="0">
              <a:cs typeface="Calibri"/>
            </a:endParaRPr>
          </a:p>
          <a:p>
            <a:r>
              <a:rPr lang="en-US" b="1" dirty="0"/>
              <a:t>2. Know Your Audience</a:t>
            </a:r>
            <a:endParaRPr lang="en-US" dirty="0"/>
          </a:p>
          <a:p>
            <a:r>
              <a:rPr lang="en-US" dirty="0"/>
              <a:t>Always tailor your infographic to your target audience's preferences and level of understanding. Consider their interests, knowledge level, and the message you want to convey—how can you synthesize that information into an effective targeted piece?</a:t>
            </a:r>
            <a:endParaRPr lang="en-US" dirty="0">
              <a:cs typeface="Calibri"/>
            </a:endParaRPr>
          </a:p>
          <a:p>
            <a:r>
              <a:rPr lang="en-US" b="1" dirty="0"/>
              <a:t>3. Break Up Your Content</a:t>
            </a:r>
            <a:endParaRPr lang="en-US" dirty="0"/>
          </a:p>
          <a:p>
            <a:r>
              <a:rPr lang="en-US" dirty="0"/>
              <a:t>The most successful infographics simplify complex information. Break your content into easily digestible chunks, and use graphics such as charts, graphs, and icons to make it visually engaging. When planning your entire piece, design a clear and logical layout that guides the viewer's eye through the infographic.</a:t>
            </a:r>
            <a:endParaRPr lang="en-US" dirty="0">
              <a:cs typeface="Calibri"/>
            </a:endParaRPr>
          </a:p>
          <a:p>
            <a:r>
              <a:rPr lang="en-US" b="1" dirty="0"/>
              <a:t>4. Typography Matters</a:t>
            </a:r>
            <a:endParaRPr lang="en-US" dirty="0"/>
          </a:p>
          <a:p>
            <a:r>
              <a:rPr lang="en-US" dirty="0"/>
              <a:t>Choose easy-to-read fonts that complement your design and maintain consistency throughout the infographic. Use different font sizes, weights, and styles to emphasize key points and maintain a visual hierarchy.</a:t>
            </a:r>
          </a:p>
          <a:p>
            <a:r>
              <a:rPr lang="en-US" b="1" dirty="0"/>
              <a:t>5. Tell a Story</a:t>
            </a:r>
            <a:endParaRPr lang="en-US" dirty="0"/>
          </a:p>
          <a:p>
            <a:r>
              <a:rPr lang="en-US" dirty="0"/>
              <a:t>The best infographics bring together data, design, and content to tell an emotional story. Tell yours by organizing it in a narrative flow. Start with an attention-grabbing head, introduce the problem, explain the solution(s) and end with a strong call to action.</a:t>
            </a:r>
          </a:p>
          <a:p>
            <a:endParaRPr lang="en-US" dirty="0">
              <a:cs typeface="Calibri"/>
            </a:endParaRPr>
          </a:p>
        </p:txBody>
      </p:sp>
      <p:sp>
        <p:nvSpPr>
          <p:cNvPr id="4" name="Slide Number Placeholder 3"/>
          <p:cNvSpPr>
            <a:spLocks noGrp="1"/>
          </p:cNvSpPr>
          <p:nvPr>
            <p:ph type="sldNum" sz="quarter" idx="5"/>
          </p:nvPr>
        </p:nvSpPr>
        <p:spPr/>
        <p:txBody>
          <a:bodyPr/>
          <a:lstStyle/>
          <a:p>
            <a:fld id="{17C3A06F-C0F7-46F7-B51A-13E8EA7B965A}" type="slidenum">
              <a:rPr lang="en-GB" smtClean="0"/>
              <a:t>26</a:t>
            </a:fld>
            <a:endParaRPr lang="en-GB"/>
          </a:p>
        </p:txBody>
      </p:sp>
    </p:spTree>
    <p:extLst>
      <p:ext uri="{BB962C8B-B14F-4D97-AF65-F5344CB8AC3E}">
        <p14:creationId xmlns:p14="http://schemas.microsoft.com/office/powerpoint/2010/main" val="47824066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1. Use Good Data</a:t>
            </a:r>
            <a:br>
              <a:rPr lang="en-US" b="1" dirty="0">
                <a:cs typeface="+mn-lt"/>
              </a:rPr>
            </a:br>
            <a:r>
              <a:rPr lang="en-US" b="1" dirty="0"/>
              <a:t>Don’t just make an infographic for the purpose of making one. Be sure that you have useful, interesting data</a:t>
            </a:r>
            <a:r>
              <a:rPr lang="en-US" dirty="0"/>
              <a:t> to provide to your specific audience. Gather reliable statistics and facts that somehow relate to one another.</a:t>
            </a:r>
            <a:br>
              <a:rPr lang="en-US" dirty="0">
                <a:cs typeface="+mn-lt"/>
              </a:rPr>
            </a:br>
            <a:br>
              <a:rPr lang="en-US" dirty="0">
                <a:cs typeface="+mn-lt"/>
              </a:rPr>
            </a:br>
            <a:r>
              <a:rPr lang="en-US" dirty="0"/>
              <a:t>2. Use Variety</a:t>
            </a:r>
            <a:br>
              <a:rPr lang="en-US" dirty="0">
                <a:cs typeface="+mn-lt"/>
              </a:rPr>
            </a:br>
            <a:r>
              <a:rPr lang="en-US" dirty="0"/>
              <a:t>When laying out your infographic, employ a </a:t>
            </a:r>
            <a:r>
              <a:rPr lang="en-US" b="1" dirty="0"/>
              <a:t>variety of information</a:t>
            </a:r>
            <a:r>
              <a:rPr lang="en-US" dirty="0"/>
              <a:t>, from percentages and ratios to word clouds and bar graphs. This will keep your infographic interesting and show that it is more than just a series of Excel graphs.</a:t>
            </a:r>
            <a:br>
              <a:rPr lang="en-US" dirty="0">
                <a:cs typeface="+mn-lt"/>
              </a:rPr>
            </a:br>
            <a:br>
              <a:rPr lang="en-US" dirty="0">
                <a:cs typeface="+mn-lt"/>
              </a:rPr>
            </a:br>
            <a:r>
              <a:rPr lang="en-US" dirty="0"/>
              <a:t>3. Tell a Story</a:t>
            </a:r>
            <a:br>
              <a:rPr lang="en-US" dirty="0">
                <a:cs typeface="+mn-lt"/>
              </a:rPr>
            </a:br>
            <a:r>
              <a:rPr lang="en-US" dirty="0"/>
              <a:t>Your infographic should tell a story. As mentioned in Tip #1, the </a:t>
            </a:r>
            <a:r>
              <a:rPr lang="en-US" b="1" dirty="0"/>
              <a:t>stats and facts should relate </a:t>
            </a:r>
            <a:r>
              <a:rPr lang="en-US" dirty="0"/>
              <a:t>to one another in some interesting way. If your data is random and it is difficult to determine the connection, your infographic has no purpose other than being a dumping ground for random statistics. Know what your story is before you begin.</a:t>
            </a:r>
            <a:br>
              <a:rPr lang="en-US" dirty="0">
                <a:cs typeface="+mn-lt"/>
              </a:rPr>
            </a:br>
            <a:br>
              <a:rPr lang="en-US" dirty="0">
                <a:cs typeface="+mn-lt"/>
              </a:rPr>
            </a:br>
            <a:r>
              <a:rPr lang="en-US" dirty="0"/>
              <a:t>4. Cite Your Sources</a:t>
            </a:r>
            <a:br>
              <a:rPr lang="en-US" dirty="0">
                <a:cs typeface="+mn-lt"/>
              </a:rPr>
            </a:br>
            <a:r>
              <a:rPr lang="en-US" dirty="0"/>
              <a:t>The data you are using is most likely not your own. Thus, it is vital that you cite your sources and </a:t>
            </a:r>
            <a:r>
              <a:rPr lang="en-US" b="1" dirty="0"/>
              <a:t>give credit</a:t>
            </a:r>
            <a:r>
              <a:rPr lang="en-US" dirty="0"/>
              <a:t> where credit is due. This will let your viewers know that both you and your infographic can be trusted, as well as providing them with a source to gather more information on a specific topic if they would like.</a:t>
            </a:r>
          </a:p>
          <a:p>
            <a:endParaRPr lang="en-US" dirty="0"/>
          </a:p>
          <a:p>
            <a:r>
              <a:rPr lang="en-US" b="1" dirty="0"/>
              <a:t>5. Decide on a Color Scheme</a:t>
            </a:r>
            <a:br>
              <a:rPr lang="en-US" b="1" dirty="0">
                <a:cs typeface="+mn-lt"/>
              </a:rPr>
            </a:br>
            <a:r>
              <a:rPr lang="en-US" b="1" dirty="0"/>
              <a:t>Last but not least, decide on a color scheme that makes sense and doesn’t overwhelm. Do not begin creating your infographic without knowing the colors that you will be using. Determine the number and types of colors</a:t>
            </a:r>
            <a:r>
              <a:rPr lang="en-US" dirty="0"/>
              <a:t> so that you may use them appropriately.</a:t>
            </a:r>
            <a:endParaRPr lang="en-US" dirty="0">
              <a:cs typeface="Calibri"/>
            </a:endParaRPr>
          </a:p>
        </p:txBody>
      </p:sp>
      <p:sp>
        <p:nvSpPr>
          <p:cNvPr id="4" name="Slide Number Placeholder 3"/>
          <p:cNvSpPr>
            <a:spLocks noGrp="1"/>
          </p:cNvSpPr>
          <p:nvPr>
            <p:ph type="sldNum" sz="quarter" idx="5"/>
          </p:nvPr>
        </p:nvSpPr>
        <p:spPr/>
        <p:txBody>
          <a:bodyPr/>
          <a:lstStyle/>
          <a:p>
            <a:fld id="{17C3A06F-C0F7-46F7-B51A-13E8EA7B965A}" type="slidenum">
              <a:rPr lang="en-GB" smtClean="0"/>
              <a:t>27</a:t>
            </a:fld>
            <a:endParaRPr lang="en-GB"/>
          </a:p>
        </p:txBody>
      </p:sp>
    </p:spTree>
    <p:extLst>
      <p:ext uri="{BB962C8B-B14F-4D97-AF65-F5344CB8AC3E}">
        <p14:creationId xmlns:p14="http://schemas.microsoft.com/office/powerpoint/2010/main" val="102134388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dirty="0"/>
          </a:p>
          <a:p>
            <a:endParaRPr lang="en-GB" dirty="0"/>
          </a:p>
          <a:p>
            <a:r>
              <a:rPr lang="en-GB" dirty="0"/>
              <a:t>Just a reminder</a:t>
            </a:r>
          </a:p>
          <a:p>
            <a:endParaRPr lang="en-GB" dirty="0"/>
          </a:p>
          <a:p>
            <a:r>
              <a:rPr lang="en-GB" dirty="0"/>
              <a:t>I will send an email regarding a cut off date for drafts once I know what I am working over Easter</a:t>
            </a:r>
          </a:p>
          <a:p>
            <a:endParaRPr lang="en-GB" dirty="0"/>
          </a:p>
          <a:p>
            <a:r>
              <a:rPr lang="en-GB" dirty="0" err="1"/>
              <a:t>Turniti</a:t>
            </a:r>
            <a:r>
              <a:rPr lang="en-GB" dirty="0"/>
              <a:t> draft submission portal is open for you to check similarity scores</a:t>
            </a:r>
          </a:p>
          <a:p>
            <a:endParaRPr lang="en-GB" dirty="0"/>
          </a:p>
          <a:p>
            <a:r>
              <a:rPr lang="en-GB"/>
              <a:t>You have 8 weeks to submission – so plenty of time</a:t>
            </a:r>
          </a:p>
          <a:p>
            <a:endParaRPr lang="en-GB" dirty="0">
              <a:cs typeface="Calibri"/>
            </a:endParaRPr>
          </a:p>
        </p:txBody>
      </p:sp>
      <p:sp>
        <p:nvSpPr>
          <p:cNvPr id="4" name="Slide Number Placeholder 3"/>
          <p:cNvSpPr>
            <a:spLocks noGrp="1"/>
          </p:cNvSpPr>
          <p:nvPr>
            <p:ph type="sldNum" sz="quarter" idx="5"/>
          </p:nvPr>
        </p:nvSpPr>
        <p:spPr/>
        <p:txBody>
          <a:bodyPr/>
          <a:lstStyle/>
          <a:p>
            <a:fld id="{D2EC847A-7DAE-4150-8492-BD754CE2926B}" type="slidenum">
              <a:rPr lang="en-GB" smtClean="0"/>
              <a:t>29</a:t>
            </a:fld>
            <a:endParaRPr lang="en-GB"/>
          </a:p>
        </p:txBody>
      </p:sp>
    </p:spTree>
    <p:extLst>
      <p:ext uri="{BB962C8B-B14F-4D97-AF65-F5344CB8AC3E}">
        <p14:creationId xmlns:p14="http://schemas.microsoft.com/office/powerpoint/2010/main" val="283531281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GB"/>
              <a:t>Click to edit Master title style</a:t>
            </a:r>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05/03/2024</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a:xfrm>
            <a:off x="457200" y="1600201"/>
            <a:ext cx="8229600" cy="391703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9C64F3F4-CE19-49F8-9EF4-FF4EE52031C2}" type="datetimeFigureOut">
              <a:rPr lang="en-GB" smtClean="0"/>
              <a:t>05/03/2024</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GB"/>
              <a:t>Click to edit Master title style</a:t>
            </a:r>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05/03/2024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9C64F3F4-CE19-49F8-9EF4-FF4EE52031C2}" type="datetimeFigureOut">
              <a:rPr lang="en-GB" smtClean="0"/>
              <a:t>05/03/2024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9C64F3F4-CE19-49F8-9EF4-FF4EE52031C2}" type="datetimeFigureOut">
              <a:rPr lang="en-GB" smtClean="0"/>
              <a:t>05/03/2024</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9C64F3F4-CE19-49F8-9EF4-FF4EE52031C2}" type="datetimeFigureOut">
              <a:rPr lang="en-GB" smtClean="0"/>
              <a:t>05/03/2024</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05/03/2024</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a:t>Click to edit Master title style</a:t>
            </a:r>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05/03/2024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GB"/>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05/03/2024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9C64F3F4-CE19-49F8-9EF4-FF4EE52031C2}" type="datetimeFigureOut">
              <a:rPr lang="en-GB" smtClean="0"/>
              <a:t>05/03/2024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9C64F3F4-CE19-49F8-9EF4-FF4EE52031C2}" type="datetimeFigureOut">
              <a:rPr lang="en-GB" smtClean="0"/>
              <a:t>05/03/2024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05/03/2024</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jpeg"/></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hyperlink" Target="https://youtu.be/VoEAxhhOV64" TargetMode="External"/><Relationship Id="rId2" Type="http://schemas.openxmlformats.org/officeDocument/2006/relationships/hyperlink" Target="https://venngage.com/blog/what-is-an-infographic/#how-to-create-infographic" TargetMode="External"/><Relationship Id="rId1" Type="http://schemas.openxmlformats.org/officeDocument/2006/relationships/slideLayout" Target="../slideLayouts/slideLayout2.xml"/><Relationship Id="rId6" Type="http://schemas.openxmlformats.org/officeDocument/2006/relationships/hyperlink" Target="https://www.canva.com/en_gb/login/" TargetMode="External"/><Relationship Id="rId5" Type="http://schemas.openxmlformats.org/officeDocument/2006/relationships/hyperlink" Target="https://youtu.be/W1v3ILOnfGs" TargetMode="External"/><Relationship Id="rId4" Type="http://schemas.openxmlformats.org/officeDocument/2006/relationships/hyperlink" Target="https://youtu.be/WkSYjZRgtqI"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3" Type="http://schemas.openxmlformats.org/officeDocument/2006/relationships/hyperlink" Target="https://www.uwtsd.ac.uk/academic-office/appendices-and-forms/" TargetMode="External"/><Relationship Id="rId2" Type="http://schemas.openxmlformats.org/officeDocument/2006/relationships/hyperlink" Target="https://www.uwtsdunion.co.uk/extenuating-circumstances" TargetMode="Externa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025E4D-1C2C-47F6-A56D-5CC0DC19A9A6}"/>
              </a:ext>
            </a:extLst>
          </p:cNvPr>
          <p:cNvSpPr>
            <a:spLocks noGrp="1"/>
          </p:cNvSpPr>
          <p:nvPr>
            <p:ph type="ctrTitle"/>
          </p:nvPr>
        </p:nvSpPr>
        <p:spPr>
          <a:xfrm>
            <a:off x="499201" y="4977226"/>
            <a:ext cx="4861931" cy="555804"/>
          </a:xfrm>
        </p:spPr>
        <p:txBody>
          <a:bodyPr>
            <a:noAutofit/>
          </a:bodyPr>
          <a:lstStyle/>
          <a:p>
            <a:r>
              <a:rPr lang="en-GB" sz="2400" dirty="0">
                <a:solidFill>
                  <a:schemeClr val="bg1"/>
                </a:solidFill>
                <a:latin typeface="Arial"/>
                <a:cs typeface="Arial"/>
              </a:rPr>
              <a:t>Strategic Management in Policing Module</a:t>
            </a:r>
          </a:p>
        </p:txBody>
      </p:sp>
      <p:sp>
        <p:nvSpPr>
          <p:cNvPr id="4" name="Title 1">
            <a:extLst>
              <a:ext uri="{FF2B5EF4-FFF2-40B4-BE49-F238E27FC236}">
                <a16:creationId xmlns:a16="http://schemas.microsoft.com/office/drawing/2014/main" id="{B6F85C9F-FBB1-B84E-8E53-FF425FBDD652}"/>
              </a:ext>
            </a:extLst>
          </p:cNvPr>
          <p:cNvSpPr txBox="1">
            <a:spLocks/>
          </p:cNvSpPr>
          <p:nvPr/>
        </p:nvSpPr>
        <p:spPr>
          <a:xfrm>
            <a:off x="4631190" y="2692467"/>
            <a:ext cx="3710920" cy="1470025"/>
          </a:xfrm>
          <a:prstGeom prst="rect">
            <a:avLst/>
          </a:prstGeom>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3200" dirty="0">
                <a:latin typeface="Arial"/>
                <a:cs typeface="Arial"/>
              </a:rPr>
              <a:t>Week 5: </a:t>
            </a:r>
          </a:p>
          <a:p>
            <a:r>
              <a:rPr lang="en-GB" sz="3200" dirty="0">
                <a:latin typeface="Arial"/>
                <a:cs typeface="Arial"/>
              </a:rPr>
              <a:t>Assignment Overview</a:t>
            </a:r>
          </a:p>
        </p:txBody>
      </p:sp>
      <p:sp>
        <p:nvSpPr>
          <p:cNvPr id="6" name="Subtitle 5">
            <a:extLst>
              <a:ext uri="{FF2B5EF4-FFF2-40B4-BE49-F238E27FC236}">
                <a16:creationId xmlns:a16="http://schemas.microsoft.com/office/drawing/2014/main" id="{BB769D71-359C-23CB-3790-F23B3E5643C1}"/>
              </a:ext>
            </a:extLst>
          </p:cNvPr>
          <p:cNvSpPr>
            <a:spLocks noGrp="1"/>
          </p:cNvSpPr>
          <p:nvPr>
            <p:ph type="subTitle" idx="1"/>
          </p:nvPr>
        </p:nvSpPr>
        <p:spPr>
          <a:xfrm>
            <a:off x="1211259" y="1557433"/>
            <a:ext cx="4068685" cy="1752600"/>
          </a:xfrm>
        </p:spPr>
        <p:txBody>
          <a:bodyPr vert="horz" lIns="91440" tIns="45720" rIns="91440" bIns="45720" rtlCol="0" anchor="t">
            <a:normAutofit/>
          </a:bodyPr>
          <a:lstStyle/>
          <a:p>
            <a:r>
              <a:rPr lang="en-US" err="1">
                <a:solidFill>
                  <a:schemeClr val="bg1"/>
                </a:solidFill>
                <a:latin typeface="Arial"/>
                <a:cs typeface="Arial"/>
              </a:rPr>
              <a:t>Wythnos</a:t>
            </a:r>
            <a:r>
              <a:rPr lang="en-US" dirty="0">
                <a:solidFill>
                  <a:schemeClr val="bg1"/>
                </a:solidFill>
                <a:latin typeface="Arial"/>
                <a:cs typeface="Arial"/>
              </a:rPr>
              <a:t> 5 </a:t>
            </a:r>
          </a:p>
          <a:p>
            <a:r>
              <a:rPr lang="en-US" err="1">
                <a:solidFill>
                  <a:schemeClr val="bg1"/>
                </a:solidFill>
                <a:latin typeface="Arial"/>
                <a:cs typeface="Arial"/>
              </a:rPr>
              <a:t>Trosolwg</a:t>
            </a:r>
            <a:r>
              <a:rPr lang="en-US" dirty="0">
                <a:solidFill>
                  <a:schemeClr val="bg1"/>
                </a:solidFill>
                <a:latin typeface="Arial"/>
                <a:cs typeface="Arial"/>
              </a:rPr>
              <a:t> </a:t>
            </a:r>
            <a:r>
              <a:rPr lang="en-US" err="1">
                <a:solidFill>
                  <a:schemeClr val="bg1"/>
                </a:solidFill>
                <a:latin typeface="Arial"/>
                <a:cs typeface="Arial"/>
              </a:rPr>
              <a:t>Aseiniad</a:t>
            </a:r>
            <a:endParaRPr lang="en-US">
              <a:solidFill>
                <a:schemeClr val="bg1"/>
              </a:solidFill>
              <a:latin typeface="Arial"/>
              <a:cs typeface="Arial"/>
            </a:endParaRPr>
          </a:p>
        </p:txBody>
      </p:sp>
    </p:spTree>
    <p:extLst>
      <p:ext uri="{BB962C8B-B14F-4D97-AF65-F5344CB8AC3E}">
        <p14:creationId xmlns:p14="http://schemas.microsoft.com/office/powerpoint/2010/main" val="4187419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60AD77-AE9B-DA4C-8459-3CD57FD3F47C}"/>
              </a:ext>
            </a:extLst>
          </p:cNvPr>
          <p:cNvSpPr>
            <a:spLocks noGrp="1"/>
          </p:cNvSpPr>
          <p:nvPr>
            <p:ph type="title"/>
          </p:nvPr>
        </p:nvSpPr>
        <p:spPr>
          <a:solidFill>
            <a:srgbClr val="002060"/>
          </a:solidFill>
        </p:spPr>
        <p:txBody>
          <a:bodyPr>
            <a:normAutofit/>
          </a:bodyPr>
          <a:lstStyle/>
          <a:p>
            <a:r>
              <a:rPr lang="en-US" sz="3600" dirty="0">
                <a:solidFill>
                  <a:schemeClr val="bg1"/>
                </a:solidFill>
                <a:latin typeface="Arial"/>
                <a:cs typeface="Arial"/>
              </a:rPr>
              <a:t>Week 5 – Assignment Overview</a:t>
            </a:r>
          </a:p>
        </p:txBody>
      </p:sp>
      <p:sp>
        <p:nvSpPr>
          <p:cNvPr id="3" name="Content Placeholder 2">
            <a:extLst>
              <a:ext uri="{FF2B5EF4-FFF2-40B4-BE49-F238E27FC236}">
                <a16:creationId xmlns:a16="http://schemas.microsoft.com/office/drawing/2014/main" id="{DBCF3F83-F05B-E74C-9BB0-A016BE5A78EF}"/>
              </a:ext>
            </a:extLst>
          </p:cNvPr>
          <p:cNvSpPr>
            <a:spLocks noGrp="1"/>
          </p:cNvSpPr>
          <p:nvPr>
            <p:ph idx="1"/>
          </p:nvPr>
        </p:nvSpPr>
        <p:spPr>
          <a:xfrm>
            <a:off x="457200" y="1600201"/>
            <a:ext cx="3697128" cy="3917032"/>
          </a:xfrm>
        </p:spPr>
        <p:txBody>
          <a:bodyPr vert="horz" lIns="91440" tIns="45720" rIns="91440" bIns="45720" rtlCol="0" anchor="t">
            <a:normAutofit/>
          </a:bodyPr>
          <a:lstStyle/>
          <a:p>
            <a:pPr marL="0" indent="0">
              <a:buNone/>
            </a:pPr>
            <a:r>
              <a:rPr lang="en-US" sz="1800" dirty="0">
                <a:latin typeface="Arial"/>
                <a:cs typeface="Arial"/>
              </a:rPr>
              <a:t>By the end of the session students will be able to:</a:t>
            </a:r>
          </a:p>
          <a:p>
            <a:pPr>
              <a:buAutoNum type="arabicPeriod"/>
            </a:pPr>
            <a:r>
              <a:rPr lang="en-US" sz="1800" dirty="0">
                <a:latin typeface="Arial"/>
                <a:cs typeface="Arial"/>
              </a:rPr>
              <a:t>Aware of submission deadline and associated matters</a:t>
            </a:r>
          </a:p>
          <a:p>
            <a:pPr>
              <a:buAutoNum type="arabicPeriod"/>
            </a:pPr>
            <a:r>
              <a:rPr lang="en-US" sz="1800" dirty="0">
                <a:latin typeface="Arial"/>
                <a:cs typeface="Arial"/>
              </a:rPr>
              <a:t>Able to read the assignment and identify key words</a:t>
            </a:r>
          </a:p>
          <a:p>
            <a:pPr>
              <a:buAutoNum type="arabicPeriod"/>
            </a:pPr>
            <a:r>
              <a:rPr lang="en-US" sz="1800" dirty="0">
                <a:latin typeface="Arial"/>
                <a:cs typeface="Arial"/>
              </a:rPr>
              <a:t>Understand the requirements of the assignment – its structure and contents</a:t>
            </a:r>
          </a:p>
          <a:p>
            <a:pPr>
              <a:buAutoNum type="arabicPeriod"/>
            </a:pPr>
            <a:r>
              <a:rPr lang="en-US" sz="1800" dirty="0">
                <a:latin typeface="Arial"/>
                <a:cs typeface="Arial"/>
              </a:rPr>
              <a:t>Introduced to software that may assist in compiling the assessment.</a:t>
            </a:r>
          </a:p>
          <a:p>
            <a:pPr>
              <a:buAutoNum type="arabicPeriod"/>
            </a:pPr>
            <a:endParaRPr lang="en-US" sz="1800" dirty="0"/>
          </a:p>
          <a:p>
            <a:pPr marL="514350" indent="-514350">
              <a:buAutoNum type="arabicPeriod"/>
            </a:pPr>
            <a:endParaRPr lang="en-US" sz="1800" dirty="0"/>
          </a:p>
        </p:txBody>
      </p:sp>
      <p:pic>
        <p:nvPicPr>
          <p:cNvPr id="4" name="Picture 3" descr="9 Truths About Assignment Writing - Assignment Help | Help with Assignment">
            <a:extLst>
              <a:ext uri="{FF2B5EF4-FFF2-40B4-BE49-F238E27FC236}">
                <a16:creationId xmlns:a16="http://schemas.microsoft.com/office/drawing/2014/main" id="{D53FF905-5101-2FC9-0CCA-C5433A2EB880}"/>
              </a:ext>
            </a:extLst>
          </p:cNvPr>
          <p:cNvPicPr>
            <a:picLocks noChangeAspect="1"/>
          </p:cNvPicPr>
          <p:nvPr/>
        </p:nvPicPr>
        <p:blipFill>
          <a:blip r:embed="rId2"/>
          <a:stretch>
            <a:fillRect/>
          </a:stretch>
        </p:blipFill>
        <p:spPr>
          <a:xfrm>
            <a:off x="4573304" y="2149013"/>
            <a:ext cx="3844723" cy="2559974"/>
          </a:xfrm>
          <a:prstGeom prst="rect">
            <a:avLst/>
          </a:prstGeom>
        </p:spPr>
      </p:pic>
    </p:spTree>
    <p:extLst>
      <p:ext uri="{BB962C8B-B14F-4D97-AF65-F5344CB8AC3E}">
        <p14:creationId xmlns:p14="http://schemas.microsoft.com/office/powerpoint/2010/main" val="33903248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DD3E47-A121-FF5E-735F-7F1429C308E9}"/>
              </a:ext>
            </a:extLst>
          </p:cNvPr>
          <p:cNvSpPr>
            <a:spLocks noGrp="1"/>
          </p:cNvSpPr>
          <p:nvPr>
            <p:ph type="title"/>
          </p:nvPr>
        </p:nvSpPr>
        <p:spPr>
          <a:solidFill>
            <a:srgbClr val="002060"/>
          </a:solidFill>
        </p:spPr>
        <p:txBody>
          <a:bodyPr/>
          <a:lstStyle/>
          <a:p>
            <a:r>
              <a:rPr lang="en-GB" dirty="0">
                <a:solidFill>
                  <a:schemeClr val="bg1"/>
                </a:solidFill>
                <a:latin typeface="Arial"/>
                <a:cs typeface="Arial"/>
              </a:rPr>
              <a:t>Submission date</a:t>
            </a:r>
          </a:p>
        </p:txBody>
      </p:sp>
      <p:sp>
        <p:nvSpPr>
          <p:cNvPr id="3" name="Content Placeholder 2">
            <a:extLst>
              <a:ext uri="{FF2B5EF4-FFF2-40B4-BE49-F238E27FC236}">
                <a16:creationId xmlns:a16="http://schemas.microsoft.com/office/drawing/2014/main" id="{3715DF37-3C0B-7BBC-3157-C72119A5D094}"/>
              </a:ext>
            </a:extLst>
          </p:cNvPr>
          <p:cNvSpPr>
            <a:spLocks noGrp="1"/>
          </p:cNvSpPr>
          <p:nvPr>
            <p:ph sz="half" idx="1"/>
          </p:nvPr>
        </p:nvSpPr>
        <p:spPr>
          <a:solidFill>
            <a:schemeClr val="bg1"/>
          </a:solidFill>
          <a:ln>
            <a:solidFill>
              <a:srgbClr val="FF0000"/>
            </a:solidFill>
          </a:ln>
        </p:spPr>
        <p:txBody>
          <a:bodyPr vert="horz" lIns="91440" tIns="45720" rIns="91440" bIns="45720" rtlCol="0" anchor="t">
            <a:normAutofit fontScale="92500" lnSpcReduction="10000"/>
          </a:bodyPr>
          <a:lstStyle/>
          <a:p>
            <a:pPr marL="0" indent="0" algn="ctr">
              <a:buNone/>
            </a:pPr>
            <a:endParaRPr lang="en-GB" dirty="0"/>
          </a:p>
          <a:p>
            <a:pPr marL="0" indent="0" algn="ctr">
              <a:buNone/>
            </a:pPr>
            <a:r>
              <a:rPr lang="en-GB" b="1" dirty="0">
                <a:latin typeface="Arial"/>
                <a:cs typeface="Arial"/>
              </a:rPr>
              <a:t>Submission deadline:</a:t>
            </a:r>
          </a:p>
          <a:p>
            <a:pPr marL="0" indent="0" algn="ctr">
              <a:buNone/>
            </a:pPr>
            <a:endParaRPr lang="en-GB" b="1" dirty="0">
              <a:latin typeface="Arial"/>
              <a:cs typeface="Arial"/>
            </a:endParaRPr>
          </a:p>
          <a:p>
            <a:pPr marL="0" indent="0" algn="ctr">
              <a:buNone/>
            </a:pPr>
            <a:r>
              <a:rPr lang="en-GB" b="1" dirty="0">
                <a:latin typeface="Arial"/>
                <a:cs typeface="Arial"/>
              </a:rPr>
              <a:t>23:59hrs</a:t>
            </a:r>
          </a:p>
          <a:p>
            <a:pPr marL="0" indent="0" algn="ctr">
              <a:buNone/>
            </a:pPr>
            <a:r>
              <a:rPr lang="en-GB" b="1" dirty="0">
                <a:latin typeface="Arial"/>
                <a:cs typeface="Arial"/>
              </a:rPr>
              <a:t>Tuesday 30th April 2024</a:t>
            </a:r>
          </a:p>
          <a:p>
            <a:pPr marL="0" indent="0" algn="ctr">
              <a:buNone/>
            </a:pPr>
            <a:endParaRPr lang="en-GB" b="1" dirty="0">
              <a:latin typeface="Arial"/>
              <a:cs typeface="Arial"/>
            </a:endParaRPr>
          </a:p>
          <a:p>
            <a:pPr marL="0" indent="0" algn="ctr">
              <a:buNone/>
            </a:pPr>
            <a:r>
              <a:rPr lang="en-GB" b="1" dirty="0">
                <a:latin typeface="Arial"/>
                <a:cs typeface="Arial"/>
              </a:rPr>
              <a:t>Pass mark 50%</a:t>
            </a:r>
          </a:p>
          <a:p>
            <a:pPr marL="0" indent="0" algn="ctr">
              <a:buNone/>
            </a:pPr>
            <a:endParaRPr lang="en-GB" b="1" dirty="0">
              <a:latin typeface="Arial"/>
              <a:cs typeface="Arial"/>
            </a:endParaRPr>
          </a:p>
          <a:p>
            <a:pPr marL="0" indent="0" algn="ctr">
              <a:buNone/>
            </a:pPr>
            <a:r>
              <a:rPr lang="en-GB" dirty="0">
                <a:latin typeface="Arial"/>
                <a:cs typeface="Arial"/>
              </a:rPr>
              <a:t>***Turnitin is now open***</a:t>
            </a:r>
          </a:p>
        </p:txBody>
      </p:sp>
      <p:pic>
        <p:nvPicPr>
          <p:cNvPr id="5" name="Content Placeholder 4">
            <a:extLst>
              <a:ext uri="{FF2B5EF4-FFF2-40B4-BE49-F238E27FC236}">
                <a16:creationId xmlns:a16="http://schemas.microsoft.com/office/drawing/2014/main" id="{3A5A705E-3160-D84F-9112-C1953C6BE1AC}"/>
              </a:ext>
            </a:extLst>
          </p:cNvPr>
          <p:cNvPicPr>
            <a:picLocks noGrp="1" noChangeAspect="1"/>
          </p:cNvPicPr>
          <p:nvPr>
            <p:ph sz="half" idx="2"/>
          </p:nvPr>
        </p:nvPicPr>
        <p:blipFill>
          <a:blip r:embed="rId3"/>
          <a:stretch>
            <a:fillRect/>
          </a:stretch>
        </p:blipFill>
        <p:spPr>
          <a:xfrm>
            <a:off x="4752975" y="2553166"/>
            <a:ext cx="4191000" cy="2000250"/>
          </a:xfrm>
          <a:prstGeom prst="rect">
            <a:avLst/>
          </a:prstGeom>
        </p:spPr>
      </p:pic>
    </p:spTree>
    <p:extLst>
      <p:ext uri="{BB962C8B-B14F-4D97-AF65-F5344CB8AC3E}">
        <p14:creationId xmlns:p14="http://schemas.microsoft.com/office/powerpoint/2010/main" val="13266877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03FFB3-59F8-4B46-8E7A-FE3139094846}"/>
              </a:ext>
            </a:extLst>
          </p:cNvPr>
          <p:cNvSpPr>
            <a:spLocks noGrp="1"/>
          </p:cNvSpPr>
          <p:nvPr>
            <p:ph type="title"/>
          </p:nvPr>
        </p:nvSpPr>
        <p:spPr>
          <a:solidFill>
            <a:srgbClr val="002060"/>
          </a:solidFill>
        </p:spPr>
        <p:txBody>
          <a:bodyPr/>
          <a:lstStyle/>
          <a:p>
            <a:r>
              <a:rPr lang="en-US" dirty="0">
                <a:solidFill>
                  <a:schemeClr val="bg1"/>
                </a:solidFill>
                <a:latin typeface="Arial"/>
                <a:cs typeface="Arial"/>
              </a:rPr>
              <a:t>General overview</a:t>
            </a:r>
          </a:p>
        </p:txBody>
      </p:sp>
      <p:sp>
        <p:nvSpPr>
          <p:cNvPr id="3" name="Content Placeholder 2">
            <a:extLst>
              <a:ext uri="{FF2B5EF4-FFF2-40B4-BE49-F238E27FC236}">
                <a16:creationId xmlns:a16="http://schemas.microsoft.com/office/drawing/2014/main" id="{15E5C872-8DA6-5F4C-91E1-4C5B8EDF7CD2}"/>
              </a:ext>
            </a:extLst>
          </p:cNvPr>
          <p:cNvSpPr>
            <a:spLocks noGrp="1"/>
          </p:cNvSpPr>
          <p:nvPr>
            <p:ph idx="1"/>
          </p:nvPr>
        </p:nvSpPr>
        <p:spPr>
          <a:xfrm>
            <a:off x="457200" y="1600201"/>
            <a:ext cx="5172817" cy="3917032"/>
          </a:xfrm>
        </p:spPr>
        <p:txBody>
          <a:bodyPr vert="horz" lIns="91440" tIns="45720" rIns="91440" bIns="45720" rtlCol="0" anchor="t">
            <a:normAutofit fontScale="47500" lnSpcReduction="20000"/>
          </a:bodyPr>
          <a:lstStyle/>
          <a:p>
            <a:r>
              <a:rPr lang="en-GB" b="1" dirty="0">
                <a:solidFill>
                  <a:srgbClr val="FF0000"/>
                </a:solidFill>
                <a:latin typeface="Arial"/>
                <a:cs typeface="Arial"/>
              </a:rPr>
              <a:t>Submission deadline is : 23:59hrs on Tuesday 30th April 2024</a:t>
            </a:r>
          </a:p>
          <a:p>
            <a:endParaRPr lang="en-GB" b="1" dirty="0">
              <a:latin typeface="Arial"/>
              <a:cs typeface="Arial"/>
            </a:endParaRPr>
          </a:p>
          <a:p>
            <a:r>
              <a:rPr lang="en-GB" b="1" dirty="0">
                <a:latin typeface="Arial"/>
                <a:cs typeface="Arial"/>
              </a:rPr>
              <a:t>5,000 words</a:t>
            </a:r>
            <a:r>
              <a:rPr lang="en-GB" dirty="0">
                <a:latin typeface="Arial"/>
                <a:cs typeface="Arial"/>
              </a:rPr>
              <a:t> (+/- 10% - MAXIMUM is 5,500 words)</a:t>
            </a:r>
          </a:p>
          <a:p>
            <a:endParaRPr lang="en-GB" dirty="0">
              <a:latin typeface="Arial"/>
              <a:cs typeface="Arial"/>
            </a:endParaRPr>
          </a:p>
          <a:p>
            <a:r>
              <a:rPr lang="en-GB" dirty="0">
                <a:latin typeface="Arial"/>
                <a:cs typeface="Arial"/>
              </a:rPr>
              <a:t>All written assessments, where practical and possible, must be submitted via Turnitin unless otherwise instructed (Please DO NOT put this assessment specification into Turnitin or it will match many similarities with other students’ submissions.) </a:t>
            </a:r>
            <a:r>
              <a:rPr lang="en-GB" b="1" dirty="0">
                <a:latin typeface="Arial"/>
                <a:cs typeface="Arial"/>
              </a:rPr>
              <a:t>Turnitin portal is Open now.</a:t>
            </a:r>
          </a:p>
          <a:p>
            <a:endParaRPr lang="en-GB" dirty="0">
              <a:latin typeface="Arial"/>
              <a:cs typeface="Arial"/>
            </a:endParaRPr>
          </a:p>
          <a:p>
            <a:r>
              <a:rPr lang="en-GB" dirty="0">
                <a:latin typeface="Arial"/>
                <a:cs typeface="Arial"/>
              </a:rPr>
              <a:t>Late submission of the assessment will result in a late penalty mark.</a:t>
            </a:r>
            <a:r>
              <a:rPr lang="en-GB" b="1" dirty="0">
                <a:latin typeface="Arial"/>
                <a:cs typeface="Arial"/>
              </a:rPr>
              <a:t>  </a:t>
            </a:r>
            <a:r>
              <a:rPr lang="en-GB" dirty="0">
                <a:latin typeface="Arial"/>
                <a:cs typeface="Arial"/>
              </a:rPr>
              <a:t>Penalties for late submission: Up to one week late, maximum mark of 50%.  Over one week late, 0%.  </a:t>
            </a:r>
          </a:p>
          <a:p>
            <a:endParaRPr lang="en-GB" dirty="0">
              <a:latin typeface="Arial"/>
              <a:cs typeface="Arial"/>
            </a:endParaRPr>
          </a:p>
          <a:p>
            <a:r>
              <a:rPr lang="en-GB" dirty="0">
                <a:latin typeface="Arial"/>
                <a:cs typeface="Arial"/>
              </a:rPr>
              <a:t>Reminder regarding honesty, plagiarism, collusion etc</a:t>
            </a:r>
            <a:endParaRPr lang="en-US" dirty="0">
              <a:latin typeface="Arial"/>
              <a:cs typeface="Arial"/>
            </a:endParaRPr>
          </a:p>
        </p:txBody>
      </p:sp>
      <p:pic>
        <p:nvPicPr>
          <p:cNvPr id="4" name="Picture 3" descr="Assignment Images – Browse 949,649 Stock Photos, Vectors, and Video | Adobe  Stock">
            <a:extLst>
              <a:ext uri="{FF2B5EF4-FFF2-40B4-BE49-F238E27FC236}">
                <a16:creationId xmlns:a16="http://schemas.microsoft.com/office/drawing/2014/main" id="{0F523EAB-5C49-43EE-9E14-501D5A2A23E9}"/>
              </a:ext>
            </a:extLst>
          </p:cNvPr>
          <p:cNvPicPr>
            <a:picLocks noChangeAspect="1"/>
          </p:cNvPicPr>
          <p:nvPr/>
        </p:nvPicPr>
        <p:blipFill>
          <a:blip r:embed="rId2"/>
          <a:stretch>
            <a:fillRect/>
          </a:stretch>
        </p:blipFill>
        <p:spPr>
          <a:xfrm>
            <a:off x="5857944" y="2517935"/>
            <a:ext cx="2619375" cy="1743075"/>
          </a:xfrm>
          <a:prstGeom prst="rect">
            <a:avLst/>
          </a:prstGeom>
        </p:spPr>
      </p:pic>
    </p:spTree>
    <p:extLst>
      <p:ext uri="{BB962C8B-B14F-4D97-AF65-F5344CB8AC3E}">
        <p14:creationId xmlns:p14="http://schemas.microsoft.com/office/powerpoint/2010/main" val="28838101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4257E9-725C-6CF5-E1CC-9849D733FE5C}"/>
              </a:ext>
            </a:extLst>
          </p:cNvPr>
          <p:cNvSpPr>
            <a:spLocks noGrp="1"/>
          </p:cNvSpPr>
          <p:nvPr>
            <p:ph type="title"/>
          </p:nvPr>
        </p:nvSpPr>
        <p:spPr>
          <a:solidFill>
            <a:srgbClr val="002060"/>
          </a:solidFill>
        </p:spPr>
        <p:txBody>
          <a:bodyPr/>
          <a:lstStyle/>
          <a:p>
            <a:r>
              <a:rPr lang="en-GB" dirty="0">
                <a:solidFill>
                  <a:schemeClr val="bg1"/>
                </a:solidFill>
                <a:latin typeface="Arial"/>
                <a:cs typeface="Arial"/>
              </a:rPr>
              <a:t>Understanding the assignment</a:t>
            </a:r>
          </a:p>
        </p:txBody>
      </p:sp>
      <p:sp>
        <p:nvSpPr>
          <p:cNvPr id="3" name="Content Placeholder 2">
            <a:extLst>
              <a:ext uri="{FF2B5EF4-FFF2-40B4-BE49-F238E27FC236}">
                <a16:creationId xmlns:a16="http://schemas.microsoft.com/office/drawing/2014/main" id="{29DC6DA0-2C42-865F-4FEC-9139E1BBBF7F}"/>
              </a:ext>
            </a:extLst>
          </p:cNvPr>
          <p:cNvSpPr>
            <a:spLocks noGrp="1"/>
          </p:cNvSpPr>
          <p:nvPr>
            <p:ph sz="half" idx="1"/>
          </p:nvPr>
        </p:nvSpPr>
        <p:spPr/>
        <p:txBody>
          <a:bodyPr vert="horz" lIns="91440" tIns="45720" rIns="91440" bIns="45720" rtlCol="0" anchor="t">
            <a:normAutofit/>
          </a:bodyPr>
          <a:lstStyle/>
          <a:p>
            <a:endParaRPr lang="en-GB" b="1" dirty="0"/>
          </a:p>
          <a:p>
            <a:pPr algn="ctr"/>
            <a:r>
              <a:rPr lang="en-GB" b="1" dirty="0">
                <a:solidFill>
                  <a:srgbClr val="7030A0"/>
                </a:solidFill>
                <a:latin typeface="Arial"/>
                <a:cs typeface="Arial"/>
              </a:rPr>
              <a:t>Directive word</a:t>
            </a:r>
          </a:p>
          <a:p>
            <a:pPr algn="ctr"/>
            <a:r>
              <a:rPr lang="en-GB" b="1" dirty="0">
                <a:solidFill>
                  <a:srgbClr val="0070C0"/>
                </a:solidFill>
                <a:latin typeface="Arial"/>
                <a:cs typeface="Arial"/>
              </a:rPr>
              <a:t>Topic</a:t>
            </a:r>
          </a:p>
          <a:p>
            <a:pPr algn="ctr"/>
            <a:r>
              <a:rPr lang="en-GB" b="1" dirty="0">
                <a:solidFill>
                  <a:srgbClr val="00B050"/>
                </a:solidFill>
                <a:latin typeface="Arial"/>
                <a:cs typeface="Arial"/>
              </a:rPr>
              <a:t>Limitations</a:t>
            </a:r>
          </a:p>
        </p:txBody>
      </p:sp>
      <p:pic>
        <p:nvPicPr>
          <p:cNvPr id="5" name="Content Placeholder 4">
            <a:extLst>
              <a:ext uri="{FF2B5EF4-FFF2-40B4-BE49-F238E27FC236}">
                <a16:creationId xmlns:a16="http://schemas.microsoft.com/office/drawing/2014/main" id="{85FAC392-7692-75BA-5B47-EE5E065D93FC}"/>
              </a:ext>
            </a:extLst>
          </p:cNvPr>
          <p:cNvPicPr>
            <a:picLocks noGrp="1" noChangeAspect="1"/>
          </p:cNvPicPr>
          <p:nvPr>
            <p:ph sz="half" idx="2"/>
          </p:nvPr>
        </p:nvPicPr>
        <p:blipFill>
          <a:blip r:embed="rId3"/>
          <a:stretch>
            <a:fillRect/>
          </a:stretch>
        </p:blipFill>
        <p:spPr>
          <a:xfrm>
            <a:off x="5276585" y="2407506"/>
            <a:ext cx="3024453" cy="2121632"/>
          </a:xfrm>
          <a:prstGeom prst="rect">
            <a:avLst/>
          </a:prstGeom>
        </p:spPr>
      </p:pic>
    </p:spTree>
    <p:extLst>
      <p:ext uri="{BB962C8B-B14F-4D97-AF65-F5344CB8AC3E}">
        <p14:creationId xmlns:p14="http://schemas.microsoft.com/office/powerpoint/2010/main" val="1793388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67864D-1554-B289-7DA1-731CBC42A334}"/>
              </a:ext>
            </a:extLst>
          </p:cNvPr>
          <p:cNvSpPr>
            <a:spLocks noGrp="1"/>
          </p:cNvSpPr>
          <p:nvPr>
            <p:ph type="title"/>
          </p:nvPr>
        </p:nvSpPr>
        <p:spPr>
          <a:solidFill>
            <a:srgbClr val="002060"/>
          </a:solidFill>
        </p:spPr>
        <p:txBody>
          <a:bodyPr/>
          <a:lstStyle/>
          <a:p>
            <a:r>
              <a:rPr lang="en-US" dirty="0">
                <a:solidFill>
                  <a:schemeClr val="bg1"/>
                </a:solidFill>
                <a:latin typeface="Arial"/>
                <a:cs typeface="Arial"/>
              </a:rPr>
              <a:t>The Assignment brief - 2024</a:t>
            </a:r>
          </a:p>
        </p:txBody>
      </p:sp>
      <p:sp>
        <p:nvSpPr>
          <p:cNvPr id="3" name="Content Placeholder 2">
            <a:extLst>
              <a:ext uri="{FF2B5EF4-FFF2-40B4-BE49-F238E27FC236}">
                <a16:creationId xmlns:a16="http://schemas.microsoft.com/office/drawing/2014/main" id="{F5879494-35A6-B7D0-065D-90121B820E27}"/>
              </a:ext>
            </a:extLst>
          </p:cNvPr>
          <p:cNvSpPr>
            <a:spLocks noGrp="1"/>
          </p:cNvSpPr>
          <p:nvPr>
            <p:ph idx="1"/>
          </p:nvPr>
        </p:nvSpPr>
        <p:spPr>
          <a:xfrm>
            <a:off x="80181" y="1594230"/>
            <a:ext cx="8229600" cy="3917032"/>
          </a:xfrm>
        </p:spPr>
        <p:txBody>
          <a:bodyPr vert="horz" lIns="91440" tIns="45720" rIns="91440" bIns="45720" rtlCol="0" anchor="t">
            <a:normAutofit/>
          </a:bodyPr>
          <a:lstStyle/>
          <a:p>
            <a:endParaRPr lang="en-GB" sz="1200" dirty="0">
              <a:latin typeface="Arial"/>
              <a:cs typeface="Arial"/>
            </a:endParaRPr>
          </a:p>
          <a:p>
            <a:endParaRPr lang="en-US" dirty="0"/>
          </a:p>
        </p:txBody>
      </p:sp>
      <p:sp>
        <p:nvSpPr>
          <p:cNvPr id="4" name="TextBox 3">
            <a:extLst>
              <a:ext uri="{FF2B5EF4-FFF2-40B4-BE49-F238E27FC236}">
                <a16:creationId xmlns:a16="http://schemas.microsoft.com/office/drawing/2014/main" id="{3F9E4FC6-BE06-C4FD-4BBA-990EC845D6F1}"/>
              </a:ext>
            </a:extLst>
          </p:cNvPr>
          <p:cNvSpPr txBox="1"/>
          <p:nvPr/>
        </p:nvSpPr>
        <p:spPr>
          <a:xfrm>
            <a:off x="449440" y="1396936"/>
            <a:ext cx="8230917" cy="430887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Arial"/>
                <a:cs typeface="Segoe UI"/>
              </a:rPr>
              <a:t>S</a:t>
            </a:r>
            <a:r>
              <a:rPr lang="en-GB" sz="1600" dirty="0">
                <a:latin typeface="Arial"/>
                <a:cs typeface="Segoe UI"/>
              </a:rPr>
              <a:t>tudents are required to </a:t>
            </a:r>
            <a:r>
              <a:rPr lang="en-GB" sz="1600" u="sng" dirty="0">
                <a:latin typeface="Arial"/>
                <a:cs typeface="Segoe UI"/>
              </a:rPr>
              <a:t>choose ONE task</a:t>
            </a:r>
            <a:r>
              <a:rPr lang="en-GB" sz="1600" dirty="0">
                <a:latin typeface="Arial"/>
                <a:cs typeface="Segoe UI"/>
              </a:rPr>
              <a:t> from the following two options:</a:t>
            </a:r>
            <a:r>
              <a:rPr lang="en-US" sz="1600" dirty="0">
                <a:latin typeface="Arial"/>
                <a:cs typeface="Arial"/>
              </a:rPr>
              <a:t> </a:t>
            </a:r>
          </a:p>
          <a:p>
            <a:endParaRPr lang="en-US" sz="1600" dirty="0">
              <a:latin typeface="Arial"/>
              <a:cs typeface="Arial"/>
            </a:endParaRPr>
          </a:p>
          <a:p>
            <a:r>
              <a:rPr lang="en-GB" sz="1600" dirty="0">
                <a:latin typeface="Arial"/>
                <a:cs typeface="Segoe UI"/>
              </a:rPr>
              <a:t>1a. </a:t>
            </a:r>
            <a:r>
              <a:rPr lang="en-GB" sz="1600" b="1" dirty="0">
                <a:latin typeface="Arial"/>
                <a:cs typeface="Segoe UI"/>
              </a:rPr>
              <a:t>Write a 3,500-word report on the</a:t>
            </a:r>
            <a:r>
              <a:rPr lang="en-GB" sz="1600" dirty="0">
                <a:latin typeface="Arial"/>
                <a:cs typeface="Segoe UI"/>
              </a:rPr>
              <a:t> </a:t>
            </a:r>
            <a:r>
              <a:rPr lang="en-GB" sz="1600" b="1" dirty="0">
                <a:latin typeface="Arial"/>
                <a:cs typeface="Segoe UI"/>
              </a:rPr>
              <a:t>development of a strategic plan</a:t>
            </a:r>
            <a:r>
              <a:rPr lang="en-GB" sz="1600" dirty="0">
                <a:latin typeface="Arial"/>
                <a:cs typeface="Segoe UI"/>
              </a:rPr>
              <a:t> </a:t>
            </a:r>
            <a:r>
              <a:rPr lang="en-GB" sz="1600" b="1" dirty="0">
                <a:latin typeface="Arial"/>
                <a:cs typeface="Segoe UI"/>
              </a:rPr>
              <a:t>for a specialist area of policing</a:t>
            </a:r>
            <a:r>
              <a:rPr lang="en-GB" sz="1600" dirty="0">
                <a:latin typeface="Arial"/>
                <a:cs typeface="Segoe UI"/>
              </a:rPr>
              <a:t>.  Students will describe how theories of strategic management relate to the development of their plan and will ensure that the report is underpinned with academic theory and sources.</a:t>
            </a:r>
            <a:r>
              <a:rPr lang="en-US" sz="1600" dirty="0">
                <a:latin typeface="Arial"/>
                <a:cs typeface="Arial"/>
              </a:rPr>
              <a:t> </a:t>
            </a:r>
          </a:p>
          <a:p>
            <a:endParaRPr lang="en-US" sz="1600" dirty="0">
              <a:latin typeface="Arial"/>
              <a:cs typeface="Arial"/>
            </a:endParaRPr>
          </a:p>
          <a:p>
            <a:r>
              <a:rPr lang="en-GB" sz="1600" dirty="0">
                <a:latin typeface="Arial"/>
                <a:cs typeface="Segoe UI"/>
              </a:rPr>
              <a:t>1b. To support the strategic plan, </a:t>
            </a:r>
            <a:r>
              <a:rPr lang="en-GB" sz="1600" b="1" dirty="0">
                <a:latin typeface="Arial"/>
                <a:cs typeface="Segoe UI"/>
              </a:rPr>
              <a:t>design an infographic that outlines the key messages of the plan, </a:t>
            </a:r>
            <a:r>
              <a:rPr lang="en-GB" sz="1600" dirty="0">
                <a:latin typeface="Arial"/>
                <a:cs typeface="Segoe UI"/>
              </a:rPr>
              <a:t>which must be supported by academic sources. This will be an </a:t>
            </a:r>
            <a:r>
              <a:rPr lang="en-GB" sz="1600" b="1" dirty="0">
                <a:latin typeface="Arial"/>
                <a:cs typeface="Segoe UI"/>
              </a:rPr>
              <a:t>equivalent of 1,500 words</a:t>
            </a:r>
            <a:r>
              <a:rPr lang="en-GB" sz="1600" dirty="0">
                <a:latin typeface="Arial"/>
                <a:cs typeface="Segoe UI"/>
              </a:rPr>
              <a:t>.</a:t>
            </a:r>
            <a:r>
              <a:rPr lang="en-US" sz="1600" dirty="0">
                <a:latin typeface="Arial"/>
                <a:cs typeface="Arial"/>
              </a:rPr>
              <a:t> </a:t>
            </a:r>
          </a:p>
          <a:p>
            <a:endParaRPr lang="en-US" sz="1600" dirty="0">
              <a:latin typeface="Arial"/>
              <a:cs typeface="Arial"/>
            </a:endParaRPr>
          </a:p>
          <a:p>
            <a:r>
              <a:rPr lang="en-GB" sz="1600" b="1" u="sng" dirty="0">
                <a:latin typeface="Arial"/>
                <a:cs typeface="Segoe UI"/>
              </a:rPr>
              <a:t>OR</a:t>
            </a:r>
            <a:r>
              <a:rPr lang="en-US" sz="1600" dirty="0">
                <a:latin typeface="Arial"/>
                <a:cs typeface="Arial"/>
              </a:rPr>
              <a:t> </a:t>
            </a:r>
          </a:p>
          <a:p>
            <a:endParaRPr lang="en-US" sz="1600" dirty="0">
              <a:latin typeface="Arial"/>
              <a:cs typeface="Arial"/>
            </a:endParaRPr>
          </a:p>
          <a:p>
            <a:r>
              <a:rPr lang="en-GB" sz="1600" dirty="0">
                <a:latin typeface="Arial"/>
                <a:cs typeface="Segoe UI"/>
              </a:rPr>
              <a:t>2. </a:t>
            </a:r>
            <a:r>
              <a:rPr lang="en-GB" sz="1600" b="1" dirty="0">
                <a:latin typeface="Arial"/>
                <a:cs typeface="Segoe UI"/>
              </a:rPr>
              <a:t>Write a 5000-word report on the</a:t>
            </a:r>
            <a:r>
              <a:rPr lang="en-GB" sz="1600" dirty="0">
                <a:latin typeface="Arial"/>
                <a:cs typeface="Segoe UI"/>
              </a:rPr>
              <a:t> </a:t>
            </a:r>
            <a:r>
              <a:rPr lang="en-GB" sz="1600" b="1" dirty="0">
                <a:latin typeface="Arial"/>
                <a:cs typeface="Segoe UI"/>
              </a:rPr>
              <a:t>development of a strategic plan</a:t>
            </a:r>
            <a:r>
              <a:rPr lang="en-GB" sz="1600" dirty="0">
                <a:latin typeface="Arial"/>
                <a:cs typeface="Segoe UI"/>
              </a:rPr>
              <a:t> </a:t>
            </a:r>
            <a:r>
              <a:rPr lang="en-GB" sz="1600" b="1" dirty="0">
                <a:latin typeface="Arial"/>
                <a:cs typeface="Segoe UI"/>
              </a:rPr>
              <a:t>for a specialist area of policing</a:t>
            </a:r>
            <a:r>
              <a:rPr lang="en-GB" sz="1600" dirty="0">
                <a:latin typeface="Arial"/>
                <a:cs typeface="Segoe UI"/>
              </a:rPr>
              <a:t>.  Students will describe how theories of strategic management relate to the development of their plan and will ensure that the report is underpinned with academic theory and sources.</a:t>
            </a:r>
            <a:r>
              <a:rPr lang="en-US" sz="1600" dirty="0">
                <a:latin typeface="Arial"/>
                <a:cs typeface="Arial"/>
              </a:rPr>
              <a:t> </a:t>
            </a:r>
          </a:p>
        </p:txBody>
      </p:sp>
    </p:spTree>
    <p:extLst>
      <p:ext uri="{BB962C8B-B14F-4D97-AF65-F5344CB8AC3E}">
        <p14:creationId xmlns:p14="http://schemas.microsoft.com/office/powerpoint/2010/main" val="10007999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394CB5-A218-83A7-9EF6-275A8EF41DA2}"/>
              </a:ext>
            </a:extLst>
          </p:cNvPr>
          <p:cNvSpPr>
            <a:spLocks noGrp="1"/>
          </p:cNvSpPr>
          <p:nvPr>
            <p:ph type="title"/>
          </p:nvPr>
        </p:nvSpPr>
        <p:spPr>
          <a:solidFill>
            <a:srgbClr val="002060"/>
          </a:solidFill>
        </p:spPr>
        <p:txBody>
          <a:bodyPr/>
          <a:lstStyle/>
          <a:p>
            <a:pPr marL="742950" indent="-742950">
              <a:buAutoNum type="arabicPeriod"/>
            </a:pPr>
            <a:r>
              <a:rPr lang="en-US" dirty="0">
                <a:solidFill>
                  <a:schemeClr val="bg1"/>
                </a:solidFill>
                <a:latin typeface="Arial"/>
                <a:cs typeface="Arial"/>
              </a:rPr>
              <a:t>Breakdown the assignment</a:t>
            </a:r>
          </a:p>
        </p:txBody>
      </p:sp>
      <p:sp>
        <p:nvSpPr>
          <p:cNvPr id="3" name="Content Placeholder 2">
            <a:extLst>
              <a:ext uri="{FF2B5EF4-FFF2-40B4-BE49-F238E27FC236}">
                <a16:creationId xmlns:a16="http://schemas.microsoft.com/office/drawing/2014/main" id="{0A58163F-FEE8-28F2-3D54-23FB140B0E30}"/>
              </a:ext>
            </a:extLst>
          </p:cNvPr>
          <p:cNvSpPr>
            <a:spLocks noGrp="1"/>
          </p:cNvSpPr>
          <p:nvPr>
            <p:ph idx="1"/>
          </p:nvPr>
        </p:nvSpPr>
        <p:spPr>
          <a:xfrm>
            <a:off x="466559" y="1715111"/>
            <a:ext cx="8229600" cy="3917032"/>
          </a:xfrm>
        </p:spPr>
        <p:txBody>
          <a:bodyPr vert="horz" lIns="91440" tIns="45720" rIns="91440" bIns="45720" rtlCol="0" anchor="t">
            <a:normAutofit/>
          </a:bodyPr>
          <a:lstStyle/>
          <a:p>
            <a:r>
              <a:rPr lang="en-GB" sz="2000" dirty="0">
                <a:latin typeface="Arial"/>
                <a:cs typeface="Arial"/>
              </a:rPr>
              <a:t>1a. </a:t>
            </a:r>
            <a:r>
              <a:rPr lang="en-GB" sz="2000" b="1" dirty="0">
                <a:latin typeface="Arial"/>
                <a:cs typeface="Arial"/>
              </a:rPr>
              <a:t>Write a 3,500-word report on the</a:t>
            </a:r>
            <a:r>
              <a:rPr lang="en-GB" sz="2000" dirty="0">
                <a:latin typeface="Arial"/>
                <a:cs typeface="Arial"/>
              </a:rPr>
              <a:t> </a:t>
            </a:r>
            <a:r>
              <a:rPr lang="en-GB" sz="2000" b="1" dirty="0">
                <a:latin typeface="Arial"/>
                <a:cs typeface="Arial"/>
              </a:rPr>
              <a:t>development of a strategic plan</a:t>
            </a:r>
            <a:r>
              <a:rPr lang="en-GB" sz="2000" dirty="0">
                <a:latin typeface="Arial"/>
                <a:cs typeface="Arial"/>
              </a:rPr>
              <a:t> </a:t>
            </a:r>
            <a:r>
              <a:rPr lang="en-GB" sz="2000" b="1" dirty="0">
                <a:latin typeface="Arial"/>
                <a:cs typeface="Arial"/>
              </a:rPr>
              <a:t>for a specialist area of policing</a:t>
            </a:r>
            <a:r>
              <a:rPr lang="en-GB" sz="2000" dirty="0">
                <a:latin typeface="Arial"/>
                <a:cs typeface="Arial"/>
              </a:rPr>
              <a:t>.  Students will describe how theories of strategic management relate to the development of their plan and will ensure that the report is underpinned with academic theory and sources.</a:t>
            </a:r>
            <a:endParaRPr lang="en-US" sz="2000" dirty="0">
              <a:latin typeface="Arial"/>
              <a:cs typeface="Arial"/>
            </a:endParaRPr>
          </a:p>
          <a:p>
            <a:endParaRPr lang="en-US" sz="2000" dirty="0">
              <a:latin typeface="Arial"/>
              <a:cs typeface="Arial"/>
            </a:endParaRPr>
          </a:p>
          <a:p>
            <a:r>
              <a:rPr lang="en-GB" sz="2000" dirty="0">
                <a:latin typeface="Arial"/>
                <a:cs typeface="Arial"/>
              </a:rPr>
              <a:t>1b. To support the strategic plan, </a:t>
            </a:r>
            <a:r>
              <a:rPr lang="en-GB" sz="2000" b="1" dirty="0">
                <a:latin typeface="Arial"/>
                <a:cs typeface="Arial"/>
              </a:rPr>
              <a:t>design an infographic that outlines the key messages of the plan, </a:t>
            </a:r>
            <a:r>
              <a:rPr lang="en-GB" sz="2000" dirty="0">
                <a:latin typeface="Arial"/>
                <a:cs typeface="Arial"/>
              </a:rPr>
              <a:t>which must be supported by academic sources. This will be an </a:t>
            </a:r>
            <a:r>
              <a:rPr lang="en-GB" sz="2000" b="1" dirty="0">
                <a:latin typeface="Arial"/>
                <a:cs typeface="Arial"/>
              </a:rPr>
              <a:t>equivalent of 1,500 words</a:t>
            </a:r>
            <a:r>
              <a:rPr lang="en-GB" sz="2000" dirty="0">
                <a:latin typeface="Arial"/>
                <a:cs typeface="Arial"/>
              </a:rPr>
              <a:t>.</a:t>
            </a:r>
            <a:endParaRPr lang="en-US" sz="2000" dirty="0"/>
          </a:p>
        </p:txBody>
      </p:sp>
      <p:sp>
        <p:nvSpPr>
          <p:cNvPr id="4" name="Arrow: Down 3">
            <a:extLst>
              <a:ext uri="{FF2B5EF4-FFF2-40B4-BE49-F238E27FC236}">
                <a16:creationId xmlns:a16="http://schemas.microsoft.com/office/drawing/2014/main" id="{031E6F4D-8372-47C8-A7F9-6E05D7E647A7}"/>
              </a:ext>
            </a:extLst>
          </p:cNvPr>
          <p:cNvSpPr/>
          <p:nvPr/>
        </p:nvSpPr>
        <p:spPr>
          <a:xfrm>
            <a:off x="1279476" y="844455"/>
            <a:ext cx="486201" cy="980932"/>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Arrow: Down 4">
            <a:extLst>
              <a:ext uri="{FF2B5EF4-FFF2-40B4-BE49-F238E27FC236}">
                <a16:creationId xmlns:a16="http://schemas.microsoft.com/office/drawing/2014/main" id="{447F871F-5CBF-FC61-05AB-1740468465B4}"/>
              </a:ext>
            </a:extLst>
          </p:cNvPr>
          <p:cNvSpPr/>
          <p:nvPr/>
        </p:nvSpPr>
        <p:spPr>
          <a:xfrm>
            <a:off x="7148015" y="1108881"/>
            <a:ext cx="486201" cy="980932"/>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Arrow: Down 5">
            <a:extLst>
              <a:ext uri="{FF2B5EF4-FFF2-40B4-BE49-F238E27FC236}">
                <a16:creationId xmlns:a16="http://schemas.microsoft.com/office/drawing/2014/main" id="{2F1F1697-FD3D-DDE6-9C63-6A0047208AB7}"/>
              </a:ext>
            </a:extLst>
          </p:cNvPr>
          <p:cNvSpPr/>
          <p:nvPr/>
        </p:nvSpPr>
        <p:spPr>
          <a:xfrm>
            <a:off x="2593074" y="1714500"/>
            <a:ext cx="486201" cy="980932"/>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Arrow: Down 6">
            <a:extLst>
              <a:ext uri="{FF2B5EF4-FFF2-40B4-BE49-F238E27FC236}">
                <a16:creationId xmlns:a16="http://schemas.microsoft.com/office/drawing/2014/main" id="{94A14673-6577-7D0A-389F-0DFCB5735B9E}"/>
              </a:ext>
            </a:extLst>
          </p:cNvPr>
          <p:cNvSpPr/>
          <p:nvPr/>
        </p:nvSpPr>
        <p:spPr>
          <a:xfrm>
            <a:off x="4793775" y="2780731"/>
            <a:ext cx="486201" cy="980932"/>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Arrow: Down 7">
            <a:extLst>
              <a:ext uri="{FF2B5EF4-FFF2-40B4-BE49-F238E27FC236}">
                <a16:creationId xmlns:a16="http://schemas.microsoft.com/office/drawing/2014/main" id="{C0C5FC22-0A7D-76BF-98C1-E16A9EF57A1D}"/>
              </a:ext>
            </a:extLst>
          </p:cNvPr>
          <p:cNvSpPr/>
          <p:nvPr/>
        </p:nvSpPr>
        <p:spPr>
          <a:xfrm>
            <a:off x="1177118" y="3121925"/>
            <a:ext cx="486201" cy="980932"/>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Arrow: Up 8">
            <a:extLst>
              <a:ext uri="{FF2B5EF4-FFF2-40B4-BE49-F238E27FC236}">
                <a16:creationId xmlns:a16="http://schemas.microsoft.com/office/drawing/2014/main" id="{93823E89-90AC-03F7-1AE1-7B8C1364715B}"/>
              </a:ext>
            </a:extLst>
          </p:cNvPr>
          <p:cNvSpPr/>
          <p:nvPr/>
        </p:nvSpPr>
        <p:spPr>
          <a:xfrm>
            <a:off x="8171596" y="1995985"/>
            <a:ext cx="486201" cy="980932"/>
          </a:xfrm>
          <a:prstGeom prst="upArrow">
            <a:avLst/>
          </a:prstGeom>
          <a:solidFill>
            <a:srgbClr val="92D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Arrow: Up 9">
            <a:extLst>
              <a:ext uri="{FF2B5EF4-FFF2-40B4-BE49-F238E27FC236}">
                <a16:creationId xmlns:a16="http://schemas.microsoft.com/office/drawing/2014/main" id="{4D860ED9-C9C2-F7DE-A675-6997E5DBF838}"/>
              </a:ext>
            </a:extLst>
          </p:cNvPr>
          <p:cNvSpPr/>
          <p:nvPr/>
        </p:nvSpPr>
        <p:spPr>
          <a:xfrm>
            <a:off x="4333163" y="2200702"/>
            <a:ext cx="486201" cy="980932"/>
          </a:xfrm>
          <a:prstGeom prst="upArrow">
            <a:avLst/>
          </a:prstGeom>
          <a:solidFill>
            <a:schemeClr val="accent4">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Arrow: Up 10">
            <a:extLst>
              <a:ext uri="{FF2B5EF4-FFF2-40B4-BE49-F238E27FC236}">
                <a16:creationId xmlns:a16="http://schemas.microsoft.com/office/drawing/2014/main" id="{F03B9999-11EB-E640-EC4B-8EE6C1171E43}"/>
              </a:ext>
            </a:extLst>
          </p:cNvPr>
          <p:cNvSpPr/>
          <p:nvPr/>
        </p:nvSpPr>
        <p:spPr>
          <a:xfrm>
            <a:off x="3275462" y="4418463"/>
            <a:ext cx="486201" cy="980932"/>
          </a:xfrm>
          <a:prstGeom prst="upArrow">
            <a:avLst/>
          </a:prstGeom>
          <a:solidFill>
            <a:schemeClr val="accent4">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Arrow: Up 11">
            <a:extLst>
              <a:ext uri="{FF2B5EF4-FFF2-40B4-BE49-F238E27FC236}">
                <a16:creationId xmlns:a16="http://schemas.microsoft.com/office/drawing/2014/main" id="{14B766D1-4A2D-979D-C1F9-D163D369547A}"/>
              </a:ext>
            </a:extLst>
          </p:cNvPr>
          <p:cNvSpPr/>
          <p:nvPr/>
        </p:nvSpPr>
        <p:spPr>
          <a:xfrm rot="-1740000">
            <a:off x="7062716" y="4520821"/>
            <a:ext cx="486201" cy="980932"/>
          </a:xfrm>
          <a:prstGeom prst="upArrow">
            <a:avLst/>
          </a:prstGeom>
          <a:solidFill>
            <a:schemeClr val="accent4">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Arrow: Down 12">
            <a:extLst>
              <a:ext uri="{FF2B5EF4-FFF2-40B4-BE49-F238E27FC236}">
                <a16:creationId xmlns:a16="http://schemas.microsoft.com/office/drawing/2014/main" id="{FFB4C70E-CC61-936E-CBF9-F5EE7E7FB5AD}"/>
              </a:ext>
            </a:extLst>
          </p:cNvPr>
          <p:cNvSpPr/>
          <p:nvPr/>
        </p:nvSpPr>
        <p:spPr>
          <a:xfrm rot="2040000">
            <a:off x="3173104" y="895634"/>
            <a:ext cx="486201" cy="980932"/>
          </a:xfrm>
          <a:prstGeom prst="downArrow">
            <a:avLst/>
          </a:prstGeom>
          <a:solidFill>
            <a:schemeClr val="accent4">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Arrow: Up 13">
            <a:extLst>
              <a:ext uri="{FF2B5EF4-FFF2-40B4-BE49-F238E27FC236}">
                <a16:creationId xmlns:a16="http://schemas.microsoft.com/office/drawing/2014/main" id="{6FE92E4C-8A85-56BA-7F33-E5672B9DCB2E}"/>
              </a:ext>
            </a:extLst>
          </p:cNvPr>
          <p:cNvSpPr/>
          <p:nvPr/>
        </p:nvSpPr>
        <p:spPr>
          <a:xfrm>
            <a:off x="3420469" y="2627194"/>
            <a:ext cx="486201" cy="980932"/>
          </a:xfrm>
          <a:prstGeom prst="upArrow">
            <a:avLst/>
          </a:prstGeom>
          <a:solidFill>
            <a:srgbClr val="92D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59980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500" fill="hold"/>
                                        <p:tgtEl>
                                          <p:spTgt spid="9"/>
                                        </p:tgtEl>
                                        <p:attrNameLst>
                                          <p:attrName>ppt_x</p:attrName>
                                        </p:attrNameLst>
                                      </p:cBhvr>
                                      <p:tavLst>
                                        <p:tav tm="0">
                                          <p:val>
                                            <p:strVal val="#ppt_x"/>
                                          </p:val>
                                        </p:tav>
                                        <p:tav tm="100000">
                                          <p:val>
                                            <p:strVal val="#ppt_x"/>
                                          </p:val>
                                        </p:tav>
                                      </p:tavLst>
                                    </p:anim>
                                    <p:anim calcmode="lin" valueType="num">
                                      <p:cBhvr additive="base">
                                        <p:cTn id="3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fill="hold"/>
                                        <p:tgtEl>
                                          <p:spTgt spid="14"/>
                                        </p:tgtEl>
                                        <p:attrNameLst>
                                          <p:attrName>ppt_x</p:attrName>
                                        </p:attrNameLst>
                                      </p:cBhvr>
                                      <p:tavLst>
                                        <p:tav tm="0">
                                          <p:val>
                                            <p:strVal val="#ppt_x"/>
                                          </p:val>
                                        </p:tav>
                                        <p:tav tm="100000">
                                          <p:val>
                                            <p:strVal val="#ppt_x"/>
                                          </p:val>
                                        </p:tav>
                                      </p:tavLst>
                                    </p:anim>
                                    <p:anim calcmode="lin" valueType="num">
                                      <p:cBhvr additive="base">
                                        <p:cTn id="4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500" fill="hold"/>
                                        <p:tgtEl>
                                          <p:spTgt spid="13"/>
                                        </p:tgtEl>
                                        <p:attrNameLst>
                                          <p:attrName>ppt_x</p:attrName>
                                        </p:attrNameLst>
                                      </p:cBhvr>
                                      <p:tavLst>
                                        <p:tav tm="0">
                                          <p:val>
                                            <p:strVal val="#ppt_x"/>
                                          </p:val>
                                        </p:tav>
                                        <p:tav tm="100000">
                                          <p:val>
                                            <p:strVal val="#ppt_x"/>
                                          </p:val>
                                        </p:tav>
                                      </p:tavLst>
                                    </p:anim>
                                    <p:anim calcmode="lin" valueType="num">
                                      <p:cBhvr additive="base">
                                        <p:cTn id="5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additive="base">
                                        <p:cTn id="55" dur="500" fill="hold"/>
                                        <p:tgtEl>
                                          <p:spTgt spid="10"/>
                                        </p:tgtEl>
                                        <p:attrNameLst>
                                          <p:attrName>ppt_x</p:attrName>
                                        </p:attrNameLst>
                                      </p:cBhvr>
                                      <p:tavLst>
                                        <p:tav tm="0">
                                          <p:val>
                                            <p:strVal val="#ppt_x"/>
                                          </p:val>
                                        </p:tav>
                                        <p:tav tm="100000">
                                          <p:val>
                                            <p:strVal val="#ppt_x"/>
                                          </p:val>
                                        </p:tav>
                                      </p:tavLst>
                                    </p:anim>
                                    <p:anim calcmode="lin" valueType="num">
                                      <p:cBhvr additive="base">
                                        <p:cTn id="5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500" fill="hold"/>
                                        <p:tgtEl>
                                          <p:spTgt spid="11"/>
                                        </p:tgtEl>
                                        <p:attrNameLst>
                                          <p:attrName>ppt_x</p:attrName>
                                        </p:attrNameLst>
                                      </p:cBhvr>
                                      <p:tavLst>
                                        <p:tav tm="0">
                                          <p:val>
                                            <p:strVal val="#ppt_x"/>
                                          </p:val>
                                        </p:tav>
                                        <p:tav tm="100000">
                                          <p:val>
                                            <p:strVal val="#ppt_x"/>
                                          </p:val>
                                        </p:tav>
                                      </p:tavLst>
                                    </p:anim>
                                    <p:anim calcmode="lin" valueType="num">
                                      <p:cBhvr additive="base">
                                        <p:cTn id="6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additive="base">
                                        <p:cTn id="67" dur="500" fill="hold"/>
                                        <p:tgtEl>
                                          <p:spTgt spid="12"/>
                                        </p:tgtEl>
                                        <p:attrNameLst>
                                          <p:attrName>ppt_x</p:attrName>
                                        </p:attrNameLst>
                                      </p:cBhvr>
                                      <p:tavLst>
                                        <p:tav tm="0">
                                          <p:val>
                                            <p:strVal val="#ppt_x"/>
                                          </p:val>
                                        </p:tav>
                                        <p:tav tm="100000">
                                          <p:val>
                                            <p:strVal val="#ppt_x"/>
                                          </p:val>
                                        </p:tav>
                                      </p:tavLst>
                                    </p:anim>
                                    <p:anim calcmode="lin" valueType="num">
                                      <p:cBhvr additive="base">
                                        <p:cTn id="6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A06E8E-FF27-BAB3-B7DD-BDD842754ACC}"/>
              </a:ext>
            </a:extLst>
          </p:cNvPr>
          <p:cNvSpPr>
            <a:spLocks noGrp="1"/>
          </p:cNvSpPr>
          <p:nvPr>
            <p:ph type="title"/>
          </p:nvPr>
        </p:nvSpPr>
        <p:spPr>
          <a:solidFill>
            <a:srgbClr val="002060"/>
          </a:solidFill>
        </p:spPr>
        <p:txBody>
          <a:bodyPr>
            <a:normAutofit/>
          </a:bodyPr>
          <a:lstStyle/>
          <a:p>
            <a:r>
              <a:rPr lang="en-US" dirty="0">
                <a:solidFill>
                  <a:schemeClr val="bg1"/>
                </a:solidFill>
                <a:latin typeface="Arial"/>
                <a:cs typeface="Arial"/>
              </a:rPr>
              <a:t>2. Breakdown the assignment</a:t>
            </a:r>
          </a:p>
        </p:txBody>
      </p:sp>
      <p:sp>
        <p:nvSpPr>
          <p:cNvPr id="3" name="Content Placeholder 2">
            <a:extLst>
              <a:ext uri="{FF2B5EF4-FFF2-40B4-BE49-F238E27FC236}">
                <a16:creationId xmlns:a16="http://schemas.microsoft.com/office/drawing/2014/main" id="{AA472980-2760-1454-1885-BA199C92BC8E}"/>
              </a:ext>
            </a:extLst>
          </p:cNvPr>
          <p:cNvSpPr>
            <a:spLocks noGrp="1"/>
          </p:cNvSpPr>
          <p:nvPr>
            <p:ph idx="1"/>
          </p:nvPr>
        </p:nvSpPr>
        <p:spPr/>
        <p:txBody>
          <a:bodyPr vert="horz" lIns="91440" tIns="45720" rIns="91440" bIns="45720" rtlCol="0" anchor="t">
            <a:normAutofit/>
          </a:bodyPr>
          <a:lstStyle/>
          <a:p>
            <a:endParaRPr lang="en-GB" sz="2400" dirty="0">
              <a:latin typeface="Arial"/>
            </a:endParaRPr>
          </a:p>
          <a:p>
            <a:r>
              <a:rPr lang="en-GB" sz="2400" baseline="0" dirty="0">
                <a:latin typeface="Arial"/>
              </a:rPr>
              <a:t>2. </a:t>
            </a:r>
            <a:r>
              <a:rPr lang="en-GB" sz="2400" b="1" baseline="0" dirty="0">
                <a:latin typeface="Arial"/>
              </a:rPr>
              <a:t>Write a 5000-word report on the</a:t>
            </a:r>
            <a:r>
              <a:rPr lang="en-GB" sz="2400" baseline="0" dirty="0">
                <a:latin typeface="Arial"/>
              </a:rPr>
              <a:t> </a:t>
            </a:r>
            <a:r>
              <a:rPr lang="en-GB" sz="2400" b="1" baseline="0" dirty="0">
                <a:latin typeface="Arial"/>
              </a:rPr>
              <a:t>development of a strategic plan</a:t>
            </a:r>
            <a:r>
              <a:rPr lang="en-GB" sz="2400" baseline="0" dirty="0">
                <a:latin typeface="Arial"/>
              </a:rPr>
              <a:t> </a:t>
            </a:r>
            <a:r>
              <a:rPr lang="en-GB" sz="2400" b="1" baseline="0" dirty="0">
                <a:latin typeface="Arial"/>
              </a:rPr>
              <a:t>for a specialist area of policing</a:t>
            </a:r>
            <a:r>
              <a:rPr lang="en-GB" sz="2400" baseline="0" dirty="0">
                <a:latin typeface="Arial"/>
              </a:rPr>
              <a:t>.  Students will describe how theories of strategic management relate to the development of their plan and will ensure that the report is underpinned with academic theory and sources. </a:t>
            </a:r>
            <a:r>
              <a:rPr lang="en-GB" sz="2400" dirty="0">
                <a:latin typeface="Arial"/>
                <a:ea typeface="Arial"/>
                <a:cs typeface="Arial"/>
              </a:rPr>
              <a:t>​</a:t>
            </a:r>
            <a:endParaRPr lang="en-US" sz="2400"/>
          </a:p>
        </p:txBody>
      </p:sp>
      <p:sp>
        <p:nvSpPr>
          <p:cNvPr id="5" name="Arrow: Down 4">
            <a:extLst>
              <a:ext uri="{FF2B5EF4-FFF2-40B4-BE49-F238E27FC236}">
                <a16:creationId xmlns:a16="http://schemas.microsoft.com/office/drawing/2014/main" id="{971E3C87-2868-98AA-838F-CFA7F0BD35D5}"/>
              </a:ext>
            </a:extLst>
          </p:cNvPr>
          <p:cNvSpPr/>
          <p:nvPr/>
        </p:nvSpPr>
        <p:spPr>
          <a:xfrm>
            <a:off x="1382672" y="1177611"/>
            <a:ext cx="487504" cy="981596"/>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Arrow: Down 5">
            <a:extLst>
              <a:ext uri="{FF2B5EF4-FFF2-40B4-BE49-F238E27FC236}">
                <a16:creationId xmlns:a16="http://schemas.microsoft.com/office/drawing/2014/main" id="{01E77AFD-3D71-22AC-32D7-6EDF974FC3B6}"/>
              </a:ext>
            </a:extLst>
          </p:cNvPr>
          <p:cNvSpPr/>
          <p:nvPr/>
        </p:nvSpPr>
        <p:spPr>
          <a:xfrm>
            <a:off x="2982891" y="1942594"/>
            <a:ext cx="487504" cy="981596"/>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Arrow: Down 6">
            <a:extLst>
              <a:ext uri="{FF2B5EF4-FFF2-40B4-BE49-F238E27FC236}">
                <a16:creationId xmlns:a16="http://schemas.microsoft.com/office/drawing/2014/main" id="{63A704BF-7B4A-187C-6B58-D82BE9DA0BF1}"/>
              </a:ext>
            </a:extLst>
          </p:cNvPr>
          <p:cNvSpPr/>
          <p:nvPr/>
        </p:nvSpPr>
        <p:spPr>
          <a:xfrm>
            <a:off x="1673522" y="2625817"/>
            <a:ext cx="487504" cy="981596"/>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Arrow: Up 7">
            <a:extLst>
              <a:ext uri="{FF2B5EF4-FFF2-40B4-BE49-F238E27FC236}">
                <a16:creationId xmlns:a16="http://schemas.microsoft.com/office/drawing/2014/main" id="{F5C5570F-DCAE-BF75-55C1-2C76AA1A30F7}"/>
              </a:ext>
            </a:extLst>
          </p:cNvPr>
          <p:cNvSpPr/>
          <p:nvPr/>
        </p:nvSpPr>
        <p:spPr>
          <a:xfrm rot="1500000">
            <a:off x="578309" y="2728864"/>
            <a:ext cx="487504" cy="981596"/>
          </a:xfrm>
          <a:prstGeom prst="upArrow">
            <a:avLst/>
          </a:prstGeom>
          <a:solidFill>
            <a:srgbClr val="92D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Arrow: Left 8">
            <a:extLst>
              <a:ext uri="{FF2B5EF4-FFF2-40B4-BE49-F238E27FC236}">
                <a16:creationId xmlns:a16="http://schemas.microsoft.com/office/drawing/2014/main" id="{E4EE41EA-3C16-0295-413C-0FDCBB89D4EF}"/>
              </a:ext>
            </a:extLst>
          </p:cNvPr>
          <p:cNvSpPr/>
          <p:nvPr/>
        </p:nvSpPr>
        <p:spPr>
          <a:xfrm>
            <a:off x="7354894" y="2731567"/>
            <a:ext cx="981596" cy="487504"/>
          </a:xfrm>
          <a:prstGeom prst="leftArrow">
            <a:avLst/>
          </a:prstGeom>
          <a:solidFill>
            <a:srgbClr val="92D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Arrow: Down 9">
            <a:extLst>
              <a:ext uri="{FF2B5EF4-FFF2-40B4-BE49-F238E27FC236}">
                <a16:creationId xmlns:a16="http://schemas.microsoft.com/office/drawing/2014/main" id="{B7545EEB-92F3-2641-5354-771FB452CE7B}"/>
              </a:ext>
            </a:extLst>
          </p:cNvPr>
          <p:cNvSpPr/>
          <p:nvPr/>
        </p:nvSpPr>
        <p:spPr>
          <a:xfrm>
            <a:off x="2493912" y="1112421"/>
            <a:ext cx="487504" cy="981596"/>
          </a:xfrm>
          <a:prstGeom prst="downArrow">
            <a:avLst/>
          </a:prstGeom>
          <a:solidFill>
            <a:schemeClr val="accent4">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Arrow: Up 10">
            <a:extLst>
              <a:ext uri="{FF2B5EF4-FFF2-40B4-BE49-F238E27FC236}">
                <a16:creationId xmlns:a16="http://schemas.microsoft.com/office/drawing/2014/main" id="{742B57A7-8BF0-2A93-98EF-7799DB91E479}"/>
              </a:ext>
            </a:extLst>
          </p:cNvPr>
          <p:cNvSpPr/>
          <p:nvPr/>
        </p:nvSpPr>
        <p:spPr>
          <a:xfrm>
            <a:off x="5148982" y="2783927"/>
            <a:ext cx="487504" cy="981596"/>
          </a:xfrm>
          <a:prstGeom prst="upArrow">
            <a:avLst/>
          </a:prstGeom>
          <a:solidFill>
            <a:schemeClr val="accent4">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485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ppt_x"/>
                                          </p:val>
                                        </p:tav>
                                        <p:tav tm="100000">
                                          <p:val>
                                            <p:strVal val="#ppt_x"/>
                                          </p:val>
                                        </p:tav>
                                      </p:tavLst>
                                    </p:anim>
                                    <p:anim calcmode="lin" valueType="num">
                                      <p:cBhvr additive="base">
                                        <p:cTn id="3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500" fill="hold"/>
                                        <p:tgtEl>
                                          <p:spTgt spid="11"/>
                                        </p:tgtEl>
                                        <p:attrNameLst>
                                          <p:attrName>ppt_x</p:attrName>
                                        </p:attrNameLst>
                                      </p:cBhvr>
                                      <p:tavLst>
                                        <p:tav tm="0">
                                          <p:val>
                                            <p:strVal val="#ppt_x"/>
                                          </p:val>
                                        </p:tav>
                                        <p:tav tm="100000">
                                          <p:val>
                                            <p:strVal val="#ppt_x"/>
                                          </p:val>
                                        </p:tav>
                                      </p:tavLst>
                                    </p:anim>
                                    <p:anim calcmode="lin" valueType="num">
                                      <p:cBhvr additive="base">
                                        <p:cTn id="4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2024D2-6907-12F1-C300-3EEDCE9B42C2}"/>
              </a:ext>
            </a:extLst>
          </p:cNvPr>
          <p:cNvSpPr>
            <a:spLocks noGrp="1"/>
          </p:cNvSpPr>
          <p:nvPr>
            <p:ph type="title"/>
          </p:nvPr>
        </p:nvSpPr>
        <p:spPr>
          <a:solidFill>
            <a:srgbClr val="002060"/>
          </a:solidFill>
        </p:spPr>
        <p:txBody>
          <a:bodyPr>
            <a:normAutofit fontScale="90000"/>
          </a:bodyPr>
          <a:lstStyle/>
          <a:p>
            <a:r>
              <a:rPr lang="en-US" dirty="0">
                <a:solidFill>
                  <a:schemeClr val="bg1"/>
                </a:solidFill>
                <a:latin typeface="Arial"/>
                <a:cs typeface="Arial"/>
              </a:rPr>
              <a:t>Read the assignment brief for ALL instructions</a:t>
            </a:r>
          </a:p>
        </p:txBody>
      </p:sp>
      <p:sp>
        <p:nvSpPr>
          <p:cNvPr id="3" name="Content Placeholder 2">
            <a:extLst>
              <a:ext uri="{FF2B5EF4-FFF2-40B4-BE49-F238E27FC236}">
                <a16:creationId xmlns:a16="http://schemas.microsoft.com/office/drawing/2014/main" id="{4373F29D-F7BA-1927-E1CD-40DDA7A47808}"/>
              </a:ext>
            </a:extLst>
          </p:cNvPr>
          <p:cNvSpPr>
            <a:spLocks noGrp="1"/>
          </p:cNvSpPr>
          <p:nvPr>
            <p:ph idx="1"/>
          </p:nvPr>
        </p:nvSpPr>
        <p:spPr/>
        <p:txBody>
          <a:bodyPr vert="horz" lIns="91440" tIns="45720" rIns="91440" bIns="45720" rtlCol="0" anchor="t">
            <a:noAutofit/>
          </a:bodyPr>
          <a:lstStyle/>
          <a:p>
            <a:pPr marL="0" indent="0">
              <a:buNone/>
            </a:pPr>
            <a:r>
              <a:rPr lang="en-GB" sz="1600" dirty="0">
                <a:latin typeface="Arial"/>
                <a:cs typeface="Arial"/>
              </a:rPr>
              <a:t>Paragraph 5</a:t>
            </a:r>
          </a:p>
          <a:p>
            <a:endParaRPr lang="en-US" sz="1600" dirty="0">
              <a:latin typeface="Arial"/>
              <a:cs typeface="Arial"/>
            </a:endParaRPr>
          </a:p>
          <a:p>
            <a:r>
              <a:rPr lang="en-GB" sz="1600" b="1" dirty="0">
                <a:latin typeface="Arial"/>
                <a:cs typeface="Arial"/>
              </a:rPr>
              <a:t>As students explore central issues of strategic management in policing, and within their own specialist areas</a:t>
            </a:r>
            <a:r>
              <a:rPr lang="en-GB" sz="1600" dirty="0">
                <a:latin typeface="Arial"/>
                <a:cs typeface="Arial"/>
              </a:rPr>
              <a:t>, </a:t>
            </a:r>
            <a:r>
              <a:rPr lang="en-GB" sz="1600" b="1" dirty="0">
                <a:latin typeface="Arial"/>
                <a:cs typeface="Arial"/>
              </a:rPr>
              <a:t>they are required to </a:t>
            </a:r>
            <a:r>
              <a:rPr lang="en-GB" sz="1600" b="1" u="sng" dirty="0">
                <a:latin typeface="Arial"/>
                <a:cs typeface="Arial"/>
              </a:rPr>
              <a:t>critically assess and evaluate </a:t>
            </a:r>
            <a:r>
              <a:rPr lang="en-GB" sz="1600" b="1" dirty="0">
                <a:latin typeface="Arial"/>
                <a:cs typeface="Arial"/>
              </a:rPr>
              <a:t>the current position and key theories and concepts and apply these to their report</a:t>
            </a:r>
            <a:r>
              <a:rPr lang="en-GB" sz="1600" dirty="0">
                <a:latin typeface="Arial"/>
                <a:cs typeface="Arial"/>
              </a:rPr>
              <a:t>. </a:t>
            </a:r>
            <a:endParaRPr lang="en-US" sz="1600" dirty="0">
              <a:latin typeface="Arial"/>
              <a:cs typeface="Arial"/>
            </a:endParaRPr>
          </a:p>
          <a:p>
            <a:endParaRPr lang="en-US" sz="1600" dirty="0">
              <a:latin typeface="Arial"/>
              <a:cs typeface="Arial"/>
            </a:endParaRPr>
          </a:p>
          <a:p>
            <a:r>
              <a:rPr lang="en-GB" sz="1600" dirty="0">
                <a:latin typeface="Arial"/>
                <a:cs typeface="Arial"/>
              </a:rPr>
              <a:t>This assignment is designed for students to engage with the existing literature covered during the lectures, together with their own research and professional practice in constructing the report. </a:t>
            </a:r>
            <a:endParaRPr lang="en-US" sz="1600" dirty="0">
              <a:latin typeface="Arial"/>
              <a:cs typeface="Arial"/>
            </a:endParaRPr>
          </a:p>
          <a:p>
            <a:r>
              <a:rPr lang="en-GB" sz="1600" dirty="0">
                <a:latin typeface="Arial"/>
                <a:cs typeface="Arial"/>
              </a:rPr>
              <a:t>Option 1 above will further offer an opportunity of creativity and communication by designing an infographic that will summarise and highlight key messages within their strategic plan.</a:t>
            </a:r>
            <a:endParaRPr lang="en-US" sz="1600" dirty="0">
              <a:latin typeface="Arial"/>
              <a:cs typeface="Arial"/>
            </a:endParaRPr>
          </a:p>
          <a:p>
            <a:endParaRPr lang="en-US" sz="1200" dirty="0">
              <a:latin typeface="Arial"/>
              <a:cs typeface="Arial"/>
            </a:endParaRPr>
          </a:p>
        </p:txBody>
      </p:sp>
      <p:sp>
        <p:nvSpPr>
          <p:cNvPr id="4" name="Arrow: Down 3">
            <a:extLst>
              <a:ext uri="{FF2B5EF4-FFF2-40B4-BE49-F238E27FC236}">
                <a16:creationId xmlns:a16="http://schemas.microsoft.com/office/drawing/2014/main" id="{73CF904D-7723-A1EC-898B-D3B839F93F6B}"/>
              </a:ext>
            </a:extLst>
          </p:cNvPr>
          <p:cNvSpPr/>
          <p:nvPr/>
        </p:nvSpPr>
        <p:spPr>
          <a:xfrm>
            <a:off x="6841776" y="1502925"/>
            <a:ext cx="487504" cy="981596"/>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49489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linds(horizont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blinds(horizontal)">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blinds(horizontal)">
                                      <p:cBhvr>
                                        <p:cTn id="22" dur="500"/>
                                        <p:tgtEl>
                                          <p:spTgt spid="3">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ppt_x"/>
                                          </p:val>
                                        </p:tav>
                                        <p:tav tm="100000">
                                          <p:val>
                                            <p:strVal val="#ppt_x"/>
                                          </p:val>
                                        </p:tav>
                                      </p:tavLst>
                                    </p:anim>
                                    <p:anim calcmode="lin" valueType="num">
                                      <p:cBhvr additive="base">
                                        <p:cTn id="2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EA64AD-D87B-0E93-2562-0C3CC9976A18}"/>
              </a:ext>
            </a:extLst>
          </p:cNvPr>
          <p:cNvSpPr>
            <a:spLocks noGrp="1"/>
          </p:cNvSpPr>
          <p:nvPr>
            <p:ph type="title"/>
          </p:nvPr>
        </p:nvSpPr>
        <p:spPr>
          <a:solidFill>
            <a:srgbClr val="002060"/>
          </a:solidFill>
        </p:spPr>
        <p:txBody>
          <a:bodyPr>
            <a:normAutofit fontScale="90000"/>
          </a:bodyPr>
          <a:lstStyle/>
          <a:p>
            <a:r>
              <a:rPr lang="en-US" dirty="0">
                <a:solidFill>
                  <a:srgbClr val="FFFFFF"/>
                </a:solidFill>
                <a:latin typeface="Arial"/>
                <a:cs typeface="Arial"/>
              </a:rPr>
              <a:t>Directive words – what do they mean for your assignment?</a:t>
            </a:r>
          </a:p>
        </p:txBody>
      </p:sp>
      <p:sp>
        <p:nvSpPr>
          <p:cNvPr id="3" name="Content Placeholder 2">
            <a:extLst>
              <a:ext uri="{FF2B5EF4-FFF2-40B4-BE49-F238E27FC236}">
                <a16:creationId xmlns:a16="http://schemas.microsoft.com/office/drawing/2014/main" id="{70DE1ADA-384D-A9B1-8020-D5895E417A66}"/>
              </a:ext>
            </a:extLst>
          </p:cNvPr>
          <p:cNvSpPr>
            <a:spLocks noGrp="1"/>
          </p:cNvSpPr>
          <p:nvPr>
            <p:ph sz="half" idx="1"/>
          </p:nvPr>
        </p:nvSpPr>
        <p:spPr>
          <a:solidFill>
            <a:schemeClr val="accent1">
              <a:lumMod val="20000"/>
              <a:lumOff val="80000"/>
            </a:schemeClr>
          </a:solidFill>
        </p:spPr>
        <p:txBody>
          <a:bodyPr vert="horz" lIns="91440" tIns="45720" rIns="91440" bIns="45720" rtlCol="0" anchor="t">
            <a:normAutofit/>
          </a:bodyPr>
          <a:lstStyle/>
          <a:p>
            <a:r>
              <a:rPr lang="en-US" b="1" dirty="0">
                <a:latin typeface="Arial"/>
                <a:cs typeface="Arial"/>
              </a:rPr>
              <a:t>Describe</a:t>
            </a:r>
          </a:p>
          <a:p>
            <a:r>
              <a:rPr lang="en-US" i="1" dirty="0">
                <a:solidFill>
                  <a:srgbClr val="0070C0"/>
                </a:solidFill>
                <a:latin typeface="Arial"/>
                <a:cs typeface="Arial"/>
              </a:rPr>
              <a:t>To provide a detailed explanation as to how and why something happens</a:t>
            </a:r>
          </a:p>
          <a:p>
            <a:endParaRPr lang="en-US" b="1" i="1" dirty="0">
              <a:solidFill>
                <a:srgbClr val="0070C0"/>
              </a:solidFill>
              <a:latin typeface="Arial"/>
              <a:cs typeface="Arial"/>
            </a:endParaRPr>
          </a:p>
          <a:p>
            <a:endParaRPr lang="en-US" b="1" i="1" dirty="0">
              <a:solidFill>
                <a:srgbClr val="0070C0"/>
              </a:solidFill>
              <a:latin typeface="Arial"/>
              <a:cs typeface="Arial"/>
            </a:endParaRPr>
          </a:p>
        </p:txBody>
      </p:sp>
      <p:sp>
        <p:nvSpPr>
          <p:cNvPr id="7" name="Content Placeholder 6">
            <a:extLst>
              <a:ext uri="{FF2B5EF4-FFF2-40B4-BE49-F238E27FC236}">
                <a16:creationId xmlns:a16="http://schemas.microsoft.com/office/drawing/2014/main" id="{C7A759FA-72B5-0826-2A41-F2696E4EDDF4}"/>
              </a:ext>
            </a:extLst>
          </p:cNvPr>
          <p:cNvSpPr>
            <a:spLocks noGrp="1"/>
          </p:cNvSpPr>
          <p:nvPr>
            <p:ph sz="half" idx="2"/>
          </p:nvPr>
        </p:nvSpPr>
        <p:spPr>
          <a:solidFill>
            <a:schemeClr val="accent4">
              <a:lumMod val="20000"/>
              <a:lumOff val="80000"/>
            </a:schemeClr>
          </a:solidFill>
        </p:spPr>
        <p:txBody>
          <a:bodyPr vert="horz" lIns="91440" tIns="45720" rIns="91440" bIns="45720" rtlCol="0" anchor="t">
            <a:normAutofit/>
          </a:bodyPr>
          <a:lstStyle/>
          <a:p>
            <a:r>
              <a:rPr lang="en-US" b="1" dirty="0">
                <a:latin typeface="Arial"/>
                <a:cs typeface="Arial"/>
              </a:rPr>
              <a:t>Outlines</a:t>
            </a:r>
          </a:p>
          <a:p>
            <a:r>
              <a:rPr lang="en-US" i="1" dirty="0">
                <a:solidFill>
                  <a:srgbClr val="7030A0"/>
                </a:solidFill>
                <a:latin typeface="Arial"/>
                <a:cs typeface="Arial"/>
              </a:rPr>
              <a:t>To convey the main points placing emphasis on global structures and interrelationships rather than minute detail'</a:t>
            </a:r>
          </a:p>
        </p:txBody>
      </p:sp>
      <p:pic>
        <p:nvPicPr>
          <p:cNvPr id="8" name="Picture 7" descr="Home - Describe Cards - The Most Versatile Conversation Starter">
            <a:extLst>
              <a:ext uri="{FF2B5EF4-FFF2-40B4-BE49-F238E27FC236}">
                <a16:creationId xmlns:a16="http://schemas.microsoft.com/office/drawing/2014/main" id="{3FA3A46B-63B7-5485-66D9-659E6EA8F970}"/>
              </a:ext>
            </a:extLst>
          </p:cNvPr>
          <p:cNvPicPr>
            <a:picLocks noChangeAspect="1"/>
          </p:cNvPicPr>
          <p:nvPr/>
        </p:nvPicPr>
        <p:blipFill>
          <a:blip r:embed="rId3"/>
          <a:stretch>
            <a:fillRect/>
          </a:stretch>
        </p:blipFill>
        <p:spPr>
          <a:xfrm>
            <a:off x="2591307" y="3866066"/>
            <a:ext cx="1635857" cy="1635857"/>
          </a:xfrm>
          <a:prstGeom prst="rect">
            <a:avLst/>
          </a:prstGeom>
        </p:spPr>
      </p:pic>
    </p:spTree>
    <p:extLst>
      <p:ext uri="{BB962C8B-B14F-4D97-AF65-F5344CB8AC3E}">
        <p14:creationId xmlns:p14="http://schemas.microsoft.com/office/powerpoint/2010/main" val="3803438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bg/>
                                          </p:spTgt>
                                        </p:tgtEl>
                                        <p:attrNameLst>
                                          <p:attrName>style.visibility</p:attrName>
                                        </p:attrNameLst>
                                      </p:cBhvr>
                                      <p:to>
                                        <p:strVal val="visible"/>
                                      </p:to>
                                    </p:set>
                                    <p:anim calcmode="lin" valueType="num">
                                      <p:cBhvr additive="base">
                                        <p:cTn id="25" dur="500" fill="hold"/>
                                        <p:tgtEl>
                                          <p:spTgt spid="7">
                                            <p:bg/>
                                          </p:spTgt>
                                        </p:tgtEl>
                                        <p:attrNameLst>
                                          <p:attrName>ppt_x</p:attrName>
                                        </p:attrNameLst>
                                      </p:cBhvr>
                                      <p:tavLst>
                                        <p:tav tm="0">
                                          <p:val>
                                            <p:strVal val="#ppt_x"/>
                                          </p:val>
                                        </p:tav>
                                        <p:tav tm="100000">
                                          <p:val>
                                            <p:strVal val="#ppt_x"/>
                                          </p:val>
                                        </p:tav>
                                      </p:tavLst>
                                    </p:anim>
                                    <p:anim calcmode="lin" valueType="num">
                                      <p:cBhvr additive="base">
                                        <p:cTn id="26" dur="500" fill="hold"/>
                                        <p:tgtEl>
                                          <p:spTgt spid="7">
                                            <p:bg/>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7">
                                            <p:txEl>
                                              <p:pRg st="0" end="0"/>
                                            </p:txEl>
                                          </p:spTgt>
                                        </p:tgtEl>
                                        <p:attrNameLst>
                                          <p:attrName>style.visibility</p:attrName>
                                        </p:attrNameLst>
                                      </p:cBhvr>
                                      <p:to>
                                        <p:strVal val="visible"/>
                                      </p:to>
                                    </p:set>
                                    <p:anim calcmode="lin" valueType="num">
                                      <p:cBhvr additive="base">
                                        <p:cTn id="31"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7">
                                            <p:txEl>
                                              <p:pRg st="1" end="1"/>
                                            </p:txEl>
                                          </p:spTgt>
                                        </p:tgtEl>
                                        <p:attrNameLst>
                                          <p:attrName>style.visibility</p:attrName>
                                        </p:attrNameLst>
                                      </p:cBhvr>
                                      <p:to>
                                        <p:strVal val="visible"/>
                                      </p:to>
                                    </p:set>
                                    <p:anim calcmode="lin" valueType="num">
                                      <p:cBhvr additive="base">
                                        <p:cTn id="37"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7">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7" grpId="0" build="p"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100082-35B6-6683-D081-F368522E36BC}"/>
              </a:ext>
            </a:extLst>
          </p:cNvPr>
          <p:cNvSpPr>
            <a:spLocks noGrp="1"/>
          </p:cNvSpPr>
          <p:nvPr>
            <p:ph type="title"/>
          </p:nvPr>
        </p:nvSpPr>
        <p:spPr>
          <a:solidFill>
            <a:srgbClr val="002060"/>
          </a:solidFill>
        </p:spPr>
        <p:txBody>
          <a:bodyPr>
            <a:normAutofit fontScale="90000"/>
          </a:bodyPr>
          <a:lstStyle/>
          <a:p>
            <a:r>
              <a:rPr lang="en-US" dirty="0">
                <a:solidFill>
                  <a:schemeClr val="bg1"/>
                </a:solidFill>
                <a:latin typeface="Arial"/>
                <a:cs typeface="Arial"/>
              </a:rPr>
              <a:t>Directive words – what do they mean</a:t>
            </a:r>
            <a:r>
              <a:rPr lang="en-US" dirty="0"/>
              <a:t>?</a:t>
            </a:r>
          </a:p>
        </p:txBody>
      </p:sp>
      <p:sp>
        <p:nvSpPr>
          <p:cNvPr id="3" name="Content Placeholder 2">
            <a:extLst>
              <a:ext uri="{FF2B5EF4-FFF2-40B4-BE49-F238E27FC236}">
                <a16:creationId xmlns:a16="http://schemas.microsoft.com/office/drawing/2014/main" id="{E9645E64-50B1-2732-E015-618FAE131E33}"/>
              </a:ext>
            </a:extLst>
          </p:cNvPr>
          <p:cNvSpPr>
            <a:spLocks noGrp="1"/>
          </p:cNvSpPr>
          <p:nvPr>
            <p:ph sz="half" idx="1"/>
          </p:nvPr>
        </p:nvSpPr>
        <p:spPr>
          <a:solidFill>
            <a:schemeClr val="accent3">
              <a:lumMod val="20000"/>
              <a:lumOff val="80000"/>
            </a:schemeClr>
          </a:solidFill>
        </p:spPr>
        <p:txBody>
          <a:bodyPr vert="horz" lIns="91440" tIns="45720" rIns="91440" bIns="45720" rtlCol="0" anchor="t">
            <a:normAutofit fontScale="92500" lnSpcReduction="20000"/>
          </a:bodyPr>
          <a:lstStyle/>
          <a:p>
            <a:r>
              <a:rPr lang="en-US" b="1" dirty="0">
                <a:latin typeface="Arial"/>
                <a:cs typeface="Arial"/>
              </a:rPr>
              <a:t>Assess</a:t>
            </a:r>
          </a:p>
          <a:p>
            <a:r>
              <a:rPr lang="en-US" i="1" dirty="0">
                <a:solidFill>
                  <a:schemeClr val="accent3">
                    <a:lumMod val="50000"/>
                  </a:schemeClr>
                </a:solidFill>
                <a:latin typeface="Arial"/>
                <a:cs typeface="Arial"/>
              </a:rPr>
              <a:t>Weigh up to what extent something is true. Persuade your reader of your argument by using sources but point out any flaws/counter-arguments. Conclude by stating clearly your agreement with the original proposition</a:t>
            </a:r>
          </a:p>
        </p:txBody>
      </p:sp>
      <p:sp>
        <p:nvSpPr>
          <p:cNvPr id="4" name="Content Placeholder 3">
            <a:extLst>
              <a:ext uri="{FF2B5EF4-FFF2-40B4-BE49-F238E27FC236}">
                <a16:creationId xmlns:a16="http://schemas.microsoft.com/office/drawing/2014/main" id="{B6B57478-481A-A8A6-762A-DE9739D41CA5}"/>
              </a:ext>
            </a:extLst>
          </p:cNvPr>
          <p:cNvSpPr>
            <a:spLocks noGrp="1"/>
          </p:cNvSpPr>
          <p:nvPr>
            <p:ph sz="half" idx="2"/>
          </p:nvPr>
        </p:nvSpPr>
        <p:spPr>
          <a:solidFill>
            <a:schemeClr val="accent5">
              <a:lumMod val="20000"/>
              <a:lumOff val="80000"/>
            </a:schemeClr>
          </a:solidFill>
        </p:spPr>
        <p:txBody>
          <a:bodyPr vert="horz" lIns="91440" tIns="45720" rIns="91440" bIns="45720" rtlCol="0" anchor="t">
            <a:normAutofit fontScale="92500" lnSpcReduction="20000"/>
          </a:bodyPr>
          <a:lstStyle/>
          <a:p>
            <a:r>
              <a:rPr lang="en-US" b="1" dirty="0">
                <a:latin typeface="Arial"/>
                <a:cs typeface="Arial"/>
              </a:rPr>
              <a:t>Evaluate</a:t>
            </a:r>
          </a:p>
          <a:p>
            <a:r>
              <a:rPr lang="en-US" i="1" dirty="0">
                <a:solidFill>
                  <a:srgbClr val="0070C0"/>
                </a:solidFill>
                <a:latin typeface="Arial"/>
                <a:cs typeface="Arial"/>
              </a:rPr>
              <a:t>To give your verdict as to what extent a statement or finding is true or what extent you agree with them. Provide evidence taken from sources.</a:t>
            </a:r>
          </a:p>
          <a:p>
            <a:endParaRPr lang="en-US" dirty="0"/>
          </a:p>
        </p:txBody>
      </p:sp>
    </p:spTree>
    <p:extLst>
      <p:ext uri="{BB962C8B-B14F-4D97-AF65-F5344CB8AC3E}">
        <p14:creationId xmlns:p14="http://schemas.microsoft.com/office/powerpoint/2010/main" val="3285905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4211D7-032A-A115-EB5F-87614FAFE4CA}"/>
              </a:ext>
            </a:extLst>
          </p:cNvPr>
          <p:cNvSpPr>
            <a:spLocks noGrp="1"/>
          </p:cNvSpPr>
          <p:nvPr>
            <p:ph type="title"/>
          </p:nvPr>
        </p:nvSpPr>
        <p:spPr>
          <a:solidFill>
            <a:srgbClr val="002060"/>
          </a:solidFill>
        </p:spPr>
        <p:txBody>
          <a:bodyPr>
            <a:normAutofit fontScale="90000"/>
          </a:bodyPr>
          <a:lstStyle/>
          <a:p>
            <a:r>
              <a:rPr lang="en-US" dirty="0">
                <a:solidFill>
                  <a:schemeClr val="bg1"/>
                </a:solidFill>
                <a:latin typeface="Arial"/>
                <a:cs typeface="Arial"/>
              </a:rPr>
              <a:t>Directive words – what do they mean?</a:t>
            </a:r>
          </a:p>
        </p:txBody>
      </p:sp>
      <p:sp>
        <p:nvSpPr>
          <p:cNvPr id="3" name="Content Placeholder 2">
            <a:extLst>
              <a:ext uri="{FF2B5EF4-FFF2-40B4-BE49-F238E27FC236}">
                <a16:creationId xmlns:a16="http://schemas.microsoft.com/office/drawing/2014/main" id="{D2301D27-6407-A148-A6C5-719BC5CFFC8B}"/>
              </a:ext>
            </a:extLst>
          </p:cNvPr>
          <p:cNvSpPr>
            <a:spLocks noGrp="1"/>
          </p:cNvSpPr>
          <p:nvPr>
            <p:ph sz="half" idx="1"/>
          </p:nvPr>
        </p:nvSpPr>
        <p:spPr>
          <a:solidFill>
            <a:schemeClr val="accent4">
              <a:lumMod val="20000"/>
              <a:lumOff val="80000"/>
            </a:schemeClr>
          </a:solidFill>
        </p:spPr>
        <p:txBody>
          <a:bodyPr vert="horz" lIns="91440" tIns="45720" rIns="91440" bIns="45720" rtlCol="0" anchor="t">
            <a:normAutofit fontScale="92500" lnSpcReduction="20000"/>
          </a:bodyPr>
          <a:lstStyle/>
          <a:p>
            <a:r>
              <a:rPr lang="en-US" b="1" dirty="0">
                <a:latin typeface="Arial"/>
                <a:cs typeface="Arial"/>
              </a:rPr>
              <a:t>Critically</a:t>
            </a:r>
          </a:p>
          <a:p>
            <a:r>
              <a:rPr lang="en-US" i="1" dirty="0">
                <a:latin typeface="Arial"/>
                <a:cs typeface="Arial"/>
              </a:rPr>
              <a:t>Provide evidence taken from sources which both agree and disagree/contradict an argument . Come to a final conclusion, basing your decision on what you judge to be the most important factors, justify how you have made your choice.</a:t>
            </a:r>
          </a:p>
        </p:txBody>
      </p:sp>
      <p:pic>
        <p:nvPicPr>
          <p:cNvPr id="5" name="Content Placeholder 4" descr="Teaching Critical Writing | York Learning &amp; Teaching Forum">
            <a:extLst>
              <a:ext uri="{FF2B5EF4-FFF2-40B4-BE49-F238E27FC236}">
                <a16:creationId xmlns:a16="http://schemas.microsoft.com/office/drawing/2014/main" id="{353CE702-C49E-1881-A8C7-C4E8D509A941}"/>
              </a:ext>
            </a:extLst>
          </p:cNvPr>
          <p:cNvPicPr>
            <a:picLocks noGrp="1" noChangeAspect="1"/>
          </p:cNvPicPr>
          <p:nvPr>
            <p:ph sz="half" idx="2"/>
          </p:nvPr>
        </p:nvPicPr>
        <p:blipFill>
          <a:blip r:embed="rId3"/>
          <a:stretch>
            <a:fillRect/>
          </a:stretch>
        </p:blipFill>
        <p:spPr>
          <a:xfrm>
            <a:off x="4648200" y="2430746"/>
            <a:ext cx="4038600" cy="2327949"/>
          </a:xfrm>
        </p:spPr>
      </p:pic>
    </p:spTree>
    <p:extLst>
      <p:ext uri="{BB962C8B-B14F-4D97-AF65-F5344CB8AC3E}">
        <p14:creationId xmlns:p14="http://schemas.microsoft.com/office/powerpoint/2010/main" val="228926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AE54D-448A-A5C0-5413-709C2C412785}"/>
              </a:ext>
            </a:extLst>
          </p:cNvPr>
          <p:cNvSpPr>
            <a:spLocks noGrp="1"/>
          </p:cNvSpPr>
          <p:nvPr>
            <p:ph type="title"/>
          </p:nvPr>
        </p:nvSpPr>
        <p:spPr>
          <a:solidFill>
            <a:srgbClr val="002060"/>
          </a:solidFill>
        </p:spPr>
        <p:txBody>
          <a:bodyPr/>
          <a:lstStyle/>
          <a:p>
            <a:r>
              <a:rPr lang="en-GB" dirty="0">
                <a:solidFill>
                  <a:schemeClr val="bg1"/>
                </a:solidFill>
              </a:rPr>
              <a:t>Critical thinking…</a:t>
            </a:r>
          </a:p>
        </p:txBody>
      </p:sp>
      <p:sp>
        <p:nvSpPr>
          <p:cNvPr id="3" name="Content Placeholder 2">
            <a:extLst>
              <a:ext uri="{FF2B5EF4-FFF2-40B4-BE49-F238E27FC236}">
                <a16:creationId xmlns:a16="http://schemas.microsoft.com/office/drawing/2014/main" id="{6B9E96B5-287A-F421-8CE3-F63C4F5FFABE}"/>
              </a:ext>
            </a:extLst>
          </p:cNvPr>
          <p:cNvSpPr>
            <a:spLocks noGrp="1"/>
          </p:cNvSpPr>
          <p:nvPr>
            <p:ph sz="half" idx="1"/>
          </p:nvPr>
        </p:nvSpPr>
        <p:spPr>
          <a:xfrm>
            <a:off x="457200" y="1600201"/>
            <a:ext cx="4319665" cy="3989040"/>
          </a:xfrm>
        </p:spPr>
        <p:txBody>
          <a:bodyPr>
            <a:normAutofit fontScale="85000" lnSpcReduction="10000"/>
          </a:bodyPr>
          <a:lstStyle/>
          <a:p>
            <a:pPr marL="0" indent="0" algn="ctr">
              <a:buNone/>
            </a:pPr>
            <a:r>
              <a:rPr lang="en-GB" i="1" dirty="0"/>
              <a:t>To think critically is to examine ideas, evaluate them against what you already know, and make decisions about their merit. The aim of critical thinking is to maintain an ‘objective’ position. When you think critically, you weigh up all sides of an argument by evaluating its strengths and weaknesses’</a:t>
            </a:r>
          </a:p>
          <a:p>
            <a:pPr marL="0" indent="0">
              <a:buNone/>
            </a:pPr>
            <a:r>
              <a:rPr lang="en-GB" sz="1650" dirty="0"/>
              <a:t>(Open University, 2018)</a:t>
            </a:r>
          </a:p>
        </p:txBody>
      </p:sp>
      <p:pic>
        <p:nvPicPr>
          <p:cNvPr id="5" name="Content Placeholder 4">
            <a:extLst>
              <a:ext uri="{FF2B5EF4-FFF2-40B4-BE49-F238E27FC236}">
                <a16:creationId xmlns:a16="http://schemas.microsoft.com/office/drawing/2014/main" id="{F3A82F8E-2861-7E35-55D2-8B26B7019CDC}"/>
              </a:ext>
            </a:extLst>
          </p:cNvPr>
          <p:cNvPicPr>
            <a:picLocks noGrp="1" noChangeAspect="1"/>
          </p:cNvPicPr>
          <p:nvPr>
            <p:ph sz="half" idx="2"/>
          </p:nvPr>
        </p:nvPicPr>
        <p:blipFill>
          <a:blip r:embed="rId3"/>
          <a:stretch>
            <a:fillRect/>
          </a:stretch>
        </p:blipFill>
        <p:spPr>
          <a:xfrm>
            <a:off x="4954873" y="2400300"/>
            <a:ext cx="4018867" cy="2400299"/>
          </a:xfrm>
          <a:prstGeom prst="rect">
            <a:avLst/>
          </a:prstGeom>
        </p:spPr>
      </p:pic>
    </p:spTree>
    <p:extLst>
      <p:ext uri="{BB962C8B-B14F-4D97-AF65-F5344CB8AC3E}">
        <p14:creationId xmlns:p14="http://schemas.microsoft.com/office/powerpoint/2010/main" val="14149374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FBB6DC6-7B0B-95CB-DA43-81916B4A6E03}"/>
              </a:ext>
            </a:extLst>
          </p:cNvPr>
          <p:cNvSpPr>
            <a:spLocks noGrp="1"/>
          </p:cNvSpPr>
          <p:nvPr>
            <p:ph sz="half" idx="1"/>
          </p:nvPr>
        </p:nvSpPr>
        <p:spPr/>
        <p:txBody>
          <a:bodyPr vert="horz" lIns="91440" tIns="45720" rIns="91440" bIns="45720" rtlCol="0" anchor="t">
            <a:normAutofit fontScale="77500" lnSpcReduction="20000"/>
          </a:bodyPr>
          <a:lstStyle/>
          <a:p>
            <a:r>
              <a:rPr lang="en-GB" dirty="0"/>
              <a:t>Academic paper</a:t>
            </a:r>
          </a:p>
          <a:p>
            <a:r>
              <a:rPr lang="en-GB" dirty="0"/>
              <a:t>Objectively written and focused</a:t>
            </a:r>
          </a:p>
          <a:p>
            <a:r>
              <a:rPr lang="en-GB" dirty="0"/>
              <a:t>Written in 3rd person</a:t>
            </a:r>
          </a:p>
          <a:p>
            <a:r>
              <a:rPr lang="en-GB" dirty="0"/>
              <a:t>Critical thought/analysis on a subject/event</a:t>
            </a:r>
          </a:p>
          <a:p>
            <a:r>
              <a:rPr lang="en-GB" dirty="0"/>
              <a:t>Clear lines of argument</a:t>
            </a:r>
          </a:p>
          <a:p>
            <a:r>
              <a:rPr lang="en-GB" dirty="0"/>
              <a:t>Introduces different perspectives as well as your own</a:t>
            </a:r>
          </a:p>
          <a:p>
            <a:r>
              <a:rPr lang="en-GB" dirty="0"/>
              <a:t>Refers to strategic management theories/models</a:t>
            </a:r>
          </a:p>
        </p:txBody>
      </p:sp>
      <p:pic>
        <p:nvPicPr>
          <p:cNvPr id="5" name="Content Placeholder 4">
            <a:extLst>
              <a:ext uri="{FF2B5EF4-FFF2-40B4-BE49-F238E27FC236}">
                <a16:creationId xmlns:a16="http://schemas.microsoft.com/office/drawing/2014/main" id="{D229B517-68B9-9553-E182-98673A848B3E}"/>
              </a:ext>
            </a:extLst>
          </p:cNvPr>
          <p:cNvPicPr>
            <a:picLocks noGrp="1" noChangeAspect="1"/>
          </p:cNvPicPr>
          <p:nvPr>
            <p:ph sz="half" idx="2"/>
          </p:nvPr>
        </p:nvPicPr>
        <p:blipFill>
          <a:blip r:embed="rId3"/>
          <a:stretch>
            <a:fillRect/>
          </a:stretch>
        </p:blipFill>
        <p:spPr>
          <a:xfrm>
            <a:off x="4567960" y="2428875"/>
            <a:ext cx="4107656" cy="2300288"/>
          </a:xfrm>
          <a:prstGeom prst="rect">
            <a:avLst/>
          </a:prstGeom>
        </p:spPr>
      </p:pic>
      <p:sp>
        <p:nvSpPr>
          <p:cNvPr id="6" name="Title 5">
            <a:extLst>
              <a:ext uri="{FF2B5EF4-FFF2-40B4-BE49-F238E27FC236}">
                <a16:creationId xmlns:a16="http://schemas.microsoft.com/office/drawing/2014/main" id="{0D723F38-BAC0-D96E-C958-916E467808CE}"/>
              </a:ext>
            </a:extLst>
          </p:cNvPr>
          <p:cNvSpPr>
            <a:spLocks noGrp="1"/>
          </p:cNvSpPr>
          <p:nvPr>
            <p:ph type="title"/>
          </p:nvPr>
        </p:nvSpPr>
        <p:spPr>
          <a:solidFill>
            <a:srgbClr val="002060"/>
          </a:solidFill>
        </p:spPr>
        <p:txBody>
          <a:bodyPr/>
          <a:lstStyle/>
          <a:p>
            <a:r>
              <a:rPr lang="en-US" dirty="0">
                <a:solidFill>
                  <a:schemeClr val="bg1"/>
                </a:solidFill>
                <a:latin typeface="Arial"/>
                <a:cs typeface="Arial"/>
              </a:rPr>
              <a:t>What is a Report?</a:t>
            </a:r>
          </a:p>
        </p:txBody>
      </p:sp>
    </p:spTree>
    <p:extLst>
      <p:ext uri="{BB962C8B-B14F-4D97-AF65-F5344CB8AC3E}">
        <p14:creationId xmlns:p14="http://schemas.microsoft.com/office/powerpoint/2010/main" val="3778868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Effect transition="in" filter="fade">
                                      <p:cBhvr>
                                        <p:cTn id="49" dur="1000"/>
                                        <p:tgtEl>
                                          <p:spTgt spid="3">
                                            <p:txEl>
                                              <p:pRg st="6" end="6"/>
                                            </p:txEl>
                                          </p:spTgt>
                                        </p:tgtEl>
                                      </p:cBhvr>
                                    </p:animEffect>
                                    <p:anim calcmode="lin" valueType="num">
                                      <p:cBhvr>
                                        <p:cTn id="5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4CB721-3295-8AAE-1BDF-C36AE19D506F}"/>
              </a:ext>
            </a:extLst>
          </p:cNvPr>
          <p:cNvSpPr>
            <a:spLocks noGrp="1"/>
          </p:cNvSpPr>
          <p:nvPr>
            <p:ph type="title"/>
          </p:nvPr>
        </p:nvSpPr>
        <p:spPr>
          <a:solidFill>
            <a:srgbClr val="002060"/>
          </a:solidFill>
        </p:spPr>
        <p:txBody>
          <a:bodyPr>
            <a:normAutofit fontScale="90000"/>
          </a:bodyPr>
          <a:lstStyle/>
          <a:p>
            <a:r>
              <a:rPr lang="en-GB" dirty="0">
                <a:solidFill>
                  <a:schemeClr val="bg1"/>
                </a:solidFill>
                <a:latin typeface="Arial"/>
                <a:cs typeface="Arial"/>
              </a:rPr>
              <a:t>Essential stages of writing your assignment</a:t>
            </a:r>
          </a:p>
        </p:txBody>
      </p:sp>
      <p:graphicFrame>
        <p:nvGraphicFramePr>
          <p:cNvPr id="4" name="Content Placeholder 3">
            <a:extLst>
              <a:ext uri="{FF2B5EF4-FFF2-40B4-BE49-F238E27FC236}">
                <a16:creationId xmlns:a16="http://schemas.microsoft.com/office/drawing/2014/main" id="{252A3ED4-3AF6-8449-CE0C-2742A9D72657}"/>
              </a:ext>
            </a:extLst>
          </p:cNvPr>
          <p:cNvGraphicFramePr>
            <a:graphicFrameLocks noGrp="1"/>
          </p:cNvGraphicFramePr>
          <p:nvPr>
            <p:ph idx="1"/>
          </p:nvPr>
        </p:nvGraphicFramePr>
        <p:xfrm>
          <a:off x="457200" y="2057401"/>
          <a:ext cx="8229600" cy="29372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247384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21F366-4B18-A516-7AAC-CA6BCE2FB9C7}"/>
              </a:ext>
            </a:extLst>
          </p:cNvPr>
          <p:cNvSpPr>
            <a:spLocks noGrp="1"/>
          </p:cNvSpPr>
          <p:nvPr>
            <p:ph type="title"/>
          </p:nvPr>
        </p:nvSpPr>
        <p:spPr>
          <a:solidFill>
            <a:srgbClr val="002060"/>
          </a:solidFill>
        </p:spPr>
        <p:txBody>
          <a:bodyPr/>
          <a:lstStyle/>
          <a:p>
            <a:r>
              <a:rPr lang="en-US" dirty="0">
                <a:solidFill>
                  <a:schemeClr val="bg1"/>
                </a:solidFill>
                <a:latin typeface="Arial"/>
                <a:cs typeface="Arial"/>
              </a:rPr>
              <a:t>Step 5 – Writing your report</a:t>
            </a:r>
          </a:p>
        </p:txBody>
      </p:sp>
      <p:pic>
        <p:nvPicPr>
          <p:cNvPr id="7" name="Content Placeholder 6" descr="Index of /wp-content/uploads/2017/03/">
            <a:extLst>
              <a:ext uri="{FF2B5EF4-FFF2-40B4-BE49-F238E27FC236}">
                <a16:creationId xmlns:a16="http://schemas.microsoft.com/office/drawing/2014/main" id="{913CEF26-2B12-C9B6-8782-F2B13553D11B}"/>
              </a:ext>
            </a:extLst>
          </p:cNvPr>
          <p:cNvPicPr>
            <a:picLocks noGrp="1" noChangeAspect="1"/>
          </p:cNvPicPr>
          <p:nvPr>
            <p:ph idx="1"/>
          </p:nvPr>
        </p:nvPicPr>
        <p:blipFill>
          <a:blip r:embed="rId3"/>
          <a:stretch>
            <a:fillRect/>
          </a:stretch>
        </p:blipFill>
        <p:spPr>
          <a:xfrm>
            <a:off x="2280949" y="2465099"/>
            <a:ext cx="4582101" cy="2503455"/>
          </a:xfrm>
        </p:spPr>
      </p:pic>
    </p:spTree>
    <p:extLst>
      <p:ext uri="{BB962C8B-B14F-4D97-AF65-F5344CB8AC3E}">
        <p14:creationId xmlns:p14="http://schemas.microsoft.com/office/powerpoint/2010/main" val="4075509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CA9509-34D4-0728-B8BD-E21C5C5319E4}"/>
              </a:ext>
            </a:extLst>
          </p:cNvPr>
          <p:cNvSpPr>
            <a:spLocks noGrp="1"/>
          </p:cNvSpPr>
          <p:nvPr>
            <p:ph type="title"/>
          </p:nvPr>
        </p:nvSpPr>
        <p:spPr>
          <a:solidFill>
            <a:srgbClr val="002060"/>
          </a:solidFill>
        </p:spPr>
        <p:txBody>
          <a:bodyPr/>
          <a:lstStyle/>
          <a:p>
            <a:r>
              <a:rPr lang="en-GB" dirty="0">
                <a:solidFill>
                  <a:schemeClr val="bg1"/>
                </a:solidFill>
                <a:latin typeface="Arial"/>
                <a:cs typeface="Arial"/>
              </a:rPr>
              <a:t>Simple report structure</a:t>
            </a:r>
          </a:p>
        </p:txBody>
      </p:sp>
      <p:sp>
        <p:nvSpPr>
          <p:cNvPr id="3" name="Content Placeholder 2">
            <a:extLst>
              <a:ext uri="{FF2B5EF4-FFF2-40B4-BE49-F238E27FC236}">
                <a16:creationId xmlns:a16="http://schemas.microsoft.com/office/drawing/2014/main" id="{28ECFFFC-273C-99FB-B93C-FC4ACAA39BFF}"/>
              </a:ext>
            </a:extLst>
          </p:cNvPr>
          <p:cNvSpPr>
            <a:spLocks noGrp="1"/>
          </p:cNvSpPr>
          <p:nvPr>
            <p:ph sz="half" idx="1"/>
          </p:nvPr>
        </p:nvSpPr>
        <p:spPr>
          <a:xfrm>
            <a:off x="457200" y="1774121"/>
            <a:ext cx="2602041" cy="1599025"/>
          </a:xfrm>
          <a:solidFill>
            <a:schemeClr val="tx2">
              <a:lumMod val="40000"/>
              <a:lumOff val="60000"/>
            </a:schemeClr>
          </a:solidFill>
          <a:ln>
            <a:solidFill>
              <a:schemeClr val="tx2">
                <a:lumMod val="75000"/>
              </a:schemeClr>
            </a:solidFill>
          </a:ln>
        </p:spPr>
        <p:txBody>
          <a:bodyPr>
            <a:normAutofit fontScale="92500"/>
          </a:bodyPr>
          <a:lstStyle/>
          <a:p>
            <a:pPr marL="0" indent="0">
              <a:buNone/>
            </a:pPr>
            <a:r>
              <a:rPr lang="en-GB" b="1" dirty="0"/>
              <a:t>1. Introduction</a:t>
            </a:r>
          </a:p>
          <a:p>
            <a:pPr marL="0" indent="0">
              <a:buNone/>
            </a:pPr>
            <a:r>
              <a:rPr lang="en-GB" b="1" dirty="0"/>
              <a:t>2. Main body</a:t>
            </a:r>
          </a:p>
          <a:p>
            <a:pPr marL="0" indent="0">
              <a:buNone/>
            </a:pPr>
            <a:r>
              <a:rPr lang="en-GB" b="1" dirty="0"/>
              <a:t>3. Conclusion</a:t>
            </a:r>
          </a:p>
          <a:p>
            <a:pPr marL="0" indent="0">
              <a:buNone/>
            </a:pPr>
            <a:endParaRPr lang="en-GB" dirty="0"/>
          </a:p>
        </p:txBody>
      </p:sp>
      <p:pic>
        <p:nvPicPr>
          <p:cNvPr id="6" name="Content Placeholder 5">
            <a:extLst>
              <a:ext uri="{FF2B5EF4-FFF2-40B4-BE49-F238E27FC236}">
                <a16:creationId xmlns:a16="http://schemas.microsoft.com/office/drawing/2014/main" id="{7E8608BC-01D9-F5F2-C063-DE063582694B}"/>
              </a:ext>
            </a:extLst>
          </p:cNvPr>
          <p:cNvPicPr>
            <a:picLocks noGrp="1" noChangeAspect="1"/>
          </p:cNvPicPr>
          <p:nvPr>
            <p:ph sz="half" idx="2"/>
          </p:nvPr>
        </p:nvPicPr>
        <p:blipFill>
          <a:blip r:embed="rId3"/>
          <a:stretch>
            <a:fillRect/>
          </a:stretch>
        </p:blipFill>
        <p:spPr>
          <a:xfrm>
            <a:off x="6217161" y="2439866"/>
            <a:ext cx="2641089" cy="1978268"/>
          </a:xfrm>
          <a:prstGeom prst="rect">
            <a:avLst/>
          </a:prstGeom>
        </p:spPr>
      </p:pic>
      <p:sp>
        <p:nvSpPr>
          <p:cNvPr id="5" name="TextBox 4">
            <a:extLst>
              <a:ext uri="{FF2B5EF4-FFF2-40B4-BE49-F238E27FC236}">
                <a16:creationId xmlns:a16="http://schemas.microsoft.com/office/drawing/2014/main" id="{E069222C-4D78-0131-7E0B-78ADA294CAA3}"/>
              </a:ext>
            </a:extLst>
          </p:cNvPr>
          <p:cNvSpPr txBox="1"/>
          <p:nvPr/>
        </p:nvSpPr>
        <p:spPr>
          <a:xfrm>
            <a:off x="457200" y="3429000"/>
            <a:ext cx="2729555" cy="1338828"/>
          </a:xfrm>
          <a:prstGeom prst="rect">
            <a:avLst/>
          </a:prstGeom>
          <a:solidFill>
            <a:schemeClr val="accent4">
              <a:lumMod val="40000"/>
              <a:lumOff val="60000"/>
            </a:schemeClr>
          </a:solidFill>
          <a:ln>
            <a:solidFill>
              <a:schemeClr val="accent4">
                <a:lumMod val="75000"/>
              </a:schemeClr>
            </a:solidFill>
          </a:ln>
        </p:spPr>
        <p:txBody>
          <a:bodyPr wrap="square" rtlCol="0">
            <a:spAutoFit/>
          </a:bodyPr>
          <a:lstStyle/>
          <a:p>
            <a:pPr marL="257175" indent="-257175">
              <a:buAutoNum type="alphaLcPeriod"/>
            </a:pPr>
            <a:r>
              <a:rPr lang="en-GB" sz="1350" dirty="0"/>
              <a:t>Direct and precise</a:t>
            </a:r>
          </a:p>
          <a:p>
            <a:pPr marL="257175" indent="-257175">
              <a:buAutoNum type="alphaLcPeriod"/>
            </a:pPr>
            <a:r>
              <a:rPr lang="en-GB" sz="1350" dirty="0"/>
              <a:t>Avoid waffle</a:t>
            </a:r>
          </a:p>
          <a:p>
            <a:pPr marL="257175" indent="-257175">
              <a:buAutoNum type="alphaLcPeriod"/>
            </a:pPr>
            <a:r>
              <a:rPr lang="en-GB" sz="1350" dirty="0"/>
              <a:t>Make points clearly and concisely</a:t>
            </a:r>
          </a:p>
          <a:p>
            <a:pPr marL="257175" indent="-257175">
              <a:buAutoNum type="alphaLcPeriod"/>
            </a:pPr>
            <a:r>
              <a:rPr lang="en-GB" sz="1350" dirty="0"/>
              <a:t>Structure your paragraphs to help you</a:t>
            </a:r>
          </a:p>
        </p:txBody>
      </p:sp>
      <p:sp>
        <p:nvSpPr>
          <p:cNvPr id="7" name="Rectangle 6">
            <a:extLst>
              <a:ext uri="{FF2B5EF4-FFF2-40B4-BE49-F238E27FC236}">
                <a16:creationId xmlns:a16="http://schemas.microsoft.com/office/drawing/2014/main" id="{B329E4C9-24E6-21B9-9BE9-4644CC6E34F4}"/>
              </a:ext>
            </a:extLst>
          </p:cNvPr>
          <p:cNvSpPr/>
          <p:nvPr/>
        </p:nvSpPr>
        <p:spPr>
          <a:xfrm>
            <a:off x="3494943" y="2070591"/>
            <a:ext cx="2255227" cy="2809141"/>
          </a:xfrm>
          <a:prstGeom prst="rect">
            <a:avLst/>
          </a:prstGeom>
          <a:solidFill>
            <a:schemeClr val="accent3">
              <a:lumMod val="60000"/>
              <a:lumOff val="40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14313" indent="-214313">
              <a:buFont typeface="Arial" panose="020B0604020202020204" pitchFamily="34" charset="0"/>
              <a:buChar char="•"/>
            </a:pPr>
            <a:r>
              <a:rPr lang="en-GB" sz="1350" b="1" dirty="0">
                <a:solidFill>
                  <a:schemeClr val="tx1"/>
                </a:solidFill>
              </a:rPr>
              <a:t>Introduce</a:t>
            </a:r>
            <a:r>
              <a:rPr lang="en-GB" sz="1350" dirty="0">
                <a:solidFill>
                  <a:schemeClr val="tx1"/>
                </a:solidFill>
              </a:rPr>
              <a:t>  main idea of paragraph</a:t>
            </a:r>
          </a:p>
          <a:p>
            <a:pPr marL="214313" indent="-214313">
              <a:buFont typeface="Arial" panose="020B0604020202020204" pitchFamily="34" charset="0"/>
              <a:buChar char="•"/>
            </a:pPr>
            <a:r>
              <a:rPr lang="en-GB" sz="1350" b="1" dirty="0">
                <a:solidFill>
                  <a:schemeClr val="tx1"/>
                </a:solidFill>
              </a:rPr>
              <a:t>Explain</a:t>
            </a:r>
            <a:r>
              <a:rPr lang="en-GB" sz="1350" dirty="0">
                <a:solidFill>
                  <a:schemeClr val="tx1"/>
                </a:solidFill>
              </a:rPr>
              <a:t> and expand the idea, define any key terms</a:t>
            </a:r>
          </a:p>
          <a:p>
            <a:pPr marL="214313" indent="-214313">
              <a:buFont typeface="Arial" panose="020B0604020202020204" pitchFamily="34" charset="0"/>
              <a:buChar char="•"/>
            </a:pPr>
            <a:r>
              <a:rPr lang="en-GB" sz="1350" b="1" dirty="0">
                <a:solidFill>
                  <a:schemeClr val="tx1"/>
                </a:solidFill>
              </a:rPr>
              <a:t>Present</a:t>
            </a:r>
            <a:r>
              <a:rPr lang="en-GB" sz="1350" dirty="0">
                <a:solidFill>
                  <a:schemeClr val="tx1"/>
                </a:solidFill>
              </a:rPr>
              <a:t> relevant evidence to support your point</a:t>
            </a:r>
          </a:p>
          <a:p>
            <a:pPr marL="214313" indent="-214313">
              <a:buFont typeface="Arial" panose="020B0604020202020204" pitchFamily="34" charset="0"/>
              <a:buChar char="•"/>
            </a:pPr>
            <a:r>
              <a:rPr lang="en-GB" sz="1350" b="1" dirty="0">
                <a:solidFill>
                  <a:schemeClr val="tx1"/>
                </a:solidFill>
              </a:rPr>
              <a:t>Comment</a:t>
            </a:r>
            <a:r>
              <a:rPr lang="en-GB" sz="1350" dirty="0">
                <a:solidFill>
                  <a:schemeClr val="tx1"/>
                </a:solidFill>
              </a:rPr>
              <a:t> on each piece of evidence</a:t>
            </a:r>
          </a:p>
          <a:p>
            <a:pPr marL="214313" indent="-214313">
              <a:buFont typeface="Arial" panose="020B0604020202020204" pitchFamily="34" charset="0"/>
              <a:buChar char="•"/>
            </a:pPr>
            <a:r>
              <a:rPr lang="en-GB" sz="1350" b="1" dirty="0">
                <a:solidFill>
                  <a:schemeClr val="tx1"/>
                </a:solidFill>
              </a:rPr>
              <a:t>Conclude</a:t>
            </a:r>
            <a:r>
              <a:rPr lang="en-GB" sz="1350" dirty="0">
                <a:solidFill>
                  <a:schemeClr val="tx1"/>
                </a:solidFill>
              </a:rPr>
              <a:t> by showing relevance to report or link to next paragraph</a:t>
            </a:r>
          </a:p>
        </p:txBody>
      </p:sp>
    </p:spTree>
    <p:extLst>
      <p:ext uri="{BB962C8B-B14F-4D97-AF65-F5344CB8AC3E}">
        <p14:creationId xmlns:p14="http://schemas.microsoft.com/office/powerpoint/2010/main" val="36882650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2F9E21-3433-2E04-7B42-F7106429AEF9}"/>
              </a:ext>
            </a:extLst>
          </p:cNvPr>
          <p:cNvSpPr>
            <a:spLocks noGrp="1"/>
          </p:cNvSpPr>
          <p:nvPr>
            <p:ph type="title"/>
          </p:nvPr>
        </p:nvSpPr>
        <p:spPr>
          <a:solidFill>
            <a:srgbClr val="002060"/>
          </a:solidFill>
        </p:spPr>
        <p:txBody>
          <a:bodyPr/>
          <a:lstStyle/>
          <a:p>
            <a:r>
              <a:rPr lang="en-US" dirty="0">
                <a:solidFill>
                  <a:schemeClr val="bg1"/>
                </a:solidFill>
                <a:latin typeface="Arial"/>
                <a:cs typeface="Arial"/>
              </a:rPr>
              <a:t>Academic Report Structure</a:t>
            </a:r>
          </a:p>
        </p:txBody>
      </p:sp>
      <p:graphicFrame>
        <p:nvGraphicFramePr>
          <p:cNvPr id="31" name="Content Placeholder 30">
            <a:extLst>
              <a:ext uri="{FF2B5EF4-FFF2-40B4-BE49-F238E27FC236}">
                <a16:creationId xmlns:a16="http://schemas.microsoft.com/office/drawing/2014/main" id="{935A2583-3519-E2FE-E177-E83FBDB04674}"/>
              </a:ext>
            </a:extLst>
          </p:cNvPr>
          <p:cNvGraphicFramePr>
            <a:graphicFrameLocks noGrp="1"/>
          </p:cNvGraphicFramePr>
          <p:nvPr>
            <p:ph idx="1"/>
            <p:extLst>
              <p:ext uri="{D42A27DB-BD31-4B8C-83A1-F6EECF244321}">
                <p14:modId xmlns:p14="http://schemas.microsoft.com/office/powerpoint/2010/main" val="4014830638"/>
              </p:ext>
            </p:extLst>
          </p:nvPr>
        </p:nvGraphicFramePr>
        <p:xfrm>
          <a:off x="457200" y="1600200"/>
          <a:ext cx="8229600" cy="39163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336218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DA9DEF-2134-9398-6230-59EE7FE63AD0}"/>
              </a:ext>
            </a:extLst>
          </p:cNvPr>
          <p:cNvSpPr>
            <a:spLocks noGrp="1"/>
          </p:cNvSpPr>
          <p:nvPr>
            <p:ph type="title"/>
          </p:nvPr>
        </p:nvSpPr>
        <p:spPr>
          <a:solidFill>
            <a:srgbClr val="002060"/>
          </a:solidFill>
        </p:spPr>
        <p:txBody>
          <a:bodyPr/>
          <a:lstStyle/>
          <a:p>
            <a:r>
              <a:rPr lang="en-US" dirty="0">
                <a:solidFill>
                  <a:schemeClr val="bg1"/>
                </a:solidFill>
                <a:latin typeface="Arial"/>
                <a:cs typeface="Arial"/>
              </a:rPr>
              <a:t>Report structure breakdown</a:t>
            </a:r>
          </a:p>
        </p:txBody>
      </p:sp>
      <p:sp>
        <p:nvSpPr>
          <p:cNvPr id="3" name="Content Placeholder 2">
            <a:extLst>
              <a:ext uri="{FF2B5EF4-FFF2-40B4-BE49-F238E27FC236}">
                <a16:creationId xmlns:a16="http://schemas.microsoft.com/office/drawing/2014/main" id="{1BBE7AF8-3BED-B83A-E76C-530D041764BB}"/>
              </a:ext>
            </a:extLst>
          </p:cNvPr>
          <p:cNvSpPr>
            <a:spLocks noGrp="1"/>
          </p:cNvSpPr>
          <p:nvPr>
            <p:ph sz="half" idx="1"/>
          </p:nvPr>
        </p:nvSpPr>
        <p:spPr>
          <a:solidFill>
            <a:schemeClr val="accent1">
              <a:lumMod val="20000"/>
              <a:lumOff val="80000"/>
            </a:schemeClr>
          </a:solidFill>
        </p:spPr>
        <p:txBody>
          <a:bodyPr vert="horz" lIns="91440" tIns="45720" rIns="91440" bIns="45720" rtlCol="0" anchor="t">
            <a:normAutofit/>
          </a:bodyPr>
          <a:lstStyle/>
          <a:p>
            <a:r>
              <a:rPr lang="en-GB" sz="1800" b="1" baseline="0" dirty="0">
                <a:latin typeface="Arial"/>
                <a:cs typeface="Arial"/>
              </a:rPr>
              <a:t>Executive Summary </a:t>
            </a:r>
            <a:r>
              <a:rPr lang="en-GB" sz="1800" baseline="0" dirty="0">
                <a:latin typeface="Arial"/>
                <a:cs typeface="Arial"/>
              </a:rPr>
              <a:t>– this sets out for the reader the essence of the report – in other words the key points of the report. This report is 5000 words and therefore consider the audience and for those who just want an overview of the main elements the executive summary should be able to capture the key elements. </a:t>
            </a:r>
            <a:endParaRPr lang="en-US" sz="1800">
              <a:latin typeface="Arial"/>
              <a:cs typeface="Arial"/>
            </a:endParaRPr>
          </a:p>
        </p:txBody>
      </p:sp>
      <p:sp>
        <p:nvSpPr>
          <p:cNvPr id="4" name="Content Placeholder 3">
            <a:extLst>
              <a:ext uri="{FF2B5EF4-FFF2-40B4-BE49-F238E27FC236}">
                <a16:creationId xmlns:a16="http://schemas.microsoft.com/office/drawing/2014/main" id="{C36DBFC4-19AB-4275-8C7A-6DEAD28CA250}"/>
              </a:ext>
            </a:extLst>
          </p:cNvPr>
          <p:cNvSpPr>
            <a:spLocks noGrp="1"/>
          </p:cNvSpPr>
          <p:nvPr>
            <p:ph sz="half" idx="2"/>
          </p:nvPr>
        </p:nvSpPr>
        <p:spPr>
          <a:solidFill>
            <a:schemeClr val="tx2">
              <a:lumMod val="20000"/>
              <a:lumOff val="80000"/>
            </a:schemeClr>
          </a:solidFill>
        </p:spPr>
        <p:txBody>
          <a:bodyPr vert="horz" lIns="91440" tIns="45720" rIns="91440" bIns="45720" rtlCol="0" anchor="t">
            <a:normAutofit/>
          </a:bodyPr>
          <a:lstStyle/>
          <a:p>
            <a:r>
              <a:rPr lang="en-GB" sz="1800" b="1" baseline="0" dirty="0">
                <a:latin typeface="Arial"/>
                <a:ea typeface="Arial"/>
                <a:cs typeface="Arial"/>
              </a:rPr>
              <a:t>Introduction</a:t>
            </a:r>
            <a:r>
              <a:rPr lang="en-GB" sz="1800" baseline="0" dirty="0">
                <a:latin typeface="Arial"/>
                <a:ea typeface="Arial"/>
                <a:cs typeface="Arial"/>
              </a:rPr>
              <a:t> – This is where you set the context of the assignment. You may want to consider some of the broader literature in relation to strategy and strategic management and the rationale for the development of a strategic plan for your</a:t>
            </a:r>
            <a:r>
              <a:rPr lang="en-GB" sz="1800" dirty="0">
                <a:latin typeface="Arial"/>
                <a:ea typeface="Arial"/>
                <a:cs typeface="Arial"/>
              </a:rPr>
              <a:t> chosen policing area.</a:t>
            </a:r>
            <a:r>
              <a:rPr lang="en-GB" sz="1600" baseline="0" dirty="0">
                <a:latin typeface="Myriad Pro"/>
                <a:ea typeface="Arial"/>
                <a:cs typeface="Arial"/>
              </a:rPr>
              <a:t> </a:t>
            </a:r>
            <a:r>
              <a:rPr lang="en-US" sz="1600" dirty="0">
                <a:latin typeface="Myriad Pro"/>
                <a:ea typeface="Arial"/>
                <a:cs typeface="Arial"/>
              </a:rPr>
              <a:t>​</a:t>
            </a:r>
            <a:endParaRPr lang="en-US" dirty="0"/>
          </a:p>
        </p:txBody>
      </p:sp>
    </p:spTree>
    <p:extLst>
      <p:ext uri="{BB962C8B-B14F-4D97-AF65-F5344CB8AC3E}">
        <p14:creationId xmlns:p14="http://schemas.microsoft.com/office/powerpoint/2010/main" val="593752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xEl>
                                              <p:pRg st="0" end="0"/>
                                            </p:txEl>
                                          </p:spTgt>
                                        </p:tgtEl>
                                        <p:attrNameLst>
                                          <p:attrName>style.visibility</p:attrName>
                                        </p:attrNameLst>
                                      </p:cBhvr>
                                      <p:to>
                                        <p:strVal val="visible"/>
                                      </p:to>
                                    </p:set>
                                    <p:anim calcmode="lin" valueType="num">
                                      <p:cBhvr additive="base">
                                        <p:cTn id="19"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05A5FE-3D7A-97A4-DA1C-F3AC4C0AD967}"/>
              </a:ext>
            </a:extLst>
          </p:cNvPr>
          <p:cNvSpPr>
            <a:spLocks noGrp="1"/>
          </p:cNvSpPr>
          <p:nvPr>
            <p:ph type="title"/>
          </p:nvPr>
        </p:nvSpPr>
        <p:spPr>
          <a:solidFill>
            <a:srgbClr val="002060"/>
          </a:solidFill>
        </p:spPr>
        <p:txBody>
          <a:bodyPr/>
          <a:lstStyle/>
          <a:p>
            <a:r>
              <a:rPr lang="en-US" dirty="0">
                <a:solidFill>
                  <a:schemeClr val="bg1"/>
                </a:solidFill>
                <a:latin typeface="Arial"/>
                <a:cs typeface="Arial"/>
              </a:rPr>
              <a:t>Report structure breakdown</a:t>
            </a:r>
          </a:p>
        </p:txBody>
      </p:sp>
      <p:sp>
        <p:nvSpPr>
          <p:cNvPr id="3" name="Content Placeholder 2">
            <a:extLst>
              <a:ext uri="{FF2B5EF4-FFF2-40B4-BE49-F238E27FC236}">
                <a16:creationId xmlns:a16="http://schemas.microsoft.com/office/drawing/2014/main" id="{EBD4806F-7398-5D1A-6C36-8288960AD079}"/>
              </a:ext>
            </a:extLst>
          </p:cNvPr>
          <p:cNvSpPr>
            <a:spLocks noGrp="1"/>
          </p:cNvSpPr>
          <p:nvPr>
            <p:ph sz="half" idx="1"/>
          </p:nvPr>
        </p:nvSpPr>
        <p:spPr>
          <a:solidFill>
            <a:schemeClr val="accent3">
              <a:lumMod val="20000"/>
              <a:lumOff val="80000"/>
            </a:schemeClr>
          </a:solidFill>
        </p:spPr>
        <p:txBody>
          <a:bodyPr vert="horz" lIns="91440" tIns="45720" rIns="91440" bIns="45720" rtlCol="0" anchor="t">
            <a:normAutofit/>
          </a:bodyPr>
          <a:lstStyle/>
          <a:p>
            <a:pPr marL="228600" lvl="1" indent="-228600" rtl="0">
              <a:buFont typeface=""/>
              <a:buChar char="•"/>
            </a:pPr>
            <a:r>
              <a:rPr lang="en-GB" sz="1600" b="1" baseline="0" dirty="0">
                <a:latin typeface="Myriad Pro"/>
                <a:ea typeface="Arial"/>
                <a:cs typeface="Arial"/>
              </a:rPr>
              <a:t>Main findings </a:t>
            </a:r>
            <a:r>
              <a:rPr lang="en-GB" sz="1600" baseline="0" dirty="0">
                <a:latin typeface="Myriad Pro"/>
                <a:ea typeface="Arial"/>
                <a:cs typeface="Arial"/>
              </a:rPr>
              <a:t>- (This is the main body of the report and sets out what, when &amp; how you </a:t>
            </a:r>
            <a:r>
              <a:rPr lang="en-GB" sz="1600" b="1" baseline="0" dirty="0">
                <a:latin typeface="Myriad Pro"/>
                <a:ea typeface="Arial"/>
                <a:cs typeface="Arial"/>
              </a:rPr>
              <a:t>propose</a:t>
            </a:r>
            <a:r>
              <a:rPr lang="en-GB" sz="1600" baseline="0" dirty="0">
                <a:latin typeface="Myriad Pro"/>
                <a:ea typeface="Arial"/>
                <a:cs typeface="Arial"/>
              </a:rPr>
              <a:t> to implement your plan). </a:t>
            </a:r>
            <a:r>
              <a:rPr lang="en-US" sz="1600" dirty="0">
                <a:latin typeface="Myriad Pro"/>
                <a:ea typeface="Arial"/>
                <a:cs typeface="Arial"/>
              </a:rPr>
              <a:t>​</a:t>
            </a:r>
          </a:p>
          <a:p>
            <a:pPr marL="228600" lvl="2" indent="-228600" rtl="0">
              <a:buFont typeface=""/>
              <a:buChar char="•"/>
            </a:pPr>
            <a:r>
              <a:rPr lang="en-GB" sz="1600" baseline="0" dirty="0">
                <a:latin typeface="Myriad Pro"/>
                <a:ea typeface="Arial"/>
                <a:cs typeface="Arial"/>
              </a:rPr>
              <a:t>this is where you would cover the detail – in other words the components of the strategic plan what approach would you take and how is that support by the theory. What elements would deem necessary in order to formulate a coherent strategic plan</a:t>
            </a:r>
            <a:r>
              <a:rPr lang="en-US" sz="1600" dirty="0">
                <a:latin typeface="Myriad Pro"/>
                <a:ea typeface="Arial"/>
                <a:cs typeface="Arial"/>
              </a:rPr>
              <a:t>​</a:t>
            </a:r>
          </a:p>
          <a:p>
            <a:pPr marL="228600" lvl="2" indent="-228600" rtl="0">
              <a:buFont typeface=""/>
              <a:buChar char="•"/>
            </a:pPr>
            <a:r>
              <a:rPr lang="en-GB" sz="1600" dirty="0">
                <a:latin typeface="Myriad Pro"/>
                <a:ea typeface="Arial"/>
                <a:cs typeface="Arial"/>
              </a:rPr>
              <a:t>This</a:t>
            </a:r>
            <a:r>
              <a:rPr lang="en-GB" sz="1600" baseline="0" dirty="0">
                <a:latin typeface="Myriad Pro"/>
                <a:ea typeface="Arial"/>
                <a:cs typeface="Arial"/>
              </a:rPr>
              <a:t> is your assignment – make it your own. </a:t>
            </a:r>
            <a:endParaRPr lang="en-US" dirty="0"/>
          </a:p>
        </p:txBody>
      </p:sp>
      <p:sp>
        <p:nvSpPr>
          <p:cNvPr id="4" name="Content Placeholder 3">
            <a:extLst>
              <a:ext uri="{FF2B5EF4-FFF2-40B4-BE49-F238E27FC236}">
                <a16:creationId xmlns:a16="http://schemas.microsoft.com/office/drawing/2014/main" id="{724F8B8A-0C91-BF80-DD93-51FF0EF83CFD}"/>
              </a:ext>
            </a:extLst>
          </p:cNvPr>
          <p:cNvSpPr>
            <a:spLocks noGrp="1"/>
          </p:cNvSpPr>
          <p:nvPr>
            <p:ph sz="half" idx="2"/>
          </p:nvPr>
        </p:nvSpPr>
        <p:spPr>
          <a:solidFill>
            <a:schemeClr val="accent4">
              <a:lumMod val="20000"/>
              <a:lumOff val="80000"/>
            </a:schemeClr>
          </a:solidFill>
        </p:spPr>
        <p:txBody>
          <a:bodyPr vert="horz" lIns="91440" tIns="45720" rIns="91440" bIns="45720" rtlCol="0" anchor="t">
            <a:normAutofit/>
          </a:bodyPr>
          <a:lstStyle/>
          <a:p>
            <a:r>
              <a:rPr lang="en-GB" sz="1800" b="1" baseline="0" dirty="0">
                <a:latin typeface="Myriad Pro"/>
                <a:ea typeface="Arial"/>
                <a:cs typeface="Arial"/>
              </a:rPr>
              <a:t>Conclusions</a:t>
            </a:r>
            <a:r>
              <a:rPr lang="en-GB" sz="1800" baseline="0" dirty="0">
                <a:latin typeface="Myriad Pro"/>
                <a:ea typeface="Arial"/>
                <a:cs typeface="Arial"/>
              </a:rPr>
              <a:t> – draw together everything you’ve </a:t>
            </a:r>
            <a:r>
              <a:rPr lang="en-GB" sz="1800" dirty="0">
                <a:latin typeface="Myriad Pro"/>
                <a:ea typeface="Arial"/>
                <a:cs typeface="Arial"/>
              </a:rPr>
              <a:t>found and discussed and highlight any KEY matters and</a:t>
            </a:r>
            <a:r>
              <a:rPr lang="en-GB" sz="1800" baseline="0" dirty="0">
                <a:latin typeface="Myriad Pro"/>
                <a:ea typeface="Arial"/>
                <a:cs typeface="Arial"/>
              </a:rPr>
              <a:t> how it applies to the</a:t>
            </a:r>
            <a:r>
              <a:rPr lang="en-GB" sz="1800" dirty="0">
                <a:latin typeface="Myriad Pro"/>
                <a:ea typeface="Arial"/>
                <a:cs typeface="Arial"/>
              </a:rPr>
              <a:t> policing area</a:t>
            </a:r>
            <a:r>
              <a:rPr lang="en-GB" sz="1800" baseline="0" dirty="0">
                <a:latin typeface="Myriad Pro"/>
                <a:ea typeface="Arial"/>
                <a:cs typeface="Arial"/>
              </a:rPr>
              <a:t> of your choice. </a:t>
            </a:r>
            <a:r>
              <a:rPr lang="en-US" sz="1800" dirty="0">
                <a:latin typeface="Myriad Pro"/>
                <a:ea typeface="Arial"/>
                <a:cs typeface="Arial"/>
              </a:rPr>
              <a:t>​</a:t>
            </a:r>
            <a:endParaRPr lang="en-US" dirty="0"/>
          </a:p>
        </p:txBody>
      </p:sp>
    </p:spTree>
    <p:extLst>
      <p:ext uri="{BB962C8B-B14F-4D97-AF65-F5344CB8AC3E}">
        <p14:creationId xmlns:p14="http://schemas.microsoft.com/office/powerpoint/2010/main" val="740034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additive="base">
                                        <p:cTn id="11"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additive="base">
                                        <p:cTn id="15"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bg/>
                                          </p:spTgt>
                                        </p:tgtEl>
                                        <p:attrNameLst>
                                          <p:attrName>style.visibility</p:attrName>
                                        </p:attrNameLst>
                                      </p:cBhvr>
                                      <p:to>
                                        <p:strVal val="visible"/>
                                      </p:to>
                                    </p:set>
                                    <p:anim calcmode="lin" valueType="num">
                                      <p:cBhvr additive="base">
                                        <p:cTn id="25" dur="500" fill="hold"/>
                                        <p:tgtEl>
                                          <p:spTgt spid="4">
                                            <p:bg/>
                                          </p:spTgt>
                                        </p:tgtEl>
                                        <p:attrNameLst>
                                          <p:attrName>ppt_x</p:attrName>
                                        </p:attrNameLst>
                                      </p:cBhvr>
                                      <p:tavLst>
                                        <p:tav tm="0">
                                          <p:val>
                                            <p:strVal val="#ppt_x"/>
                                          </p:val>
                                        </p:tav>
                                        <p:tav tm="100000">
                                          <p:val>
                                            <p:strVal val="#ppt_x"/>
                                          </p:val>
                                        </p:tav>
                                      </p:tavLst>
                                    </p:anim>
                                    <p:anim calcmode="lin" valueType="num">
                                      <p:cBhvr additive="base">
                                        <p:cTn id="26" dur="500" fill="hold"/>
                                        <p:tgtEl>
                                          <p:spTgt spid="4">
                                            <p:bg/>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
                                            <p:txEl>
                                              <p:pRg st="0" end="0"/>
                                            </p:txEl>
                                          </p:spTgt>
                                        </p:tgtEl>
                                        <p:attrNameLst>
                                          <p:attrName>style.visibility</p:attrName>
                                        </p:attrNameLst>
                                      </p:cBhvr>
                                      <p:to>
                                        <p:strVal val="visible"/>
                                      </p:to>
                                    </p:set>
                                    <p:anim calcmode="lin" valueType="num">
                                      <p:cBhvr additive="base">
                                        <p:cTn id="31"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build="p"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3496C-AE15-9F0B-9A17-94FAFE005573}"/>
              </a:ext>
            </a:extLst>
          </p:cNvPr>
          <p:cNvSpPr>
            <a:spLocks noGrp="1"/>
          </p:cNvSpPr>
          <p:nvPr>
            <p:ph type="title"/>
          </p:nvPr>
        </p:nvSpPr>
        <p:spPr>
          <a:solidFill>
            <a:srgbClr val="002060"/>
          </a:solidFill>
        </p:spPr>
        <p:txBody>
          <a:bodyPr/>
          <a:lstStyle/>
          <a:p>
            <a:r>
              <a:rPr lang="en-US" dirty="0">
                <a:solidFill>
                  <a:schemeClr val="bg1"/>
                </a:solidFill>
                <a:latin typeface="Arial"/>
                <a:cs typeface="Arial"/>
              </a:rPr>
              <a:t>Final bits....</a:t>
            </a:r>
          </a:p>
        </p:txBody>
      </p:sp>
      <p:sp>
        <p:nvSpPr>
          <p:cNvPr id="3" name="Content Placeholder 2">
            <a:extLst>
              <a:ext uri="{FF2B5EF4-FFF2-40B4-BE49-F238E27FC236}">
                <a16:creationId xmlns:a16="http://schemas.microsoft.com/office/drawing/2014/main" id="{06EA6C92-5D14-BAF7-A790-92A649B09281}"/>
              </a:ext>
            </a:extLst>
          </p:cNvPr>
          <p:cNvSpPr>
            <a:spLocks noGrp="1"/>
          </p:cNvSpPr>
          <p:nvPr>
            <p:ph sz="half" idx="1"/>
          </p:nvPr>
        </p:nvSpPr>
        <p:spPr>
          <a:solidFill>
            <a:schemeClr val="accent1">
              <a:lumMod val="20000"/>
              <a:lumOff val="80000"/>
            </a:schemeClr>
          </a:solidFill>
        </p:spPr>
        <p:txBody>
          <a:bodyPr vert="horz" lIns="91440" tIns="45720" rIns="91440" bIns="45720" rtlCol="0" anchor="t">
            <a:normAutofit/>
          </a:bodyPr>
          <a:lstStyle/>
          <a:p>
            <a:r>
              <a:rPr lang="en-GB" sz="1800" b="1" baseline="0" dirty="0">
                <a:latin typeface="Arial"/>
                <a:cs typeface="Arial"/>
              </a:rPr>
              <a:t>Recommendations</a:t>
            </a:r>
            <a:r>
              <a:rPr lang="en-GB" sz="1800" baseline="0" dirty="0">
                <a:latin typeface="Arial"/>
                <a:cs typeface="Arial"/>
              </a:rPr>
              <a:t> – simply </a:t>
            </a:r>
            <a:r>
              <a:rPr lang="en-GB" sz="1800" dirty="0">
                <a:latin typeface="Arial"/>
                <a:cs typeface="Arial"/>
              </a:rPr>
              <a:t>suggest  a set</a:t>
            </a:r>
            <a:r>
              <a:rPr lang="en-GB" sz="1800" baseline="0" dirty="0">
                <a:latin typeface="Arial"/>
                <a:cs typeface="Arial"/>
              </a:rPr>
              <a:t> of recommendation </a:t>
            </a:r>
            <a:r>
              <a:rPr lang="en-GB" sz="1800" dirty="0">
                <a:latin typeface="Arial"/>
                <a:cs typeface="Arial"/>
              </a:rPr>
              <a:t>based</a:t>
            </a:r>
            <a:r>
              <a:rPr lang="en-GB" sz="1800" baseline="0" dirty="0">
                <a:latin typeface="Arial"/>
                <a:cs typeface="Arial"/>
              </a:rPr>
              <a:t> on the work you have done what you would recommend in terms of action</a:t>
            </a:r>
            <a:r>
              <a:rPr lang="en-GB" sz="1800" dirty="0">
                <a:latin typeface="Arial"/>
                <a:cs typeface="Arial"/>
              </a:rPr>
              <a:t> based on the work that you have done. E.g. How</a:t>
            </a:r>
            <a:r>
              <a:rPr lang="en-GB" sz="1800" baseline="0" dirty="0">
                <a:latin typeface="Arial"/>
                <a:cs typeface="Arial"/>
              </a:rPr>
              <a:t> would you go about delivering your approach.</a:t>
            </a:r>
            <a:endParaRPr lang="en-US" dirty="0">
              <a:latin typeface="Arial"/>
              <a:cs typeface="Arial"/>
            </a:endParaRPr>
          </a:p>
        </p:txBody>
      </p:sp>
      <p:sp>
        <p:nvSpPr>
          <p:cNvPr id="4" name="Content Placeholder 3">
            <a:extLst>
              <a:ext uri="{FF2B5EF4-FFF2-40B4-BE49-F238E27FC236}">
                <a16:creationId xmlns:a16="http://schemas.microsoft.com/office/drawing/2014/main" id="{361F0159-0355-610B-D127-5F52AD6795A0}"/>
              </a:ext>
            </a:extLst>
          </p:cNvPr>
          <p:cNvSpPr>
            <a:spLocks noGrp="1"/>
          </p:cNvSpPr>
          <p:nvPr>
            <p:ph sz="half" idx="2"/>
          </p:nvPr>
        </p:nvSpPr>
        <p:spPr>
          <a:solidFill>
            <a:schemeClr val="accent4">
              <a:lumMod val="20000"/>
              <a:lumOff val="80000"/>
            </a:schemeClr>
          </a:solidFill>
        </p:spPr>
        <p:txBody>
          <a:bodyPr/>
          <a:lstStyle/>
          <a:p>
            <a:pPr marL="228600" lvl="1" indent="-228600" rtl="0">
              <a:buFont typeface=""/>
              <a:buChar char="•"/>
            </a:pPr>
            <a:r>
              <a:rPr lang="en-GB" sz="1800" b="1" baseline="0">
                <a:latin typeface="Myriad Pro"/>
                <a:ea typeface="Arial"/>
                <a:cs typeface="Arial"/>
              </a:rPr>
              <a:t>References</a:t>
            </a:r>
            <a:r>
              <a:rPr lang="en-GB" sz="1800" baseline="0">
                <a:latin typeface="Myriad Pro"/>
                <a:ea typeface="Arial"/>
                <a:cs typeface="Arial"/>
              </a:rPr>
              <a:t> – see below – Harvard referencing a must. </a:t>
            </a:r>
            <a:r>
              <a:rPr lang="en-US" sz="1800">
                <a:latin typeface="Myriad Pro"/>
                <a:ea typeface="Arial"/>
                <a:cs typeface="Arial"/>
              </a:rPr>
              <a:t>​</a:t>
            </a:r>
          </a:p>
          <a:p>
            <a:pPr marL="228600" lvl="1" indent="-228600" rtl="0">
              <a:buFont typeface=""/>
              <a:buChar char="•"/>
            </a:pPr>
            <a:r>
              <a:rPr lang="en-GB" sz="1800" b="1" baseline="0">
                <a:latin typeface="Myriad Pro"/>
                <a:ea typeface="Arial"/>
                <a:cs typeface="Arial"/>
              </a:rPr>
              <a:t>Appendices </a:t>
            </a:r>
            <a:r>
              <a:rPr lang="en-GB" sz="1800" baseline="0">
                <a:latin typeface="Myriad Pro"/>
                <a:ea typeface="Arial"/>
                <a:cs typeface="Arial"/>
              </a:rPr>
              <a:t>– this does not count towards your word count – but must be set out properly and must be relevant to the content and not a substitute for material you can’t fit into the main body of the report. </a:t>
            </a:r>
            <a:r>
              <a:rPr lang="en-US" sz="1800">
                <a:latin typeface="Myriad Pro"/>
                <a:ea typeface="Arial"/>
                <a:cs typeface="Arial"/>
              </a:rPr>
              <a:t>​</a:t>
            </a:r>
            <a:endParaRPr lang="en-US"/>
          </a:p>
        </p:txBody>
      </p:sp>
    </p:spTree>
    <p:extLst>
      <p:ext uri="{BB962C8B-B14F-4D97-AF65-F5344CB8AC3E}">
        <p14:creationId xmlns:p14="http://schemas.microsoft.com/office/powerpoint/2010/main" val="42946361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bg/>
                                          </p:spTgt>
                                        </p:tgtEl>
                                        <p:attrNameLst>
                                          <p:attrName>style.visibility</p:attrName>
                                        </p:attrNameLst>
                                      </p:cBhvr>
                                      <p:to>
                                        <p:strVal val="visible"/>
                                      </p:to>
                                    </p:set>
                                    <p:anim calcmode="lin" valueType="num">
                                      <p:cBhvr additive="base">
                                        <p:cTn id="19" dur="500" fill="hold"/>
                                        <p:tgtEl>
                                          <p:spTgt spid="4">
                                            <p:bg/>
                                          </p:spTgt>
                                        </p:tgtEl>
                                        <p:attrNameLst>
                                          <p:attrName>ppt_x</p:attrName>
                                        </p:attrNameLst>
                                      </p:cBhvr>
                                      <p:tavLst>
                                        <p:tav tm="0">
                                          <p:val>
                                            <p:strVal val="#ppt_x"/>
                                          </p:val>
                                        </p:tav>
                                        <p:tav tm="100000">
                                          <p:val>
                                            <p:strVal val="#ppt_x"/>
                                          </p:val>
                                        </p:tav>
                                      </p:tavLst>
                                    </p:anim>
                                    <p:anim calcmode="lin" valueType="num">
                                      <p:cBhvr additive="base">
                                        <p:cTn id="20" dur="500" fill="hold"/>
                                        <p:tgtEl>
                                          <p:spTgt spid="4">
                                            <p:bg/>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4">
                                            <p:txEl>
                                              <p:pRg st="0" end="0"/>
                                            </p:txEl>
                                          </p:spTgt>
                                        </p:tgtEl>
                                        <p:attrNameLst>
                                          <p:attrName>style.visibility</p:attrName>
                                        </p:attrNameLst>
                                      </p:cBhvr>
                                      <p:to>
                                        <p:strVal val="visible"/>
                                      </p:to>
                                    </p:set>
                                    <p:anim calcmode="lin" valueType="num">
                                      <p:cBhvr additive="base">
                                        <p:cTn id="23"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4">
                                            <p:txEl>
                                              <p:pRg st="0" end="0"/>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4">
                                            <p:txEl>
                                              <p:pRg st="1" end="1"/>
                                            </p:txEl>
                                          </p:spTgt>
                                        </p:tgtEl>
                                        <p:attrNameLst>
                                          <p:attrName>style.visibility</p:attrName>
                                        </p:attrNameLst>
                                      </p:cBhvr>
                                      <p:to>
                                        <p:strVal val="visible"/>
                                      </p:to>
                                    </p:set>
                                    <p:anim calcmode="lin" valueType="num">
                                      <p:cBhvr additive="base">
                                        <p:cTn id="27"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build="p"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EFA5B-C3AE-854E-52A5-463C27E9BF41}"/>
              </a:ext>
            </a:extLst>
          </p:cNvPr>
          <p:cNvSpPr>
            <a:spLocks noGrp="1"/>
          </p:cNvSpPr>
          <p:nvPr>
            <p:ph type="title"/>
          </p:nvPr>
        </p:nvSpPr>
        <p:spPr>
          <a:solidFill>
            <a:srgbClr val="002060"/>
          </a:solidFill>
        </p:spPr>
        <p:txBody>
          <a:bodyPr>
            <a:normAutofit fontScale="90000"/>
          </a:bodyPr>
          <a:lstStyle/>
          <a:p>
            <a:r>
              <a:rPr lang="en-US" dirty="0">
                <a:solidFill>
                  <a:schemeClr val="bg1"/>
                </a:solidFill>
                <a:latin typeface="Arial"/>
                <a:cs typeface="Arial"/>
              </a:rPr>
              <a:t>Content of your report – some ideas</a:t>
            </a:r>
          </a:p>
        </p:txBody>
      </p:sp>
      <p:sp>
        <p:nvSpPr>
          <p:cNvPr id="3" name="Content Placeholder 2">
            <a:extLst>
              <a:ext uri="{FF2B5EF4-FFF2-40B4-BE49-F238E27FC236}">
                <a16:creationId xmlns:a16="http://schemas.microsoft.com/office/drawing/2014/main" id="{107A0CA0-D40E-E573-6C5B-88BD9011D695}"/>
              </a:ext>
            </a:extLst>
          </p:cNvPr>
          <p:cNvSpPr>
            <a:spLocks noGrp="1"/>
          </p:cNvSpPr>
          <p:nvPr>
            <p:ph sz="half" idx="1"/>
          </p:nvPr>
        </p:nvSpPr>
        <p:spPr/>
        <p:txBody>
          <a:bodyPr vert="horz" lIns="91440" tIns="45720" rIns="91440" bIns="45720" rtlCol="0" anchor="t">
            <a:normAutofit fontScale="77500" lnSpcReduction="20000"/>
          </a:bodyPr>
          <a:lstStyle/>
          <a:p>
            <a:r>
              <a:rPr lang="en-US" dirty="0"/>
              <a:t>What is strategic management</a:t>
            </a:r>
          </a:p>
          <a:p>
            <a:r>
              <a:rPr lang="en-US" dirty="0"/>
              <a:t>What is strategy</a:t>
            </a:r>
          </a:p>
          <a:p>
            <a:r>
              <a:rPr lang="en-US" dirty="0"/>
              <a:t>What is strategic planning</a:t>
            </a:r>
          </a:p>
          <a:p>
            <a:r>
              <a:rPr lang="en-US"/>
              <a:t>What theories/concepts underpin</a:t>
            </a:r>
            <a:endParaRPr lang="en-US" dirty="0"/>
          </a:p>
          <a:p>
            <a:r>
              <a:rPr lang="en-US" dirty="0"/>
              <a:t>What models can be used to assist</a:t>
            </a:r>
          </a:p>
          <a:p>
            <a:endParaRPr lang="en-US" dirty="0"/>
          </a:p>
        </p:txBody>
      </p:sp>
      <p:sp>
        <p:nvSpPr>
          <p:cNvPr id="4" name="Content Placeholder 3">
            <a:extLst>
              <a:ext uri="{FF2B5EF4-FFF2-40B4-BE49-F238E27FC236}">
                <a16:creationId xmlns:a16="http://schemas.microsoft.com/office/drawing/2014/main" id="{BEB28E12-7EFB-1E5C-AEAB-7EECA6BFCD84}"/>
              </a:ext>
            </a:extLst>
          </p:cNvPr>
          <p:cNvSpPr>
            <a:spLocks noGrp="1"/>
          </p:cNvSpPr>
          <p:nvPr>
            <p:ph sz="half" idx="2"/>
          </p:nvPr>
        </p:nvSpPr>
        <p:spPr/>
        <p:txBody>
          <a:bodyPr vert="horz" lIns="91440" tIns="45720" rIns="91440" bIns="45720" rtlCol="0" anchor="t">
            <a:normAutofit fontScale="77500" lnSpcReduction="20000"/>
          </a:bodyPr>
          <a:lstStyle/>
          <a:p>
            <a:r>
              <a:rPr lang="en-US" dirty="0"/>
              <a:t>5P's approach</a:t>
            </a:r>
          </a:p>
          <a:p>
            <a:r>
              <a:rPr lang="en-US" dirty="0"/>
              <a:t>Aims and objectives</a:t>
            </a:r>
          </a:p>
          <a:p>
            <a:r>
              <a:rPr lang="en-US"/>
              <a:t>Mission goal and values</a:t>
            </a:r>
          </a:p>
          <a:p>
            <a:r>
              <a:rPr lang="en-US" dirty="0"/>
              <a:t>Strategy &amp; strategic planning</a:t>
            </a:r>
          </a:p>
          <a:p>
            <a:r>
              <a:rPr lang="en-US"/>
              <a:t>Strategic options</a:t>
            </a:r>
          </a:p>
          <a:p>
            <a:r>
              <a:rPr lang="en-US" dirty="0"/>
              <a:t>Strategic analysis</a:t>
            </a:r>
          </a:p>
          <a:p>
            <a:r>
              <a:rPr lang="en-US"/>
              <a:t>Environmental analysis</a:t>
            </a:r>
          </a:p>
          <a:p>
            <a:r>
              <a:rPr lang="en-US" dirty="0"/>
              <a:t>SWOT/PESTEL</a:t>
            </a:r>
          </a:p>
          <a:p>
            <a:r>
              <a:rPr lang="en-US"/>
              <a:t>Performance management</a:t>
            </a:r>
          </a:p>
          <a:p>
            <a:r>
              <a:rPr lang="en-US" dirty="0"/>
              <a:t>Managing change</a:t>
            </a:r>
          </a:p>
        </p:txBody>
      </p:sp>
    </p:spTree>
    <p:extLst>
      <p:ext uri="{BB962C8B-B14F-4D97-AF65-F5344CB8AC3E}">
        <p14:creationId xmlns:p14="http://schemas.microsoft.com/office/powerpoint/2010/main" val="87445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0A447B-370B-D646-8E5D-F58B027B8042}"/>
              </a:ext>
            </a:extLst>
          </p:cNvPr>
          <p:cNvSpPr>
            <a:spLocks noGrp="1"/>
          </p:cNvSpPr>
          <p:nvPr>
            <p:ph type="title"/>
          </p:nvPr>
        </p:nvSpPr>
        <p:spPr>
          <a:solidFill>
            <a:srgbClr val="002060"/>
          </a:solidFill>
        </p:spPr>
        <p:txBody>
          <a:bodyPr/>
          <a:lstStyle/>
          <a:p>
            <a:r>
              <a:rPr lang="en-US" dirty="0">
                <a:solidFill>
                  <a:schemeClr val="bg1"/>
                </a:solidFill>
                <a:latin typeface="Arial"/>
                <a:cs typeface="Arial"/>
              </a:rPr>
              <a:t>Presentation of your work</a:t>
            </a:r>
          </a:p>
        </p:txBody>
      </p:sp>
      <p:sp>
        <p:nvSpPr>
          <p:cNvPr id="3" name="Content Placeholder 2">
            <a:extLst>
              <a:ext uri="{FF2B5EF4-FFF2-40B4-BE49-F238E27FC236}">
                <a16:creationId xmlns:a16="http://schemas.microsoft.com/office/drawing/2014/main" id="{C1D802C4-E2B8-FE41-BCCA-9DED0B94D6B4}"/>
              </a:ext>
            </a:extLst>
          </p:cNvPr>
          <p:cNvSpPr>
            <a:spLocks noGrp="1"/>
          </p:cNvSpPr>
          <p:nvPr>
            <p:ph idx="1"/>
          </p:nvPr>
        </p:nvSpPr>
        <p:spPr/>
        <p:txBody>
          <a:bodyPr>
            <a:normAutofit/>
          </a:bodyPr>
          <a:lstStyle/>
          <a:p>
            <a:r>
              <a:rPr lang="en-GB" sz="1800" dirty="0">
                <a:latin typeface="Arial"/>
                <a:cs typeface="Arial"/>
              </a:rPr>
              <a:t>Work should be presented in a professional manner. Using Arial font size 12 and double spacing your work will mean that it is easier to proof-read prior to formal submission.</a:t>
            </a:r>
          </a:p>
          <a:p>
            <a:r>
              <a:rPr lang="en-GB" sz="1800" dirty="0">
                <a:latin typeface="Arial"/>
                <a:cs typeface="Arial"/>
              </a:rPr>
              <a:t>Harvard referencing system – </a:t>
            </a:r>
            <a:r>
              <a:rPr lang="en-GB" sz="1800" b="1" dirty="0">
                <a:latin typeface="Arial"/>
                <a:cs typeface="Arial"/>
              </a:rPr>
              <a:t>a must </a:t>
            </a:r>
            <a:r>
              <a:rPr lang="en-GB" sz="1800" dirty="0">
                <a:latin typeface="Arial"/>
                <a:cs typeface="Arial"/>
              </a:rPr>
              <a:t>– Make sure you use the guidance on Moodle and reference according to Harvard referencing principles. </a:t>
            </a:r>
          </a:p>
          <a:p>
            <a:r>
              <a:rPr lang="en-GB" sz="1800" dirty="0">
                <a:latin typeface="Arial"/>
                <a:cs typeface="Arial"/>
              </a:rPr>
              <a:t>Use the marking rubric – it’s there to help you cross check! </a:t>
            </a:r>
          </a:p>
          <a:p>
            <a:endParaRPr lang="en-US" dirty="0">
              <a:latin typeface="Arial"/>
              <a:cs typeface="Arial"/>
            </a:endParaRPr>
          </a:p>
        </p:txBody>
      </p:sp>
      <p:pic>
        <p:nvPicPr>
          <p:cNvPr id="4" name="Picture 3" descr="Writer At Work Stock Illustration - Download Image Now - Writing -  Activity, Storytelling, Picture Book - iStock">
            <a:extLst>
              <a:ext uri="{FF2B5EF4-FFF2-40B4-BE49-F238E27FC236}">
                <a16:creationId xmlns:a16="http://schemas.microsoft.com/office/drawing/2014/main" id="{0DFA07B2-671D-98A8-C9F1-1BACC4F9EFF0}"/>
              </a:ext>
            </a:extLst>
          </p:cNvPr>
          <p:cNvPicPr>
            <a:picLocks noChangeAspect="1"/>
          </p:cNvPicPr>
          <p:nvPr/>
        </p:nvPicPr>
        <p:blipFill>
          <a:blip r:embed="rId2"/>
          <a:stretch>
            <a:fillRect/>
          </a:stretch>
        </p:blipFill>
        <p:spPr>
          <a:xfrm>
            <a:off x="3347475" y="3913540"/>
            <a:ext cx="2857500" cy="1600200"/>
          </a:xfrm>
          <a:prstGeom prst="rect">
            <a:avLst/>
          </a:prstGeom>
        </p:spPr>
      </p:pic>
    </p:spTree>
    <p:extLst>
      <p:ext uri="{BB962C8B-B14F-4D97-AF65-F5344CB8AC3E}">
        <p14:creationId xmlns:p14="http://schemas.microsoft.com/office/powerpoint/2010/main" val="13523717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78E636-7C51-3548-6FFD-B1181345906E}"/>
              </a:ext>
            </a:extLst>
          </p:cNvPr>
          <p:cNvSpPr>
            <a:spLocks noGrp="1"/>
          </p:cNvSpPr>
          <p:nvPr>
            <p:ph type="title"/>
          </p:nvPr>
        </p:nvSpPr>
        <p:spPr>
          <a:solidFill>
            <a:srgbClr val="002060"/>
          </a:solidFill>
        </p:spPr>
        <p:txBody>
          <a:bodyPr/>
          <a:lstStyle/>
          <a:p>
            <a:r>
              <a:rPr lang="en-US" dirty="0">
                <a:solidFill>
                  <a:schemeClr val="bg1"/>
                </a:solidFill>
                <a:latin typeface="Arial"/>
                <a:cs typeface="Arial"/>
              </a:rPr>
              <a:t>Infographic</a:t>
            </a:r>
          </a:p>
        </p:txBody>
      </p:sp>
      <p:sp>
        <p:nvSpPr>
          <p:cNvPr id="3" name="Content Placeholder 2">
            <a:extLst>
              <a:ext uri="{FF2B5EF4-FFF2-40B4-BE49-F238E27FC236}">
                <a16:creationId xmlns:a16="http://schemas.microsoft.com/office/drawing/2014/main" id="{5AA43F8E-3820-1942-1B63-3876BA333A29}"/>
              </a:ext>
            </a:extLst>
          </p:cNvPr>
          <p:cNvSpPr>
            <a:spLocks noGrp="1"/>
          </p:cNvSpPr>
          <p:nvPr>
            <p:ph idx="1"/>
          </p:nvPr>
        </p:nvSpPr>
        <p:spPr/>
        <p:txBody>
          <a:bodyPr vert="horz" lIns="91440" tIns="45720" rIns="91440" bIns="45720" rtlCol="0" anchor="t">
            <a:normAutofit/>
          </a:bodyPr>
          <a:lstStyle/>
          <a:p>
            <a:r>
              <a:rPr lang="en-US" sz="2000" dirty="0">
                <a:solidFill>
                  <a:srgbClr val="202124"/>
                </a:solidFill>
                <a:latin typeface="Arial"/>
                <a:cs typeface="Arial"/>
              </a:rPr>
              <a:t>A visual representation of information or data, e.g. as a chart or diagram.</a:t>
            </a:r>
            <a:endParaRPr lang="en-US" sz="2000" dirty="0"/>
          </a:p>
        </p:txBody>
      </p:sp>
      <p:pic>
        <p:nvPicPr>
          <p:cNvPr id="4" name="Picture 3" descr="What is an Infographic? Examples, Templates, Design Tips">
            <a:extLst>
              <a:ext uri="{FF2B5EF4-FFF2-40B4-BE49-F238E27FC236}">
                <a16:creationId xmlns:a16="http://schemas.microsoft.com/office/drawing/2014/main" id="{377FEFF5-6169-DB4E-1EA3-FB0A6ED78C2D}"/>
              </a:ext>
            </a:extLst>
          </p:cNvPr>
          <p:cNvPicPr>
            <a:picLocks noChangeAspect="1"/>
          </p:cNvPicPr>
          <p:nvPr/>
        </p:nvPicPr>
        <p:blipFill>
          <a:blip r:embed="rId3"/>
          <a:stretch>
            <a:fillRect/>
          </a:stretch>
        </p:blipFill>
        <p:spPr>
          <a:xfrm>
            <a:off x="1479545" y="2998522"/>
            <a:ext cx="1876425" cy="2428875"/>
          </a:xfrm>
          <a:prstGeom prst="rect">
            <a:avLst/>
          </a:prstGeom>
        </p:spPr>
      </p:pic>
      <p:pic>
        <p:nvPicPr>
          <p:cNvPr id="5" name="Picture 4" descr="Are Infographics Passé?">
            <a:extLst>
              <a:ext uri="{FF2B5EF4-FFF2-40B4-BE49-F238E27FC236}">
                <a16:creationId xmlns:a16="http://schemas.microsoft.com/office/drawing/2014/main" id="{DC85AAF5-CDC6-C396-74F6-BB3024E06D6F}"/>
              </a:ext>
            </a:extLst>
          </p:cNvPr>
          <p:cNvPicPr>
            <a:picLocks noChangeAspect="1"/>
          </p:cNvPicPr>
          <p:nvPr/>
        </p:nvPicPr>
        <p:blipFill>
          <a:blip r:embed="rId4"/>
          <a:stretch>
            <a:fillRect/>
          </a:stretch>
        </p:blipFill>
        <p:spPr>
          <a:xfrm>
            <a:off x="3631001" y="2380221"/>
            <a:ext cx="2343150" cy="1952625"/>
          </a:xfrm>
          <a:prstGeom prst="rect">
            <a:avLst/>
          </a:prstGeom>
        </p:spPr>
      </p:pic>
      <p:pic>
        <p:nvPicPr>
          <p:cNvPr id="6" name="Picture 5" descr="The Importance of Infographics in Business| Snob Monkey Ltd">
            <a:extLst>
              <a:ext uri="{FF2B5EF4-FFF2-40B4-BE49-F238E27FC236}">
                <a16:creationId xmlns:a16="http://schemas.microsoft.com/office/drawing/2014/main" id="{85567A57-0CEC-DBC1-2486-995BF8024CD1}"/>
              </a:ext>
            </a:extLst>
          </p:cNvPr>
          <p:cNvPicPr>
            <a:picLocks noChangeAspect="1"/>
          </p:cNvPicPr>
          <p:nvPr/>
        </p:nvPicPr>
        <p:blipFill>
          <a:blip r:embed="rId5"/>
          <a:stretch>
            <a:fillRect/>
          </a:stretch>
        </p:blipFill>
        <p:spPr>
          <a:xfrm>
            <a:off x="6256072" y="3856788"/>
            <a:ext cx="2771775" cy="1647825"/>
          </a:xfrm>
          <a:prstGeom prst="rect">
            <a:avLst/>
          </a:prstGeom>
        </p:spPr>
      </p:pic>
    </p:spTree>
    <p:extLst>
      <p:ext uri="{BB962C8B-B14F-4D97-AF65-F5344CB8AC3E}">
        <p14:creationId xmlns:p14="http://schemas.microsoft.com/office/powerpoint/2010/main" val="2237332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2CEC46-E879-509A-F8CB-0B7DE155606C}"/>
              </a:ext>
            </a:extLst>
          </p:cNvPr>
          <p:cNvSpPr>
            <a:spLocks noGrp="1"/>
          </p:cNvSpPr>
          <p:nvPr>
            <p:ph type="title"/>
          </p:nvPr>
        </p:nvSpPr>
        <p:spPr>
          <a:solidFill>
            <a:srgbClr val="002060"/>
          </a:solidFill>
        </p:spPr>
        <p:txBody>
          <a:bodyPr/>
          <a:lstStyle/>
          <a:p>
            <a:r>
              <a:rPr lang="en-US" dirty="0">
                <a:solidFill>
                  <a:schemeClr val="bg1"/>
                </a:solidFill>
                <a:latin typeface="Arial"/>
                <a:cs typeface="Arial"/>
              </a:rPr>
              <a:t>3 Types of infographics</a:t>
            </a:r>
          </a:p>
        </p:txBody>
      </p:sp>
      <p:sp>
        <p:nvSpPr>
          <p:cNvPr id="3" name="Content Placeholder 2">
            <a:extLst>
              <a:ext uri="{FF2B5EF4-FFF2-40B4-BE49-F238E27FC236}">
                <a16:creationId xmlns:a16="http://schemas.microsoft.com/office/drawing/2014/main" id="{7DECF5D7-47E1-4ADD-FB1D-5AD1C284CC09}"/>
              </a:ext>
            </a:extLst>
          </p:cNvPr>
          <p:cNvSpPr>
            <a:spLocks noGrp="1"/>
          </p:cNvSpPr>
          <p:nvPr>
            <p:ph idx="1"/>
          </p:nvPr>
        </p:nvSpPr>
        <p:spPr/>
        <p:txBody>
          <a:bodyPr vert="horz" lIns="91440" tIns="45720" rIns="91440" bIns="45720" rtlCol="0" anchor="t">
            <a:normAutofit/>
          </a:bodyPr>
          <a:lstStyle/>
          <a:p>
            <a:r>
              <a:rPr lang="en-US" sz="2000" b="1" dirty="0">
                <a:solidFill>
                  <a:srgbClr val="202124"/>
                </a:solidFill>
                <a:latin typeface="Arial"/>
                <a:ea typeface="+mn-lt"/>
                <a:cs typeface="+mn-lt"/>
              </a:rPr>
              <a:t>Statistical.</a:t>
            </a:r>
            <a:r>
              <a:rPr lang="en-US" sz="2000" dirty="0">
                <a:solidFill>
                  <a:srgbClr val="202124"/>
                </a:solidFill>
                <a:latin typeface="Arial"/>
                <a:ea typeface="+mn-lt"/>
                <a:cs typeface="+mn-lt"/>
              </a:rPr>
              <a:t> One of the most popular infographic templates is one based on data and numbers. ...</a:t>
            </a:r>
            <a:endParaRPr lang="en-US" sz="2000">
              <a:latin typeface="Arial"/>
              <a:cs typeface="Arial"/>
            </a:endParaRPr>
          </a:p>
          <a:p>
            <a:r>
              <a:rPr lang="en-US" sz="2000" b="1" dirty="0">
                <a:solidFill>
                  <a:srgbClr val="202124"/>
                </a:solidFill>
                <a:latin typeface="Arial"/>
                <a:ea typeface="+mn-lt"/>
                <a:cs typeface="+mn-lt"/>
              </a:rPr>
              <a:t>Informational. </a:t>
            </a:r>
            <a:r>
              <a:rPr lang="en-US" sz="2000" dirty="0">
                <a:solidFill>
                  <a:srgbClr val="202124"/>
                </a:solidFill>
                <a:latin typeface="Arial"/>
                <a:ea typeface="+mn-lt"/>
                <a:cs typeface="+mn-lt"/>
              </a:rPr>
              <a:t>This type of infographic is equally as popular however, instead of using numbers, it implements text-based information. ...</a:t>
            </a:r>
            <a:endParaRPr lang="en-US" sz="2000" dirty="0">
              <a:latin typeface="Arial"/>
              <a:cs typeface="Arial"/>
            </a:endParaRPr>
          </a:p>
          <a:p>
            <a:r>
              <a:rPr lang="en-US" sz="2000" b="1" dirty="0">
                <a:solidFill>
                  <a:srgbClr val="202124"/>
                </a:solidFill>
                <a:latin typeface="Arial"/>
                <a:ea typeface="+mn-lt"/>
                <a:cs typeface="+mn-lt"/>
              </a:rPr>
              <a:t>Process. I</a:t>
            </a:r>
            <a:r>
              <a:rPr lang="en-US" sz="2000" dirty="0">
                <a:solidFill>
                  <a:srgbClr val="202124"/>
                </a:solidFill>
                <a:latin typeface="Arial"/>
                <a:ea typeface="+mn-lt"/>
                <a:cs typeface="+mn-lt"/>
              </a:rPr>
              <a:t>nfographics that display a process show points in a linear order. They break down a task into a series of</a:t>
            </a:r>
            <a:r>
              <a:rPr lang="en-US" sz="2000" b="1" dirty="0">
                <a:solidFill>
                  <a:srgbClr val="202124"/>
                </a:solidFill>
                <a:latin typeface="Arial"/>
                <a:ea typeface="+mn-lt"/>
                <a:cs typeface="+mn-lt"/>
              </a:rPr>
              <a:t> easy-to-follow steps</a:t>
            </a:r>
            <a:endParaRPr lang="en-US" sz="2000" b="1" dirty="0">
              <a:latin typeface="Arial"/>
            </a:endParaRPr>
          </a:p>
          <a:p>
            <a:pPr marL="0" indent="0">
              <a:buNone/>
            </a:pPr>
            <a:endParaRPr lang="en-US" dirty="0"/>
          </a:p>
        </p:txBody>
      </p:sp>
      <p:graphicFrame>
        <p:nvGraphicFramePr>
          <p:cNvPr id="4" name="Diagram 3">
            <a:extLst>
              <a:ext uri="{FF2B5EF4-FFF2-40B4-BE49-F238E27FC236}">
                <a16:creationId xmlns:a16="http://schemas.microsoft.com/office/drawing/2014/main" id="{47FF7788-9766-6AB7-85E2-F50F16E5BE2E}"/>
              </a:ext>
            </a:extLst>
          </p:cNvPr>
          <p:cNvGraphicFramePr/>
          <p:nvPr>
            <p:extLst>
              <p:ext uri="{D42A27DB-BD31-4B8C-83A1-F6EECF244321}">
                <p14:modId xmlns:p14="http://schemas.microsoft.com/office/powerpoint/2010/main" val="3530759604"/>
              </p:ext>
            </p:extLst>
          </p:nvPr>
        </p:nvGraphicFramePr>
        <p:xfrm>
          <a:off x="2865735" y="3721502"/>
          <a:ext cx="3577228" cy="21753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1150699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AEAB3D-B41E-AE5E-4F7B-72B56CD8B249}"/>
              </a:ext>
            </a:extLst>
          </p:cNvPr>
          <p:cNvSpPr>
            <a:spLocks noGrp="1"/>
          </p:cNvSpPr>
          <p:nvPr>
            <p:ph type="title"/>
          </p:nvPr>
        </p:nvSpPr>
        <p:spPr>
          <a:solidFill>
            <a:srgbClr val="002060"/>
          </a:solidFill>
        </p:spPr>
        <p:txBody>
          <a:bodyPr/>
          <a:lstStyle/>
          <a:p>
            <a:r>
              <a:rPr lang="en-US" dirty="0">
                <a:solidFill>
                  <a:schemeClr val="bg1"/>
                </a:solidFill>
                <a:latin typeface="Arial"/>
                <a:cs typeface="Arial"/>
              </a:rPr>
              <a:t>Tips for building infographics</a:t>
            </a:r>
          </a:p>
        </p:txBody>
      </p:sp>
      <p:graphicFrame>
        <p:nvGraphicFramePr>
          <p:cNvPr id="4" name="Content Placeholder 3">
            <a:extLst>
              <a:ext uri="{FF2B5EF4-FFF2-40B4-BE49-F238E27FC236}">
                <a16:creationId xmlns:a16="http://schemas.microsoft.com/office/drawing/2014/main" id="{7B385180-10D0-FA09-A4A0-5D632DE238D2}"/>
              </a:ext>
            </a:extLst>
          </p:cNvPr>
          <p:cNvGraphicFramePr>
            <a:graphicFrameLocks noGrp="1"/>
          </p:cNvGraphicFramePr>
          <p:nvPr>
            <p:ph idx="1"/>
            <p:extLst>
              <p:ext uri="{D42A27DB-BD31-4B8C-83A1-F6EECF244321}">
                <p14:modId xmlns:p14="http://schemas.microsoft.com/office/powerpoint/2010/main" val="3021225923"/>
              </p:ext>
            </p:extLst>
          </p:nvPr>
        </p:nvGraphicFramePr>
        <p:xfrm>
          <a:off x="457200" y="1600200"/>
          <a:ext cx="8229600" cy="39163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119489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nfographic example">
            <a:extLst>
              <a:ext uri="{FF2B5EF4-FFF2-40B4-BE49-F238E27FC236}">
                <a16:creationId xmlns:a16="http://schemas.microsoft.com/office/drawing/2014/main" id="{B4C3F157-DE86-4B9B-79F2-7ACE264CF190}"/>
              </a:ext>
            </a:extLst>
          </p:cNvPr>
          <p:cNvPicPr>
            <a:picLocks noChangeAspect="1"/>
          </p:cNvPicPr>
          <p:nvPr/>
        </p:nvPicPr>
        <p:blipFill>
          <a:blip r:embed="rId3"/>
          <a:stretch>
            <a:fillRect/>
          </a:stretch>
        </p:blipFill>
        <p:spPr>
          <a:xfrm>
            <a:off x="43097" y="263640"/>
            <a:ext cx="9057805" cy="4775490"/>
          </a:xfrm>
          <a:prstGeom prst="rect">
            <a:avLst/>
          </a:prstGeom>
        </p:spPr>
      </p:pic>
    </p:spTree>
    <p:extLst>
      <p:ext uri="{BB962C8B-B14F-4D97-AF65-F5344CB8AC3E}">
        <p14:creationId xmlns:p14="http://schemas.microsoft.com/office/powerpoint/2010/main" val="18867320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A5D06A-5CA2-BB06-6538-4D7B9BB49B62}"/>
              </a:ext>
            </a:extLst>
          </p:cNvPr>
          <p:cNvSpPr>
            <a:spLocks noGrp="1"/>
          </p:cNvSpPr>
          <p:nvPr>
            <p:ph type="title"/>
          </p:nvPr>
        </p:nvSpPr>
        <p:spPr>
          <a:solidFill>
            <a:srgbClr val="002060"/>
          </a:solidFill>
        </p:spPr>
        <p:txBody>
          <a:bodyPr>
            <a:normAutofit fontScale="90000"/>
          </a:bodyPr>
          <a:lstStyle/>
          <a:p>
            <a:r>
              <a:rPr lang="en-US" dirty="0">
                <a:solidFill>
                  <a:schemeClr val="bg1"/>
                </a:solidFill>
                <a:latin typeface="Arial"/>
                <a:cs typeface="Arial"/>
              </a:rPr>
              <a:t>Useful websites for infographic designing</a:t>
            </a:r>
          </a:p>
        </p:txBody>
      </p:sp>
      <p:sp>
        <p:nvSpPr>
          <p:cNvPr id="3" name="Content Placeholder 2">
            <a:extLst>
              <a:ext uri="{FF2B5EF4-FFF2-40B4-BE49-F238E27FC236}">
                <a16:creationId xmlns:a16="http://schemas.microsoft.com/office/drawing/2014/main" id="{01ED5AB4-CE05-D59B-802A-BE93CA20DE68}"/>
              </a:ext>
            </a:extLst>
          </p:cNvPr>
          <p:cNvSpPr>
            <a:spLocks noGrp="1"/>
          </p:cNvSpPr>
          <p:nvPr>
            <p:ph idx="1"/>
          </p:nvPr>
        </p:nvSpPr>
        <p:spPr/>
        <p:txBody>
          <a:bodyPr vert="horz" lIns="91440" tIns="45720" rIns="91440" bIns="45720" rtlCol="0" anchor="t">
            <a:normAutofit fontScale="92500" lnSpcReduction="10000"/>
          </a:bodyPr>
          <a:lstStyle/>
          <a:p>
            <a:r>
              <a:rPr lang="en-US" dirty="0">
                <a:hlinkClick r:id="rId2"/>
              </a:rPr>
              <a:t>What is an Infographic? Examples, Templates, Design Tips (venngage.com)</a:t>
            </a:r>
          </a:p>
          <a:p>
            <a:r>
              <a:rPr lang="en-US" dirty="0">
                <a:ea typeface="+mn-lt"/>
                <a:cs typeface="+mn-lt"/>
                <a:hlinkClick r:id="rId3"/>
              </a:rPr>
              <a:t>https://youtu.be/VoEAxhhOV64</a:t>
            </a:r>
            <a:endParaRPr lang="en-US" dirty="0">
              <a:ea typeface="+mn-lt"/>
              <a:cs typeface="+mn-lt"/>
            </a:endParaRPr>
          </a:p>
          <a:p>
            <a:r>
              <a:rPr lang="en-US" dirty="0">
                <a:ea typeface="+mn-lt"/>
                <a:cs typeface="+mn-lt"/>
                <a:hlinkClick r:id="rId4"/>
              </a:rPr>
              <a:t>https://youtu.be/WkSYjZRgtqI</a:t>
            </a:r>
            <a:endParaRPr lang="en-US" dirty="0">
              <a:ea typeface="+mn-lt"/>
              <a:cs typeface="+mn-lt"/>
            </a:endParaRPr>
          </a:p>
          <a:p>
            <a:r>
              <a:rPr lang="en-US" dirty="0">
                <a:ea typeface="+mn-lt"/>
                <a:cs typeface="+mn-lt"/>
                <a:hlinkClick r:id="rId5"/>
              </a:rPr>
              <a:t>https://youtu.be/W1v3ILOnfGs</a:t>
            </a:r>
            <a:endParaRPr lang="en-US" dirty="0">
              <a:ea typeface="+mn-lt"/>
              <a:cs typeface="+mn-lt"/>
            </a:endParaRPr>
          </a:p>
          <a:p>
            <a:r>
              <a:rPr lang="en-US" dirty="0"/>
              <a:t>Link to Canva – free soft ware – create an account</a:t>
            </a:r>
          </a:p>
          <a:p>
            <a:r>
              <a:rPr lang="en-US" dirty="0">
                <a:ea typeface="+mn-lt"/>
                <a:cs typeface="+mn-lt"/>
                <a:hlinkClick r:id="rId6"/>
              </a:rPr>
              <a:t>Login to your Canva account</a:t>
            </a:r>
            <a:endParaRPr lang="en-US" dirty="0"/>
          </a:p>
        </p:txBody>
      </p:sp>
    </p:spTree>
    <p:extLst>
      <p:ext uri="{BB962C8B-B14F-4D97-AF65-F5344CB8AC3E}">
        <p14:creationId xmlns:p14="http://schemas.microsoft.com/office/powerpoint/2010/main" val="35874304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DD3E47-A121-FF5E-735F-7F1429C308E9}"/>
              </a:ext>
            </a:extLst>
          </p:cNvPr>
          <p:cNvSpPr>
            <a:spLocks noGrp="1"/>
          </p:cNvSpPr>
          <p:nvPr>
            <p:ph type="title"/>
          </p:nvPr>
        </p:nvSpPr>
        <p:spPr>
          <a:solidFill>
            <a:srgbClr val="002060"/>
          </a:solidFill>
        </p:spPr>
        <p:txBody>
          <a:bodyPr/>
          <a:lstStyle/>
          <a:p>
            <a:r>
              <a:rPr lang="en-GB" dirty="0">
                <a:solidFill>
                  <a:schemeClr val="bg1"/>
                </a:solidFill>
                <a:latin typeface="Arial"/>
                <a:cs typeface="Arial"/>
              </a:rPr>
              <a:t>Submission date</a:t>
            </a:r>
          </a:p>
        </p:txBody>
      </p:sp>
      <p:sp>
        <p:nvSpPr>
          <p:cNvPr id="3" name="Content Placeholder 2">
            <a:extLst>
              <a:ext uri="{FF2B5EF4-FFF2-40B4-BE49-F238E27FC236}">
                <a16:creationId xmlns:a16="http://schemas.microsoft.com/office/drawing/2014/main" id="{3715DF37-3C0B-7BBC-3157-C72119A5D094}"/>
              </a:ext>
            </a:extLst>
          </p:cNvPr>
          <p:cNvSpPr>
            <a:spLocks noGrp="1"/>
          </p:cNvSpPr>
          <p:nvPr>
            <p:ph sz="half" idx="1"/>
          </p:nvPr>
        </p:nvSpPr>
        <p:spPr>
          <a:solidFill>
            <a:schemeClr val="bg1"/>
          </a:solidFill>
          <a:ln>
            <a:solidFill>
              <a:srgbClr val="FF0000"/>
            </a:solidFill>
          </a:ln>
        </p:spPr>
        <p:txBody>
          <a:bodyPr vert="horz" lIns="91440" tIns="45720" rIns="91440" bIns="45720" rtlCol="0" anchor="t">
            <a:normAutofit fontScale="92500" lnSpcReduction="10000"/>
          </a:bodyPr>
          <a:lstStyle/>
          <a:p>
            <a:pPr marL="0" indent="0" algn="ctr">
              <a:buNone/>
            </a:pPr>
            <a:endParaRPr lang="en-GB" dirty="0"/>
          </a:p>
          <a:p>
            <a:pPr marL="0" indent="0" algn="ctr">
              <a:buNone/>
            </a:pPr>
            <a:r>
              <a:rPr lang="en-GB" b="1" dirty="0">
                <a:latin typeface="Arial"/>
                <a:cs typeface="Arial"/>
              </a:rPr>
              <a:t>Submission deadline:</a:t>
            </a:r>
          </a:p>
          <a:p>
            <a:pPr marL="0" indent="0" algn="ctr">
              <a:buNone/>
            </a:pPr>
            <a:endParaRPr lang="en-GB" b="1" dirty="0">
              <a:latin typeface="Arial"/>
              <a:cs typeface="Arial"/>
            </a:endParaRPr>
          </a:p>
          <a:p>
            <a:pPr marL="0" indent="0" algn="ctr">
              <a:buNone/>
            </a:pPr>
            <a:r>
              <a:rPr lang="en-GB" b="1" dirty="0">
                <a:latin typeface="Arial"/>
                <a:cs typeface="Arial"/>
              </a:rPr>
              <a:t>23:59hrs</a:t>
            </a:r>
          </a:p>
          <a:p>
            <a:pPr marL="0" indent="0" algn="ctr">
              <a:buNone/>
            </a:pPr>
            <a:r>
              <a:rPr lang="en-GB" b="1" dirty="0">
                <a:latin typeface="Arial"/>
                <a:cs typeface="Arial"/>
              </a:rPr>
              <a:t>Tuesday 30th April 2024</a:t>
            </a:r>
          </a:p>
          <a:p>
            <a:pPr marL="0" indent="0" algn="ctr">
              <a:buNone/>
            </a:pPr>
            <a:endParaRPr lang="en-GB" b="1" dirty="0">
              <a:latin typeface="Arial"/>
              <a:cs typeface="Arial"/>
            </a:endParaRPr>
          </a:p>
          <a:p>
            <a:pPr marL="0" indent="0" algn="ctr">
              <a:buNone/>
            </a:pPr>
            <a:r>
              <a:rPr lang="en-GB" b="1" dirty="0">
                <a:latin typeface="Arial"/>
                <a:cs typeface="Arial"/>
              </a:rPr>
              <a:t>Pass mark 50%</a:t>
            </a:r>
          </a:p>
          <a:p>
            <a:pPr marL="0" indent="0" algn="ctr">
              <a:buNone/>
            </a:pPr>
            <a:endParaRPr lang="en-GB" b="1" dirty="0">
              <a:latin typeface="Arial"/>
              <a:cs typeface="Arial"/>
            </a:endParaRPr>
          </a:p>
          <a:p>
            <a:pPr marL="0" indent="0" algn="ctr">
              <a:buNone/>
            </a:pPr>
            <a:r>
              <a:rPr lang="en-GB" dirty="0">
                <a:latin typeface="Arial"/>
                <a:cs typeface="Arial"/>
              </a:rPr>
              <a:t>***Turnitin is now open**</a:t>
            </a:r>
            <a:r>
              <a:rPr lang="en-GB" dirty="0"/>
              <a:t>*</a:t>
            </a:r>
          </a:p>
        </p:txBody>
      </p:sp>
      <p:pic>
        <p:nvPicPr>
          <p:cNvPr id="5" name="Content Placeholder 4">
            <a:extLst>
              <a:ext uri="{FF2B5EF4-FFF2-40B4-BE49-F238E27FC236}">
                <a16:creationId xmlns:a16="http://schemas.microsoft.com/office/drawing/2014/main" id="{3A5A705E-3160-D84F-9112-C1953C6BE1AC}"/>
              </a:ext>
            </a:extLst>
          </p:cNvPr>
          <p:cNvPicPr>
            <a:picLocks noGrp="1" noChangeAspect="1"/>
          </p:cNvPicPr>
          <p:nvPr>
            <p:ph sz="half" idx="2"/>
          </p:nvPr>
        </p:nvPicPr>
        <p:blipFill>
          <a:blip r:embed="rId3"/>
          <a:stretch>
            <a:fillRect/>
          </a:stretch>
        </p:blipFill>
        <p:spPr>
          <a:xfrm>
            <a:off x="4752975" y="2553166"/>
            <a:ext cx="4191000" cy="2000250"/>
          </a:xfrm>
          <a:prstGeom prst="rect">
            <a:avLst/>
          </a:prstGeom>
        </p:spPr>
      </p:pic>
    </p:spTree>
    <p:extLst>
      <p:ext uri="{BB962C8B-B14F-4D97-AF65-F5344CB8AC3E}">
        <p14:creationId xmlns:p14="http://schemas.microsoft.com/office/powerpoint/2010/main" val="104507446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2DD2A95-3327-2D99-2B22-0471B39056DF}"/>
              </a:ext>
            </a:extLst>
          </p:cNvPr>
          <p:cNvSpPr>
            <a:spLocks noGrp="1"/>
          </p:cNvSpPr>
          <p:nvPr>
            <p:ph idx="1"/>
          </p:nvPr>
        </p:nvSpPr>
        <p:spPr/>
        <p:txBody>
          <a:bodyPr vert="horz" lIns="91440" tIns="45720" rIns="91440" bIns="45720" rtlCol="0" anchor="t">
            <a:normAutofit/>
          </a:bodyPr>
          <a:lstStyle/>
          <a:p>
            <a:r>
              <a:rPr lang="en-US" sz="1800" dirty="0">
                <a:latin typeface="Arial"/>
                <a:cs typeface="Arial"/>
              </a:rPr>
              <a:t>Choose a policing area that you are familiar with</a:t>
            </a:r>
          </a:p>
          <a:p>
            <a:r>
              <a:rPr lang="en-GB" sz="1800" dirty="0">
                <a:latin typeface="Arial"/>
                <a:ea typeface="+mn-lt"/>
                <a:cs typeface="+mn-lt"/>
              </a:rPr>
              <a:t>Think about the approach you would adopt to the development of a strategic plan for the policing area – what elements do you think are critical – think through the materials and read around those areas to develop and informed view of what you would include and how you would approach the key elements. </a:t>
            </a:r>
            <a:endParaRPr lang="en-US" dirty="0">
              <a:latin typeface="Arial"/>
            </a:endParaRPr>
          </a:p>
          <a:p>
            <a:r>
              <a:rPr lang="en-GB" sz="1800" dirty="0">
                <a:latin typeface="Arial"/>
                <a:cs typeface="Arial"/>
              </a:rPr>
              <a:t>Use good sources for the 'critical' element of your writing</a:t>
            </a:r>
            <a:endParaRPr lang="en-GB" sz="1800" dirty="0">
              <a:latin typeface="Arial"/>
            </a:endParaRPr>
          </a:p>
          <a:p>
            <a:r>
              <a:rPr lang="en-GB" sz="1800" dirty="0">
                <a:latin typeface="Arial"/>
                <a:cs typeface="Arial"/>
              </a:rPr>
              <a:t>Plan well, read widely, take notes, organise your notes.</a:t>
            </a:r>
          </a:p>
          <a:p>
            <a:r>
              <a:rPr lang="en-GB" sz="1800" dirty="0">
                <a:latin typeface="Arial"/>
                <a:cs typeface="Arial"/>
              </a:rPr>
              <a:t>Choose an options that meets your strengths as a learner.</a:t>
            </a:r>
          </a:p>
          <a:p>
            <a:endParaRPr lang="en-US" dirty="0"/>
          </a:p>
        </p:txBody>
      </p:sp>
      <p:sp>
        <p:nvSpPr>
          <p:cNvPr id="5" name="Title 4">
            <a:extLst>
              <a:ext uri="{FF2B5EF4-FFF2-40B4-BE49-F238E27FC236}">
                <a16:creationId xmlns:a16="http://schemas.microsoft.com/office/drawing/2014/main" id="{3883857E-A6B3-2F87-3F96-9B8859C9426E}"/>
              </a:ext>
            </a:extLst>
          </p:cNvPr>
          <p:cNvSpPr>
            <a:spLocks noGrp="1"/>
          </p:cNvSpPr>
          <p:nvPr>
            <p:ph type="title"/>
          </p:nvPr>
        </p:nvSpPr>
        <p:spPr>
          <a:solidFill>
            <a:srgbClr val="002060"/>
          </a:solidFill>
        </p:spPr>
        <p:txBody>
          <a:bodyPr/>
          <a:lstStyle/>
          <a:p>
            <a:r>
              <a:rPr lang="en-US" dirty="0">
                <a:solidFill>
                  <a:schemeClr val="bg1"/>
                </a:solidFill>
                <a:latin typeface="Arial"/>
                <a:cs typeface="Arial"/>
              </a:rPr>
              <a:t>Top tips</a:t>
            </a:r>
          </a:p>
        </p:txBody>
      </p:sp>
    </p:spTree>
    <p:extLst>
      <p:ext uri="{BB962C8B-B14F-4D97-AF65-F5344CB8AC3E}">
        <p14:creationId xmlns:p14="http://schemas.microsoft.com/office/powerpoint/2010/main" val="402439261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B0E661-ABC4-F1FA-F840-55348395D54E}"/>
              </a:ext>
            </a:extLst>
          </p:cNvPr>
          <p:cNvSpPr>
            <a:spLocks noGrp="1"/>
          </p:cNvSpPr>
          <p:nvPr>
            <p:ph type="title"/>
          </p:nvPr>
        </p:nvSpPr>
        <p:spPr>
          <a:solidFill>
            <a:srgbClr val="002060"/>
          </a:solidFill>
        </p:spPr>
        <p:txBody>
          <a:bodyPr/>
          <a:lstStyle/>
          <a:p>
            <a:r>
              <a:rPr lang="en-US" dirty="0">
                <a:solidFill>
                  <a:schemeClr val="bg1"/>
                </a:solidFill>
                <a:latin typeface="Arial"/>
                <a:cs typeface="Arial"/>
              </a:rPr>
              <a:t>Examples</a:t>
            </a:r>
          </a:p>
        </p:txBody>
      </p:sp>
      <p:pic>
        <p:nvPicPr>
          <p:cNvPr id="5" name="Content Placeholder 4" descr="Free Moodle Logo Icon - Download in Flat Style">
            <a:extLst>
              <a:ext uri="{FF2B5EF4-FFF2-40B4-BE49-F238E27FC236}">
                <a16:creationId xmlns:a16="http://schemas.microsoft.com/office/drawing/2014/main" id="{E17A6E42-0AC8-9510-07AD-688896FDDADB}"/>
              </a:ext>
            </a:extLst>
          </p:cNvPr>
          <p:cNvPicPr>
            <a:picLocks noGrp="1" noChangeAspect="1"/>
          </p:cNvPicPr>
          <p:nvPr>
            <p:ph sz="half" idx="1"/>
          </p:nvPr>
        </p:nvPicPr>
        <p:blipFill>
          <a:blip r:embed="rId2"/>
          <a:stretch>
            <a:fillRect/>
          </a:stretch>
        </p:blipFill>
        <p:spPr>
          <a:xfrm>
            <a:off x="967927" y="1835808"/>
            <a:ext cx="2635048" cy="2635048"/>
          </a:xfrm>
        </p:spPr>
      </p:pic>
      <p:sp>
        <p:nvSpPr>
          <p:cNvPr id="4" name="Content Placeholder 3">
            <a:extLst>
              <a:ext uri="{FF2B5EF4-FFF2-40B4-BE49-F238E27FC236}">
                <a16:creationId xmlns:a16="http://schemas.microsoft.com/office/drawing/2014/main" id="{56032E55-E885-8A18-E2AD-44D15F7F5760}"/>
              </a:ext>
            </a:extLst>
          </p:cNvPr>
          <p:cNvSpPr>
            <a:spLocks noGrp="1"/>
          </p:cNvSpPr>
          <p:nvPr>
            <p:ph sz="half" idx="2"/>
          </p:nvPr>
        </p:nvSpPr>
        <p:spPr>
          <a:solidFill>
            <a:schemeClr val="accent6">
              <a:lumMod val="20000"/>
              <a:lumOff val="80000"/>
            </a:schemeClr>
          </a:solidFill>
        </p:spPr>
        <p:txBody>
          <a:bodyPr vert="horz" lIns="91440" tIns="45720" rIns="91440" bIns="45720" rtlCol="0" anchor="t">
            <a:normAutofit/>
          </a:bodyPr>
          <a:lstStyle/>
          <a:p>
            <a:pPr marL="0" indent="0">
              <a:buNone/>
            </a:pPr>
            <a:endParaRPr lang="en-US"/>
          </a:p>
          <a:p>
            <a:pPr marL="0" indent="0">
              <a:buNone/>
            </a:pPr>
            <a:r>
              <a:rPr lang="en-US" dirty="0">
                <a:latin typeface="Arial"/>
                <a:cs typeface="Arial"/>
              </a:rPr>
              <a:t>Examples of previous submissions will be released on Moodle – BUT have a go yourself first!!</a:t>
            </a:r>
          </a:p>
        </p:txBody>
      </p:sp>
    </p:spTree>
    <p:extLst>
      <p:ext uri="{BB962C8B-B14F-4D97-AF65-F5344CB8AC3E}">
        <p14:creationId xmlns:p14="http://schemas.microsoft.com/office/powerpoint/2010/main" val="75621858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73EE4-4D94-8024-A2A3-3246B1FC5F70}"/>
              </a:ext>
            </a:extLst>
          </p:cNvPr>
          <p:cNvSpPr>
            <a:spLocks noGrp="1"/>
          </p:cNvSpPr>
          <p:nvPr>
            <p:ph type="title"/>
          </p:nvPr>
        </p:nvSpPr>
        <p:spPr>
          <a:solidFill>
            <a:srgbClr val="002060"/>
          </a:solidFill>
        </p:spPr>
        <p:txBody>
          <a:bodyPr/>
          <a:lstStyle/>
          <a:p>
            <a:r>
              <a:rPr lang="en-US" dirty="0">
                <a:solidFill>
                  <a:schemeClr val="bg1"/>
                </a:solidFill>
                <a:latin typeface="Arial"/>
                <a:cs typeface="Arial"/>
              </a:rPr>
              <a:t>Worst case scenario</a:t>
            </a:r>
          </a:p>
        </p:txBody>
      </p:sp>
      <p:sp>
        <p:nvSpPr>
          <p:cNvPr id="3" name="Content Placeholder 2">
            <a:extLst>
              <a:ext uri="{FF2B5EF4-FFF2-40B4-BE49-F238E27FC236}">
                <a16:creationId xmlns:a16="http://schemas.microsoft.com/office/drawing/2014/main" id="{2045E110-2797-E6B4-FF7F-9A60B7D0DEEB}"/>
              </a:ext>
            </a:extLst>
          </p:cNvPr>
          <p:cNvSpPr>
            <a:spLocks noGrp="1"/>
          </p:cNvSpPr>
          <p:nvPr>
            <p:ph sz="half" idx="1"/>
          </p:nvPr>
        </p:nvSpPr>
        <p:spPr/>
        <p:txBody>
          <a:bodyPr vert="horz" lIns="91440" tIns="45720" rIns="91440" bIns="45720" rtlCol="0" anchor="t">
            <a:normAutofit/>
          </a:bodyPr>
          <a:lstStyle/>
          <a:p>
            <a:r>
              <a:rPr lang="en-US" dirty="0"/>
              <a:t>There is NO worst case scenario</a:t>
            </a:r>
          </a:p>
          <a:p>
            <a:r>
              <a:rPr lang="en-US" dirty="0"/>
              <a:t>Speak with me early</a:t>
            </a:r>
          </a:p>
        </p:txBody>
      </p:sp>
      <p:pic>
        <p:nvPicPr>
          <p:cNvPr id="5" name="Content Placeholder 4" descr="A hand writing on a white board&#10;&#10;Description automatically generated">
            <a:extLst>
              <a:ext uri="{FF2B5EF4-FFF2-40B4-BE49-F238E27FC236}">
                <a16:creationId xmlns:a16="http://schemas.microsoft.com/office/drawing/2014/main" id="{F3121AC4-55F8-734D-6755-B65DE9D0A6D0}"/>
              </a:ext>
            </a:extLst>
          </p:cNvPr>
          <p:cNvPicPr>
            <a:picLocks noGrp="1" noChangeAspect="1"/>
          </p:cNvPicPr>
          <p:nvPr>
            <p:ph sz="half" idx="2"/>
          </p:nvPr>
        </p:nvPicPr>
        <p:blipFill>
          <a:blip r:embed="rId2"/>
          <a:stretch>
            <a:fillRect/>
          </a:stretch>
        </p:blipFill>
        <p:spPr>
          <a:xfrm>
            <a:off x="5019675" y="2546971"/>
            <a:ext cx="3295650" cy="2095500"/>
          </a:xfrm>
        </p:spPr>
      </p:pic>
    </p:spTree>
    <p:extLst>
      <p:ext uri="{BB962C8B-B14F-4D97-AF65-F5344CB8AC3E}">
        <p14:creationId xmlns:p14="http://schemas.microsoft.com/office/powerpoint/2010/main" val="2619317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2B8C18-8E71-D199-0EA2-1EBEE8753A10}"/>
              </a:ext>
            </a:extLst>
          </p:cNvPr>
          <p:cNvSpPr>
            <a:spLocks noGrp="1"/>
          </p:cNvSpPr>
          <p:nvPr>
            <p:ph type="title"/>
          </p:nvPr>
        </p:nvSpPr>
        <p:spPr>
          <a:solidFill>
            <a:srgbClr val="002060"/>
          </a:solidFill>
        </p:spPr>
        <p:txBody>
          <a:bodyPr/>
          <a:lstStyle/>
          <a:p>
            <a:r>
              <a:rPr lang="en-GB" dirty="0">
                <a:solidFill>
                  <a:schemeClr val="bg1"/>
                </a:solidFill>
              </a:rPr>
              <a:t>Extenuating Circumstances (EC’s)</a:t>
            </a:r>
          </a:p>
        </p:txBody>
      </p:sp>
      <p:sp>
        <p:nvSpPr>
          <p:cNvPr id="3" name="Content Placeholder 2">
            <a:extLst>
              <a:ext uri="{FF2B5EF4-FFF2-40B4-BE49-F238E27FC236}">
                <a16:creationId xmlns:a16="http://schemas.microsoft.com/office/drawing/2014/main" id="{3D7E74C2-1AAC-D03E-EFE4-61C045EB0E30}"/>
              </a:ext>
            </a:extLst>
          </p:cNvPr>
          <p:cNvSpPr>
            <a:spLocks noGrp="1"/>
          </p:cNvSpPr>
          <p:nvPr>
            <p:ph idx="1"/>
          </p:nvPr>
        </p:nvSpPr>
        <p:spPr/>
        <p:txBody>
          <a:bodyPr/>
          <a:lstStyle/>
          <a:p>
            <a:pPr marL="0" indent="0">
              <a:buNone/>
            </a:pPr>
            <a:r>
              <a:rPr lang="en-GB" dirty="0"/>
              <a:t>Useful information:</a:t>
            </a:r>
          </a:p>
          <a:p>
            <a:r>
              <a:rPr lang="en-GB" dirty="0"/>
              <a:t>Student’s Union - </a:t>
            </a:r>
            <a:r>
              <a:rPr lang="en-GB" dirty="0">
                <a:hlinkClick r:id="rId2"/>
              </a:rPr>
              <a:t>https://www.uwtsdunion.co.uk/extenuating-circumstances</a:t>
            </a:r>
            <a:endParaRPr lang="en-GB" dirty="0"/>
          </a:p>
          <a:p>
            <a:r>
              <a:rPr lang="en-GB" dirty="0"/>
              <a:t>Academic Handbook</a:t>
            </a:r>
          </a:p>
          <a:p>
            <a:pPr marL="0" indent="0">
              <a:buNone/>
            </a:pPr>
            <a:r>
              <a:rPr lang="en-GB" dirty="0">
                <a:hlinkClick r:id="rId3"/>
              </a:rPr>
              <a:t>https://www.uwtsd.ac.uk/academic-office/appendices-and-forms/</a:t>
            </a:r>
            <a:endParaRPr lang="en-GB" dirty="0"/>
          </a:p>
          <a:p>
            <a:pPr marL="0" indent="0">
              <a:buNone/>
            </a:pPr>
            <a:endParaRPr lang="en-GB" dirty="0"/>
          </a:p>
        </p:txBody>
      </p:sp>
    </p:spTree>
    <p:extLst>
      <p:ext uri="{BB962C8B-B14F-4D97-AF65-F5344CB8AC3E}">
        <p14:creationId xmlns:p14="http://schemas.microsoft.com/office/powerpoint/2010/main" val="356964543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5D7C4F-2371-4021-AFD6-46B3F392E5C5}"/>
              </a:ext>
            </a:extLst>
          </p:cNvPr>
          <p:cNvSpPr>
            <a:spLocks noGrp="1"/>
          </p:cNvSpPr>
          <p:nvPr>
            <p:ph type="title"/>
          </p:nvPr>
        </p:nvSpPr>
        <p:spPr>
          <a:solidFill>
            <a:srgbClr val="002060"/>
          </a:solidFill>
        </p:spPr>
        <p:txBody>
          <a:bodyPr/>
          <a:lstStyle/>
          <a:p>
            <a:r>
              <a:rPr lang="en-GB" dirty="0">
                <a:solidFill>
                  <a:schemeClr val="bg1"/>
                </a:solidFill>
              </a:rPr>
              <a:t>Questions/concerns?</a:t>
            </a:r>
          </a:p>
        </p:txBody>
      </p:sp>
      <p:pic>
        <p:nvPicPr>
          <p:cNvPr id="6" name="Content Placeholder 5">
            <a:extLst>
              <a:ext uri="{FF2B5EF4-FFF2-40B4-BE49-F238E27FC236}">
                <a16:creationId xmlns:a16="http://schemas.microsoft.com/office/drawing/2014/main" id="{A69993E9-E928-3660-631D-3CE853B6E51A}"/>
              </a:ext>
            </a:extLst>
          </p:cNvPr>
          <p:cNvPicPr>
            <a:picLocks noGrp="1" noChangeAspect="1"/>
          </p:cNvPicPr>
          <p:nvPr>
            <p:ph idx="1"/>
          </p:nvPr>
        </p:nvPicPr>
        <p:blipFill>
          <a:blip r:embed="rId2"/>
          <a:stretch>
            <a:fillRect/>
          </a:stretch>
        </p:blipFill>
        <p:spPr>
          <a:xfrm>
            <a:off x="2091667" y="2486506"/>
            <a:ext cx="5702714" cy="2123021"/>
          </a:xfrm>
          <a:prstGeom prst="rect">
            <a:avLst/>
          </a:prstGeom>
        </p:spPr>
      </p:pic>
    </p:spTree>
    <p:extLst>
      <p:ext uri="{BB962C8B-B14F-4D97-AF65-F5344CB8AC3E}">
        <p14:creationId xmlns:p14="http://schemas.microsoft.com/office/powerpoint/2010/main" val="3763752730"/>
      </p:ext>
    </p:extLst>
  </p:cSld>
  <p:clrMapOvr>
    <a:masterClrMapping/>
  </p:clrMapOvr>
</p:sld>
</file>

<file path=ppt/theme/theme1.xml><?xml version="1.0" encoding="utf-8"?>
<a:theme xmlns:a="http://schemas.openxmlformats.org/drawingml/2006/main" name="Theme1.thmx first page pp">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Strategic Managament in Policing - wk5" id="{50246934-5CD5-334A-B74A-0A6728E0AF07}" vid="{DF6CC9B9-B45E-D34D-AE0F-AC32B5F0388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Theme1</Template>
  <TotalTime>1741</TotalTime>
  <Words>895</Words>
  <Application>Microsoft Office PowerPoint</Application>
  <PresentationFormat>On-screen Show (4:3)</PresentationFormat>
  <Paragraphs>56</Paragraphs>
  <Slides>34</Slides>
  <Notes>22</Notes>
  <HiddenSlides>0</HiddenSlides>
  <MMClips>0</MMClips>
  <ScaleCrop>false</ScaleCrop>
  <HeadingPairs>
    <vt:vector size="4" baseType="variant">
      <vt:variant>
        <vt:lpstr>Theme</vt:lpstr>
      </vt:variant>
      <vt:variant>
        <vt:i4>1</vt:i4>
      </vt:variant>
      <vt:variant>
        <vt:lpstr>Slide Titles</vt:lpstr>
      </vt:variant>
      <vt:variant>
        <vt:i4>34</vt:i4>
      </vt:variant>
    </vt:vector>
  </HeadingPairs>
  <TitlesOfParts>
    <vt:vector size="35" baseType="lpstr">
      <vt:lpstr>Theme1.thmx first page pp</vt:lpstr>
      <vt:lpstr>Strategic Management in Policing Module</vt:lpstr>
      <vt:lpstr>Week 5 – Assignment Overview</vt:lpstr>
      <vt:lpstr>Submission date</vt:lpstr>
      <vt:lpstr>General overview</vt:lpstr>
      <vt:lpstr>Understanding the assignment</vt:lpstr>
      <vt:lpstr>The Assignment brief - 2024</vt:lpstr>
      <vt:lpstr>Breakdown the assignment</vt:lpstr>
      <vt:lpstr>2. Breakdown the assignment</vt:lpstr>
      <vt:lpstr>Read the assignment brief for ALL instructions</vt:lpstr>
      <vt:lpstr>Directive words – what do they mean for your assignment?</vt:lpstr>
      <vt:lpstr>Directive words – what do they mean?</vt:lpstr>
      <vt:lpstr>Directive words – what do they mean?</vt:lpstr>
      <vt:lpstr>Critical thinking…</vt:lpstr>
      <vt:lpstr>What is a Report?</vt:lpstr>
      <vt:lpstr>Essential stages of writing your assignment</vt:lpstr>
      <vt:lpstr>Step 5 – Writing your report</vt:lpstr>
      <vt:lpstr>Simple report structure</vt:lpstr>
      <vt:lpstr>Academic Report Structure</vt:lpstr>
      <vt:lpstr>Report structure breakdown</vt:lpstr>
      <vt:lpstr>Report structure breakdown</vt:lpstr>
      <vt:lpstr>Final bits....</vt:lpstr>
      <vt:lpstr>Content of your report – some ideas</vt:lpstr>
      <vt:lpstr>Presentation of your work</vt:lpstr>
      <vt:lpstr>Infographic</vt:lpstr>
      <vt:lpstr>3 Types of infographics</vt:lpstr>
      <vt:lpstr>Tips for building infographics</vt:lpstr>
      <vt:lpstr>PowerPoint Presentation</vt:lpstr>
      <vt:lpstr>Useful websites for infographic designing</vt:lpstr>
      <vt:lpstr>Submission date</vt:lpstr>
      <vt:lpstr>Top tips</vt:lpstr>
      <vt:lpstr>Examples</vt:lpstr>
      <vt:lpstr>Worst case scenario</vt:lpstr>
      <vt:lpstr>Extenuating Circumstances (EC’s)</vt:lpstr>
      <vt:lpstr>Questions/concerns?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Strategic Management in Policing Module</dc:title>
  <dc:creator>joneds@me.com</dc:creator>
  <cp:lastModifiedBy>joneds@me.com</cp:lastModifiedBy>
  <cp:revision>936</cp:revision>
  <cp:lastPrinted>2021-09-26T18:12:02Z</cp:lastPrinted>
  <dcterms:created xsi:type="dcterms:W3CDTF">2021-09-30T20:03:39Z</dcterms:created>
  <dcterms:modified xsi:type="dcterms:W3CDTF">2024-03-05T15:28:15Z</dcterms:modified>
</cp:coreProperties>
</file>