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62" r:id="rId5"/>
    <p:sldId id="263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178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100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386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53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48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4392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91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74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610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544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26737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925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261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78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8921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1648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815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E5C86F9-3639-4061-8E54-BE202660BB27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5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2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/>
            </a:r>
            <a:br>
              <a:rPr lang="en-GB" dirty="0" smtClean="0">
                <a:latin typeface="Bahnschrift SemiBold" panose="020B0502040204020203" pitchFamily="34" charset="0"/>
              </a:rPr>
            </a:br>
            <a:r>
              <a:rPr lang="en-GB" dirty="0" smtClean="0">
                <a:latin typeface="Bahnschrift SemiBold" panose="020B0502040204020203" pitchFamily="34" charset="0"/>
              </a:rPr>
              <a:t>OPERATIONS</a:t>
            </a:r>
            <a:r>
              <a:rPr lang="en-GB" dirty="0">
                <a:latin typeface="Bahnschrift SemiBold" panose="020B0502040204020203" pitchFamily="34" charset="0"/>
              </a:rPr>
              <a:t/>
            </a:r>
            <a:br>
              <a:rPr lang="en-GB" dirty="0">
                <a:latin typeface="Bahnschrift SemiBold" panose="020B0502040204020203" pitchFamily="34" charset="0"/>
              </a:rPr>
            </a:b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295401" y="2429691"/>
            <a:ext cx="9601195" cy="3446177"/>
          </a:xfrm>
        </p:spPr>
        <p:txBody>
          <a:bodyPr/>
          <a:lstStyle/>
          <a:p>
            <a:r>
              <a:rPr lang="en-GB" b="1" dirty="0" smtClean="0">
                <a:solidFill>
                  <a:schemeClr val="accent3"/>
                </a:solidFill>
              </a:rPr>
              <a:t>TRANSLATE24</a:t>
            </a:r>
            <a:endParaRPr lang="en-GB" b="1" dirty="0">
              <a:solidFill>
                <a:schemeClr val="accent3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623" y="3401241"/>
            <a:ext cx="7811588" cy="209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159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LOCATION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business is based in Swansea on 29 Singleton St, SA1 3QN</a:t>
            </a:r>
          </a:p>
          <a:p>
            <a:r>
              <a:rPr lang="en-GB" dirty="0"/>
              <a:t>We choose this location because one of our team member give us an opportunity to use his premises at low cost ( £50 weekly)</a:t>
            </a:r>
          </a:p>
          <a:p>
            <a:r>
              <a:rPr lang="en-GB" dirty="0"/>
              <a:t>The benefit of the location is that is situated in the city centre, opposite to the Grand Theatre, next to Bus station.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498" y="4821382"/>
            <a:ext cx="8779001" cy="13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697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3"/>
                </a:solidFill>
              </a:rPr>
              <a:t>Physical and Human resources</a:t>
            </a:r>
            <a:endParaRPr lang="en-GB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403565"/>
            <a:ext cx="10515600" cy="4258492"/>
          </a:xfrm>
        </p:spPr>
        <p:txBody>
          <a:bodyPr/>
          <a:lstStyle/>
          <a:p>
            <a:r>
              <a:rPr lang="en-GB" dirty="0"/>
              <a:t>Human resources is used to </a:t>
            </a:r>
            <a:r>
              <a:rPr lang="en-GB" dirty="0" smtClean="0"/>
              <a:t>define the </a:t>
            </a:r>
            <a:r>
              <a:rPr lang="en-GB" dirty="0"/>
              <a:t>people who work for a company or </a:t>
            </a:r>
            <a:r>
              <a:rPr lang="en-GB" dirty="0" smtClean="0"/>
              <a:t>organization and the responsible part </a:t>
            </a:r>
            <a:r>
              <a:rPr lang="en-GB" dirty="0"/>
              <a:t>for </a:t>
            </a:r>
            <a:r>
              <a:rPr lang="en-GB" dirty="0" smtClean="0"/>
              <a:t>running resources connected </a:t>
            </a:r>
            <a:r>
              <a:rPr lang="en-GB" dirty="0"/>
              <a:t>to </a:t>
            </a:r>
            <a:r>
              <a:rPr lang="en-GB" dirty="0" smtClean="0"/>
              <a:t>employees.</a:t>
            </a:r>
          </a:p>
          <a:p>
            <a:r>
              <a:rPr lang="en-GB" dirty="0" smtClean="0"/>
              <a:t>Physical </a:t>
            </a:r>
            <a:r>
              <a:rPr lang="en-GB" dirty="0"/>
              <a:t>resources of an organization include manufacturing equipment and tools, inventories, production, assembly, storage, and distribution </a:t>
            </a:r>
            <a:r>
              <a:rPr lang="en-GB" dirty="0" smtClean="0"/>
              <a:t>facilities.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4096987"/>
            <a:ext cx="10058398" cy="209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893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8388" y="613955"/>
            <a:ext cx="5828209" cy="1214846"/>
          </a:xfrm>
        </p:spPr>
        <p:txBody>
          <a:bodyPr>
            <a:normAutofit/>
          </a:bodyPr>
          <a:lstStyle/>
          <a:p>
            <a:r>
              <a:rPr lang="en-GB" dirty="0" smtClean="0"/>
              <a:t>Human resources!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933303"/>
            <a:ext cx="9601196" cy="4336867"/>
          </a:xfrm>
        </p:spPr>
        <p:txBody>
          <a:bodyPr/>
          <a:lstStyle/>
          <a:p>
            <a:r>
              <a:rPr lang="en-GB" dirty="0"/>
              <a:t>Johnson &amp; Scholes' state that "Strategy is the </a:t>
            </a:r>
            <a:r>
              <a:rPr lang="en-GB" b="1" i="1" dirty="0"/>
              <a:t>direction </a:t>
            </a:r>
            <a:r>
              <a:rPr lang="en-GB" dirty="0"/>
              <a:t>and </a:t>
            </a:r>
            <a:r>
              <a:rPr lang="en-GB" b="1" i="1" dirty="0"/>
              <a:t>scope</a:t>
            </a:r>
            <a:r>
              <a:rPr lang="en-GB" dirty="0"/>
              <a:t> of an organisation over the </a:t>
            </a:r>
            <a:r>
              <a:rPr lang="en-GB" b="1" i="1" dirty="0"/>
              <a:t>long-term:</a:t>
            </a:r>
            <a:r>
              <a:rPr lang="en-GB" dirty="0"/>
              <a:t> which achieves </a:t>
            </a:r>
            <a:r>
              <a:rPr lang="en-GB" b="1" i="1" dirty="0"/>
              <a:t>advantage</a:t>
            </a:r>
            <a:r>
              <a:rPr lang="en-GB" dirty="0"/>
              <a:t> for the organisation through its configuration of </a:t>
            </a:r>
            <a:r>
              <a:rPr lang="en-GB" b="1" i="1" dirty="0"/>
              <a:t>resources</a:t>
            </a:r>
            <a:r>
              <a:rPr lang="en-GB" dirty="0"/>
              <a:t> within a challenging </a:t>
            </a:r>
            <a:r>
              <a:rPr lang="en-GB" b="1" i="1" dirty="0"/>
              <a:t>environment</a:t>
            </a:r>
            <a:r>
              <a:rPr lang="en-GB" dirty="0"/>
              <a:t>, to meet the needs of </a:t>
            </a:r>
            <a:r>
              <a:rPr lang="en-GB" b="1" i="1" dirty="0"/>
              <a:t>markets</a:t>
            </a:r>
            <a:r>
              <a:rPr lang="en-GB" dirty="0"/>
              <a:t> and to fulfil </a:t>
            </a:r>
            <a:r>
              <a:rPr lang="en-GB" b="1" i="1" dirty="0"/>
              <a:t>stakeholder</a:t>
            </a:r>
            <a:r>
              <a:rPr lang="en-GB" dirty="0"/>
              <a:t> expectations</a:t>
            </a:r>
            <a:r>
              <a:rPr lang="en-GB" dirty="0" smtClean="0"/>
              <a:t>".</a:t>
            </a:r>
          </a:p>
          <a:p>
            <a:r>
              <a:rPr lang="en-GB" dirty="0" smtClean="0"/>
              <a:t>Existing staffing resources define by quality of translation services, experience, overall </a:t>
            </a:r>
            <a:r>
              <a:rPr lang="en-GB" dirty="0"/>
              <a:t>standard of training and specific training standards in key </a:t>
            </a:r>
            <a:r>
              <a:rPr lang="en-GB" dirty="0" smtClean="0"/>
              <a:t>roles.</a:t>
            </a:r>
          </a:p>
          <a:p>
            <a:pPr algn="just"/>
            <a:r>
              <a:rPr lang="en-GB" dirty="0" smtClean="0"/>
              <a:t>Changes required to ensure quality of services: new locations, new translation services and legal translators.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7" y="613955"/>
            <a:ext cx="4665753" cy="131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961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3148148"/>
            <a:ext cx="9601196" cy="2727719"/>
          </a:xfrm>
        </p:spPr>
        <p:txBody>
          <a:bodyPr/>
          <a:lstStyle/>
          <a:p>
            <a:r>
              <a:rPr lang="en-GB" dirty="0"/>
              <a:t>The category of physical resources covers wide range of operational resources concerned with the physical capability to deliver a strategy. </a:t>
            </a:r>
            <a:endParaRPr lang="en-GB" dirty="0" smtClean="0"/>
          </a:p>
          <a:p>
            <a:r>
              <a:rPr lang="en-GB" dirty="0" smtClean="0"/>
              <a:t>The facilities of physical resources for our translation business is the flat capacity and the maintenance requirements( limited costs). </a:t>
            </a:r>
          </a:p>
          <a:p>
            <a:r>
              <a:rPr lang="en-GB" b="1" dirty="0" smtClean="0"/>
              <a:t>Translate 24: </a:t>
            </a:r>
            <a:r>
              <a:rPr lang="en-GB" dirty="0" smtClean="0"/>
              <a:t>Current delivery process: quality, method and organisation.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487" y="715070"/>
            <a:ext cx="8686800" cy="226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098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6275348"/>
              </p:ext>
            </p:extLst>
          </p:nvPr>
        </p:nvGraphicFramePr>
        <p:xfrm>
          <a:off x="573578" y="606829"/>
          <a:ext cx="10848109" cy="57773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cument" r:id="rId3" imgW="7313377" imgH="7814857" progId="Word.Document.12">
                  <p:embed/>
                </p:oleObj>
              </mc:Choice>
              <mc:Fallback>
                <p:oleObj name="Document" r:id="rId3" imgW="7313377" imgH="781485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73578" y="606829"/>
                        <a:ext cx="10848109" cy="57773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769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5934606"/>
              </p:ext>
            </p:extLst>
          </p:nvPr>
        </p:nvGraphicFramePr>
        <p:xfrm>
          <a:off x="1662544" y="814647"/>
          <a:ext cx="8649585" cy="53201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Worksheet" r:id="rId3" imgW="11010777" imgH="6915189" progId="Excel.Sheet.12">
                  <p:embed/>
                </p:oleObj>
              </mc:Choice>
              <mc:Fallback>
                <p:oleObj name="Worksheet" r:id="rId3" imgW="11010777" imgH="691518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62544" y="814647"/>
                        <a:ext cx="8649585" cy="53201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257549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280</TotalTime>
  <Words>154</Words>
  <Application>Microsoft Office PowerPoint</Application>
  <PresentationFormat>Widescreen</PresentationFormat>
  <Paragraphs>16</Paragraphs>
  <Slides>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Bahnschrift SemiBold</vt:lpstr>
      <vt:lpstr>Garamond</vt:lpstr>
      <vt:lpstr>Organic</vt:lpstr>
      <vt:lpstr>Document</vt:lpstr>
      <vt:lpstr>Worksheet</vt:lpstr>
      <vt:lpstr> OPERATIONS </vt:lpstr>
      <vt:lpstr>BUSINESS LOCATION </vt:lpstr>
      <vt:lpstr>Physical and Human resources</vt:lpstr>
      <vt:lpstr>Human resources!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RESOURCES</dc:title>
  <dc:creator>Daniel</dc:creator>
  <cp:lastModifiedBy>Angela-andrada Visciun (1709566)</cp:lastModifiedBy>
  <cp:revision>28</cp:revision>
  <dcterms:created xsi:type="dcterms:W3CDTF">2018-11-04T22:02:28Z</dcterms:created>
  <dcterms:modified xsi:type="dcterms:W3CDTF">2018-12-03T15:51:07Z</dcterms:modified>
</cp:coreProperties>
</file>