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5"/>
  </p:notesMasterIdLst>
  <p:sldIdLst>
    <p:sldId id="256" r:id="rId2"/>
    <p:sldId id="341" r:id="rId3"/>
    <p:sldId id="357" r:id="rId4"/>
    <p:sldId id="358" r:id="rId5"/>
    <p:sldId id="359" r:id="rId6"/>
    <p:sldId id="342" r:id="rId7"/>
    <p:sldId id="423" r:id="rId8"/>
    <p:sldId id="343" r:id="rId9"/>
    <p:sldId id="424" r:id="rId10"/>
    <p:sldId id="284" r:id="rId11"/>
    <p:sldId id="426" r:id="rId12"/>
    <p:sldId id="425" r:id="rId13"/>
    <p:sldId id="360" r:id="rId14"/>
    <p:sldId id="361" r:id="rId15"/>
    <p:sldId id="362" r:id="rId16"/>
    <p:sldId id="406" r:id="rId17"/>
    <p:sldId id="407" r:id="rId18"/>
    <p:sldId id="415" r:id="rId19"/>
    <p:sldId id="414" r:id="rId20"/>
    <p:sldId id="412" r:id="rId21"/>
    <p:sldId id="408" r:id="rId22"/>
    <p:sldId id="409" r:id="rId23"/>
    <p:sldId id="418" r:id="rId24"/>
    <p:sldId id="410" r:id="rId25"/>
    <p:sldId id="363" r:id="rId26"/>
    <p:sldId id="364" r:id="rId27"/>
    <p:sldId id="419" r:id="rId28"/>
    <p:sldId id="422" r:id="rId29"/>
    <p:sldId id="427" r:id="rId30"/>
    <p:sldId id="428" r:id="rId31"/>
    <p:sldId id="429" r:id="rId32"/>
    <p:sldId id="430" r:id="rId33"/>
    <p:sldId id="431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6287" autoAdjust="0"/>
    <p:restoredTop sz="74836" autoAdjust="0"/>
  </p:normalViewPr>
  <p:slideViewPr>
    <p:cSldViewPr snapToGrid="0">
      <p:cViewPr varScale="1">
        <p:scale>
          <a:sx n="51" d="100"/>
          <a:sy n="51" d="100"/>
        </p:scale>
        <p:origin x="4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4FD773-59B0-4C37-9951-1D169A6B3BA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923317C0-F58D-43FF-BAAE-0E0843C6E6D1}">
      <dgm:prSet phldrT="[文字]" custT="1"/>
      <dgm:spPr>
        <a:solidFill>
          <a:schemeClr val="accent1"/>
        </a:solidFill>
      </dgm:spPr>
      <dgm:t>
        <a:bodyPr/>
        <a:lstStyle/>
        <a:p>
          <a:r>
            <a:rPr lang="zh-TW" altLang="en-US" sz="3200" dirty="0" smtClean="0"/>
            <a:t>北方之強</a:t>
          </a:r>
          <a:endParaRPr lang="zh-TW" altLang="en-US" sz="3200" dirty="0"/>
        </a:p>
      </dgm:t>
    </dgm:pt>
    <dgm:pt modelId="{805BB351-C182-43B5-8E96-CDCC3F529D0F}" type="parTrans" cxnId="{20A3AE19-162E-498F-B2D6-60EB20BB59CE}">
      <dgm:prSet/>
      <dgm:spPr/>
      <dgm:t>
        <a:bodyPr/>
        <a:lstStyle/>
        <a:p>
          <a:endParaRPr lang="zh-TW" altLang="en-US"/>
        </a:p>
      </dgm:t>
    </dgm:pt>
    <dgm:pt modelId="{B4FA75F6-ADD7-4184-A0C6-97EADF87A95A}" type="sibTrans" cxnId="{20A3AE19-162E-498F-B2D6-60EB20BB59CE}">
      <dgm:prSet/>
      <dgm:spPr/>
      <dgm:t>
        <a:bodyPr/>
        <a:lstStyle/>
        <a:p>
          <a:endParaRPr lang="zh-TW" altLang="en-US"/>
        </a:p>
      </dgm:t>
    </dgm:pt>
    <dgm:pt modelId="{60A87459-9091-465F-9AF3-B5C8F5B3D7E5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衽金革，死而不厭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1E9B656E-2699-449A-9926-1F5B7C270D84}" type="parTrans" cxnId="{B2215D6A-91D4-4A78-877D-733C845D60C3}">
      <dgm:prSet/>
      <dgm:spPr/>
      <dgm:t>
        <a:bodyPr/>
        <a:lstStyle/>
        <a:p>
          <a:endParaRPr lang="zh-TW" altLang="en-US"/>
        </a:p>
      </dgm:t>
    </dgm:pt>
    <dgm:pt modelId="{6321C2FE-44F9-4B66-B4D6-12D81863414A}" type="sibTrans" cxnId="{B2215D6A-91D4-4A78-877D-733C845D60C3}">
      <dgm:prSet/>
      <dgm:spPr/>
      <dgm:t>
        <a:bodyPr/>
        <a:lstStyle/>
        <a:p>
          <a:endParaRPr lang="zh-TW" altLang="en-US"/>
        </a:p>
      </dgm:t>
    </dgm:pt>
    <dgm:pt modelId="{6A9F657C-3AE8-4C36-828F-AE663C17E8FD}">
      <dgm:prSet phldrT="[文字]" custT="1"/>
      <dgm:spPr>
        <a:solidFill>
          <a:schemeClr val="accent5"/>
        </a:solidFill>
      </dgm:spPr>
      <dgm:t>
        <a:bodyPr/>
        <a:lstStyle/>
        <a:p>
          <a:r>
            <a:rPr lang="zh-TW" altLang="en-US" sz="3200" dirty="0" smtClean="0"/>
            <a:t>南方之強</a:t>
          </a:r>
          <a:endParaRPr lang="zh-TW" altLang="en-US" sz="3200" dirty="0"/>
        </a:p>
      </dgm:t>
    </dgm:pt>
    <dgm:pt modelId="{EE91121E-B4BE-4FD1-A2BC-5CD3DE6FFEAE}" type="parTrans" cxnId="{DCEB1444-005F-4788-A77C-325B6BADDD87}">
      <dgm:prSet/>
      <dgm:spPr/>
      <dgm:t>
        <a:bodyPr/>
        <a:lstStyle/>
        <a:p>
          <a:endParaRPr lang="zh-TW" altLang="en-US"/>
        </a:p>
      </dgm:t>
    </dgm:pt>
    <dgm:pt modelId="{B3AE2128-8766-4C16-A2C3-A94649CE79BE}" type="sibTrans" cxnId="{DCEB1444-005F-4788-A77C-325B6BADDD87}">
      <dgm:prSet/>
      <dgm:spPr/>
      <dgm:t>
        <a:bodyPr/>
        <a:lstStyle/>
        <a:p>
          <a:endParaRPr lang="zh-TW" altLang="en-US"/>
        </a:p>
      </dgm:t>
    </dgm:pt>
    <dgm:pt modelId="{95432567-E665-4706-9544-E5CD2D169C44}">
      <dgm:prSet phldrT="[文字]" custT="1"/>
      <dgm:spPr>
        <a:solidFill>
          <a:schemeClr val="accent5"/>
        </a:solidFill>
      </dgm:spPr>
      <dgm:t>
        <a:bodyPr/>
        <a:lstStyle/>
        <a:p>
          <a:pPr>
            <a:lnSpc>
              <a:spcPct val="90000"/>
            </a:lnSpc>
          </a:pPr>
          <a:r>
            <a:rPr lang="zh-TW" altLang="en-US" sz="3200" dirty="0" smtClean="0"/>
            <a:t>寬</a:t>
          </a:r>
          <a:r>
            <a:rPr lang="zh-TW" altLang="en-US" sz="3200" b="1" u="sng" dirty="0" smtClean="0"/>
            <a:t>柔</a:t>
          </a:r>
          <a:r>
            <a:rPr lang="zh-TW" altLang="en-US" sz="3200" dirty="0" smtClean="0"/>
            <a:t>以教，不報無道</a:t>
          </a:r>
          <a:endParaRPr lang="zh-TW" altLang="en-US" sz="3200" dirty="0"/>
        </a:p>
      </dgm:t>
    </dgm:pt>
    <dgm:pt modelId="{49093F76-5AB5-44B2-891A-BB14C9460478}" type="parTrans" cxnId="{EDE0A7BC-59CE-4E02-93EF-8DC352BAF5D8}">
      <dgm:prSet/>
      <dgm:spPr/>
      <dgm:t>
        <a:bodyPr/>
        <a:lstStyle/>
        <a:p>
          <a:endParaRPr lang="zh-TW" altLang="en-US"/>
        </a:p>
      </dgm:t>
    </dgm:pt>
    <dgm:pt modelId="{F95AA9E6-2C06-4C60-A7C8-A20443D95860}" type="sibTrans" cxnId="{EDE0A7BC-59CE-4E02-93EF-8DC352BAF5D8}">
      <dgm:prSet/>
      <dgm:spPr/>
      <dgm:t>
        <a:bodyPr/>
        <a:lstStyle/>
        <a:p>
          <a:endParaRPr lang="zh-TW" altLang="en-US"/>
        </a:p>
      </dgm:t>
    </dgm:pt>
    <dgm:pt modelId="{BF73EF2B-E419-4850-8CA8-710EA9138AFD}">
      <dgm:prSet phldrT="[文字]" custT="1"/>
      <dgm:spPr>
        <a:solidFill>
          <a:schemeClr val="accent5"/>
        </a:solidFill>
      </dgm:spPr>
      <dgm:t>
        <a:bodyPr/>
        <a:lstStyle/>
        <a:p>
          <a:r>
            <a:rPr lang="zh-TW" altLang="en-US" sz="3200" dirty="0" smtClean="0"/>
            <a:t>君子居之</a:t>
          </a:r>
          <a:endParaRPr lang="zh-TW" altLang="en-US" sz="3200" dirty="0"/>
        </a:p>
      </dgm:t>
    </dgm:pt>
    <dgm:pt modelId="{65D1C1C2-2527-41CE-A786-E05E83523776}" type="parTrans" cxnId="{EC877539-1F55-48BB-A7CD-788FD8265C9D}">
      <dgm:prSet/>
      <dgm:spPr/>
      <dgm:t>
        <a:bodyPr/>
        <a:lstStyle/>
        <a:p>
          <a:endParaRPr lang="zh-TW" altLang="en-US"/>
        </a:p>
      </dgm:t>
    </dgm:pt>
    <dgm:pt modelId="{19B463A6-1F72-44EF-9C0A-343E915EEFF9}" type="sibTrans" cxnId="{EC877539-1F55-48BB-A7CD-788FD8265C9D}">
      <dgm:prSet/>
      <dgm:spPr/>
      <dgm:t>
        <a:bodyPr/>
        <a:lstStyle/>
        <a:p>
          <a:endParaRPr lang="zh-TW" altLang="en-US"/>
        </a:p>
      </dgm:t>
    </dgm:pt>
    <dgm:pt modelId="{7F3180D5-6EC9-4965-AEE4-DD5CFE15AC07}">
      <dgm:prSet phldrT="[文字]" custT="1"/>
      <dgm:spPr>
        <a:solidFill>
          <a:schemeClr val="accent1"/>
        </a:solidFill>
      </dgm:spPr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/>
            <a:t>強者居之</a:t>
          </a:r>
          <a:endParaRPr lang="zh-TW" altLang="en-US" sz="3200" dirty="0"/>
        </a:p>
      </dgm:t>
    </dgm:pt>
    <dgm:pt modelId="{C87F3988-7963-498C-803D-AC59274091F3}" type="parTrans" cxnId="{8DB7BA8B-E875-4E53-A123-DAA5A195F02D}">
      <dgm:prSet/>
      <dgm:spPr/>
      <dgm:t>
        <a:bodyPr/>
        <a:lstStyle/>
        <a:p>
          <a:endParaRPr lang="zh-TW" altLang="en-US"/>
        </a:p>
      </dgm:t>
    </dgm:pt>
    <dgm:pt modelId="{B5DC1B0D-F15B-4C30-ACAF-246FE19CC6B2}" type="sibTrans" cxnId="{8DB7BA8B-E875-4E53-A123-DAA5A195F02D}">
      <dgm:prSet/>
      <dgm:spPr/>
      <dgm:t>
        <a:bodyPr/>
        <a:lstStyle/>
        <a:p>
          <a:endParaRPr lang="zh-TW" altLang="en-US"/>
        </a:p>
      </dgm:t>
    </dgm:pt>
    <dgm:pt modelId="{E3ABB088-92DD-4DB5-A3BA-D70BDB15A3B3}">
      <dgm:prSet phldrT="[文字]" custT="1"/>
      <dgm:spPr>
        <a:solidFill>
          <a:schemeClr val="accent3"/>
        </a:solidFill>
      </dgm:spPr>
      <dgm:t>
        <a:bodyPr/>
        <a:lstStyle/>
        <a:p>
          <a:r>
            <a:rPr lang="zh-TW" altLang="en-US" sz="3200" dirty="0" smtClean="0"/>
            <a:t>而強</a:t>
          </a:r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中國</a:t>
          </a:r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79B83EE3-4444-4F75-9223-0FD9EBC72941}" type="parTrans" cxnId="{1A8D85BF-0C74-429B-B078-7330DF6681F3}">
      <dgm:prSet/>
      <dgm:spPr/>
      <dgm:t>
        <a:bodyPr/>
        <a:lstStyle/>
        <a:p>
          <a:endParaRPr lang="zh-TW" altLang="en-US"/>
        </a:p>
      </dgm:t>
    </dgm:pt>
    <dgm:pt modelId="{C8C2B7D9-124B-454E-B6DE-0EB0CB1B638C}" type="sibTrans" cxnId="{1A8D85BF-0C74-429B-B078-7330DF6681F3}">
      <dgm:prSet/>
      <dgm:spPr/>
      <dgm:t>
        <a:bodyPr/>
        <a:lstStyle/>
        <a:p>
          <a:endParaRPr lang="zh-TW" altLang="en-US"/>
        </a:p>
      </dgm:t>
    </dgm:pt>
    <dgm:pt modelId="{C916136A-30E8-4746-95CA-5CA230F8F4CA}">
      <dgm:prSet phldrT="[文字]" custT="1"/>
      <dgm:spPr>
        <a:solidFill>
          <a:schemeClr val="accent3"/>
        </a:solidFill>
      </dgm:spPr>
      <dgm:t>
        <a:bodyPr/>
        <a:lstStyle/>
        <a:p>
          <a:r>
            <a:rPr lang="zh-TW" altLang="en-US" sz="3200" dirty="0" smtClean="0"/>
            <a:t>和而不流</a:t>
          </a:r>
          <a:endParaRPr lang="zh-TW" altLang="en-US" sz="3200" dirty="0"/>
        </a:p>
      </dgm:t>
    </dgm:pt>
    <dgm:pt modelId="{870E0373-6B16-4712-98CE-11DD2940DC3B}" type="parTrans" cxnId="{3B824A49-29D8-474C-96C5-38AEC51CF226}">
      <dgm:prSet/>
      <dgm:spPr/>
      <dgm:t>
        <a:bodyPr/>
        <a:lstStyle/>
        <a:p>
          <a:endParaRPr lang="zh-TW" altLang="en-US"/>
        </a:p>
      </dgm:t>
    </dgm:pt>
    <dgm:pt modelId="{BBA1821D-EC43-4CAF-9EAC-2B7DA62095D0}" type="sibTrans" cxnId="{3B824A49-29D8-474C-96C5-38AEC51CF226}">
      <dgm:prSet/>
      <dgm:spPr/>
      <dgm:t>
        <a:bodyPr/>
        <a:lstStyle/>
        <a:p>
          <a:endParaRPr lang="zh-TW" altLang="en-US"/>
        </a:p>
      </dgm:t>
    </dgm:pt>
    <dgm:pt modelId="{3C94D6E5-F9D0-4311-9851-5A9342D361B7}">
      <dgm:prSet phldrT="[文字]" custT="1"/>
      <dgm:spPr>
        <a:solidFill>
          <a:schemeClr val="accent3"/>
        </a:solidFill>
      </dgm:spPr>
      <dgm:t>
        <a:bodyPr/>
        <a:lstStyle/>
        <a:p>
          <a:r>
            <a:rPr lang="zh-TW" altLang="en-US" sz="3200" dirty="0" smtClean="0"/>
            <a:t>中立而不倚</a:t>
          </a:r>
          <a:endParaRPr lang="zh-TW" altLang="en-US" sz="3200" dirty="0"/>
        </a:p>
      </dgm:t>
    </dgm:pt>
    <dgm:pt modelId="{6999F68F-8486-49D3-A59E-1FB95F53EA9C}" type="parTrans" cxnId="{3DC018E8-2B01-4875-B87C-274498D793C8}">
      <dgm:prSet/>
      <dgm:spPr/>
      <dgm:t>
        <a:bodyPr/>
        <a:lstStyle/>
        <a:p>
          <a:endParaRPr lang="zh-TW" altLang="en-US"/>
        </a:p>
      </dgm:t>
    </dgm:pt>
    <dgm:pt modelId="{EA9E8AF8-CC09-4142-9DFD-55A4B05FB70F}" type="sibTrans" cxnId="{3DC018E8-2B01-4875-B87C-274498D793C8}">
      <dgm:prSet/>
      <dgm:spPr/>
      <dgm:t>
        <a:bodyPr/>
        <a:lstStyle/>
        <a:p>
          <a:endParaRPr lang="zh-TW" altLang="en-US"/>
        </a:p>
      </dgm:t>
    </dgm:pt>
    <dgm:pt modelId="{447E18F9-81ED-4AA3-9770-3A89F8EFAC75}">
      <dgm:prSet phldrT="[文字]" custT="1"/>
      <dgm:spPr>
        <a:solidFill>
          <a:schemeClr val="accent3"/>
        </a:solidFill>
      </dgm:spPr>
      <dgm:t>
        <a:bodyPr/>
        <a:lstStyle/>
        <a:p>
          <a:r>
            <a:rPr lang="zh-TW" altLang="en-US" sz="3200" dirty="0" smtClean="0"/>
            <a:t>國有道，不變塞焉</a:t>
          </a:r>
          <a:endParaRPr lang="zh-TW" altLang="en-US" sz="3200" dirty="0"/>
        </a:p>
      </dgm:t>
    </dgm:pt>
    <dgm:pt modelId="{D3901494-7A04-467B-9207-D4BDBD30CFBE}" type="parTrans" cxnId="{E43A6854-0B42-4FE8-ADC5-EFE5D2E8881A}">
      <dgm:prSet/>
      <dgm:spPr/>
      <dgm:t>
        <a:bodyPr/>
        <a:lstStyle/>
        <a:p>
          <a:endParaRPr lang="zh-TW" altLang="en-US"/>
        </a:p>
      </dgm:t>
    </dgm:pt>
    <dgm:pt modelId="{70BB8DD2-6F37-4D80-8D6C-9AF05CAEF6AC}" type="sibTrans" cxnId="{E43A6854-0B42-4FE8-ADC5-EFE5D2E8881A}">
      <dgm:prSet/>
      <dgm:spPr/>
      <dgm:t>
        <a:bodyPr/>
        <a:lstStyle/>
        <a:p>
          <a:endParaRPr lang="zh-TW" altLang="en-US"/>
        </a:p>
      </dgm:t>
    </dgm:pt>
    <dgm:pt modelId="{9E82D482-88B1-4C70-9486-B510C97F3B44}">
      <dgm:prSet phldrT="[文字]" custT="1"/>
      <dgm:spPr>
        <a:solidFill>
          <a:schemeClr val="accent3"/>
        </a:solidFill>
      </dgm:spPr>
      <dgm:t>
        <a:bodyPr/>
        <a:lstStyle/>
        <a:p>
          <a:r>
            <a:rPr lang="zh-TW" altLang="en-US" sz="3200" dirty="0" smtClean="0"/>
            <a:t>國無道，至死不變</a:t>
          </a:r>
          <a:endParaRPr lang="zh-TW" altLang="en-US" sz="3200" dirty="0"/>
        </a:p>
      </dgm:t>
    </dgm:pt>
    <dgm:pt modelId="{FE33ACEA-562D-410F-9099-1FC39C1233BE}" type="parTrans" cxnId="{1AB865A4-FE25-4F93-B87E-324B6981AD4B}">
      <dgm:prSet/>
      <dgm:spPr/>
      <dgm:t>
        <a:bodyPr/>
        <a:lstStyle/>
        <a:p>
          <a:endParaRPr lang="zh-TW" altLang="en-US"/>
        </a:p>
      </dgm:t>
    </dgm:pt>
    <dgm:pt modelId="{CE91984B-144B-47A2-AAD3-6A55C02CBA93}" type="sibTrans" cxnId="{1AB865A4-FE25-4F93-B87E-324B6981AD4B}">
      <dgm:prSet/>
      <dgm:spPr/>
      <dgm:t>
        <a:bodyPr/>
        <a:lstStyle/>
        <a:p>
          <a:endParaRPr lang="zh-TW" altLang="en-US"/>
        </a:p>
      </dgm:t>
    </dgm:pt>
    <dgm:pt modelId="{23CEB9B0-6245-4C83-BE3C-5C20328AB200}" type="pres">
      <dgm:prSet presAssocID="{134FD773-59B0-4C37-9951-1D169A6B3BA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A335E8F-8F21-4AB9-8A38-D1510B4804AF}" type="pres">
      <dgm:prSet presAssocID="{6A9F657C-3AE8-4C36-828F-AE663C17E8FD}" presName="root1" presStyleCnt="0"/>
      <dgm:spPr/>
    </dgm:pt>
    <dgm:pt modelId="{CB8067AC-8BC0-4AD2-9AED-4EF25149AE02}" type="pres">
      <dgm:prSet presAssocID="{6A9F657C-3AE8-4C36-828F-AE663C17E8FD}" presName="LevelOneTextNode" presStyleLbl="node0" presStyleIdx="0" presStyleCnt="3" custScaleX="142202" custScaleY="1127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B0C0FF-1C14-48C0-B47B-DB10A62B2A0A}" type="pres">
      <dgm:prSet presAssocID="{6A9F657C-3AE8-4C36-828F-AE663C17E8FD}" presName="level2hierChild" presStyleCnt="0"/>
      <dgm:spPr/>
    </dgm:pt>
    <dgm:pt modelId="{B9AFC07C-F6DA-442B-BF33-EB044B9B2412}" type="pres">
      <dgm:prSet presAssocID="{49093F76-5AB5-44B2-891A-BB14C9460478}" presName="conn2-1" presStyleLbl="parChTrans1D2" presStyleIdx="0" presStyleCnt="6"/>
      <dgm:spPr/>
      <dgm:t>
        <a:bodyPr/>
        <a:lstStyle/>
        <a:p>
          <a:endParaRPr lang="zh-TW" altLang="en-US"/>
        </a:p>
      </dgm:t>
    </dgm:pt>
    <dgm:pt modelId="{6559FFAF-18BF-4A5D-8474-61B89A19D27B}" type="pres">
      <dgm:prSet presAssocID="{49093F76-5AB5-44B2-891A-BB14C9460478}" presName="connTx" presStyleLbl="parChTrans1D2" presStyleIdx="0" presStyleCnt="6"/>
      <dgm:spPr/>
      <dgm:t>
        <a:bodyPr/>
        <a:lstStyle/>
        <a:p>
          <a:endParaRPr lang="zh-TW" altLang="en-US"/>
        </a:p>
      </dgm:t>
    </dgm:pt>
    <dgm:pt modelId="{76192447-8D02-44C7-BEF6-1CB4164D74B2}" type="pres">
      <dgm:prSet presAssocID="{95432567-E665-4706-9544-E5CD2D169C44}" presName="root2" presStyleCnt="0"/>
      <dgm:spPr/>
    </dgm:pt>
    <dgm:pt modelId="{975B728B-22D0-4568-89A1-8C866D9BD28D}" type="pres">
      <dgm:prSet presAssocID="{95432567-E665-4706-9544-E5CD2D169C44}" presName="LevelTwoTextNode" presStyleLbl="node2" presStyleIdx="0" presStyleCnt="6" custScaleX="293007" custScaleY="1127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7C3F068-FA38-4F2C-8F3E-225E3DD04C7F}" type="pres">
      <dgm:prSet presAssocID="{95432567-E665-4706-9544-E5CD2D169C44}" presName="level3hierChild" presStyleCnt="0"/>
      <dgm:spPr/>
    </dgm:pt>
    <dgm:pt modelId="{ADB0FD42-42BF-42B7-AD91-A051CA96CFFF}" type="pres">
      <dgm:prSet presAssocID="{65D1C1C2-2527-41CE-A786-E05E83523776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D50CAEB1-F3AF-4CCB-BF54-6C727386C5A1}" type="pres">
      <dgm:prSet presAssocID="{65D1C1C2-2527-41CE-A786-E05E83523776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77E723E7-C4DD-4F75-BE95-35685B44A97D}" type="pres">
      <dgm:prSet presAssocID="{BF73EF2B-E419-4850-8CA8-710EA9138AFD}" presName="root2" presStyleCnt="0"/>
      <dgm:spPr/>
    </dgm:pt>
    <dgm:pt modelId="{5F969C93-EF0C-4089-89C6-8D6AD1753201}" type="pres">
      <dgm:prSet presAssocID="{BF73EF2B-E419-4850-8CA8-710EA9138AFD}" presName="LevelTwoTextNode" presStyleLbl="node3" presStyleIdx="0" presStyleCnt="2" custScaleX="126765" custScaleY="1127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C8859BB-0F10-4E66-8F81-3C724CF77040}" type="pres">
      <dgm:prSet presAssocID="{BF73EF2B-E419-4850-8CA8-710EA9138AFD}" presName="level3hierChild" presStyleCnt="0"/>
      <dgm:spPr/>
    </dgm:pt>
    <dgm:pt modelId="{C8F7940D-D4BD-445A-A4DD-2F2CAA8120F6}" type="pres">
      <dgm:prSet presAssocID="{923317C0-F58D-43FF-BAAE-0E0843C6E6D1}" presName="root1" presStyleCnt="0"/>
      <dgm:spPr/>
    </dgm:pt>
    <dgm:pt modelId="{51982750-AC33-44C6-95F8-37CEEB221C3D}" type="pres">
      <dgm:prSet presAssocID="{923317C0-F58D-43FF-BAAE-0E0843C6E6D1}" presName="LevelOneTextNode" presStyleLbl="node0" presStyleIdx="1" presStyleCnt="3" custScaleX="142202" custScaleY="1127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0B5A38-9546-4D89-95D0-7F447D2449CF}" type="pres">
      <dgm:prSet presAssocID="{923317C0-F58D-43FF-BAAE-0E0843C6E6D1}" presName="level2hierChild" presStyleCnt="0"/>
      <dgm:spPr/>
    </dgm:pt>
    <dgm:pt modelId="{BBDF188E-621D-4CF3-85C3-927577D0B94B}" type="pres">
      <dgm:prSet presAssocID="{1E9B656E-2699-449A-9926-1F5B7C270D84}" presName="conn2-1" presStyleLbl="parChTrans1D2" presStyleIdx="1" presStyleCnt="6"/>
      <dgm:spPr/>
      <dgm:t>
        <a:bodyPr/>
        <a:lstStyle/>
        <a:p>
          <a:endParaRPr lang="zh-TW" altLang="en-US"/>
        </a:p>
      </dgm:t>
    </dgm:pt>
    <dgm:pt modelId="{96C6FA97-4A3C-451D-B801-E57DE50DF141}" type="pres">
      <dgm:prSet presAssocID="{1E9B656E-2699-449A-9926-1F5B7C270D84}" presName="connTx" presStyleLbl="parChTrans1D2" presStyleIdx="1" presStyleCnt="6"/>
      <dgm:spPr/>
      <dgm:t>
        <a:bodyPr/>
        <a:lstStyle/>
        <a:p>
          <a:endParaRPr lang="zh-TW" altLang="en-US"/>
        </a:p>
      </dgm:t>
    </dgm:pt>
    <dgm:pt modelId="{328D9F60-2AE4-4C05-8E21-AA7B2E4FF093}" type="pres">
      <dgm:prSet presAssocID="{60A87459-9091-465F-9AF3-B5C8F5B3D7E5}" presName="root2" presStyleCnt="0"/>
      <dgm:spPr/>
    </dgm:pt>
    <dgm:pt modelId="{F83B09F2-E917-459B-840A-D19BF6792BF0}" type="pres">
      <dgm:prSet presAssocID="{60A87459-9091-465F-9AF3-B5C8F5B3D7E5}" presName="LevelTwoTextNode" presStyleLbl="node2" presStyleIdx="1" presStyleCnt="6" custScaleX="293007" custScaleY="1127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00FF694-2F6D-44CC-B5B4-D79A74B11B24}" type="pres">
      <dgm:prSet presAssocID="{60A87459-9091-465F-9AF3-B5C8F5B3D7E5}" presName="level3hierChild" presStyleCnt="0"/>
      <dgm:spPr/>
    </dgm:pt>
    <dgm:pt modelId="{AFB524A3-B880-4A0F-A752-E9F6B12B92FD}" type="pres">
      <dgm:prSet presAssocID="{C87F3988-7963-498C-803D-AC59274091F3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9E8C36EA-6F1C-4E6D-B1CB-A2D85A685E50}" type="pres">
      <dgm:prSet presAssocID="{C87F3988-7963-498C-803D-AC59274091F3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F2146A86-285D-42A6-ADE4-B7E344FEA64A}" type="pres">
      <dgm:prSet presAssocID="{7F3180D5-6EC9-4965-AEE4-DD5CFE15AC07}" presName="root2" presStyleCnt="0"/>
      <dgm:spPr/>
    </dgm:pt>
    <dgm:pt modelId="{6630E08A-16D7-45C9-8B4C-A1E0B3EC198C}" type="pres">
      <dgm:prSet presAssocID="{7F3180D5-6EC9-4965-AEE4-DD5CFE15AC07}" presName="LevelTwoTextNode" presStyleLbl="node3" presStyleIdx="1" presStyleCnt="2" custScaleX="126765" custScaleY="1127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5EC427-3D55-4B88-ACBF-F00B412D9B1A}" type="pres">
      <dgm:prSet presAssocID="{7F3180D5-6EC9-4965-AEE4-DD5CFE15AC07}" presName="level3hierChild" presStyleCnt="0"/>
      <dgm:spPr/>
    </dgm:pt>
    <dgm:pt modelId="{04E9CA15-E5A2-4808-9292-A5EAF2DCF072}" type="pres">
      <dgm:prSet presAssocID="{E3ABB088-92DD-4DB5-A3BA-D70BDB15A3B3}" presName="root1" presStyleCnt="0"/>
      <dgm:spPr/>
    </dgm:pt>
    <dgm:pt modelId="{E2D74722-C85E-40DD-BC90-EA711243505D}" type="pres">
      <dgm:prSet presAssocID="{E3ABB088-92DD-4DB5-A3BA-D70BDB15A3B3}" presName="LevelOneTextNode" presStyleLbl="node0" presStyleIdx="2" presStyleCnt="3" custScaleX="1422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6B91534-C766-4857-80C4-0D37E67DBF94}" type="pres">
      <dgm:prSet presAssocID="{E3ABB088-92DD-4DB5-A3BA-D70BDB15A3B3}" presName="level2hierChild" presStyleCnt="0"/>
      <dgm:spPr/>
    </dgm:pt>
    <dgm:pt modelId="{2D3233E2-E6D4-48A3-A188-B5A5080F5AB3}" type="pres">
      <dgm:prSet presAssocID="{870E0373-6B16-4712-98CE-11DD2940DC3B}" presName="conn2-1" presStyleLbl="parChTrans1D2" presStyleIdx="2" presStyleCnt="6"/>
      <dgm:spPr/>
      <dgm:t>
        <a:bodyPr/>
        <a:lstStyle/>
        <a:p>
          <a:endParaRPr lang="zh-TW" altLang="en-US"/>
        </a:p>
      </dgm:t>
    </dgm:pt>
    <dgm:pt modelId="{07A17E6D-267D-4948-B862-9ACAFAD87D3C}" type="pres">
      <dgm:prSet presAssocID="{870E0373-6B16-4712-98CE-11DD2940DC3B}" presName="connTx" presStyleLbl="parChTrans1D2" presStyleIdx="2" presStyleCnt="6"/>
      <dgm:spPr/>
      <dgm:t>
        <a:bodyPr/>
        <a:lstStyle/>
        <a:p>
          <a:endParaRPr lang="zh-TW" altLang="en-US"/>
        </a:p>
      </dgm:t>
    </dgm:pt>
    <dgm:pt modelId="{A7434523-C0A5-4D74-8FF8-C422E616CC94}" type="pres">
      <dgm:prSet presAssocID="{C916136A-30E8-4746-95CA-5CA230F8F4CA}" presName="root2" presStyleCnt="0"/>
      <dgm:spPr/>
    </dgm:pt>
    <dgm:pt modelId="{8A04FEF7-E491-4B8D-B499-57CB546C57CA}" type="pres">
      <dgm:prSet presAssocID="{C916136A-30E8-4746-95CA-5CA230F8F4CA}" presName="LevelTwoTextNode" presStyleLbl="node2" presStyleIdx="2" presStyleCnt="6" custScaleX="1752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A4D329A-85BF-40A5-B938-7169EF086022}" type="pres">
      <dgm:prSet presAssocID="{C916136A-30E8-4746-95CA-5CA230F8F4CA}" presName="level3hierChild" presStyleCnt="0"/>
      <dgm:spPr/>
    </dgm:pt>
    <dgm:pt modelId="{A398D293-CF88-4D60-861F-020D6A7EF35A}" type="pres">
      <dgm:prSet presAssocID="{6999F68F-8486-49D3-A59E-1FB95F53EA9C}" presName="conn2-1" presStyleLbl="parChTrans1D2" presStyleIdx="3" presStyleCnt="6"/>
      <dgm:spPr/>
      <dgm:t>
        <a:bodyPr/>
        <a:lstStyle/>
        <a:p>
          <a:endParaRPr lang="zh-TW" altLang="en-US"/>
        </a:p>
      </dgm:t>
    </dgm:pt>
    <dgm:pt modelId="{A4EECAAA-2CC7-4ED5-999B-EC2619118BA7}" type="pres">
      <dgm:prSet presAssocID="{6999F68F-8486-49D3-A59E-1FB95F53EA9C}" presName="connTx" presStyleLbl="parChTrans1D2" presStyleIdx="3" presStyleCnt="6"/>
      <dgm:spPr/>
      <dgm:t>
        <a:bodyPr/>
        <a:lstStyle/>
        <a:p>
          <a:endParaRPr lang="zh-TW" altLang="en-US"/>
        </a:p>
      </dgm:t>
    </dgm:pt>
    <dgm:pt modelId="{133EC150-753C-40EF-B495-9097F2410E63}" type="pres">
      <dgm:prSet presAssocID="{3C94D6E5-F9D0-4311-9851-5A9342D361B7}" presName="root2" presStyleCnt="0"/>
      <dgm:spPr/>
    </dgm:pt>
    <dgm:pt modelId="{461CCB5D-2F9C-4245-BAEC-45BF5B70CF02}" type="pres">
      <dgm:prSet presAssocID="{3C94D6E5-F9D0-4311-9851-5A9342D361B7}" presName="LevelTwoTextNode" presStyleLbl="node2" presStyleIdx="3" presStyleCnt="6" custScaleX="1752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72BA26-BAAE-4E88-9A04-795776175B80}" type="pres">
      <dgm:prSet presAssocID="{3C94D6E5-F9D0-4311-9851-5A9342D361B7}" presName="level3hierChild" presStyleCnt="0"/>
      <dgm:spPr/>
    </dgm:pt>
    <dgm:pt modelId="{91B844DD-959F-41B0-A687-66AC0D7F1EBE}" type="pres">
      <dgm:prSet presAssocID="{D3901494-7A04-467B-9207-D4BDBD30CFBE}" presName="conn2-1" presStyleLbl="parChTrans1D2" presStyleIdx="4" presStyleCnt="6"/>
      <dgm:spPr/>
      <dgm:t>
        <a:bodyPr/>
        <a:lstStyle/>
        <a:p>
          <a:endParaRPr lang="zh-TW" altLang="en-US"/>
        </a:p>
      </dgm:t>
    </dgm:pt>
    <dgm:pt modelId="{7A4B592B-253F-46D4-9C69-41555E2214AD}" type="pres">
      <dgm:prSet presAssocID="{D3901494-7A04-467B-9207-D4BDBD30CFBE}" presName="connTx" presStyleLbl="parChTrans1D2" presStyleIdx="4" presStyleCnt="6"/>
      <dgm:spPr/>
      <dgm:t>
        <a:bodyPr/>
        <a:lstStyle/>
        <a:p>
          <a:endParaRPr lang="zh-TW" altLang="en-US"/>
        </a:p>
      </dgm:t>
    </dgm:pt>
    <dgm:pt modelId="{F949EB9D-7A56-43CC-93F3-C1F684A48DB8}" type="pres">
      <dgm:prSet presAssocID="{447E18F9-81ED-4AA3-9770-3A89F8EFAC75}" presName="root2" presStyleCnt="0"/>
      <dgm:spPr/>
    </dgm:pt>
    <dgm:pt modelId="{7EEAAFC7-539F-4539-A144-D3BA22E72514}" type="pres">
      <dgm:prSet presAssocID="{447E18F9-81ED-4AA3-9770-3A89F8EFAC75}" presName="LevelTwoTextNode" presStyleLbl="node2" presStyleIdx="4" presStyleCnt="6" custScaleX="27875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3A777F1-CB3F-4D93-A2EE-302071BBB828}" type="pres">
      <dgm:prSet presAssocID="{447E18F9-81ED-4AA3-9770-3A89F8EFAC75}" presName="level3hierChild" presStyleCnt="0"/>
      <dgm:spPr/>
    </dgm:pt>
    <dgm:pt modelId="{C3F5610E-2DFD-48A5-8749-1501384A71E3}" type="pres">
      <dgm:prSet presAssocID="{FE33ACEA-562D-410F-9099-1FC39C1233BE}" presName="conn2-1" presStyleLbl="parChTrans1D2" presStyleIdx="5" presStyleCnt="6"/>
      <dgm:spPr/>
      <dgm:t>
        <a:bodyPr/>
        <a:lstStyle/>
        <a:p>
          <a:endParaRPr lang="zh-TW" altLang="en-US"/>
        </a:p>
      </dgm:t>
    </dgm:pt>
    <dgm:pt modelId="{E519475B-A38F-4241-B8D5-2847A3051010}" type="pres">
      <dgm:prSet presAssocID="{FE33ACEA-562D-410F-9099-1FC39C1233BE}" presName="connTx" presStyleLbl="parChTrans1D2" presStyleIdx="5" presStyleCnt="6"/>
      <dgm:spPr/>
      <dgm:t>
        <a:bodyPr/>
        <a:lstStyle/>
        <a:p>
          <a:endParaRPr lang="zh-TW" altLang="en-US"/>
        </a:p>
      </dgm:t>
    </dgm:pt>
    <dgm:pt modelId="{3777638D-4204-401B-B432-7548A82A5274}" type="pres">
      <dgm:prSet presAssocID="{9E82D482-88B1-4C70-9486-B510C97F3B44}" presName="root2" presStyleCnt="0"/>
      <dgm:spPr/>
    </dgm:pt>
    <dgm:pt modelId="{FEDEBB77-B06A-4480-AD83-B7088BB01BA3}" type="pres">
      <dgm:prSet presAssocID="{9E82D482-88B1-4C70-9486-B510C97F3B44}" presName="LevelTwoTextNode" presStyleLbl="node2" presStyleIdx="5" presStyleCnt="6" custScaleX="27875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AE17C84-2D9E-4B09-B6BD-3ACCE3778253}" type="pres">
      <dgm:prSet presAssocID="{9E82D482-88B1-4C70-9486-B510C97F3B44}" presName="level3hierChild" presStyleCnt="0"/>
      <dgm:spPr/>
    </dgm:pt>
  </dgm:ptLst>
  <dgm:cxnLst>
    <dgm:cxn modelId="{600B3025-AF2C-4665-9A14-4275327FDBDA}" type="presOf" srcId="{65D1C1C2-2527-41CE-A786-E05E83523776}" destId="{D50CAEB1-F3AF-4CCB-BF54-6C727386C5A1}" srcOrd="1" destOrd="0" presId="urn:microsoft.com/office/officeart/2005/8/layout/hierarchy2"/>
    <dgm:cxn modelId="{652ABC1E-2C29-4051-B8CE-7744B5A4ED7D}" type="presOf" srcId="{FE33ACEA-562D-410F-9099-1FC39C1233BE}" destId="{E519475B-A38F-4241-B8D5-2847A3051010}" srcOrd="1" destOrd="0" presId="urn:microsoft.com/office/officeart/2005/8/layout/hierarchy2"/>
    <dgm:cxn modelId="{A9A4B554-F3B7-4B9E-BF01-060EF6C9B2D0}" type="presOf" srcId="{134FD773-59B0-4C37-9951-1D169A6B3BAD}" destId="{23CEB9B0-6245-4C83-BE3C-5C20328AB200}" srcOrd="0" destOrd="0" presId="urn:microsoft.com/office/officeart/2005/8/layout/hierarchy2"/>
    <dgm:cxn modelId="{EC877539-1F55-48BB-A7CD-788FD8265C9D}" srcId="{95432567-E665-4706-9544-E5CD2D169C44}" destId="{BF73EF2B-E419-4850-8CA8-710EA9138AFD}" srcOrd="0" destOrd="0" parTransId="{65D1C1C2-2527-41CE-A786-E05E83523776}" sibTransId="{19B463A6-1F72-44EF-9C0A-343E915EEFF9}"/>
    <dgm:cxn modelId="{25AC2EF4-AB43-49C0-8C37-873673E47DBA}" type="presOf" srcId="{95432567-E665-4706-9544-E5CD2D169C44}" destId="{975B728B-22D0-4568-89A1-8C866D9BD28D}" srcOrd="0" destOrd="0" presId="urn:microsoft.com/office/officeart/2005/8/layout/hierarchy2"/>
    <dgm:cxn modelId="{DCEB1444-005F-4788-A77C-325B6BADDD87}" srcId="{134FD773-59B0-4C37-9951-1D169A6B3BAD}" destId="{6A9F657C-3AE8-4C36-828F-AE663C17E8FD}" srcOrd="0" destOrd="0" parTransId="{EE91121E-B4BE-4FD1-A2BC-5CD3DE6FFEAE}" sibTransId="{B3AE2128-8766-4C16-A2C3-A94649CE79BE}"/>
    <dgm:cxn modelId="{3B824A49-29D8-474C-96C5-38AEC51CF226}" srcId="{E3ABB088-92DD-4DB5-A3BA-D70BDB15A3B3}" destId="{C916136A-30E8-4746-95CA-5CA230F8F4CA}" srcOrd="0" destOrd="0" parTransId="{870E0373-6B16-4712-98CE-11DD2940DC3B}" sibTransId="{BBA1821D-EC43-4CAF-9EAC-2B7DA62095D0}"/>
    <dgm:cxn modelId="{1A8D85BF-0C74-429B-B078-7330DF6681F3}" srcId="{134FD773-59B0-4C37-9951-1D169A6B3BAD}" destId="{E3ABB088-92DD-4DB5-A3BA-D70BDB15A3B3}" srcOrd="2" destOrd="0" parTransId="{79B83EE3-4444-4F75-9223-0FD9EBC72941}" sibTransId="{C8C2B7D9-124B-454E-B6DE-0EB0CB1B638C}"/>
    <dgm:cxn modelId="{F24F675D-DDE8-43A8-9983-EF99EF7DB8BF}" type="presOf" srcId="{49093F76-5AB5-44B2-891A-BB14C9460478}" destId="{6559FFAF-18BF-4A5D-8474-61B89A19D27B}" srcOrd="1" destOrd="0" presId="urn:microsoft.com/office/officeart/2005/8/layout/hierarchy2"/>
    <dgm:cxn modelId="{8DB7BA8B-E875-4E53-A123-DAA5A195F02D}" srcId="{60A87459-9091-465F-9AF3-B5C8F5B3D7E5}" destId="{7F3180D5-6EC9-4965-AEE4-DD5CFE15AC07}" srcOrd="0" destOrd="0" parTransId="{C87F3988-7963-498C-803D-AC59274091F3}" sibTransId="{B5DC1B0D-F15B-4C30-ACAF-246FE19CC6B2}"/>
    <dgm:cxn modelId="{D85761DB-86D1-4565-B168-4721F6DB77A9}" type="presOf" srcId="{FE33ACEA-562D-410F-9099-1FC39C1233BE}" destId="{C3F5610E-2DFD-48A5-8749-1501384A71E3}" srcOrd="0" destOrd="0" presId="urn:microsoft.com/office/officeart/2005/8/layout/hierarchy2"/>
    <dgm:cxn modelId="{1AB865A4-FE25-4F93-B87E-324B6981AD4B}" srcId="{E3ABB088-92DD-4DB5-A3BA-D70BDB15A3B3}" destId="{9E82D482-88B1-4C70-9486-B510C97F3B44}" srcOrd="3" destOrd="0" parTransId="{FE33ACEA-562D-410F-9099-1FC39C1233BE}" sibTransId="{CE91984B-144B-47A2-AAD3-6A55C02CBA93}"/>
    <dgm:cxn modelId="{6454A46C-9E76-4C78-87DF-B139B533B880}" type="presOf" srcId="{9E82D482-88B1-4C70-9486-B510C97F3B44}" destId="{FEDEBB77-B06A-4480-AD83-B7088BB01BA3}" srcOrd="0" destOrd="0" presId="urn:microsoft.com/office/officeart/2005/8/layout/hierarchy2"/>
    <dgm:cxn modelId="{67CD367B-7A4B-4248-9E49-567F85B601E3}" type="presOf" srcId="{447E18F9-81ED-4AA3-9770-3A89F8EFAC75}" destId="{7EEAAFC7-539F-4539-A144-D3BA22E72514}" srcOrd="0" destOrd="0" presId="urn:microsoft.com/office/officeart/2005/8/layout/hierarchy2"/>
    <dgm:cxn modelId="{3E0173F2-AB50-4708-9424-23AAA5C7AD3D}" type="presOf" srcId="{60A87459-9091-465F-9AF3-B5C8F5B3D7E5}" destId="{F83B09F2-E917-459B-840A-D19BF6792BF0}" srcOrd="0" destOrd="0" presId="urn:microsoft.com/office/officeart/2005/8/layout/hierarchy2"/>
    <dgm:cxn modelId="{E2527B92-168D-4759-A54F-4DF257B509B8}" type="presOf" srcId="{1E9B656E-2699-449A-9926-1F5B7C270D84}" destId="{96C6FA97-4A3C-451D-B801-E57DE50DF141}" srcOrd="1" destOrd="0" presId="urn:microsoft.com/office/officeart/2005/8/layout/hierarchy2"/>
    <dgm:cxn modelId="{E324FE60-FFEB-4435-B994-FFE67FD2E43B}" type="presOf" srcId="{1E9B656E-2699-449A-9926-1F5B7C270D84}" destId="{BBDF188E-621D-4CF3-85C3-927577D0B94B}" srcOrd="0" destOrd="0" presId="urn:microsoft.com/office/officeart/2005/8/layout/hierarchy2"/>
    <dgm:cxn modelId="{7C7561A2-6274-47CE-82FF-5B0600FFA299}" type="presOf" srcId="{D3901494-7A04-467B-9207-D4BDBD30CFBE}" destId="{91B844DD-959F-41B0-A687-66AC0D7F1EBE}" srcOrd="0" destOrd="0" presId="urn:microsoft.com/office/officeart/2005/8/layout/hierarchy2"/>
    <dgm:cxn modelId="{3D10D428-F35C-41E2-9906-EE7A3075E438}" type="presOf" srcId="{3C94D6E5-F9D0-4311-9851-5A9342D361B7}" destId="{461CCB5D-2F9C-4245-BAEC-45BF5B70CF02}" srcOrd="0" destOrd="0" presId="urn:microsoft.com/office/officeart/2005/8/layout/hierarchy2"/>
    <dgm:cxn modelId="{E43A6854-0B42-4FE8-ADC5-EFE5D2E8881A}" srcId="{E3ABB088-92DD-4DB5-A3BA-D70BDB15A3B3}" destId="{447E18F9-81ED-4AA3-9770-3A89F8EFAC75}" srcOrd="2" destOrd="0" parTransId="{D3901494-7A04-467B-9207-D4BDBD30CFBE}" sibTransId="{70BB8DD2-6F37-4D80-8D6C-9AF05CAEF6AC}"/>
    <dgm:cxn modelId="{B9E03B32-3A33-496F-B6CA-9AD5E403143F}" type="presOf" srcId="{C87F3988-7963-498C-803D-AC59274091F3}" destId="{AFB524A3-B880-4A0F-A752-E9F6B12B92FD}" srcOrd="0" destOrd="0" presId="urn:microsoft.com/office/officeart/2005/8/layout/hierarchy2"/>
    <dgm:cxn modelId="{12E48F19-AF6C-492A-9D1F-D8A495D8E442}" type="presOf" srcId="{BF73EF2B-E419-4850-8CA8-710EA9138AFD}" destId="{5F969C93-EF0C-4089-89C6-8D6AD1753201}" srcOrd="0" destOrd="0" presId="urn:microsoft.com/office/officeart/2005/8/layout/hierarchy2"/>
    <dgm:cxn modelId="{07B44795-ABC7-48D3-BC5F-7DBB40666D50}" type="presOf" srcId="{C87F3988-7963-498C-803D-AC59274091F3}" destId="{9E8C36EA-6F1C-4E6D-B1CB-A2D85A685E50}" srcOrd="1" destOrd="0" presId="urn:microsoft.com/office/officeart/2005/8/layout/hierarchy2"/>
    <dgm:cxn modelId="{EDE0A7BC-59CE-4E02-93EF-8DC352BAF5D8}" srcId="{6A9F657C-3AE8-4C36-828F-AE663C17E8FD}" destId="{95432567-E665-4706-9544-E5CD2D169C44}" srcOrd="0" destOrd="0" parTransId="{49093F76-5AB5-44B2-891A-BB14C9460478}" sibTransId="{F95AA9E6-2C06-4C60-A7C8-A20443D95860}"/>
    <dgm:cxn modelId="{776B1E64-9685-4411-8AEB-70E3099BDE67}" type="presOf" srcId="{870E0373-6B16-4712-98CE-11DD2940DC3B}" destId="{07A17E6D-267D-4948-B862-9ACAFAD87D3C}" srcOrd="1" destOrd="0" presId="urn:microsoft.com/office/officeart/2005/8/layout/hierarchy2"/>
    <dgm:cxn modelId="{1D604F73-C674-4A7A-AD76-6C93B7E43615}" type="presOf" srcId="{C916136A-30E8-4746-95CA-5CA230F8F4CA}" destId="{8A04FEF7-E491-4B8D-B499-57CB546C57CA}" srcOrd="0" destOrd="0" presId="urn:microsoft.com/office/officeart/2005/8/layout/hierarchy2"/>
    <dgm:cxn modelId="{CF9A1107-0E00-41CF-A6DF-420075543DEA}" type="presOf" srcId="{870E0373-6B16-4712-98CE-11DD2940DC3B}" destId="{2D3233E2-E6D4-48A3-A188-B5A5080F5AB3}" srcOrd="0" destOrd="0" presId="urn:microsoft.com/office/officeart/2005/8/layout/hierarchy2"/>
    <dgm:cxn modelId="{1F68430D-7B23-4F83-9E9F-96E24AE72992}" type="presOf" srcId="{6999F68F-8486-49D3-A59E-1FB95F53EA9C}" destId="{A398D293-CF88-4D60-861F-020D6A7EF35A}" srcOrd="0" destOrd="0" presId="urn:microsoft.com/office/officeart/2005/8/layout/hierarchy2"/>
    <dgm:cxn modelId="{D63842AA-B907-413C-AB3F-0330762C9AA0}" type="presOf" srcId="{6A9F657C-3AE8-4C36-828F-AE663C17E8FD}" destId="{CB8067AC-8BC0-4AD2-9AED-4EF25149AE02}" srcOrd="0" destOrd="0" presId="urn:microsoft.com/office/officeart/2005/8/layout/hierarchy2"/>
    <dgm:cxn modelId="{B2215D6A-91D4-4A78-877D-733C845D60C3}" srcId="{923317C0-F58D-43FF-BAAE-0E0843C6E6D1}" destId="{60A87459-9091-465F-9AF3-B5C8F5B3D7E5}" srcOrd="0" destOrd="0" parTransId="{1E9B656E-2699-449A-9926-1F5B7C270D84}" sibTransId="{6321C2FE-44F9-4B66-B4D6-12D81863414A}"/>
    <dgm:cxn modelId="{67816648-DEFB-4138-B233-950E82DF1E12}" type="presOf" srcId="{65D1C1C2-2527-41CE-A786-E05E83523776}" destId="{ADB0FD42-42BF-42B7-AD91-A051CA96CFFF}" srcOrd="0" destOrd="0" presId="urn:microsoft.com/office/officeart/2005/8/layout/hierarchy2"/>
    <dgm:cxn modelId="{BC3D280F-6FE2-45CB-9A56-3344B0D084F0}" type="presOf" srcId="{E3ABB088-92DD-4DB5-A3BA-D70BDB15A3B3}" destId="{E2D74722-C85E-40DD-BC90-EA711243505D}" srcOrd="0" destOrd="0" presId="urn:microsoft.com/office/officeart/2005/8/layout/hierarchy2"/>
    <dgm:cxn modelId="{CA3DE0F0-D5E2-4253-8D28-964BB4021A54}" type="presOf" srcId="{6999F68F-8486-49D3-A59E-1FB95F53EA9C}" destId="{A4EECAAA-2CC7-4ED5-999B-EC2619118BA7}" srcOrd="1" destOrd="0" presId="urn:microsoft.com/office/officeart/2005/8/layout/hierarchy2"/>
    <dgm:cxn modelId="{DB2DEAE3-27A7-4A0D-A0C6-2D41D54196B7}" type="presOf" srcId="{923317C0-F58D-43FF-BAAE-0E0843C6E6D1}" destId="{51982750-AC33-44C6-95F8-37CEEB221C3D}" srcOrd="0" destOrd="0" presId="urn:microsoft.com/office/officeart/2005/8/layout/hierarchy2"/>
    <dgm:cxn modelId="{20A3AE19-162E-498F-B2D6-60EB20BB59CE}" srcId="{134FD773-59B0-4C37-9951-1D169A6B3BAD}" destId="{923317C0-F58D-43FF-BAAE-0E0843C6E6D1}" srcOrd="1" destOrd="0" parTransId="{805BB351-C182-43B5-8E96-CDCC3F529D0F}" sibTransId="{B4FA75F6-ADD7-4184-A0C6-97EADF87A95A}"/>
    <dgm:cxn modelId="{1220DBD8-5C6D-4995-86F6-C617536BDD76}" type="presOf" srcId="{D3901494-7A04-467B-9207-D4BDBD30CFBE}" destId="{7A4B592B-253F-46D4-9C69-41555E2214AD}" srcOrd="1" destOrd="0" presId="urn:microsoft.com/office/officeart/2005/8/layout/hierarchy2"/>
    <dgm:cxn modelId="{42D55854-C2DA-4D89-ADED-3652D9B926FE}" type="presOf" srcId="{7F3180D5-6EC9-4965-AEE4-DD5CFE15AC07}" destId="{6630E08A-16D7-45C9-8B4C-A1E0B3EC198C}" srcOrd="0" destOrd="0" presId="urn:microsoft.com/office/officeart/2005/8/layout/hierarchy2"/>
    <dgm:cxn modelId="{3DC018E8-2B01-4875-B87C-274498D793C8}" srcId="{E3ABB088-92DD-4DB5-A3BA-D70BDB15A3B3}" destId="{3C94D6E5-F9D0-4311-9851-5A9342D361B7}" srcOrd="1" destOrd="0" parTransId="{6999F68F-8486-49D3-A59E-1FB95F53EA9C}" sibTransId="{EA9E8AF8-CC09-4142-9DFD-55A4B05FB70F}"/>
    <dgm:cxn modelId="{D3D9F5AB-E097-4F85-B660-D6F83F3A7005}" type="presOf" srcId="{49093F76-5AB5-44B2-891A-BB14C9460478}" destId="{B9AFC07C-F6DA-442B-BF33-EB044B9B2412}" srcOrd="0" destOrd="0" presId="urn:microsoft.com/office/officeart/2005/8/layout/hierarchy2"/>
    <dgm:cxn modelId="{C90AC6CD-0F85-4318-8AC3-5A02D69F7C92}" type="presParOf" srcId="{23CEB9B0-6245-4C83-BE3C-5C20328AB200}" destId="{CA335E8F-8F21-4AB9-8A38-D1510B4804AF}" srcOrd="0" destOrd="0" presId="urn:microsoft.com/office/officeart/2005/8/layout/hierarchy2"/>
    <dgm:cxn modelId="{7C30FB54-F3AD-4985-9229-CB2F3FE2077B}" type="presParOf" srcId="{CA335E8F-8F21-4AB9-8A38-D1510B4804AF}" destId="{CB8067AC-8BC0-4AD2-9AED-4EF25149AE02}" srcOrd="0" destOrd="0" presId="urn:microsoft.com/office/officeart/2005/8/layout/hierarchy2"/>
    <dgm:cxn modelId="{3E5CA82A-922A-4C7A-AEE2-607F574F8604}" type="presParOf" srcId="{CA335E8F-8F21-4AB9-8A38-D1510B4804AF}" destId="{79B0C0FF-1C14-48C0-B47B-DB10A62B2A0A}" srcOrd="1" destOrd="0" presId="urn:microsoft.com/office/officeart/2005/8/layout/hierarchy2"/>
    <dgm:cxn modelId="{EB84C9DE-9DA0-48D7-8DAE-CFC573E67B2B}" type="presParOf" srcId="{79B0C0FF-1C14-48C0-B47B-DB10A62B2A0A}" destId="{B9AFC07C-F6DA-442B-BF33-EB044B9B2412}" srcOrd="0" destOrd="0" presId="urn:microsoft.com/office/officeart/2005/8/layout/hierarchy2"/>
    <dgm:cxn modelId="{40AFF4BA-FBAD-457F-B594-8522A2A9B187}" type="presParOf" srcId="{B9AFC07C-F6DA-442B-BF33-EB044B9B2412}" destId="{6559FFAF-18BF-4A5D-8474-61B89A19D27B}" srcOrd="0" destOrd="0" presId="urn:microsoft.com/office/officeart/2005/8/layout/hierarchy2"/>
    <dgm:cxn modelId="{D95A6DD2-0185-4D52-A5E2-C9510884CDC3}" type="presParOf" srcId="{79B0C0FF-1C14-48C0-B47B-DB10A62B2A0A}" destId="{76192447-8D02-44C7-BEF6-1CB4164D74B2}" srcOrd="1" destOrd="0" presId="urn:microsoft.com/office/officeart/2005/8/layout/hierarchy2"/>
    <dgm:cxn modelId="{157460FC-3EA7-493B-BA9A-AB9D95176619}" type="presParOf" srcId="{76192447-8D02-44C7-BEF6-1CB4164D74B2}" destId="{975B728B-22D0-4568-89A1-8C866D9BD28D}" srcOrd="0" destOrd="0" presId="urn:microsoft.com/office/officeart/2005/8/layout/hierarchy2"/>
    <dgm:cxn modelId="{A08D86DB-6E22-44D7-B7D0-DC20CC600F02}" type="presParOf" srcId="{76192447-8D02-44C7-BEF6-1CB4164D74B2}" destId="{67C3F068-FA38-4F2C-8F3E-225E3DD04C7F}" srcOrd="1" destOrd="0" presId="urn:microsoft.com/office/officeart/2005/8/layout/hierarchy2"/>
    <dgm:cxn modelId="{41B10C97-760D-4694-A432-48F1BCB69CEA}" type="presParOf" srcId="{67C3F068-FA38-4F2C-8F3E-225E3DD04C7F}" destId="{ADB0FD42-42BF-42B7-AD91-A051CA96CFFF}" srcOrd="0" destOrd="0" presId="urn:microsoft.com/office/officeart/2005/8/layout/hierarchy2"/>
    <dgm:cxn modelId="{59F5D513-D551-4E4F-9F44-C6EBCA55F346}" type="presParOf" srcId="{ADB0FD42-42BF-42B7-AD91-A051CA96CFFF}" destId="{D50CAEB1-F3AF-4CCB-BF54-6C727386C5A1}" srcOrd="0" destOrd="0" presId="urn:microsoft.com/office/officeart/2005/8/layout/hierarchy2"/>
    <dgm:cxn modelId="{81C21665-129D-4055-8653-6480C4F04B24}" type="presParOf" srcId="{67C3F068-FA38-4F2C-8F3E-225E3DD04C7F}" destId="{77E723E7-C4DD-4F75-BE95-35685B44A97D}" srcOrd="1" destOrd="0" presId="urn:microsoft.com/office/officeart/2005/8/layout/hierarchy2"/>
    <dgm:cxn modelId="{39A41FF9-8D8C-4888-9E9A-88FC0EB2BCD6}" type="presParOf" srcId="{77E723E7-C4DD-4F75-BE95-35685B44A97D}" destId="{5F969C93-EF0C-4089-89C6-8D6AD1753201}" srcOrd="0" destOrd="0" presId="urn:microsoft.com/office/officeart/2005/8/layout/hierarchy2"/>
    <dgm:cxn modelId="{9DA18053-6D13-4DAF-B51D-3477EB78F9B8}" type="presParOf" srcId="{77E723E7-C4DD-4F75-BE95-35685B44A97D}" destId="{3C8859BB-0F10-4E66-8F81-3C724CF77040}" srcOrd="1" destOrd="0" presId="urn:microsoft.com/office/officeart/2005/8/layout/hierarchy2"/>
    <dgm:cxn modelId="{8EBCB428-C807-4840-8C23-1752446446A9}" type="presParOf" srcId="{23CEB9B0-6245-4C83-BE3C-5C20328AB200}" destId="{C8F7940D-D4BD-445A-A4DD-2F2CAA8120F6}" srcOrd="1" destOrd="0" presId="urn:microsoft.com/office/officeart/2005/8/layout/hierarchy2"/>
    <dgm:cxn modelId="{6ADDFF50-E559-40D0-B14B-AD6A58C47A54}" type="presParOf" srcId="{C8F7940D-D4BD-445A-A4DD-2F2CAA8120F6}" destId="{51982750-AC33-44C6-95F8-37CEEB221C3D}" srcOrd="0" destOrd="0" presId="urn:microsoft.com/office/officeart/2005/8/layout/hierarchy2"/>
    <dgm:cxn modelId="{4DFD89EE-8B7E-4B29-84B7-1B7A91744E51}" type="presParOf" srcId="{C8F7940D-D4BD-445A-A4DD-2F2CAA8120F6}" destId="{420B5A38-9546-4D89-95D0-7F447D2449CF}" srcOrd="1" destOrd="0" presId="urn:microsoft.com/office/officeart/2005/8/layout/hierarchy2"/>
    <dgm:cxn modelId="{5827DE8C-05DD-4153-93D8-AD4E4C7E63AD}" type="presParOf" srcId="{420B5A38-9546-4D89-95D0-7F447D2449CF}" destId="{BBDF188E-621D-4CF3-85C3-927577D0B94B}" srcOrd="0" destOrd="0" presId="urn:microsoft.com/office/officeart/2005/8/layout/hierarchy2"/>
    <dgm:cxn modelId="{EEED6566-2DC9-47E3-9E4D-5CB412A45CC8}" type="presParOf" srcId="{BBDF188E-621D-4CF3-85C3-927577D0B94B}" destId="{96C6FA97-4A3C-451D-B801-E57DE50DF141}" srcOrd="0" destOrd="0" presId="urn:microsoft.com/office/officeart/2005/8/layout/hierarchy2"/>
    <dgm:cxn modelId="{0D8A3ECA-7864-4A54-A013-240709918A91}" type="presParOf" srcId="{420B5A38-9546-4D89-95D0-7F447D2449CF}" destId="{328D9F60-2AE4-4C05-8E21-AA7B2E4FF093}" srcOrd="1" destOrd="0" presId="urn:microsoft.com/office/officeart/2005/8/layout/hierarchy2"/>
    <dgm:cxn modelId="{7B31567B-2A7E-4A0E-9981-86DD84737225}" type="presParOf" srcId="{328D9F60-2AE4-4C05-8E21-AA7B2E4FF093}" destId="{F83B09F2-E917-459B-840A-D19BF6792BF0}" srcOrd="0" destOrd="0" presId="urn:microsoft.com/office/officeart/2005/8/layout/hierarchy2"/>
    <dgm:cxn modelId="{0305744D-3D92-4BE1-BF87-FF2447484556}" type="presParOf" srcId="{328D9F60-2AE4-4C05-8E21-AA7B2E4FF093}" destId="{C00FF694-2F6D-44CC-B5B4-D79A74B11B24}" srcOrd="1" destOrd="0" presId="urn:microsoft.com/office/officeart/2005/8/layout/hierarchy2"/>
    <dgm:cxn modelId="{E8A6E64F-CA08-4233-8A20-AF37BCCB7744}" type="presParOf" srcId="{C00FF694-2F6D-44CC-B5B4-D79A74B11B24}" destId="{AFB524A3-B880-4A0F-A752-E9F6B12B92FD}" srcOrd="0" destOrd="0" presId="urn:microsoft.com/office/officeart/2005/8/layout/hierarchy2"/>
    <dgm:cxn modelId="{EDB41C90-4FA4-4FD0-93AF-1B3C24F1426E}" type="presParOf" srcId="{AFB524A3-B880-4A0F-A752-E9F6B12B92FD}" destId="{9E8C36EA-6F1C-4E6D-B1CB-A2D85A685E50}" srcOrd="0" destOrd="0" presId="urn:microsoft.com/office/officeart/2005/8/layout/hierarchy2"/>
    <dgm:cxn modelId="{91565A7F-118B-4A81-AE71-4FFBDA0F51CC}" type="presParOf" srcId="{C00FF694-2F6D-44CC-B5B4-D79A74B11B24}" destId="{F2146A86-285D-42A6-ADE4-B7E344FEA64A}" srcOrd="1" destOrd="0" presId="urn:microsoft.com/office/officeart/2005/8/layout/hierarchy2"/>
    <dgm:cxn modelId="{06F2D56F-04E6-4134-809A-96626B82A5F0}" type="presParOf" srcId="{F2146A86-285D-42A6-ADE4-B7E344FEA64A}" destId="{6630E08A-16D7-45C9-8B4C-A1E0B3EC198C}" srcOrd="0" destOrd="0" presId="urn:microsoft.com/office/officeart/2005/8/layout/hierarchy2"/>
    <dgm:cxn modelId="{E827D1D9-B2C3-430E-B8EB-7B68743CEF98}" type="presParOf" srcId="{F2146A86-285D-42A6-ADE4-B7E344FEA64A}" destId="{CA5EC427-3D55-4B88-ACBF-F00B412D9B1A}" srcOrd="1" destOrd="0" presId="urn:microsoft.com/office/officeart/2005/8/layout/hierarchy2"/>
    <dgm:cxn modelId="{87094BAB-B4C7-425D-B660-CD7D5559E65F}" type="presParOf" srcId="{23CEB9B0-6245-4C83-BE3C-5C20328AB200}" destId="{04E9CA15-E5A2-4808-9292-A5EAF2DCF072}" srcOrd="2" destOrd="0" presId="urn:microsoft.com/office/officeart/2005/8/layout/hierarchy2"/>
    <dgm:cxn modelId="{8A5F773F-BF03-40C9-B1E7-AAEC32809834}" type="presParOf" srcId="{04E9CA15-E5A2-4808-9292-A5EAF2DCF072}" destId="{E2D74722-C85E-40DD-BC90-EA711243505D}" srcOrd="0" destOrd="0" presId="urn:microsoft.com/office/officeart/2005/8/layout/hierarchy2"/>
    <dgm:cxn modelId="{101CBDC9-5CA8-4294-B840-366398DF8932}" type="presParOf" srcId="{04E9CA15-E5A2-4808-9292-A5EAF2DCF072}" destId="{E6B91534-C766-4857-80C4-0D37E67DBF94}" srcOrd="1" destOrd="0" presId="urn:microsoft.com/office/officeart/2005/8/layout/hierarchy2"/>
    <dgm:cxn modelId="{AA949075-180F-44EE-AB22-7BF099C0816F}" type="presParOf" srcId="{E6B91534-C766-4857-80C4-0D37E67DBF94}" destId="{2D3233E2-E6D4-48A3-A188-B5A5080F5AB3}" srcOrd="0" destOrd="0" presId="urn:microsoft.com/office/officeart/2005/8/layout/hierarchy2"/>
    <dgm:cxn modelId="{CF8F754E-9223-4FA8-A386-85CD2D881EA0}" type="presParOf" srcId="{2D3233E2-E6D4-48A3-A188-B5A5080F5AB3}" destId="{07A17E6D-267D-4948-B862-9ACAFAD87D3C}" srcOrd="0" destOrd="0" presId="urn:microsoft.com/office/officeart/2005/8/layout/hierarchy2"/>
    <dgm:cxn modelId="{5D42B1DB-B42D-474B-A61F-6D0FEC733182}" type="presParOf" srcId="{E6B91534-C766-4857-80C4-0D37E67DBF94}" destId="{A7434523-C0A5-4D74-8FF8-C422E616CC94}" srcOrd="1" destOrd="0" presId="urn:microsoft.com/office/officeart/2005/8/layout/hierarchy2"/>
    <dgm:cxn modelId="{02E39C01-B7C4-495B-A43C-F1FED00EB5B6}" type="presParOf" srcId="{A7434523-C0A5-4D74-8FF8-C422E616CC94}" destId="{8A04FEF7-E491-4B8D-B499-57CB546C57CA}" srcOrd="0" destOrd="0" presId="urn:microsoft.com/office/officeart/2005/8/layout/hierarchy2"/>
    <dgm:cxn modelId="{2252E19F-39B9-4B75-9523-1871B3D9A531}" type="presParOf" srcId="{A7434523-C0A5-4D74-8FF8-C422E616CC94}" destId="{FA4D329A-85BF-40A5-B938-7169EF086022}" srcOrd="1" destOrd="0" presId="urn:microsoft.com/office/officeart/2005/8/layout/hierarchy2"/>
    <dgm:cxn modelId="{E5F1077C-7E38-4717-8931-A04B1BF864D6}" type="presParOf" srcId="{E6B91534-C766-4857-80C4-0D37E67DBF94}" destId="{A398D293-CF88-4D60-861F-020D6A7EF35A}" srcOrd="2" destOrd="0" presId="urn:microsoft.com/office/officeart/2005/8/layout/hierarchy2"/>
    <dgm:cxn modelId="{80494EE2-2CA8-4E70-9546-3132EB75BBB4}" type="presParOf" srcId="{A398D293-CF88-4D60-861F-020D6A7EF35A}" destId="{A4EECAAA-2CC7-4ED5-999B-EC2619118BA7}" srcOrd="0" destOrd="0" presId="urn:microsoft.com/office/officeart/2005/8/layout/hierarchy2"/>
    <dgm:cxn modelId="{A25AE3CE-1B93-498A-977F-7E4809311807}" type="presParOf" srcId="{E6B91534-C766-4857-80C4-0D37E67DBF94}" destId="{133EC150-753C-40EF-B495-9097F2410E63}" srcOrd="3" destOrd="0" presId="urn:microsoft.com/office/officeart/2005/8/layout/hierarchy2"/>
    <dgm:cxn modelId="{A94EAD06-F839-418D-976E-BFA7D8D2BC8E}" type="presParOf" srcId="{133EC150-753C-40EF-B495-9097F2410E63}" destId="{461CCB5D-2F9C-4245-BAEC-45BF5B70CF02}" srcOrd="0" destOrd="0" presId="urn:microsoft.com/office/officeart/2005/8/layout/hierarchy2"/>
    <dgm:cxn modelId="{4FC4FE81-13FD-4E7A-A673-5E77B20B70A8}" type="presParOf" srcId="{133EC150-753C-40EF-B495-9097F2410E63}" destId="{DF72BA26-BAAE-4E88-9A04-795776175B80}" srcOrd="1" destOrd="0" presId="urn:microsoft.com/office/officeart/2005/8/layout/hierarchy2"/>
    <dgm:cxn modelId="{C27AF966-1158-4AFF-B5F0-F7C3FF513939}" type="presParOf" srcId="{E6B91534-C766-4857-80C4-0D37E67DBF94}" destId="{91B844DD-959F-41B0-A687-66AC0D7F1EBE}" srcOrd="4" destOrd="0" presId="urn:microsoft.com/office/officeart/2005/8/layout/hierarchy2"/>
    <dgm:cxn modelId="{4E84BF0D-E31C-438B-A888-81307FB0BBCD}" type="presParOf" srcId="{91B844DD-959F-41B0-A687-66AC0D7F1EBE}" destId="{7A4B592B-253F-46D4-9C69-41555E2214AD}" srcOrd="0" destOrd="0" presId="urn:microsoft.com/office/officeart/2005/8/layout/hierarchy2"/>
    <dgm:cxn modelId="{6E59B1A2-3D9D-4BB3-AA5D-C6335ED4A72E}" type="presParOf" srcId="{E6B91534-C766-4857-80C4-0D37E67DBF94}" destId="{F949EB9D-7A56-43CC-93F3-C1F684A48DB8}" srcOrd="5" destOrd="0" presId="urn:microsoft.com/office/officeart/2005/8/layout/hierarchy2"/>
    <dgm:cxn modelId="{CEE33DC8-4A86-4E24-8906-D768B81FFDBD}" type="presParOf" srcId="{F949EB9D-7A56-43CC-93F3-C1F684A48DB8}" destId="{7EEAAFC7-539F-4539-A144-D3BA22E72514}" srcOrd="0" destOrd="0" presId="urn:microsoft.com/office/officeart/2005/8/layout/hierarchy2"/>
    <dgm:cxn modelId="{FF662EE2-34EE-4941-8490-13E3FE1C9BF7}" type="presParOf" srcId="{F949EB9D-7A56-43CC-93F3-C1F684A48DB8}" destId="{23A777F1-CB3F-4D93-A2EE-302071BBB828}" srcOrd="1" destOrd="0" presId="urn:microsoft.com/office/officeart/2005/8/layout/hierarchy2"/>
    <dgm:cxn modelId="{4F32EC5D-2776-4647-87BC-2E0244464B66}" type="presParOf" srcId="{E6B91534-C766-4857-80C4-0D37E67DBF94}" destId="{C3F5610E-2DFD-48A5-8749-1501384A71E3}" srcOrd="6" destOrd="0" presId="urn:microsoft.com/office/officeart/2005/8/layout/hierarchy2"/>
    <dgm:cxn modelId="{0990C7F4-5404-4032-9D4A-E9345C0DD8EC}" type="presParOf" srcId="{C3F5610E-2DFD-48A5-8749-1501384A71E3}" destId="{E519475B-A38F-4241-B8D5-2847A3051010}" srcOrd="0" destOrd="0" presId="urn:microsoft.com/office/officeart/2005/8/layout/hierarchy2"/>
    <dgm:cxn modelId="{7354C9D2-63F5-45B0-AF6E-44F18094D634}" type="presParOf" srcId="{E6B91534-C766-4857-80C4-0D37E67DBF94}" destId="{3777638D-4204-401B-B432-7548A82A5274}" srcOrd="7" destOrd="0" presId="urn:microsoft.com/office/officeart/2005/8/layout/hierarchy2"/>
    <dgm:cxn modelId="{714E69C1-9928-42EA-903C-429770314C1D}" type="presParOf" srcId="{3777638D-4204-401B-B432-7548A82A5274}" destId="{FEDEBB77-B06A-4480-AD83-B7088BB01BA3}" srcOrd="0" destOrd="0" presId="urn:microsoft.com/office/officeart/2005/8/layout/hierarchy2"/>
    <dgm:cxn modelId="{6FDD245D-7462-4A11-BC32-7FCC5FDE372E}" type="presParOf" srcId="{3777638D-4204-401B-B432-7548A82A5274}" destId="{5AE17C84-2D9E-4B09-B6BD-3ACCE377825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1C649F-6CDD-4813-9210-AD671E3F7DAF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9A07C5FE-A55C-451F-A162-F73B07ED1025}">
      <dgm:prSet phldrT="[文字]" custT="1"/>
      <dgm:spPr/>
      <dgm:t>
        <a:bodyPr/>
        <a:lstStyle/>
        <a:p>
          <a:r>
            <a:rPr lang="zh-TW" altLang="en-US" sz="3200" dirty="0" smtClean="0"/>
            <a:t>三達德</a:t>
          </a:r>
          <a:endParaRPr lang="zh-TW" altLang="en-US" sz="3200" dirty="0"/>
        </a:p>
      </dgm:t>
    </dgm:pt>
    <dgm:pt modelId="{7B2C8F41-7375-43EA-AC65-8626E192BBAC}" type="parTrans" cxnId="{D5989B40-E721-407F-8200-A49F390E89B0}">
      <dgm:prSet/>
      <dgm:spPr/>
      <dgm:t>
        <a:bodyPr/>
        <a:lstStyle/>
        <a:p>
          <a:endParaRPr lang="zh-TW" altLang="en-US"/>
        </a:p>
      </dgm:t>
    </dgm:pt>
    <dgm:pt modelId="{829E5A40-52D6-487D-A984-C1071AB17C76}" type="sibTrans" cxnId="{D5989B40-E721-407F-8200-A49F390E89B0}">
      <dgm:prSet/>
      <dgm:spPr/>
      <dgm:t>
        <a:bodyPr/>
        <a:lstStyle/>
        <a:p>
          <a:endParaRPr lang="zh-TW" altLang="en-US"/>
        </a:p>
      </dgm:t>
    </dgm:pt>
    <dgm:pt modelId="{E9780180-2DA4-491E-9F9A-1AECA3796B9C}">
      <dgm:prSet phldrT="[文字]" custT="1"/>
      <dgm:spPr/>
      <dgm:t>
        <a:bodyPr/>
        <a:lstStyle/>
        <a:p>
          <a:r>
            <a:rPr lang="zh-TW" altLang="en-US" sz="3200" dirty="0" smtClean="0"/>
            <a:t>智</a:t>
          </a:r>
          <a:endParaRPr lang="zh-TW" altLang="en-US" sz="3200" dirty="0"/>
        </a:p>
      </dgm:t>
    </dgm:pt>
    <dgm:pt modelId="{7AFEEE65-2C8C-41DF-BBCE-52C8A1064749}" type="parTrans" cxnId="{27C3CC44-98FC-46F8-80CB-A697156FD4DA}">
      <dgm:prSet/>
      <dgm:spPr/>
      <dgm:t>
        <a:bodyPr/>
        <a:lstStyle/>
        <a:p>
          <a:endParaRPr lang="zh-TW" altLang="en-US"/>
        </a:p>
      </dgm:t>
    </dgm:pt>
    <dgm:pt modelId="{733945D5-CF20-40CF-B8FD-62E4C623DD91}" type="sibTrans" cxnId="{27C3CC44-98FC-46F8-80CB-A697156FD4DA}">
      <dgm:prSet/>
      <dgm:spPr/>
      <dgm:t>
        <a:bodyPr/>
        <a:lstStyle/>
        <a:p>
          <a:endParaRPr lang="zh-TW" altLang="en-US"/>
        </a:p>
      </dgm:t>
    </dgm:pt>
    <dgm:pt modelId="{07D4C0D5-CDB7-4BEF-93A5-1ADD3228BEC1}">
      <dgm:prSet phldrT="[文字]" custT="1"/>
      <dgm:spPr/>
      <dgm:t>
        <a:bodyPr/>
        <a:lstStyle/>
        <a:p>
          <a:r>
            <a:rPr lang="zh-TW" altLang="en-US" sz="3200" dirty="0" smtClean="0"/>
            <a:t>舜其大知也與</a:t>
          </a:r>
          <a:endParaRPr lang="zh-TW" altLang="en-US" sz="3200" dirty="0"/>
        </a:p>
      </dgm:t>
    </dgm:pt>
    <dgm:pt modelId="{81D1BD6B-A859-4BAE-B36E-A5F684ACDF1E}" type="parTrans" cxnId="{10674D44-20A6-4BF7-8582-60F0544D6B5A}">
      <dgm:prSet/>
      <dgm:spPr/>
      <dgm:t>
        <a:bodyPr/>
        <a:lstStyle/>
        <a:p>
          <a:endParaRPr lang="zh-TW" altLang="en-US"/>
        </a:p>
      </dgm:t>
    </dgm:pt>
    <dgm:pt modelId="{9B06C81A-E754-4546-865C-3A2E6DD536EA}" type="sibTrans" cxnId="{10674D44-20A6-4BF7-8582-60F0544D6B5A}">
      <dgm:prSet/>
      <dgm:spPr/>
      <dgm:t>
        <a:bodyPr/>
        <a:lstStyle/>
        <a:p>
          <a:endParaRPr lang="zh-TW" altLang="en-US"/>
        </a:p>
      </dgm:t>
    </dgm:pt>
    <dgm:pt modelId="{84FE2D7D-05CB-4D70-911E-DB90012B1DFB}">
      <dgm:prSet phldrT="[文字]" custT="1"/>
      <dgm:spPr/>
      <dgm:t>
        <a:bodyPr/>
        <a:lstStyle/>
        <a:p>
          <a:r>
            <a:rPr lang="zh-TW" altLang="en-US" sz="3200" dirty="0" smtClean="0"/>
            <a:t>仁</a:t>
          </a:r>
          <a:endParaRPr lang="zh-TW" altLang="en-US" sz="3200" dirty="0"/>
        </a:p>
      </dgm:t>
    </dgm:pt>
    <dgm:pt modelId="{ECA77356-B231-4AA2-B01F-0E0D40611C0D}" type="parTrans" cxnId="{F63DBD51-E247-4A1A-A38F-407E5F4552B2}">
      <dgm:prSet/>
      <dgm:spPr/>
      <dgm:t>
        <a:bodyPr/>
        <a:lstStyle/>
        <a:p>
          <a:endParaRPr lang="zh-TW" altLang="en-US"/>
        </a:p>
      </dgm:t>
    </dgm:pt>
    <dgm:pt modelId="{38686088-EEEA-4AD1-B760-3B55FBB586B7}" type="sibTrans" cxnId="{F63DBD51-E247-4A1A-A38F-407E5F4552B2}">
      <dgm:prSet/>
      <dgm:spPr/>
      <dgm:t>
        <a:bodyPr/>
        <a:lstStyle/>
        <a:p>
          <a:endParaRPr lang="zh-TW" altLang="en-US"/>
        </a:p>
      </dgm:t>
    </dgm:pt>
    <dgm:pt modelId="{19DB90CE-DDDB-4E9F-A9B8-388240BEA259}">
      <dgm:prSet phldrT="[文字]" custT="1"/>
      <dgm:spPr/>
      <dgm:t>
        <a:bodyPr/>
        <a:lstStyle/>
        <a:p>
          <a:r>
            <a:rPr lang="zh-TW" altLang="en-US" sz="3200" dirty="0" smtClean="0"/>
            <a:t>勇</a:t>
          </a:r>
          <a:endParaRPr lang="zh-TW" altLang="en-US" sz="3200" dirty="0"/>
        </a:p>
      </dgm:t>
    </dgm:pt>
    <dgm:pt modelId="{90B0BF3A-5D0C-43C6-8B2D-27225E01E4BF}" type="parTrans" cxnId="{73AABEAE-FC67-4B97-BF20-87F0FC9C7F5A}">
      <dgm:prSet/>
      <dgm:spPr/>
      <dgm:t>
        <a:bodyPr/>
        <a:lstStyle/>
        <a:p>
          <a:endParaRPr lang="zh-TW" altLang="en-US"/>
        </a:p>
      </dgm:t>
    </dgm:pt>
    <dgm:pt modelId="{FC7FC5D6-B29E-49D4-82A4-AC74C14A3D0E}" type="sibTrans" cxnId="{73AABEAE-FC67-4B97-BF20-87F0FC9C7F5A}">
      <dgm:prSet/>
      <dgm:spPr/>
      <dgm:t>
        <a:bodyPr/>
        <a:lstStyle/>
        <a:p>
          <a:endParaRPr lang="zh-TW" altLang="en-US"/>
        </a:p>
      </dgm:t>
    </dgm:pt>
    <dgm:pt modelId="{00CA47F0-9848-4689-A36B-D373A08741D4}">
      <dgm:prSet phldrT="[文字]" custT="1"/>
      <dgm:spPr/>
      <dgm:t>
        <a:bodyPr/>
        <a:lstStyle/>
        <a:p>
          <a:r>
            <a:rPr lang="zh-TW" altLang="en-US" sz="3200" dirty="0" smtClean="0"/>
            <a:t>子路問強</a:t>
          </a:r>
          <a:endParaRPr lang="zh-TW" altLang="en-US" sz="3200" dirty="0"/>
        </a:p>
      </dgm:t>
    </dgm:pt>
    <dgm:pt modelId="{FD90F68F-5FD5-4D93-8E81-3E98B4782D8E}" type="parTrans" cxnId="{BE813482-9F2E-4FCE-B809-D777C37C216C}">
      <dgm:prSet/>
      <dgm:spPr/>
      <dgm:t>
        <a:bodyPr/>
        <a:lstStyle/>
        <a:p>
          <a:endParaRPr lang="zh-TW" altLang="en-US"/>
        </a:p>
      </dgm:t>
    </dgm:pt>
    <dgm:pt modelId="{66551B48-4000-4D17-84E0-37FE41A90B45}" type="sibTrans" cxnId="{BE813482-9F2E-4FCE-B809-D777C37C216C}">
      <dgm:prSet/>
      <dgm:spPr/>
      <dgm:t>
        <a:bodyPr/>
        <a:lstStyle/>
        <a:p>
          <a:endParaRPr lang="zh-TW" altLang="en-US"/>
        </a:p>
      </dgm:t>
    </dgm:pt>
    <dgm:pt modelId="{D9C6F249-573A-4327-931E-C6E7E31FA1F5}">
      <dgm:prSet phldrT="[文字]" custT="1"/>
      <dgm:spPr/>
      <dgm:t>
        <a:bodyPr/>
        <a:lstStyle/>
        <a:p>
          <a:r>
            <a:rPr lang="zh-TW" altLang="en-US" sz="3200" dirty="0" smtClean="0"/>
            <a:t>回之為人也</a:t>
          </a:r>
          <a:endParaRPr lang="zh-TW" altLang="en-US" sz="3200" dirty="0"/>
        </a:p>
      </dgm:t>
    </dgm:pt>
    <dgm:pt modelId="{C22A3600-F699-4048-A73F-50EF02A9A147}" type="parTrans" cxnId="{13F5D9C9-F865-4981-A678-E45D6386D996}">
      <dgm:prSet/>
      <dgm:spPr/>
      <dgm:t>
        <a:bodyPr/>
        <a:lstStyle/>
        <a:p>
          <a:endParaRPr lang="zh-TW" altLang="en-US"/>
        </a:p>
      </dgm:t>
    </dgm:pt>
    <dgm:pt modelId="{80FFAB14-D1CF-4D37-9B00-95B5DF66057D}" type="sibTrans" cxnId="{13F5D9C9-F865-4981-A678-E45D6386D996}">
      <dgm:prSet/>
      <dgm:spPr/>
      <dgm:t>
        <a:bodyPr/>
        <a:lstStyle/>
        <a:p>
          <a:endParaRPr lang="zh-TW" altLang="en-US"/>
        </a:p>
      </dgm:t>
    </dgm:pt>
    <dgm:pt modelId="{4414FFDF-1081-417A-BD49-8BD3BECA0B9F}" type="pres">
      <dgm:prSet presAssocID="{D41C649F-6CDD-4813-9210-AD671E3F7DA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1FE3C7F-2815-41BD-AA90-CA8EACF94512}" type="pres">
      <dgm:prSet presAssocID="{9A07C5FE-A55C-451F-A162-F73B07ED1025}" presName="root1" presStyleCnt="0"/>
      <dgm:spPr/>
    </dgm:pt>
    <dgm:pt modelId="{B78941AC-27C1-4A64-8B11-1036BF394426}" type="pres">
      <dgm:prSet presAssocID="{9A07C5FE-A55C-451F-A162-F73B07ED1025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36C049-E6ED-4126-9B2F-E20235BC1CB1}" type="pres">
      <dgm:prSet presAssocID="{9A07C5FE-A55C-451F-A162-F73B07ED1025}" presName="level2hierChild" presStyleCnt="0"/>
      <dgm:spPr/>
    </dgm:pt>
    <dgm:pt modelId="{60B58B11-6D55-4D9A-ABCC-CBA116DAB998}" type="pres">
      <dgm:prSet presAssocID="{7AFEEE65-2C8C-41DF-BBCE-52C8A1064749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23B3AEC2-D7E7-470E-AA04-6B39D1A36D46}" type="pres">
      <dgm:prSet presAssocID="{7AFEEE65-2C8C-41DF-BBCE-52C8A1064749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788ACAEB-7450-487F-92B2-0341940912E0}" type="pres">
      <dgm:prSet presAssocID="{E9780180-2DA4-491E-9F9A-1AECA3796B9C}" presName="root2" presStyleCnt="0"/>
      <dgm:spPr/>
    </dgm:pt>
    <dgm:pt modelId="{EFA8588E-EF79-4363-B10D-0FB3E4BB4414}" type="pres">
      <dgm:prSet presAssocID="{E9780180-2DA4-491E-9F9A-1AECA3796B9C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B63CCC5-AF9E-4050-B1E8-364A19159717}" type="pres">
      <dgm:prSet presAssocID="{E9780180-2DA4-491E-9F9A-1AECA3796B9C}" presName="level3hierChild" presStyleCnt="0"/>
      <dgm:spPr/>
    </dgm:pt>
    <dgm:pt modelId="{6F898959-C742-48C2-A12A-0DF9369296BA}" type="pres">
      <dgm:prSet presAssocID="{81D1BD6B-A859-4BAE-B36E-A5F684ACDF1E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750CB524-0D1C-4C41-A994-AB6332A36565}" type="pres">
      <dgm:prSet presAssocID="{81D1BD6B-A859-4BAE-B36E-A5F684ACDF1E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E588FC8C-9C6A-4321-8567-F45869270694}" type="pres">
      <dgm:prSet presAssocID="{07D4C0D5-CDB7-4BEF-93A5-1ADD3228BEC1}" presName="root2" presStyleCnt="0"/>
      <dgm:spPr/>
    </dgm:pt>
    <dgm:pt modelId="{B45C491E-C647-4C8B-9B95-B2222347C204}" type="pres">
      <dgm:prSet presAssocID="{07D4C0D5-CDB7-4BEF-93A5-1ADD3228BEC1}" presName="LevelTwoTextNode" presStyleLbl="node3" presStyleIdx="0" presStyleCnt="3" custScaleX="17024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A10C15A-C317-44BC-9187-72516A27D47E}" type="pres">
      <dgm:prSet presAssocID="{07D4C0D5-CDB7-4BEF-93A5-1ADD3228BEC1}" presName="level3hierChild" presStyleCnt="0"/>
      <dgm:spPr/>
    </dgm:pt>
    <dgm:pt modelId="{08780B72-45A1-43D7-B3A0-87FD7011A981}" type="pres">
      <dgm:prSet presAssocID="{ECA77356-B231-4AA2-B01F-0E0D40611C0D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CA3190A5-761D-4E7C-8689-EEFAD45B4754}" type="pres">
      <dgm:prSet presAssocID="{ECA77356-B231-4AA2-B01F-0E0D40611C0D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D2F974D4-CDB7-40D9-8653-A8AB7E0D817B}" type="pres">
      <dgm:prSet presAssocID="{84FE2D7D-05CB-4D70-911E-DB90012B1DFB}" presName="root2" presStyleCnt="0"/>
      <dgm:spPr/>
    </dgm:pt>
    <dgm:pt modelId="{40B03551-B79A-4A17-AA86-C62E653D55DF}" type="pres">
      <dgm:prSet presAssocID="{84FE2D7D-05CB-4D70-911E-DB90012B1DFB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5F7E107-5335-45F5-8F32-A6EBBF5016C5}" type="pres">
      <dgm:prSet presAssocID="{84FE2D7D-05CB-4D70-911E-DB90012B1DFB}" presName="level3hierChild" presStyleCnt="0"/>
      <dgm:spPr/>
    </dgm:pt>
    <dgm:pt modelId="{10C1BBEA-8485-4DF4-AA59-83E868ED58A9}" type="pres">
      <dgm:prSet presAssocID="{C22A3600-F699-4048-A73F-50EF02A9A147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70902D04-627E-4D61-BD78-99C1D7BE5986}" type="pres">
      <dgm:prSet presAssocID="{C22A3600-F699-4048-A73F-50EF02A9A147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19B4047F-25A6-4BEC-91A9-671CDCE88EC8}" type="pres">
      <dgm:prSet presAssocID="{D9C6F249-573A-4327-931E-C6E7E31FA1F5}" presName="root2" presStyleCnt="0"/>
      <dgm:spPr/>
    </dgm:pt>
    <dgm:pt modelId="{D32DF86C-D062-408B-8FA5-C0DB8E1F2BAC}" type="pres">
      <dgm:prSet presAssocID="{D9C6F249-573A-4327-931E-C6E7E31FA1F5}" presName="LevelTwoTextNode" presStyleLbl="node3" presStyleIdx="1" presStyleCnt="3" custScaleX="17024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BE0467-1FAC-4866-940A-97FD9B01B1DE}" type="pres">
      <dgm:prSet presAssocID="{D9C6F249-573A-4327-931E-C6E7E31FA1F5}" presName="level3hierChild" presStyleCnt="0"/>
      <dgm:spPr/>
    </dgm:pt>
    <dgm:pt modelId="{CCAD6F86-33A6-4548-AA34-E17889436570}" type="pres">
      <dgm:prSet presAssocID="{90B0BF3A-5D0C-43C6-8B2D-27225E01E4BF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656021DD-FE0D-40EE-A343-88F8E7AB9D5B}" type="pres">
      <dgm:prSet presAssocID="{90B0BF3A-5D0C-43C6-8B2D-27225E01E4BF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C7741AD8-726B-44AB-A908-551F004AA956}" type="pres">
      <dgm:prSet presAssocID="{19DB90CE-DDDB-4E9F-A9B8-388240BEA259}" presName="root2" presStyleCnt="0"/>
      <dgm:spPr/>
    </dgm:pt>
    <dgm:pt modelId="{763525D5-AD47-468B-A4BD-F73380EEBCB5}" type="pres">
      <dgm:prSet presAssocID="{19DB90CE-DDDB-4E9F-A9B8-388240BEA25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A8FBBB-D9E7-46E2-A873-453E5DE2C45D}" type="pres">
      <dgm:prSet presAssocID="{19DB90CE-DDDB-4E9F-A9B8-388240BEA259}" presName="level3hierChild" presStyleCnt="0"/>
      <dgm:spPr/>
    </dgm:pt>
    <dgm:pt modelId="{86059232-92BE-4ED0-A3D1-D822860BA707}" type="pres">
      <dgm:prSet presAssocID="{FD90F68F-5FD5-4D93-8E81-3E98B4782D8E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513BC642-AD1B-4813-B6B0-A4315E871950}" type="pres">
      <dgm:prSet presAssocID="{FD90F68F-5FD5-4D93-8E81-3E98B4782D8E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13C16DC3-C416-4626-BF66-185E0D6813D0}" type="pres">
      <dgm:prSet presAssocID="{00CA47F0-9848-4689-A36B-D373A08741D4}" presName="root2" presStyleCnt="0"/>
      <dgm:spPr/>
    </dgm:pt>
    <dgm:pt modelId="{D5513FBA-9723-4D2A-A60D-FC26F43F34CA}" type="pres">
      <dgm:prSet presAssocID="{00CA47F0-9848-4689-A36B-D373A08741D4}" presName="LevelTwoTextNode" presStyleLbl="node3" presStyleIdx="2" presStyleCnt="3" custScaleX="17024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64DCD83-5475-43A7-8F52-C3483618588F}" type="pres">
      <dgm:prSet presAssocID="{00CA47F0-9848-4689-A36B-D373A08741D4}" presName="level3hierChild" presStyleCnt="0"/>
      <dgm:spPr/>
    </dgm:pt>
  </dgm:ptLst>
  <dgm:cxnLst>
    <dgm:cxn modelId="{10674D44-20A6-4BF7-8582-60F0544D6B5A}" srcId="{E9780180-2DA4-491E-9F9A-1AECA3796B9C}" destId="{07D4C0D5-CDB7-4BEF-93A5-1ADD3228BEC1}" srcOrd="0" destOrd="0" parTransId="{81D1BD6B-A859-4BAE-B36E-A5F684ACDF1E}" sibTransId="{9B06C81A-E754-4546-865C-3A2E6DD536EA}"/>
    <dgm:cxn modelId="{D7DE8FAD-4E0B-4832-98C8-9E34F63A2CDF}" type="presOf" srcId="{19DB90CE-DDDB-4E9F-A9B8-388240BEA259}" destId="{763525D5-AD47-468B-A4BD-F73380EEBCB5}" srcOrd="0" destOrd="0" presId="urn:microsoft.com/office/officeart/2005/8/layout/hierarchy2"/>
    <dgm:cxn modelId="{5662E0D6-E25D-4F79-A6C7-2F9CA740A6A6}" type="presOf" srcId="{07D4C0D5-CDB7-4BEF-93A5-1ADD3228BEC1}" destId="{B45C491E-C647-4C8B-9B95-B2222347C204}" srcOrd="0" destOrd="0" presId="urn:microsoft.com/office/officeart/2005/8/layout/hierarchy2"/>
    <dgm:cxn modelId="{13F5D9C9-F865-4981-A678-E45D6386D996}" srcId="{84FE2D7D-05CB-4D70-911E-DB90012B1DFB}" destId="{D9C6F249-573A-4327-931E-C6E7E31FA1F5}" srcOrd="0" destOrd="0" parTransId="{C22A3600-F699-4048-A73F-50EF02A9A147}" sibTransId="{80FFAB14-D1CF-4D37-9B00-95B5DF66057D}"/>
    <dgm:cxn modelId="{F63DBD51-E247-4A1A-A38F-407E5F4552B2}" srcId="{9A07C5FE-A55C-451F-A162-F73B07ED1025}" destId="{84FE2D7D-05CB-4D70-911E-DB90012B1DFB}" srcOrd="1" destOrd="0" parTransId="{ECA77356-B231-4AA2-B01F-0E0D40611C0D}" sibTransId="{38686088-EEEA-4AD1-B760-3B55FBB586B7}"/>
    <dgm:cxn modelId="{43B2657B-F588-4CB1-95B5-8CE644728A4F}" type="presOf" srcId="{ECA77356-B231-4AA2-B01F-0E0D40611C0D}" destId="{CA3190A5-761D-4E7C-8689-EEFAD45B4754}" srcOrd="1" destOrd="0" presId="urn:microsoft.com/office/officeart/2005/8/layout/hierarchy2"/>
    <dgm:cxn modelId="{0C3C7E6D-CFF9-4821-833B-9627A99F1C2D}" type="presOf" srcId="{81D1BD6B-A859-4BAE-B36E-A5F684ACDF1E}" destId="{6F898959-C742-48C2-A12A-0DF9369296BA}" srcOrd="0" destOrd="0" presId="urn:microsoft.com/office/officeart/2005/8/layout/hierarchy2"/>
    <dgm:cxn modelId="{7217F9A2-7298-4103-A622-4BA746CAF857}" type="presOf" srcId="{9A07C5FE-A55C-451F-A162-F73B07ED1025}" destId="{B78941AC-27C1-4A64-8B11-1036BF394426}" srcOrd="0" destOrd="0" presId="urn:microsoft.com/office/officeart/2005/8/layout/hierarchy2"/>
    <dgm:cxn modelId="{D5989B40-E721-407F-8200-A49F390E89B0}" srcId="{D41C649F-6CDD-4813-9210-AD671E3F7DAF}" destId="{9A07C5FE-A55C-451F-A162-F73B07ED1025}" srcOrd="0" destOrd="0" parTransId="{7B2C8F41-7375-43EA-AC65-8626E192BBAC}" sibTransId="{829E5A40-52D6-487D-A984-C1071AB17C76}"/>
    <dgm:cxn modelId="{8F925EA6-44DA-497E-8E05-EA972303C344}" type="presOf" srcId="{81D1BD6B-A859-4BAE-B36E-A5F684ACDF1E}" destId="{750CB524-0D1C-4C41-A994-AB6332A36565}" srcOrd="1" destOrd="0" presId="urn:microsoft.com/office/officeart/2005/8/layout/hierarchy2"/>
    <dgm:cxn modelId="{7BB68908-39B9-40AA-BAF5-3A4E1EB9E527}" type="presOf" srcId="{ECA77356-B231-4AA2-B01F-0E0D40611C0D}" destId="{08780B72-45A1-43D7-B3A0-87FD7011A981}" srcOrd="0" destOrd="0" presId="urn:microsoft.com/office/officeart/2005/8/layout/hierarchy2"/>
    <dgm:cxn modelId="{9E1BD85A-6D6F-46ED-94A7-954B512E9154}" type="presOf" srcId="{7AFEEE65-2C8C-41DF-BBCE-52C8A1064749}" destId="{60B58B11-6D55-4D9A-ABCC-CBA116DAB998}" srcOrd="0" destOrd="0" presId="urn:microsoft.com/office/officeart/2005/8/layout/hierarchy2"/>
    <dgm:cxn modelId="{20EDDBBA-E570-4FBC-B410-7CEAAE3205AC}" type="presOf" srcId="{E9780180-2DA4-491E-9F9A-1AECA3796B9C}" destId="{EFA8588E-EF79-4363-B10D-0FB3E4BB4414}" srcOrd="0" destOrd="0" presId="urn:microsoft.com/office/officeart/2005/8/layout/hierarchy2"/>
    <dgm:cxn modelId="{97849822-0BD6-4C5E-9FD5-9A3B89615F36}" type="presOf" srcId="{C22A3600-F699-4048-A73F-50EF02A9A147}" destId="{70902D04-627E-4D61-BD78-99C1D7BE5986}" srcOrd="1" destOrd="0" presId="urn:microsoft.com/office/officeart/2005/8/layout/hierarchy2"/>
    <dgm:cxn modelId="{32E58182-51BD-4352-A670-41B0296EF504}" type="presOf" srcId="{D41C649F-6CDD-4813-9210-AD671E3F7DAF}" destId="{4414FFDF-1081-417A-BD49-8BD3BECA0B9F}" srcOrd="0" destOrd="0" presId="urn:microsoft.com/office/officeart/2005/8/layout/hierarchy2"/>
    <dgm:cxn modelId="{3CE20588-BB96-44AA-B126-F24C03F3F78A}" type="presOf" srcId="{90B0BF3A-5D0C-43C6-8B2D-27225E01E4BF}" destId="{656021DD-FE0D-40EE-A343-88F8E7AB9D5B}" srcOrd="1" destOrd="0" presId="urn:microsoft.com/office/officeart/2005/8/layout/hierarchy2"/>
    <dgm:cxn modelId="{FF41457B-9051-415B-8A37-1DB9E689FA7B}" type="presOf" srcId="{C22A3600-F699-4048-A73F-50EF02A9A147}" destId="{10C1BBEA-8485-4DF4-AA59-83E868ED58A9}" srcOrd="0" destOrd="0" presId="urn:microsoft.com/office/officeart/2005/8/layout/hierarchy2"/>
    <dgm:cxn modelId="{27C3CC44-98FC-46F8-80CB-A697156FD4DA}" srcId="{9A07C5FE-A55C-451F-A162-F73B07ED1025}" destId="{E9780180-2DA4-491E-9F9A-1AECA3796B9C}" srcOrd="0" destOrd="0" parTransId="{7AFEEE65-2C8C-41DF-BBCE-52C8A1064749}" sibTransId="{733945D5-CF20-40CF-B8FD-62E4C623DD91}"/>
    <dgm:cxn modelId="{FDA0F8D6-53BC-4B3A-97D9-15F0E435883F}" type="presOf" srcId="{84FE2D7D-05CB-4D70-911E-DB90012B1DFB}" destId="{40B03551-B79A-4A17-AA86-C62E653D55DF}" srcOrd="0" destOrd="0" presId="urn:microsoft.com/office/officeart/2005/8/layout/hierarchy2"/>
    <dgm:cxn modelId="{73AABEAE-FC67-4B97-BF20-87F0FC9C7F5A}" srcId="{9A07C5FE-A55C-451F-A162-F73B07ED1025}" destId="{19DB90CE-DDDB-4E9F-A9B8-388240BEA259}" srcOrd="2" destOrd="0" parTransId="{90B0BF3A-5D0C-43C6-8B2D-27225E01E4BF}" sibTransId="{FC7FC5D6-B29E-49D4-82A4-AC74C14A3D0E}"/>
    <dgm:cxn modelId="{FEDDE746-EE03-4AC9-984A-8263A4004A70}" type="presOf" srcId="{FD90F68F-5FD5-4D93-8E81-3E98B4782D8E}" destId="{86059232-92BE-4ED0-A3D1-D822860BA707}" srcOrd="0" destOrd="0" presId="urn:microsoft.com/office/officeart/2005/8/layout/hierarchy2"/>
    <dgm:cxn modelId="{521D4727-924B-481A-9438-A3807A41C21E}" type="presOf" srcId="{7AFEEE65-2C8C-41DF-BBCE-52C8A1064749}" destId="{23B3AEC2-D7E7-470E-AA04-6B39D1A36D46}" srcOrd="1" destOrd="0" presId="urn:microsoft.com/office/officeart/2005/8/layout/hierarchy2"/>
    <dgm:cxn modelId="{A898ED2C-4DB8-4112-93A2-1BC5CB59BB7B}" type="presOf" srcId="{D9C6F249-573A-4327-931E-C6E7E31FA1F5}" destId="{D32DF86C-D062-408B-8FA5-C0DB8E1F2BAC}" srcOrd="0" destOrd="0" presId="urn:microsoft.com/office/officeart/2005/8/layout/hierarchy2"/>
    <dgm:cxn modelId="{D99EDF3B-0B00-4C53-B833-D733B18BDB82}" type="presOf" srcId="{FD90F68F-5FD5-4D93-8E81-3E98B4782D8E}" destId="{513BC642-AD1B-4813-B6B0-A4315E871950}" srcOrd="1" destOrd="0" presId="urn:microsoft.com/office/officeart/2005/8/layout/hierarchy2"/>
    <dgm:cxn modelId="{5B65A8B1-C6A8-4B7F-AEF6-56049D44DF64}" type="presOf" srcId="{00CA47F0-9848-4689-A36B-D373A08741D4}" destId="{D5513FBA-9723-4D2A-A60D-FC26F43F34CA}" srcOrd="0" destOrd="0" presId="urn:microsoft.com/office/officeart/2005/8/layout/hierarchy2"/>
    <dgm:cxn modelId="{8A8F5382-7D50-467B-ABF2-7B2EDF654717}" type="presOf" srcId="{90B0BF3A-5D0C-43C6-8B2D-27225E01E4BF}" destId="{CCAD6F86-33A6-4548-AA34-E17889436570}" srcOrd="0" destOrd="0" presId="urn:microsoft.com/office/officeart/2005/8/layout/hierarchy2"/>
    <dgm:cxn modelId="{BE813482-9F2E-4FCE-B809-D777C37C216C}" srcId="{19DB90CE-DDDB-4E9F-A9B8-388240BEA259}" destId="{00CA47F0-9848-4689-A36B-D373A08741D4}" srcOrd="0" destOrd="0" parTransId="{FD90F68F-5FD5-4D93-8E81-3E98B4782D8E}" sibTransId="{66551B48-4000-4D17-84E0-37FE41A90B45}"/>
    <dgm:cxn modelId="{A3CB43C3-942C-4393-9FA8-A8A0AC8AF353}" type="presParOf" srcId="{4414FFDF-1081-417A-BD49-8BD3BECA0B9F}" destId="{C1FE3C7F-2815-41BD-AA90-CA8EACF94512}" srcOrd="0" destOrd="0" presId="urn:microsoft.com/office/officeart/2005/8/layout/hierarchy2"/>
    <dgm:cxn modelId="{6744E556-3523-4179-96CD-5C4B2B526DCE}" type="presParOf" srcId="{C1FE3C7F-2815-41BD-AA90-CA8EACF94512}" destId="{B78941AC-27C1-4A64-8B11-1036BF394426}" srcOrd="0" destOrd="0" presId="urn:microsoft.com/office/officeart/2005/8/layout/hierarchy2"/>
    <dgm:cxn modelId="{74EBA2CA-01D1-43D3-AAF8-B09546901E3E}" type="presParOf" srcId="{C1FE3C7F-2815-41BD-AA90-CA8EACF94512}" destId="{5336C049-E6ED-4126-9B2F-E20235BC1CB1}" srcOrd="1" destOrd="0" presId="urn:microsoft.com/office/officeart/2005/8/layout/hierarchy2"/>
    <dgm:cxn modelId="{50A13E6B-95EA-4598-A915-828699C35927}" type="presParOf" srcId="{5336C049-E6ED-4126-9B2F-E20235BC1CB1}" destId="{60B58B11-6D55-4D9A-ABCC-CBA116DAB998}" srcOrd="0" destOrd="0" presId="urn:microsoft.com/office/officeart/2005/8/layout/hierarchy2"/>
    <dgm:cxn modelId="{2C7F7E35-0CF6-4336-9582-52CF4162941E}" type="presParOf" srcId="{60B58B11-6D55-4D9A-ABCC-CBA116DAB998}" destId="{23B3AEC2-D7E7-470E-AA04-6B39D1A36D46}" srcOrd="0" destOrd="0" presId="urn:microsoft.com/office/officeart/2005/8/layout/hierarchy2"/>
    <dgm:cxn modelId="{A4E21829-DA3A-43A8-B380-3500A94FEA7A}" type="presParOf" srcId="{5336C049-E6ED-4126-9B2F-E20235BC1CB1}" destId="{788ACAEB-7450-487F-92B2-0341940912E0}" srcOrd="1" destOrd="0" presId="urn:microsoft.com/office/officeart/2005/8/layout/hierarchy2"/>
    <dgm:cxn modelId="{9CD42719-F2DA-4CD7-BEE3-8C731F74CA2B}" type="presParOf" srcId="{788ACAEB-7450-487F-92B2-0341940912E0}" destId="{EFA8588E-EF79-4363-B10D-0FB3E4BB4414}" srcOrd="0" destOrd="0" presId="urn:microsoft.com/office/officeart/2005/8/layout/hierarchy2"/>
    <dgm:cxn modelId="{5A5E3035-6D77-441F-960F-F9BA9BDD512C}" type="presParOf" srcId="{788ACAEB-7450-487F-92B2-0341940912E0}" destId="{AB63CCC5-AF9E-4050-B1E8-364A19159717}" srcOrd="1" destOrd="0" presId="urn:microsoft.com/office/officeart/2005/8/layout/hierarchy2"/>
    <dgm:cxn modelId="{EFF10CA9-73E0-412A-9719-6216A4996071}" type="presParOf" srcId="{AB63CCC5-AF9E-4050-B1E8-364A19159717}" destId="{6F898959-C742-48C2-A12A-0DF9369296BA}" srcOrd="0" destOrd="0" presId="urn:microsoft.com/office/officeart/2005/8/layout/hierarchy2"/>
    <dgm:cxn modelId="{CE08E900-6A27-4B61-A3A4-921D165DD01B}" type="presParOf" srcId="{6F898959-C742-48C2-A12A-0DF9369296BA}" destId="{750CB524-0D1C-4C41-A994-AB6332A36565}" srcOrd="0" destOrd="0" presId="urn:microsoft.com/office/officeart/2005/8/layout/hierarchy2"/>
    <dgm:cxn modelId="{77C0C71C-A796-482D-B989-892C72152108}" type="presParOf" srcId="{AB63CCC5-AF9E-4050-B1E8-364A19159717}" destId="{E588FC8C-9C6A-4321-8567-F45869270694}" srcOrd="1" destOrd="0" presId="urn:microsoft.com/office/officeart/2005/8/layout/hierarchy2"/>
    <dgm:cxn modelId="{DE979EBF-5560-400E-B9E2-52455383EC04}" type="presParOf" srcId="{E588FC8C-9C6A-4321-8567-F45869270694}" destId="{B45C491E-C647-4C8B-9B95-B2222347C204}" srcOrd="0" destOrd="0" presId="urn:microsoft.com/office/officeart/2005/8/layout/hierarchy2"/>
    <dgm:cxn modelId="{89C8A8EF-4E49-4207-BD31-99129614408A}" type="presParOf" srcId="{E588FC8C-9C6A-4321-8567-F45869270694}" destId="{9A10C15A-C317-44BC-9187-72516A27D47E}" srcOrd="1" destOrd="0" presId="urn:microsoft.com/office/officeart/2005/8/layout/hierarchy2"/>
    <dgm:cxn modelId="{9ECCADAE-E1D5-4210-A187-151535A5C191}" type="presParOf" srcId="{5336C049-E6ED-4126-9B2F-E20235BC1CB1}" destId="{08780B72-45A1-43D7-B3A0-87FD7011A981}" srcOrd="2" destOrd="0" presId="urn:microsoft.com/office/officeart/2005/8/layout/hierarchy2"/>
    <dgm:cxn modelId="{22139943-8903-4CC7-B41B-08EE9D105385}" type="presParOf" srcId="{08780B72-45A1-43D7-B3A0-87FD7011A981}" destId="{CA3190A5-761D-4E7C-8689-EEFAD45B4754}" srcOrd="0" destOrd="0" presId="urn:microsoft.com/office/officeart/2005/8/layout/hierarchy2"/>
    <dgm:cxn modelId="{65A54677-41EE-4215-8E70-8F31F26E49D3}" type="presParOf" srcId="{5336C049-E6ED-4126-9B2F-E20235BC1CB1}" destId="{D2F974D4-CDB7-40D9-8653-A8AB7E0D817B}" srcOrd="3" destOrd="0" presId="urn:microsoft.com/office/officeart/2005/8/layout/hierarchy2"/>
    <dgm:cxn modelId="{0B8A6139-86DC-4060-94B0-1A3216615D33}" type="presParOf" srcId="{D2F974D4-CDB7-40D9-8653-A8AB7E0D817B}" destId="{40B03551-B79A-4A17-AA86-C62E653D55DF}" srcOrd="0" destOrd="0" presId="urn:microsoft.com/office/officeart/2005/8/layout/hierarchy2"/>
    <dgm:cxn modelId="{981171B0-0F52-4DE2-BAC6-4C38D9E0F977}" type="presParOf" srcId="{D2F974D4-CDB7-40D9-8653-A8AB7E0D817B}" destId="{85F7E107-5335-45F5-8F32-A6EBBF5016C5}" srcOrd="1" destOrd="0" presId="urn:microsoft.com/office/officeart/2005/8/layout/hierarchy2"/>
    <dgm:cxn modelId="{36B96331-C785-4202-B44A-DFB3ED35FC80}" type="presParOf" srcId="{85F7E107-5335-45F5-8F32-A6EBBF5016C5}" destId="{10C1BBEA-8485-4DF4-AA59-83E868ED58A9}" srcOrd="0" destOrd="0" presId="urn:microsoft.com/office/officeart/2005/8/layout/hierarchy2"/>
    <dgm:cxn modelId="{BC8F6845-0975-400F-8ABC-3D2F4B16D9AE}" type="presParOf" srcId="{10C1BBEA-8485-4DF4-AA59-83E868ED58A9}" destId="{70902D04-627E-4D61-BD78-99C1D7BE5986}" srcOrd="0" destOrd="0" presId="urn:microsoft.com/office/officeart/2005/8/layout/hierarchy2"/>
    <dgm:cxn modelId="{4ECECFA2-0479-4100-88AD-FD72300D3A9D}" type="presParOf" srcId="{85F7E107-5335-45F5-8F32-A6EBBF5016C5}" destId="{19B4047F-25A6-4BEC-91A9-671CDCE88EC8}" srcOrd="1" destOrd="0" presId="urn:microsoft.com/office/officeart/2005/8/layout/hierarchy2"/>
    <dgm:cxn modelId="{4C9A8CAB-4E9C-4D07-BE8A-FC29449026F1}" type="presParOf" srcId="{19B4047F-25A6-4BEC-91A9-671CDCE88EC8}" destId="{D32DF86C-D062-408B-8FA5-C0DB8E1F2BAC}" srcOrd="0" destOrd="0" presId="urn:microsoft.com/office/officeart/2005/8/layout/hierarchy2"/>
    <dgm:cxn modelId="{39043015-EA1D-40A5-AA74-93B831BD5592}" type="presParOf" srcId="{19B4047F-25A6-4BEC-91A9-671CDCE88EC8}" destId="{16BE0467-1FAC-4866-940A-97FD9B01B1DE}" srcOrd="1" destOrd="0" presId="urn:microsoft.com/office/officeart/2005/8/layout/hierarchy2"/>
    <dgm:cxn modelId="{BC5B53D9-2234-4647-BF40-C9D4C44A3F4A}" type="presParOf" srcId="{5336C049-E6ED-4126-9B2F-E20235BC1CB1}" destId="{CCAD6F86-33A6-4548-AA34-E17889436570}" srcOrd="4" destOrd="0" presId="urn:microsoft.com/office/officeart/2005/8/layout/hierarchy2"/>
    <dgm:cxn modelId="{EF5129A8-6377-46DD-931D-35EE81449E72}" type="presParOf" srcId="{CCAD6F86-33A6-4548-AA34-E17889436570}" destId="{656021DD-FE0D-40EE-A343-88F8E7AB9D5B}" srcOrd="0" destOrd="0" presId="urn:microsoft.com/office/officeart/2005/8/layout/hierarchy2"/>
    <dgm:cxn modelId="{AE4110E6-9A5D-425A-9E8B-2A573EBC2D5B}" type="presParOf" srcId="{5336C049-E6ED-4126-9B2F-E20235BC1CB1}" destId="{C7741AD8-726B-44AB-A908-551F004AA956}" srcOrd="5" destOrd="0" presId="urn:microsoft.com/office/officeart/2005/8/layout/hierarchy2"/>
    <dgm:cxn modelId="{73ACCB70-EF52-422E-B974-8837246D3D79}" type="presParOf" srcId="{C7741AD8-726B-44AB-A908-551F004AA956}" destId="{763525D5-AD47-468B-A4BD-F73380EEBCB5}" srcOrd="0" destOrd="0" presId="urn:microsoft.com/office/officeart/2005/8/layout/hierarchy2"/>
    <dgm:cxn modelId="{BBFAE57D-94BB-4E49-972D-631809CBFEF8}" type="presParOf" srcId="{C7741AD8-726B-44AB-A908-551F004AA956}" destId="{14A8FBBB-D9E7-46E2-A873-453E5DE2C45D}" srcOrd="1" destOrd="0" presId="urn:microsoft.com/office/officeart/2005/8/layout/hierarchy2"/>
    <dgm:cxn modelId="{B12C91A1-02D3-46AE-A00A-E06E45AFCB40}" type="presParOf" srcId="{14A8FBBB-D9E7-46E2-A873-453E5DE2C45D}" destId="{86059232-92BE-4ED0-A3D1-D822860BA707}" srcOrd="0" destOrd="0" presId="urn:microsoft.com/office/officeart/2005/8/layout/hierarchy2"/>
    <dgm:cxn modelId="{AE3339D0-4B03-4B03-A552-01BD71FF169D}" type="presParOf" srcId="{86059232-92BE-4ED0-A3D1-D822860BA707}" destId="{513BC642-AD1B-4813-B6B0-A4315E871950}" srcOrd="0" destOrd="0" presId="urn:microsoft.com/office/officeart/2005/8/layout/hierarchy2"/>
    <dgm:cxn modelId="{68279DCB-E7B7-4459-8E37-C09930596702}" type="presParOf" srcId="{14A8FBBB-D9E7-46E2-A873-453E5DE2C45D}" destId="{13C16DC3-C416-4626-BF66-185E0D6813D0}" srcOrd="1" destOrd="0" presId="urn:microsoft.com/office/officeart/2005/8/layout/hierarchy2"/>
    <dgm:cxn modelId="{F8E42FC0-289B-4CE5-AB94-0E424593B3C2}" type="presParOf" srcId="{13C16DC3-C416-4626-BF66-185E0D6813D0}" destId="{D5513FBA-9723-4D2A-A60D-FC26F43F34CA}" srcOrd="0" destOrd="0" presId="urn:microsoft.com/office/officeart/2005/8/layout/hierarchy2"/>
    <dgm:cxn modelId="{DAEF4D40-9111-4C00-943F-D465F9AC4843}" type="presParOf" srcId="{13C16DC3-C416-4626-BF66-185E0D6813D0}" destId="{764DCD83-5475-43A7-8F52-C3483618588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5CF402-DD8A-4165-A445-1BEFF52CB15C}" type="doc">
      <dgm:prSet loTypeId="urn:microsoft.com/office/officeart/2005/8/layout/pyramid3" loCatId="pyramid" qsTypeId="urn:microsoft.com/office/officeart/2005/8/quickstyle/simple1" qsCatId="simple" csTypeId="urn:microsoft.com/office/officeart/2005/8/colors/accent1_2" csCatId="accent1" phldr="1"/>
      <dgm:spPr/>
    </dgm:pt>
    <dgm:pt modelId="{E5499446-AB76-4538-8947-DFF2593CD778}">
      <dgm:prSet phldrT="[文字]" custT="1"/>
      <dgm:spPr/>
      <dgm:t>
        <a:bodyPr/>
        <a:lstStyle/>
        <a:p>
          <a:r>
            <a:rPr lang="zh-TW" altLang="en-US" sz="3200" b="0" dirty="0" smtClean="0">
              <a:solidFill>
                <a:schemeClr val="bg1"/>
              </a:solidFill>
            </a:rPr>
            <a:t>意念</a:t>
          </a:r>
          <a:endParaRPr lang="zh-TW" altLang="en-US" sz="3200" b="0" dirty="0">
            <a:solidFill>
              <a:schemeClr val="bg1"/>
            </a:solidFill>
          </a:endParaRPr>
        </a:p>
      </dgm:t>
    </dgm:pt>
    <dgm:pt modelId="{CE092079-E5FE-433E-BC38-B9B406C60568}" type="parTrans" cxnId="{E4BE1C44-D274-471E-BCE1-2DBDCBBF4B3F}">
      <dgm:prSet/>
      <dgm:spPr/>
      <dgm:t>
        <a:bodyPr/>
        <a:lstStyle/>
        <a:p>
          <a:endParaRPr lang="zh-TW" altLang="en-US"/>
        </a:p>
      </dgm:t>
    </dgm:pt>
    <dgm:pt modelId="{71C4D3AF-BCDF-4395-A8F4-1437F0560136}" type="sibTrans" cxnId="{E4BE1C44-D274-471E-BCE1-2DBDCBBF4B3F}">
      <dgm:prSet/>
      <dgm:spPr/>
      <dgm:t>
        <a:bodyPr/>
        <a:lstStyle/>
        <a:p>
          <a:endParaRPr lang="zh-TW" altLang="en-US"/>
        </a:p>
      </dgm:t>
    </dgm:pt>
    <dgm:pt modelId="{201A7317-EDF8-44F1-ABE8-239E1A9F51D4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語言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D68A2819-95C9-4330-B8E8-152E91A5B900}" type="parTrans" cxnId="{6ECD2A06-9AA6-46C7-A134-87DCBC43BA75}">
      <dgm:prSet/>
      <dgm:spPr/>
      <dgm:t>
        <a:bodyPr/>
        <a:lstStyle/>
        <a:p>
          <a:endParaRPr lang="zh-TW" altLang="en-US"/>
        </a:p>
      </dgm:t>
    </dgm:pt>
    <dgm:pt modelId="{11AED820-AFCE-462D-B325-19B389161D58}" type="sibTrans" cxnId="{6ECD2A06-9AA6-46C7-A134-87DCBC43BA75}">
      <dgm:prSet/>
      <dgm:spPr/>
      <dgm:t>
        <a:bodyPr/>
        <a:lstStyle/>
        <a:p>
          <a:endParaRPr lang="zh-TW" altLang="en-US"/>
        </a:p>
      </dgm:t>
    </dgm:pt>
    <dgm:pt modelId="{76043BB1-4534-4BD2-81AA-547EA870F421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accent1">
                  <a:lumMod val="40000"/>
                  <a:lumOff val="60000"/>
                </a:schemeClr>
              </a:solidFill>
            </a:rPr>
            <a:t>文字</a:t>
          </a:r>
          <a:endParaRPr lang="zh-TW" altLang="en-US" sz="3200" dirty="0">
            <a:solidFill>
              <a:schemeClr val="accent1">
                <a:lumMod val="40000"/>
                <a:lumOff val="60000"/>
              </a:schemeClr>
            </a:solidFill>
          </a:endParaRPr>
        </a:p>
      </dgm:t>
    </dgm:pt>
    <dgm:pt modelId="{8182CEFA-ED9D-4B8E-9E0F-D2A1545FB4AC}" type="parTrans" cxnId="{7866BBDB-3169-463E-96BC-743597F44F38}">
      <dgm:prSet/>
      <dgm:spPr/>
      <dgm:t>
        <a:bodyPr/>
        <a:lstStyle/>
        <a:p>
          <a:endParaRPr lang="zh-TW" altLang="en-US"/>
        </a:p>
      </dgm:t>
    </dgm:pt>
    <dgm:pt modelId="{08E7BC55-956D-4584-9FA2-622D6B71E3E4}" type="sibTrans" cxnId="{7866BBDB-3169-463E-96BC-743597F44F38}">
      <dgm:prSet/>
      <dgm:spPr/>
      <dgm:t>
        <a:bodyPr/>
        <a:lstStyle/>
        <a:p>
          <a:endParaRPr lang="zh-TW" altLang="en-US"/>
        </a:p>
      </dgm:t>
    </dgm:pt>
    <dgm:pt modelId="{EFFCD005-B5ED-4930-A7C5-3809B48B4B58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理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C02ADB54-C230-4244-AFB4-38BC12B6A1CE}" type="parTrans" cxnId="{5929F29F-0E19-4E98-8C93-F6243F0A65EC}">
      <dgm:prSet/>
      <dgm:spPr/>
      <dgm:t>
        <a:bodyPr/>
        <a:lstStyle/>
        <a:p>
          <a:endParaRPr lang="zh-TW" altLang="en-US"/>
        </a:p>
      </dgm:t>
    </dgm:pt>
    <dgm:pt modelId="{B2F5E8E9-C1DF-4A7C-B5E4-B08CF6642A28}" type="sibTrans" cxnId="{5929F29F-0E19-4E98-8C93-F6243F0A65EC}">
      <dgm:prSet/>
      <dgm:spPr/>
      <dgm:t>
        <a:bodyPr/>
        <a:lstStyle/>
        <a:p>
          <a:endParaRPr lang="zh-TW" altLang="en-US"/>
        </a:p>
      </dgm:t>
    </dgm:pt>
    <dgm:pt modelId="{A88056BB-7A81-4FF3-9F2A-8DAF49C6B028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卦象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AD362102-1341-4309-A405-692C05A1CFAE}" type="parTrans" cxnId="{47AAB25D-A861-4D37-AA64-D3EB16385046}">
      <dgm:prSet/>
      <dgm:spPr/>
      <dgm:t>
        <a:bodyPr/>
        <a:lstStyle/>
        <a:p>
          <a:endParaRPr lang="zh-TW" altLang="en-US"/>
        </a:p>
      </dgm:t>
    </dgm:pt>
    <dgm:pt modelId="{4A027A6D-40E9-4629-B9B9-24ED08965E8A}" type="sibTrans" cxnId="{47AAB25D-A861-4D37-AA64-D3EB16385046}">
      <dgm:prSet/>
      <dgm:spPr/>
      <dgm:t>
        <a:bodyPr/>
        <a:lstStyle/>
        <a:p>
          <a:endParaRPr lang="zh-TW" altLang="en-US"/>
        </a:p>
      </dgm:t>
    </dgm:pt>
    <dgm:pt modelId="{64DC70ED-0F49-471D-A109-EC5D54356908}" type="pres">
      <dgm:prSet presAssocID="{B15CF402-DD8A-4165-A445-1BEFF52CB15C}" presName="Name0" presStyleCnt="0">
        <dgm:presLayoutVars>
          <dgm:dir/>
          <dgm:animLvl val="lvl"/>
          <dgm:resizeHandles val="exact"/>
        </dgm:presLayoutVars>
      </dgm:prSet>
      <dgm:spPr/>
    </dgm:pt>
    <dgm:pt modelId="{21BF6B80-DE23-4A3F-8C09-2A666AD67FE6}" type="pres">
      <dgm:prSet presAssocID="{EFFCD005-B5ED-4930-A7C5-3809B48B4B58}" presName="Name8" presStyleCnt="0"/>
      <dgm:spPr/>
    </dgm:pt>
    <dgm:pt modelId="{F0562ED0-14A3-42B7-9F8C-E45F3DF804BD}" type="pres">
      <dgm:prSet presAssocID="{EFFCD005-B5ED-4930-A7C5-3809B48B4B58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B8467F0-83F8-4BB7-B7CC-675558E39502}" type="pres">
      <dgm:prSet presAssocID="{EFFCD005-B5ED-4930-A7C5-3809B48B4B5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A1AF31-6FED-4E28-A9BD-229D3B558DFA}" type="pres">
      <dgm:prSet presAssocID="{A88056BB-7A81-4FF3-9F2A-8DAF49C6B028}" presName="Name8" presStyleCnt="0"/>
      <dgm:spPr/>
    </dgm:pt>
    <dgm:pt modelId="{EBAD4044-F7BC-4AC9-AA27-4DA507600951}" type="pres">
      <dgm:prSet presAssocID="{A88056BB-7A81-4FF3-9F2A-8DAF49C6B028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BE4B208-F461-49BC-B4FE-27EE07D7F442}" type="pres">
      <dgm:prSet presAssocID="{A88056BB-7A81-4FF3-9F2A-8DAF49C6B02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7E5B8AF-0A19-4768-BFAE-976B0B8DF467}" type="pres">
      <dgm:prSet presAssocID="{E5499446-AB76-4538-8947-DFF2593CD778}" presName="Name8" presStyleCnt="0"/>
      <dgm:spPr/>
    </dgm:pt>
    <dgm:pt modelId="{BB8E171E-86D6-411B-8996-746D1ED60DBF}" type="pres">
      <dgm:prSet presAssocID="{E5499446-AB76-4538-8947-DFF2593CD778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9F81850-23CB-44A4-A647-D9A23A383DB9}" type="pres">
      <dgm:prSet presAssocID="{E5499446-AB76-4538-8947-DFF2593CD77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E6F910D-166D-44E5-9E41-399BECE96C8A}" type="pres">
      <dgm:prSet presAssocID="{201A7317-EDF8-44F1-ABE8-239E1A9F51D4}" presName="Name8" presStyleCnt="0"/>
      <dgm:spPr/>
    </dgm:pt>
    <dgm:pt modelId="{DA2C3405-4E32-43C6-B063-4EB9E6CA6309}" type="pres">
      <dgm:prSet presAssocID="{201A7317-EDF8-44F1-ABE8-239E1A9F51D4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8CF262B-CB10-495D-9B28-C24C4F1ADB78}" type="pres">
      <dgm:prSet presAssocID="{201A7317-EDF8-44F1-ABE8-239E1A9F51D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08B299B-4CC3-4CBF-805A-C154085A801E}" type="pres">
      <dgm:prSet presAssocID="{76043BB1-4534-4BD2-81AA-547EA870F421}" presName="Name8" presStyleCnt="0"/>
      <dgm:spPr/>
    </dgm:pt>
    <dgm:pt modelId="{C393405F-21FF-4F4B-B4B1-E1890CAB8B65}" type="pres">
      <dgm:prSet presAssocID="{76043BB1-4534-4BD2-81AA-547EA870F421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CF94C8D-0A26-46BA-BA1A-17DC6271A058}" type="pres">
      <dgm:prSet presAssocID="{76043BB1-4534-4BD2-81AA-547EA870F42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A9029B2-5739-4F92-B1A3-408CD7CBE49F}" type="presOf" srcId="{EFFCD005-B5ED-4930-A7C5-3809B48B4B58}" destId="{F0562ED0-14A3-42B7-9F8C-E45F3DF804BD}" srcOrd="0" destOrd="0" presId="urn:microsoft.com/office/officeart/2005/8/layout/pyramid3"/>
    <dgm:cxn modelId="{4203527E-1725-48E3-A29F-6122655A4947}" type="presOf" srcId="{201A7317-EDF8-44F1-ABE8-239E1A9F51D4}" destId="{A8CF262B-CB10-495D-9B28-C24C4F1ADB78}" srcOrd="1" destOrd="0" presId="urn:microsoft.com/office/officeart/2005/8/layout/pyramid3"/>
    <dgm:cxn modelId="{23CDD292-83A8-4426-8C9D-10949AB43D8C}" type="presOf" srcId="{201A7317-EDF8-44F1-ABE8-239E1A9F51D4}" destId="{DA2C3405-4E32-43C6-B063-4EB9E6CA6309}" srcOrd="0" destOrd="0" presId="urn:microsoft.com/office/officeart/2005/8/layout/pyramid3"/>
    <dgm:cxn modelId="{380E469B-8C6C-4188-A0BC-52C226047C0B}" type="presOf" srcId="{A88056BB-7A81-4FF3-9F2A-8DAF49C6B028}" destId="{EBAD4044-F7BC-4AC9-AA27-4DA507600951}" srcOrd="0" destOrd="0" presId="urn:microsoft.com/office/officeart/2005/8/layout/pyramid3"/>
    <dgm:cxn modelId="{D033E277-5AC0-4C08-9EBC-EBE3C207D831}" type="presOf" srcId="{E5499446-AB76-4538-8947-DFF2593CD778}" destId="{BB8E171E-86D6-411B-8996-746D1ED60DBF}" srcOrd="0" destOrd="0" presId="urn:microsoft.com/office/officeart/2005/8/layout/pyramid3"/>
    <dgm:cxn modelId="{D854393B-5752-4447-8AF6-F6B0F9A80369}" type="presOf" srcId="{E5499446-AB76-4538-8947-DFF2593CD778}" destId="{59F81850-23CB-44A4-A647-D9A23A383DB9}" srcOrd="1" destOrd="0" presId="urn:microsoft.com/office/officeart/2005/8/layout/pyramid3"/>
    <dgm:cxn modelId="{583A222A-F5EC-427F-B664-EA4A4C134F51}" type="presOf" srcId="{76043BB1-4534-4BD2-81AA-547EA870F421}" destId="{C393405F-21FF-4F4B-B4B1-E1890CAB8B65}" srcOrd="0" destOrd="0" presId="urn:microsoft.com/office/officeart/2005/8/layout/pyramid3"/>
    <dgm:cxn modelId="{47AAB25D-A861-4D37-AA64-D3EB16385046}" srcId="{B15CF402-DD8A-4165-A445-1BEFF52CB15C}" destId="{A88056BB-7A81-4FF3-9F2A-8DAF49C6B028}" srcOrd="1" destOrd="0" parTransId="{AD362102-1341-4309-A405-692C05A1CFAE}" sibTransId="{4A027A6D-40E9-4629-B9B9-24ED08965E8A}"/>
    <dgm:cxn modelId="{E4BE1C44-D274-471E-BCE1-2DBDCBBF4B3F}" srcId="{B15CF402-DD8A-4165-A445-1BEFF52CB15C}" destId="{E5499446-AB76-4538-8947-DFF2593CD778}" srcOrd="2" destOrd="0" parTransId="{CE092079-E5FE-433E-BC38-B9B406C60568}" sibTransId="{71C4D3AF-BCDF-4395-A8F4-1437F0560136}"/>
    <dgm:cxn modelId="{7866BBDB-3169-463E-96BC-743597F44F38}" srcId="{B15CF402-DD8A-4165-A445-1BEFF52CB15C}" destId="{76043BB1-4534-4BD2-81AA-547EA870F421}" srcOrd="4" destOrd="0" parTransId="{8182CEFA-ED9D-4B8E-9E0F-D2A1545FB4AC}" sibTransId="{08E7BC55-956D-4584-9FA2-622D6B71E3E4}"/>
    <dgm:cxn modelId="{5929F29F-0E19-4E98-8C93-F6243F0A65EC}" srcId="{B15CF402-DD8A-4165-A445-1BEFF52CB15C}" destId="{EFFCD005-B5ED-4930-A7C5-3809B48B4B58}" srcOrd="0" destOrd="0" parTransId="{C02ADB54-C230-4244-AFB4-38BC12B6A1CE}" sibTransId="{B2F5E8E9-C1DF-4A7C-B5E4-B08CF6642A28}"/>
    <dgm:cxn modelId="{8CC9E54B-1DA7-447B-8AE2-611D99B5A007}" type="presOf" srcId="{76043BB1-4534-4BD2-81AA-547EA870F421}" destId="{2CF94C8D-0A26-46BA-BA1A-17DC6271A058}" srcOrd="1" destOrd="0" presId="urn:microsoft.com/office/officeart/2005/8/layout/pyramid3"/>
    <dgm:cxn modelId="{6ECD2A06-9AA6-46C7-A134-87DCBC43BA75}" srcId="{B15CF402-DD8A-4165-A445-1BEFF52CB15C}" destId="{201A7317-EDF8-44F1-ABE8-239E1A9F51D4}" srcOrd="3" destOrd="0" parTransId="{D68A2819-95C9-4330-B8E8-152E91A5B900}" sibTransId="{11AED820-AFCE-462D-B325-19B389161D58}"/>
    <dgm:cxn modelId="{3950E0E7-C657-405F-A3BB-CCDBE157898E}" type="presOf" srcId="{EFFCD005-B5ED-4930-A7C5-3809B48B4B58}" destId="{FB8467F0-83F8-4BB7-B7CC-675558E39502}" srcOrd="1" destOrd="0" presId="urn:microsoft.com/office/officeart/2005/8/layout/pyramid3"/>
    <dgm:cxn modelId="{8D3D66DE-6DFB-49FD-9498-5A8C18C40AB9}" type="presOf" srcId="{B15CF402-DD8A-4165-A445-1BEFF52CB15C}" destId="{64DC70ED-0F49-471D-A109-EC5D54356908}" srcOrd="0" destOrd="0" presId="urn:microsoft.com/office/officeart/2005/8/layout/pyramid3"/>
    <dgm:cxn modelId="{3A3DF6C1-2456-4FDC-8C2C-F4B2C829C062}" type="presOf" srcId="{A88056BB-7A81-4FF3-9F2A-8DAF49C6B028}" destId="{ABE4B208-F461-49BC-B4FE-27EE07D7F442}" srcOrd="1" destOrd="0" presId="urn:microsoft.com/office/officeart/2005/8/layout/pyramid3"/>
    <dgm:cxn modelId="{3FA30355-FB7B-4332-9B01-94301F5E80AA}" type="presParOf" srcId="{64DC70ED-0F49-471D-A109-EC5D54356908}" destId="{21BF6B80-DE23-4A3F-8C09-2A666AD67FE6}" srcOrd="0" destOrd="0" presId="urn:microsoft.com/office/officeart/2005/8/layout/pyramid3"/>
    <dgm:cxn modelId="{45465224-8F6A-46B9-B2E7-2172A4F6CA1A}" type="presParOf" srcId="{21BF6B80-DE23-4A3F-8C09-2A666AD67FE6}" destId="{F0562ED0-14A3-42B7-9F8C-E45F3DF804BD}" srcOrd="0" destOrd="0" presId="urn:microsoft.com/office/officeart/2005/8/layout/pyramid3"/>
    <dgm:cxn modelId="{E935C276-E3F2-42F1-AC17-8347AD576BF9}" type="presParOf" srcId="{21BF6B80-DE23-4A3F-8C09-2A666AD67FE6}" destId="{FB8467F0-83F8-4BB7-B7CC-675558E39502}" srcOrd="1" destOrd="0" presId="urn:microsoft.com/office/officeart/2005/8/layout/pyramid3"/>
    <dgm:cxn modelId="{8672138A-D134-4C97-AEF5-5429224BF4DC}" type="presParOf" srcId="{64DC70ED-0F49-471D-A109-EC5D54356908}" destId="{92A1AF31-6FED-4E28-A9BD-229D3B558DFA}" srcOrd="1" destOrd="0" presId="urn:microsoft.com/office/officeart/2005/8/layout/pyramid3"/>
    <dgm:cxn modelId="{E2EB6843-E30F-4105-9C1D-AE8DF4093FAC}" type="presParOf" srcId="{92A1AF31-6FED-4E28-A9BD-229D3B558DFA}" destId="{EBAD4044-F7BC-4AC9-AA27-4DA507600951}" srcOrd="0" destOrd="0" presId="urn:microsoft.com/office/officeart/2005/8/layout/pyramid3"/>
    <dgm:cxn modelId="{83EF5DE0-6086-4DEA-9876-DD8AC4C27AAD}" type="presParOf" srcId="{92A1AF31-6FED-4E28-A9BD-229D3B558DFA}" destId="{ABE4B208-F461-49BC-B4FE-27EE07D7F442}" srcOrd="1" destOrd="0" presId="urn:microsoft.com/office/officeart/2005/8/layout/pyramid3"/>
    <dgm:cxn modelId="{8582E130-F5A3-4B1E-9F08-2125CF65B8CE}" type="presParOf" srcId="{64DC70ED-0F49-471D-A109-EC5D54356908}" destId="{B7E5B8AF-0A19-4768-BFAE-976B0B8DF467}" srcOrd="2" destOrd="0" presId="urn:microsoft.com/office/officeart/2005/8/layout/pyramid3"/>
    <dgm:cxn modelId="{4CB6D07C-1037-44ED-BD44-CDB3A69721FD}" type="presParOf" srcId="{B7E5B8AF-0A19-4768-BFAE-976B0B8DF467}" destId="{BB8E171E-86D6-411B-8996-746D1ED60DBF}" srcOrd="0" destOrd="0" presId="urn:microsoft.com/office/officeart/2005/8/layout/pyramid3"/>
    <dgm:cxn modelId="{6C0A7779-6F43-4CBC-8AD1-6ABFD40F36B0}" type="presParOf" srcId="{B7E5B8AF-0A19-4768-BFAE-976B0B8DF467}" destId="{59F81850-23CB-44A4-A647-D9A23A383DB9}" srcOrd="1" destOrd="0" presId="urn:microsoft.com/office/officeart/2005/8/layout/pyramid3"/>
    <dgm:cxn modelId="{EC448D3F-9EA5-4A33-B766-5D2E0377D53B}" type="presParOf" srcId="{64DC70ED-0F49-471D-A109-EC5D54356908}" destId="{8E6F910D-166D-44E5-9E41-399BECE96C8A}" srcOrd="3" destOrd="0" presId="urn:microsoft.com/office/officeart/2005/8/layout/pyramid3"/>
    <dgm:cxn modelId="{88C4FFEB-A469-400C-89DB-58CFDC1AA0AF}" type="presParOf" srcId="{8E6F910D-166D-44E5-9E41-399BECE96C8A}" destId="{DA2C3405-4E32-43C6-B063-4EB9E6CA6309}" srcOrd="0" destOrd="0" presId="urn:microsoft.com/office/officeart/2005/8/layout/pyramid3"/>
    <dgm:cxn modelId="{15BAAF7B-3B87-4E06-8536-AEA48FDD24E6}" type="presParOf" srcId="{8E6F910D-166D-44E5-9E41-399BECE96C8A}" destId="{A8CF262B-CB10-495D-9B28-C24C4F1ADB78}" srcOrd="1" destOrd="0" presId="urn:microsoft.com/office/officeart/2005/8/layout/pyramid3"/>
    <dgm:cxn modelId="{3C939FA7-6E47-417C-95F1-04D519171548}" type="presParOf" srcId="{64DC70ED-0F49-471D-A109-EC5D54356908}" destId="{608B299B-4CC3-4CBF-805A-C154085A801E}" srcOrd="4" destOrd="0" presId="urn:microsoft.com/office/officeart/2005/8/layout/pyramid3"/>
    <dgm:cxn modelId="{CBA2961E-CC0F-4201-8437-BDD953C502E3}" type="presParOf" srcId="{608B299B-4CC3-4CBF-805A-C154085A801E}" destId="{C393405F-21FF-4F4B-B4B1-E1890CAB8B65}" srcOrd="0" destOrd="0" presId="urn:microsoft.com/office/officeart/2005/8/layout/pyramid3"/>
    <dgm:cxn modelId="{FAE23A3A-5BD3-4949-8DC5-ADCF3ACECAEB}" type="presParOf" srcId="{608B299B-4CC3-4CBF-805A-C154085A801E}" destId="{2CF94C8D-0A26-46BA-BA1A-17DC6271A058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8067AC-8BC0-4AD2-9AED-4EF25149AE02}">
      <dsp:nvSpPr>
        <dsp:cNvPr id="0" name=""/>
        <dsp:cNvSpPr/>
      </dsp:nvSpPr>
      <dsp:spPr>
        <a:xfrm>
          <a:off x="141345" y="5755"/>
          <a:ext cx="2021450" cy="80116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南方之強</a:t>
          </a:r>
          <a:endParaRPr lang="zh-TW" altLang="en-US" sz="3200" kern="1200" dirty="0"/>
        </a:p>
      </dsp:txBody>
      <dsp:txXfrm>
        <a:off x="164810" y="29220"/>
        <a:ext cx="1974520" cy="754232"/>
      </dsp:txXfrm>
    </dsp:sp>
    <dsp:sp modelId="{B9AFC07C-F6DA-442B-BF33-EB044B9B2412}">
      <dsp:nvSpPr>
        <dsp:cNvPr id="0" name=""/>
        <dsp:cNvSpPr/>
      </dsp:nvSpPr>
      <dsp:spPr>
        <a:xfrm>
          <a:off x="2162796" y="393517"/>
          <a:ext cx="568613" cy="25638"/>
        </a:xfrm>
        <a:custGeom>
          <a:avLst/>
          <a:gdLst/>
          <a:ahLst/>
          <a:cxnLst/>
          <a:rect l="0" t="0" r="0" b="0"/>
          <a:pathLst>
            <a:path>
              <a:moveTo>
                <a:pt x="0" y="12819"/>
              </a:moveTo>
              <a:lnTo>
                <a:pt x="568613" y="128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32887" y="392121"/>
        <a:ext cx="28430" cy="28430"/>
      </dsp:txXfrm>
    </dsp:sp>
    <dsp:sp modelId="{975B728B-22D0-4568-89A1-8C866D9BD28D}">
      <dsp:nvSpPr>
        <dsp:cNvPr id="0" name=""/>
        <dsp:cNvSpPr/>
      </dsp:nvSpPr>
      <dsp:spPr>
        <a:xfrm>
          <a:off x="2731410" y="5755"/>
          <a:ext cx="4165196" cy="80116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寬</a:t>
          </a:r>
          <a:r>
            <a:rPr lang="zh-TW" altLang="en-US" sz="3200" b="1" u="sng" kern="1200" dirty="0" smtClean="0"/>
            <a:t>柔</a:t>
          </a:r>
          <a:r>
            <a:rPr lang="zh-TW" altLang="en-US" sz="3200" kern="1200" dirty="0" smtClean="0"/>
            <a:t>以教，不報無道</a:t>
          </a:r>
          <a:endParaRPr lang="zh-TW" altLang="en-US" sz="3200" kern="1200" dirty="0"/>
        </a:p>
      </dsp:txBody>
      <dsp:txXfrm>
        <a:off x="2754875" y="29220"/>
        <a:ext cx="4118266" cy="754232"/>
      </dsp:txXfrm>
    </dsp:sp>
    <dsp:sp modelId="{ADB0FD42-42BF-42B7-AD91-A051CA96CFFF}">
      <dsp:nvSpPr>
        <dsp:cNvPr id="0" name=""/>
        <dsp:cNvSpPr/>
      </dsp:nvSpPr>
      <dsp:spPr>
        <a:xfrm>
          <a:off x="6896606" y="393517"/>
          <a:ext cx="568613" cy="25638"/>
        </a:xfrm>
        <a:custGeom>
          <a:avLst/>
          <a:gdLst/>
          <a:ahLst/>
          <a:cxnLst/>
          <a:rect l="0" t="0" r="0" b="0"/>
          <a:pathLst>
            <a:path>
              <a:moveTo>
                <a:pt x="0" y="12819"/>
              </a:moveTo>
              <a:lnTo>
                <a:pt x="568613" y="128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166697" y="392121"/>
        <a:ext cx="28430" cy="28430"/>
      </dsp:txXfrm>
    </dsp:sp>
    <dsp:sp modelId="{5F969C93-EF0C-4089-89C6-8D6AD1753201}">
      <dsp:nvSpPr>
        <dsp:cNvPr id="0" name=""/>
        <dsp:cNvSpPr/>
      </dsp:nvSpPr>
      <dsp:spPr>
        <a:xfrm>
          <a:off x="7465220" y="5755"/>
          <a:ext cx="1802008" cy="80116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君子居之</a:t>
          </a:r>
          <a:endParaRPr lang="zh-TW" altLang="en-US" sz="3200" kern="1200" dirty="0"/>
        </a:p>
      </dsp:txBody>
      <dsp:txXfrm>
        <a:off x="7488685" y="29220"/>
        <a:ext cx="1755078" cy="754232"/>
      </dsp:txXfrm>
    </dsp:sp>
    <dsp:sp modelId="{51982750-AC33-44C6-95F8-37CEEB221C3D}">
      <dsp:nvSpPr>
        <dsp:cNvPr id="0" name=""/>
        <dsp:cNvSpPr/>
      </dsp:nvSpPr>
      <dsp:spPr>
        <a:xfrm>
          <a:off x="141345" y="913533"/>
          <a:ext cx="2021450" cy="801162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北方之強</a:t>
          </a:r>
          <a:endParaRPr lang="zh-TW" altLang="en-US" sz="3200" kern="1200" dirty="0"/>
        </a:p>
      </dsp:txBody>
      <dsp:txXfrm>
        <a:off x="164810" y="936998"/>
        <a:ext cx="1974520" cy="754232"/>
      </dsp:txXfrm>
    </dsp:sp>
    <dsp:sp modelId="{BBDF188E-621D-4CF3-85C3-927577D0B94B}">
      <dsp:nvSpPr>
        <dsp:cNvPr id="0" name=""/>
        <dsp:cNvSpPr/>
      </dsp:nvSpPr>
      <dsp:spPr>
        <a:xfrm>
          <a:off x="2162796" y="1301295"/>
          <a:ext cx="568613" cy="25638"/>
        </a:xfrm>
        <a:custGeom>
          <a:avLst/>
          <a:gdLst/>
          <a:ahLst/>
          <a:cxnLst/>
          <a:rect l="0" t="0" r="0" b="0"/>
          <a:pathLst>
            <a:path>
              <a:moveTo>
                <a:pt x="0" y="12819"/>
              </a:moveTo>
              <a:lnTo>
                <a:pt x="568613" y="128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32887" y="1299899"/>
        <a:ext cx="28430" cy="28430"/>
      </dsp:txXfrm>
    </dsp:sp>
    <dsp:sp modelId="{F83B09F2-E917-459B-840A-D19BF6792BF0}">
      <dsp:nvSpPr>
        <dsp:cNvPr id="0" name=""/>
        <dsp:cNvSpPr/>
      </dsp:nvSpPr>
      <dsp:spPr>
        <a:xfrm>
          <a:off x="2731410" y="913533"/>
          <a:ext cx="4165196" cy="801162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衽金革，死而不厭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754875" y="936998"/>
        <a:ext cx="4118266" cy="754232"/>
      </dsp:txXfrm>
    </dsp:sp>
    <dsp:sp modelId="{AFB524A3-B880-4A0F-A752-E9F6B12B92FD}">
      <dsp:nvSpPr>
        <dsp:cNvPr id="0" name=""/>
        <dsp:cNvSpPr/>
      </dsp:nvSpPr>
      <dsp:spPr>
        <a:xfrm>
          <a:off x="6896606" y="1301295"/>
          <a:ext cx="568613" cy="25638"/>
        </a:xfrm>
        <a:custGeom>
          <a:avLst/>
          <a:gdLst/>
          <a:ahLst/>
          <a:cxnLst/>
          <a:rect l="0" t="0" r="0" b="0"/>
          <a:pathLst>
            <a:path>
              <a:moveTo>
                <a:pt x="0" y="12819"/>
              </a:moveTo>
              <a:lnTo>
                <a:pt x="568613" y="128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166697" y="1299899"/>
        <a:ext cx="28430" cy="28430"/>
      </dsp:txXfrm>
    </dsp:sp>
    <dsp:sp modelId="{6630E08A-16D7-45C9-8B4C-A1E0B3EC198C}">
      <dsp:nvSpPr>
        <dsp:cNvPr id="0" name=""/>
        <dsp:cNvSpPr/>
      </dsp:nvSpPr>
      <dsp:spPr>
        <a:xfrm>
          <a:off x="7465220" y="913533"/>
          <a:ext cx="1802008" cy="801162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/>
            <a:t>強者居之</a:t>
          </a:r>
          <a:endParaRPr lang="zh-TW" altLang="en-US" sz="3200" kern="1200" dirty="0"/>
        </a:p>
      </dsp:txBody>
      <dsp:txXfrm>
        <a:off x="7488685" y="936998"/>
        <a:ext cx="1755078" cy="754232"/>
      </dsp:txXfrm>
    </dsp:sp>
    <dsp:sp modelId="{E2D74722-C85E-40DD-BC90-EA711243505D}">
      <dsp:nvSpPr>
        <dsp:cNvPr id="0" name=""/>
        <dsp:cNvSpPr/>
      </dsp:nvSpPr>
      <dsp:spPr>
        <a:xfrm>
          <a:off x="141345" y="3047384"/>
          <a:ext cx="2021450" cy="710767"/>
        </a:xfrm>
        <a:prstGeom prst="roundRect">
          <a:avLst>
            <a:gd name="adj" fmla="val 10000"/>
          </a:avLst>
        </a:prstGeom>
        <a:solidFill>
          <a:schemeClr val="accent3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而強</a:t>
          </a: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中國</a:t>
          </a: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62163" y="3068202"/>
        <a:ext cx="1979814" cy="669131"/>
      </dsp:txXfrm>
    </dsp:sp>
    <dsp:sp modelId="{2D3233E2-E6D4-48A3-A188-B5A5080F5AB3}">
      <dsp:nvSpPr>
        <dsp:cNvPr id="0" name=""/>
        <dsp:cNvSpPr/>
      </dsp:nvSpPr>
      <dsp:spPr>
        <a:xfrm rot="17692822">
          <a:off x="1771348" y="2776912"/>
          <a:ext cx="1351509" cy="25638"/>
        </a:xfrm>
        <a:custGeom>
          <a:avLst/>
          <a:gdLst/>
          <a:ahLst/>
          <a:cxnLst/>
          <a:rect l="0" t="0" r="0" b="0"/>
          <a:pathLst>
            <a:path>
              <a:moveTo>
                <a:pt x="0" y="12819"/>
              </a:moveTo>
              <a:lnTo>
                <a:pt x="1351509" y="128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13315" y="2755943"/>
        <a:ext cx="67575" cy="67575"/>
      </dsp:txXfrm>
    </dsp:sp>
    <dsp:sp modelId="{8A04FEF7-E491-4B8D-B499-57CB546C57CA}">
      <dsp:nvSpPr>
        <dsp:cNvPr id="0" name=""/>
        <dsp:cNvSpPr/>
      </dsp:nvSpPr>
      <dsp:spPr>
        <a:xfrm>
          <a:off x="2731410" y="1821310"/>
          <a:ext cx="2491125" cy="710767"/>
        </a:xfrm>
        <a:prstGeom prst="roundRect">
          <a:avLst>
            <a:gd name="adj" fmla="val 10000"/>
          </a:avLst>
        </a:prstGeom>
        <a:solidFill>
          <a:schemeClr val="accent3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和而不流</a:t>
          </a:r>
          <a:endParaRPr lang="zh-TW" altLang="en-US" sz="3200" kern="1200" dirty="0"/>
        </a:p>
      </dsp:txBody>
      <dsp:txXfrm>
        <a:off x="2752228" y="1842128"/>
        <a:ext cx="2449489" cy="669131"/>
      </dsp:txXfrm>
    </dsp:sp>
    <dsp:sp modelId="{A398D293-CF88-4D60-861F-020D6A7EF35A}">
      <dsp:nvSpPr>
        <dsp:cNvPr id="0" name=""/>
        <dsp:cNvSpPr/>
      </dsp:nvSpPr>
      <dsp:spPr>
        <a:xfrm rot="19457599">
          <a:off x="2096978" y="3185603"/>
          <a:ext cx="700250" cy="25638"/>
        </a:xfrm>
        <a:custGeom>
          <a:avLst/>
          <a:gdLst/>
          <a:ahLst/>
          <a:cxnLst/>
          <a:rect l="0" t="0" r="0" b="0"/>
          <a:pathLst>
            <a:path>
              <a:moveTo>
                <a:pt x="0" y="12819"/>
              </a:moveTo>
              <a:lnTo>
                <a:pt x="700250" y="128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29596" y="3180916"/>
        <a:ext cx="35012" cy="35012"/>
      </dsp:txXfrm>
    </dsp:sp>
    <dsp:sp modelId="{461CCB5D-2F9C-4245-BAEC-45BF5B70CF02}">
      <dsp:nvSpPr>
        <dsp:cNvPr id="0" name=""/>
        <dsp:cNvSpPr/>
      </dsp:nvSpPr>
      <dsp:spPr>
        <a:xfrm>
          <a:off x="2731410" y="2638693"/>
          <a:ext cx="2491125" cy="710767"/>
        </a:xfrm>
        <a:prstGeom prst="roundRect">
          <a:avLst>
            <a:gd name="adj" fmla="val 10000"/>
          </a:avLst>
        </a:prstGeom>
        <a:solidFill>
          <a:schemeClr val="accent3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中立而不倚</a:t>
          </a:r>
          <a:endParaRPr lang="zh-TW" altLang="en-US" sz="3200" kern="1200" dirty="0"/>
        </a:p>
      </dsp:txBody>
      <dsp:txXfrm>
        <a:off x="2752228" y="2659511"/>
        <a:ext cx="2449489" cy="669131"/>
      </dsp:txXfrm>
    </dsp:sp>
    <dsp:sp modelId="{91B844DD-959F-41B0-A687-66AC0D7F1EBE}">
      <dsp:nvSpPr>
        <dsp:cNvPr id="0" name=""/>
        <dsp:cNvSpPr/>
      </dsp:nvSpPr>
      <dsp:spPr>
        <a:xfrm rot="2142401">
          <a:off x="2096978" y="3594294"/>
          <a:ext cx="700250" cy="25638"/>
        </a:xfrm>
        <a:custGeom>
          <a:avLst/>
          <a:gdLst/>
          <a:ahLst/>
          <a:cxnLst/>
          <a:rect l="0" t="0" r="0" b="0"/>
          <a:pathLst>
            <a:path>
              <a:moveTo>
                <a:pt x="0" y="12819"/>
              </a:moveTo>
              <a:lnTo>
                <a:pt x="700250" y="128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29596" y="3589607"/>
        <a:ext cx="35012" cy="35012"/>
      </dsp:txXfrm>
    </dsp:sp>
    <dsp:sp modelId="{7EEAAFC7-539F-4539-A144-D3BA22E72514}">
      <dsp:nvSpPr>
        <dsp:cNvPr id="0" name=""/>
        <dsp:cNvSpPr/>
      </dsp:nvSpPr>
      <dsp:spPr>
        <a:xfrm>
          <a:off x="2731410" y="3456075"/>
          <a:ext cx="3962584" cy="710767"/>
        </a:xfrm>
        <a:prstGeom prst="roundRect">
          <a:avLst>
            <a:gd name="adj" fmla="val 10000"/>
          </a:avLst>
        </a:prstGeom>
        <a:solidFill>
          <a:schemeClr val="accent3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國有道，不變塞焉</a:t>
          </a:r>
          <a:endParaRPr lang="zh-TW" altLang="en-US" sz="3200" kern="1200" dirty="0"/>
        </a:p>
      </dsp:txBody>
      <dsp:txXfrm>
        <a:off x="2752228" y="3476893"/>
        <a:ext cx="3920948" cy="669131"/>
      </dsp:txXfrm>
    </dsp:sp>
    <dsp:sp modelId="{C3F5610E-2DFD-48A5-8749-1501384A71E3}">
      <dsp:nvSpPr>
        <dsp:cNvPr id="0" name=""/>
        <dsp:cNvSpPr/>
      </dsp:nvSpPr>
      <dsp:spPr>
        <a:xfrm rot="3907178">
          <a:off x="1771348" y="4002985"/>
          <a:ext cx="1351509" cy="25638"/>
        </a:xfrm>
        <a:custGeom>
          <a:avLst/>
          <a:gdLst/>
          <a:ahLst/>
          <a:cxnLst/>
          <a:rect l="0" t="0" r="0" b="0"/>
          <a:pathLst>
            <a:path>
              <a:moveTo>
                <a:pt x="0" y="12819"/>
              </a:moveTo>
              <a:lnTo>
                <a:pt x="1351509" y="128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13315" y="3982017"/>
        <a:ext cx="67575" cy="67575"/>
      </dsp:txXfrm>
    </dsp:sp>
    <dsp:sp modelId="{FEDEBB77-B06A-4480-AD83-B7088BB01BA3}">
      <dsp:nvSpPr>
        <dsp:cNvPr id="0" name=""/>
        <dsp:cNvSpPr/>
      </dsp:nvSpPr>
      <dsp:spPr>
        <a:xfrm>
          <a:off x="2731410" y="4273458"/>
          <a:ext cx="3962584" cy="710767"/>
        </a:xfrm>
        <a:prstGeom prst="roundRect">
          <a:avLst>
            <a:gd name="adj" fmla="val 10000"/>
          </a:avLst>
        </a:prstGeom>
        <a:solidFill>
          <a:schemeClr val="accent3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國無道，至死不變</a:t>
          </a:r>
          <a:endParaRPr lang="zh-TW" altLang="en-US" sz="3200" kern="1200" dirty="0"/>
        </a:p>
      </dsp:txBody>
      <dsp:txXfrm>
        <a:off x="2752228" y="4294276"/>
        <a:ext cx="3920948" cy="6691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8941AC-27C1-4A64-8B11-1036BF394426}">
      <dsp:nvSpPr>
        <dsp:cNvPr id="0" name=""/>
        <dsp:cNvSpPr/>
      </dsp:nvSpPr>
      <dsp:spPr>
        <a:xfrm>
          <a:off x="6797" y="1462459"/>
          <a:ext cx="1706661" cy="8533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三達德</a:t>
          </a:r>
          <a:endParaRPr lang="zh-TW" altLang="en-US" sz="3200" kern="1200" dirty="0"/>
        </a:p>
      </dsp:txBody>
      <dsp:txXfrm>
        <a:off x="31790" y="1487452"/>
        <a:ext cx="1656675" cy="803344"/>
      </dsp:txXfrm>
    </dsp:sp>
    <dsp:sp modelId="{60B58B11-6D55-4D9A-ABCC-CBA116DAB998}">
      <dsp:nvSpPr>
        <dsp:cNvPr id="0" name=""/>
        <dsp:cNvSpPr/>
      </dsp:nvSpPr>
      <dsp:spPr>
        <a:xfrm rot="18289469">
          <a:off x="1457078" y="1378132"/>
          <a:ext cx="1195424" cy="40653"/>
        </a:xfrm>
        <a:custGeom>
          <a:avLst/>
          <a:gdLst/>
          <a:ahLst/>
          <a:cxnLst/>
          <a:rect l="0" t="0" r="0" b="0"/>
          <a:pathLst>
            <a:path>
              <a:moveTo>
                <a:pt x="0" y="20326"/>
              </a:moveTo>
              <a:lnTo>
                <a:pt x="1195424" y="2032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24905" y="1368574"/>
        <a:ext cx="59771" cy="59771"/>
      </dsp:txXfrm>
    </dsp:sp>
    <dsp:sp modelId="{EFA8588E-EF79-4363-B10D-0FB3E4BB4414}">
      <dsp:nvSpPr>
        <dsp:cNvPr id="0" name=""/>
        <dsp:cNvSpPr/>
      </dsp:nvSpPr>
      <dsp:spPr>
        <a:xfrm>
          <a:off x="2396123" y="481129"/>
          <a:ext cx="1706661" cy="8533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智</a:t>
          </a:r>
          <a:endParaRPr lang="zh-TW" altLang="en-US" sz="3200" kern="1200" dirty="0"/>
        </a:p>
      </dsp:txBody>
      <dsp:txXfrm>
        <a:off x="2421116" y="506122"/>
        <a:ext cx="1656675" cy="803344"/>
      </dsp:txXfrm>
    </dsp:sp>
    <dsp:sp modelId="{6F898959-C742-48C2-A12A-0DF9369296BA}">
      <dsp:nvSpPr>
        <dsp:cNvPr id="0" name=""/>
        <dsp:cNvSpPr/>
      </dsp:nvSpPr>
      <dsp:spPr>
        <a:xfrm>
          <a:off x="4102785" y="887467"/>
          <a:ext cx="682664" cy="40653"/>
        </a:xfrm>
        <a:custGeom>
          <a:avLst/>
          <a:gdLst/>
          <a:ahLst/>
          <a:cxnLst/>
          <a:rect l="0" t="0" r="0" b="0"/>
          <a:pathLst>
            <a:path>
              <a:moveTo>
                <a:pt x="0" y="20326"/>
              </a:moveTo>
              <a:lnTo>
                <a:pt x="682664" y="2032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27050" y="890727"/>
        <a:ext cx="34133" cy="34133"/>
      </dsp:txXfrm>
    </dsp:sp>
    <dsp:sp modelId="{B45C491E-C647-4C8B-9B95-B2222347C204}">
      <dsp:nvSpPr>
        <dsp:cNvPr id="0" name=""/>
        <dsp:cNvSpPr/>
      </dsp:nvSpPr>
      <dsp:spPr>
        <a:xfrm>
          <a:off x="4785449" y="481129"/>
          <a:ext cx="2905540" cy="8533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舜其大知也與</a:t>
          </a:r>
          <a:endParaRPr lang="zh-TW" altLang="en-US" sz="3200" kern="1200" dirty="0"/>
        </a:p>
      </dsp:txBody>
      <dsp:txXfrm>
        <a:off x="4810442" y="506122"/>
        <a:ext cx="2855554" cy="803344"/>
      </dsp:txXfrm>
    </dsp:sp>
    <dsp:sp modelId="{08780B72-45A1-43D7-B3A0-87FD7011A981}">
      <dsp:nvSpPr>
        <dsp:cNvPr id="0" name=""/>
        <dsp:cNvSpPr/>
      </dsp:nvSpPr>
      <dsp:spPr>
        <a:xfrm>
          <a:off x="1713458" y="1868798"/>
          <a:ext cx="682664" cy="40653"/>
        </a:xfrm>
        <a:custGeom>
          <a:avLst/>
          <a:gdLst/>
          <a:ahLst/>
          <a:cxnLst/>
          <a:rect l="0" t="0" r="0" b="0"/>
          <a:pathLst>
            <a:path>
              <a:moveTo>
                <a:pt x="0" y="20326"/>
              </a:moveTo>
              <a:lnTo>
                <a:pt x="682664" y="2032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37724" y="1872058"/>
        <a:ext cx="34133" cy="34133"/>
      </dsp:txXfrm>
    </dsp:sp>
    <dsp:sp modelId="{40B03551-B79A-4A17-AA86-C62E653D55DF}">
      <dsp:nvSpPr>
        <dsp:cNvPr id="0" name=""/>
        <dsp:cNvSpPr/>
      </dsp:nvSpPr>
      <dsp:spPr>
        <a:xfrm>
          <a:off x="2396123" y="1462459"/>
          <a:ext cx="1706661" cy="8533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仁</a:t>
          </a:r>
          <a:endParaRPr lang="zh-TW" altLang="en-US" sz="3200" kern="1200" dirty="0"/>
        </a:p>
      </dsp:txBody>
      <dsp:txXfrm>
        <a:off x="2421116" y="1487452"/>
        <a:ext cx="1656675" cy="803344"/>
      </dsp:txXfrm>
    </dsp:sp>
    <dsp:sp modelId="{10C1BBEA-8485-4DF4-AA59-83E868ED58A9}">
      <dsp:nvSpPr>
        <dsp:cNvPr id="0" name=""/>
        <dsp:cNvSpPr/>
      </dsp:nvSpPr>
      <dsp:spPr>
        <a:xfrm>
          <a:off x="4102785" y="1868798"/>
          <a:ext cx="682664" cy="40653"/>
        </a:xfrm>
        <a:custGeom>
          <a:avLst/>
          <a:gdLst/>
          <a:ahLst/>
          <a:cxnLst/>
          <a:rect l="0" t="0" r="0" b="0"/>
          <a:pathLst>
            <a:path>
              <a:moveTo>
                <a:pt x="0" y="20326"/>
              </a:moveTo>
              <a:lnTo>
                <a:pt x="682664" y="2032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27050" y="1872058"/>
        <a:ext cx="34133" cy="34133"/>
      </dsp:txXfrm>
    </dsp:sp>
    <dsp:sp modelId="{D32DF86C-D062-408B-8FA5-C0DB8E1F2BAC}">
      <dsp:nvSpPr>
        <dsp:cNvPr id="0" name=""/>
        <dsp:cNvSpPr/>
      </dsp:nvSpPr>
      <dsp:spPr>
        <a:xfrm>
          <a:off x="4785449" y="1462459"/>
          <a:ext cx="2905540" cy="8533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回之為人也</a:t>
          </a:r>
          <a:endParaRPr lang="zh-TW" altLang="en-US" sz="3200" kern="1200" dirty="0"/>
        </a:p>
      </dsp:txBody>
      <dsp:txXfrm>
        <a:off x="4810442" y="1487452"/>
        <a:ext cx="2855554" cy="803344"/>
      </dsp:txXfrm>
    </dsp:sp>
    <dsp:sp modelId="{CCAD6F86-33A6-4548-AA34-E17889436570}">
      <dsp:nvSpPr>
        <dsp:cNvPr id="0" name=""/>
        <dsp:cNvSpPr/>
      </dsp:nvSpPr>
      <dsp:spPr>
        <a:xfrm rot="3310531">
          <a:off x="1457078" y="2359463"/>
          <a:ext cx="1195424" cy="40653"/>
        </a:xfrm>
        <a:custGeom>
          <a:avLst/>
          <a:gdLst/>
          <a:ahLst/>
          <a:cxnLst/>
          <a:rect l="0" t="0" r="0" b="0"/>
          <a:pathLst>
            <a:path>
              <a:moveTo>
                <a:pt x="0" y="20326"/>
              </a:moveTo>
              <a:lnTo>
                <a:pt x="1195424" y="2032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24905" y="2349904"/>
        <a:ext cx="59771" cy="59771"/>
      </dsp:txXfrm>
    </dsp:sp>
    <dsp:sp modelId="{763525D5-AD47-468B-A4BD-F73380EEBCB5}">
      <dsp:nvSpPr>
        <dsp:cNvPr id="0" name=""/>
        <dsp:cNvSpPr/>
      </dsp:nvSpPr>
      <dsp:spPr>
        <a:xfrm>
          <a:off x="2396123" y="2443790"/>
          <a:ext cx="1706661" cy="8533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勇</a:t>
          </a:r>
          <a:endParaRPr lang="zh-TW" altLang="en-US" sz="3200" kern="1200" dirty="0"/>
        </a:p>
      </dsp:txBody>
      <dsp:txXfrm>
        <a:off x="2421116" y="2468783"/>
        <a:ext cx="1656675" cy="803344"/>
      </dsp:txXfrm>
    </dsp:sp>
    <dsp:sp modelId="{86059232-92BE-4ED0-A3D1-D822860BA707}">
      <dsp:nvSpPr>
        <dsp:cNvPr id="0" name=""/>
        <dsp:cNvSpPr/>
      </dsp:nvSpPr>
      <dsp:spPr>
        <a:xfrm>
          <a:off x="4102785" y="2850128"/>
          <a:ext cx="682664" cy="40653"/>
        </a:xfrm>
        <a:custGeom>
          <a:avLst/>
          <a:gdLst/>
          <a:ahLst/>
          <a:cxnLst/>
          <a:rect l="0" t="0" r="0" b="0"/>
          <a:pathLst>
            <a:path>
              <a:moveTo>
                <a:pt x="0" y="20326"/>
              </a:moveTo>
              <a:lnTo>
                <a:pt x="682664" y="2032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27050" y="2853388"/>
        <a:ext cx="34133" cy="34133"/>
      </dsp:txXfrm>
    </dsp:sp>
    <dsp:sp modelId="{D5513FBA-9723-4D2A-A60D-FC26F43F34CA}">
      <dsp:nvSpPr>
        <dsp:cNvPr id="0" name=""/>
        <dsp:cNvSpPr/>
      </dsp:nvSpPr>
      <dsp:spPr>
        <a:xfrm>
          <a:off x="4785449" y="2443790"/>
          <a:ext cx="2905540" cy="8533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子路問強</a:t>
          </a:r>
          <a:endParaRPr lang="zh-TW" altLang="en-US" sz="3200" kern="1200" dirty="0"/>
        </a:p>
      </dsp:txBody>
      <dsp:txXfrm>
        <a:off x="4810442" y="2468783"/>
        <a:ext cx="2855554" cy="8033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562ED0-14A3-42B7-9F8C-E45F3DF804BD}">
      <dsp:nvSpPr>
        <dsp:cNvPr id="0" name=""/>
        <dsp:cNvSpPr/>
      </dsp:nvSpPr>
      <dsp:spPr>
        <a:xfrm rot="10800000">
          <a:off x="0" y="0"/>
          <a:ext cx="5995737" cy="882582"/>
        </a:xfrm>
        <a:prstGeom prst="trapezoid">
          <a:avLst>
            <a:gd name="adj" fmla="val 6793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理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 rot="-10800000">
        <a:off x="1049253" y="0"/>
        <a:ext cx="3897229" cy="882582"/>
      </dsp:txXfrm>
    </dsp:sp>
    <dsp:sp modelId="{EBAD4044-F7BC-4AC9-AA27-4DA507600951}">
      <dsp:nvSpPr>
        <dsp:cNvPr id="0" name=""/>
        <dsp:cNvSpPr/>
      </dsp:nvSpPr>
      <dsp:spPr>
        <a:xfrm rot="10800000">
          <a:off x="599573" y="882581"/>
          <a:ext cx="4796589" cy="882582"/>
        </a:xfrm>
        <a:prstGeom prst="trapezoid">
          <a:avLst>
            <a:gd name="adj" fmla="val 6793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卦象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 rot="-10800000">
        <a:off x="1438976" y="882581"/>
        <a:ext cx="3117783" cy="882582"/>
      </dsp:txXfrm>
    </dsp:sp>
    <dsp:sp modelId="{BB8E171E-86D6-411B-8996-746D1ED60DBF}">
      <dsp:nvSpPr>
        <dsp:cNvPr id="0" name=""/>
        <dsp:cNvSpPr/>
      </dsp:nvSpPr>
      <dsp:spPr>
        <a:xfrm rot="10800000">
          <a:off x="1199147" y="1765163"/>
          <a:ext cx="3597442" cy="882582"/>
        </a:xfrm>
        <a:prstGeom prst="trapezoid">
          <a:avLst>
            <a:gd name="adj" fmla="val 6793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>
              <a:solidFill>
                <a:schemeClr val="bg1"/>
              </a:solidFill>
            </a:rPr>
            <a:t>意念</a:t>
          </a:r>
          <a:endParaRPr lang="zh-TW" altLang="en-US" sz="3200" b="0" kern="1200" dirty="0">
            <a:solidFill>
              <a:schemeClr val="bg1"/>
            </a:solidFill>
          </a:endParaRPr>
        </a:p>
      </dsp:txBody>
      <dsp:txXfrm rot="-10800000">
        <a:off x="1828699" y="1765163"/>
        <a:ext cx="2338337" cy="882582"/>
      </dsp:txXfrm>
    </dsp:sp>
    <dsp:sp modelId="{DA2C3405-4E32-43C6-B063-4EB9E6CA6309}">
      <dsp:nvSpPr>
        <dsp:cNvPr id="0" name=""/>
        <dsp:cNvSpPr/>
      </dsp:nvSpPr>
      <dsp:spPr>
        <a:xfrm rot="10800000">
          <a:off x="1798721" y="2647745"/>
          <a:ext cx="2398294" cy="882582"/>
        </a:xfrm>
        <a:prstGeom prst="trapezoid">
          <a:avLst>
            <a:gd name="adj" fmla="val 6793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語言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 rot="-10800000">
        <a:off x="2218422" y="2647745"/>
        <a:ext cx="1558891" cy="882582"/>
      </dsp:txXfrm>
    </dsp:sp>
    <dsp:sp modelId="{C393405F-21FF-4F4B-B4B1-E1890CAB8B65}">
      <dsp:nvSpPr>
        <dsp:cNvPr id="0" name=""/>
        <dsp:cNvSpPr/>
      </dsp:nvSpPr>
      <dsp:spPr>
        <a:xfrm rot="10800000">
          <a:off x="2398294" y="3530328"/>
          <a:ext cx="1199147" cy="882582"/>
        </a:xfrm>
        <a:prstGeom prst="trapezoid">
          <a:avLst>
            <a:gd name="adj" fmla="val 6793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accent1">
                  <a:lumMod val="40000"/>
                  <a:lumOff val="60000"/>
                </a:schemeClr>
              </a:solidFill>
            </a:rPr>
            <a:t>文字</a:t>
          </a:r>
          <a:endParaRPr lang="zh-TW" altLang="en-US" sz="3200" kern="1200" dirty="0">
            <a:solidFill>
              <a:schemeClr val="accent1">
                <a:lumMod val="40000"/>
                <a:lumOff val="60000"/>
              </a:schemeClr>
            </a:solidFill>
          </a:endParaRPr>
        </a:p>
      </dsp:txBody>
      <dsp:txXfrm rot="-10800000">
        <a:off x="2398294" y="3530328"/>
        <a:ext cx="1199147" cy="8825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58B41-5984-4BBF-9112-6BAC5BD2FAFD}" type="datetimeFigureOut">
              <a:rPr lang="zh-TW" altLang="en-US" smtClean="0"/>
              <a:t>2018/12/16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DA970-DBAC-48CA-8DAA-F8AA1656E28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4968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aike.baidu.com/item/%E9%82%A0/4572673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baike.baidu.com/item/%E5%85%AC%E5%88%98/72940" TargetMode="External"/><Relationship Id="rId4" Type="http://schemas.openxmlformats.org/officeDocument/2006/relationships/hyperlink" Target="https://baike.baidu.com/item/%E5%90%8E%E7%A8%B7/918142" TargetMode="Externa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只有從本性裡面發出的「善」，這個善就是孟子所講的，「良知、良能」，這個良在這裡講，良是當本來講，本來就有這個真 知，本來就有這個能力。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良知良能</a:t>
            </a:r>
            <a:r>
              <a:rPr lang="en-US" altLang="zh-TW" dirty="0" smtClean="0"/>
              <a:t>』</a:t>
            </a:r>
            <a:r>
              <a:rPr lang="zh-TW" altLang="en-US" dirty="0" smtClean="0"/>
              <a:t>就是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本知本能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良知良能</a:t>
            </a:r>
            <a:r>
              <a:rPr lang="en-US" altLang="zh-TW" dirty="0" smtClean="0"/>
              <a:t>』</a:t>
            </a:r>
            <a:r>
              <a:rPr lang="zh-TW" altLang="en-US" dirty="0" smtClean="0"/>
              <a:t>這個知是</a:t>
            </a:r>
            <a:r>
              <a:rPr lang="en-US" altLang="zh-TW" dirty="0" smtClean="0"/>
              <a:t>『</a:t>
            </a:r>
            <a:r>
              <a:rPr lang="zh-TW" altLang="en-US" dirty="0" smtClean="0"/>
              <a:t>真知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，這個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良能</a:t>
            </a:r>
            <a:r>
              <a:rPr lang="en-US" altLang="zh-TW" dirty="0" smtClean="0"/>
              <a:t>』</a:t>
            </a:r>
            <a:r>
              <a:rPr lang="zh-TW" altLang="en-US" dirty="0" smtClean="0"/>
              <a:t>的能力，也就是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本性</a:t>
            </a:r>
            <a:r>
              <a:rPr lang="en-US" altLang="zh-TW" dirty="0" smtClean="0"/>
              <a:t>』</a:t>
            </a:r>
            <a:r>
              <a:rPr lang="zh-TW" altLang="en-US" dirty="0" smtClean="0"/>
              <a:t>裡面發出來的大的作用，這種功 能。所以這個「善」，就是孟子所講的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良知良能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，也就是從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本性</a:t>
            </a:r>
            <a:r>
              <a:rPr lang="en-US" altLang="zh-TW" dirty="0" smtClean="0"/>
              <a:t>』</a:t>
            </a:r>
            <a:r>
              <a:rPr lang="zh-TW" altLang="en-US" dirty="0" smtClean="0"/>
              <a:t>裡面，發出來的一種「善」。所以，他所謂這個「得」，中國的字，你看在什麼情況，你可 以做什麼樣解釋。這個「得」在這裡，當發掘來講，或是開發來講，他從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本性</a:t>
            </a:r>
            <a:r>
              <a:rPr lang="en-US" altLang="zh-TW" dirty="0" smtClean="0"/>
              <a:t>』</a:t>
            </a:r>
            <a:r>
              <a:rPr lang="zh-TW" altLang="en-US" dirty="0" smtClean="0"/>
              <a:t>裡面，開發了一種「善」出來的時候，這個「善」就永久在心中，而絕對不會再遺 失掉了。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08968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起了「喜怒哀樂」，他馬上就知道， 一知道之後，就把「喜怒哀樂」這種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情緒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，立刻就把它節制了，不讓它再繼續往外發展，就是「知之，未嘗複行也」，「行」就是繼續往外發展的意思。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37638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孔子講的這一句話，「中庸不可能也」，目的就是叫我們學中庸之道，拿出勇氣來，把這個中庸之道，這個平常之道，只要有勇氣，這樣去做的話，一定能夠 做。前面顏回都能做到，舜帝也做到，那我們為什麼做不到呢？所以這一節，就是叫我們學勇氣，這個勇氣在這裡就是點出下面，子路問的問題，「子路問強」來 的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158328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這個「強」是陽剛、剛直這種「強」。易經乾卦：「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君子以自強不息」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衽金革：枕戈待旦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07026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鄭康成</a:t>
            </a:r>
            <a:r>
              <a:rPr lang="en-US" altLang="zh-TW" dirty="0" smtClean="0"/>
              <a:t>:</a:t>
            </a:r>
            <a:r>
              <a:rPr lang="zh-TW" altLang="en-US" dirty="0" smtClean="0"/>
              <a:t>「流，猶移也。」</a:t>
            </a:r>
            <a:endParaRPr lang="en-US" altLang="zh-TW" dirty="0" smtClean="0"/>
          </a:p>
          <a:p>
            <a:r>
              <a:rPr lang="zh-TW" altLang="en-US" dirty="0" smtClean="0"/>
              <a:t>讀書人，有 通，有塞的時候，通是通達了，通達的話，你學這個「道」能夠行得通，不能通達的時候那就閉塞起來了，什麼是閉塞呢？你讀書在家裡，行道行不出 去，你這個時運閉塞起來，閉塞起來，你還是守住中庸之道，國家有道了，你出去做事情可以通了，在通的時候可以行道。「不變塞焉」，你在沒有做事情的時候，你是居在家裡，你是閉塞的時候，時運不通。你現在通了，你還不要變更你在平常，那個閉塞的時期，守住那個中道，你這個時候你還不能夠變更， 你不能說：喔！明君在位找你去做事情了，你能夠做大事了，把平常守住中庸之道放棄了，不可以的。所以「不變塞焉」平常所守的道，你還不要變更，這是「強哉矯」，強中之強。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816771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92051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從孔子講「舜其大知也 與」，到「天下國家可均也」，「中庸不可能也」，這個舉出，舜、顏回、子路，舜→智、顏回→仁、子路→勇，智仁勇→三達德。</a:t>
            </a:r>
            <a:endParaRPr lang="en-US" altLang="zh-TW" dirty="0" smtClean="0"/>
          </a:p>
          <a:p>
            <a:r>
              <a:rPr lang="zh-TW" altLang="en-US" dirty="0" smtClean="0"/>
              <a:t>我們學中庸之道，從哪裡開始學啊，就學舜的「大智」，顏回的「三月不違仁」，學這個「仁」，我們得到任何一善的話，就要保持不要再遺失了。再呢？就是 學子路那種「勇」，這種「勇」就是，我們普通講要有道德的勇氣，你知道這個道德，還是要你怎麼樣來學、練習這個道德呢？要做出事情來。要付諸行動，你付諸 行動要有勇氣，沒有勇氣心裡只想做，那些道德的事情，你沒有勇氣做，那還是空談、沒有用。必須要有勇氣，說著做就應該馬上就去做，而且一定要做到成功，這 就需要拿出勇氣來。勇氣是什麼呢？就是前面講的，「天下國家可均，爵祿可辭，白刃可蹈」。拿出這樣的勇氣來學中庸，那一定就能了。所以這幾段就是教我們， 孔子舉出這三位，舜是大聖人，顏回是大賢人，子路也是大賢人，這三位各占一個重要的字，就是智仁勇，我們學呢？學中庸之道，就是開發自己的智慧，要保持一 個仁不要失掉，要拿出最大的勇氣來，練習中庸之道。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395279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終南捷徑</a:t>
            </a:r>
            <a:endParaRPr lang="en-US" altLang="zh-TW" dirty="0" smtClean="0"/>
          </a:p>
          <a:p>
            <a:r>
              <a:rPr lang="zh-TW" altLang="en-US" dirty="0" smtClean="0"/>
              <a:t>蘇秦、張儀，他的學問就是「素隱行怪」。</a:t>
            </a:r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515445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人家那個夫婦之道，合乎倫常的，結了婚之後，夫婦終身相守，患難與共，疾病相扶持，貧賤夫妻也是相守白頭到老。沒有讀過書的夫婦都知道，這個夫婦之道就是中庸之道，一般人都能辦得到。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127270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人家那個夫婦之道，合乎倫常的，結了婚之後，夫婦終身相守，患難與共，疾病相扶持，貧賤夫妻也是相守白頭到老。沒有讀過書的夫婦都知道，這個夫婦之道就是中庸之道，一般人都能辦得到。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235945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破是破解，能夠把最微小的道理瞭解了，也不行的。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410323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鳶飛戾天：鳶鳥飛到天上。語出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詩經</a:t>
            </a:r>
            <a:r>
              <a:rPr lang="en-US" altLang="zh-CN" dirty="0" smtClean="0"/>
              <a:t>·</a:t>
            </a:r>
            <a:r>
              <a:rPr lang="zh-CN" altLang="en-US" dirty="0" smtClean="0"/>
              <a:t>大雅</a:t>
            </a:r>
            <a:r>
              <a:rPr lang="en-US" altLang="zh-CN" dirty="0" smtClean="0"/>
              <a:t>·</a:t>
            </a:r>
            <a:r>
              <a:rPr lang="zh-CN" altLang="en-US" dirty="0" smtClean="0"/>
              <a:t>旱麓</a:t>
            </a:r>
            <a:r>
              <a:rPr lang="en-US" altLang="zh-CN" dirty="0" smtClean="0"/>
              <a:t>》</a:t>
            </a:r>
            <a:r>
              <a:rPr lang="zh-CN" altLang="en-US" dirty="0" smtClean="0"/>
              <a:t>。在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與朱元思書</a:t>
            </a:r>
            <a:r>
              <a:rPr lang="en-US" altLang="zh-CN" dirty="0" smtClean="0"/>
              <a:t>》</a:t>
            </a:r>
            <a:r>
              <a:rPr lang="zh-CN" altLang="en-US" dirty="0" smtClean="0"/>
              <a:t>裡指那些為名利而竭力攀高的人。鳶：一種形似鷹的猛禽。戾：至。</a:t>
            </a:r>
            <a:endParaRPr lang="en-US" altLang="zh-CN" dirty="0" smtClean="0"/>
          </a:p>
          <a:p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孔疏：「其上則鳶鳥得飛至於天以遊翔，其下則魚皆跳躍於淵中而喜樂，是道被飛潛，萬物得所，化之明察故也。」後世據孔疏而以「鳶飛魚躍」比喻化育流行，萬物各得其所。</a:t>
            </a:r>
            <a:endParaRPr lang="en-US" altLang="zh-TW" sz="1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鳶飛戾天」這句話，是文王在世的時候，治理的時候，那個惡人、壞人就不存在，壞人都走了。「魚躍于淵」善人可以用 了，善人在世間可以出現了。</a:t>
            </a:r>
            <a:endParaRPr lang="zh-TW" altLang="en-US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831412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也作“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邠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”。周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後稷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的曾孫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公劉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遷居于此，相傳周代祖先即在此立國。</a:t>
            </a:r>
            <a:endParaRPr lang="en-US" altLang="zh-TW" dirty="0" smtClean="0"/>
          </a:p>
          <a:p>
            <a:r>
              <a:rPr lang="zh-TW" altLang="en-US" dirty="0" smtClean="0"/>
              <a:t>豳風：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詩經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十五國風之一。共有詩七篇，其中多描寫農家生活、辛勤力作的情景，是中國最早的田園詩。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567937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所以「有餘不敢盡」，「不敢盡」，就是「不敢」把話說「盡」了，做到十分，就把十分都說出來了，這個古人，不敢這麼做的，總得要自己保留幾分，說一點點。</a:t>
            </a:r>
            <a:endParaRPr lang="en-US" altLang="zh-TW" dirty="0" smtClean="0"/>
          </a:p>
          <a:p>
            <a:r>
              <a:rPr lang="zh-TW" altLang="en-US" dirty="0" smtClean="0"/>
              <a:t>「慥慥」這兩個字，根據鄭康成的注解，當「守實」講，守就保守的意思，實就是實在的意思，保守了實在，我們修道的人實在、真實，這是需要的。所以他這個慥慥就是守實、守住真實。守住真實的意思就是說，言行要相應的，言語跟行為要相符，相合叫相應，這是鄭康成的注解。宋朝朱熹就是朱子，他解釋講，篤實，篤是很厚的意思，實就是實在，篤實，這兩種講法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419824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「素其位」你平素就按照你自己，在什麼地位，你就按照你那個地位，盡到你自己的本分，「而行」你就這樣去修行。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094720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富而好禮，貴：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惠而不費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，己達達人。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「素貧賤，行乎貧賤」，你用你的體力，用你的言語、文章，為社會大眾來服務，這是一種積極的講法。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「君子固窮，小人窮斯濫矣。」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701719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「援」這個字，鄭康成的注解，所謂援是什麼呢？「牽持之也」（巴結）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387670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鄭注：「易，猶平安也」。即平常心，亦所謂素琪位而行者也。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596865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 smtClean="0"/>
              <a:t>周代供王大射時用。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周禮</a:t>
            </a:r>
            <a:r>
              <a:rPr lang="en-US" altLang="zh-CN" dirty="0" smtClean="0"/>
              <a:t>·</a:t>
            </a:r>
            <a:r>
              <a:rPr lang="zh-CN" altLang="en-US" dirty="0" smtClean="0"/>
              <a:t>天官</a:t>
            </a:r>
            <a:r>
              <a:rPr lang="en-US" altLang="zh-CN" dirty="0" smtClean="0"/>
              <a:t>·</a:t>
            </a:r>
            <a:r>
              <a:rPr lang="zh-CN" altLang="en-US" dirty="0" smtClean="0"/>
              <a:t>司裘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：“王大射，則共虎侯、熊侯、豹侯，設其鵠。諸侯則共熊侯、豹侯。聊大夫則共麋侯。皆設其鵠。”</a:t>
            </a:r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40768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487612" y="1064491"/>
            <a:ext cx="8915399" cy="2262781"/>
          </a:xfrm>
        </p:spPr>
        <p:txBody>
          <a:bodyPr/>
          <a:lstStyle/>
          <a:p>
            <a:r>
              <a:rPr lang="zh-TW" altLang="en-US" dirty="0" smtClean="0"/>
              <a:t>中庸研究</a:t>
            </a:r>
            <a:r>
              <a:rPr lang="en-US" altLang="zh-TW" dirty="0" smtClean="0"/>
              <a:t>(</a:t>
            </a:r>
            <a:r>
              <a:rPr lang="zh-TW" altLang="en-US" dirty="0" smtClean="0"/>
              <a:t>二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487613" y="4962107"/>
            <a:ext cx="8915399" cy="1126283"/>
          </a:xfrm>
        </p:spPr>
        <p:txBody>
          <a:bodyPr/>
          <a:lstStyle/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5099" y="1172258"/>
            <a:ext cx="5241330" cy="2972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第七章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28191" y="1411357"/>
            <a:ext cx="9939131" cy="4969565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/>
              <a:t>子曰：「人皆曰</a:t>
            </a:r>
            <a:r>
              <a:rPr lang="en-US" altLang="zh-TW" sz="3200" dirty="0"/>
              <a:t>『</a:t>
            </a:r>
            <a:r>
              <a:rPr lang="zh-TW" altLang="en-US" sz="3200" dirty="0"/>
              <a:t>予</a:t>
            </a:r>
            <a:r>
              <a:rPr lang="zh-TW" altLang="en-US" sz="3200" dirty="0" smtClean="0"/>
              <a:t>知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（智）</a:t>
            </a:r>
            <a:r>
              <a:rPr lang="en-US" altLang="zh-TW" sz="3200" dirty="0" smtClean="0"/>
              <a:t>』</a:t>
            </a:r>
            <a:r>
              <a:rPr lang="zh-TW" altLang="en-US" sz="3200" dirty="0"/>
              <a:t>，驅而</a:t>
            </a:r>
            <a:r>
              <a:rPr lang="zh-TW" altLang="en-US" sz="3200" dirty="0" smtClean="0"/>
              <a:t>納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（入）</a:t>
            </a:r>
            <a:r>
              <a:rPr lang="zh-TW" altLang="en-US" sz="3200" dirty="0" smtClean="0"/>
              <a:t>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之於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罟</a:t>
            </a:r>
            <a:r>
              <a:rPr lang="zh-TW" altLang="en-US" sz="3200" dirty="0"/>
              <a:t>擭陷阱之中，而莫之知辟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避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也。人皆曰</a:t>
            </a:r>
            <a:r>
              <a:rPr lang="en-US" altLang="zh-TW" sz="3200" dirty="0"/>
              <a:t>『</a:t>
            </a:r>
            <a:r>
              <a:rPr lang="zh-TW" altLang="en-US" sz="3200" dirty="0"/>
              <a:t>予知</a:t>
            </a:r>
            <a:r>
              <a:rPr lang="en-US" altLang="zh-TW" sz="3200" dirty="0"/>
              <a:t>』</a:t>
            </a:r>
            <a:r>
              <a:rPr lang="zh-TW" altLang="en-US" sz="3200" dirty="0"/>
              <a:t>，擇乎中庸，而不能</a:t>
            </a:r>
            <a:r>
              <a:rPr lang="zh-TW" altLang="en-US" sz="3200" dirty="0" smtClean="0"/>
              <a:t>期月</a:t>
            </a:r>
            <a:r>
              <a:rPr lang="zh-TW" altLang="en-US" sz="3200" dirty="0"/>
              <a:t>守也。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ts val="45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罟：魚鳥網等。擭：捕獸籠。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5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期：</a:t>
            </a:r>
            <a:r>
              <a:rPr lang="en-US" altLang="zh-TW" sz="3200" dirty="0" err="1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jī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 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，一整個。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500"/>
              </a:lnSpc>
              <a:spcBef>
                <a:spcPts val="0"/>
              </a:spcBef>
            </a:pP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雪公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知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禍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不避，擇而不守，知而不行等於不知。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5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曰：「回也，其心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三月不違仁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，其餘則日月至焉而已矣。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雍也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10547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行為心理學</a:t>
            </a:r>
            <a:r>
              <a:rPr lang="zh-TW" altLang="en-US" dirty="0" smtClean="0"/>
              <a:t>研究</a:t>
            </a:r>
            <a:r>
              <a:rPr lang="en-US" altLang="zh-TW" dirty="0" smtClean="0"/>
              <a:t>——21</a:t>
            </a:r>
            <a:r>
              <a:rPr lang="zh-TW" altLang="en-US" dirty="0" smtClean="0"/>
              <a:t>天效應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75519" y="1424940"/>
            <a:ext cx="10052045" cy="502839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altLang="zh-TW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天以上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重複行為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會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形成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習慣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en-US" altLang="zh-TW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90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天的重複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會形成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穩定的習慣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5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同一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個動作，重複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天就會變成習慣性的動作；同樣道理，任何一個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想法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，重複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天，或者重複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驗證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次，就會變成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習慣性想法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5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一個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觀念如果被別人或者自己驗證了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次以上，它一定已經變成了你的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信念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114774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習慣形成三階段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07568" y="1474470"/>
            <a:ext cx="9560362" cy="50292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第一階段：</a:t>
            </a:r>
            <a:r>
              <a:rPr lang="en-US" altLang="zh-TW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～</a:t>
            </a:r>
            <a:r>
              <a:rPr lang="en-US" altLang="zh-TW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7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天，特徵：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刻意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，不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自然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5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第二階段：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7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～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天，特徵：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刻意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自然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5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第三階段：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～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90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天，特徵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不經意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自然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。這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就是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習慣，這一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階段被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稱為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習慣性的穩定期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5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36747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03512" y="548680"/>
            <a:ext cx="9801100" cy="595499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一旦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跨入此階段，一個人已經完成了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自我改造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，這項習慣就已經成為他生命中的一部份，它會自然而然溶入生活中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三月不違仁</a:t>
            </a:r>
            <a:r>
              <a:rPr lang="en-US" altLang="zh-TW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5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改掉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一個壞習慣為什麼會這麼困難呢？只是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因為我們的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思想意識處在矛盾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日月至焉而已</a:t>
            </a:r>
            <a:r>
              <a:rPr lang="en-US" altLang="zh-TW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成功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其實是很簡單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的，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重複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的行為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就能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形成習慣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良好的習慣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就能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導向成功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，所以，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成功也就是簡單的事情反復地做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pPr>
              <a:lnSpc>
                <a:spcPct val="150000"/>
              </a:lnSpc>
            </a:pP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823827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第八章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3600" y="1411357"/>
            <a:ext cx="9371012" cy="449986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sz="3200" dirty="0"/>
              <a:t>子曰：「回之為人也：擇乎中庸，得一善，則拳拳服膺，而弗失之矣。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得一善：得，開發；善，良知良能（本知本能）。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拳拳：奉持之狀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真摯誠懇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服膺：記著胸中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心悅誠服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0997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周</a:t>
            </a:r>
            <a:r>
              <a:rPr lang="zh-TW" altLang="en-US" dirty="0"/>
              <a:t>易．繫辭下傳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12900"/>
            <a:ext cx="8915400" cy="4298322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子曰：顏氏之子，其殆庶幾乎！有不善未嘗不知，知之未嘗復行也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庶幾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是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比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聖人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知幾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」尚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差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些許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未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知幾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程度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不善：謂喜怒哀樂之所發。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未嘗復行：立刻節制，不令發展。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48014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第九章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371600"/>
            <a:ext cx="8915400" cy="5486399"/>
          </a:xfrm>
        </p:spPr>
        <p:txBody>
          <a:bodyPr>
            <a:normAutofit/>
          </a:bodyPr>
          <a:lstStyle/>
          <a:p>
            <a:pPr marL="0" indent="0">
              <a:lnSpc>
                <a:spcPts val="3840"/>
              </a:lnSpc>
              <a:buNone/>
            </a:pPr>
            <a:r>
              <a:rPr lang="zh-TW" altLang="en-US" sz="3200" dirty="0"/>
              <a:t>子曰：「天下國家可均也；爵祿可辭也；白刃可蹈也；中庸不可能也。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ts val="384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鄭注：「天下」謂天子，「國」謂諸侯，「家」謂卿大夫也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爵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祿：指大夫之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家的爵位與俸祿。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注：均平治也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說文：均，平徧也。（無所不平）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白刃可蹈也：指一般人。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961896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中庸不可能</a:t>
            </a:r>
            <a:r>
              <a:rPr lang="zh-TW" altLang="en-US" dirty="0" smtClean="0"/>
              <a:t>也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02676"/>
            <a:ext cx="8915400" cy="4208546"/>
          </a:xfrm>
        </p:spPr>
        <p:txBody>
          <a:bodyPr>
            <a:normAutofit/>
          </a:bodyPr>
          <a:lstStyle/>
          <a:p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中庸其至矣乎，民鮮能久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矣。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（第三章）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曰：道其不行矣夫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第五章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朱注：三者難而易，中庸易而難，此民之所以鮮能也。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學中庸：智慧＋勇氣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不怕難→歡迎困難（雪公）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本章主旨：學中庸需具備</a:t>
            </a: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道德</a:t>
            </a: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勇氣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16332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第十章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34817" y="1389491"/>
            <a:ext cx="9727096" cy="440246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路問</a:t>
            </a:r>
            <a:r>
              <a:rPr lang="zh-TW" altLang="en-US" sz="3200" b="1" dirty="0">
                <a:solidFill>
                  <a:srgbClr val="FF0000"/>
                </a:solidFill>
              </a:rPr>
              <a:t>強</a:t>
            </a:r>
            <a:r>
              <a:rPr lang="zh-TW" altLang="en-US" sz="3200" dirty="0"/>
              <a:t>。子曰：「南方之強與，北方之強與，抑</a:t>
            </a:r>
            <a:r>
              <a:rPr lang="zh-TW" altLang="en-US" sz="3200" dirty="0" smtClean="0"/>
              <a:t>而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汝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~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中國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強與。寬</a:t>
            </a:r>
            <a:r>
              <a:rPr lang="zh-TW" altLang="en-US" sz="3200" dirty="0"/>
              <a:t>柔以教，不報無道，南方之強也，君子</a:t>
            </a:r>
            <a:r>
              <a:rPr lang="zh-TW" altLang="en-US" sz="3200" dirty="0" smtClean="0"/>
              <a:t>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安守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。衽金</a:t>
            </a:r>
            <a:r>
              <a:rPr lang="zh-TW" altLang="en-US" sz="3200" dirty="0" smtClean="0"/>
              <a:t>革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以兵器、甲胄為臥席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死而</a:t>
            </a:r>
            <a:r>
              <a:rPr lang="zh-TW" altLang="en-US" sz="3200" dirty="0" smtClean="0"/>
              <a:t>不厭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離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/>
              <a:t>北方之強也，而強者居之</a:t>
            </a:r>
            <a:r>
              <a:rPr lang="zh-TW" altLang="en-US" sz="3200" dirty="0" smtClean="0"/>
              <a:t>。故君子和而不流；強哉矯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勇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。中立而不倚；強哉矯。國有道，不變塞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sè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，未達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焉；強哉矯。國無道，至死不變；強哉矯。」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62487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2119090"/>
          </a:xfrm>
        </p:spPr>
        <p:txBody>
          <a:bodyPr>
            <a:normAutofit fontScale="90000"/>
          </a:bodyPr>
          <a:lstStyle/>
          <a:p>
            <a:pPr>
              <a:lnSpc>
                <a:spcPts val="4800"/>
              </a:lnSpc>
            </a:pPr>
            <a:r>
              <a:rPr lang="zh-TW" altLang="en-US" dirty="0"/>
              <a:t>故君子和而不流；強哉矯</a:t>
            </a:r>
            <a:r>
              <a:rPr lang="en-US" altLang="zh-TW" dirty="0"/>
              <a:t>(</a:t>
            </a:r>
            <a:r>
              <a:rPr lang="zh-TW" altLang="en-US" dirty="0"/>
              <a:t>勇</a:t>
            </a:r>
            <a:r>
              <a:rPr lang="en-US" altLang="zh-TW" dirty="0"/>
              <a:t>)</a:t>
            </a:r>
            <a:r>
              <a:rPr lang="zh-TW" altLang="en-US" dirty="0"/>
              <a:t>。中立而不倚；強哉矯。國有道，不變塞</a:t>
            </a:r>
            <a:r>
              <a:rPr lang="en-US" altLang="zh-TW" dirty="0"/>
              <a:t>(</a:t>
            </a:r>
            <a:r>
              <a:rPr lang="en-US" altLang="zh-TW" dirty="0" err="1"/>
              <a:t>sè</a:t>
            </a:r>
            <a:r>
              <a:rPr lang="zh-TW" altLang="en-US" dirty="0"/>
              <a:t>，未達</a:t>
            </a:r>
            <a:r>
              <a:rPr lang="en-US" altLang="zh-TW" dirty="0"/>
              <a:t>)</a:t>
            </a:r>
            <a:r>
              <a:rPr lang="zh-TW" altLang="en-US" dirty="0"/>
              <a:t>焉；強哉矯。國無道，至死不變；強哉矯</a:t>
            </a:r>
            <a:r>
              <a:rPr lang="zh-TW" altLang="en-US" dirty="0" smtClean="0"/>
              <a:t>。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3600" y="2650435"/>
            <a:ext cx="9766852" cy="3975651"/>
          </a:xfrm>
        </p:spPr>
        <p:txBody>
          <a:bodyPr>
            <a:normAutofit lnSpcReduction="10000"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發而皆中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移也；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見異思遷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隨波逐流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中立而不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守住中道而獨立不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靠一邊。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國有道，不變塞焉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塞，未通達時，堅守其道；國有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道時仍不改節。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國無道，至死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不變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本性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得以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開發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肉體雖死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本性實無生死。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強哉矯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強中之強者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01351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228036"/>
            <a:ext cx="8911687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  <a:latin typeface="+mj-ea"/>
              </a:rPr>
              <a:t>子路問強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7955462"/>
              </p:ext>
            </p:extLst>
          </p:nvPr>
        </p:nvGraphicFramePr>
        <p:xfrm>
          <a:off x="1700860" y="1074487"/>
          <a:ext cx="9408574" cy="4989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圓角矩形 6"/>
          <p:cNvSpPr/>
          <p:nvPr/>
        </p:nvSpPr>
        <p:spPr>
          <a:xfrm>
            <a:off x="9084827" y="4136979"/>
            <a:ext cx="1800000" cy="828000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強哉矯</a:t>
            </a:r>
            <a:endParaRPr lang="zh-TW" altLang="en-US" sz="3200" dirty="0"/>
          </a:p>
        </p:txBody>
      </p:sp>
      <p:sp>
        <p:nvSpPr>
          <p:cNvPr id="8" name="右大括弧 7"/>
          <p:cNvSpPr/>
          <p:nvPr/>
        </p:nvSpPr>
        <p:spPr>
          <a:xfrm>
            <a:off x="8513379" y="3174124"/>
            <a:ext cx="346842" cy="2753710"/>
          </a:xfrm>
          <a:prstGeom prst="rightBrace">
            <a:avLst>
              <a:gd name="adj1" fmla="val 99242"/>
              <a:gd name="adj2" fmla="val 50000"/>
            </a:avLst>
          </a:prstGeom>
          <a:ln w="28575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文字方塊 8"/>
          <p:cNvSpPr txBox="1"/>
          <p:nvPr/>
        </p:nvSpPr>
        <p:spPr>
          <a:xfrm>
            <a:off x="11202297" y="1216538"/>
            <a:ext cx="604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柔</a:t>
            </a:r>
          </a:p>
        </p:txBody>
      </p:sp>
      <p:sp>
        <p:nvSpPr>
          <p:cNvPr id="10" name="文字方塊 9"/>
          <p:cNvSpPr txBox="1"/>
          <p:nvPr/>
        </p:nvSpPr>
        <p:spPr>
          <a:xfrm>
            <a:off x="11202297" y="2109127"/>
            <a:ext cx="604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剛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1" name="文字方塊 10"/>
          <p:cNvSpPr txBox="1"/>
          <p:nvPr/>
        </p:nvSpPr>
        <p:spPr>
          <a:xfrm>
            <a:off x="11202297" y="4136979"/>
            <a:ext cx="604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勇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42154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8067AC-8BC0-4AD2-9AED-4EF25149AE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B8067AC-8BC0-4AD2-9AED-4EF25149AE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AFC07C-F6DA-442B-BF33-EB044B9B24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9AFC07C-F6DA-442B-BF33-EB044B9B24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5B728B-22D0-4568-89A1-8C866D9BD2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975B728B-22D0-4568-89A1-8C866D9BD2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B0FD42-42BF-42B7-AD91-A051CA96CF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ADB0FD42-42BF-42B7-AD91-A051CA96CF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969C93-EF0C-4089-89C6-8D6AD17532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5F969C93-EF0C-4089-89C6-8D6AD17532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982750-AC33-44C6-95F8-37CEEB221C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51982750-AC33-44C6-95F8-37CEEB221C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DF188E-621D-4CF3-85C3-927577D0B9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BBDF188E-621D-4CF3-85C3-927577D0B9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3B09F2-E917-459B-840A-D19BF6792B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F83B09F2-E917-459B-840A-D19BF6792B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B524A3-B880-4A0F-A752-E9F6B12B92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AFB524A3-B880-4A0F-A752-E9F6B12B92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30E08A-16D7-45C9-8B4C-A1E0B3EC19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6630E08A-16D7-45C9-8B4C-A1E0B3EC19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D74722-C85E-40DD-BC90-EA71124350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E2D74722-C85E-40DD-BC90-EA71124350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3233E2-E6D4-48A3-A188-B5A5080F5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2D3233E2-E6D4-48A3-A188-B5A5080F5A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04FEF7-E491-4B8D-B499-57CB546C57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8A04FEF7-E491-4B8D-B499-57CB546C57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98D293-CF88-4D60-861F-020D6A7EF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A398D293-CF88-4D60-861F-020D6A7EF3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1CCB5D-2F9C-4245-BAEC-45BF5B70CF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461CCB5D-2F9C-4245-BAEC-45BF5B70CF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B844DD-959F-41B0-A687-66AC0D7F1E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91B844DD-959F-41B0-A687-66AC0D7F1E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EAAFC7-539F-4539-A144-D3BA22E72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7EEAAFC7-539F-4539-A144-D3BA22E725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F5610E-2DFD-48A5-8749-1501384A71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C3F5610E-2DFD-48A5-8749-1501384A71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DEBB77-B06A-4480-AD83-B7088BB01B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FEDEBB77-B06A-4480-AD83-B7088BB01B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7" grpId="0" animBg="1"/>
      <p:bldP spid="8" grpId="0" animBg="1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3019041"/>
              </p:ext>
            </p:extLst>
          </p:nvPr>
        </p:nvGraphicFramePr>
        <p:xfrm>
          <a:off x="2592925" y="1149626"/>
          <a:ext cx="769778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10668000" y="1765300"/>
            <a:ext cx="14351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第六章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10668000" y="2768600"/>
            <a:ext cx="14351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第八章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10668000" y="3771900"/>
            <a:ext cx="14351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第十章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038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8941AC-27C1-4A64-8B11-1036BF3944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78941AC-27C1-4A64-8B11-1036BF3944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B58B11-6D55-4D9A-ABCC-CBA116DAB9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0B58B11-6D55-4D9A-ABCC-CBA116DAB9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A8588E-EF79-4363-B10D-0FB3E4BB44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EFA8588E-EF79-4363-B10D-0FB3E4BB44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780B72-45A1-43D7-B3A0-87FD7011A9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08780B72-45A1-43D7-B3A0-87FD7011A9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B03551-B79A-4A17-AA86-C62E653D55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40B03551-B79A-4A17-AA86-C62E653D55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AD6F86-33A6-4548-AA34-E178894365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CCAD6F86-33A6-4548-AA34-E178894365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3525D5-AD47-468B-A4BD-F73380EEB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763525D5-AD47-468B-A4BD-F73380EEBC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898959-C742-48C2-A12A-0DF9369296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6F898959-C742-48C2-A12A-0DF9369296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5C491E-C647-4C8B-9B95-B2222347C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B45C491E-C647-4C8B-9B95-B2222347C2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C1BBEA-8485-4DF4-AA59-83E868ED5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10C1BBEA-8485-4DF4-AA59-83E868ED58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2DF86C-D062-408B-8FA5-C0DB8E1F2B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D32DF86C-D062-408B-8FA5-C0DB8E1F2B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059232-92BE-4ED0-A3D1-D822860BA7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86059232-92BE-4ED0-A3D1-D822860BA7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513FBA-9723-4D2A-A60D-FC26F43F34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D5513FBA-9723-4D2A-A60D-FC26F43F34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2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08612" y="290215"/>
            <a:ext cx="8911687" cy="1280890"/>
          </a:xfrm>
        </p:spPr>
        <p:txBody>
          <a:bodyPr/>
          <a:lstStyle/>
          <a:p>
            <a:r>
              <a:rPr lang="zh-TW" altLang="en-US" dirty="0"/>
              <a:t>第十一章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7339" y="1205949"/>
            <a:ext cx="9806609" cy="4705274"/>
          </a:xfrm>
        </p:spPr>
        <p:txBody>
          <a:bodyPr>
            <a:normAutofit/>
          </a:bodyPr>
          <a:lstStyle/>
          <a:p>
            <a:pPr marL="0" indent="0">
              <a:lnSpc>
                <a:spcPts val="3840"/>
              </a:lnSpc>
              <a:buNone/>
            </a:pPr>
            <a:r>
              <a:rPr lang="zh-TW" altLang="en-US" sz="3200" dirty="0"/>
              <a:t>子曰：「</a:t>
            </a:r>
            <a:r>
              <a:rPr lang="zh-TW" altLang="en-US" sz="3200" dirty="0" smtClean="0"/>
              <a:t>素隱</a:t>
            </a:r>
            <a:r>
              <a:rPr lang="zh-TW" altLang="en-US" sz="3200" dirty="0"/>
              <a:t>行怪，後世有述焉：吾弗為之矣。君子遵道而行，半塗而廢；吾弗能已矣。君子依乎中庸。遯世不見知而不悔；唯聖者能之。」</a:t>
            </a:r>
          </a:p>
          <a:p>
            <a:pPr>
              <a:lnSpc>
                <a:spcPts val="3840"/>
              </a:lnSpc>
            </a:pP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素，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向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。謂無道之世，身鄉幽隱之處，應須靜默。若行怪異之事，求立功名，使後世有所述焉。如此之事，我不能為之，以其身雖隱遯而名欲彰也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漢書藝文志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引素作「索」，素或悞也。嚴師古注「求索隱暗之事，而行怪迂之道。」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40825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第十二章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19638" y="1371600"/>
            <a:ext cx="8915400" cy="4738404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/>
              <a:t>君子之道，費而隱。</a:t>
            </a:r>
            <a:r>
              <a:rPr lang="zh-TW" altLang="en-US" sz="3200" dirty="0" smtClean="0"/>
              <a:t>夫婦之愚</a:t>
            </a:r>
            <a:r>
              <a:rPr lang="zh-TW" altLang="en-US" sz="3200" dirty="0"/>
              <a:t>，可以</a:t>
            </a:r>
            <a:r>
              <a:rPr lang="zh-TW" altLang="en-US" sz="3200" dirty="0" smtClean="0"/>
              <a:t>與知焉</a:t>
            </a:r>
            <a:r>
              <a:rPr lang="zh-TW" altLang="en-US" sz="3200" dirty="0"/>
              <a:t>，及其至也，雖聖人亦有所不知焉。夫婦之不肖，可以能行焉，及其至也，雖聖人亦有所不能焉。天地之大也，人猶有所憾。故君子語大，天下莫能載焉，語小，天下莫能破焉。詩</a:t>
            </a:r>
            <a:r>
              <a:rPr lang="zh-TW" altLang="en-US" sz="3200" dirty="0" smtClean="0"/>
              <a:t>云：「</a:t>
            </a:r>
            <a:r>
              <a:rPr lang="zh-TW" altLang="en-US" sz="3200" dirty="0"/>
              <a:t>鳶飛戾天；魚躍于淵。」言其上下察也。君子之道，造端乎夫婦；及其至也，察乎天地。</a:t>
            </a:r>
          </a:p>
        </p:txBody>
      </p:sp>
    </p:spTree>
    <p:extLst>
      <p:ext uri="{BB962C8B-B14F-4D97-AF65-F5344CB8AC3E}">
        <p14:creationId xmlns:p14="http://schemas.microsoft.com/office/powerpoint/2010/main" val="3555174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君子之道，費而隱。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10063" y="1684421"/>
            <a:ext cx="9194549" cy="4226801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君子之道：中庸之道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鄭注：費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佹（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guǐ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拂逆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）也。道不費則仕。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孔疏：</a:t>
            </a:r>
            <a:r>
              <a:rPr lang="zh-TW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道德違費則隱而不</a:t>
            </a:r>
            <a:r>
              <a:rPr lang="zh-TW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仕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朱注：費，用之廣也；隱，體之微也。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雪公：體用指率性之道。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40295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夫婦之愚，可以與知</a:t>
            </a:r>
            <a:r>
              <a:rPr lang="zh-TW" altLang="en-US" dirty="0" smtClean="0"/>
              <a:t>焉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用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 smtClean="0"/>
              <a:t>，</a:t>
            </a:r>
            <a:r>
              <a:rPr lang="zh-TW" altLang="en-US" dirty="0"/>
              <a:t>及其至</a:t>
            </a:r>
            <a:r>
              <a:rPr lang="zh-TW" altLang="en-US" dirty="0" smtClean="0"/>
              <a:t>也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體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 smtClean="0"/>
              <a:t>，</a:t>
            </a:r>
            <a:r>
              <a:rPr lang="zh-TW" altLang="en-US" dirty="0"/>
              <a:t>雖聖人亦有所不知焉。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73968" y="2133600"/>
            <a:ext cx="9625264" cy="3777622"/>
          </a:xfrm>
        </p:spPr>
        <p:txBody>
          <a:bodyPr>
            <a:normAutofit/>
          </a:bodyPr>
          <a:lstStyle/>
          <a:p>
            <a:pPr lvl="0">
              <a:buClr>
                <a:srgbClr val="A53010"/>
              </a:buClr>
            </a:pP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夫婦：匹夫匹婦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buClr>
                <a:srgbClr val="A53010"/>
              </a:buClr>
            </a:pP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雪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公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與知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」指費用，「其至」指隱體。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伯夷聖之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者也；伊尹聖之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任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者也；柳下惠， 聖之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者也；孔子，聖之時者也；孔子之謂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集大成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。（孟子萬章篇）</a:t>
            </a:r>
            <a:endParaRPr lang="zh-TW" altLang="en-US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60356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15388" y="1597572"/>
            <a:ext cx="8470233" cy="4197152"/>
          </a:xfrm>
        </p:spPr>
        <p:txBody>
          <a:bodyPr>
            <a:noAutofit/>
          </a:bodyPr>
          <a:lstStyle/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書不盡言：文字無法充分傳達語言內容</a:t>
            </a:r>
          </a:p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言不盡意：語言無法完全解說內心意念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意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不盡象：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意念無法徹底領會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一切卦象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象不盡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：卦象無法完整含括一切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真理</a:t>
            </a:r>
          </a:p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理不盡道：理解無法究竟思惟真實道體</a:t>
            </a:r>
          </a:p>
        </p:txBody>
      </p:sp>
      <p:sp>
        <p:nvSpPr>
          <p:cNvPr id="2" name="文字方塊 1"/>
          <p:cNvSpPr txBox="1"/>
          <p:nvPr/>
        </p:nvSpPr>
        <p:spPr>
          <a:xfrm>
            <a:off x="4813737" y="788276"/>
            <a:ext cx="3678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  <a:latin typeface="+mn-ea"/>
              </a:rPr>
              <a:t>言意之</a:t>
            </a:r>
            <a:r>
              <a:rPr lang="zh-TW" altLang="en-US" sz="3600" dirty="0">
                <a:solidFill>
                  <a:srgbClr val="FF0000"/>
                </a:solidFill>
                <a:latin typeface="+mn-ea"/>
              </a:rPr>
              <a:t>探索</a:t>
            </a:r>
          </a:p>
        </p:txBody>
      </p:sp>
    </p:spTree>
    <p:extLst>
      <p:ext uri="{BB962C8B-B14F-4D97-AF65-F5344CB8AC3E}">
        <p14:creationId xmlns:p14="http://schemas.microsoft.com/office/powerpoint/2010/main" val="311740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16177" y="1595431"/>
            <a:ext cx="3498823" cy="4525963"/>
          </a:xfrm>
        </p:spPr>
        <p:txBody>
          <a:bodyPr>
            <a:noAutofit/>
          </a:bodyPr>
          <a:lstStyle/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書不盡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eaLnBrk="1" hangingPunct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盡意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eaLnBrk="1" hangingPunct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意不盡象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象不盡理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不盡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</a:t>
            </a:r>
            <a:endParaRPr lang="zh-TW" altLang="en-US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1546303565"/>
              </p:ext>
            </p:extLst>
          </p:nvPr>
        </p:nvGraphicFramePr>
        <p:xfrm>
          <a:off x="5249882" y="1595431"/>
          <a:ext cx="5995737" cy="4412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文字方塊 3"/>
          <p:cNvSpPr txBox="1"/>
          <p:nvPr/>
        </p:nvSpPr>
        <p:spPr>
          <a:xfrm>
            <a:off x="7877833" y="500679"/>
            <a:ext cx="7398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</a:rPr>
              <a:t>道</a:t>
            </a:r>
          </a:p>
        </p:txBody>
      </p:sp>
    </p:spTree>
    <p:extLst>
      <p:ext uri="{BB962C8B-B14F-4D97-AF65-F5344CB8AC3E}">
        <p14:creationId xmlns:p14="http://schemas.microsoft.com/office/powerpoint/2010/main" val="2252914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393405F-21FF-4F4B-B4B1-E1890CAB8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C393405F-21FF-4F4B-B4B1-E1890CAB8B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A2C3405-4E32-43C6-B063-4EB9E6CA6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DA2C3405-4E32-43C6-B063-4EB9E6CA63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B8E171E-86D6-411B-8996-746D1ED60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BB8E171E-86D6-411B-8996-746D1ED60D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BAD4044-F7BC-4AC9-AA27-4DA5076009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EBAD4044-F7BC-4AC9-AA27-4DA5076009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0562ED0-14A3-42B7-9F8C-E45F3DF804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F0562ED0-14A3-42B7-9F8C-E45F3DF804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 rev="1"/>
        </p:bldSub>
      </p:bldGraphic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2592925" y="624110"/>
            <a:ext cx="8911687" cy="891869"/>
          </a:xfrm>
        </p:spPr>
        <p:txBody>
          <a:bodyPr/>
          <a:lstStyle/>
          <a:p>
            <a:pPr eaLnBrk="1" hangingPunct="1"/>
            <a:r>
              <a:rPr kumimoji="0"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道／理</a:t>
            </a:r>
            <a:endParaRPr lang="zh-TW" altLang="en-US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73968" y="1515979"/>
            <a:ext cx="9230644" cy="4395243"/>
          </a:xfrm>
        </p:spPr>
        <p:txBody>
          <a:bodyPr>
            <a:noAutofit/>
          </a:bodyPr>
          <a:lstStyle/>
          <a:p>
            <a:pPr eaLnBrk="1" hangingPunct="1"/>
            <a:r>
              <a:rPr kumimoji="0"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有物渾成，先天地生，寂兮寥兮，獨立而不改，周行而不殆，可以為天下母。吾不知其名，字之曰道，強之曰大。（老子）</a:t>
            </a:r>
          </a:p>
          <a:p>
            <a:pPr eaLnBrk="1" hangingPunct="1"/>
            <a:r>
              <a:rPr kumimoji="0"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佛</a:t>
            </a:r>
            <a:endParaRPr kumimoji="0"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 eaLnBrk="1" hangingPunct="1"/>
            <a:r>
              <a:rPr kumimoji="0"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心行處 滅</a:t>
            </a:r>
            <a:r>
              <a:rPr kumimoji="0"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kumimoji="0"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不可思惟</a:t>
            </a:r>
          </a:p>
          <a:p>
            <a:pPr lvl="1" eaLnBrk="1" hangingPunct="1"/>
            <a:r>
              <a:rPr kumimoji="0"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言語道 斷</a:t>
            </a:r>
            <a:r>
              <a:rPr kumimoji="0"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kumimoji="0"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不可議論 </a:t>
            </a:r>
          </a:p>
          <a:p>
            <a:pPr eaLnBrk="1" hangingPunct="1"/>
            <a:r>
              <a:rPr kumimoji="0"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不可思議者曰道，可思可議者曰理。</a:t>
            </a:r>
          </a:p>
        </p:txBody>
      </p:sp>
    </p:spTree>
    <p:extLst>
      <p:ext uri="{BB962C8B-B14F-4D97-AF65-F5344CB8AC3E}">
        <p14:creationId xmlns:p14="http://schemas.microsoft.com/office/powerpoint/2010/main" val="291363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夫婦之不肖，可以能行</a:t>
            </a:r>
            <a:r>
              <a:rPr lang="zh-TW" altLang="en-US" dirty="0" smtClean="0"/>
              <a:t>焉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用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 smtClean="0"/>
              <a:t>，</a:t>
            </a:r>
            <a:r>
              <a:rPr lang="zh-TW" altLang="en-US" dirty="0"/>
              <a:t>及其至</a:t>
            </a:r>
            <a:r>
              <a:rPr lang="zh-TW" altLang="en-US" dirty="0" smtClean="0"/>
              <a:t>也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體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 smtClean="0"/>
              <a:t>，</a:t>
            </a:r>
            <a:r>
              <a:rPr lang="zh-TW" altLang="en-US" dirty="0"/>
              <a:t>雖聖人亦有所不能焉。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不肖：不像、不類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70079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/>
              <a:t>天地之大也，人猶有所憾。故君子語大，天下莫能載焉，語小，天下莫能破焉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（雪公）天地之大事理萬端，人憾其不能窮，至於君子之道，天地之體不能載其大，天地之用不能破其小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buClr>
                <a:srgbClr val="A53010"/>
              </a:buClr>
            </a:pP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至大無外，至小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無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內。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2816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詩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旱</a:t>
            </a:r>
            <a:r>
              <a:rPr lang="zh-TW" altLang="en-US" sz="28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麓</a:t>
            </a:r>
            <a:r>
              <a:rPr lang="en-US" altLang="zh-TW" sz="28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云</a:t>
            </a:r>
            <a:r>
              <a:rPr lang="zh-TW" altLang="en-US" dirty="0"/>
              <a:t>：</a:t>
            </a:r>
            <a:r>
              <a:rPr lang="zh-TW" altLang="en-US" dirty="0" smtClean="0"/>
              <a:t>「</a:t>
            </a:r>
            <a:r>
              <a:rPr lang="zh-TW" altLang="en-US" dirty="0"/>
              <a:t>鳶飛</a:t>
            </a:r>
            <a:r>
              <a:rPr lang="zh-TW" altLang="en-US" dirty="0" smtClean="0"/>
              <a:t>戾</a:t>
            </a:r>
            <a:r>
              <a:rPr lang="en-US" altLang="zh-TW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至</a:t>
            </a:r>
            <a:r>
              <a:rPr lang="en-US" altLang="zh-TW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天</a:t>
            </a:r>
            <a:r>
              <a:rPr lang="zh-TW" altLang="en-US" dirty="0"/>
              <a:t>；魚躍于淵。」言其上下察也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鄭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玄箋：「鳶，鴟之類也，鳥之貪惡者也，飛而至天，喻惡人遠去，不為民害也。魚跳躍于淵中，喻民喜得所。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言其上下察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en-US" altLang="zh-TW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此處所引非詩經本意；重在「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察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」，明察研究（中庸之道）。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30585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君子之道，造端乎夫婦；及其至也，察乎天地。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97269"/>
            <a:ext cx="8915400" cy="4113953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造端：開始。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肇端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乎天地：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繫辭下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古者包犧氏之王天下也，仰則觀象於天，俯則觀法於地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62103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442" y="599828"/>
            <a:ext cx="8911687" cy="1280890"/>
          </a:xfrm>
        </p:spPr>
        <p:txBody>
          <a:bodyPr/>
          <a:lstStyle/>
          <a:p>
            <a:r>
              <a:rPr lang="zh-TW" altLang="en-US" dirty="0"/>
              <a:t>第十三章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93025" y="1373788"/>
            <a:ext cx="10498975" cy="457287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</a:t>
            </a:r>
            <a:r>
              <a:rPr lang="zh-TW" altLang="en-US" sz="3200" dirty="0" smtClean="0"/>
              <a:t>曰：道</a:t>
            </a:r>
            <a:r>
              <a:rPr lang="zh-TW" altLang="en-US" sz="3200" dirty="0"/>
              <a:t>不遠人。人之為道而遠人，不可以為道。詩</a:t>
            </a:r>
            <a:r>
              <a:rPr lang="zh-TW" altLang="en-US" sz="3200" dirty="0" smtClean="0"/>
              <a:t>云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（豳風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en-US" altLang="zh-TW" sz="3200" dirty="0" smtClean="0"/>
              <a:t>『</a:t>
            </a:r>
            <a:r>
              <a:rPr lang="zh-TW" altLang="en-US" sz="3200" dirty="0"/>
              <a:t>伐</a:t>
            </a:r>
            <a:r>
              <a:rPr lang="zh-TW" altLang="en-US" sz="3200" dirty="0" smtClean="0"/>
              <a:t>柯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（斧柄）</a:t>
            </a:r>
            <a:r>
              <a:rPr lang="zh-TW" altLang="en-US" sz="3200" dirty="0" smtClean="0"/>
              <a:t>伐</a:t>
            </a:r>
            <a:r>
              <a:rPr lang="zh-TW" altLang="en-US" sz="3200" dirty="0"/>
              <a:t>柯，其則不遠。</a:t>
            </a:r>
            <a:r>
              <a:rPr lang="en-US" altLang="zh-TW" sz="3200" dirty="0"/>
              <a:t>』</a:t>
            </a:r>
            <a:r>
              <a:rPr lang="zh-TW" altLang="en-US" sz="3200" dirty="0"/>
              <a:t>執柯以伐柯，</a:t>
            </a:r>
            <a:r>
              <a:rPr lang="zh-TW" altLang="en-US" sz="3200" dirty="0" smtClean="0"/>
              <a:t>睨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（斜視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 smtClean="0"/>
              <a:t>而</a:t>
            </a:r>
            <a:r>
              <a:rPr lang="zh-TW" altLang="en-US" sz="3200" dirty="0"/>
              <a:t>視</a:t>
            </a:r>
            <a:r>
              <a:rPr lang="zh-TW" altLang="en-US" sz="3200" dirty="0" smtClean="0"/>
              <a:t>之，猶</a:t>
            </a:r>
            <a:r>
              <a:rPr lang="zh-TW" altLang="en-US" sz="3200" dirty="0"/>
              <a:t>以為遠。故君子以</a:t>
            </a:r>
            <a:r>
              <a:rPr lang="zh-TW" altLang="en-US" sz="3200" dirty="0" smtClean="0"/>
              <a:t>人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（人道）</a:t>
            </a:r>
            <a:r>
              <a:rPr lang="zh-TW" altLang="en-US" sz="3200" dirty="0" smtClean="0"/>
              <a:t>治</a:t>
            </a:r>
            <a:r>
              <a:rPr lang="zh-TW" altLang="en-US" sz="3200" dirty="0"/>
              <a:t>人，改而止。忠恕違道</a:t>
            </a:r>
            <a:r>
              <a:rPr lang="zh-TW" altLang="en-US" sz="3200" dirty="0" smtClean="0"/>
              <a:t>不遠</a:t>
            </a:r>
            <a:r>
              <a:rPr lang="zh-TW" altLang="en-US" sz="3200" dirty="0"/>
              <a:t>。施諸己</a:t>
            </a:r>
            <a:r>
              <a:rPr lang="zh-TW" altLang="en-US" sz="3200" dirty="0" smtClean="0"/>
              <a:t>而不願</a:t>
            </a:r>
            <a:r>
              <a:rPr lang="zh-TW" altLang="en-US" sz="3200" dirty="0"/>
              <a:t>，亦勿施於人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雪公：盡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己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之心謂忠，推己及人謂恕。忠恕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即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道之用，可「即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得體」。君子道四承此。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5115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39727" y="1046319"/>
            <a:ext cx="10498975" cy="457287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君子</a:t>
            </a:r>
            <a:r>
              <a:rPr lang="zh-TW" altLang="en-US" sz="3200" dirty="0"/>
              <a:t>之道四，丘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（某）</a:t>
            </a:r>
            <a:r>
              <a:rPr lang="zh-TW" altLang="en-US" sz="3200" dirty="0"/>
              <a:t>未能一焉：所求乎子以事父，未能也；所求乎臣以事君，未能也；所求乎弟以事兄，未能也；所求乎朋友先施之，未能也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孔疏：言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此四者，欲明求之於他人，必先行之於己，欲求其子以孝道事己，己須以孝道事父母，故云「所求乎子以事父，未能也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116789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庸</a:t>
            </a:r>
            <a:r>
              <a:rPr lang="zh-TW" altLang="en-US" sz="31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（常）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德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之行，庸言之謹；有所不足，不敢不勉；有餘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不敢盡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。言顧行，行顧言。君子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胡</a:t>
            </a:r>
            <a:r>
              <a:rPr lang="zh-TW" altLang="en-US" sz="31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（何）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不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  <a:t>慥慥爾。</a:t>
            </a:r>
            <a:b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375337"/>
            <a:ext cx="8915400" cy="4067503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孔疏：有餘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盡，謂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己之才行有餘，於人常持謙退，不敢盡其才行以過於人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「言顧行」者，使言不過行，恆顧視於行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。「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行顧言」者，使行副於言，謂恆顧視於言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慥：鄭注「守實」；朱注「篤實」；王引之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經義述聞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：「言行急也」。。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7247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言行四</a:t>
            </a:r>
            <a:r>
              <a:rPr lang="zh-TW" altLang="en-US" u="sng" dirty="0" smtClean="0"/>
              <a:t>料簡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分別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選擇正法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54909"/>
            <a:ext cx="8915400" cy="4156313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言過其行：</a:t>
            </a:r>
            <a:r>
              <a:rPr lang="zh-TW" altLang="en-US" sz="3200" dirty="0"/>
              <a:t>君子恥其言而過其</a:t>
            </a:r>
            <a:r>
              <a:rPr lang="zh-TW" altLang="en-US" sz="3200" dirty="0" smtClean="0"/>
              <a:t>行。</a:t>
            </a:r>
            <a:endParaRPr lang="en-US" altLang="zh-TW" sz="3200" dirty="0"/>
          </a:p>
          <a:p>
            <a:r>
              <a:rPr lang="zh-TW" altLang="en-US" sz="3200" dirty="0"/>
              <a:t>言出必行</a:t>
            </a:r>
            <a:r>
              <a:rPr lang="zh-TW" altLang="en-US" sz="3200" dirty="0" smtClean="0"/>
              <a:t>：言必信，行必果，硜硜然小人哉。</a:t>
            </a:r>
            <a:endParaRPr lang="en-US" altLang="zh-TW" sz="3200" dirty="0" smtClean="0"/>
          </a:p>
          <a:p>
            <a:r>
              <a:rPr lang="zh-TW" altLang="en-US" sz="3200" dirty="0" smtClean="0"/>
              <a:t>行而後</a:t>
            </a:r>
            <a:r>
              <a:rPr lang="zh-TW" altLang="en-US" sz="3200" dirty="0"/>
              <a:t>言：先行，其言而後從之。</a:t>
            </a:r>
            <a:endParaRPr lang="en-US" altLang="zh-TW" sz="3200" dirty="0" smtClean="0"/>
          </a:p>
          <a:p>
            <a:r>
              <a:rPr lang="zh-TW" altLang="en-US" sz="3200" dirty="0" smtClean="0"/>
              <a:t>行而無言：天何言</a:t>
            </a:r>
            <a:r>
              <a:rPr lang="zh-TW" altLang="en-US" sz="3200" dirty="0"/>
              <a:t>哉？四時行焉，百物生</a:t>
            </a:r>
            <a:r>
              <a:rPr lang="zh-TW" altLang="en-US" sz="3200" dirty="0" smtClean="0"/>
              <a:t>焉。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24036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86599" y="390194"/>
            <a:ext cx="8911687" cy="1280890"/>
          </a:xfrm>
        </p:spPr>
        <p:txBody>
          <a:bodyPr/>
          <a:lstStyle/>
          <a:p>
            <a:r>
              <a:rPr lang="zh-TW" altLang="en-US" dirty="0"/>
              <a:t>第十四章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94348" y="1169581"/>
            <a:ext cx="9941708" cy="5603359"/>
          </a:xfrm>
        </p:spPr>
        <p:txBody>
          <a:bodyPr>
            <a:normAutofit/>
          </a:bodyPr>
          <a:lstStyle/>
          <a:p>
            <a:pPr marL="0" indent="0">
              <a:lnSpc>
                <a:spcPts val="4600"/>
              </a:lnSpc>
              <a:buNone/>
            </a:pPr>
            <a:r>
              <a:rPr lang="zh-TW" altLang="en-US" sz="3200" dirty="0"/>
              <a:t>君子</a:t>
            </a:r>
            <a:r>
              <a:rPr lang="zh-TW" altLang="en-US" sz="3200" dirty="0">
                <a:solidFill>
                  <a:srgbClr val="FF0000"/>
                </a:solidFill>
              </a:rPr>
              <a:t>素其位</a:t>
            </a:r>
            <a:r>
              <a:rPr lang="zh-TW" altLang="en-US" sz="3200" dirty="0"/>
              <a:t>而</a:t>
            </a:r>
            <a:r>
              <a:rPr lang="zh-TW" altLang="en-US" sz="3200" dirty="0">
                <a:solidFill>
                  <a:srgbClr val="FF0000"/>
                </a:solidFill>
              </a:rPr>
              <a:t>行</a:t>
            </a:r>
            <a:r>
              <a:rPr lang="zh-TW" altLang="en-US" sz="3200" dirty="0"/>
              <a:t>，不願乎其外。素富貴，行乎富貴；素貧賤，行乎貧賤；素夷狄，行乎夷狄；素患難，行乎患難。君子無入而不自得焉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6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素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：本來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平素。位：本分。</a:t>
            </a:r>
            <a:r>
              <a:rPr lang="zh-CN" altLang="en-US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平日所處的地位</a:t>
            </a:r>
            <a:r>
              <a:rPr lang="zh-TW" altLang="en-US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身分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行：</a:t>
            </a:r>
            <a:r>
              <a:rPr lang="zh-TW" altLang="en-US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直道而行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願：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自己的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願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望。外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：自身以外。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君子思不出其位也。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/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反求諸己，不求他人。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07245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09"/>
            <a:ext cx="8911687" cy="1908883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素富貴，行乎富貴；素貧賤，行乎貧賤；素夷狄，行乎夷狄；素患難，行乎患難。君子無入而不自得焉。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479851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孔疏：鄉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（向）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富貴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之中，行道於富貴，謂不驕、不淫也。鄉貧賤之中，則行道於貧賤，謂不諂、不懾也。鄉夷狄之中，行道於夷狄，夷狄雖陋，雖隨其俗而守道不改。鄉難患之中，行道於患難，而臨危不傾，守死於善道也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入：往。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自得：心安理得，自得其樂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536448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89956"/>
            <a:ext cx="8915400" cy="5221266"/>
          </a:xfrm>
        </p:spPr>
        <p:txBody>
          <a:bodyPr>
            <a:noAutofit/>
          </a:bodyPr>
          <a:lstStyle/>
          <a:p>
            <a:pPr marL="0" indent="0">
              <a:lnSpc>
                <a:spcPts val="4600"/>
              </a:lnSpc>
              <a:buNone/>
            </a:pPr>
            <a:r>
              <a:rPr lang="zh-TW" altLang="en-US" sz="3200" dirty="0"/>
              <a:t>在上位，不</a:t>
            </a:r>
            <a:r>
              <a:rPr lang="zh-TW" altLang="en-US" sz="3200" dirty="0" smtClean="0"/>
              <a:t>陵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（凌，欺壓）</a:t>
            </a:r>
            <a:r>
              <a:rPr lang="zh-TW" altLang="en-US" sz="3200" dirty="0" smtClean="0"/>
              <a:t>下</a:t>
            </a:r>
            <a:r>
              <a:rPr lang="zh-TW" altLang="en-US" sz="3200" dirty="0"/>
              <a:t>；在下位，不</a:t>
            </a:r>
            <a:r>
              <a:rPr lang="zh-TW" altLang="en-US" sz="3200" dirty="0" smtClean="0"/>
              <a:t>援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（攀）</a:t>
            </a:r>
            <a:r>
              <a:rPr lang="zh-TW" altLang="en-US" sz="3200" dirty="0" smtClean="0"/>
              <a:t>上</a:t>
            </a:r>
            <a:r>
              <a:rPr lang="zh-TW" altLang="en-US" sz="3200" dirty="0"/>
              <a:t>；正己而不求於人，則無怨。上不怨天，下不尤人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在上位，不陵下：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素富貴，行乎富貴；</a:t>
            </a: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下位，不援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上：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素貧賤，行乎貧賤；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己而不求於人，則無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怨：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素夷狄，行乎夷狄；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不怨天，下不尤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人：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素患難，行乎患難。</a:t>
            </a:r>
          </a:p>
        </p:txBody>
      </p:sp>
    </p:spTree>
    <p:extLst>
      <p:ext uri="{BB962C8B-B14F-4D97-AF65-F5344CB8AC3E}">
        <p14:creationId xmlns:p14="http://schemas.microsoft.com/office/powerpoint/2010/main" val="3233859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89956"/>
            <a:ext cx="8915400" cy="522126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故</a:t>
            </a:r>
            <a:r>
              <a:rPr lang="zh-TW" altLang="en-US" sz="3200" dirty="0"/>
              <a:t>君子居</a:t>
            </a:r>
            <a:r>
              <a:rPr lang="zh-TW" altLang="en-US" sz="3200" dirty="0" smtClean="0"/>
              <a:t>易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平安／平常心）</a:t>
            </a:r>
            <a:r>
              <a:rPr lang="zh-TW" altLang="en-US" sz="3200" dirty="0" smtClean="0"/>
              <a:t>以</a:t>
            </a:r>
            <a:r>
              <a:rPr lang="zh-TW" altLang="en-US" sz="3200" dirty="0"/>
              <a:t>俟</a:t>
            </a:r>
            <a:r>
              <a:rPr lang="zh-TW" altLang="en-US" sz="3200" dirty="0" smtClean="0"/>
              <a:t>命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（聽天由命）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小人行險以</a:t>
            </a:r>
            <a:r>
              <a:rPr lang="zh-TW" altLang="en-US" sz="3200" dirty="0" smtClean="0"/>
              <a:t>徼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（求）</a:t>
            </a:r>
            <a:r>
              <a:rPr lang="zh-TW" altLang="en-US" sz="3200" dirty="0" smtClean="0"/>
              <a:t>幸。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：射</a:t>
            </a:r>
            <a:r>
              <a:rPr lang="zh-TW" altLang="en-US" sz="3200" dirty="0"/>
              <a:t>有似乎君子。失諸</a:t>
            </a:r>
            <a:r>
              <a:rPr lang="zh-TW" altLang="en-US" sz="3200" dirty="0" smtClean="0"/>
              <a:t>正鵠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（標的）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反求諸其身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3252631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587062" y="624110"/>
            <a:ext cx="10604938" cy="1280890"/>
          </a:xfrm>
        </p:spPr>
        <p:txBody>
          <a:bodyPr>
            <a:normAutofit/>
          </a:bodyPr>
          <a:lstStyle/>
          <a:p>
            <a:pPr lvl="1" algn="l" defTabSz="457200" rtl="0">
              <a:spcBef>
                <a:spcPct val="0"/>
              </a:spcBef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（雪公）習射之靶曰侯，侯中懸皮曰鵠，鵠中畫方形曰正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2000" dirty="0">
              <a:solidFill>
                <a:schemeClr val="tx1"/>
              </a:solidFill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3"/>
          <a:srcRect b="5659"/>
          <a:stretch/>
        </p:blipFill>
        <p:spPr>
          <a:xfrm>
            <a:off x="1911469" y="1616144"/>
            <a:ext cx="6572250" cy="4645737"/>
          </a:xfrm>
          <a:prstGeom prst="rect">
            <a:avLst/>
          </a:prstGeom>
        </p:spPr>
      </p:pic>
      <p:pic>
        <p:nvPicPr>
          <p:cNvPr id="3" name="圖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2484" y="2803456"/>
            <a:ext cx="2190750" cy="2085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779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3612</TotalTime>
  <Words>4446</Words>
  <Application>Microsoft Office PowerPoint</Application>
  <PresentationFormat>寬螢幕</PresentationFormat>
  <Paragraphs>206</Paragraphs>
  <Slides>33</Slides>
  <Notes>19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33</vt:i4>
      </vt:variant>
    </vt:vector>
  </HeadingPairs>
  <TitlesOfParts>
    <vt:vector size="42" baseType="lpstr">
      <vt:lpstr>等线</vt:lpstr>
      <vt:lpstr>微軟正黑體</vt:lpstr>
      <vt:lpstr>新細明體</vt:lpstr>
      <vt:lpstr>標楷體</vt:lpstr>
      <vt:lpstr>Arial</vt:lpstr>
      <vt:lpstr>Calibri</vt:lpstr>
      <vt:lpstr>Century Gothic</vt:lpstr>
      <vt:lpstr>Wingdings 3</vt:lpstr>
      <vt:lpstr>絲縷</vt:lpstr>
      <vt:lpstr>中庸研究(二)</vt:lpstr>
      <vt:lpstr>第七章 </vt:lpstr>
      <vt:lpstr>行為心理學研究——21天效應</vt:lpstr>
      <vt:lpstr>習慣形成三階段</vt:lpstr>
      <vt:lpstr>PowerPoint 簡報</vt:lpstr>
      <vt:lpstr>第八章 </vt:lpstr>
      <vt:lpstr>《周易．繫辭下傳》</vt:lpstr>
      <vt:lpstr>第九章 </vt:lpstr>
      <vt:lpstr>中庸不可能也</vt:lpstr>
      <vt:lpstr>第十章 </vt:lpstr>
      <vt:lpstr>故君子和而不流；強哉矯(勇)。中立而不倚；強哉矯。國有道，不變塞(sè，未達)焉；強哉矯。國無道，至死不變；強哉矯。 </vt:lpstr>
      <vt:lpstr>子路問強</vt:lpstr>
      <vt:lpstr>PowerPoint 簡報</vt:lpstr>
      <vt:lpstr>第十一章 </vt:lpstr>
      <vt:lpstr>第十二章 </vt:lpstr>
      <vt:lpstr>君子之道，費而隱。</vt:lpstr>
      <vt:lpstr>夫婦之愚，可以與知焉(用)，及其至也(體)，雖聖人亦有所不知焉。</vt:lpstr>
      <vt:lpstr>PowerPoint 簡報</vt:lpstr>
      <vt:lpstr>PowerPoint 簡報</vt:lpstr>
      <vt:lpstr>道／理</vt:lpstr>
      <vt:lpstr>夫婦之不肖，可以能行焉(用)，及其至也(體)，雖聖人亦有所不能焉。</vt:lpstr>
      <vt:lpstr>天地之大也，人猶有所憾。故君子語大，天下莫能載焉，語小，天下莫能破焉。</vt:lpstr>
      <vt:lpstr>詩(大雅•旱麓)云：「鳶飛戾(至)天；魚躍于淵。」言其上下察也。</vt:lpstr>
      <vt:lpstr>君子之道，造端乎夫婦；及其至也，察乎天地。 </vt:lpstr>
      <vt:lpstr>第十三章 </vt:lpstr>
      <vt:lpstr>PowerPoint 簡報</vt:lpstr>
      <vt:lpstr>庸（常）德之行，庸言之謹；有所不足，不敢不勉；有餘不敢盡。言顧行，行顧言。君子胡（何）不慥慥爾。 </vt:lpstr>
      <vt:lpstr>言行四料簡(分別選擇正法)</vt:lpstr>
      <vt:lpstr>第十四章 </vt:lpstr>
      <vt:lpstr>素富貴，行乎富貴；素貧賤，行乎貧賤；素夷狄，行乎夷狄；素患難，行乎患難。君子無入而不自得焉。 </vt:lpstr>
      <vt:lpstr>PowerPoint 簡報</vt:lpstr>
      <vt:lpstr>PowerPoint 簡報</vt:lpstr>
      <vt:lpstr>（雪公）習射之靶曰侯，侯中懸皮曰鵠，鵠中畫方形曰正。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Change</cp:lastModifiedBy>
  <cp:revision>279</cp:revision>
  <dcterms:created xsi:type="dcterms:W3CDTF">2017-09-05T02:29:32Z</dcterms:created>
  <dcterms:modified xsi:type="dcterms:W3CDTF">2018-12-16T11:54:11Z</dcterms:modified>
</cp:coreProperties>
</file>