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>
        <p:scale>
          <a:sx n="66" d="100"/>
          <a:sy n="66" d="100"/>
        </p:scale>
        <p:origin x="1330" y="31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 wasim" userId="a2c0509853324ea9" providerId="LiveId" clId="{35F737E9-B34B-4A03-A885-F8F0AB5BEA73}"/>
    <pc:docChg chg="undo custSel addSld modSld sldOrd">
      <pc:chgData name="m wasim" userId="a2c0509853324ea9" providerId="LiveId" clId="{35F737E9-B34B-4A03-A885-F8F0AB5BEA73}" dt="2026-02-05T21:26:15.107" v="4369" actId="313"/>
      <pc:docMkLst>
        <pc:docMk/>
      </pc:docMkLst>
      <pc:sldChg chg="addSp modSp mod setBg setClrOvrMap">
        <pc:chgData name="m wasim" userId="a2c0509853324ea9" providerId="LiveId" clId="{35F737E9-B34B-4A03-A885-F8F0AB5BEA73}" dt="2026-02-03T22:43:15.412" v="4360" actId="1036"/>
        <pc:sldMkLst>
          <pc:docMk/>
          <pc:sldMk cId="70132922" sldId="256"/>
        </pc:sldMkLst>
        <pc:spChg chg="mod">
          <ac:chgData name="m wasim" userId="a2c0509853324ea9" providerId="LiveId" clId="{35F737E9-B34B-4A03-A885-F8F0AB5BEA73}" dt="2026-02-01T22:39:04.746" v="1290" actId="20577"/>
          <ac:spMkLst>
            <pc:docMk/>
            <pc:sldMk cId="70132922" sldId="256"/>
            <ac:spMk id="2" creationId="{B254E8F2-FB90-11CC-F989-F0D737D8C504}"/>
          </ac:spMkLst>
        </pc:spChg>
        <pc:spChg chg="mod">
          <ac:chgData name="m wasim" userId="a2c0509853324ea9" providerId="LiveId" clId="{35F737E9-B34B-4A03-A885-F8F0AB5BEA73}" dt="2026-02-03T22:41:48.141" v="4358" actId="2711"/>
          <ac:spMkLst>
            <pc:docMk/>
            <pc:sldMk cId="70132922" sldId="256"/>
            <ac:spMk id="3" creationId="{DA96F4B4-A430-8DAC-DA36-E603AAF99F56}"/>
          </ac:spMkLst>
        </pc:spChg>
        <pc:spChg chg="add">
          <ac:chgData name="m wasim" userId="a2c0509853324ea9" providerId="LiveId" clId="{35F737E9-B34B-4A03-A885-F8F0AB5BEA73}" dt="2026-02-01T22:37:03.052" v="1280" actId="26606"/>
          <ac:spMkLst>
            <pc:docMk/>
            <pc:sldMk cId="70132922" sldId="256"/>
            <ac:spMk id="9" creationId="{71B2258F-86CA-4D4D-8270-BC05FCDEBFB3}"/>
          </ac:spMkLst>
        </pc:spChg>
        <pc:picChg chg="add mod">
          <ac:chgData name="m wasim" userId="a2c0509853324ea9" providerId="LiveId" clId="{35F737E9-B34B-4A03-A885-F8F0AB5BEA73}" dt="2026-02-03T22:43:15.412" v="4360" actId="1036"/>
          <ac:picMkLst>
            <pc:docMk/>
            <pc:sldMk cId="70132922" sldId="256"/>
            <ac:picMk id="5" creationId="{86C1F6CB-FB28-29CA-3024-0F687AC9C72B}"/>
          </ac:picMkLst>
        </pc:picChg>
        <pc:picChg chg="add mod">
          <ac:chgData name="m wasim" userId="a2c0509853324ea9" providerId="LiveId" clId="{35F737E9-B34B-4A03-A885-F8F0AB5BEA73}" dt="2026-02-02T23:31:18.276" v="3082"/>
          <ac:picMkLst>
            <pc:docMk/>
            <pc:sldMk cId="70132922" sldId="256"/>
            <ac:picMk id="8" creationId="{C9F31617-033E-39F6-528D-5496072CC668}"/>
          </ac:picMkLst>
        </pc:picChg>
      </pc:sldChg>
      <pc:sldChg chg="addSp delSp modSp mod setBg setClrOvrMap">
        <pc:chgData name="m wasim" userId="a2c0509853324ea9" providerId="LiveId" clId="{35F737E9-B34B-4A03-A885-F8F0AB5BEA73}" dt="2026-02-02T23:31:18.276" v="3082"/>
        <pc:sldMkLst>
          <pc:docMk/>
          <pc:sldMk cId="2239411935" sldId="257"/>
        </pc:sldMkLst>
        <pc:spChg chg="mod">
          <ac:chgData name="m wasim" userId="a2c0509853324ea9" providerId="LiveId" clId="{35F737E9-B34B-4A03-A885-F8F0AB5BEA73}" dt="2026-02-02T21:57:53.571" v="3051" actId="26606"/>
          <ac:spMkLst>
            <pc:docMk/>
            <pc:sldMk cId="2239411935" sldId="257"/>
            <ac:spMk id="2" creationId="{EF0AB196-9217-0202-509D-D6A68D550422}"/>
          </ac:spMkLst>
        </pc:spChg>
        <pc:spChg chg="mod">
          <ac:chgData name="m wasim" userId="a2c0509853324ea9" providerId="LiveId" clId="{35F737E9-B34B-4A03-A885-F8F0AB5BEA73}" dt="2026-02-02T23:21:03.864" v="3078" actId="2711"/>
          <ac:spMkLst>
            <pc:docMk/>
            <pc:sldMk cId="2239411935" sldId="257"/>
            <ac:spMk id="3" creationId="{C1ADB03A-1C95-453C-FAB2-16D0946F6C36}"/>
          </ac:spMkLst>
        </pc:spChg>
        <pc:spChg chg="add">
          <ac:chgData name="m wasim" userId="a2c0509853324ea9" providerId="LiveId" clId="{35F737E9-B34B-4A03-A885-F8F0AB5BEA73}" dt="2026-02-02T21:57:53.571" v="3051" actId="26606"/>
          <ac:spMkLst>
            <pc:docMk/>
            <pc:sldMk cId="2239411935" sldId="257"/>
            <ac:spMk id="16" creationId="{C5E6CFF1-2F42-4E10-9A97-F116F46F53FE}"/>
          </ac:spMkLst>
        </pc:spChg>
        <pc:picChg chg="add mod">
          <ac:chgData name="m wasim" userId="a2c0509853324ea9" providerId="LiveId" clId="{35F737E9-B34B-4A03-A885-F8F0AB5BEA73}" dt="2026-02-02T21:57:53.571" v="3051" actId="26606"/>
          <ac:picMkLst>
            <pc:docMk/>
            <pc:sldMk cId="2239411935" sldId="257"/>
            <ac:picMk id="5" creationId="{5F957087-05A8-F4FC-D23A-29C00FFB43C8}"/>
          </ac:picMkLst>
        </pc:picChg>
        <pc:picChg chg="add mod">
          <ac:chgData name="m wasim" userId="a2c0509853324ea9" providerId="LiveId" clId="{35F737E9-B34B-4A03-A885-F8F0AB5BEA73}" dt="2026-02-02T23:31:18.276" v="3082"/>
          <ac:picMkLst>
            <pc:docMk/>
            <pc:sldMk cId="2239411935" sldId="257"/>
            <ac:picMk id="8" creationId="{1471C150-F2B2-564F-1D9B-F2A239FE45E4}"/>
          </ac:picMkLst>
        </pc:picChg>
        <pc:cxnChg chg="add">
          <ac:chgData name="m wasim" userId="a2c0509853324ea9" providerId="LiveId" clId="{35F737E9-B34B-4A03-A885-F8F0AB5BEA73}" dt="2026-02-02T21:57:53.571" v="3051" actId="26606"/>
          <ac:cxnSpMkLst>
            <pc:docMk/>
            <pc:sldMk cId="2239411935" sldId="257"/>
            <ac:cxnSpMk id="18" creationId="{96A8629B-8289-498B-939B-1CA0C106182C}"/>
          </ac:cxnSpMkLst>
        </pc:cxnChg>
      </pc:sldChg>
      <pc:sldChg chg="addSp delSp modSp mod setBg">
        <pc:chgData name="m wasim" userId="a2c0509853324ea9" providerId="LiveId" clId="{35F737E9-B34B-4A03-A885-F8F0AB5BEA73}" dt="2026-02-03T21:52:33.403" v="4069" actId="20577"/>
        <pc:sldMkLst>
          <pc:docMk/>
          <pc:sldMk cId="2905580692" sldId="258"/>
        </pc:sldMkLst>
        <pc:spChg chg="mod">
          <ac:chgData name="m wasim" userId="a2c0509853324ea9" providerId="LiveId" clId="{35F737E9-B34B-4A03-A885-F8F0AB5BEA73}" dt="2026-02-02T21:58:01.388" v="3052" actId="26606"/>
          <ac:spMkLst>
            <pc:docMk/>
            <pc:sldMk cId="2905580692" sldId="258"/>
            <ac:spMk id="2" creationId="{5F75F666-7299-9A2A-E81A-8693647A425B}"/>
          </ac:spMkLst>
        </pc:spChg>
        <pc:spChg chg="mod">
          <ac:chgData name="m wasim" userId="a2c0509853324ea9" providerId="LiveId" clId="{35F737E9-B34B-4A03-A885-F8F0AB5BEA73}" dt="2026-02-03T21:52:33.403" v="4069" actId="20577"/>
          <ac:spMkLst>
            <pc:docMk/>
            <pc:sldMk cId="2905580692" sldId="258"/>
            <ac:spMk id="3" creationId="{4D75B551-3573-82E2-72EC-998C50278F89}"/>
          </ac:spMkLst>
        </pc:spChg>
        <pc:spChg chg="add">
          <ac:chgData name="m wasim" userId="a2c0509853324ea9" providerId="LiveId" clId="{35F737E9-B34B-4A03-A885-F8F0AB5BEA73}" dt="2026-02-02T21:58:01.388" v="3052" actId="26606"/>
          <ac:spMkLst>
            <pc:docMk/>
            <pc:sldMk cId="2905580692" sldId="258"/>
            <ac:spMk id="16" creationId="{D009D6D5-DAC2-4A8B-A17A-E206B9012D09}"/>
          </ac:spMkLst>
        </pc:spChg>
        <pc:picChg chg="add mod ord">
          <ac:chgData name="m wasim" userId="a2c0509853324ea9" providerId="LiveId" clId="{35F737E9-B34B-4A03-A885-F8F0AB5BEA73}" dt="2026-02-02T21:58:01.388" v="3052" actId="26606"/>
          <ac:picMkLst>
            <pc:docMk/>
            <pc:sldMk cId="2905580692" sldId="258"/>
            <ac:picMk id="5" creationId="{FA0D022F-10EE-1154-0D64-E4A20976A14F}"/>
          </ac:picMkLst>
        </pc:picChg>
        <pc:picChg chg="add mod">
          <ac:chgData name="m wasim" userId="a2c0509853324ea9" providerId="LiveId" clId="{35F737E9-B34B-4A03-A885-F8F0AB5BEA73}" dt="2026-02-02T23:31:18.276" v="3082"/>
          <ac:picMkLst>
            <pc:docMk/>
            <pc:sldMk cId="2905580692" sldId="258"/>
            <ac:picMk id="6" creationId="{4904F9B2-1876-FD49-E1F5-34D2EFC1E6AA}"/>
          </ac:picMkLst>
        </pc:picChg>
      </pc:sldChg>
      <pc:sldChg chg="addSp delSp modSp mod setBg">
        <pc:chgData name="m wasim" userId="a2c0509853324ea9" providerId="LiveId" clId="{35F737E9-B34B-4A03-A885-F8F0AB5BEA73}" dt="2026-02-02T23:31:18.276" v="3082"/>
        <pc:sldMkLst>
          <pc:docMk/>
          <pc:sldMk cId="1998756529" sldId="259"/>
        </pc:sldMkLst>
        <pc:spChg chg="mod">
          <ac:chgData name="m wasim" userId="a2c0509853324ea9" providerId="LiveId" clId="{35F737E9-B34B-4A03-A885-F8F0AB5BEA73}" dt="2026-02-02T21:58:07.722" v="3053" actId="26606"/>
          <ac:spMkLst>
            <pc:docMk/>
            <pc:sldMk cId="1998756529" sldId="259"/>
            <ac:spMk id="2" creationId="{7A5E7C88-4E4C-B331-A217-F61A5B8BC5CD}"/>
          </ac:spMkLst>
        </pc:spChg>
        <pc:spChg chg="mod">
          <ac:chgData name="m wasim" userId="a2c0509853324ea9" providerId="LiveId" clId="{35F737E9-B34B-4A03-A885-F8F0AB5BEA73}" dt="2026-02-02T22:49:35.160" v="3064" actId="20577"/>
          <ac:spMkLst>
            <pc:docMk/>
            <pc:sldMk cId="1998756529" sldId="259"/>
            <ac:spMk id="3" creationId="{9EE8DEF1-C53B-EC4F-0FBC-E9CD6D383E04}"/>
          </ac:spMkLst>
        </pc:spChg>
        <pc:spChg chg="add">
          <ac:chgData name="m wasim" userId="a2c0509853324ea9" providerId="LiveId" clId="{35F737E9-B34B-4A03-A885-F8F0AB5BEA73}" dt="2026-02-02T21:58:07.722" v="3053" actId="26606"/>
          <ac:spMkLst>
            <pc:docMk/>
            <pc:sldMk cId="1998756529" sldId="259"/>
            <ac:spMk id="49" creationId="{70DFC902-7D23-471A-B557-B6B6917D7A0D}"/>
          </ac:spMkLst>
        </pc:spChg>
        <pc:spChg chg="add">
          <ac:chgData name="m wasim" userId="a2c0509853324ea9" providerId="LiveId" clId="{35F737E9-B34B-4A03-A885-F8F0AB5BEA73}" dt="2026-02-02T21:58:07.722" v="3053" actId="26606"/>
          <ac:spMkLst>
            <pc:docMk/>
            <pc:sldMk cId="1998756529" sldId="259"/>
            <ac:spMk id="51" creationId="{A55D5633-D557-4DCA-982C-FF36EB7A1C00}"/>
          </ac:spMkLst>
        </pc:spChg>
        <pc:spChg chg="add">
          <ac:chgData name="m wasim" userId="a2c0509853324ea9" providerId="LiveId" clId="{35F737E9-B34B-4A03-A885-F8F0AB5BEA73}" dt="2026-02-02T21:58:07.722" v="3053" actId="26606"/>
          <ac:spMkLst>
            <pc:docMk/>
            <pc:sldMk cId="1998756529" sldId="259"/>
            <ac:spMk id="53" creationId="{450D3AD2-FA80-415F-A9CE-54D884561CD7}"/>
          </ac:spMkLst>
        </pc:spChg>
        <pc:picChg chg="add mod">
          <ac:chgData name="m wasim" userId="a2c0509853324ea9" providerId="LiveId" clId="{35F737E9-B34B-4A03-A885-F8F0AB5BEA73}" dt="2026-02-02T23:31:18.276" v="3082"/>
          <ac:picMkLst>
            <pc:docMk/>
            <pc:sldMk cId="1998756529" sldId="259"/>
            <ac:picMk id="5" creationId="{3B3441EC-C55A-8519-E301-F154489A4148}"/>
          </ac:picMkLst>
        </pc:picChg>
      </pc:sldChg>
      <pc:sldChg chg="addSp delSp modSp mod modTransition setBg modAnim">
        <pc:chgData name="m wasim" userId="a2c0509853324ea9" providerId="LiveId" clId="{35F737E9-B34B-4A03-A885-F8F0AB5BEA73}" dt="2026-02-02T23:46:20.719" v="3086"/>
        <pc:sldMkLst>
          <pc:docMk/>
          <pc:sldMk cId="3598559892" sldId="260"/>
        </pc:sldMkLst>
        <pc:spChg chg="mod">
          <ac:chgData name="m wasim" userId="a2c0509853324ea9" providerId="LiveId" clId="{35F737E9-B34B-4A03-A885-F8F0AB5BEA73}" dt="2026-02-02T21:58:36.937" v="3054" actId="26606"/>
          <ac:spMkLst>
            <pc:docMk/>
            <pc:sldMk cId="3598559892" sldId="260"/>
            <ac:spMk id="2" creationId="{B5F43FE0-BD65-9F09-9D86-CD6F7376C629}"/>
          </ac:spMkLst>
        </pc:spChg>
        <pc:spChg chg="mod">
          <ac:chgData name="m wasim" userId="a2c0509853324ea9" providerId="LiveId" clId="{35F737E9-B34B-4A03-A885-F8F0AB5BEA73}" dt="2026-02-02T21:58:36.937" v="3054" actId="26606"/>
          <ac:spMkLst>
            <pc:docMk/>
            <pc:sldMk cId="3598559892" sldId="260"/>
            <ac:spMk id="3" creationId="{B9EB9B78-3B52-4467-140E-533E7FBB47E2}"/>
          </ac:spMkLst>
        </pc:spChg>
        <pc:spChg chg="add">
          <ac:chgData name="m wasim" userId="a2c0509853324ea9" providerId="LiveId" clId="{35F737E9-B34B-4A03-A885-F8F0AB5BEA73}" dt="2026-02-02T21:58:36.937" v="3054" actId="26606"/>
          <ac:spMkLst>
            <pc:docMk/>
            <pc:sldMk cId="3598559892" sldId="260"/>
            <ac:spMk id="18" creationId="{F944E337-3E5D-4A1F-A5A1-2057F25B8A7B}"/>
          </ac:spMkLst>
        </pc:spChg>
        <pc:spChg chg="add">
          <ac:chgData name="m wasim" userId="a2c0509853324ea9" providerId="LiveId" clId="{35F737E9-B34B-4A03-A885-F8F0AB5BEA73}" dt="2026-02-02T21:58:36.937" v="3054" actId="26606"/>
          <ac:spMkLst>
            <pc:docMk/>
            <pc:sldMk cId="3598559892" sldId="260"/>
            <ac:spMk id="20" creationId="{4DA50D69-7CF7-4844-B844-A2B821C77F24}"/>
          </ac:spMkLst>
        </pc:spChg>
        <pc:picChg chg="add mod ord">
          <ac:chgData name="m wasim" userId="a2c0509853324ea9" providerId="LiveId" clId="{35F737E9-B34B-4A03-A885-F8F0AB5BEA73}" dt="2026-02-02T21:58:36.937" v="3054" actId="26606"/>
          <ac:picMkLst>
            <pc:docMk/>
            <pc:sldMk cId="3598559892" sldId="260"/>
            <ac:picMk id="5" creationId="{339DECE9-79CE-4828-39D7-74309580BADF}"/>
          </ac:picMkLst>
        </pc:picChg>
        <pc:picChg chg="add mod">
          <ac:chgData name="m wasim" userId="a2c0509853324ea9" providerId="LiveId" clId="{35F737E9-B34B-4A03-A885-F8F0AB5BEA73}" dt="2026-02-02T23:46:20.719" v="3086"/>
          <ac:picMkLst>
            <pc:docMk/>
            <pc:sldMk cId="3598559892" sldId="260"/>
            <ac:picMk id="16" creationId="{88FFCEB5-8D68-06D9-FF9D-2AEEC0BD6A50}"/>
          </ac:picMkLst>
        </pc:picChg>
      </pc:sldChg>
      <pc:sldChg chg="addSp delSp modSp new mod ord modTransition setBg modAnim">
        <pc:chgData name="m wasim" userId="a2c0509853324ea9" providerId="LiveId" clId="{35F737E9-B34B-4A03-A885-F8F0AB5BEA73}" dt="2026-02-03T00:02:33.707" v="3098"/>
        <pc:sldMkLst>
          <pc:docMk/>
          <pc:sldMk cId="515568337" sldId="261"/>
        </pc:sldMkLst>
        <pc:spChg chg="mod">
          <ac:chgData name="m wasim" userId="a2c0509853324ea9" providerId="LiveId" clId="{35F737E9-B34B-4A03-A885-F8F0AB5BEA73}" dt="2026-02-02T21:56:13.149" v="3044" actId="26606"/>
          <ac:spMkLst>
            <pc:docMk/>
            <pc:sldMk cId="515568337" sldId="261"/>
            <ac:spMk id="2" creationId="{500196FA-A8F5-B0B5-F1D3-C73ED05FB8BB}"/>
          </ac:spMkLst>
        </pc:spChg>
        <pc:spChg chg="mod">
          <ac:chgData name="m wasim" userId="a2c0509853324ea9" providerId="LiveId" clId="{35F737E9-B34B-4A03-A885-F8F0AB5BEA73}" dt="2026-02-02T21:56:13.149" v="3044" actId="26606"/>
          <ac:spMkLst>
            <pc:docMk/>
            <pc:sldMk cId="515568337" sldId="261"/>
            <ac:spMk id="3" creationId="{AC1A07EA-EA5D-639E-E151-79AD51940B3E}"/>
          </ac:spMkLst>
        </pc:spChg>
        <pc:spChg chg="add">
          <ac:chgData name="m wasim" userId="a2c0509853324ea9" providerId="LiveId" clId="{35F737E9-B34B-4A03-A885-F8F0AB5BEA73}" dt="2026-02-02T21:56:13.149" v="3044" actId="26606"/>
          <ac:spMkLst>
            <pc:docMk/>
            <pc:sldMk cId="515568337" sldId="261"/>
            <ac:spMk id="8" creationId="{70DFC902-7D23-471A-B557-B6B6917D7A0D}"/>
          </ac:spMkLst>
        </pc:spChg>
        <pc:spChg chg="add">
          <ac:chgData name="m wasim" userId="a2c0509853324ea9" providerId="LiveId" clId="{35F737E9-B34B-4A03-A885-F8F0AB5BEA73}" dt="2026-02-02T21:56:13.149" v="3044" actId="26606"/>
          <ac:spMkLst>
            <pc:docMk/>
            <pc:sldMk cId="515568337" sldId="261"/>
            <ac:spMk id="10" creationId="{A55D5633-D557-4DCA-982C-FF36EB7A1C00}"/>
          </ac:spMkLst>
        </pc:spChg>
        <pc:spChg chg="add">
          <ac:chgData name="m wasim" userId="a2c0509853324ea9" providerId="LiveId" clId="{35F737E9-B34B-4A03-A885-F8F0AB5BEA73}" dt="2026-02-02T21:56:13.149" v="3044" actId="26606"/>
          <ac:spMkLst>
            <pc:docMk/>
            <pc:sldMk cId="515568337" sldId="261"/>
            <ac:spMk id="12" creationId="{450D3AD2-FA80-415F-A9CE-54D884561CD7}"/>
          </ac:spMkLst>
        </pc:spChg>
        <pc:picChg chg="add mod">
          <ac:chgData name="m wasim" userId="a2c0509853324ea9" providerId="LiveId" clId="{35F737E9-B34B-4A03-A885-F8F0AB5BEA73}" dt="2026-02-03T00:02:33.707" v="3098"/>
          <ac:picMkLst>
            <pc:docMk/>
            <pc:sldMk cId="515568337" sldId="261"/>
            <ac:picMk id="37" creationId="{CC63C198-D41A-4023-DF60-CACC63D73678}"/>
          </ac:picMkLst>
        </pc:picChg>
      </pc:sldChg>
      <pc:sldChg chg="addSp delSp modSp new mod ord modTransition setBg modAnim">
        <pc:chgData name="m wasim" userId="a2c0509853324ea9" providerId="LiveId" clId="{35F737E9-B34B-4A03-A885-F8F0AB5BEA73}" dt="2026-02-03T22:16:38.003" v="4077"/>
        <pc:sldMkLst>
          <pc:docMk/>
          <pc:sldMk cId="46858550" sldId="262"/>
        </pc:sldMkLst>
        <pc:spChg chg="mod">
          <ac:chgData name="m wasim" userId="a2c0509853324ea9" providerId="LiveId" clId="{35F737E9-B34B-4A03-A885-F8F0AB5BEA73}" dt="2026-02-02T21:59:11.303" v="3059" actId="26606"/>
          <ac:spMkLst>
            <pc:docMk/>
            <pc:sldMk cId="46858550" sldId="262"/>
            <ac:spMk id="2" creationId="{A8775FD9-AFE9-0B0C-0DA8-D2E0C3A5FA17}"/>
          </ac:spMkLst>
        </pc:spChg>
        <pc:spChg chg="mod">
          <ac:chgData name="m wasim" userId="a2c0509853324ea9" providerId="LiveId" clId="{35F737E9-B34B-4A03-A885-F8F0AB5BEA73}" dt="2026-02-03T21:52:12.061" v="4067" actId="313"/>
          <ac:spMkLst>
            <pc:docMk/>
            <pc:sldMk cId="46858550" sldId="262"/>
            <ac:spMk id="3" creationId="{0F32FE61-16F8-0DC6-8C48-2CD9EF3C4A39}"/>
          </ac:spMkLst>
        </pc:spChg>
        <pc:spChg chg="add">
          <ac:chgData name="m wasim" userId="a2c0509853324ea9" providerId="LiveId" clId="{35F737E9-B34B-4A03-A885-F8F0AB5BEA73}" dt="2026-02-02T21:59:11.303" v="3059" actId="26606"/>
          <ac:spMkLst>
            <pc:docMk/>
            <pc:sldMk cId="46858550" sldId="262"/>
            <ac:spMk id="52" creationId="{04812C46-200A-4DEB-A05E-3ED6C68C2387}"/>
          </ac:spMkLst>
        </pc:spChg>
        <pc:spChg chg="add">
          <ac:chgData name="m wasim" userId="a2c0509853324ea9" providerId="LiveId" clId="{35F737E9-B34B-4A03-A885-F8F0AB5BEA73}" dt="2026-02-02T21:59:11.303" v="3059" actId="26606"/>
          <ac:spMkLst>
            <pc:docMk/>
            <pc:sldMk cId="46858550" sldId="262"/>
            <ac:spMk id="53" creationId="{D1EA859B-E555-4109-94F3-6700E046E008}"/>
          </ac:spMkLst>
        </pc:spChg>
        <pc:picChg chg="add mod ord">
          <ac:chgData name="m wasim" userId="a2c0509853324ea9" providerId="LiveId" clId="{35F737E9-B34B-4A03-A885-F8F0AB5BEA73}" dt="2026-02-02T21:59:11.303" v="3059" actId="26606"/>
          <ac:picMkLst>
            <pc:docMk/>
            <pc:sldMk cId="46858550" sldId="262"/>
            <ac:picMk id="40" creationId="{2F4D2B74-808C-E66E-9386-54C0F2D62C2F}"/>
          </ac:picMkLst>
        </pc:picChg>
        <pc:picChg chg="add mod">
          <ac:chgData name="m wasim" userId="a2c0509853324ea9" providerId="LiveId" clId="{35F737E9-B34B-4A03-A885-F8F0AB5BEA73}" dt="2026-02-03T22:16:38.003" v="4077"/>
          <ac:picMkLst>
            <pc:docMk/>
            <pc:sldMk cId="46858550" sldId="262"/>
            <ac:picMk id="87" creationId="{4F3F1226-7600-34CF-5694-2E299E57DF3A}"/>
          </ac:picMkLst>
        </pc:picChg>
      </pc:sldChg>
      <pc:sldChg chg="addSp modSp new mod setBg">
        <pc:chgData name="m wasim" userId="a2c0509853324ea9" providerId="LiveId" clId="{35F737E9-B34B-4A03-A885-F8F0AB5BEA73}" dt="2026-02-05T21:26:15.107" v="4369" actId="313"/>
        <pc:sldMkLst>
          <pc:docMk/>
          <pc:sldMk cId="4273240123" sldId="263"/>
        </pc:sldMkLst>
        <pc:spChg chg="mo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2" creationId="{A573F957-0399-A81B-F783-8465A72FF15A}"/>
          </ac:spMkLst>
        </pc:spChg>
        <pc:spChg chg="mod">
          <ac:chgData name="m wasim" userId="a2c0509853324ea9" providerId="LiveId" clId="{35F737E9-B34B-4A03-A885-F8F0AB5BEA73}" dt="2026-02-05T21:26:15.107" v="4369" actId="313"/>
          <ac:spMkLst>
            <pc:docMk/>
            <pc:sldMk cId="4273240123" sldId="263"/>
            <ac:spMk id="3" creationId="{197E9857-D415-2ECF-06E8-FDA4520FAA94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8" creationId="{09588DA8-065E-4F6F-8EFD-43104AB2E0CF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0" creationId="{C4285719-470E-454C-AF62-8323075F1F5B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2" creationId="{CD9FE4EF-C4D8-49A0-B2FF-81D8DB7D8A24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4" creationId="{4300840D-0A0B-4512-BACA-B439D5B9C57C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6" creationId="{D2B78728-A580-49A7-84F9-6EF6F583ADE0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8" creationId="{38FAA1A1-D861-433F-88FA-1E9D6FD31D11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20" creationId="{8D71EDA1-87BF-4D5D-AB79-F346FD19278A}"/>
          </ac:spMkLst>
        </pc:spChg>
      </pc:sldChg>
      <pc:sldChg chg="addSp delSp modSp new mod setBg">
        <pc:chgData name="m wasim" userId="a2c0509853324ea9" providerId="LiveId" clId="{35F737E9-B34B-4A03-A885-F8F0AB5BEA73}" dt="2026-02-03T22:29:38.573" v="4079" actId="20577"/>
        <pc:sldMkLst>
          <pc:docMk/>
          <pc:sldMk cId="551402040" sldId="264"/>
        </pc:sldMkLst>
        <pc:spChg chg="mod">
          <ac:chgData name="m wasim" userId="a2c0509853324ea9" providerId="LiveId" clId="{35F737E9-B34B-4A03-A885-F8F0AB5BEA73}" dt="2026-02-03T20:23:43.870" v="3147" actId="20577"/>
          <ac:spMkLst>
            <pc:docMk/>
            <pc:sldMk cId="551402040" sldId="264"/>
            <ac:spMk id="2" creationId="{BEC189BB-DB1E-2B07-3014-58FF5D8564AB}"/>
          </ac:spMkLst>
        </pc:spChg>
        <pc:spChg chg="mod">
          <ac:chgData name="m wasim" userId="a2c0509853324ea9" providerId="LiveId" clId="{35F737E9-B34B-4A03-A885-F8F0AB5BEA73}" dt="2026-02-03T22:29:38.573" v="4079" actId="20577"/>
          <ac:spMkLst>
            <pc:docMk/>
            <pc:sldMk cId="551402040" sldId="264"/>
            <ac:spMk id="3" creationId="{B26BEED3-021C-4A6F-7914-66CFB3A48D8C}"/>
          </ac:spMkLst>
        </pc:spChg>
        <pc:spChg chg="add">
          <ac:chgData name="m wasim" userId="a2c0509853324ea9" providerId="LiveId" clId="{35F737E9-B34B-4A03-A885-F8F0AB5BEA73}" dt="2026-02-03T20:23:19.433" v="3142" actId="26606"/>
          <ac:spMkLst>
            <pc:docMk/>
            <pc:sldMk cId="551402040" sldId="264"/>
            <ac:spMk id="23" creationId="{09588DA8-065E-4F6F-8EFD-43104AB2E0CF}"/>
          </ac:spMkLst>
        </pc:spChg>
        <pc:spChg chg="add">
          <ac:chgData name="m wasim" userId="a2c0509853324ea9" providerId="LiveId" clId="{35F737E9-B34B-4A03-A885-F8F0AB5BEA73}" dt="2026-02-03T20:23:19.433" v="3142" actId="26606"/>
          <ac:spMkLst>
            <pc:docMk/>
            <pc:sldMk cId="551402040" sldId="264"/>
            <ac:spMk id="25" creationId="{C4285719-470E-454C-AF62-8323075F1F5B}"/>
          </ac:spMkLst>
        </pc:spChg>
        <pc:spChg chg="add">
          <ac:chgData name="m wasim" userId="a2c0509853324ea9" providerId="LiveId" clId="{35F737E9-B34B-4A03-A885-F8F0AB5BEA73}" dt="2026-02-03T20:23:19.433" v="3142" actId="26606"/>
          <ac:spMkLst>
            <pc:docMk/>
            <pc:sldMk cId="551402040" sldId="264"/>
            <ac:spMk id="29" creationId="{4300840D-0A0B-4512-BACA-B439D5B9C57C}"/>
          </ac:spMkLst>
        </pc:spChg>
        <pc:spChg chg="add">
          <ac:chgData name="m wasim" userId="a2c0509853324ea9" providerId="LiveId" clId="{35F737E9-B34B-4A03-A885-F8F0AB5BEA73}" dt="2026-02-03T20:23:19.433" v="3142" actId="26606"/>
          <ac:spMkLst>
            <pc:docMk/>
            <pc:sldMk cId="551402040" sldId="264"/>
            <ac:spMk id="33" creationId="{38FAA1A1-D861-433F-88FA-1E9D6FD31D1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798998-5136-4DAC-ACBB-8D53F14BE80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4BF513-3E91-4673-BD41-0E9CE8F400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732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870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41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088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88E2A-F404-FBA2-D5C7-FE7D41FC02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AB757D-0ABD-FBB2-7952-B15CA11C8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6C505A-ED43-8090-3E22-6EA578E40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2682A-911D-9868-224C-A0D5B8875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C8AE6-B7C1-5D9D-0A65-B9595CAA5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058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6DCD6-6EB3-BAB9-11B9-7F6DDB215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3C671-B24B-B68F-F6F7-CDB35F2F8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AB151-4E8B-11A6-9809-9523AF2DA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CB4AE-35F1-1CF5-3550-F113180BD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06ABA-8C09-A82F-B50D-8D2F0DC5B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382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9FF60-A10F-7903-DDE9-8EA52006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499DE9-792F-92C9-78E2-A2BD73404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A34A1-5777-7EB9-45D4-13FB5288B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0091D-F37E-09CC-46B6-D1143F1C8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C6FF3-E134-0D8E-84EF-F56EB2321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331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96559-632A-713A-4C83-B36D7E772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EA49-702F-2F2E-CFB9-7D664C8EB9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CD326-9FC2-C90C-C349-2DBCA5B42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4C39F-F1FE-7446-8798-CC565F4D3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234096-AF69-2537-A116-4DE68E406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A685CA-825A-F259-FE36-FC60EE374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498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A910A-B10E-1D7A-A784-7CCDC2CA1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B0D741-6FA1-4FA6-131C-2F3363B67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051EE4-C392-A01E-950C-CA5E9FC23D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6E5694-E65C-034C-235C-8B81500B09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E089A4-F7D4-EC56-3C69-EC11452923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287C3B-9D48-7ADA-0D8D-7BE625E0A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B83E75-54B1-E791-4207-BF8C3167C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497365-3A4D-51B9-FAF3-9794B288B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32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64F9E-C813-2605-733C-F4BF474C9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AA9CE-9AD1-ACBD-1BC9-ABF00BAC8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82E58C-CC81-CF83-0F9D-58D80400F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6A7E56-9359-5621-E886-D755C5918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259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889C97-BAFD-9919-A388-C598690E8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52E3CC-7151-06DB-4B90-1989705A6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19BAA9-C1E5-70B8-970B-2A4365ADA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3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E1ECD-ED09-2881-2CC9-0AF96D93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BC0AC-A8DE-F165-4998-51CF20E4D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186EDA-A8DC-47DF-5792-ADF3E64D31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C89D46-7F0E-4A30-DEA7-353C75C3C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ABB0B-477A-88E6-8358-18C76E1CC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E7638F-CA42-6874-5224-9DD4CB361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2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E74DE-51EB-5A3B-2E18-81B1FD17C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A2B1CF-471D-C5A9-D13E-5C3C168F4F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7163E-B161-AD88-D958-7F54F0EB90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F30F33-AB4E-6D29-208D-B432E670B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459FD-8C95-1604-12F4-E582A644C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481EB4-779A-51DD-3306-894E1457D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25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590F9-2DA9-DC9C-3FDD-235FD5376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C1E28-30AA-847E-7B3F-3E60F76E6A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29BE6-9749-C51E-180C-05E33F0ED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1C446-1BFA-3A4E-4173-430C58F0B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0EC96-1AC0-0119-F930-98C6E2284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24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7CB456-0AEB-061C-4D94-7E0E9CAF67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51B9A3-4A40-D30D-1EA3-D892519355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D899A-026A-0CC9-9996-FA55F085F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6526E-ED30-D3FF-C353-6F3BEAD58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AAC0C-12FC-C0BD-D4B0-77B1D7061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47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79F9B4-EF94-653E-4FCE-A1809FF2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896379-4BEA-6585-E4C0-8A8C51488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09142-7586-91B5-BB7A-5C48BACF92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6EBC6E-03D4-4117-B757-203D3D5E515C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75938-EB00-914E-699B-84FA89EF6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97485-4CAC-F294-8633-5DA471825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587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rk.ac.uk/business-society/research/spru/projects/home-care-reablement/" TargetMode="External"/><Relationship Id="rId3" Type="http://schemas.openxmlformats.org/officeDocument/2006/relationships/hyperlink" Target="https://www.ageuk.org.uk/siteassets/documents/reports-and-publications/later_life_uk_factsheet.pdf" TargetMode="External"/><Relationship Id="rId7" Type="http://schemas.openxmlformats.org/officeDocument/2006/relationships/hyperlink" Target="https://www.gov.uk/government/publications/care-act-statutory-guidance/care-and-support-statutory-guidanc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qc.org.uk/publication/state-care-202122" TargetMode="External"/><Relationship Id="rId5" Type="http://schemas.openxmlformats.org/officeDocument/2006/relationships/hyperlink" Target="https://research-ebsco-com.uwtsd.idm.oclc.org/c/onvpsy/ebook-viewer/pdf/oe7pr6krvn/page/pp_COVER?location=https%25253A%25252F%25252Fresearch-ebsco-com.uwtsd.idm.oclc.org%25252Fc%25252Fonvpsy%25252Fsearch%25252Fdetails%25252Foe7pr6krvn%25253Fdb%25253Dnlebk" TargetMode="External"/><Relationship Id="rId10" Type="http://schemas.openxmlformats.org/officeDocument/2006/relationships/hyperlink" Target="https://link.springer.com/article/10.1186/s12877-023-04434-8" TargetMode="External"/><Relationship Id="rId4" Type="http://schemas.openxmlformats.org/officeDocument/2006/relationships/hyperlink" Target="https://www.cambridge.org/core/journals/ageing-and-society/article/commuintydewelling-older-adults-perceptions-of-dignity-core-meanings-challenges-supports-and-opportunties/841172683F69E31180F44266D687E07D" TargetMode="External"/><Relationship Id="rId9" Type="http://schemas.openxmlformats.org/officeDocument/2006/relationships/hyperlink" Target="https://www.researchgate.net/profile/Gary-Mitchell-2/publication/283244999_Person-centred_care_for_people_with_dementia_Kitwood_reconsidered/links/5666aa2508ae192bbf928b58/Person-centred-care-for-people-with-dementia-Kitwood-reconsidered.pdf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1565042" TargetMode="External"/><Relationship Id="rId3" Type="http://schemas.openxmlformats.org/officeDocument/2006/relationships/hyperlink" Target="https://www.gov.uk/government/publications/10-year-health-plan-for-england-fit-for-the-future" TargetMode="External"/><Relationship Id="rId7" Type="http://schemas.openxmlformats.org/officeDocument/2006/relationships/hyperlink" Target="https://www.legislation.gov.uk/ukpga/2014/23/content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0/15/contents" TargetMode="External"/><Relationship Id="rId5" Type="http://schemas.openxmlformats.org/officeDocument/2006/relationships/hyperlink" Target="https://www.ons.gov.uk/search?q=overview+of+the+uk+population2021" TargetMode="External"/><Relationship Id="rId4" Type="http://schemas.openxmlformats.org/officeDocument/2006/relationships/hyperlink" Target="https://digital.nhs.uk/" TargetMode="External"/><Relationship Id="rId9" Type="http://schemas.openxmlformats.org/officeDocument/2006/relationships/hyperlink" Target="https://www.who.int/publications/i/item/978924001790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86C1F6CB-FB28-29CA-3024-0F687AC9C72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rcRect t="7664" b="8067"/>
          <a:stretch>
            <a:fillRect/>
          </a:stretch>
        </p:blipFill>
        <p:spPr>
          <a:xfrm>
            <a:off x="20" y="2315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54E8F2-FB90-11CC-F989-F0D737D8C5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Evaluating the Care and Support Needs of Older People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6F4B4-A430-8DAC-DA36-E603AAF99F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576234"/>
          </a:xfrm>
        </p:spPr>
        <p:txBody>
          <a:bodyPr>
            <a:normAutofit fontScale="85000" lnSpcReduction="20000"/>
          </a:bodyPr>
          <a:lstStyle/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Nagish Aquil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2316032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Tomy Adattu Chacko 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BMHP6027_BIRM</a:t>
            </a:r>
          </a:p>
          <a:p>
            <a:r>
              <a:rPr lang="en-US" sz="20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(Empowering the older person)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C9F31617-033E-39F6-528D-5496072CC6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0132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7627"/>
    </mc:Choice>
    <mc:Fallback>
      <p:transition spd="slow" advTm="17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5F957087-05A8-F4FC-D23A-29C00FFB43C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t="1220" b="1451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0AB196-9217-0202-509D-D6A68D550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US" sz="8000" dirty="0">
                <a:ln w="22225">
                  <a:solidFill>
                    <a:srgbClr val="FFFFFF"/>
                  </a:solidFill>
                </a:ln>
                <a:noFill/>
              </a:rPr>
              <a:t>Introduction</a:t>
            </a:r>
            <a:endParaRPr lang="en-GB" sz="8000" dirty="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DB03A-1C95-453C-FAB2-16D0946F6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r>
              <a:rPr lang="en-US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number of people in the UK who are 65 years of age or older is rising dramatically (Office for National Statistics, 2021)</a:t>
            </a:r>
          </a:p>
          <a:p>
            <a:r>
              <a:rPr lang="en-US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Complex and changing care demands in the physical, emotional and social domains are common among older individuals (WHO, 2015).</a:t>
            </a:r>
          </a:p>
          <a:p>
            <a:r>
              <a:rPr lang="en-US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Wellbeing, independence and prevention are prioritized in policy frameworks like the Care Act 2014 (DHSC, 2018)</a:t>
            </a:r>
          </a:p>
          <a:p>
            <a:r>
              <a:rPr lang="en-US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guarantee older people's dignity, empowerment and quality of life evaluation of care and support is crucial.</a:t>
            </a:r>
            <a:r>
              <a:rPr lang="en-US" sz="1700" dirty="0">
                <a:solidFill>
                  <a:srgbClr val="FFFFFF"/>
                </a:solidFill>
              </a:rPr>
              <a:t> </a:t>
            </a:r>
            <a:endParaRPr lang="en-GB" sz="1700" dirty="0">
              <a:solidFill>
                <a:srgbClr val="FFFFFF"/>
              </a:solidFill>
            </a:endParaRP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1471C150-F2B2-564F-1D9B-F2A239FE45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9411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8921"/>
    </mc:Choice>
    <mc:Fallback>
      <p:transition spd="slow" advTm="88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5F666-7299-9A2A-E81A-8693647A4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/>
              <a:t>Critical Evaluation of Care, Empowerment and Support Needs.</a:t>
            </a:r>
            <a:endParaRPr lang="en-GB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5B551-3573-82E2-72EC-998C50278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 lnSpcReduction="10000"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Autonomy is mostly dependent on functional capacity; reductions in movement, cognition or self care can lead to increased reliance (WHO, 2015).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core principles of person-centered care are independence and choice, which uphold dignity and self- determination (Kitwood, 1997).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According to the Care Act of 2014, empowerment entails allowing older people to take part in choices regarding their care.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Over 1.4 million older people in the uk suffer from loneliness which can be reduced by social and emotional assistance (Age UK, 2022) because there is a chance of abuse, neglect or exploitation, Safety and safeguarding are crucial (DHSC,2018).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Despite the best of intentions, the effectiveness of empowerment focused treatment is reduced by resource constraints and uneven practice</a:t>
            </a:r>
            <a:r>
              <a:rPr lang="en-GB" sz="1300" dirty="0"/>
              <a:t>.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A0D022F-10EE-1154-0D64-E4A20976A1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491" r="13300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4904F9B2-1876-FD49-E1F5-34D2EFC1E6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5580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408"/>
    </mc:Choice>
    <mc:Fallback>
      <p:transition spd="slow" advTm="134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E7C88-4E4C-B331-A217-F61A5B8BC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Critical Evaluation of Approaches, Interventions and UK Provisions</a:t>
            </a:r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8DEF1-C53B-EC4F-0FBC-E9CD6D383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US" sz="2200" dirty="0"/>
              <a:t>Person centered care increases involvement and wellbeing but staffing constraints hinder it (Brooker, 2007).</a:t>
            </a:r>
          </a:p>
          <a:p>
            <a:r>
              <a:rPr lang="en-US" sz="2200" dirty="0"/>
              <a:t>Re- ablement programs reduce the need for long term care and aid in regaining independence following sickness (Glendinning et al., 2010).</a:t>
            </a:r>
          </a:p>
          <a:p>
            <a:r>
              <a:rPr lang="en-US" sz="2200" dirty="0"/>
              <a:t>Although digital exclusion still exists, assistive technology such as, telecare, mobility aids and digital tools improve safety and independence (NHS Digital, 2021).</a:t>
            </a:r>
          </a:p>
          <a:p>
            <a:r>
              <a:rPr lang="en-US" sz="2200" dirty="0"/>
              <a:t>The NHS Long Term Plans integrated care models seek to decrease duplication and enhance coordination (NHS, 2019). </a:t>
            </a:r>
          </a:p>
          <a:p>
            <a:r>
              <a:rPr lang="en-US" sz="2200" dirty="0"/>
              <a:t>Policy frameworks that support rights, autonomy and nondiscrimination include the Equality Act 2010 and the Care Act 2014 </a:t>
            </a:r>
          </a:p>
          <a:p>
            <a:endParaRPr lang="en-GB" sz="2200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3B3441EC-C55A-8519-E301-F154489A41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875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193"/>
    </mc:Choice>
    <mc:Fallback>
      <p:transition spd="slow" advTm="120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43FE0-BD65-9F09-9D86-CD6F7376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US" sz="3400"/>
              <a:t>Challenges to Maintaining Independence and Functional Ability </a:t>
            </a:r>
            <a:endParaRPr lang="en-GB" sz="3400"/>
          </a:p>
        </p:txBody>
      </p:sp>
      <p:pic>
        <p:nvPicPr>
          <p:cNvPr id="5" name="Picture 4" descr="Two people holding hands">
            <a:extLst>
              <a:ext uri="{FF2B5EF4-FFF2-40B4-BE49-F238E27FC236}">
                <a16:creationId xmlns:a16="http://schemas.microsoft.com/office/drawing/2014/main" id="{339DECE9-79CE-4828-39D7-74309580BA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162" r="33429"/>
          <a:stretch>
            <a:fillRect/>
          </a:stretch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B9B78-3B52-4467-140E-533E7FBB4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anchor="t">
            <a:normAutofit/>
          </a:bodyPr>
          <a:lstStyle/>
          <a:p>
            <a:r>
              <a:rPr lang="en-US" sz="1600"/>
              <a:t>Arthritis, dementia and cardiovascular disease are examples of chronic illnesses that impair mobility and the ability to take care of oneself (WHO, 2015).</a:t>
            </a:r>
          </a:p>
          <a:p>
            <a:r>
              <a:rPr lang="en-US" sz="1600"/>
              <a:t>Cognitive decline increases dependence on caregivers by impairing memory, decision making and day to day functioning.</a:t>
            </a:r>
          </a:p>
          <a:p>
            <a:r>
              <a:rPr lang="en-US" sz="1600"/>
              <a:t>Inaccessible housing, inadequate transportation, and dangerous neighborhoods are examples of environmental obstacles that limit independence (Age UK, 2022).</a:t>
            </a:r>
          </a:p>
          <a:p>
            <a:r>
              <a:rPr lang="en-US" sz="1600"/>
              <a:t>Financial constraints limit access to  social activites, home alterations and private care.</a:t>
            </a:r>
          </a:p>
          <a:p>
            <a:r>
              <a:rPr lang="en-US" sz="1600"/>
              <a:t>Social isolation affects motivations. Mental health and general wellbeing </a:t>
            </a:r>
          </a:p>
          <a:p>
            <a:r>
              <a:rPr lang="en-US" sz="1600"/>
              <a:t>Among the systemic problems are lengthy waiting lists, disorganized services and uneven care quality.</a:t>
            </a:r>
            <a:endParaRPr lang="en-GB" sz="1600"/>
          </a:p>
        </p:txBody>
      </p:sp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88FFCEB5-8D68-06D9-FF9D-2AEEC0BD6A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98559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713"/>
    </mc:Choice>
    <mc:Fallback>
      <p:transition spd="slow" advTm="115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12191990" cy="235867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0196FA-A8F5-B0B5-F1D3-C73ED05FB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152037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Recommendations to Improving Services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58676"/>
            <a:ext cx="12191990" cy="45454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893697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A07EA-EA5D-639E-E151-79AD51940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59" y="3100283"/>
            <a:ext cx="9889788" cy="3076679"/>
          </a:xfrm>
        </p:spPr>
        <p:txBody>
          <a:bodyPr>
            <a:normAutofit/>
          </a:bodyPr>
          <a:lstStyle/>
          <a:p>
            <a:r>
              <a:rPr lang="en-US" sz="1700"/>
              <a:t>To encourage independence, increase financing for preventative and community-based programs</a:t>
            </a:r>
          </a:p>
          <a:p>
            <a:r>
              <a:rPr lang="en-US" sz="1700"/>
              <a:t>To reduce inequality, provide access to assistive technologies and offer training in digital skills.</a:t>
            </a:r>
          </a:p>
          <a:p>
            <a:r>
              <a:rPr lang="en-US" sz="1700"/>
              <a:t>Increase staff training and reflective practice to strengthen person centered practice</a:t>
            </a:r>
          </a:p>
          <a:p>
            <a:r>
              <a:rPr lang="en-US" sz="1700"/>
              <a:t>To promote continuity and cut down on duplication, strengthen the integration of health and social care</a:t>
            </a:r>
          </a:p>
          <a:p>
            <a:r>
              <a:rPr lang="en-US" sz="1700"/>
              <a:t>Provide accessible housing, transportation and community areas to create age friendly surroundings </a:t>
            </a:r>
          </a:p>
          <a:p>
            <a:r>
              <a:rPr lang="en-US" sz="1700"/>
              <a:t>Offer more financial, emotional  and respite care to unpaid caregivers.</a:t>
            </a:r>
            <a:endParaRPr lang="en-GB" sz="1700"/>
          </a:p>
        </p:txBody>
      </p:sp>
      <p:pic>
        <p:nvPicPr>
          <p:cNvPr id="37" name="Video 36">
            <a:hlinkClick r:id="" action="ppaction://media"/>
            <a:extLst>
              <a:ext uri="{FF2B5EF4-FFF2-40B4-BE49-F238E27FC236}">
                <a16:creationId xmlns:a16="http://schemas.microsoft.com/office/drawing/2014/main" id="{CC63C198-D41A-4023-DF60-CACC63D736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5568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726"/>
    </mc:Choice>
    <mc:Fallback>
      <p:transition spd="slow" advTm="113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Two people holding each other's hands">
            <a:extLst>
              <a:ext uri="{FF2B5EF4-FFF2-40B4-BE49-F238E27FC236}">
                <a16:creationId xmlns:a16="http://schemas.microsoft.com/office/drawing/2014/main" id="{2F4D2B74-808C-E66E-9386-54C0F2D62C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75FD9-AFE9-0B0C-0DA8-D2E0C3A5F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Conclusion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2FE61-16F8-0DC6-8C48-2CD9EF3C4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400" dirty="0"/>
              <a:t>The care requirements of older people are varied and connected, requiring person centered, holistic strategies.</a:t>
            </a:r>
          </a:p>
          <a:p>
            <a:r>
              <a:rPr lang="en-US" sz="1400" dirty="0"/>
              <a:t>Empowerment, independence and wellbeing are prioritized in UK policies, but their implementation is constrained by financial and labor issues.</a:t>
            </a:r>
          </a:p>
          <a:p>
            <a:r>
              <a:rPr lang="en-US" sz="1400" dirty="0"/>
              <a:t>Enhancing age friendly settings, technological access, community support and integration are crucial for empowering older people.</a:t>
            </a:r>
          </a:p>
          <a:p>
            <a:r>
              <a:rPr lang="en-US" sz="1400" dirty="0"/>
              <a:t>Dignity, autonomy and quality of life must be given top priority in a sustainable, equitable care system. </a:t>
            </a:r>
            <a:endParaRPr lang="en-GB" sz="1400" dirty="0"/>
          </a:p>
        </p:txBody>
      </p:sp>
      <p:pic>
        <p:nvPicPr>
          <p:cNvPr id="87" name="Video 86">
            <a:hlinkClick r:id="" action="ppaction://media"/>
            <a:extLst>
              <a:ext uri="{FF2B5EF4-FFF2-40B4-BE49-F238E27FC236}">
                <a16:creationId xmlns:a16="http://schemas.microsoft.com/office/drawing/2014/main" id="{4F3F1226-7600-34CF-5694-2E299E57DF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858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100"/>
    </mc:Choice>
    <mc:Fallback>
      <p:transition spd="slow" advTm="379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3F957-0399-A81B-F783-8465A72FF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 List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E9857-D415-2ECF-06E8-FDA4520FA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764425" cy="599438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Age UK (2022).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Loneliness in later life.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Microsoft Word - FINAL MAY LLFS.docx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Ageing &amp; Society, (2014),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Community-dwelling older adults’ perceptions of dignity: core meanings, challenges, supports and opportunities.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Community-dwelling older adults' perceptions of dignity: core meanings, challenges, supports and opportunities | Ageing &amp; Society | Cambridge Core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Brooker. D. (2007)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 dementia care: Making services better.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London: Jessica Kingsley Publishers.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Person-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Centred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Dementia Care : Making Services Better – EBSCO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(2022)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2021/22.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London: Care Quality Commission.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State of Care 2021/22 - Care Quality Commission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(2018)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Care and support statutory guidance - GOV.UK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Glendinning., Jones., Baxter, K., et al. (2010).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Home care re-</a:t>
            </a:r>
            <a:r>
              <a:rPr lang="en-US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ablement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 services: Investigating the longer-term impacts.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York: social policy research unit, university of York.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Home care re-ablement services: investigating the longer-term impacts - School for Business and Society, University of York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Kitwood,T. (1997).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Buckingham: Open University Press.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Person-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centred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 care for people with dementia: Kitwood reconsidered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McCormack. and McCance. (2023)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Developing a person centered care environment aiming to enhance the autonomy of nursing home residents with physical impairments. BMC Geriatrics.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Developing a person-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centred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 care environment aiming to enhance the autonomy of nursing home residents with physical impairments, a descriptive study | BMC Geriatrics | Springer Nature Link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endParaRPr lang="en-US" sz="11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aseline="300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273240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189BB-DB1E-2B07-3014-58FF5D856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Reference List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BEED3-021C-4A6F-7914-66CFB3A48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NHS. (2019).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NHS Long Term Plan.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10 Year Health Plan for England: fit for the future - GOV.UK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NHS Digital. (2021).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Digital inclusion and older adults.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Home - NHS England Digital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Office for National Statistics. (2021).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Overview of the UK population: 2021.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Search - Office for National Statistics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(Accessed 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UK Government.(2010).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Equality Act 2010.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Equality Act 2010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UK Government (2014)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Care Act 2014.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Care Act 2014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Organisation. (2015).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report on ageing and health.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8"/>
              </a:rPr>
              <a:t>World report on ageing and health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February 2026).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(2021)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Decade of Healthy Ageing: Baseline Report.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Decade of healthy ageing: baseline report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1402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5963</TotalTime>
  <Words>1267</Words>
  <Application>Microsoft Office PowerPoint</Application>
  <PresentationFormat>Widescreen</PresentationFormat>
  <Paragraphs>63</Paragraphs>
  <Slides>9</Slides>
  <Notes>3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Evaluating the Care and Support Needs of Older People</vt:lpstr>
      <vt:lpstr>Introduction</vt:lpstr>
      <vt:lpstr>Critical Evaluation of Care, Empowerment and Support Needs.</vt:lpstr>
      <vt:lpstr>Critical Evaluation of Approaches, Interventions and UK Provisions</vt:lpstr>
      <vt:lpstr>Challenges to Maintaining Independence and Functional Ability </vt:lpstr>
      <vt:lpstr>Recommendations to Improving Services</vt:lpstr>
      <vt:lpstr>Conclusion 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 wasim</dc:creator>
  <cp:lastModifiedBy>m wasim</cp:lastModifiedBy>
  <cp:revision>1</cp:revision>
  <dcterms:created xsi:type="dcterms:W3CDTF">2026-02-01T18:02:51Z</dcterms:created>
  <dcterms:modified xsi:type="dcterms:W3CDTF">2026-02-05T21:26:21Z</dcterms:modified>
</cp:coreProperties>
</file>