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86" r:id="rId5"/>
    <p:sldId id="259" r:id="rId6"/>
    <p:sldId id="261" r:id="rId7"/>
    <p:sldId id="262" r:id="rId8"/>
    <p:sldId id="263" r:id="rId9"/>
    <p:sldId id="264" r:id="rId10"/>
    <p:sldId id="260" r:id="rId11"/>
    <p:sldId id="268" r:id="rId12"/>
    <p:sldId id="267" r:id="rId13"/>
    <p:sldId id="284" r:id="rId14"/>
    <p:sldId id="28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1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1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606556-D19A-4F63-AFA5-9D01B94C73E7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72D7FE9E-E4BC-4DA5-B757-77AE31A2D4E7}">
      <dgm:prSet/>
      <dgm:spPr/>
      <dgm:t>
        <a:bodyPr/>
        <a:lstStyle/>
        <a:p>
          <a:r>
            <a:rPr lang="en-GB" dirty="0"/>
            <a:t>Aims and Learning Objectives </a:t>
          </a:r>
          <a:endParaRPr lang="en-US" dirty="0"/>
        </a:p>
      </dgm:t>
    </dgm:pt>
    <dgm:pt modelId="{8DAFE78F-C23C-4A71-A449-A53BA158206E}" type="parTrans" cxnId="{AF375EF8-1EF9-469B-9B0C-680DBFE41AC6}">
      <dgm:prSet/>
      <dgm:spPr/>
      <dgm:t>
        <a:bodyPr/>
        <a:lstStyle/>
        <a:p>
          <a:endParaRPr lang="en-US"/>
        </a:p>
      </dgm:t>
    </dgm:pt>
    <dgm:pt modelId="{C7AC8F63-990C-41D0-9B34-9558F0B7C1B0}" type="sibTrans" cxnId="{AF375EF8-1EF9-469B-9B0C-680DBFE41AC6}">
      <dgm:prSet/>
      <dgm:spPr/>
      <dgm:t>
        <a:bodyPr/>
        <a:lstStyle/>
        <a:p>
          <a:endParaRPr lang="en-US"/>
        </a:p>
      </dgm:t>
    </dgm:pt>
    <dgm:pt modelId="{7D46046A-093C-42F5-93AF-B13E3E12CB8A}">
      <dgm:prSet/>
      <dgm:spPr/>
      <dgm:t>
        <a:bodyPr/>
        <a:lstStyle/>
        <a:p>
          <a:r>
            <a:rPr lang="en-GB"/>
            <a:t>Continuing your research </a:t>
          </a:r>
          <a:endParaRPr lang="en-US"/>
        </a:p>
      </dgm:t>
    </dgm:pt>
    <dgm:pt modelId="{F5FE88D0-65E4-49A8-9FDF-BD1CB92901AC}" type="parTrans" cxnId="{03236AAE-1939-4871-9C1A-A587DD438287}">
      <dgm:prSet/>
      <dgm:spPr/>
      <dgm:t>
        <a:bodyPr/>
        <a:lstStyle/>
        <a:p>
          <a:endParaRPr lang="en-US"/>
        </a:p>
      </dgm:t>
    </dgm:pt>
    <dgm:pt modelId="{E21D3A88-B804-4CDE-BA4B-F36BECDDB526}" type="sibTrans" cxnId="{03236AAE-1939-4871-9C1A-A587DD438287}">
      <dgm:prSet/>
      <dgm:spPr/>
      <dgm:t>
        <a:bodyPr/>
        <a:lstStyle/>
        <a:p>
          <a:endParaRPr lang="en-US"/>
        </a:p>
      </dgm:t>
    </dgm:pt>
    <dgm:pt modelId="{B5A24C06-DCE5-4E86-AAE5-6C504E371999}">
      <dgm:prSet/>
      <dgm:spPr/>
      <dgm:t>
        <a:bodyPr/>
        <a:lstStyle/>
        <a:p>
          <a:r>
            <a:rPr lang="en-GB"/>
            <a:t>Activities </a:t>
          </a:r>
          <a:endParaRPr lang="en-US"/>
        </a:p>
      </dgm:t>
    </dgm:pt>
    <dgm:pt modelId="{92135366-B31A-4F20-8EC4-06049B7E7E76}" type="parTrans" cxnId="{71D6DA5C-6B53-4709-8F3B-D9FE3C9DE152}">
      <dgm:prSet/>
      <dgm:spPr/>
      <dgm:t>
        <a:bodyPr/>
        <a:lstStyle/>
        <a:p>
          <a:endParaRPr lang="en-US"/>
        </a:p>
      </dgm:t>
    </dgm:pt>
    <dgm:pt modelId="{275A0512-FA55-4079-9EB4-FFDCEA13DE2B}" type="sibTrans" cxnId="{71D6DA5C-6B53-4709-8F3B-D9FE3C9DE152}">
      <dgm:prSet/>
      <dgm:spPr/>
      <dgm:t>
        <a:bodyPr/>
        <a:lstStyle/>
        <a:p>
          <a:endParaRPr lang="en-US"/>
        </a:p>
      </dgm:t>
    </dgm:pt>
    <dgm:pt modelId="{575CD14A-DDA2-42F1-9B4D-4EE1BB3CFC76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02A29F34-C4C5-4386-95D0-CB4617B166B8}" type="parTrans" cxnId="{D2163C6C-9B82-4D43-973B-4BABAB74E7C9}">
      <dgm:prSet/>
      <dgm:spPr/>
      <dgm:t>
        <a:bodyPr/>
        <a:lstStyle/>
        <a:p>
          <a:endParaRPr lang="en-US"/>
        </a:p>
      </dgm:t>
    </dgm:pt>
    <dgm:pt modelId="{2E643783-A773-4D9C-84A4-00571738628A}" type="sibTrans" cxnId="{D2163C6C-9B82-4D43-973B-4BABAB74E7C9}">
      <dgm:prSet/>
      <dgm:spPr/>
      <dgm:t>
        <a:bodyPr/>
        <a:lstStyle/>
        <a:p>
          <a:endParaRPr lang="en-US"/>
        </a:p>
      </dgm:t>
    </dgm:pt>
    <dgm:pt modelId="{B64A73C3-F5B4-490B-BA0F-85D54E7FC68C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034956A1-8741-43D1-A961-3F765788AD16}" type="parTrans" cxnId="{FA30A12B-D5DA-434A-8646-A810034BD984}">
      <dgm:prSet/>
      <dgm:spPr/>
      <dgm:t>
        <a:bodyPr/>
        <a:lstStyle/>
        <a:p>
          <a:endParaRPr lang="en-US"/>
        </a:p>
      </dgm:t>
    </dgm:pt>
    <dgm:pt modelId="{1C19B373-9718-421E-B1E9-FEA812BEDCA0}" type="sibTrans" cxnId="{FA30A12B-D5DA-434A-8646-A810034BD984}">
      <dgm:prSet/>
      <dgm:spPr/>
      <dgm:t>
        <a:bodyPr/>
        <a:lstStyle/>
        <a:p>
          <a:endParaRPr lang="en-US"/>
        </a:p>
      </dgm:t>
    </dgm:pt>
    <dgm:pt modelId="{211DFFCF-ACA4-4E4D-AFD9-418C0A86F6BE}" type="pres">
      <dgm:prSet presAssocID="{08606556-D19A-4F63-AFA5-9D01B94C73E7}" presName="linear" presStyleCnt="0">
        <dgm:presLayoutVars>
          <dgm:animLvl val="lvl"/>
          <dgm:resizeHandles val="exact"/>
        </dgm:presLayoutVars>
      </dgm:prSet>
      <dgm:spPr/>
    </dgm:pt>
    <dgm:pt modelId="{1780BDA1-94B9-42AF-B42A-57DA9A0BEDBE}" type="pres">
      <dgm:prSet presAssocID="{72D7FE9E-E4BC-4DA5-B757-77AE31A2D4E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21D1E24-3B3A-403A-8CB9-099FE18761E8}" type="pres">
      <dgm:prSet presAssocID="{C7AC8F63-990C-41D0-9B34-9558F0B7C1B0}" presName="spacer" presStyleCnt="0"/>
      <dgm:spPr/>
    </dgm:pt>
    <dgm:pt modelId="{E7111B45-4525-42BE-B9D1-3B066BDD47CD}" type="pres">
      <dgm:prSet presAssocID="{7D46046A-093C-42F5-93AF-B13E3E12CB8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68C0566-E56A-4C15-BE32-DECE9EAB02D9}" type="pres">
      <dgm:prSet presAssocID="{E21D3A88-B804-4CDE-BA4B-F36BECDDB526}" presName="spacer" presStyleCnt="0"/>
      <dgm:spPr/>
    </dgm:pt>
    <dgm:pt modelId="{918B326A-50F6-4E23-AAC8-78F8F9D6C44B}" type="pres">
      <dgm:prSet presAssocID="{B5A24C06-DCE5-4E86-AAE5-6C504E37199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017505B-C7B7-4A66-ABF0-3ACCDB1AC08C}" type="pres">
      <dgm:prSet presAssocID="{275A0512-FA55-4079-9EB4-FFDCEA13DE2B}" presName="spacer" presStyleCnt="0"/>
      <dgm:spPr/>
    </dgm:pt>
    <dgm:pt modelId="{30198C54-B5FB-4AA5-AEBB-D22428787F11}" type="pres">
      <dgm:prSet presAssocID="{575CD14A-DDA2-42F1-9B4D-4EE1BB3CFC7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F00DFC2-32AF-4A3D-A1CD-EFCDDFFE44A2}" type="pres">
      <dgm:prSet presAssocID="{2E643783-A773-4D9C-84A4-00571738628A}" presName="spacer" presStyleCnt="0"/>
      <dgm:spPr/>
    </dgm:pt>
    <dgm:pt modelId="{131ABBB3-F996-41C3-9E79-6577E4F3B579}" type="pres">
      <dgm:prSet presAssocID="{B64A73C3-F5B4-490B-BA0F-85D54E7FC68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6FDE713-E955-4443-A073-AA2F5571BB39}" type="presOf" srcId="{575CD14A-DDA2-42F1-9B4D-4EE1BB3CFC76}" destId="{30198C54-B5FB-4AA5-AEBB-D22428787F11}" srcOrd="0" destOrd="0" presId="urn:microsoft.com/office/officeart/2005/8/layout/vList2"/>
    <dgm:cxn modelId="{8C78A21B-42C7-43F6-AE19-5B7B8200B207}" type="presOf" srcId="{B5A24C06-DCE5-4E86-AAE5-6C504E371999}" destId="{918B326A-50F6-4E23-AAC8-78F8F9D6C44B}" srcOrd="0" destOrd="0" presId="urn:microsoft.com/office/officeart/2005/8/layout/vList2"/>
    <dgm:cxn modelId="{FA30A12B-D5DA-434A-8646-A810034BD984}" srcId="{08606556-D19A-4F63-AFA5-9D01B94C73E7}" destId="{B64A73C3-F5B4-490B-BA0F-85D54E7FC68C}" srcOrd="4" destOrd="0" parTransId="{034956A1-8741-43D1-A961-3F765788AD16}" sibTransId="{1C19B373-9718-421E-B1E9-FEA812BEDCA0}"/>
    <dgm:cxn modelId="{BC63992E-C608-4346-8808-67CB3A9FFC2B}" type="presOf" srcId="{7D46046A-093C-42F5-93AF-B13E3E12CB8A}" destId="{E7111B45-4525-42BE-B9D1-3B066BDD47CD}" srcOrd="0" destOrd="0" presId="urn:microsoft.com/office/officeart/2005/8/layout/vList2"/>
    <dgm:cxn modelId="{71D6DA5C-6B53-4709-8F3B-D9FE3C9DE152}" srcId="{08606556-D19A-4F63-AFA5-9D01B94C73E7}" destId="{B5A24C06-DCE5-4E86-AAE5-6C504E371999}" srcOrd="2" destOrd="0" parTransId="{92135366-B31A-4F20-8EC4-06049B7E7E76}" sibTransId="{275A0512-FA55-4079-9EB4-FFDCEA13DE2B}"/>
    <dgm:cxn modelId="{D2163C6C-9B82-4D43-973B-4BABAB74E7C9}" srcId="{08606556-D19A-4F63-AFA5-9D01B94C73E7}" destId="{575CD14A-DDA2-42F1-9B4D-4EE1BB3CFC76}" srcOrd="3" destOrd="0" parTransId="{02A29F34-C4C5-4386-95D0-CB4617B166B8}" sibTransId="{2E643783-A773-4D9C-84A4-00571738628A}"/>
    <dgm:cxn modelId="{03236AAE-1939-4871-9C1A-A587DD438287}" srcId="{08606556-D19A-4F63-AFA5-9D01B94C73E7}" destId="{7D46046A-093C-42F5-93AF-B13E3E12CB8A}" srcOrd="1" destOrd="0" parTransId="{F5FE88D0-65E4-49A8-9FDF-BD1CB92901AC}" sibTransId="{E21D3A88-B804-4CDE-BA4B-F36BECDDB526}"/>
    <dgm:cxn modelId="{DD8738C7-4D7A-4B85-A0E5-2EB57B4FD47A}" type="presOf" srcId="{B64A73C3-F5B4-490B-BA0F-85D54E7FC68C}" destId="{131ABBB3-F996-41C3-9E79-6577E4F3B579}" srcOrd="0" destOrd="0" presId="urn:microsoft.com/office/officeart/2005/8/layout/vList2"/>
    <dgm:cxn modelId="{98E13CD5-9035-4BDD-809A-CC788970D4EA}" type="presOf" srcId="{08606556-D19A-4F63-AFA5-9D01B94C73E7}" destId="{211DFFCF-ACA4-4E4D-AFD9-418C0A86F6BE}" srcOrd="0" destOrd="0" presId="urn:microsoft.com/office/officeart/2005/8/layout/vList2"/>
    <dgm:cxn modelId="{60875EDC-34CE-4D8E-A299-CF5DDCA499B7}" type="presOf" srcId="{72D7FE9E-E4BC-4DA5-B757-77AE31A2D4E7}" destId="{1780BDA1-94B9-42AF-B42A-57DA9A0BEDBE}" srcOrd="0" destOrd="0" presId="urn:microsoft.com/office/officeart/2005/8/layout/vList2"/>
    <dgm:cxn modelId="{AF375EF8-1EF9-469B-9B0C-680DBFE41AC6}" srcId="{08606556-D19A-4F63-AFA5-9D01B94C73E7}" destId="{72D7FE9E-E4BC-4DA5-B757-77AE31A2D4E7}" srcOrd="0" destOrd="0" parTransId="{8DAFE78F-C23C-4A71-A449-A53BA158206E}" sibTransId="{C7AC8F63-990C-41D0-9B34-9558F0B7C1B0}"/>
    <dgm:cxn modelId="{EB624E8F-D11E-436C-8CD9-A9C4087D70CF}" type="presParOf" srcId="{211DFFCF-ACA4-4E4D-AFD9-418C0A86F6BE}" destId="{1780BDA1-94B9-42AF-B42A-57DA9A0BEDBE}" srcOrd="0" destOrd="0" presId="urn:microsoft.com/office/officeart/2005/8/layout/vList2"/>
    <dgm:cxn modelId="{D8D6463E-6075-44B9-AC90-5E7400887D23}" type="presParOf" srcId="{211DFFCF-ACA4-4E4D-AFD9-418C0A86F6BE}" destId="{921D1E24-3B3A-403A-8CB9-099FE18761E8}" srcOrd="1" destOrd="0" presId="urn:microsoft.com/office/officeart/2005/8/layout/vList2"/>
    <dgm:cxn modelId="{E02A8B9E-F646-4052-B4EF-D20BA6D27AC9}" type="presParOf" srcId="{211DFFCF-ACA4-4E4D-AFD9-418C0A86F6BE}" destId="{E7111B45-4525-42BE-B9D1-3B066BDD47CD}" srcOrd="2" destOrd="0" presId="urn:microsoft.com/office/officeart/2005/8/layout/vList2"/>
    <dgm:cxn modelId="{CAD8E97E-54D2-4CA6-821B-395EB8B0AC3F}" type="presParOf" srcId="{211DFFCF-ACA4-4E4D-AFD9-418C0A86F6BE}" destId="{668C0566-E56A-4C15-BE32-DECE9EAB02D9}" srcOrd="3" destOrd="0" presId="urn:microsoft.com/office/officeart/2005/8/layout/vList2"/>
    <dgm:cxn modelId="{2CB1E349-CC59-4748-91F0-2912FF255987}" type="presParOf" srcId="{211DFFCF-ACA4-4E4D-AFD9-418C0A86F6BE}" destId="{918B326A-50F6-4E23-AAC8-78F8F9D6C44B}" srcOrd="4" destOrd="0" presId="urn:microsoft.com/office/officeart/2005/8/layout/vList2"/>
    <dgm:cxn modelId="{12CCA4C3-943B-4D8D-8C24-98739604CCDD}" type="presParOf" srcId="{211DFFCF-ACA4-4E4D-AFD9-418C0A86F6BE}" destId="{5017505B-C7B7-4A66-ABF0-3ACCDB1AC08C}" srcOrd="5" destOrd="0" presId="urn:microsoft.com/office/officeart/2005/8/layout/vList2"/>
    <dgm:cxn modelId="{2CEF8A22-0517-4313-B5C6-F2BA8F795D56}" type="presParOf" srcId="{211DFFCF-ACA4-4E4D-AFD9-418C0A86F6BE}" destId="{30198C54-B5FB-4AA5-AEBB-D22428787F11}" srcOrd="6" destOrd="0" presId="urn:microsoft.com/office/officeart/2005/8/layout/vList2"/>
    <dgm:cxn modelId="{7D3D8033-A824-4003-A098-2BD9FEAEA143}" type="presParOf" srcId="{211DFFCF-ACA4-4E4D-AFD9-418C0A86F6BE}" destId="{3F00DFC2-32AF-4A3D-A1CD-EFCDDFFE44A2}" srcOrd="7" destOrd="0" presId="urn:microsoft.com/office/officeart/2005/8/layout/vList2"/>
    <dgm:cxn modelId="{35E00F21-AB24-4563-B250-AF110160543B}" type="presParOf" srcId="{211DFFCF-ACA4-4E4D-AFD9-418C0A86F6BE}" destId="{131ABBB3-F996-41C3-9E79-6577E4F3B57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5932D6-8343-477B-90FD-F79C3A8DA289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F5732C9-6BCB-4A95-9791-E62B97EE06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do I still not know? </a:t>
          </a:r>
          <a:endParaRPr lang="en-US"/>
        </a:p>
      </dgm:t>
    </dgm:pt>
    <dgm:pt modelId="{0854EC1F-DDDB-4C41-9ADC-BB14E7811828}" type="parTrans" cxnId="{F06BC98F-5821-4EDA-9BBF-2D740DB3816D}">
      <dgm:prSet/>
      <dgm:spPr/>
      <dgm:t>
        <a:bodyPr/>
        <a:lstStyle/>
        <a:p>
          <a:endParaRPr lang="en-US"/>
        </a:p>
      </dgm:t>
    </dgm:pt>
    <dgm:pt modelId="{29AB8BDD-6D57-4BA4-9790-0C661D0957BA}" type="sibTrans" cxnId="{F06BC98F-5821-4EDA-9BBF-2D740DB3816D}">
      <dgm:prSet/>
      <dgm:spPr/>
      <dgm:t>
        <a:bodyPr/>
        <a:lstStyle/>
        <a:p>
          <a:endParaRPr lang="en-US"/>
        </a:p>
      </dgm:t>
    </dgm:pt>
    <dgm:pt modelId="{8DF48E8E-8698-41ED-BDB5-4C8260B84C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Is there a different viewpoint I haven’t looked at?</a:t>
          </a:r>
          <a:endParaRPr lang="en-US"/>
        </a:p>
      </dgm:t>
    </dgm:pt>
    <dgm:pt modelId="{1E259C58-FC92-42EB-9F08-6A960F5829E1}" type="parTrans" cxnId="{5DA27462-EBD2-4147-8F94-42831984FC1C}">
      <dgm:prSet/>
      <dgm:spPr/>
      <dgm:t>
        <a:bodyPr/>
        <a:lstStyle/>
        <a:p>
          <a:endParaRPr lang="en-US"/>
        </a:p>
      </dgm:t>
    </dgm:pt>
    <dgm:pt modelId="{9D520BA8-F8BF-4EE3-99B2-BB9E9C2F1798}" type="sibTrans" cxnId="{5DA27462-EBD2-4147-8F94-42831984FC1C}">
      <dgm:prSet/>
      <dgm:spPr/>
      <dgm:t>
        <a:bodyPr/>
        <a:lstStyle/>
        <a:p>
          <a:endParaRPr lang="en-US"/>
        </a:p>
      </dgm:t>
    </dgm:pt>
    <dgm:pt modelId="{5455E480-A7A0-4332-A29C-086C419443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Are there missing examples or contradicting cases?</a:t>
          </a:r>
          <a:endParaRPr lang="en-US"/>
        </a:p>
      </dgm:t>
    </dgm:pt>
    <dgm:pt modelId="{A6A6A69B-2224-4AB9-9C99-A2AD28FE9982}" type="parTrans" cxnId="{F3AC9774-10DE-44D7-B773-3979093BEDBF}">
      <dgm:prSet/>
      <dgm:spPr/>
      <dgm:t>
        <a:bodyPr/>
        <a:lstStyle/>
        <a:p>
          <a:endParaRPr lang="en-US"/>
        </a:p>
      </dgm:t>
    </dgm:pt>
    <dgm:pt modelId="{81E1B56E-CE1B-4830-8C9A-1518DED59F6F}" type="sibTrans" cxnId="{F3AC9774-10DE-44D7-B773-3979093BEDBF}">
      <dgm:prSet/>
      <dgm:spPr/>
      <dgm:t>
        <a:bodyPr/>
        <a:lstStyle/>
        <a:p>
          <a:endParaRPr lang="en-US"/>
        </a:p>
      </dgm:t>
    </dgm:pt>
    <dgm:pt modelId="{4601B0C1-AFD2-4AB2-85BF-72F663AA8A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Don’t just look at the surface.</a:t>
          </a:r>
          <a:endParaRPr lang="en-US"/>
        </a:p>
      </dgm:t>
    </dgm:pt>
    <dgm:pt modelId="{185A624A-B498-472F-A6C4-51123F848B3B}" type="parTrans" cxnId="{C705B461-53CF-4CF1-AE63-F3F664ECB2AD}">
      <dgm:prSet/>
      <dgm:spPr/>
      <dgm:t>
        <a:bodyPr/>
        <a:lstStyle/>
        <a:p>
          <a:endParaRPr lang="en-US"/>
        </a:p>
      </dgm:t>
    </dgm:pt>
    <dgm:pt modelId="{765845C3-3D0E-4C41-83AB-ED5C442D319B}" type="sibTrans" cxnId="{C705B461-53CF-4CF1-AE63-F3F664ECB2AD}">
      <dgm:prSet/>
      <dgm:spPr/>
      <dgm:t>
        <a:bodyPr/>
        <a:lstStyle/>
        <a:p>
          <a:endParaRPr lang="en-US"/>
        </a:p>
      </dgm:t>
    </dgm:pt>
    <dgm:pt modelId="{47419B46-40BF-4DD5-8DF9-CA39728BC0DD}" type="pres">
      <dgm:prSet presAssocID="{215932D6-8343-477B-90FD-F79C3A8DA289}" presName="root" presStyleCnt="0">
        <dgm:presLayoutVars>
          <dgm:dir/>
          <dgm:resizeHandles val="exact"/>
        </dgm:presLayoutVars>
      </dgm:prSet>
      <dgm:spPr/>
    </dgm:pt>
    <dgm:pt modelId="{4DFD5AF6-95BB-4A37-BEC2-A87D4160CD08}" type="pres">
      <dgm:prSet presAssocID="{AF5732C9-6BCB-4A95-9791-E62B97EE06D5}" presName="compNode" presStyleCnt="0"/>
      <dgm:spPr/>
    </dgm:pt>
    <dgm:pt modelId="{8C6469D0-46BB-46CB-9CDF-F9A15C7242A6}" type="pres">
      <dgm:prSet presAssocID="{AF5732C9-6BCB-4A95-9791-E62B97EE06D5}" presName="bgRect" presStyleLbl="bgShp" presStyleIdx="0" presStyleCnt="4"/>
      <dgm:spPr/>
    </dgm:pt>
    <dgm:pt modelId="{8F43E616-5A7E-4893-90C1-EE8A3EBEFEDE}" type="pres">
      <dgm:prSet presAssocID="{AF5732C9-6BCB-4A95-9791-E62B97EE06D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6EB77556-E74E-4017-A35F-A0C8642B2720}" type="pres">
      <dgm:prSet presAssocID="{AF5732C9-6BCB-4A95-9791-E62B97EE06D5}" presName="spaceRect" presStyleCnt="0"/>
      <dgm:spPr/>
    </dgm:pt>
    <dgm:pt modelId="{84143C46-21CF-43DF-98CE-F3EA9F4264FF}" type="pres">
      <dgm:prSet presAssocID="{AF5732C9-6BCB-4A95-9791-E62B97EE06D5}" presName="parTx" presStyleLbl="revTx" presStyleIdx="0" presStyleCnt="4">
        <dgm:presLayoutVars>
          <dgm:chMax val="0"/>
          <dgm:chPref val="0"/>
        </dgm:presLayoutVars>
      </dgm:prSet>
      <dgm:spPr/>
    </dgm:pt>
    <dgm:pt modelId="{51D122D8-6DD3-4781-A368-BB1CF49B80E6}" type="pres">
      <dgm:prSet presAssocID="{29AB8BDD-6D57-4BA4-9790-0C661D0957BA}" presName="sibTrans" presStyleCnt="0"/>
      <dgm:spPr/>
    </dgm:pt>
    <dgm:pt modelId="{6A7C52C0-7FB6-4110-84E3-190D41443BC2}" type="pres">
      <dgm:prSet presAssocID="{8DF48E8E-8698-41ED-BDB5-4C8260B84C74}" presName="compNode" presStyleCnt="0"/>
      <dgm:spPr/>
    </dgm:pt>
    <dgm:pt modelId="{A1BD192F-F1B6-4670-B6AC-E1A7AF6A8619}" type="pres">
      <dgm:prSet presAssocID="{8DF48E8E-8698-41ED-BDB5-4C8260B84C74}" presName="bgRect" presStyleLbl="bgShp" presStyleIdx="1" presStyleCnt="4"/>
      <dgm:spPr/>
    </dgm:pt>
    <dgm:pt modelId="{44D89A3C-A6EA-402A-8A80-E18828CCA15C}" type="pres">
      <dgm:prSet presAssocID="{8DF48E8E-8698-41ED-BDB5-4C8260B84C7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3612F30-9BCA-436C-8DEE-06F9009E049A}" type="pres">
      <dgm:prSet presAssocID="{8DF48E8E-8698-41ED-BDB5-4C8260B84C74}" presName="spaceRect" presStyleCnt="0"/>
      <dgm:spPr/>
    </dgm:pt>
    <dgm:pt modelId="{797D35CD-93EA-4C70-9373-142324F949E2}" type="pres">
      <dgm:prSet presAssocID="{8DF48E8E-8698-41ED-BDB5-4C8260B84C74}" presName="parTx" presStyleLbl="revTx" presStyleIdx="1" presStyleCnt="4">
        <dgm:presLayoutVars>
          <dgm:chMax val="0"/>
          <dgm:chPref val="0"/>
        </dgm:presLayoutVars>
      </dgm:prSet>
      <dgm:spPr/>
    </dgm:pt>
    <dgm:pt modelId="{51EE5016-80C9-4EAC-87BE-C72BE8BFEFE9}" type="pres">
      <dgm:prSet presAssocID="{9D520BA8-F8BF-4EE3-99B2-BB9E9C2F1798}" presName="sibTrans" presStyleCnt="0"/>
      <dgm:spPr/>
    </dgm:pt>
    <dgm:pt modelId="{FBCC5030-E5CB-4729-98FD-8643F752835A}" type="pres">
      <dgm:prSet presAssocID="{5455E480-A7A0-4332-A29C-086C41944309}" presName="compNode" presStyleCnt="0"/>
      <dgm:spPr/>
    </dgm:pt>
    <dgm:pt modelId="{88812F56-9057-41C9-9F0B-F9420D5A4D59}" type="pres">
      <dgm:prSet presAssocID="{5455E480-A7A0-4332-A29C-086C41944309}" presName="bgRect" presStyleLbl="bgShp" presStyleIdx="2" presStyleCnt="4"/>
      <dgm:spPr/>
    </dgm:pt>
    <dgm:pt modelId="{3C02EE38-B168-4C34-B4BC-D5158D37637E}" type="pres">
      <dgm:prSet presAssocID="{5455E480-A7A0-4332-A29C-086C4194430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71C11DB5-52DB-41EC-ABEA-1A0B0E4467EC}" type="pres">
      <dgm:prSet presAssocID="{5455E480-A7A0-4332-A29C-086C41944309}" presName="spaceRect" presStyleCnt="0"/>
      <dgm:spPr/>
    </dgm:pt>
    <dgm:pt modelId="{E6FDC30C-1157-4CA8-8378-A09770015798}" type="pres">
      <dgm:prSet presAssocID="{5455E480-A7A0-4332-A29C-086C41944309}" presName="parTx" presStyleLbl="revTx" presStyleIdx="2" presStyleCnt="4">
        <dgm:presLayoutVars>
          <dgm:chMax val="0"/>
          <dgm:chPref val="0"/>
        </dgm:presLayoutVars>
      </dgm:prSet>
      <dgm:spPr/>
    </dgm:pt>
    <dgm:pt modelId="{20F85FA3-1CAC-4CE8-A363-CEA316214A11}" type="pres">
      <dgm:prSet presAssocID="{81E1B56E-CE1B-4830-8C9A-1518DED59F6F}" presName="sibTrans" presStyleCnt="0"/>
      <dgm:spPr/>
    </dgm:pt>
    <dgm:pt modelId="{7523CE78-8446-4E38-9C39-4D8B429C95A4}" type="pres">
      <dgm:prSet presAssocID="{4601B0C1-AFD2-4AB2-85BF-72F663AA8AE5}" presName="compNode" presStyleCnt="0"/>
      <dgm:spPr/>
    </dgm:pt>
    <dgm:pt modelId="{0908D543-A431-492C-A107-29AC93438069}" type="pres">
      <dgm:prSet presAssocID="{4601B0C1-AFD2-4AB2-85BF-72F663AA8AE5}" presName="bgRect" presStyleLbl="bgShp" presStyleIdx="3" presStyleCnt="4"/>
      <dgm:spPr/>
    </dgm:pt>
    <dgm:pt modelId="{B065A20E-CCA3-4EF9-9555-AEC0CB328B4F}" type="pres">
      <dgm:prSet presAssocID="{4601B0C1-AFD2-4AB2-85BF-72F663AA8AE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noculars"/>
        </a:ext>
      </dgm:extLst>
    </dgm:pt>
    <dgm:pt modelId="{93F055CA-91AD-4F40-BBB7-E86B3B2B5F5D}" type="pres">
      <dgm:prSet presAssocID="{4601B0C1-AFD2-4AB2-85BF-72F663AA8AE5}" presName="spaceRect" presStyleCnt="0"/>
      <dgm:spPr/>
    </dgm:pt>
    <dgm:pt modelId="{2A221182-67BA-4A07-91A5-FB6DE74CA6B5}" type="pres">
      <dgm:prSet presAssocID="{4601B0C1-AFD2-4AB2-85BF-72F663AA8AE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705B461-53CF-4CF1-AE63-F3F664ECB2AD}" srcId="{215932D6-8343-477B-90FD-F79C3A8DA289}" destId="{4601B0C1-AFD2-4AB2-85BF-72F663AA8AE5}" srcOrd="3" destOrd="0" parTransId="{185A624A-B498-472F-A6C4-51123F848B3B}" sibTransId="{765845C3-3D0E-4C41-83AB-ED5C442D319B}"/>
    <dgm:cxn modelId="{5DA27462-EBD2-4147-8F94-42831984FC1C}" srcId="{215932D6-8343-477B-90FD-F79C3A8DA289}" destId="{8DF48E8E-8698-41ED-BDB5-4C8260B84C74}" srcOrd="1" destOrd="0" parTransId="{1E259C58-FC92-42EB-9F08-6A960F5829E1}" sibTransId="{9D520BA8-F8BF-4EE3-99B2-BB9E9C2F1798}"/>
    <dgm:cxn modelId="{F3AC9774-10DE-44D7-B773-3979093BEDBF}" srcId="{215932D6-8343-477B-90FD-F79C3A8DA289}" destId="{5455E480-A7A0-4332-A29C-086C41944309}" srcOrd="2" destOrd="0" parTransId="{A6A6A69B-2224-4AB9-9C99-A2AD28FE9982}" sibTransId="{81E1B56E-CE1B-4830-8C9A-1518DED59F6F}"/>
    <dgm:cxn modelId="{AAB40877-EFA7-465A-903F-5E6C9F36F930}" type="presOf" srcId="{AF5732C9-6BCB-4A95-9791-E62B97EE06D5}" destId="{84143C46-21CF-43DF-98CE-F3EA9F4264FF}" srcOrd="0" destOrd="0" presId="urn:microsoft.com/office/officeart/2018/2/layout/IconVerticalSolidList"/>
    <dgm:cxn modelId="{77FADD8A-C5EB-462C-B0E1-8757F31ACEE7}" type="presOf" srcId="{8DF48E8E-8698-41ED-BDB5-4C8260B84C74}" destId="{797D35CD-93EA-4C70-9373-142324F949E2}" srcOrd="0" destOrd="0" presId="urn:microsoft.com/office/officeart/2018/2/layout/IconVerticalSolidList"/>
    <dgm:cxn modelId="{F06BC98F-5821-4EDA-9BBF-2D740DB3816D}" srcId="{215932D6-8343-477B-90FD-F79C3A8DA289}" destId="{AF5732C9-6BCB-4A95-9791-E62B97EE06D5}" srcOrd="0" destOrd="0" parTransId="{0854EC1F-DDDB-4C41-9ADC-BB14E7811828}" sibTransId="{29AB8BDD-6D57-4BA4-9790-0C661D0957BA}"/>
    <dgm:cxn modelId="{355BC8C0-64E7-4F91-84E4-D2C519CC5D26}" type="presOf" srcId="{4601B0C1-AFD2-4AB2-85BF-72F663AA8AE5}" destId="{2A221182-67BA-4A07-91A5-FB6DE74CA6B5}" srcOrd="0" destOrd="0" presId="urn:microsoft.com/office/officeart/2018/2/layout/IconVerticalSolidList"/>
    <dgm:cxn modelId="{110155E7-1260-463B-823E-1B5314522688}" type="presOf" srcId="{215932D6-8343-477B-90FD-F79C3A8DA289}" destId="{47419B46-40BF-4DD5-8DF9-CA39728BC0DD}" srcOrd="0" destOrd="0" presId="urn:microsoft.com/office/officeart/2018/2/layout/IconVerticalSolidList"/>
    <dgm:cxn modelId="{510EE8ED-8856-40CC-862B-C75E172194FC}" type="presOf" srcId="{5455E480-A7A0-4332-A29C-086C41944309}" destId="{E6FDC30C-1157-4CA8-8378-A09770015798}" srcOrd="0" destOrd="0" presId="urn:microsoft.com/office/officeart/2018/2/layout/IconVerticalSolidList"/>
    <dgm:cxn modelId="{6132F43F-2ED8-40EB-BF0F-9030122D9C2C}" type="presParOf" srcId="{47419B46-40BF-4DD5-8DF9-CA39728BC0DD}" destId="{4DFD5AF6-95BB-4A37-BEC2-A87D4160CD08}" srcOrd="0" destOrd="0" presId="urn:microsoft.com/office/officeart/2018/2/layout/IconVerticalSolidList"/>
    <dgm:cxn modelId="{14E45D10-8834-4532-A29D-2979611F6BC0}" type="presParOf" srcId="{4DFD5AF6-95BB-4A37-BEC2-A87D4160CD08}" destId="{8C6469D0-46BB-46CB-9CDF-F9A15C7242A6}" srcOrd="0" destOrd="0" presId="urn:microsoft.com/office/officeart/2018/2/layout/IconVerticalSolidList"/>
    <dgm:cxn modelId="{666D9451-BAA8-4619-9718-97A581562862}" type="presParOf" srcId="{4DFD5AF6-95BB-4A37-BEC2-A87D4160CD08}" destId="{8F43E616-5A7E-4893-90C1-EE8A3EBEFEDE}" srcOrd="1" destOrd="0" presId="urn:microsoft.com/office/officeart/2018/2/layout/IconVerticalSolidList"/>
    <dgm:cxn modelId="{CA3AD058-DC65-4993-8276-5B3F76AD503D}" type="presParOf" srcId="{4DFD5AF6-95BB-4A37-BEC2-A87D4160CD08}" destId="{6EB77556-E74E-4017-A35F-A0C8642B2720}" srcOrd="2" destOrd="0" presId="urn:microsoft.com/office/officeart/2018/2/layout/IconVerticalSolidList"/>
    <dgm:cxn modelId="{67392C88-3890-4C83-A2FA-F4C2BD631263}" type="presParOf" srcId="{4DFD5AF6-95BB-4A37-BEC2-A87D4160CD08}" destId="{84143C46-21CF-43DF-98CE-F3EA9F4264FF}" srcOrd="3" destOrd="0" presId="urn:microsoft.com/office/officeart/2018/2/layout/IconVerticalSolidList"/>
    <dgm:cxn modelId="{DFC0F576-E8BB-4B8E-A2DC-F6AD0EB3B1FA}" type="presParOf" srcId="{47419B46-40BF-4DD5-8DF9-CA39728BC0DD}" destId="{51D122D8-6DD3-4781-A368-BB1CF49B80E6}" srcOrd="1" destOrd="0" presId="urn:microsoft.com/office/officeart/2018/2/layout/IconVerticalSolidList"/>
    <dgm:cxn modelId="{F98307B6-C742-4F79-A228-4B2DBC99E2D0}" type="presParOf" srcId="{47419B46-40BF-4DD5-8DF9-CA39728BC0DD}" destId="{6A7C52C0-7FB6-4110-84E3-190D41443BC2}" srcOrd="2" destOrd="0" presId="urn:microsoft.com/office/officeart/2018/2/layout/IconVerticalSolidList"/>
    <dgm:cxn modelId="{2F94094D-980A-4AD3-92C4-83C87B03A7F0}" type="presParOf" srcId="{6A7C52C0-7FB6-4110-84E3-190D41443BC2}" destId="{A1BD192F-F1B6-4670-B6AC-E1A7AF6A8619}" srcOrd="0" destOrd="0" presId="urn:microsoft.com/office/officeart/2018/2/layout/IconVerticalSolidList"/>
    <dgm:cxn modelId="{AC580B2D-A90C-4EF7-A6E6-69E2F06A21D7}" type="presParOf" srcId="{6A7C52C0-7FB6-4110-84E3-190D41443BC2}" destId="{44D89A3C-A6EA-402A-8A80-E18828CCA15C}" srcOrd="1" destOrd="0" presId="urn:microsoft.com/office/officeart/2018/2/layout/IconVerticalSolidList"/>
    <dgm:cxn modelId="{208DC609-8CE1-4B13-88C9-022BA48BACE6}" type="presParOf" srcId="{6A7C52C0-7FB6-4110-84E3-190D41443BC2}" destId="{33612F30-9BCA-436C-8DEE-06F9009E049A}" srcOrd="2" destOrd="0" presId="urn:microsoft.com/office/officeart/2018/2/layout/IconVerticalSolidList"/>
    <dgm:cxn modelId="{F076F5BA-AE2D-4EA2-90FA-A2F8965EED37}" type="presParOf" srcId="{6A7C52C0-7FB6-4110-84E3-190D41443BC2}" destId="{797D35CD-93EA-4C70-9373-142324F949E2}" srcOrd="3" destOrd="0" presId="urn:microsoft.com/office/officeart/2018/2/layout/IconVerticalSolidList"/>
    <dgm:cxn modelId="{D40D79D4-6DF2-488F-A334-437A950B86F3}" type="presParOf" srcId="{47419B46-40BF-4DD5-8DF9-CA39728BC0DD}" destId="{51EE5016-80C9-4EAC-87BE-C72BE8BFEFE9}" srcOrd="3" destOrd="0" presId="urn:microsoft.com/office/officeart/2018/2/layout/IconVerticalSolidList"/>
    <dgm:cxn modelId="{425DC3CB-7C67-470E-85C9-80CBC87792BA}" type="presParOf" srcId="{47419B46-40BF-4DD5-8DF9-CA39728BC0DD}" destId="{FBCC5030-E5CB-4729-98FD-8643F752835A}" srcOrd="4" destOrd="0" presId="urn:microsoft.com/office/officeart/2018/2/layout/IconVerticalSolidList"/>
    <dgm:cxn modelId="{ABEA7DE1-AA4E-48B3-BBAA-E4CD0B160676}" type="presParOf" srcId="{FBCC5030-E5CB-4729-98FD-8643F752835A}" destId="{88812F56-9057-41C9-9F0B-F9420D5A4D59}" srcOrd="0" destOrd="0" presId="urn:microsoft.com/office/officeart/2018/2/layout/IconVerticalSolidList"/>
    <dgm:cxn modelId="{DEDAE531-CB12-4F55-9E91-C2515D33D3F0}" type="presParOf" srcId="{FBCC5030-E5CB-4729-98FD-8643F752835A}" destId="{3C02EE38-B168-4C34-B4BC-D5158D37637E}" srcOrd="1" destOrd="0" presId="urn:microsoft.com/office/officeart/2018/2/layout/IconVerticalSolidList"/>
    <dgm:cxn modelId="{63C36B30-519B-4F68-8077-54B77771D67A}" type="presParOf" srcId="{FBCC5030-E5CB-4729-98FD-8643F752835A}" destId="{71C11DB5-52DB-41EC-ABEA-1A0B0E4467EC}" srcOrd="2" destOrd="0" presId="urn:microsoft.com/office/officeart/2018/2/layout/IconVerticalSolidList"/>
    <dgm:cxn modelId="{90BF4EC8-2EE4-4C1F-AA90-DC455E945E32}" type="presParOf" srcId="{FBCC5030-E5CB-4729-98FD-8643F752835A}" destId="{E6FDC30C-1157-4CA8-8378-A09770015798}" srcOrd="3" destOrd="0" presId="urn:microsoft.com/office/officeart/2018/2/layout/IconVerticalSolidList"/>
    <dgm:cxn modelId="{DA561D8F-0F4C-461D-B62B-9AF550FDFB34}" type="presParOf" srcId="{47419B46-40BF-4DD5-8DF9-CA39728BC0DD}" destId="{20F85FA3-1CAC-4CE8-A363-CEA316214A11}" srcOrd="5" destOrd="0" presId="urn:microsoft.com/office/officeart/2018/2/layout/IconVerticalSolidList"/>
    <dgm:cxn modelId="{3BBAD5F8-CF7B-44DB-B878-CCB7003CEC4C}" type="presParOf" srcId="{47419B46-40BF-4DD5-8DF9-CA39728BC0DD}" destId="{7523CE78-8446-4E38-9C39-4D8B429C95A4}" srcOrd="6" destOrd="0" presId="urn:microsoft.com/office/officeart/2018/2/layout/IconVerticalSolidList"/>
    <dgm:cxn modelId="{AC250ED2-2CD6-440A-8F72-2A2C84ABEA59}" type="presParOf" srcId="{7523CE78-8446-4E38-9C39-4D8B429C95A4}" destId="{0908D543-A431-492C-A107-29AC93438069}" srcOrd="0" destOrd="0" presId="urn:microsoft.com/office/officeart/2018/2/layout/IconVerticalSolidList"/>
    <dgm:cxn modelId="{1F9D22F0-4D24-4CA1-B105-7238AEC28B19}" type="presParOf" srcId="{7523CE78-8446-4E38-9C39-4D8B429C95A4}" destId="{B065A20E-CCA3-4EF9-9555-AEC0CB328B4F}" srcOrd="1" destOrd="0" presId="urn:microsoft.com/office/officeart/2018/2/layout/IconVerticalSolidList"/>
    <dgm:cxn modelId="{17D5C16D-1AF5-42D5-A2B2-B7304501F6D4}" type="presParOf" srcId="{7523CE78-8446-4E38-9C39-4D8B429C95A4}" destId="{93F055CA-91AD-4F40-BBB7-E86B3B2B5F5D}" srcOrd="2" destOrd="0" presId="urn:microsoft.com/office/officeart/2018/2/layout/IconVerticalSolidList"/>
    <dgm:cxn modelId="{AB451CCC-E3A3-4616-B206-6166FB132738}" type="presParOf" srcId="{7523CE78-8446-4E38-9C39-4D8B429C95A4}" destId="{2A221182-67BA-4A07-91A5-FB6DE74CA6B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3158A1-A74B-42FD-B819-E5BD83FBAFC1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054F3C2-9CEE-461A-AB1D-5359FAED59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You need to be thinking critically </a:t>
          </a:r>
          <a:endParaRPr lang="en-US" dirty="0"/>
        </a:p>
      </dgm:t>
    </dgm:pt>
    <dgm:pt modelId="{0DB1F768-05D0-4706-B21A-1459A67A703D}" type="parTrans" cxnId="{125DE69F-42B4-46D6-9F9A-ED009B22E65C}">
      <dgm:prSet/>
      <dgm:spPr/>
      <dgm:t>
        <a:bodyPr/>
        <a:lstStyle/>
        <a:p>
          <a:endParaRPr lang="en-US"/>
        </a:p>
      </dgm:t>
    </dgm:pt>
    <dgm:pt modelId="{445830F6-D623-42FC-93D0-ADA68FF8371E}" type="sibTrans" cxnId="{125DE69F-42B4-46D6-9F9A-ED009B22E65C}">
      <dgm:prSet/>
      <dgm:spPr/>
      <dgm:t>
        <a:bodyPr/>
        <a:lstStyle/>
        <a:p>
          <a:endParaRPr lang="en-US"/>
        </a:p>
      </dgm:t>
    </dgm:pt>
    <dgm:pt modelId="{AADAE7E6-A16D-489E-B035-F95D481B228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Don’t just find a source and use the information within it. </a:t>
          </a:r>
          <a:endParaRPr lang="en-US"/>
        </a:p>
      </dgm:t>
    </dgm:pt>
    <dgm:pt modelId="{F64DA7E3-B6EB-4D51-8B13-8157BE34FFFF}" type="parTrans" cxnId="{57CFBE10-F603-4A26-A443-86DBE59CE7AE}">
      <dgm:prSet/>
      <dgm:spPr/>
      <dgm:t>
        <a:bodyPr/>
        <a:lstStyle/>
        <a:p>
          <a:endParaRPr lang="en-US"/>
        </a:p>
      </dgm:t>
    </dgm:pt>
    <dgm:pt modelId="{944546EF-201E-41EA-B262-189AC7A1750A}" type="sibTrans" cxnId="{57CFBE10-F603-4A26-A443-86DBE59CE7AE}">
      <dgm:prSet/>
      <dgm:spPr/>
      <dgm:t>
        <a:bodyPr/>
        <a:lstStyle/>
        <a:p>
          <a:endParaRPr lang="en-US"/>
        </a:p>
      </dgm:t>
    </dgm:pt>
    <dgm:pt modelId="{25B7C086-ACDA-445D-BD49-E7CE9EAB82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Look at if there is conflicting information.</a:t>
          </a:r>
          <a:endParaRPr lang="en-US"/>
        </a:p>
      </dgm:t>
    </dgm:pt>
    <dgm:pt modelId="{59488597-16ED-491E-A3D3-1BF9111FE3B3}" type="parTrans" cxnId="{1B2E82C0-1E67-4467-8F61-117216F38273}">
      <dgm:prSet/>
      <dgm:spPr/>
      <dgm:t>
        <a:bodyPr/>
        <a:lstStyle/>
        <a:p>
          <a:endParaRPr lang="en-US"/>
        </a:p>
      </dgm:t>
    </dgm:pt>
    <dgm:pt modelId="{C469CEDC-7289-4B4E-ABA2-A34AA412E72B}" type="sibTrans" cxnId="{1B2E82C0-1E67-4467-8F61-117216F38273}">
      <dgm:prSet/>
      <dgm:spPr/>
      <dgm:t>
        <a:bodyPr/>
        <a:lstStyle/>
        <a:p>
          <a:endParaRPr lang="en-US"/>
        </a:p>
      </dgm:t>
    </dgm:pt>
    <dgm:pt modelId="{CBB6E81C-0674-495F-AFDC-325786B69B7F}" type="pres">
      <dgm:prSet presAssocID="{993158A1-A74B-42FD-B819-E5BD83FBAFC1}" presName="root" presStyleCnt="0">
        <dgm:presLayoutVars>
          <dgm:dir/>
          <dgm:resizeHandles val="exact"/>
        </dgm:presLayoutVars>
      </dgm:prSet>
      <dgm:spPr/>
    </dgm:pt>
    <dgm:pt modelId="{324B5019-8C07-49D6-891A-FB2D601899F3}" type="pres">
      <dgm:prSet presAssocID="{A054F3C2-9CEE-461A-AB1D-5359FAED59DE}" presName="compNode" presStyleCnt="0"/>
      <dgm:spPr/>
    </dgm:pt>
    <dgm:pt modelId="{7C0208FE-0E9D-404E-AA93-72481F9D3567}" type="pres">
      <dgm:prSet presAssocID="{A054F3C2-9CEE-461A-AB1D-5359FAED59DE}" presName="bgRect" presStyleLbl="bgShp" presStyleIdx="0" presStyleCnt="3"/>
      <dgm:spPr/>
    </dgm:pt>
    <dgm:pt modelId="{63510EE7-0210-4A7D-82F2-1FF1942268DF}" type="pres">
      <dgm:prSet presAssocID="{A054F3C2-9CEE-461A-AB1D-5359FAED59D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6830605-81E5-44CD-BAB5-B1A3ECE1EA76}" type="pres">
      <dgm:prSet presAssocID="{A054F3C2-9CEE-461A-AB1D-5359FAED59DE}" presName="spaceRect" presStyleCnt="0"/>
      <dgm:spPr/>
    </dgm:pt>
    <dgm:pt modelId="{5FE884FA-A187-48DF-907F-DE2134A66B40}" type="pres">
      <dgm:prSet presAssocID="{A054F3C2-9CEE-461A-AB1D-5359FAED59DE}" presName="parTx" presStyleLbl="revTx" presStyleIdx="0" presStyleCnt="3">
        <dgm:presLayoutVars>
          <dgm:chMax val="0"/>
          <dgm:chPref val="0"/>
        </dgm:presLayoutVars>
      </dgm:prSet>
      <dgm:spPr/>
    </dgm:pt>
    <dgm:pt modelId="{DF344BE9-D3E6-42C3-A028-7365BA643231}" type="pres">
      <dgm:prSet presAssocID="{445830F6-D623-42FC-93D0-ADA68FF8371E}" presName="sibTrans" presStyleCnt="0"/>
      <dgm:spPr/>
    </dgm:pt>
    <dgm:pt modelId="{6DFED0B8-82A2-497B-915B-634AEC2B5C2C}" type="pres">
      <dgm:prSet presAssocID="{AADAE7E6-A16D-489E-B035-F95D481B2288}" presName="compNode" presStyleCnt="0"/>
      <dgm:spPr/>
    </dgm:pt>
    <dgm:pt modelId="{B6A8C42A-9D51-41B2-AE0E-7507E3B9ECBD}" type="pres">
      <dgm:prSet presAssocID="{AADAE7E6-A16D-489E-B035-F95D481B2288}" presName="bgRect" presStyleLbl="bgShp" presStyleIdx="1" presStyleCnt="3"/>
      <dgm:spPr/>
    </dgm:pt>
    <dgm:pt modelId="{012F5A31-97F2-4CE4-9E75-05AF0805D24E}" type="pres">
      <dgm:prSet presAssocID="{AADAE7E6-A16D-489E-B035-F95D481B228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FE8975E-FF4A-4201-A196-50D4FD7C0E4E}" type="pres">
      <dgm:prSet presAssocID="{AADAE7E6-A16D-489E-B035-F95D481B2288}" presName="spaceRect" presStyleCnt="0"/>
      <dgm:spPr/>
    </dgm:pt>
    <dgm:pt modelId="{C77B6184-EE34-4409-8ECB-09B60F189273}" type="pres">
      <dgm:prSet presAssocID="{AADAE7E6-A16D-489E-B035-F95D481B2288}" presName="parTx" presStyleLbl="revTx" presStyleIdx="1" presStyleCnt="3">
        <dgm:presLayoutVars>
          <dgm:chMax val="0"/>
          <dgm:chPref val="0"/>
        </dgm:presLayoutVars>
      </dgm:prSet>
      <dgm:spPr/>
    </dgm:pt>
    <dgm:pt modelId="{DDE11181-DA9A-445C-BFE3-B63B667B432F}" type="pres">
      <dgm:prSet presAssocID="{944546EF-201E-41EA-B262-189AC7A1750A}" presName="sibTrans" presStyleCnt="0"/>
      <dgm:spPr/>
    </dgm:pt>
    <dgm:pt modelId="{4F303E49-B49A-4297-AA22-9AA4506C08BA}" type="pres">
      <dgm:prSet presAssocID="{25B7C086-ACDA-445D-BD49-E7CE9EAB8243}" presName="compNode" presStyleCnt="0"/>
      <dgm:spPr/>
    </dgm:pt>
    <dgm:pt modelId="{53748EFB-302C-4922-8C61-D4A7DBFB68B1}" type="pres">
      <dgm:prSet presAssocID="{25B7C086-ACDA-445D-BD49-E7CE9EAB8243}" presName="bgRect" presStyleLbl="bgShp" presStyleIdx="2" presStyleCnt="3"/>
      <dgm:spPr/>
    </dgm:pt>
    <dgm:pt modelId="{5BA37114-4C6F-4EE9-B4AA-00887F45CA02}" type="pres">
      <dgm:prSet presAssocID="{25B7C086-ACDA-445D-BD49-E7CE9EAB824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noculars"/>
        </a:ext>
      </dgm:extLst>
    </dgm:pt>
    <dgm:pt modelId="{C862B672-149D-46C2-92E8-80594BB60433}" type="pres">
      <dgm:prSet presAssocID="{25B7C086-ACDA-445D-BD49-E7CE9EAB8243}" presName="spaceRect" presStyleCnt="0"/>
      <dgm:spPr/>
    </dgm:pt>
    <dgm:pt modelId="{CBC0716B-4CFC-40C9-A206-1FEEC9858E00}" type="pres">
      <dgm:prSet presAssocID="{25B7C086-ACDA-445D-BD49-E7CE9EAB824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F2A8A06-4103-47F2-8A74-93A74BCAB5D0}" type="presOf" srcId="{AADAE7E6-A16D-489E-B035-F95D481B2288}" destId="{C77B6184-EE34-4409-8ECB-09B60F189273}" srcOrd="0" destOrd="0" presId="urn:microsoft.com/office/officeart/2018/2/layout/IconVerticalSolidList"/>
    <dgm:cxn modelId="{57CFBE10-F603-4A26-A443-86DBE59CE7AE}" srcId="{993158A1-A74B-42FD-B819-E5BD83FBAFC1}" destId="{AADAE7E6-A16D-489E-B035-F95D481B2288}" srcOrd="1" destOrd="0" parTransId="{F64DA7E3-B6EB-4D51-8B13-8157BE34FFFF}" sibTransId="{944546EF-201E-41EA-B262-189AC7A1750A}"/>
    <dgm:cxn modelId="{722B2F2A-B87A-444E-8DAA-4080842E9793}" type="presOf" srcId="{25B7C086-ACDA-445D-BD49-E7CE9EAB8243}" destId="{CBC0716B-4CFC-40C9-A206-1FEEC9858E00}" srcOrd="0" destOrd="0" presId="urn:microsoft.com/office/officeart/2018/2/layout/IconVerticalSolidList"/>
    <dgm:cxn modelId="{390DFB58-110E-452D-B758-F69EFABB36E6}" type="presOf" srcId="{A054F3C2-9CEE-461A-AB1D-5359FAED59DE}" destId="{5FE884FA-A187-48DF-907F-DE2134A66B40}" srcOrd="0" destOrd="0" presId="urn:microsoft.com/office/officeart/2018/2/layout/IconVerticalSolidList"/>
    <dgm:cxn modelId="{125DE69F-42B4-46D6-9F9A-ED009B22E65C}" srcId="{993158A1-A74B-42FD-B819-E5BD83FBAFC1}" destId="{A054F3C2-9CEE-461A-AB1D-5359FAED59DE}" srcOrd="0" destOrd="0" parTransId="{0DB1F768-05D0-4706-B21A-1459A67A703D}" sibTransId="{445830F6-D623-42FC-93D0-ADA68FF8371E}"/>
    <dgm:cxn modelId="{1B2E82C0-1E67-4467-8F61-117216F38273}" srcId="{993158A1-A74B-42FD-B819-E5BD83FBAFC1}" destId="{25B7C086-ACDA-445D-BD49-E7CE9EAB8243}" srcOrd="2" destOrd="0" parTransId="{59488597-16ED-491E-A3D3-1BF9111FE3B3}" sibTransId="{C469CEDC-7289-4B4E-ABA2-A34AA412E72B}"/>
    <dgm:cxn modelId="{B87F1EE6-0DEE-4206-8AE8-32931C1CABFB}" type="presOf" srcId="{993158A1-A74B-42FD-B819-E5BD83FBAFC1}" destId="{CBB6E81C-0674-495F-AFDC-325786B69B7F}" srcOrd="0" destOrd="0" presId="urn:microsoft.com/office/officeart/2018/2/layout/IconVerticalSolidList"/>
    <dgm:cxn modelId="{FC01860E-3F93-4223-8D0C-D6E2670D3FE9}" type="presParOf" srcId="{CBB6E81C-0674-495F-AFDC-325786B69B7F}" destId="{324B5019-8C07-49D6-891A-FB2D601899F3}" srcOrd="0" destOrd="0" presId="urn:microsoft.com/office/officeart/2018/2/layout/IconVerticalSolidList"/>
    <dgm:cxn modelId="{BF1DD2E9-0880-433D-A8BB-EEF838E79651}" type="presParOf" srcId="{324B5019-8C07-49D6-891A-FB2D601899F3}" destId="{7C0208FE-0E9D-404E-AA93-72481F9D3567}" srcOrd="0" destOrd="0" presId="urn:microsoft.com/office/officeart/2018/2/layout/IconVerticalSolidList"/>
    <dgm:cxn modelId="{70B8C467-1CA2-4F2C-BA0A-1B28D630AC1E}" type="presParOf" srcId="{324B5019-8C07-49D6-891A-FB2D601899F3}" destId="{63510EE7-0210-4A7D-82F2-1FF1942268DF}" srcOrd="1" destOrd="0" presId="urn:microsoft.com/office/officeart/2018/2/layout/IconVerticalSolidList"/>
    <dgm:cxn modelId="{D41F8B82-1578-48EF-B72B-9B1DA007398E}" type="presParOf" srcId="{324B5019-8C07-49D6-891A-FB2D601899F3}" destId="{B6830605-81E5-44CD-BAB5-B1A3ECE1EA76}" srcOrd="2" destOrd="0" presId="urn:microsoft.com/office/officeart/2018/2/layout/IconVerticalSolidList"/>
    <dgm:cxn modelId="{7A0E5D7E-25C1-405A-BF7C-127B58FD2451}" type="presParOf" srcId="{324B5019-8C07-49D6-891A-FB2D601899F3}" destId="{5FE884FA-A187-48DF-907F-DE2134A66B40}" srcOrd="3" destOrd="0" presId="urn:microsoft.com/office/officeart/2018/2/layout/IconVerticalSolidList"/>
    <dgm:cxn modelId="{4A350011-E01A-4E94-ADBE-EBBE90C0D6E8}" type="presParOf" srcId="{CBB6E81C-0674-495F-AFDC-325786B69B7F}" destId="{DF344BE9-D3E6-42C3-A028-7365BA643231}" srcOrd="1" destOrd="0" presId="urn:microsoft.com/office/officeart/2018/2/layout/IconVerticalSolidList"/>
    <dgm:cxn modelId="{8FBE21BB-E7E4-4570-88AD-A7774916A112}" type="presParOf" srcId="{CBB6E81C-0674-495F-AFDC-325786B69B7F}" destId="{6DFED0B8-82A2-497B-915B-634AEC2B5C2C}" srcOrd="2" destOrd="0" presId="urn:microsoft.com/office/officeart/2018/2/layout/IconVerticalSolidList"/>
    <dgm:cxn modelId="{5B275042-6311-42D7-AF47-A62E35EEE467}" type="presParOf" srcId="{6DFED0B8-82A2-497B-915B-634AEC2B5C2C}" destId="{B6A8C42A-9D51-41B2-AE0E-7507E3B9ECBD}" srcOrd="0" destOrd="0" presId="urn:microsoft.com/office/officeart/2018/2/layout/IconVerticalSolidList"/>
    <dgm:cxn modelId="{90A95DC0-9580-4409-A158-74E8E6006A22}" type="presParOf" srcId="{6DFED0B8-82A2-497B-915B-634AEC2B5C2C}" destId="{012F5A31-97F2-4CE4-9E75-05AF0805D24E}" srcOrd="1" destOrd="0" presId="urn:microsoft.com/office/officeart/2018/2/layout/IconVerticalSolidList"/>
    <dgm:cxn modelId="{F9B96F35-9AFF-4C13-BE6A-826304895FEE}" type="presParOf" srcId="{6DFED0B8-82A2-497B-915B-634AEC2B5C2C}" destId="{6FE8975E-FF4A-4201-A196-50D4FD7C0E4E}" srcOrd="2" destOrd="0" presId="urn:microsoft.com/office/officeart/2018/2/layout/IconVerticalSolidList"/>
    <dgm:cxn modelId="{B81EC0C7-2195-43D1-B8E5-ED81B16D848A}" type="presParOf" srcId="{6DFED0B8-82A2-497B-915B-634AEC2B5C2C}" destId="{C77B6184-EE34-4409-8ECB-09B60F189273}" srcOrd="3" destOrd="0" presId="urn:microsoft.com/office/officeart/2018/2/layout/IconVerticalSolidList"/>
    <dgm:cxn modelId="{67144A17-AB55-4398-9331-90191C5996D5}" type="presParOf" srcId="{CBB6E81C-0674-495F-AFDC-325786B69B7F}" destId="{DDE11181-DA9A-445C-BFE3-B63B667B432F}" srcOrd="3" destOrd="0" presId="urn:microsoft.com/office/officeart/2018/2/layout/IconVerticalSolidList"/>
    <dgm:cxn modelId="{FE23A3CF-7234-4E12-8BCB-071B803C47CF}" type="presParOf" srcId="{CBB6E81C-0674-495F-AFDC-325786B69B7F}" destId="{4F303E49-B49A-4297-AA22-9AA4506C08BA}" srcOrd="4" destOrd="0" presId="urn:microsoft.com/office/officeart/2018/2/layout/IconVerticalSolidList"/>
    <dgm:cxn modelId="{F9828AA9-AC8E-4DA2-BDFF-D4C62E41FDE1}" type="presParOf" srcId="{4F303E49-B49A-4297-AA22-9AA4506C08BA}" destId="{53748EFB-302C-4922-8C61-D4A7DBFB68B1}" srcOrd="0" destOrd="0" presId="urn:microsoft.com/office/officeart/2018/2/layout/IconVerticalSolidList"/>
    <dgm:cxn modelId="{F6D62BB3-FAA2-434D-B86A-FF5B58EC6EBA}" type="presParOf" srcId="{4F303E49-B49A-4297-AA22-9AA4506C08BA}" destId="{5BA37114-4C6F-4EE9-B4AA-00887F45CA02}" srcOrd="1" destOrd="0" presId="urn:microsoft.com/office/officeart/2018/2/layout/IconVerticalSolidList"/>
    <dgm:cxn modelId="{AC7646A6-AE02-422E-A857-CE961AA779F5}" type="presParOf" srcId="{4F303E49-B49A-4297-AA22-9AA4506C08BA}" destId="{C862B672-149D-46C2-92E8-80594BB60433}" srcOrd="2" destOrd="0" presId="urn:microsoft.com/office/officeart/2018/2/layout/IconVerticalSolidList"/>
    <dgm:cxn modelId="{4310755D-816E-43E9-B6F1-8F0278E35238}" type="presParOf" srcId="{4F303E49-B49A-4297-AA22-9AA4506C08BA}" destId="{CBC0716B-4CFC-40C9-A206-1FEEC9858E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7B369C5-DC80-4501-8137-68F9FA8589B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F547BEC-9E02-4986-B1B6-041E05EC2371}">
      <dgm:prSet/>
      <dgm:spPr/>
      <dgm:t>
        <a:bodyPr/>
        <a:lstStyle/>
        <a:p>
          <a:r>
            <a:rPr lang="en-GB"/>
            <a:t>Researching is cycle; </a:t>
          </a:r>
          <a:endParaRPr lang="en-US"/>
        </a:p>
      </dgm:t>
    </dgm:pt>
    <dgm:pt modelId="{037C7C8C-5E70-43FB-8DD3-B4A7151D0550}" type="parTrans" cxnId="{33F6154E-F556-4F82-ABDC-11FDC9FF2CB2}">
      <dgm:prSet/>
      <dgm:spPr/>
      <dgm:t>
        <a:bodyPr/>
        <a:lstStyle/>
        <a:p>
          <a:endParaRPr lang="en-US"/>
        </a:p>
      </dgm:t>
    </dgm:pt>
    <dgm:pt modelId="{A87AE9E6-EB7B-408A-AAE4-D5AE3F95E2C4}" type="sibTrans" cxnId="{33F6154E-F556-4F82-ABDC-11FDC9FF2CB2}">
      <dgm:prSet/>
      <dgm:spPr/>
      <dgm:t>
        <a:bodyPr/>
        <a:lstStyle/>
        <a:p>
          <a:endParaRPr lang="en-US"/>
        </a:p>
      </dgm:t>
    </dgm:pt>
    <dgm:pt modelId="{EBCB052F-1BF5-4AF2-9719-6D987BEDDA24}">
      <dgm:prSet/>
      <dgm:spPr/>
      <dgm:t>
        <a:bodyPr/>
        <a:lstStyle/>
        <a:p>
          <a:r>
            <a:rPr lang="en-GB"/>
            <a:t>1. Collect relevant information </a:t>
          </a:r>
          <a:endParaRPr lang="en-US"/>
        </a:p>
      </dgm:t>
    </dgm:pt>
    <dgm:pt modelId="{E8062733-6612-4170-8DA6-EEC7DF2B8A3E}" type="parTrans" cxnId="{751A1F07-26ED-47B4-A215-C56719B83BA5}">
      <dgm:prSet/>
      <dgm:spPr/>
      <dgm:t>
        <a:bodyPr/>
        <a:lstStyle/>
        <a:p>
          <a:endParaRPr lang="en-US"/>
        </a:p>
      </dgm:t>
    </dgm:pt>
    <dgm:pt modelId="{1E3CFACD-5116-4284-8409-C91ED51E4F50}" type="sibTrans" cxnId="{751A1F07-26ED-47B4-A215-C56719B83BA5}">
      <dgm:prSet/>
      <dgm:spPr/>
      <dgm:t>
        <a:bodyPr/>
        <a:lstStyle/>
        <a:p>
          <a:endParaRPr lang="en-US"/>
        </a:p>
      </dgm:t>
    </dgm:pt>
    <dgm:pt modelId="{294D7B14-4732-4288-BC87-3F1916B225EC}">
      <dgm:prSet/>
      <dgm:spPr/>
      <dgm:t>
        <a:bodyPr/>
        <a:lstStyle/>
        <a:p>
          <a:r>
            <a:rPr lang="en-GB"/>
            <a:t>2. Make notes </a:t>
          </a:r>
          <a:endParaRPr lang="en-US"/>
        </a:p>
      </dgm:t>
    </dgm:pt>
    <dgm:pt modelId="{4B83CACC-C1CF-4E84-B4E1-C078CEEDAA3D}" type="parTrans" cxnId="{8CB3FCDC-5BFB-4736-80EF-4749CE85FFB7}">
      <dgm:prSet/>
      <dgm:spPr/>
      <dgm:t>
        <a:bodyPr/>
        <a:lstStyle/>
        <a:p>
          <a:endParaRPr lang="en-US"/>
        </a:p>
      </dgm:t>
    </dgm:pt>
    <dgm:pt modelId="{8BBDF8B3-1C5D-4802-BC7E-2F9D742679CE}" type="sibTrans" cxnId="{8CB3FCDC-5BFB-4736-80EF-4749CE85FFB7}">
      <dgm:prSet/>
      <dgm:spPr/>
      <dgm:t>
        <a:bodyPr/>
        <a:lstStyle/>
        <a:p>
          <a:endParaRPr lang="en-US"/>
        </a:p>
      </dgm:t>
    </dgm:pt>
    <dgm:pt modelId="{87741230-0736-42DA-86C2-E9C94B63B235}">
      <dgm:prSet/>
      <dgm:spPr/>
      <dgm:t>
        <a:bodyPr/>
        <a:lstStyle/>
        <a:p>
          <a:r>
            <a:rPr lang="en-GB"/>
            <a:t>3. Reflection</a:t>
          </a:r>
          <a:endParaRPr lang="en-US"/>
        </a:p>
      </dgm:t>
    </dgm:pt>
    <dgm:pt modelId="{4E0D5160-BE30-43F6-B3CC-25C7757E4948}" type="parTrans" cxnId="{F49DE6D4-1DB5-426F-A4A5-B5859C15ECBD}">
      <dgm:prSet/>
      <dgm:spPr/>
      <dgm:t>
        <a:bodyPr/>
        <a:lstStyle/>
        <a:p>
          <a:endParaRPr lang="en-US"/>
        </a:p>
      </dgm:t>
    </dgm:pt>
    <dgm:pt modelId="{DC6933FC-4903-490A-BEA5-8525EB6A0A1E}" type="sibTrans" cxnId="{F49DE6D4-1DB5-426F-A4A5-B5859C15ECBD}">
      <dgm:prSet/>
      <dgm:spPr/>
      <dgm:t>
        <a:bodyPr/>
        <a:lstStyle/>
        <a:p>
          <a:endParaRPr lang="en-US"/>
        </a:p>
      </dgm:t>
    </dgm:pt>
    <dgm:pt modelId="{56883A1E-1200-4CB6-9BB1-50AE9A8935B0}">
      <dgm:prSet/>
      <dgm:spPr/>
      <dgm:t>
        <a:bodyPr/>
        <a:lstStyle/>
        <a:p>
          <a:r>
            <a:rPr lang="en-GB"/>
            <a:t>4. Are there any gaps? </a:t>
          </a:r>
          <a:endParaRPr lang="en-US"/>
        </a:p>
      </dgm:t>
    </dgm:pt>
    <dgm:pt modelId="{24601E04-7A23-4A72-B4A8-322ECF505BFC}" type="parTrans" cxnId="{5D1B6866-2612-443B-BADA-8AD6C9B3F105}">
      <dgm:prSet/>
      <dgm:spPr/>
      <dgm:t>
        <a:bodyPr/>
        <a:lstStyle/>
        <a:p>
          <a:endParaRPr lang="en-US"/>
        </a:p>
      </dgm:t>
    </dgm:pt>
    <dgm:pt modelId="{0F0B4B8A-864A-4FF3-977A-4A49BA0EFF08}" type="sibTrans" cxnId="{5D1B6866-2612-443B-BADA-8AD6C9B3F105}">
      <dgm:prSet/>
      <dgm:spPr/>
      <dgm:t>
        <a:bodyPr/>
        <a:lstStyle/>
        <a:p>
          <a:endParaRPr lang="en-US"/>
        </a:p>
      </dgm:t>
    </dgm:pt>
    <dgm:pt modelId="{6807A647-7F43-4F90-A2C4-D2486A36EBDC}">
      <dgm:prSet/>
      <dgm:spPr/>
      <dgm:t>
        <a:bodyPr/>
        <a:lstStyle/>
        <a:p>
          <a:r>
            <a:rPr lang="en-GB"/>
            <a:t>5. Find New Sources </a:t>
          </a:r>
          <a:endParaRPr lang="en-US"/>
        </a:p>
      </dgm:t>
    </dgm:pt>
    <dgm:pt modelId="{CB7FFF9D-E6E9-429A-80A3-5F10F3BB6484}" type="parTrans" cxnId="{36AAA746-5FDF-401D-8647-8F1411BF3450}">
      <dgm:prSet/>
      <dgm:spPr/>
      <dgm:t>
        <a:bodyPr/>
        <a:lstStyle/>
        <a:p>
          <a:endParaRPr lang="en-US"/>
        </a:p>
      </dgm:t>
    </dgm:pt>
    <dgm:pt modelId="{36E79CAC-E8FA-44CA-BBCB-2803D815211C}" type="sibTrans" cxnId="{36AAA746-5FDF-401D-8647-8F1411BF3450}">
      <dgm:prSet/>
      <dgm:spPr/>
      <dgm:t>
        <a:bodyPr/>
        <a:lstStyle/>
        <a:p>
          <a:endParaRPr lang="en-US"/>
        </a:p>
      </dgm:t>
    </dgm:pt>
    <dgm:pt modelId="{3512DB29-EBF1-4CE1-ADB3-8FBBB222113A}">
      <dgm:prSet/>
      <dgm:spPr/>
      <dgm:t>
        <a:bodyPr/>
        <a:lstStyle/>
        <a:p>
          <a:r>
            <a:rPr lang="en-GB"/>
            <a:t>6. Repeat. </a:t>
          </a:r>
          <a:endParaRPr lang="en-US"/>
        </a:p>
      </dgm:t>
    </dgm:pt>
    <dgm:pt modelId="{7536BE17-7388-4058-8589-DDA721B21432}" type="parTrans" cxnId="{4BA85A3C-B3F8-477A-8CD9-17E3F6E1306F}">
      <dgm:prSet/>
      <dgm:spPr/>
      <dgm:t>
        <a:bodyPr/>
        <a:lstStyle/>
        <a:p>
          <a:endParaRPr lang="en-US"/>
        </a:p>
      </dgm:t>
    </dgm:pt>
    <dgm:pt modelId="{89A73E93-7AA6-4549-82A1-FF10118C3C0B}" type="sibTrans" cxnId="{4BA85A3C-B3F8-477A-8CD9-17E3F6E1306F}">
      <dgm:prSet/>
      <dgm:spPr/>
      <dgm:t>
        <a:bodyPr/>
        <a:lstStyle/>
        <a:p>
          <a:endParaRPr lang="en-US"/>
        </a:p>
      </dgm:t>
    </dgm:pt>
    <dgm:pt modelId="{DF20E5A4-2F85-4442-A457-692784B0176E}" type="pres">
      <dgm:prSet presAssocID="{F7B369C5-DC80-4501-8137-68F9FA8589B9}" presName="Name0" presStyleCnt="0">
        <dgm:presLayoutVars>
          <dgm:dir/>
          <dgm:resizeHandles val="exact"/>
        </dgm:presLayoutVars>
      </dgm:prSet>
      <dgm:spPr/>
    </dgm:pt>
    <dgm:pt modelId="{8392CA96-8A44-4C75-8531-25A24B261D72}" type="pres">
      <dgm:prSet presAssocID="{EF547BEC-9E02-4986-B1B6-041E05EC2371}" presName="node" presStyleLbl="node1" presStyleIdx="0" presStyleCnt="7">
        <dgm:presLayoutVars>
          <dgm:bulletEnabled val="1"/>
        </dgm:presLayoutVars>
      </dgm:prSet>
      <dgm:spPr/>
    </dgm:pt>
    <dgm:pt modelId="{714465E9-94A4-4A0B-B42E-875DBF4C66AA}" type="pres">
      <dgm:prSet presAssocID="{A87AE9E6-EB7B-408A-AAE4-D5AE3F95E2C4}" presName="sibTrans" presStyleLbl="sibTrans1D1" presStyleIdx="0" presStyleCnt="6"/>
      <dgm:spPr/>
    </dgm:pt>
    <dgm:pt modelId="{49C44DA2-32DD-4838-9A3C-7F9398076EBB}" type="pres">
      <dgm:prSet presAssocID="{A87AE9E6-EB7B-408A-AAE4-D5AE3F95E2C4}" presName="connectorText" presStyleLbl="sibTrans1D1" presStyleIdx="0" presStyleCnt="6"/>
      <dgm:spPr/>
    </dgm:pt>
    <dgm:pt modelId="{C5D37C1A-5C4E-4F31-9A81-15CA5361F318}" type="pres">
      <dgm:prSet presAssocID="{EBCB052F-1BF5-4AF2-9719-6D987BEDDA24}" presName="node" presStyleLbl="node1" presStyleIdx="1" presStyleCnt="7">
        <dgm:presLayoutVars>
          <dgm:bulletEnabled val="1"/>
        </dgm:presLayoutVars>
      </dgm:prSet>
      <dgm:spPr/>
    </dgm:pt>
    <dgm:pt modelId="{DC947C78-C98C-4B9B-B67B-36BB4BE5CF93}" type="pres">
      <dgm:prSet presAssocID="{1E3CFACD-5116-4284-8409-C91ED51E4F50}" presName="sibTrans" presStyleLbl="sibTrans1D1" presStyleIdx="1" presStyleCnt="6"/>
      <dgm:spPr/>
    </dgm:pt>
    <dgm:pt modelId="{0E523B92-FD26-4F1F-8779-7F1B9339C0AF}" type="pres">
      <dgm:prSet presAssocID="{1E3CFACD-5116-4284-8409-C91ED51E4F50}" presName="connectorText" presStyleLbl="sibTrans1D1" presStyleIdx="1" presStyleCnt="6"/>
      <dgm:spPr/>
    </dgm:pt>
    <dgm:pt modelId="{D008AEB0-9FB8-4108-BD3E-2E4BE3E1BFCE}" type="pres">
      <dgm:prSet presAssocID="{294D7B14-4732-4288-BC87-3F1916B225EC}" presName="node" presStyleLbl="node1" presStyleIdx="2" presStyleCnt="7">
        <dgm:presLayoutVars>
          <dgm:bulletEnabled val="1"/>
        </dgm:presLayoutVars>
      </dgm:prSet>
      <dgm:spPr/>
    </dgm:pt>
    <dgm:pt modelId="{B0229C11-C35A-4C82-A3ED-55B66775C816}" type="pres">
      <dgm:prSet presAssocID="{8BBDF8B3-1C5D-4802-BC7E-2F9D742679CE}" presName="sibTrans" presStyleLbl="sibTrans1D1" presStyleIdx="2" presStyleCnt="6"/>
      <dgm:spPr/>
    </dgm:pt>
    <dgm:pt modelId="{136F5422-F1FF-40FE-8E5E-CE8367F1CB4F}" type="pres">
      <dgm:prSet presAssocID="{8BBDF8B3-1C5D-4802-BC7E-2F9D742679CE}" presName="connectorText" presStyleLbl="sibTrans1D1" presStyleIdx="2" presStyleCnt="6"/>
      <dgm:spPr/>
    </dgm:pt>
    <dgm:pt modelId="{FC38F5F7-A427-43C0-80FA-5A3B731ED0D4}" type="pres">
      <dgm:prSet presAssocID="{87741230-0736-42DA-86C2-E9C94B63B235}" presName="node" presStyleLbl="node1" presStyleIdx="3" presStyleCnt="7">
        <dgm:presLayoutVars>
          <dgm:bulletEnabled val="1"/>
        </dgm:presLayoutVars>
      </dgm:prSet>
      <dgm:spPr/>
    </dgm:pt>
    <dgm:pt modelId="{AA1795A0-FE28-44C6-89A2-FF3212F58106}" type="pres">
      <dgm:prSet presAssocID="{DC6933FC-4903-490A-BEA5-8525EB6A0A1E}" presName="sibTrans" presStyleLbl="sibTrans1D1" presStyleIdx="3" presStyleCnt="6"/>
      <dgm:spPr/>
    </dgm:pt>
    <dgm:pt modelId="{92E11A3E-25D6-4FB5-8D14-0F0CDC367059}" type="pres">
      <dgm:prSet presAssocID="{DC6933FC-4903-490A-BEA5-8525EB6A0A1E}" presName="connectorText" presStyleLbl="sibTrans1D1" presStyleIdx="3" presStyleCnt="6"/>
      <dgm:spPr/>
    </dgm:pt>
    <dgm:pt modelId="{161B2B31-CA42-4046-9ABC-B7A023BCC684}" type="pres">
      <dgm:prSet presAssocID="{56883A1E-1200-4CB6-9BB1-50AE9A8935B0}" presName="node" presStyleLbl="node1" presStyleIdx="4" presStyleCnt="7">
        <dgm:presLayoutVars>
          <dgm:bulletEnabled val="1"/>
        </dgm:presLayoutVars>
      </dgm:prSet>
      <dgm:spPr/>
    </dgm:pt>
    <dgm:pt modelId="{2F011776-774D-4D31-860E-39A339DD1D92}" type="pres">
      <dgm:prSet presAssocID="{0F0B4B8A-864A-4FF3-977A-4A49BA0EFF08}" presName="sibTrans" presStyleLbl="sibTrans1D1" presStyleIdx="4" presStyleCnt="6"/>
      <dgm:spPr/>
    </dgm:pt>
    <dgm:pt modelId="{CB5F4D55-7100-4D67-8E57-33764E58873F}" type="pres">
      <dgm:prSet presAssocID="{0F0B4B8A-864A-4FF3-977A-4A49BA0EFF08}" presName="connectorText" presStyleLbl="sibTrans1D1" presStyleIdx="4" presStyleCnt="6"/>
      <dgm:spPr/>
    </dgm:pt>
    <dgm:pt modelId="{05CD1D31-AFD9-4F3E-B193-63D941F2AA87}" type="pres">
      <dgm:prSet presAssocID="{6807A647-7F43-4F90-A2C4-D2486A36EBDC}" presName="node" presStyleLbl="node1" presStyleIdx="5" presStyleCnt="7">
        <dgm:presLayoutVars>
          <dgm:bulletEnabled val="1"/>
        </dgm:presLayoutVars>
      </dgm:prSet>
      <dgm:spPr/>
    </dgm:pt>
    <dgm:pt modelId="{42BB3A14-E03F-4E06-A9EF-B5E462E8A195}" type="pres">
      <dgm:prSet presAssocID="{36E79CAC-E8FA-44CA-BBCB-2803D815211C}" presName="sibTrans" presStyleLbl="sibTrans1D1" presStyleIdx="5" presStyleCnt="6"/>
      <dgm:spPr/>
    </dgm:pt>
    <dgm:pt modelId="{77045BCB-7ACD-4BBC-896D-08E72AEFA91E}" type="pres">
      <dgm:prSet presAssocID="{36E79CAC-E8FA-44CA-BBCB-2803D815211C}" presName="connectorText" presStyleLbl="sibTrans1D1" presStyleIdx="5" presStyleCnt="6"/>
      <dgm:spPr/>
    </dgm:pt>
    <dgm:pt modelId="{081A0E1C-9C13-457C-9550-FDBEDD5180DA}" type="pres">
      <dgm:prSet presAssocID="{3512DB29-EBF1-4CE1-ADB3-8FBBB222113A}" presName="node" presStyleLbl="node1" presStyleIdx="6" presStyleCnt="7">
        <dgm:presLayoutVars>
          <dgm:bulletEnabled val="1"/>
        </dgm:presLayoutVars>
      </dgm:prSet>
      <dgm:spPr/>
    </dgm:pt>
  </dgm:ptLst>
  <dgm:cxnLst>
    <dgm:cxn modelId="{69E72600-1668-47DE-82E4-6FE13F26F632}" type="presOf" srcId="{DC6933FC-4903-490A-BEA5-8525EB6A0A1E}" destId="{92E11A3E-25D6-4FB5-8D14-0F0CDC367059}" srcOrd="1" destOrd="0" presId="urn:microsoft.com/office/officeart/2016/7/layout/RepeatingBendingProcessNew"/>
    <dgm:cxn modelId="{751A1F07-26ED-47B4-A215-C56719B83BA5}" srcId="{F7B369C5-DC80-4501-8137-68F9FA8589B9}" destId="{EBCB052F-1BF5-4AF2-9719-6D987BEDDA24}" srcOrd="1" destOrd="0" parTransId="{E8062733-6612-4170-8DA6-EEC7DF2B8A3E}" sibTransId="{1E3CFACD-5116-4284-8409-C91ED51E4F50}"/>
    <dgm:cxn modelId="{9A5B242F-7A02-4245-80B3-0729AC6CC6D2}" type="presOf" srcId="{DC6933FC-4903-490A-BEA5-8525EB6A0A1E}" destId="{AA1795A0-FE28-44C6-89A2-FF3212F58106}" srcOrd="0" destOrd="0" presId="urn:microsoft.com/office/officeart/2016/7/layout/RepeatingBendingProcessNew"/>
    <dgm:cxn modelId="{EFD5552F-DB94-4BBE-8516-C2FE1A756AC1}" type="presOf" srcId="{EF547BEC-9E02-4986-B1B6-041E05EC2371}" destId="{8392CA96-8A44-4C75-8531-25A24B261D72}" srcOrd="0" destOrd="0" presId="urn:microsoft.com/office/officeart/2016/7/layout/RepeatingBendingProcessNew"/>
    <dgm:cxn modelId="{81A18234-E6B2-44E9-93FA-485396493A5A}" type="presOf" srcId="{87741230-0736-42DA-86C2-E9C94B63B235}" destId="{FC38F5F7-A427-43C0-80FA-5A3B731ED0D4}" srcOrd="0" destOrd="0" presId="urn:microsoft.com/office/officeart/2016/7/layout/RepeatingBendingProcessNew"/>
    <dgm:cxn modelId="{4BA85A3C-B3F8-477A-8CD9-17E3F6E1306F}" srcId="{F7B369C5-DC80-4501-8137-68F9FA8589B9}" destId="{3512DB29-EBF1-4CE1-ADB3-8FBBB222113A}" srcOrd="6" destOrd="0" parTransId="{7536BE17-7388-4058-8589-DDA721B21432}" sibTransId="{89A73E93-7AA6-4549-82A1-FF10118C3C0B}"/>
    <dgm:cxn modelId="{7DE0765C-056F-425F-AE99-B453959BBA90}" type="presOf" srcId="{8BBDF8B3-1C5D-4802-BC7E-2F9D742679CE}" destId="{136F5422-F1FF-40FE-8E5E-CE8367F1CB4F}" srcOrd="1" destOrd="0" presId="urn:microsoft.com/office/officeart/2016/7/layout/RepeatingBendingProcessNew"/>
    <dgm:cxn modelId="{5D1B6866-2612-443B-BADA-8AD6C9B3F105}" srcId="{F7B369C5-DC80-4501-8137-68F9FA8589B9}" destId="{56883A1E-1200-4CB6-9BB1-50AE9A8935B0}" srcOrd="4" destOrd="0" parTransId="{24601E04-7A23-4A72-B4A8-322ECF505BFC}" sibTransId="{0F0B4B8A-864A-4FF3-977A-4A49BA0EFF08}"/>
    <dgm:cxn modelId="{36AAA746-5FDF-401D-8647-8F1411BF3450}" srcId="{F7B369C5-DC80-4501-8137-68F9FA8589B9}" destId="{6807A647-7F43-4F90-A2C4-D2486A36EBDC}" srcOrd="5" destOrd="0" parTransId="{CB7FFF9D-E6E9-429A-80A3-5F10F3BB6484}" sibTransId="{36E79CAC-E8FA-44CA-BBCB-2803D815211C}"/>
    <dgm:cxn modelId="{11734568-65FC-4B72-B223-124B1349A568}" type="presOf" srcId="{0F0B4B8A-864A-4FF3-977A-4A49BA0EFF08}" destId="{CB5F4D55-7100-4D67-8E57-33764E58873F}" srcOrd="1" destOrd="0" presId="urn:microsoft.com/office/officeart/2016/7/layout/RepeatingBendingProcessNew"/>
    <dgm:cxn modelId="{6F81C948-158E-4022-880B-2105178E8A95}" type="presOf" srcId="{36E79CAC-E8FA-44CA-BBCB-2803D815211C}" destId="{42BB3A14-E03F-4E06-A9EF-B5E462E8A195}" srcOrd="0" destOrd="0" presId="urn:microsoft.com/office/officeart/2016/7/layout/RepeatingBendingProcessNew"/>
    <dgm:cxn modelId="{33F6154E-F556-4F82-ABDC-11FDC9FF2CB2}" srcId="{F7B369C5-DC80-4501-8137-68F9FA8589B9}" destId="{EF547BEC-9E02-4986-B1B6-041E05EC2371}" srcOrd="0" destOrd="0" parTransId="{037C7C8C-5E70-43FB-8DD3-B4A7151D0550}" sibTransId="{A87AE9E6-EB7B-408A-AAE4-D5AE3F95E2C4}"/>
    <dgm:cxn modelId="{16EE6351-354C-40A7-9C5B-6645DE610842}" type="presOf" srcId="{56883A1E-1200-4CB6-9BB1-50AE9A8935B0}" destId="{161B2B31-CA42-4046-9ABC-B7A023BCC684}" srcOrd="0" destOrd="0" presId="urn:microsoft.com/office/officeart/2016/7/layout/RepeatingBendingProcessNew"/>
    <dgm:cxn modelId="{B0A16A5A-21FD-4E25-8695-B45321DB19EE}" type="presOf" srcId="{3512DB29-EBF1-4CE1-ADB3-8FBBB222113A}" destId="{081A0E1C-9C13-457C-9550-FDBEDD5180DA}" srcOrd="0" destOrd="0" presId="urn:microsoft.com/office/officeart/2016/7/layout/RepeatingBendingProcessNew"/>
    <dgm:cxn modelId="{2FEB8D83-0868-4AB4-90A5-502513CA1DBC}" type="presOf" srcId="{F7B369C5-DC80-4501-8137-68F9FA8589B9}" destId="{DF20E5A4-2F85-4442-A457-692784B0176E}" srcOrd="0" destOrd="0" presId="urn:microsoft.com/office/officeart/2016/7/layout/RepeatingBendingProcessNew"/>
    <dgm:cxn modelId="{90C56B8A-BF0A-48A5-B0E6-04C64E358417}" type="presOf" srcId="{0F0B4B8A-864A-4FF3-977A-4A49BA0EFF08}" destId="{2F011776-774D-4D31-860E-39A339DD1D92}" srcOrd="0" destOrd="0" presId="urn:microsoft.com/office/officeart/2016/7/layout/RepeatingBendingProcessNew"/>
    <dgm:cxn modelId="{AC0FD497-1D14-46C7-B4F9-ACF94AA348DA}" type="presOf" srcId="{294D7B14-4732-4288-BC87-3F1916B225EC}" destId="{D008AEB0-9FB8-4108-BD3E-2E4BE3E1BFCE}" srcOrd="0" destOrd="0" presId="urn:microsoft.com/office/officeart/2016/7/layout/RepeatingBendingProcessNew"/>
    <dgm:cxn modelId="{FFF70E9C-3236-4848-B983-12920E36C05D}" type="presOf" srcId="{A87AE9E6-EB7B-408A-AAE4-D5AE3F95E2C4}" destId="{49C44DA2-32DD-4838-9A3C-7F9398076EBB}" srcOrd="1" destOrd="0" presId="urn:microsoft.com/office/officeart/2016/7/layout/RepeatingBendingProcessNew"/>
    <dgm:cxn modelId="{3A2066A5-9FAC-4D73-80CD-935DDBD062CE}" type="presOf" srcId="{EBCB052F-1BF5-4AF2-9719-6D987BEDDA24}" destId="{C5D37C1A-5C4E-4F31-9A81-15CA5361F318}" srcOrd="0" destOrd="0" presId="urn:microsoft.com/office/officeart/2016/7/layout/RepeatingBendingProcessNew"/>
    <dgm:cxn modelId="{7F513CAF-8478-4438-9E8F-8BD34305F845}" type="presOf" srcId="{8BBDF8B3-1C5D-4802-BC7E-2F9D742679CE}" destId="{B0229C11-C35A-4C82-A3ED-55B66775C816}" srcOrd="0" destOrd="0" presId="urn:microsoft.com/office/officeart/2016/7/layout/RepeatingBendingProcessNew"/>
    <dgm:cxn modelId="{B1628CB0-6F6E-4F3C-BFAA-36B0322E48CA}" type="presOf" srcId="{36E79CAC-E8FA-44CA-BBCB-2803D815211C}" destId="{77045BCB-7ACD-4BBC-896D-08E72AEFA91E}" srcOrd="1" destOrd="0" presId="urn:microsoft.com/office/officeart/2016/7/layout/RepeatingBendingProcessNew"/>
    <dgm:cxn modelId="{F49DE6D4-1DB5-426F-A4A5-B5859C15ECBD}" srcId="{F7B369C5-DC80-4501-8137-68F9FA8589B9}" destId="{87741230-0736-42DA-86C2-E9C94B63B235}" srcOrd="3" destOrd="0" parTransId="{4E0D5160-BE30-43F6-B3CC-25C7757E4948}" sibTransId="{DC6933FC-4903-490A-BEA5-8525EB6A0A1E}"/>
    <dgm:cxn modelId="{8CB3FCDC-5BFB-4736-80EF-4749CE85FFB7}" srcId="{F7B369C5-DC80-4501-8137-68F9FA8589B9}" destId="{294D7B14-4732-4288-BC87-3F1916B225EC}" srcOrd="2" destOrd="0" parTransId="{4B83CACC-C1CF-4E84-B4E1-C078CEEDAA3D}" sibTransId="{8BBDF8B3-1C5D-4802-BC7E-2F9D742679CE}"/>
    <dgm:cxn modelId="{24999EE2-744B-47FE-B1A7-43650DBAFE7C}" type="presOf" srcId="{1E3CFACD-5116-4284-8409-C91ED51E4F50}" destId="{0E523B92-FD26-4F1F-8779-7F1B9339C0AF}" srcOrd="1" destOrd="0" presId="urn:microsoft.com/office/officeart/2016/7/layout/RepeatingBendingProcessNew"/>
    <dgm:cxn modelId="{6228B3E7-2057-448C-8E1F-740DD8089532}" type="presOf" srcId="{6807A647-7F43-4F90-A2C4-D2486A36EBDC}" destId="{05CD1D31-AFD9-4F3E-B193-63D941F2AA87}" srcOrd="0" destOrd="0" presId="urn:microsoft.com/office/officeart/2016/7/layout/RepeatingBendingProcessNew"/>
    <dgm:cxn modelId="{4B755DF3-1A02-4F7A-A756-714B2AA95587}" type="presOf" srcId="{A87AE9E6-EB7B-408A-AAE4-D5AE3F95E2C4}" destId="{714465E9-94A4-4A0B-B42E-875DBF4C66AA}" srcOrd="0" destOrd="0" presId="urn:microsoft.com/office/officeart/2016/7/layout/RepeatingBendingProcessNew"/>
    <dgm:cxn modelId="{6282A1F6-4A9B-40A2-882A-2FDC8BE52A8B}" type="presOf" srcId="{1E3CFACD-5116-4284-8409-C91ED51E4F50}" destId="{DC947C78-C98C-4B9B-B67B-36BB4BE5CF93}" srcOrd="0" destOrd="0" presId="urn:microsoft.com/office/officeart/2016/7/layout/RepeatingBendingProcessNew"/>
    <dgm:cxn modelId="{CC3A912A-CF67-402E-8D22-5DEC0CDFC2CF}" type="presParOf" srcId="{DF20E5A4-2F85-4442-A457-692784B0176E}" destId="{8392CA96-8A44-4C75-8531-25A24B261D72}" srcOrd="0" destOrd="0" presId="urn:microsoft.com/office/officeart/2016/7/layout/RepeatingBendingProcessNew"/>
    <dgm:cxn modelId="{574CCB31-EAB4-4A7F-BB3B-F1E58FF1FA07}" type="presParOf" srcId="{DF20E5A4-2F85-4442-A457-692784B0176E}" destId="{714465E9-94A4-4A0B-B42E-875DBF4C66AA}" srcOrd="1" destOrd="0" presId="urn:microsoft.com/office/officeart/2016/7/layout/RepeatingBendingProcessNew"/>
    <dgm:cxn modelId="{6269A9AE-D3C0-4BAC-B2AB-BC2A096A03CE}" type="presParOf" srcId="{714465E9-94A4-4A0B-B42E-875DBF4C66AA}" destId="{49C44DA2-32DD-4838-9A3C-7F9398076EBB}" srcOrd="0" destOrd="0" presId="urn:microsoft.com/office/officeart/2016/7/layout/RepeatingBendingProcessNew"/>
    <dgm:cxn modelId="{0853DE8E-AC81-493A-B7C5-66C126487B57}" type="presParOf" srcId="{DF20E5A4-2F85-4442-A457-692784B0176E}" destId="{C5D37C1A-5C4E-4F31-9A81-15CA5361F318}" srcOrd="2" destOrd="0" presId="urn:microsoft.com/office/officeart/2016/7/layout/RepeatingBendingProcessNew"/>
    <dgm:cxn modelId="{4F64AE4C-3ED7-4AEE-8436-4590C54F3937}" type="presParOf" srcId="{DF20E5A4-2F85-4442-A457-692784B0176E}" destId="{DC947C78-C98C-4B9B-B67B-36BB4BE5CF93}" srcOrd="3" destOrd="0" presId="urn:microsoft.com/office/officeart/2016/7/layout/RepeatingBendingProcessNew"/>
    <dgm:cxn modelId="{4FFE854B-CF10-4DEE-8BB8-9EE64622E025}" type="presParOf" srcId="{DC947C78-C98C-4B9B-B67B-36BB4BE5CF93}" destId="{0E523B92-FD26-4F1F-8779-7F1B9339C0AF}" srcOrd="0" destOrd="0" presId="urn:microsoft.com/office/officeart/2016/7/layout/RepeatingBendingProcessNew"/>
    <dgm:cxn modelId="{4CE877B4-F946-4D48-B5B4-9F90726404CE}" type="presParOf" srcId="{DF20E5A4-2F85-4442-A457-692784B0176E}" destId="{D008AEB0-9FB8-4108-BD3E-2E4BE3E1BFCE}" srcOrd="4" destOrd="0" presId="urn:microsoft.com/office/officeart/2016/7/layout/RepeatingBendingProcessNew"/>
    <dgm:cxn modelId="{1A7D8D3B-7DDB-4648-A442-6190736E05DE}" type="presParOf" srcId="{DF20E5A4-2F85-4442-A457-692784B0176E}" destId="{B0229C11-C35A-4C82-A3ED-55B66775C816}" srcOrd="5" destOrd="0" presId="urn:microsoft.com/office/officeart/2016/7/layout/RepeatingBendingProcessNew"/>
    <dgm:cxn modelId="{607AD835-280B-4744-AE1D-39B697CC464B}" type="presParOf" srcId="{B0229C11-C35A-4C82-A3ED-55B66775C816}" destId="{136F5422-F1FF-40FE-8E5E-CE8367F1CB4F}" srcOrd="0" destOrd="0" presId="urn:microsoft.com/office/officeart/2016/7/layout/RepeatingBendingProcessNew"/>
    <dgm:cxn modelId="{40C02490-B2D0-4E6D-83D7-AD3BB79C0607}" type="presParOf" srcId="{DF20E5A4-2F85-4442-A457-692784B0176E}" destId="{FC38F5F7-A427-43C0-80FA-5A3B731ED0D4}" srcOrd="6" destOrd="0" presId="urn:microsoft.com/office/officeart/2016/7/layout/RepeatingBendingProcessNew"/>
    <dgm:cxn modelId="{0CCE4028-C589-485B-B993-B5F98592B86D}" type="presParOf" srcId="{DF20E5A4-2F85-4442-A457-692784B0176E}" destId="{AA1795A0-FE28-44C6-89A2-FF3212F58106}" srcOrd="7" destOrd="0" presId="urn:microsoft.com/office/officeart/2016/7/layout/RepeatingBendingProcessNew"/>
    <dgm:cxn modelId="{B97D33C0-C42C-430E-BCE2-31113F885C13}" type="presParOf" srcId="{AA1795A0-FE28-44C6-89A2-FF3212F58106}" destId="{92E11A3E-25D6-4FB5-8D14-0F0CDC367059}" srcOrd="0" destOrd="0" presId="urn:microsoft.com/office/officeart/2016/7/layout/RepeatingBendingProcessNew"/>
    <dgm:cxn modelId="{3A983010-B01C-40F6-A7AE-9114D7EC2B33}" type="presParOf" srcId="{DF20E5A4-2F85-4442-A457-692784B0176E}" destId="{161B2B31-CA42-4046-9ABC-B7A023BCC684}" srcOrd="8" destOrd="0" presId="urn:microsoft.com/office/officeart/2016/7/layout/RepeatingBendingProcessNew"/>
    <dgm:cxn modelId="{1A2EFC60-0E42-4B2C-BCB9-64AB1D2B31C9}" type="presParOf" srcId="{DF20E5A4-2F85-4442-A457-692784B0176E}" destId="{2F011776-774D-4D31-860E-39A339DD1D92}" srcOrd="9" destOrd="0" presId="urn:microsoft.com/office/officeart/2016/7/layout/RepeatingBendingProcessNew"/>
    <dgm:cxn modelId="{8D1B403B-FA63-4B88-A40D-D96B61C3E4C7}" type="presParOf" srcId="{2F011776-774D-4D31-860E-39A339DD1D92}" destId="{CB5F4D55-7100-4D67-8E57-33764E58873F}" srcOrd="0" destOrd="0" presId="urn:microsoft.com/office/officeart/2016/7/layout/RepeatingBendingProcessNew"/>
    <dgm:cxn modelId="{BDBF564D-7859-4095-ACDF-C5570C378D06}" type="presParOf" srcId="{DF20E5A4-2F85-4442-A457-692784B0176E}" destId="{05CD1D31-AFD9-4F3E-B193-63D941F2AA87}" srcOrd="10" destOrd="0" presId="urn:microsoft.com/office/officeart/2016/7/layout/RepeatingBendingProcessNew"/>
    <dgm:cxn modelId="{B6DFB291-4A87-47AC-9662-B94459FEBB3F}" type="presParOf" srcId="{DF20E5A4-2F85-4442-A457-692784B0176E}" destId="{42BB3A14-E03F-4E06-A9EF-B5E462E8A195}" srcOrd="11" destOrd="0" presId="urn:microsoft.com/office/officeart/2016/7/layout/RepeatingBendingProcessNew"/>
    <dgm:cxn modelId="{890C2217-8960-453B-B30B-2012F8A81A33}" type="presParOf" srcId="{42BB3A14-E03F-4E06-A9EF-B5E462E8A195}" destId="{77045BCB-7ACD-4BBC-896D-08E72AEFA91E}" srcOrd="0" destOrd="0" presId="urn:microsoft.com/office/officeart/2016/7/layout/RepeatingBendingProcessNew"/>
    <dgm:cxn modelId="{433F4B31-28FD-4948-9109-1BDCA3969781}" type="presParOf" srcId="{DF20E5A4-2F85-4442-A457-692784B0176E}" destId="{081A0E1C-9C13-457C-9550-FDBEDD5180DA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9ECC42C-1AB3-4D70-AC9F-6DF2752FC2B5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4B8C51F-FAB9-4C25-9DA2-5A31D26988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Ensure that you are keeping a track of your sources. </a:t>
          </a:r>
          <a:endParaRPr lang="en-US"/>
        </a:p>
      </dgm:t>
    </dgm:pt>
    <dgm:pt modelId="{41477720-8660-4E65-BFC3-5EA97E0BB2B0}" type="parTrans" cxnId="{99CAEF06-1757-47E5-844A-CF02BC918DF7}">
      <dgm:prSet/>
      <dgm:spPr/>
      <dgm:t>
        <a:bodyPr/>
        <a:lstStyle/>
        <a:p>
          <a:endParaRPr lang="en-US"/>
        </a:p>
      </dgm:t>
    </dgm:pt>
    <dgm:pt modelId="{65694A59-5D9D-4A5E-ADA5-84CE4AEFFE80}" type="sibTrans" cxnId="{99CAEF06-1757-47E5-844A-CF02BC918DF7}">
      <dgm:prSet/>
      <dgm:spPr/>
      <dgm:t>
        <a:bodyPr/>
        <a:lstStyle/>
        <a:p>
          <a:endParaRPr lang="en-US"/>
        </a:p>
      </dgm:t>
    </dgm:pt>
    <dgm:pt modelId="{B09B86AE-ADEE-4433-9239-DBDDAA00D1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Reference as you go along. </a:t>
          </a:r>
          <a:endParaRPr lang="en-US"/>
        </a:p>
      </dgm:t>
    </dgm:pt>
    <dgm:pt modelId="{32844120-A9F3-4F2A-ADC3-A36752FBE561}" type="parTrans" cxnId="{2EF63620-3D33-46FA-9C94-AF002689A123}">
      <dgm:prSet/>
      <dgm:spPr/>
      <dgm:t>
        <a:bodyPr/>
        <a:lstStyle/>
        <a:p>
          <a:endParaRPr lang="en-US"/>
        </a:p>
      </dgm:t>
    </dgm:pt>
    <dgm:pt modelId="{DC5A8AA0-8AE0-4233-AD47-EE4679AD1BCB}" type="sibTrans" cxnId="{2EF63620-3D33-46FA-9C94-AF002689A123}">
      <dgm:prSet/>
      <dgm:spPr/>
      <dgm:t>
        <a:bodyPr/>
        <a:lstStyle/>
        <a:p>
          <a:endParaRPr lang="en-US"/>
        </a:p>
      </dgm:t>
    </dgm:pt>
    <dgm:pt modelId="{497A22B3-5373-468E-8C51-BD46BA2DC4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 not leave it till last minute.</a:t>
          </a:r>
          <a:endParaRPr lang="en-US"/>
        </a:p>
      </dgm:t>
    </dgm:pt>
    <dgm:pt modelId="{8C657F00-975A-4DD9-ADB4-CAB115A7E5C7}" type="parTrans" cxnId="{AD7528A9-2903-427A-AA48-DB8C521AE84F}">
      <dgm:prSet/>
      <dgm:spPr/>
      <dgm:t>
        <a:bodyPr/>
        <a:lstStyle/>
        <a:p>
          <a:endParaRPr lang="en-US"/>
        </a:p>
      </dgm:t>
    </dgm:pt>
    <dgm:pt modelId="{729D2291-2B19-4D89-AC65-CD5619904EDF}" type="sibTrans" cxnId="{AD7528A9-2903-427A-AA48-DB8C521AE84F}">
      <dgm:prSet/>
      <dgm:spPr/>
      <dgm:t>
        <a:bodyPr/>
        <a:lstStyle/>
        <a:p>
          <a:endParaRPr lang="en-US"/>
        </a:p>
      </dgm:t>
    </dgm:pt>
    <dgm:pt modelId="{7FA59525-5385-4F7D-8B06-3EC968CF0D74}" type="pres">
      <dgm:prSet presAssocID="{69ECC42C-1AB3-4D70-AC9F-6DF2752FC2B5}" presName="root" presStyleCnt="0">
        <dgm:presLayoutVars>
          <dgm:dir/>
          <dgm:resizeHandles val="exact"/>
        </dgm:presLayoutVars>
      </dgm:prSet>
      <dgm:spPr/>
    </dgm:pt>
    <dgm:pt modelId="{8F2C5701-2FDD-4544-8E89-24FBB208E124}" type="pres">
      <dgm:prSet presAssocID="{A4B8C51F-FAB9-4C25-9DA2-5A31D269888E}" presName="compNode" presStyleCnt="0"/>
      <dgm:spPr/>
    </dgm:pt>
    <dgm:pt modelId="{E7FAA64B-1DED-49A9-A332-2BC9EAB9A294}" type="pres">
      <dgm:prSet presAssocID="{A4B8C51F-FAB9-4C25-9DA2-5A31D269888E}" presName="bgRect" presStyleLbl="bgShp" presStyleIdx="0" presStyleCnt="3"/>
      <dgm:spPr/>
    </dgm:pt>
    <dgm:pt modelId="{5D3CD60F-EFE0-4324-A519-1853BCCFBC5C}" type="pres">
      <dgm:prSet presAssocID="{A4B8C51F-FAB9-4C25-9DA2-5A31D269888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70FCD1B0-C7B0-43F7-A84A-7A3E54062BA4}" type="pres">
      <dgm:prSet presAssocID="{A4B8C51F-FAB9-4C25-9DA2-5A31D269888E}" presName="spaceRect" presStyleCnt="0"/>
      <dgm:spPr/>
    </dgm:pt>
    <dgm:pt modelId="{6454FE96-894C-425E-8050-2A0F6BBB47F3}" type="pres">
      <dgm:prSet presAssocID="{A4B8C51F-FAB9-4C25-9DA2-5A31D269888E}" presName="parTx" presStyleLbl="revTx" presStyleIdx="0" presStyleCnt="3">
        <dgm:presLayoutVars>
          <dgm:chMax val="0"/>
          <dgm:chPref val="0"/>
        </dgm:presLayoutVars>
      </dgm:prSet>
      <dgm:spPr/>
    </dgm:pt>
    <dgm:pt modelId="{3F7D7896-6BBB-4139-8561-2044B50E26D6}" type="pres">
      <dgm:prSet presAssocID="{65694A59-5D9D-4A5E-ADA5-84CE4AEFFE80}" presName="sibTrans" presStyleCnt="0"/>
      <dgm:spPr/>
    </dgm:pt>
    <dgm:pt modelId="{FA567D5E-BEF6-47B8-89FC-45E83A97ABD6}" type="pres">
      <dgm:prSet presAssocID="{B09B86AE-ADEE-4433-9239-DBDDAA00D120}" presName="compNode" presStyleCnt="0"/>
      <dgm:spPr/>
    </dgm:pt>
    <dgm:pt modelId="{39D67E3A-5390-456A-9E3F-5786BCEF330D}" type="pres">
      <dgm:prSet presAssocID="{B09B86AE-ADEE-4433-9239-DBDDAA00D120}" presName="bgRect" presStyleLbl="bgShp" presStyleIdx="1" presStyleCnt="3"/>
      <dgm:spPr/>
    </dgm:pt>
    <dgm:pt modelId="{08E64820-DC8B-41FC-899E-C5FDDC398520}" type="pres">
      <dgm:prSet presAssocID="{B09B86AE-ADEE-4433-9239-DBDDAA00D12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FCA211B-0E75-4447-9BA5-5D528DA588F9}" type="pres">
      <dgm:prSet presAssocID="{B09B86AE-ADEE-4433-9239-DBDDAA00D120}" presName="spaceRect" presStyleCnt="0"/>
      <dgm:spPr/>
    </dgm:pt>
    <dgm:pt modelId="{842F809E-D4F9-42A8-AB2A-9D6F6A732CC4}" type="pres">
      <dgm:prSet presAssocID="{B09B86AE-ADEE-4433-9239-DBDDAA00D120}" presName="parTx" presStyleLbl="revTx" presStyleIdx="1" presStyleCnt="3">
        <dgm:presLayoutVars>
          <dgm:chMax val="0"/>
          <dgm:chPref val="0"/>
        </dgm:presLayoutVars>
      </dgm:prSet>
      <dgm:spPr/>
    </dgm:pt>
    <dgm:pt modelId="{9B81B77E-4B9B-4FB6-8763-C1EE64B0BDDB}" type="pres">
      <dgm:prSet presAssocID="{DC5A8AA0-8AE0-4233-AD47-EE4679AD1BCB}" presName="sibTrans" presStyleCnt="0"/>
      <dgm:spPr/>
    </dgm:pt>
    <dgm:pt modelId="{41740110-0A14-4168-9BA3-205E99B86620}" type="pres">
      <dgm:prSet presAssocID="{497A22B3-5373-468E-8C51-BD46BA2DC4E0}" presName="compNode" presStyleCnt="0"/>
      <dgm:spPr/>
    </dgm:pt>
    <dgm:pt modelId="{60E8D42A-76FA-4BE7-BCD6-AA0B1BD54344}" type="pres">
      <dgm:prSet presAssocID="{497A22B3-5373-468E-8C51-BD46BA2DC4E0}" presName="bgRect" presStyleLbl="bgShp" presStyleIdx="2" presStyleCnt="3"/>
      <dgm:spPr/>
    </dgm:pt>
    <dgm:pt modelId="{DE289C5D-309C-49EB-B9EB-8B48C9187EB4}" type="pres">
      <dgm:prSet presAssocID="{497A22B3-5373-468E-8C51-BD46BA2DC4E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6EC8FEDF-C5F6-4A60-9F12-5AA793F58860}" type="pres">
      <dgm:prSet presAssocID="{497A22B3-5373-468E-8C51-BD46BA2DC4E0}" presName="spaceRect" presStyleCnt="0"/>
      <dgm:spPr/>
    </dgm:pt>
    <dgm:pt modelId="{C9612146-A82C-4524-85E2-5AE8A761EB80}" type="pres">
      <dgm:prSet presAssocID="{497A22B3-5373-468E-8C51-BD46BA2DC4E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9CAEF06-1757-47E5-844A-CF02BC918DF7}" srcId="{69ECC42C-1AB3-4D70-AC9F-6DF2752FC2B5}" destId="{A4B8C51F-FAB9-4C25-9DA2-5A31D269888E}" srcOrd="0" destOrd="0" parTransId="{41477720-8660-4E65-BFC3-5EA97E0BB2B0}" sibTransId="{65694A59-5D9D-4A5E-ADA5-84CE4AEFFE80}"/>
    <dgm:cxn modelId="{8088571B-089E-40AE-9933-8F3A4C0AEE63}" type="presOf" srcId="{69ECC42C-1AB3-4D70-AC9F-6DF2752FC2B5}" destId="{7FA59525-5385-4F7D-8B06-3EC968CF0D74}" srcOrd="0" destOrd="0" presId="urn:microsoft.com/office/officeart/2018/2/layout/IconVerticalSolidList"/>
    <dgm:cxn modelId="{2EF63620-3D33-46FA-9C94-AF002689A123}" srcId="{69ECC42C-1AB3-4D70-AC9F-6DF2752FC2B5}" destId="{B09B86AE-ADEE-4433-9239-DBDDAA00D120}" srcOrd="1" destOrd="0" parTransId="{32844120-A9F3-4F2A-ADC3-A36752FBE561}" sibTransId="{DC5A8AA0-8AE0-4233-AD47-EE4679AD1BCB}"/>
    <dgm:cxn modelId="{2416414D-F633-4949-8FCE-2A4376DFF1B4}" type="presOf" srcId="{B09B86AE-ADEE-4433-9239-DBDDAA00D120}" destId="{842F809E-D4F9-42A8-AB2A-9D6F6A732CC4}" srcOrd="0" destOrd="0" presId="urn:microsoft.com/office/officeart/2018/2/layout/IconVerticalSolidList"/>
    <dgm:cxn modelId="{2A844A54-4D1D-42C0-A2FF-62D0C3306CF2}" type="presOf" srcId="{A4B8C51F-FAB9-4C25-9DA2-5A31D269888E}" destId="{6454FE96-894C-425E-8050-2A0F6BBB47F3}" srcOrd="0" destOrd="0" presId="urn:microsoft.com/office/officeart/2018/2/layout/IconVerticalSolidList"/>
    <dgm:cxn modelId="{AD7528A9-2903-427A-AA48-DB8C521AE84F}" srcId="{69ECC42C-1AB3-4D70-AC9F-6DF2752FC2B5}" destId="{497A22B3-5373-468E-8C51-BD46BA2DC4E0}" srcOrd="2" destOrd="0" parTransId="{8C657F00-975A-4DD9-ADB4-CAB115A7E5C7}" sibTransId="{729D2291-2B19-4D89-AC65-CD5619904EDF}"/>
    <dgm:cxn modelId="{03D770D1-F676-4460-8599-501E2AE642EE}" type="presOf" srcId="{497A22B3-5373-468E-8C51-BD46BA2DC4E0}" destId="{C9612146-A82C-4524-85E2-5AE8A761EB80}" srcOrd="0" destOrd="0" presId="urn:microsoft.com/office/officeart/2018/2/layout/IconVerticalSolidList"/>
    <dgm:cxn modelId="{C848BEDA-0254-4ABD-BAC1-E93D305E9E49}" type="presParOf" srcId="{7FA59525-5385-4F7D-8B06-3EC968CF0D74}" destId="{8F2C5701-2FDD-4544-8E89-24FBB208E124}" srcOrd="0" destOrd="0" presId="urn:microsoft.com/office/officeart/2018/2/layout/IconVerticalSolidList"/>
    <dgm:cxn modelId="{F065B48E-89E7-4455-9A0A-4B7A1FC79543}" type="presParOf" srcId="{8F2C5701-2FDD-4544-8E89-24FBB208E124}" destId="{E7FAA64B-1DED-49A9-A332-2BC9EAB9A294}" srcOrd="0" destOrd="0" presId="urn:microsoft.com/office/officeart/2018/2/layout/IconVerticalSolidList"/>
    <dgm:cxn modelId="{45AD95F9-8F19-442A-9908-407C982DBB11}" type="presParOf" srcId="{8F2C5701-2FDD-4544-8E89-24FBB208E124}" destId="{5D3CD60F-EFE0-4324-A519-1853BCCFBC5C}" srcOrd="1" destOrd="0" presId="urn:microsoft.com/office/officeart/2018/2/layout/IconVerticalSolidList"/>
    <dgm:cxn modelId="{D676024D-DEF3-4ADF-A162-C9E2AD0B1D6A}" type="presParOf" srcId="{8F2C5701-2FDD-4544-8E89-24FBB208E124}" destId="{70FCD1B0-C7B0-43F7-A84A-7A3E54062BA4}" srcOrd="2" destOrd="0" presId="urn:microsoft.com/office/officeart/2018/2/layout/IconVerticalSolidList"/>
    <dgm:cxn modelId="{C9739E89-6EEC-4DBE-81CA-DF070FB00E71}" type="presParOf" srcId="{8F2C5701-2FDD-4544-8E89-24FBB208E124}" destId="{6454FE96-894C-425E-8050-2A0F6BBB47F3}" srcOrd="3" destOrd="0" presId="urn:microsoft.com/office/officeart/2018/2/layout/IconVerticalSolidList"/>
    <dgm:cxn modelId="{4220CC31-F9A1-41BC-A1C6-87A5383D9B30}" type="presParOf" srcId="{7FA59525-5385-4F7D-8B06-3EC968CF0D74}" destId="{3F7D7896-6BBB-4139-8561-2044B50E26D6}" srcOrd="1" destOrd="0" presId="urn:microsoft.com/office/officeart/2018/2/layout/IconVerticalSolidList"/>
    <dgm:cxn modelId="{70B1C7EF-F066-409B-A88A-CE4CFE92292F}" type="presParOf" srcId="{7FA59525-5385-4F7D-8B06-3EC968CF0D74}" destId="{FA567D5E-BEF6-47B8-89FC-45E83A97ABD6}" srcOrd="2" destOrd="0" presId="urn:microsoft.com/office/officeart/2018/2/layout/IconVerticalSolidList"/>
    <dgm:cxn modelId="{0456CD71-24B6-4A3F-B9CD-B41EA8BC2730}" type="presParOf" srcId="{FA567D5E-BEF6-47B8-89FC-45E83A97ABD6}" destId="{39D67E3A-5390-456A-9E3F-5786BCEF330D}" srcOrd="0" destOrd="0" presId="urn:microsoft.com/office/officeart/2018/2/layout/IconVerticalSolidList"/>
    <dgm:cxn modelId="{70D833A1-0777-4088-BD3F-1E02495CF1B2}" type="presParOf" srcId="{FA567D5E-BEF6-47B8-89FC-45E83A97ABD6}" destId="{08E64820-DC8B-41FC-899E-C5FDDC398520}" srcOrd="1" destOrd="0" presId="urn:microsoft.com/office/officeart/2018/2/layout/IconVerticalSolidList"/>
    <dgm:cxn modelId="{8F9607F9-F7DC-4D16-9284-8D2130715123}" type="presParOf" srcId="{FA567D5E-BEF6-47B8-89FC-45E83A97ABD6}" destId="{8FCA211B-0E75-4447-9BA5-5D528DA588F9}" srcOrd="2" destOrd="0" presId="urn:microsoft.com/office/officeart/2018/2/layout/IconVerticalSolidList"/>
    <dgm:cxn modelId="{1A2DD90A-6609-4FE7-9CA8-75EE3BA0E7EA}" type="presParOf" srcId="{FA567D5E-BEF6-47B8-89FC-45E83A97ABD6}" destId="{842F809E-D4F9-42A8-AB2A-9D6F6A732CC4}" srcOrd="3" destOrd="0" presId="urn:microsoft.com/office/officeart/2018/2/layout/IconVerticalSolidList"/>
    <dgm:cxn modelId="{C49F5B81-3710-48FB-BB4D-4F08004C1B8C}" type="presParOf" srcId="{7FA59525-5385-4F7D-8B06-3EC968CF0D74}" destId="{9B81B77E-4B9B-4FB6-8763-C1EE64B0BDDB}" srcOrd="3" destOrd="0" presId="urn:microsoft.com/office/officeart/2018/2/layout/IconVerticalSolidList"/>
    <dgm:cxn modelId="{3418AC38-0962-430F-9E29-E12DAE695045}" type="presParOf" srcId="{7FA59525-5385-4F7D-8B06-3EC968CF0D74}" destId="{41740110-0A14-4168-9BA3-205E99B86620}" srcOrd="4" destOrd="0" presId="urn:microsoft.com/office/officeart/2018/2/layout/IconVerticalSolidList"/>
    <dgm:cxn modelId="{0A7BFE91-A305-46B3-8381-02E60BDE2751}" type="presParOf" srcId="{41740110-0A14-4168-9BA3-205E99B86620}" destId="{60E8D42A-76FA-4BE7-BCD6-AA0B1BD54344}" srcOrd="0" destOrd="0" presId="urn:microsoft.com/office/officeart/2018/2/layout/IconVerticalSolidList"/>
    <dgm:cxn modelId="{8FBC8BDD-F370-4F5E-B45E-F912E17F6F9D}" type="presParOf" srcId="{41740110-0A14-4168-9BA3-205E99B86620}" destId="{DE289C5D-309C-49EB-B9EB-8B48C9187EB4}" srcOrd="1" destOrd="0" presId="urn:microsoft.com/office/officeart/2018/2/layout/IconVerticalSolidList"/>
    <dgm:cxn modelId="{CACE888B-F206-4348-8581-8326C0C26AB3}" type="presParOf" srcId="{41740110-0A14-4168-9BA3-205E99B86620}" destId="{6EC8FEDF-C5F6-4A60-9F12-5AA793F58860}" srcOrd="2" destOrd="0" presId="urn:microsoft.com/office/officeart/2018/2/layout/IconVerticalSolidList"/>
    <dgm:cxn modelId="{DD73DAC5-47FB-4480-A08B-A2A48A53021A}" type="presParOf" srcId="{41740110-0A14-4168-9BA3-205E99B86620}" destId="{C9612146-A82C-4524-85E2-5AE8A761EB8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80BDA1-94B9-42AF-B42A-57DA9A0BEDBE}">
      <dsp:nvSpPr>
        <dsp:cNvPr id="0" name=""/>
        <dsp:cNvSpPr/>
      </dsp:nvSpPr>
      <dsp:spPr>
        <a:xfrm>
          <a:off x="0" y="376013"/>
          <a:ext cx="6245265" cy="8845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Aims and Learning Objectives </a:t>
          </a:r>
          <a:endParaRPr lang="en-US" sz="3600" kern="1200" dirty="0"/>
        </a:p>
      </dsp:txBody>
      <dsp:txXfrm>
        <a:off x="43179" y="419192"/>
        <a:ext cx="6158907" cy="798162"/>
      </dsp:txXfrm>
    </dsp:sp>
    <dsp:sp modelId="{E7111B45-4525-42BE-B9D1-3B066BDD47CD}">
      <dsp:nvSpPr>
        <dsp:cNvPr id="0" name=""/>
        <dsp:cNvSpPr/>
      </dsp:nvSpPr>
      <dsp:spPr>
        <a:xfrm>
          <a:off x="0" y="1364213"/>
          <a:ext cx="6245265" cy="884520"/>
        </a:xfrm>
        <a:prstGeom prst="roundRect">
          <a:avLst/>
        </a:prstGeom>
        <a:solidFill>
          <a:schemeClr val="accent4">
            <a:hueOff val="1649984"/>
            <a:satOff val="-7300"/>
            <a:lumOff val="-122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Continuing your research </a:t>
          </a:r>
          <a:endParaRPr lang="en-US" sz="3600" kern="1200"/>
        </a:p>
      </dsp:txBody>
      <dsp:txXfrm>
        <a:off x="43179" y="1407392"/>
        <a:ext cx="6158907" cy="798162"/>
      </dsp:txXfrm>
    </dsp:sp>
    <dsp:sp modelId="{918B326A-50F6-4E23-AAC8-78F8F9D6C44B}">
      <dsp:nvSpPr>
        <dsp:cNvPr id="0" name=""/>
        <dsp:cNvSpPr/>
      </dsp:nvSpPr>
      <dsp:spPr>
        <a:xfrm>
          <a:off x="0" y="2352413"/>
          <a:ext cx="6245265" cy="884520"/>
        </a:xfrm>
        <a:prstGeom prst="roundRect">
          <a:avLst/>
        </a:prstGeom>
        <a:solidFill>
          <a:schemeClr val="accent4">
            <a:hueOff val="3299968"/>
            <a:satOff val="-14601"/>
            <a:lumOff val="-245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Activities </a:t>
          </a:r>
          <a:endParaRPr lang="en-US" sz="3600" kern="1200"/>
        </a:p>
      </dsp:txBody>
      <dsp:txXfrm>
        <a:off x="43179" y="2395592"/>
        <a:ext cx="6158907" cy="798162"/>
      </dsp:txXfrm>
    </dsp:sp>
    <dsp:sp modelId="{30198C54-B5FB-4AA5-AEBB-D22428787F11}">
      <dsp:nvSpPr>
        <dsp:cNvPr id="0" name=""/>
        <dsp:cNvSpPr/>
      </dsp:nvSpPr>
      <dsp:spPr>
        <a:xfrm>
          <a:off x="0" y="3340613"/>
          <a:ext cx="6245265" cy="884520"/>
        </a:xfrm>
        <a:prstGeom prst="roundRect">
          <a:avLst/>
        </a:prstGeom>
        <a:solidFill>
          <a:schemeClr val="accent4">
            <a:hueOff val="4949952"/>
            <a:satOff val="-21901"/>
            <a:lumOff val="-36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Summary </a:t>
          </a:r>
          <a:endParaRPr lang="en-US" sz="3600" kern="1200"/>
        </a:p>
      </dsp:txBody>
      <dsp:txXfrm>
        <a:off x="43179" y="3383792"/>
        <a:ext cx="6158907" cy="798162"/>
      </dsp:txXfrm>
    </dsp:sp>
    <dsp:sp modelId="{131ABBB3-F996-41C3-9E79-6577E4F3B579}">
      <dsp:nvSpPr>
        <dsp:cNvPr id="0" name=""/>
        <dsp:cNvSpPr/>
      </dsp:nvSpPr>
      <dsp:spPr>
        <a:xfrm>
          <a:off x="0" y="4328813"/>
          <a:ext cx="6245265" cy="884520"/>
        </a:xfrm>
        <a:prstGeom prst="round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Thank you, any questions?</a:t>
          </a:r>
          <a:endParaRPr lang="en-US" sz="3600" kern="1200"/>
        </a:p>
      </dsp:txBody>
      <dsp:txXfrm>
        <a:off x="43179" y="4371992"/>
        <a:ext cx="6158907" cy="7981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6469D0-46BB-46CB-9CDF-F9A15C7242A6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3E616-5A7E-4893-90C1-EE8A3EBEFEDE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143C46-21CF-43DF-98CE-F3EA9F4264FF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do I still not know? </a:t>
          </a:r>
          <a:endParaRPr lang="en-US" sz="2200" kern="1200"/>
        </a:p>
      </dsp:txBody>
      <dsp:txXfrm>
        <a:off x="1057183" y="1805"/>
        <a:ext cx="9458416" cy="915310"/>
      </dsp:txXfrm>
    </dsp:sp>
    <dsp:sp modelId="{A1BD192F-F1B6-4670-B6AC-E1A7AF6A8619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D89A3C-A6EA-402A-8A80-E18828CCA15C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D35CD-93EA-4C70-9373-142324F949E2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Is there a different viewpoint I haven’t looked at?</a:t>
          </a:r>
          <a:endParaRPr lang="en-US" sz="2200" kern="1200"/>
        </a:p>
      </dsp:txBody>
      <dsp:txXfrm>
        <a:off x="1057183" y="1145944"/>
        <a:ext cx="9458416" cy="915310"/>
      </dsp:txXfrm>
    </dsp:sp>
    <dsp:sp modelId="{88812F56-9057-41C9-9F0B-F9420D5A4D59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02EE38-B168-4C34-B4BC-D5158D37637E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DC30C-1157-4CA8-8378-A09770015798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Are there missing examples or contradicting cases?</a:t>
          </a:r>
          <a:endParaRPr lang="en-US" sz="2200" kern="1200"/>
        </a:p>
      </dsp:txBody>
      <dsp:txXfrm>
        <a:off x="1057183" y="2290082"/>
        <a:ext cx="9458416" cy="915310"/>
      </dsp:txXfrm>
    </dsp:sp>
    <dsp:sp modelId="{0908D543-A431-492C-A107-29AC93438069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65A20E-CCA3-4EF9-9555-AEC0CB328B4F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221182-67BA-4A07-91A5-FB6DE74CA6B5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Don’t just look at the surface.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0208FE-0E9D-404E-AA93-72481F9D3567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510EE7-0210-4A7D-82F2-1FF1942268DF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E884FA-A187-48DF-907F-DE2134A66B40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You need to be thinking critically </a:t>
          </a:r>
          <a:endParaRPr lang="en-US" sz="2500" kern="1200" dirty="0"/>
        </a:p>
      </dsp:txBody>
      <dsp:txXfrm>
        <a:off x="1435590" y="531"/>
        <a:ext cx="9080009" cy="1242935"/>
      </dsp:txXfrm>
    </dsp:sp>
    <dsp:sp modelId="{B6A8C42A-9D51-41B2-AE0E-7507E3B9ECBD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2F5A31-97F2-4CE4-9E75-05AF0805D24E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7B6184-EE34-4409-8ECB-09B60F189273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Don’t just find a source and use the information within it. </a:t>
          </a:r>
          <a:endParaRPr lang="en-US" sz="2500" kern="1200"/>
        </a:p>
      </dsp:txBody>
      <dsp:txXfrm>
        <a:off x="1435590" y="1554201"/>
        <a:ext cx="9080009" cy="1242935"/>
      </dsp:txXfrm>
    </dsp:sp>
    <dsp:sp modelId="{53748EFB-302C-4922-8C61-D4A7DBFB68B1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A37114-4C6F-4EE9-B4AA-00887F45CA02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C0716B-4CFC-40C9-A206-1FEEC9858E00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Look at if there is conflicting information.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4465E9-94A4-4A0B-B42E-875DBF4C66AA}">
      <dsp:nvSpPr>
        <dsp:cNvPr id="0" name=""/>
        <dsp:cNvSpPr/>
      </dsp:nvSpPr>
      <dsp:spPr>
        <a:xfrm>
          <a:off x="2692642" y="507769"/>
          <a:ext cx="3916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643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07" y="551377"/>
        <a:ext cx="21112" cy="4222"/>
      </dsp:txXfrm>
    </dsp:sp>
    <dsp:sp modelId="{8392CA96-8A44-4C75-8531-25A24B261D72}">
      <dsp:nvSpPr>
        <dsp:cNvPr id="0" name=""/>
        <dsp:cNvSpPr/>
      </dsp:nvSpPr>
      <dsp:spPr>
        <a:xfrm>
          <a:off x="858602" y="2737"/>
          <a:ext cx="1835839" cy="11015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Researching is cycle; </a:t>
          </a:r>
          <a:endParaRPr lang="en-US" sz="2100" kern="1200"/>
        </a:p>
      </dsp:txBody>
      <dsp:txXfrm>
        <a:off x="858602" y="2737"/>
        <a:ext cx="1835839" cy="1101503"/>
      </dsp:txXfrm>
    </dsp:sp>
    <dsp:sp modelId="{DC947C78-C98C-4B9B-B67B-36BB4BE5CF93}">
      <dsp:nvSpPr>
        <dsp:cNvPr id="0" name=""/>
        <dsp:cNvSpPr/>
      </dsp:nvSpPr>
      <dsp:spPr>
        <a:xfrm>
          <a:off x="1776522" y="1102440"/>
          <a:ext cx="2258082" cy="391643"/>
        </a:xfrm>
        <a:custGeom>
          <a:avLst/>
          <a:gdLst/>
          <a:ahLst/>
          <a:cxnLst/>
          <a:rect l="0" t="0" r="0" b="0"/>
          <a:pathLst>
            <a:path>
              <a:moveTo>
                <a:pt x="2258082" y="0"/>
              </a:moveTo>
              <a:lnTo>
                <a:pt x="2258082" y="212921"/>
              </a:lnTo>
              <a:lnTo>
                <a:pt x="0" y="212921"/>
              </a:lnTo>
              <a:lnTo>
                <a:pt x="0" y="391643"/>
              </a:lnTo>
            </a:path>
          </a:pathLst>
        </a:custGeom>
        <a:noFill/>
        <a:ln w="12700" cap="flat" cmpd="sng" algn="ctr">
          <a:solidFill>
            <a:schemeClr val="accent5">
              <a:hueOff val="-2430430"/>
              <a:satOff val="-165"/>
              <a:lumOff val="39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33" y="1296151"/>
        <a:ext cx="114861" cy="4222"/>
      </dsp:txXfrm>
    </dsp:sp>
    <dsp:sp modelId="{C5D37C1A-5C4E-4F31-9A81-15CA5361F318}">
      <dsp:nvSpPr>
        <dsp:cNvPr id="0" name=""/>
        <dsp:cNvSpPr/>
      </dsp:nvSpPr>
      <dsp:spPr>
        <a:xfrm>
          <a:off x="3116685" y="2737"/>
          <a:ext cx="1835839" cy="1101503"/>
        </a:xfrm>
        <a:prstGeom prst="rect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1. Collect relevant information </a:t>
          </a:r>
          <a:endParaRPr lang="en-US" sz="2100" kern="1200"/>
        </a:p>
      </dsp:txBody>
      <dsp:txXfrm>
        <a:off x="3116685" y="2737"/>
        <a:ext cx="1835839" cy="1101503"/>
      </dsp:txXfrm>
    </dsp:sp>
    <dsp:sp modelId="{B0229C11-C35A-4C82-A3ED-55B66775C816}">
      <dsp:nvSpPr>
        <dsp:cNvPr id="0" name=""/>
        <dsp:cNvSpPr/>
      </dsp:nvSpPr>
      <dsp:spPr>
        <a:xfrm>
          <a:off x="2692642" y="2031516"/>
          <a:ext cx="3916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643" y="45720"/>
              </a:lnTo>
            </a:path>
          </a:pathLst>
        </a:custGeom>
        <a:noFill/>
        <a:ln w="12700" cap="flat" cmpd="sng" algn="ctr">
          <a:solidFill>
            <a:schemeClr val="accent5">
              <a:hueOff val="-4860860"/>
              <a:satOff val="-330"/>
              <a:lumOff val="78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07" y="2075124"/>
        <a:ext cx="21112" cy="4222"/>
      </dsp:txXfrm>
    </dsp:sp>
    <dsp:sp modelId="{D008AEB0-9FB8-4108-BD3E-2E4BE3E1BFCE}">
      <dsp:nvSpPr>
        <dsp:cNvPr id="0" name=""/>
        <dsp:cNvSpPr/>
      </dsp:nvSpPr>
      <dsp:spPr>
        <a:xfrm>
          <a:off x="858602" y="1526484"/>
          <a:ext cx="1835839" cy="1101503"/>
        </a:xfrm>
        <a:prstGeom prst="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2. Make notes </a:t>
          </a:r>
          <a:endParaRPr lang="en-US" sz="2100" kern="1200"/>
        </a:p>
      </dsp:txBody>
      <dsp:txXfrm>
        <a:off x="858602" y="1526484"/>
        <a:ext cx="1835839" cy="1101503"/>
      </dsp:txXfrm>
    </dsp:sp>
    <dsp:sp modelId="{AA1795A0-FE28-44C6-89A2-FF3212F58106}">
      <dsp:nvSpPr>
        <dsp:cNvPr id="0" name=""/>
        <dsp:cNvSpPr/>
      </dsp:nvSpPr>
      <dsp:spPr>
        <a:xfrm>
          <a:off x="1776522" y="2626187"/>
          <a:ext cx="2258082" cy="391643"/>
        </a:xfrm>
        <a:custGeom>
          <a:avLst/>
          <a:gdLst/>
          <a:ahLst/>
          <a:cxnLst/>
          <a:rect l="0" t="0" r="0" b="0"/>
          <a:pathLst>
            <a:path>
              <a:moveTo>
                <a:pt x="2258082" y="0"/>
              </a:moveTo>
              <a:lnTo>
                <a:pt x="2258082" y="212921"/>
              </a:lnTo>
              <a:lnTo>
                <a:pt x="0" y="212921"/>
              </a:lnTo>
              <a:lnTo>
                <a:pt x="0" y="391643"/>
              </a:lnTo>
            </a:path>
          </a:pathLst>
        </a:custGeom>
        <a:noFill/>
        <a:ln w="12700" cap="flat" cmpd="sng" algn="ctr">
          <a:solidFill>
            <a:schemeClr val="accent5">
              <a:hueOff val="-7291290"/>
              <a:satOff val="-496"/>
              <a:lumOff val="117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33" y="2819898"/>
        <a:ext cx="114861" cy="4222"/>
      </dsp:txXfrm>
    </dsp:sp>
    <dsp:sp modelId="{FC38F5F7-A427-43C0-80FA-5A3B731ED0D4}">
      <dsp:nvSpPr>
        <dsp:cNvPr id="0" name=""/>
        <dsp:cNvSpPr/>
      </dsp:nvSpPr>
      <dsp:spPr>
        <a:xfrm>
          <a:off x="3116685" y="1526484"/>
          <a:ext cx="1835839" cy="1101503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3. Reflection</a:t>
          </a:r>
          <a:endParaRPr lang="en-US" sz="2100" kern="1200"/>
        </a:p>
      </dsp:txBody>
      <dsp:txXfrm>
        <a:off x="3116685" y="1526484"/>
        <a:ext cx="1835839" cy="1101503"/>
      </dsp:txXfrm>
    </dsp:sp>
    <dsp:sp modelId="{2F011776-774D-4D31-860E-39A339DD1D92}">
      <dsp:nvSpPr>
        <dsp:cNvPr id="0" name=""/>
        <dsp:cNvSpPr/>
      </dsp:nvSpPr>
      <dsp:spPr>
        <a:xfrm>
          <a:off x="2692642" y="3555262"/>
          <a:ext cx="39164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643" y="45720"/>
              </a:lnTo>
            </a:path>
          </a:pathLst>
        </a:custGeom>
        <a:noFill/>
        <a:ln w="12700" cap="flat" cmpd="sng" algn="ctr">
          <a:solidFill>
            <a:schemeClr val="accent5">
              <a:hueOff val="-9721720"/>
              <a:satOff val="-661"/>
              <a:lumOff val="156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7907" y="3598871"/>
        <a:ext cx="21112" cy="4222"/>
      </dsp:txXfrm>
    </dsp:sp>
    <dsp:sp modelId="{161B2B31-CA42-4046-9ABC-B7A023BCC684}">
      <dsp:nvSpPr>
        <dsp:cNvPr id="0" name=""/>
        <dsp:cNvSpPr/>
      </dsp:nvSpPr>
      <dsp:spPr>
        <a:xfrm>
          <a:off x="858602" y="3050231"/>
          <a:ext cx="1835839" cy="1101503"/>
        </a:xfrm>
        <a:prstGeom prst="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4. Are there any gaps? </a:t>
          </a:r>
          <a:endParaRPr lang="en-US" sz="2100" kern="1200"/>
        </a:p>
      </dsp:txBody>
      <dsp:txXfrm>
        <a:off x="858602" y="3050231"/>
        <a:ext cx="1835839" cy="1101503"/>
      </dsp:txXfrm>
    </dsp:sp>
    <dsp:sp modelId="{42BB3A14-E03F-4E06-A9EF-B5E462E8A195}">
      <dsp:nvSpPr>
        <dsp:cNvPr id="0" name=""/>
        <dsp:cNvSpPr/>
      </dsp:nvSpPr>
      <dsp:spPr>
        <a:xfrm>
          <a:off x="1776522" y="4149934"/>
          <a:ext cx="2258082" cy="391643"/>
        </a:xfrm>
        <a:custGeom>
          <a:avLst/>
          <a:gdLst/>
          <a:ahLst/>
          <a:cxnLst/>
          <a:rect l="0" t="0" r="0" b="0"/>
          <a:pathLst>
            <a:path>
              <a:moveTo>
                <a:pt x="2258082" y="0"/>
              </a:moveTo>
              <a:lnTo>
                <a:pt x="2258082" y="212921"/>
              </a:lnTo>
              <a:lnTo>
                <a:pt x="0" y="212921"/>
              </a:lnTo>
              <a:lnTo>
                <a:pt x="0" y="391643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48133" y="4343645"/>
        <a:ext cx="114861" cy="4222"/>
      </dsp:txXfrm>
    </dsp:sp>
    <dsp:sp modelId="{05CD1D31-AFD9-4F3E-B193-63D941F2AA87}">
      <dsp:nvSpPr>
        <dsp:cNvPr id="0" name=""/>
        <dsp:cNvSpPr/>
      </dsp:nvSpPr>
      <dsp:spPr>
        <a:xfrm>
          <a:off x="3116685" y="3050231"/>
          <a:ext cx="1835839" cy="1101503"/>
        </a:xfrm>
        <a:prstGeom prst="rect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5. Find New Sources </a:t>
          </a:r>
          <a:endParaRPr lang="en-US" sz="2100" kern="1200"/>
        </a:p>
      </dsp:txBody>
      <dsp:txXfrm>
        <a:off x="3116685" y="3050231"/>
        <a:ext cx="1835839" cy="1101503"/>
      </dsp:txXfrm>
    </dsp:sp>
    <dsp:sp modelId="{081A0E1C-9C13-457C-9550-FDBEDD5180DA}">
      <dsp:nvSpPr>
        <dsp:cNvPr id="0" name=""/>
        <dsp:cNvSpPr/>
      </dsp:nvSpPr>
      <dsp:spPr>
        <a:xfrm>
          <a:off x="858602" y="4573978"/>
          <a:ext cx="1835839" cy="110150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58" tIns="94426" rIns="89958" bIns="94426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6. Repeat. </a:t>
          </a:r>
          <a:endParaRPr lang="en-US" sz="2100" kern="1200"/>
        </a:p>
      </dsp:txBody>
      <dsp:txXfrm>
        <a:off x="858602" y="4573978"/>
        <a:ext cx="1835839" cy="11015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FAA64B-1DED-49A9-A332-2BC9EAB9A294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3CD60F-EFE0-4324-A519-1853BCCFBC5C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54FE96-894C-425E-8050-2A0F6BBB47F3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Ensure that you are keeping a track of your sources. </a:t>
          </a:r>
          <a:endParaRPr lang="en-US" sz="2500" kern="1200"/>
        </a:p>
      </dsp:txBody>
      <dsp:txXfrm>
        <a:off x="1435590" y="531"/>
        <a:ext cx="9080009" cy="1242935"/>
      </dsp:txXfrm>
    </dsp:sp>
    <dsp:sp modelId="{39D67E3A-5390-456A-9E3F-5786BCEF330D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E64820-DC8B-41FC-899E-C5FDDC398520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2F809E-D4F9-42A8-AB2A-9D6F6A732CC4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Reference as you go along. </a:t>
          </a:r>
          <a:endParaRPr lang="en-US" sz="2500" kern="1200"/>
        </a:p>
      </dsp:txBody>
      <dsp:txXfrm>
        <a:off x="1435590" y="1554201"/>
        <a:ext cx="9080009" cy="1242935"/>
      </dsp:txXfrm>
    </dsp:sp>
    <dsp:sp modelId="{60E8D42A-76FA-4BE7-BCD6-AA0B1BD54344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289C5D-309C-49EB-B9EB-8B48C9187EB4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12146-A82C-4524-85E2-5AE8A761EB80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Do not leave it till last minute.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D55A5-A128-DBFA-8318-9F5BE237B5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1112A9-468B-3D8C-7271-F76D970211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4170D9-CDEE-4210-A331-42AF0CD1C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7D94-EB1B-4200-894B-EE5AA709DA7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21AA73-8313-B3B6-254E-8607D18AF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B33AB5-74C8-B78D-B756-00751C1E0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FA603-068E-40D1-A138-EFD002B8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48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85B76-CDF8-2760-CBAA-39E1D9AF9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DED37-107F-86E0-80D8-84E52C9260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CFEC08-0B79-EB77-A4CC-796A42733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7D94-EB1B-4200-894B-EE5AA709DA7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4B8A44-D547-8F03-AC1C-8D9196513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B55562-464A-501D-F4C1-E80EEFA6D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FA603-068E-40D1-A138-EFD002B8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861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BED92-7453-A4D7-B62A-C55003A17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D54E94-722A-0FB3-683B-1BA8E9C0F3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C48D4A-4362-1824-178B-AC7D717357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7D94-EB1B-4200-894B-EE5AA709DA7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A5661E-D573-2845-6017-6C2B28121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7650AF-6C13-9759-ADF2-957E4F9BA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FA603-068E-40D1-A138-EFD002B8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795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429FF-88DC-85C1-7BFE-A529D45F1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601D3-566D-E3E6-50F9-423495172C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FC2E48-4AB9-0B67-870B-79C923E070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96BAEF-A87E-3275-EF66-E0A26353F8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7D94-EB1B-4200-894B-EE5AA709DA7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A90F72-C034-5B41-9532-427D574B4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FCAEEE-236A-759C-9235-F533BC984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FA603-068E-40D1-A138-EFD002B8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185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03DFE-EEFC-16F5-1783-F1C86E2FD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B5D909-3C9F-B17C-A767-603B091A97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904E30-48E8-F9B4-B3A8-E7BE2C0E4A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40F024-0DEB-8760-DD49-A5DBF6802C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CCE7EA-A370-8202-797F-232F0F7CE4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812AB1-2310-E25F-404D-62B0D75CC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7D94-EB1B-4200-894B-EE5AA709DA7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0DCBDB-4E58-DA46-32BE-12599481B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726563-9EDD-3B5D-F5BC-19B08C9D5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FA603-068E-40D1-A138-EFD002B8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493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AF711-EF81-2833-FCD3-DCE1314F07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A5E383-6D75-6C81-AE8E-747641529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7D94-EB1B-4200-894B-EE5AA709DA7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38BCD7-126B-18C4-6EAD-7308E97EF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772B82-4151-3805-ADF6-7FB17E121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FA603-068E-40D1-A138-EFD002B8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812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DF3E36-1E31-EC15-79F4-8AC53C886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7D94-EB1B-4200-894B-EE5AA709DA7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E00366-9537-751C-1E70-D8FE91635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DF68B3-694B-2546-C0FB-C594E4857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FA603-068E-40D1-A138-EFD002B8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1403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E9A30-0BDF-401C-870E-046D1DA0E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08EA70-FA9D-5E55-6872-586F27200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C4D4CF-54AD-04DF-CE44-CEEB1F6991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6CDE70-4911-45BE-F309-52AFE655CA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7D94-EB1B-4200-894B-EE5AA709DA7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2A755E-76DB-CA17-0BF9-6973D23F0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968CBC-924D-63AD-427B-D85D34544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FA603-068E-40D1-A138-EFD002B8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11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293EF-53FD-F6F9-1644-6FCB28AA8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B3A150-B940-E82A-C875-79DE064FD6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3B1998-787D-2ACE-859E-0F4C012E9F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81ADFD-8547-7063-0DA5-F6DD1852B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7D94-EB1B-4200-894B-EE5AA709DA7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8BFDA8-36E4-70E4-3576-F475AE443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551901-0D75-CE48-30A2-956D71E36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FA603-068E-40D1-A138-EFD002B8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583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8593D-33A8-FC3B-68E5-2390D76A4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39A874-94C8-D15A-18DA-69F06DDF3B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51F16-59F7-7959-F33B-4EF2248E8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7D94-EB1B-4200-894B-EE5AA709DA7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62FF-18E6-DB63-8C14-861A1C4F1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81EC9A-D291-E56E-B6F0-4FC3FC5F2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FA603-068E-40D1-A138-EFD002B8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825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E96058-E526-F4DF-27AF-6266D74CE8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E4EB15-0A22-993B-85EC-A78ADAB2C1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B70759-6BBA-E157-D692-0E5B968C93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7D94-EB1B-4200-894B-EE5AA709DA7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E75664-4905-D261-C4FA-1D31DF7D4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2FCD66-6CC9-9CD4-64D1-477B40DC4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8FA603-068E-40D1-A138-EFD002B8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585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17F364-6887-FE7C-1457-B4A074522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42065D-7D8D-94A7-992A-5E2B8168BB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FE3EC1-0BC9-BE19-57CB-61B1D97D42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E8D7D94-EB1B-4200-894B-EE5AA709DA74}" type="datetimeFigureOut">
              <a:rPr lang="en-GB" smtClean="0"/>
              <a:t>02/02/2026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A2C48C-1E21-212E-7D6A-376068F767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6041B4-57CA-3A86-9EA0-A1818594B7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8FA603-068E-40D1-A138-EFD002B8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651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s://www.theguardian.com/commentisfree/2025/apr/20/the-observer-view-on-equality-act-ruling-a-dignified-compromise-that-respects-the-rights-of-everyon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red dust explosion on a black background">
            <a:extLst>
              <a:ext uri="{FF2B5EF4-FFF2-40B4-BE49-F238E27FC236}">
                <a16:creationId xmlns:a16="http://schemas.microsoft.com/office/drawing/2014/main" id="{7C1B2803-1F89-6503-93D3-7A7A801D73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34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0D92B9-91B5-8A0D-7B4A-2C20BD95C2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 i="1" dirty="0">
                <a:solidFill>
                  <a:srgbClr val="FFFFFF"/>
                </a:solidFill>
              </a:rPr>
              <a:t>Continuing your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A53E26-C54A-403A-11FB-5B9CF85BAB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135007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AD047E-8CDE-540F-8D35-C54D400C5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8000" b="1" u="sng" dirty="0"/>
              <a:t>Content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CF06B4-AE27-E21B-A451-097BC6A1EC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0748605"/>
              </p:ext>
            </p:extLst>
          </p:nvPr>
        </p:nvGraphicFramePr>
        <p:xfrm>
          <a:off x="5155199" y="727208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7612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655291-B511-9836-6A8C-77A755587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u="sng">
                <a:solidFill>
                  <a:schemeClr val="bg1"/>
                </a:solidFill>
              </a:rPr>
              <a:t>Aims and learning objectives 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70F6A-4355-EE40-05A1-4FC4D2A5D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The aim of today’s session is to continue your research.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By the end of today’s session students should be able to demonstrate their ability to conduct research. </a:t>
            </a:r>
          </a:p>
        </p:txBody>
      </p:sp>
    </p:spTree>
    <p:extLst>
      <p:ext uri="{BB962C8B-B14F-4D97-AF65-F5344CB8AC3E}">
        <p14:creationId xmlns:p14="http://schemas.microsoft.com/office/powerpoint/2010/main" val="1031991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53C33D-CCBF-0B21-EA0D-161CFD8FF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Start!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81904-D2EF-7A54-0E2C-6236864A9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Take 5 minutes to recap the research that you have already done and make a note of it on a separate piece of paper. </a:t>
            </a:r>
          </a:p>
          <a:p>
            <a:endParaRPr lang="en-GB" sz="2200"/>
          </a:p>
          <a:p>
            <a:r>
              <a:rPr lang="en-GB" sz="2200"/>
              <a:t>Don’t worry if you need more than 5 minutes. </a:t>
            </a:r>
          </a:p>
        </p:txBody>
      </p:sp>
      <p:pic>
        <p:nvPicPr>
          <p:cNvPr id="5" name="Picture 4" descr="Close-up of woman's hands typing and using a trackpad on a laptop with mug">
            <a:extLst>
              <a:ext uri="{FF2B5EF4-FFF2-40B4-BE49-F238E27FC236}">
                <a16:creationId xmlns:a16="http://schemas.microsoft.com/office/drawing/2014/main" id="{82BBCA70-1574-A2D7-5250-1867EC3C00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90" r="35888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45074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B3E34F-C780-092F-97BA-7ECE6F228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Continuing your research 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8F0908-4AC4-C384-A261-4882E7525E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Separate the issues – there should be 2.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Your research needs to encompass both.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But deal with each one in turn.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Equality first maybe as it is the first issue</a:t>
            </a:r>
          </a:p>
        </p:txBody>
      </p:sp>
    </p:spTree>
    <p:extLst>
      <p:ext uri="{BB962C8B-B14F-4D97-AF65-F5344CB8AC3E}">
        <p14:creationId xmlns:p14="http://schemas.microsoft.com/office/powerpoint/2010/main" val="831459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CA847-B428-273D-BC68-E5BF296A6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0C6BF3-479E-0DB3-622F-4713CDC879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645046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788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5B092-CFD8-A855-129B-73BE6AAB4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C9540C-E54A-8C00-0377-4017CAB826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013140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4287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14FF19-C015-6187-E5EF-6EEE8AB8F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000" b="1" i="1" u="sng">
                <a:solidFill>
                  <a:srgbClr val="FFFFFF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4DC004-CDF3-98DB-58B5-BFA005B841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5403029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70456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0517B7-5AE7-6033-112E-9887BDF2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BAE2-E4A3-1545-6AD5-C473CAD24B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Pause for 10 minutes and consider where you believe that you currently are in that cycle and what you need to do next. </a:t>
            </a:r>
          </a:p>
          <a:p>
            <a:endParaRPr lang="en-GB" sz="2000"/>
          </a:p>
          <a:p>
            <a:r>
              <a:rPr lang="en-GB" sz="2000"/>
              <a:t>Also consider, how you will move to the next step of the cycle. </a:t>
            </a:r>
          </a:p>
        </p:txBody>
      </p:sp>
      <p:pic>
        <p:nvPicPr>
          <p:cNvPr id="5" name="Picture 4" descr="Leaning bicycle on yellow painted wall">
            <a:extLst>
              <a:ext uri="{FF2B5EF4-FFF2-40B4-BE49-F238E27FC236}">
                <a16:creationId xmlns:a16="http://schemas.microsoft.com/office/drawing/2014/main" id="{9BE53323-D78B-C865-3AAE-81074CF32F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892" r="5707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4029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915FDB-C4D8-1A3B-6BC3-A88A2095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688C5-C308-E5B8-D79F-6278744BEB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Remember when it comes to your sources you need to use the CRAAP test.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Remembering that law’s change.</a:t>
            </a:r>
          </a:p>
        </p:txBody>
      </p:sp>
    </p:spTree>
    <p:extLst>
      <p:ext uri="{BB962C8B-B14F-4D97-AF65-F5344CB8AC3E}">
        <p14:creationId xmlns:p14="http://schemas.microsoft.com/office/powerpoint/2010/main" val="9295288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BC56B8-2D5C-336B-0335-F9219CEB0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u="sng"/>
              <a:t>Activity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DD34E-2730-2602-8D6F-E7F22F54E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sz="1500"/>
              <a:t>How do you apply a source? – </a:t>
            </a:r>
          </a:p>
          <a:p>
            <a:pPr marL="0" indent="0">
              <a:buNone/>
            </a:pPr>
            <a:endParaRPr lang="en-GB" sz="1500"/>
          </a:p>
          <a:p>
            <a:pPr marL="0" indent="0">
              <a:buNone/>
            </a:pPr>
            <a:r>
              <a:rPr lang="en-GB" sz="1500">
                <a:hlinkClick r:id="rId2"/>
              </a:rPr>
              <a:t>The Observer view on Equality Act ruling: A dignified compromise that respects the rights of everyone | Observer editorial | The Guardian</a:t>
            </a:r>
            <a:r>
              <a:rPr lang="en-GB" sz="1500"/>
              <a:t> </a:t>
            </a:r>
          </a:p>
          <a:p>
            <a:pPr marL="0" indent="0">
              <a:buNone/>
            </a:pPr>
            <a:endParaRPr lang="en-GB" sz="1500"/>
          </a:p>
          <a:p>
            <a:pPr marL="514350" indent="-514350">
              <a:buAutoNum type="arabicPeriod"/>
            </a:pPr>
            <a:r>
              <a:rPr lang="en-GB" sz="1500"/>
              <a:t>What is the main point of the source? </a:t>
            </a:r>
          </a:p>
          <a:p>
            <a:pPr marL="514350" indent="-514350">
              <a:buAutoNum type="arabicPeriod"/>
            </a:pPr>
            <a:r>
              <a:rPr lang="en-GB" sz="1500"/>
              <a:t>What quotes, statistic or findings are useful?</a:t>
            </a:r>
          </a:p>
          <a:p>
            <a:pPr marL="514350" indent="-514350">
              <a:buAutoNum type="arabicPeriod"/>
            </a:pPr>
            <a:r>
              <a:rPr lang="en-GB" sz="1500"/>
              <a:t>What are the limitations?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521D5AB0-831C-B804-0E79-F087B8DF5F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744" r="8028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263897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AD360-EAD4-5ED9-221A-883312832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Referencing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13C430-DC57-8B1D-2CBE-13BC0C303B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081325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33743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F23595-F251-C720-C17D-176A4F6BC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Summary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05E392-1269-2F93-75A8-E4E7A4671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Separating the legal issues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Dealing with one element at a time. </a:t>
            </a:r>
          </a:p>
        </p:txBody>
      </p:sp>
    </p:spTree>
    <p:extLst>
      <p:ext uri="{BB962C8B-B14F-4D97-AF65-F5344CB8AC3E}">
        <p14:creationId xmlns:p14="http://schemas.microsoft.com/office/powerpoint/2010/main" val="28721376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olored dust explosion on a black background">
            <a:extLst>
              <a:ext uri="{FF2B5EF4-FFF2-40B4-BE49-F238E27FC236}">
                <a16:creationId xmlns:a16="http://schemas.microsoft.com/office/drawing/2014/main" id="{F15916B0-2A2B-0009-7623-7D4DE6071E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34"/>
          <a:stretch>
            <a:fillRect/>
          </a:stretch>
        </p:blipFill>
        <p:spPr>
          <a:xfrm>
            <a:off x="1" y="0"/>
            <a:ext cx="12191999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DCD5486-AF26-5EEF-A774-8B03863335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8800" dirty="0">
                <a:solidFill>
                  <a:srgbClr val="FFFFFF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6019ACB-FC96-95EE-905B-B610BAC44C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Any Question?</a:t>
            </a:r>
          </a:p>
        </p:txBody>
      </p:sp>
    </p:spTree>
    <p:extLst>
      <p:ext uri="{BB962C8B-B14F-4D97-AF65-F5344CB8AC3E}">
        <p14:creationId xmlns:p14="http://schemas.microsoft.com/office/powerpoint/2010/main" val="2203160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382</Words>
  <Application>Microsoft Office PowerPoint</Application>
  <PresentationFormat>Widescreen</PresentationFormat>
  <Paragraphs>67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Continuing your research</vt:lpstr>
      <vt:lpstr>Content </vt:lpstr>
      <vt:lpstr>Aims and learning objectives </vt:lpstr>
      <vt:lpstr>Start!</vt:lpstr>
      <vt:lpstr>Continuing your research </vt:lpstr>
      <vt:lpstr>Continued</vt:lpstr>
      <vt:lpstr>Continued</vt:lpstr>
      <vt:lpstr>Continued</vt:lpstr>
      <vt:lpstr>Activity</vt:lpstr>
      <vt:lpstr>Continued</vt:lpstr>
      <vt:lpstr>Activity</vt:lpstr>
      <vt:lpstr>Referencing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2026-02-02T19:17:32Z</dcterms:created>
  <dcterms:modified xsi:type="dcterms:W3CDTF">2026-02-02T19:51:21Z</dcterms:modified>
</cp:coreProperties>
</file>