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2" r:id="rId5"/>
    <p:sldMasterId id="2147483661" r:id="rId6"/>
  </p:sldMasterIdLst>
  <p:notesMasterIdLst>
    <p:notesMasterId r:id="rId24"/>
  </p:notesMasterIdLst>
  <p:sldIdLst>
    <p:sldId id="719" r:id="rId7"/>
    <p:sldId id="735" r:id="rId8"/>
    <p:sldId id="744" r:id="rId9"/>
    <p:sldId id="720" r:id="rId10"/>
    <p:sldId id="730" r:id="rId11"/>
    <p:sldId id="731" r:id="rId12"/>
    <p:sldId id="736" r:id="rId13"/>
    <p:sldId id="738" r:id="rId14"/>
    <p:sldId id="741" r:id="rId15"/>
    <p:sldId id="740" r:id="rId16"/>
    <p:sldId id="746" r:id="rId17"/>
    <p:sldId id="747" r:id="rId18"/>
    <p:sldId id="732" r:id="rId19"/>
    <p:sldId id="743" r:id="rId20"/>
    <p:sldId id="748" r:id="rId21"/>
    <p:sldId id="745" r:id="rId22"/>
    <p:sldId id="72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19DFC1-3365-429B-87DD-C102E7686739}" v="19" dt="2025-01-15T11:04:27.8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114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8719DFC1-3365-429B-87DD-C102E7686739}"/>
    <pc:docChg chg="undo custSel addSld delSld modSld sldOrd delMainMaster">
      <pc:chgData name="Jenifer Prince Devaraj" userId="c3fb109c-09d1-42a6-93f4-69472d709861" providerId="ADAL" clId="{8719DFC1-3365-429B-87DD-C102E7686739}" dt="2025-01-15T11:06:15.874" v="865" actId="14100"/>
      <pc:docMkLst>
        <pc:docMk/>
      </pc:docMkLst>
      <pc:sldChg chg="addSp delSp modSp mod">
        <pc:chgData name="Jenifer Prince Devaraj" userId="c3fb109c-09d1-42a6-93f4-69472d709861" providerId="ADAL" clId="{8719DFC1-3365-429B-87DD-C102E7686739}" dt="2025-01-14T14:48:42.472" v="156" actId="1076"/>
        <pc:sldMkLst>
          <pc:docMk/>
          <pc:sldMk cId="3119007398" sldId="719"/>
        </pc:sldMkLst>
        <pc:spChg chg="del">
          <ac:chgData name="Jenifer Prince Devaraj" userId="c3fb109c-09d1-42a6-93f4-69472d709861" providerId="ADAL" clId="{8719DFC1-3365-429B-87DD-C102E7686739}" dt="2025-01-14T14:47:21.475" v="62" actId="478"/>
          <ac:spMkLst>
            <pc:docMk/>
            <pc:sldMk cId="3119007398" sldId="719"/>
            <ac:spMk id="2" creationId="{5AF40EAB-6954-8B5E-C784-2A455332F66A}"/>
          </ac:spMkLst>
        </pc:spChg>
        <pc:spChg chg="add del mod">
          <ac:chgData name="Jenifer Prince Devaraj" userId="c3fb109c-09d1-42a6-93f4-69472d709861" providerId="ADAL" clId="{8719DFC1-3365-429B-87DD-C102E7686739}" dt="2025-01-14T14:48:38.268" v="155" actId="1076"/>
          <ac:spMkLst>
            <pc:docMk/>
            <pc:sldMk cId="3119007398" sldId="719"/>
            <ac:spMk id="3" creationId="{AA205271-8453-0C56-CE04-6289558BCEE4}"/>
          </ac:spMkLst>
        </pc:spChg>
        <pc:spChg chg="add del mod">
          <ac:chgData name="Jenifer Prince Devaraj" userId="c3fb109c-09d1-42a6-93f4-69472d709861" providerId="ADAL" clId="{8719DFC1-3365-429B-87DD-C102E7686739}" dt="2025-01-14T14:47:42.677" v="64" actId="478"/>
          <ac:spMkLst>
            <pc:docMk/>
            <pc:sldMk cId="3119007398" sldId="719"/>
            <ac:spMk id="5" creationId="{209EC951-7E38-FA65-F911-262655FEA006}"/>
          </ac:spMkLst>
        </pc:spChg>
        <pc:spChg chg="add mod">
          <ac:chgData name="Jenifer Prince Devaraj" userId="c3fb109c-09d1-42a6-93f4-69472d709861" providerId="ADAL" clId="{8719DFC1-3365-429B-87DD-C102E7686739}" dt="2025-01-14T14:48:42.472" v="156" actId="1076"/>
          <ac:spMkLst>
            <pc:docMk/>
            <pc:sldMk cId="3119007398" sldId="719"/>
            <ac:spMk id="6" creationId="{E17AF9C2-9A5D-9736-2E14-218B7D778EA2}"/>
          </ac:spMkLst>
        </pc:spChg>
        <pc:spChg chg="add del">
          <ac:chgData name="Jenifer Prince Devaraj" userId="c3fb109c-09d1-42a6-93f4-69472d709861" providerId="ADAL" clId="{8719DFC1-3365-429B-87DD-C102E7686739}" dt="2025-01-14T14:47:47.619" v="67" actId="22"/>
          <ac:spMkLst>
            <pc:docMk/>
            <pc:sldMk cId="3119007398" sldId="719"/>
            <ac:spMk id="8" creationId="{0AECCA58-0997-9A10-3851-695166731ACD}"/>
          </ac:spMkLst>
        </pc:spChg>
      </pc:sldChg>
      <pc:sldChg chg="addSp delSp modSp mod">
        <pc:chgData name="Jenifer Prince Devaraj" userId="c3fb109c-09d1-42a6-93f4-69472d709861" providerId="ADAL" clId="{8719DFC1-3365-429B-87DD-C102E7686739}" dt="2025-01-15T09:10:08.716" v="212" actId="255"/>
        <pc:sldMkLst>
          <pc:docMk/>
          <pc:sldMk cId="497137624" sldId="720"/>
        </pc:sldMkLst>
        <pc:spChg chg="mod">
          <ac:chgData name="Jenifer Prince Devaraj" userId="c3fb109c-09d1-42a6-93f4-69472d709861" providerId="ADAL" clId="{8719DFC1-3365-429B-87DD-C102E7686739}" dt="2025-01-15T09:10:08.716" v="212" actId="255"/>
          <ac:spMkLst>
            <pc:docMk/>
            <pc:sldMk cId="497137624" sldId="720"/>
            <ac:spMk id="2" creationId="{F1F9CE6B-C651-4025-1387-C4FCD9C673D2}"/>
          </ac:spMkLst>
        </pc:spChg>
        <pc:spChg chg="del">
          <ac:chgData name="Jenifer Prince Devaraj" userId="c3fb109c-09d1-42a6-93f4-69472d709861" providerId="ADAL" clId="{8719DFC1-3365-429B-87DD-C102E7686739}" dt="2025-01-14T14:45:21.489" v="25" actId="478"/>
          <ac:spMkLst>
            <pc:docMk/>
            <pc:sldMk cId="497137624" sldId="720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5:22.295" v="26"/>
          <ac:spMkLst>
            <pc:docMk/>
            <pc:sldMk cId="497137624" sldId="720"/>
            <ac:spMk id="6" creationId="{DA0335BA-2111-1277-FC5D-6994B8DE3EF7}"/>
          </ac:spMkLst>
        </pc:spChg>
      </pc:sldChg>
      <pc:sldChg chg="addSp delSp modSp mod">
        <pc:chgData name="Jenifer Prince Devaraj" userId="c3fb109c-09d1-42a6-93f4-69472d709861" providerId="ADAL" clId="{8719DFC1-3365-429B-87DD-C102E7686739}" dt="2025-01-15T10:43:17.076" v="734" actId="113"/>
        <pc:sldMkLst>
          <pc:docMk/>
          <pc:sldMk cId="1427189144" sldId="730"/>
        </pc:sldMkLst>
        <pc:spChg chg="mod">
          <ac:chgData name="Jenifer Prince Devaraj" userId="c3fb109c-09d1-42a6-93f4-69472d709861" providerId="ADAL" clId="{8719DFC1-3365-429B-87DD-C102E7686739}" dt="2025-01-15T10:43:17.076" v="734" actId="113"/>
          <ac:spMkLst>
            <pc:docMk/>
            <pc:sldMk cId="1427189144" sldId="730"/>
            <ac:spMk id="2" creationId="{F1F9CE6B-C651-4025-1387-C4FCD9C673D2}"/>
          </ac:spMkLst>
        </pc:spChg>
        <pc:spChg chg="del">
          <ac:chgData name="Jenifer Prince Devaraj" userId="c3fb109c-09d1-42a6-93f4-69472d709861" providerId="ADAL" clId="{8719DFC1-3365-429B-87DD-C102E7686739}" dt="2025-01-14T14:45:26.546" v="27" actId="478"/>
          <ac:spMkLst>
            <pc:docMk/>
            <pc:sldMk cId="1427189144" sldId="730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5:27.643" v="28"/>
          <ac:spMkLst>
            <pc:docMk/>
            <pc:sldMk cId="1427189144" sldId="730"/>
            <ac:spMk id="6" creationId="{559EB27E-36C3-176F-B4F9-35B72415ACB3}"/>
          </ac:spMkLst>
        </pc:spChg>
        <pc:picChg chg="add del">
          <ac:chgData name="Jenifer Prince Devaraj" userId="c3fb109c-09d1-42a6-93f4-69472d709861" providerId="ADAL" clId="{8719DFC1-3365-429B-87DD-C102E7686739}" dt="2025-01-15T09:29:37.086" v="254" actId="478"/>
          <ac:picMkLst>
            <pc:docMk/>
            <pc:sldMk cId="1427189144" sldId="730"/>
            <ac:picMk id="8" creationId="{B0E864A7-6DCA-781F-B494-18CAC80058F0}"/>
          </ac:picMkLst>
        </pc:picChg>
      </pc:sldChg>
      <pc:sldChg chg="addSp delSp modSp mod">
        <pc:chgData name="Jenifer Prince Devaraj" userId="c3fb109c-09d1-42a6-93f4-69472d709861" providerId="ADAL" clId="{8719DFC1-3365-429B-87DD-C102E7686739}" dt="2025-01-15T10:46:27.985" v="766" actId="20577"/>
        <pc:sldMkLst>
          <pc:docMk/>
          <pc:sldMk cId="1917575843" sldId="731"/>
        </pc:sldMkLst>
        <pc:spChg chg="mod">
          <ac:chgData name="Jenifer Prince Devaraj" userId="c3fb109c-09d1-42a6-93f4-69472d709861" providerId="ADAL" clId="{8719DFC1-3365-429B-87DD-C102E7686739}" dt="2025-01-15T10:46:27.985" v="766" actId="20577"/>
          <ac:spMkLst>
            <pc:docMk/>
            <pc:sldMk cId="1917575843" sldId="731"/>
            <ac:spMk id="2" creationId="{F1F9CE6B-C651-4025-1387-C4FCD9C673D2}"/>
          </ac:spMkLst>
        </pc:spChg>
        <pc:spChg chg="del">
          <ac:chgData name="Jenifer Prince Devaraj" userId="c3fb109c-09d1-42a6-93f4-69472d709861" providerId="ADAL" clId="{8719DFC1-3365-429B-87DD-C102E7686739}" dt="2025-01-14T14:45:45.076" v="36" actId="478"/>
          <ac:spMkLst>
            <pc:docMk/>
            <pc:sldMk cId="1917575843" sldId="731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5:45.881" v="37"/>
          <ac:spMkLst>
            <pc:docMk/>
            <pc:sldMk cId="1917575843" sldId="731"/>
            <ac:spMk id="6" creationId="{7A6EFBCD-0709-29E3-83ED-5F921F0BF094}"/>
          </ac:spMkLst>
        </pc:spChg>
        <pc:spChg chg="mod">
          <ac:chgData name="Jenifer Prince Devaraj" userId="c3fb109c-09d1-42a6-93f4-69472d709861" providerId="ADAL" clId="{8719DFC1-3365-429B-87DD-C102E7686739}" dt="2025-01-15T10:44:41.377" v="735" actId="1076"/>
          <ac:spMkLst>
            <pc:docMk/>
            <pc:sldMk cId="1917575843" sldId="731"/>
            <ac:spMk id="7" creationId="{9DB36DBF-A308-3EE6-FA1C-BCAA79D30329}"/>
          </ac:spMkLst>
        </pc:spChg>
      </pc:sldChg>
      <pc:sldChg chg="addSp delSp modSp mod">
        <pc:chgData name="Jenifer Prince Devaraj" userId="c3fb109c-09d1-42a6-93f4-69472d709861" providerId="ADAL" clId="{8719DFC1-3365-429B-87DD-C102E7686739}" dt="2025-01-15T10:58:32.091" v="816" actId="20577"/>
        <pc:sldMkLst>
          <pc:docMk/>
          <pc:sldMk cId="1102782669" sldId="732"/>
        </pc:sldMkLst>
        <pc:spChg chg="mod">
          <ac:chgData name="Jenifer Prince Devaraj" userId="c3fb109c-09d1-42a6-93f4-69472d709861" providerId="ADAL" clId="{8719DFC1-3365-429B-87DD-C102E7686739}" dt="2025-01-15T10:58:32.091" v="816" actId="20577"/>
          <ac:spMkLst>
            <pc:docMk/>
            <pc:sldMk cId="1102782669" sldId="732"/>
            <ac:spMk id="2" creationId="{F1F9CE6B-C651-4025-1387-C4FCD9C673D2}"/>
          </ac:spMkLst>
        </pc:spChg>
        <pc:spChg chg="del">
          <ac:chgData name="Jenifer Prince Devaraj" userId="c3fb109c-09d1-42a6-93f4-69472d709861" providerId="ADAL" clId="{8719DFC1-3365-429B-87DD-C102E7686739}" dt="2025-01-14T14:46:20.777" v="50" actId="478"/>
          <ac:spMkLst>
            <pc:docMk/>
            <pc:sldMk cId="1102782669" sldId="732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6:21.551" v="51"/>
          <ac:spMkLst>
            <pc:docMk/>
            <pc:sldMk cId="1102782669" sldId="732"/>
            <ac:spMk id="6" creationId="{6FEE7954-AFF6-7527-DC7C-6B6A881EE650}"/>
          </ac:spMkLst>
        </pc:spChg>
      </pc:sldChg>
      <pc:sldChg chg="addSp delSp modSp mod">
        <pc:chgData name="Jenifer Prince Devaraj" userId="c3fb109c-09d1-42a6-93f4-69472d709861" providerId="ADAL" clId="{8719DFC1-3365-429B-87DD-C102E7686739}" dt="2025-01-15T09:10:01.658" v="211" actId="255"/>
        <pc:sldMkLst>
          <pc:docMk/>
          <pc:sldMk cId="80152650" sldId="735"/>
        </pc:sldMkLst>
        <pc:spChg chg="mod">
          <ac:chgData name="Jenifer Prince Devaraj" userId="c3fb109c-09d1-42a6-93f4-69472d709861" providerId="ADAL" clId="{8719DFC1-3365-429B-87DD-C102E7686739}" dt="2025-01-15T09:10:01.658" v="211" actId="255"/>
          <ac:spMkLst>
            <pc:docMk/>
            <pc:sldMk cId="80152650" sldId="735"/>
            <ac:spMk id="2" creationId="{F1F9CE6B-C651-4025-1387-C4FCD9C673D2}"/>
          </ac:spMkLst>
        </pc:spChg>
        <pc:spChg chg="add mod">
          <ac:chgData name="Jenifer Prince Devaraj" userId="c3fb109c-09d1-42a6-93f4-69472d709861" providerId="ADAL" clId="{8719DFC1-3365-429B-87DD-C102E7686739}" dt="2025-01-14T14:45:15.631" v="24"/>
          <ac:spMkLst>
            <pc:docMk/>
            <pc:sldMk cId="80152650" sldId="735"/>
            <ac:spMk id="3" creationId="{5199971E-24BD-9F64-217C-079DBBC5F51D}"/>
          </ac:spMkLst>
        </pc:spChg>
        <pc:spChg chg="del">
          <ac:chgData name="Jenifer Prince Devaraj" userId="c3fb109c-09d1-42a6-93f4-69472d709861" providerId="ADAL" clId="{8719DFC1-3365-429B-87DD-C102E7686739}" dt="2025-01-14T14:45:14.866" v="23" actId="478"/>
          <ac:spMkLst>
            <pc:docMk/>
            <pc:sldMk cId="80152650" sldId="735"/>
            <ac:spMk id="4" creationId="{00000000-0000-0000-0000-000000000000}"/>
          </ac:spMkLst>
        </pc:spChg>
      </pc:sldChg>
      <pc:sldChg chg="addSp delSp modSp add del mod">
        <pc:chgData name="Jenifer Prince Devaraj" userId="c3fb109c-09d1-42a6-93f4-69472d709861" providerId="ADAL" clId="{8719DFC1-3365-429B-87DD-C102E7686739}" dt="2025-01-15T10:47:44.038" v="787" actId="2710"/>
        <pc:sldMkLst>
          <pc:docMk/>
          <pc:sldMk cId="895508974" sldId="736"/>
        </pc:sldMkLst>
        <pc:spChg chg="mod">
          <ac:chgData name="Jenifer Prince Devaraj" userId="c3fb109c-09d1-42a6-93f4-69472d709861" providerId="ADAL" clId="{8719DFC1-3365-429B-87DD-C102E7686739}" dt="2025-01-15T10:47:44.038" v="787" actId="2710"/>
          <ac:spMkLst>
            <pc:docMk/>
            <pc:sldMk cId="895508974" sldId="736"/>
            <ac:spMk id="2" creationId="{F1F9CE6B-C651-4025-1387-C4FCD9C673D2}"/>
          </ac:spMkLst>
        </pc:spChg>
        <pc:spChg chg="del">
          <ac:chgData name="Jenifer Prince Devaraj" userId="c3fb109c-09d1-42a6-93f4-69472d709861" providerId="ADAL" clId="{8719DFC1-3365-429B-87DD-C102E7686739}" dt="2025-01-14T14:45:50.132" v="38" actId="478"/>
          <ac:spMkLst>
            <pc:docMk/>
            <pc:sldMk cId="895508974" sldId="736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5:50.942" v="39"/>
          <ac:spMkLst>
            <pc:docMk/>
            <pc:sldMk cId="895508974" sldId="736"/>
            <ac:spMk id="6" creationId="{A80A07DF-8096-6EE5-D5D1-131009599D52}"/>
          </ac:spMkLst>
        </pc:spChg>
        <pc:spChg chg="mod">
          <ac:chgData name="Jenifer Prince Devaraj" userId="c3fb109c-09d1-42a6-93f4-69472d709861" providerId="ADAL" clId="{8719DFC1-3365-429B-87DD-C102E7686739}" dt="2025-01-15T09:35:27.612" v="366" actId="1076"/>
          <ac:spMkLst>
            <pc:docMk/>
            <pc:sldMk cId="895508974" sldId="736"/>
            <ac:spMk id="7" creationId="{9DB36DBF-A308-3EE6-FA1C-BCAA79D30329}"/>
          </ac:spMkLst>
        </pc:spChg>
      </pc:sldChg>
      <pc:sldChg chg="addSp delSp modSp del mod">
        <pc:chgData name="Jenifer Prince Devaraj" userId="c3fb109c-09d1-42a6-93f4-69472d709861" providerId="ADAL" clId="{8719DFC1-3365-429B-87DD-C102E7686739}" dt="2025-01-15T09:39:41.532" v="497" actId="47"/>
        <pc:sldMkLst>
          <pc:docMk/>
          <pc:sldMk cId="2512208486" sldId="737"/>
        </pc:sldMkLst>
        <pc:spChg chg="del">
          <ac:chgData name="Jenifer Prince Devaraj" userId="c3fb109c-09d1-42a6-93f4-69472d709861" providerId="ADAL" clId="{8719DFC1-3365-429B-87DD-C102E7686739}" dt="2025-01-14T14:45:55.056" v="40" actId="478"/>
          <ac:spMkLst>
            <pc:docMk/>
            <pc:sldMk cId="2512208486" sldId="737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5:55.896" v="41"/>
          <ac:spMkLst>
            <pc:docMk/>
            <pc:sldMk cId="2512208486" sldId="737"/>
            <ac:spMk id="6" creationId="{07E6B221-2014-5E5E-0A44-E332AFA7661B}"/>
          </ac:spMkLst>
        </pc:spChg>
      </pc:sldChg>
      <pc:sldChg chg="addSp delSp modSp mod">
        <pc:chgData name="Jenifer Prince Devaraj" userId="c3fb109c-09d1-42a6-93f4-69472d709861" providerId="ADAL" clId="{8719DFC1-3365-429B-87DD-C102E7686739}" dt="2025-01-15T10:48:01.815" v="788" actId="20577"/>
        <pc:sldMkLst>
          <pc:docMk/>
          <pc:sldMk cId="3386508107" sldId="738"/>
        </pc:sldMkLst>
        <pc:spChg chg="mod">
          <ac:chgData name="Jenifer Prince Devaraj" userId="c3fb109c-09d1-42a6-93f4-69472d709861" providerId="ADAL" clId="{8719DFC1-3365-429B-87DD-C102E7686739}" dt="2025-01-15T10:48:01.815" v="788" actId="20577"/>
          <ac:spMkLst>
            <pc:docMk/>
            <pc:sldMk cId="3386508107" sldId="738"/>
            <ac:spMk id="2" creationId="{F1F9CE6B-C651-4025-1387-C4FCD9C673D2}"/>
          </ac:spMkLst>
        </pc:spChg>
        <pc:spChg chg="del">
          <ac:chgData name="Jenifer Prince Devaraj" userId="c3fb109c-09d1-42a6-93f4-69472d709861" providerId="ADAL" clId="{8719DFC1-3365-429B-87DD-C102E7686739}" dt="2025-01-14T14:46:00.049" v="42" actId="478"/>
          <ac:spMkLst>
            <pc:docMk/>
            <pc:sldMk cId="3386508107" sldId="738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6:00.837" v="43"/>
          <ac:spMkLst>
            <pc:docMk/>
            <pc:sldMk cId="3386508107" sldId="738"/>
            <ac:spMk id="6" creationId="{13C0E45C-DCF0-A5F3-44E3-B52891731FF7}"/>
          </ac:spMkLst>
        </pc:spChg>
        <pc:spChg chg="mod">
          <ac:chgData name="Jenifer Prince Devaraj" userId="c3fb109c-09d1-42a6-93f4-69472d709861" providerId="ADAL" clId="{8719DFC1-3365-429B-87DD-C102E7686739}" dt="2025-01-15T09:40:40.335" v="503" actId="1076"/>
          <ac:spMkLst>
            <pc:docMk/>
            <pc:sldMk cId="3386508107" sldId="738"/>
            <ac:spMk id="7" creationId="{9DB36DBF-A308-3EE6-FA1C-BCAA79D30329}"/>
          </ac:spMkLst>
        </pc:spChg>
        <pc:picChg chg="mod">
          <ac:chgData name="Jenifer Prince Devaraj" userId="c3fb109c-09d1-42a6-93f4-69472d709861" providerId="ADAL" clId="{8719DFC1-3365-429B-87DD-C102E7686739}" dt="2025-01-15T09:40:28.063" v="501" actId="1076"/>
          <ac:picMkLst>
            <pc:docMk/>
            <pc:sldMk cId="3386508107" sldId="738"/>
            <ac:picMk id="8" creationId="{B78A850C-BCB9-2886-7540-D405176F25F0}"/>
          </ac:picMkLst>
        </pc:picChg>
      </pc:sldChg>
      <pc:sldChg chg="addSp delSp modSp mod">
        <pc:chgData name="Jenifer Prince Devaraj" userId="c3fb109c-09d1-42a6-93f4-69472d709861" providerId="ADAL" clId="{8719DFC1-3365-429B-87DD-C102E7686739}" dt="2025-01-15T10:06:17.289" v="626" actId="33524"/>
        <pc:sldMkLst>
          <pc:docMk/>
          <pc:sldMk cId="2898291686" sldId="740"/>
        </pc:sldMkLst>
        <pc:spChg chg="add mod">
          <ac:chgData name="Jenifer Prince Devaraj" userId="c3fb109c-09d1-42a6-93f4-69472d709861" providerId="ADAL" clId="{8719DFC1-3365-429B-87DD-C102E7686739}" dt="2025-01-14T14:46:12.224" v="47"/>
          <ac:spMkLst>
            <pc:docMk/>
            <pc:sldMk cId="2898291686" sldId="740"/>
            <ac:spMk id="3" creationId="{A7E6E96D-3C57-5E77-38FC-3D1A805A2F4D}"/>
          </ac:spMkLst>
        </pc:spChg>
        <pc:spChg chg="del">
          <ac:chgData name="Jenifer Prince Devaraj" userId="c3fb109c-09d1-42a6-93f4-69472d709861" providerId="ADAL" clId="{8719DFC1-3365-429B-87DD-C102E7686739}" dt="2025-01-14T14:46:11.469" v="46" actId="478"/>
          <ac:spMkLst>
            <pc:docMk/>
            <pc:sldMk cId="2898291686" sldId="740"/>
            <ac:spMk id="4" creationId="{00000000-0000-0000-0000-000000000000}"/>
          </ac:spMkLst>
        </pc:spChg>
        <pc:spChg chg="mod">
          <ac:chgData name="Jenifer Prince Devaraj" userId="c3fb109c-09d1-42a6-93f4-69472d709861" providerId="ADAL" clId="{8719DFC1-3365-429B-87DD-C102E7686739}" dt="2025-01-15T10:06:17.289" v="626" actId="33524"/>
          <ac:spMkLst>
            <pc:docMk/>
            <pc:sldMk cId="2898291686" sldId="740"/>
            <ac:spMk id="12" creationId="{3B8566D2-AF5D-1802-D368-BAF5716BA87B}"/>
          </ac:spMkLst>
        </pc:spChg>
      </pc:sldChg>
      <pc:sldChg chg="addSp delSp modSp mod">
        <pc:chgData name="Jenifer Prince Devaraj" userId="c3fb109c-09d1-42a6-93f4-69472d709861" providerId="ADAL" clId="{8719DFC1-3365-429B-87DD-C102E7686739}" dt="2025-01-15T10:49:24.573" v="800" actId="20577"/>
        <pc:sldMkLst>
          <pc:docMk/>
          <pc:sldMk cId="2976061529" sldId="741"/>
        </pc:sldMkLst>
        <pc:spChg chg="mod">
          <ac:chgData name="Jenifer Prince Devaraj" userId="c3fb109c-09d1-42a6-93f4-69472d709861" providerId="ADAL" clId="{8719DFC1-3365-429B-87DD-C102E7686739}" dt="2025-01-15T10:49:24.573" v="800" actId="20577"/>
          <ac:spMkLst>
            <pc:docMk/>
            <pc:sldMk cId="2976061529" sldId="741"/>
            <ac:spMk id="2" creationId="{F1F9CE6B-C651-4025-1387-C4FCD9C673D2}"/>
          </ac:spMkLst>
        </pc:spChg>
        <pc:spChg chg="del">
          <ac:chgData name="Jenifer Prince Devaraj" userId="c3fb109c-09d1-42a6-93f4-69472d709861" providerId="ADAL" clId="{8719DFC1-3365-429B-87DD-C102E7686739}" dt="2025-01-14T14:46:06.669" v="44" actId="478"/>
          <ac:spMkLst>
            <pc:docMk/>
            <pc:sldMk cId="2976061529" sldId="741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6:07.422" v="45"/>
          <ac:spMkLst>
            <pc:docMk/>
            <pc:sldMk cId="2976061529" sldId="741"/>
            <ac:spMk id="6" creationId="{120E62B2-4CFB-E728-1182-9C3CE6AC6188}"/>
          </ac:spMkLst>
        </pc:spChg>
        <pc:spChg chg="mod">
          <ac:chgData name="Jenifer Prince Devaraj" userId="c3fb109c-09d1-42a6-93f4-69472d709861" providerId="ADAL" clId="{8719DFC1-3365-429B-87DD-C102E7686739}" dt="2025-01-15T10:48:46.159" v="794" actId="1076"/>
          <ac:spMkLst>
            <pc:docMk/>
            <pc:sldMk cId="2976061529" sldId="741"/>
            <ac:spMk id="7" creationId="{9DB36DBF-A308-3EE6-FA1C-BCAA79D30329}"/>
          </ac:spMkLst>
        </pc:spChg>
      </pc:sldChg>
      <pc:sldChg chg="addSp delSp modSp del mod">
        <pc:chgData name="Jenifer Prince Devaraj" userId="c3fb109c-09d1-42a6-93f4-69472d709861" providerId="ADAL" clId="{8719DFC1-3365-429B-87DD-C102E7686739}" dt="2025-01-15T10:21:11.304" v="727" actId="47"/>
        <pc:sldMkLst>
          <pc:docMk/>
          <pc:sldMk cId="3929551963" sldId="742"/>
        </pc:sldMkLst>
        <pc:spChg chg="del">
          <ac:chgData name="Jenifer Prince Devaraj" userId="c3fb109c-09d1-42a6-93f4-69472d709861" providerId="ADAL" clId="{8719DFC1-3365-429B-87DD-C102E7686739}" dt="2025-01-14T14:46:16.025" v="48" actId="478"/>
          <ac:spMkLst>
            <pc:docMk/>
            <pc:sldMk cId="3929551963" sldId="742"/>
            <ac:spMk id="4" creationId="{00000000-0000-0000-0000-000000000000}"/>
          </ac:spMkLst>
        </pc:spChg>
        <pc:spChg chg="add mod">
          <ac:chgData name="Jenifer Prince Devaraj" userId="c3fb109c-09d1-42a6-93f4-69472d709861" providerId="ADAL" clId="{8719DFC1-3365-429B-87DD-C102E7686739}" dt="2025-01-14T14:46:16.785" v="49"/>
          <ac:spMkLst>
            <pc:docMk/>
            <pc:sldMk cId="3929551963" sldId="742"/>
            <ac:spMk id="6" creationId="{05BE3559-52B9-D6DA-5C39-00FFC5A96398}"/>
          </ac:spMkLst>
        </pc:spChg>
      </pc:sldChg>
      <pc:sldChg chg="addSp delSp modSp mod">
        <pc:chgData name="Jenifer Prince Devaraj" userId="c3fb109c-09d1-42a6-93f4-69472d709861" providerId="ADAL" clId="{8719DFC1-3365-429B-87DD-C102E7686739}" dt="2025-01-15T10:59:05.314" v="819" actId="20577"/>
        <pc:sldMkLst>
          <pc:docMk/>
          <pc:sldMk cId="3624085431" sldId="743"/>
        </pc:sldMkLst>
        <pc:spChg chg="add mod">
          <ac:chgData name="Jenifer Prince Devaraj" userId="c3fb109c-09d1-42a6-93f4-69472d709861" providerId="ADAL" clId="{8719DFC1-3365-429B-87DD-C102E7686739}" dt="2025-01-14T14:46:28.054" v="53"/>
          <ac:spMkLst>
            <pc:docMk/>
            <pc:sldMk cId="3624085431" sldId="743"/>
            <ac:spMk id="2" creationId="{0B3EEE4E-2E2C-AC6B-7CE8-747B208C2AA5}"/>
          </ac:spMkLst>
        </pc:spChg>
        <pc:spChg chg="del">
          <ac:chgData name="Jenifer Prince Devaraj" userId="c3fb109c-09d1-42a6-93f4-69472d709861" providerId="ADAL" clId="{8719DFC1-3365-429B-87DD-C102E7686739}" dt="2025-01-14T14:46:27.239" v="52" actId="478"/>
          <ac:spMkLst>
            <pc:docMk/>
            <pc:sldMk cId="3624085431" sldId="743"/>
            <ac:spMk id="4" creationId="{00000000-0000-0000-0000-000000000000}"/>
          </ac:spMkLst>
        </pc:spChg>
        <pc:spChg chg="mod">
          <ac:chgData name="Jenifer Prince Devaraj" userId="c3fb109c-09d1-42a6-93f4-69472d709861" providerId="ADAL" clId="{8719DFC1-3365-429B-87DD-C102E7686739}" dt="2025-01-15T10:59:05.314" v="819" actId="20577"/>
          <ac:spMkLst>
            <pc:docMk/>
            <pc:sldMk cId="3624085431" sldId="743"/>
            <ac:spMk id="10" creationId="{2749F373-FCF6-204A-6E1C-ACD7EA9AD54F}"/>
          </ac:spMkLst>
        </pc:spChg>
      </pc:sldChg>
      <pc:sldChg chg="modSp mod">
        <pc:chgData name="Jenifer Prince Devaraj" userId="c3fb109c-09d1-42a6-93f4-69472d709861" providerId="ADAL" clId="{8719DFC1-3365-429B-87DD-C102E7686739}" dt="2025-01-15T10:42:20.273" v="731" actId="113"/>
        <pc:sldMkLst>
          <pc:docMk/>
          <pc:sldMk cId="725754480" sldId="744"/>
        </pc:sldMkLst>
        <pc:spChg chg="mod">
          <ac:chgData name="Jenifer Prince Devaraj" userId="c3fb109c-09d1-42a6-93f4-69472d709861" providerId="ADAL" clId="{8719DFC1-3365-429B-87DD-C102E7686739}" dt="2025-01-15T10:42:20.273" v="731" actId="113"/>
          <ac:spMkLst>
            <pc:docMk/>
            <pc:sldMk cId="725754480" sldId="744"/>
            <ac:spMk id="2" creationId="{F1F9CE6B-C651-4025-1387-C4FCD9C673D2}"/>
          </ac:spMkLst>
        </pc:spChg>
        <pc:spChg chg="mod">
          <ac:chgData name="Jenifer Prince Devaraj" userId="c3fb109c-09d1-42a6-93f4-69472d709861" providerId="ADAL" clId="{8719DFC1-3365-429B-87DD-C102E7686739}" dt="2025-01-14T14:45:07.716" v="22" actId="1076"/>
          <ac:spMkLst>
            <pc:docMk/>
            <pc:sldMk cId="725754480" sldId="744"/>
            <ac:spMk id="4" creationId="{00000000-0000-0000-0000-000000000000}"/>
          </ac:spMkLst>
        </pc:spChg>
        <pc:spChg chg="mod">
          <ac:chgData name="Jenifer Prince Devaraj" userId="c3fb109c-09d1-42a6-93f4-69472d709861" providerId="ADAL" clId="{8719DFC1-3365-429B-87DD-C102E7686739}" dt="2025-01-15T09:06:25.156" v="193" actId="1076"/>
          <ac:spMkLst>
            <pc:docMk/>
            <pc:sldMk cId="725754480" sldId="744"/>
            <ac:spMk id="7" creationId="{9DB36DBF-A308-3EE6-FA1C-BCAA79D30329}"/>
          </ac:spMkLst>
        </pc:spChg>
      </pc:sldChg>
      <pc:sldChg chg="addSp delSp modSp add mod">
        <pc:chgData name="Jenifer Prince Devaraj" userId="c3fb109c-09d1-42a6-93f4-69472d709861" providerId="ADAL" clId="{8719DFC1-3365-429B-87DD-C102E7686739}" dt="2025-01-15T11:04:44.986" v="859" actId="20577"/>
        <pc:sldMkLst>
          <pc:docMk/>
          <pc:sldMk cId="925823062" sldId="745"/>
        </pc:sldMkLst>
        <pc:spChg chg="add mod">
          <ac:chgData name="Jenifer Prince Devaraj" userId="c3fb109c-09d1-42a6-93f4-69472d709861" providerId="ADAL" clId="{8719DFC1-3365-429B-87DD-C102E7686739}" dt="2025-01-15T11:04:44.986" v="859" actId="20577"/>
          <ac:spMkLst>
            <pc:docMk/>
            <pc:sldMk cId="925823062" sldId="745"/>
            <ac:spMk id="3" creationId="{2DCF8B13-A710-5836-85A4-66D66479B244}"/>
          </ac:spMkLst>
        </pc:spChg>
        <pc:spChg chg="mod">
          <ac:chgData name="Jenifer Prince Devaraj" userId="c3fb109c-09d1-42a6-93f4-69472d709861" providerId="ADAL" clId="{8719DFC1-3365-429B-87DD-C102E7686739}" dt="2025-01-15T09:42:30.946" v="537" actId="14100"/>
          <ac:spMkLst>
            <pc:docMk/>
            <pc:sldMk cId="925823062" sldId="745"/>
            <ac:spMk id="7" creationId="{D9E63837-A452-547B-ABC8-A930BFD56124}"/>
          </ac:spMkLst>
        </pc:spChg>
        <pc:spChg chg="del">
          <ac:chgData name="Jenifer Prince Devaraj" userId="c3fb109c-09d1-42a6-93f4-69472d709861" providerId="ADAL" clId="{8719DFC1-3365-429B-87DD-C102E7686739}" dt="2025-01-15T09:42:20.151" v="525" actId="478"/>
          <ac:spMkLst>
            <pc:docMk/>
            <pc:sldMk cId="925823062" sldId="745"/>
            <ac:spMk id="10" creationId="{7B29B8CF-C87B-9F71-32C8-71B03059853A}"/>
          </ac:spMkLst>
        </pc:spChg>
        <pc:picChg chg="del">
          <ac:chgData name="Jenifer Prince Devaraj" userId="c3fb109c-09d1-42a6-93f4-69472d709861" providerId="ADAL" clId="{8719DFC1-3365-429B-87DD-C102E7686739}" dt="2025-01-15T09:42:22.862" v="526" actId="478"/>
          <ac:picMkLst>
            <pc:docMk/>
            <pc:sldMk cId="925823062" sldId="745"/>
            <ac:picMk id="8" creationId="{D1BA3DE7-3935-5FA2-7899-B9C8239455F2}"/>
          </ac:picMkLst>
        </pc:picChg>
      </pc:sldChg>
      <pc:sldChg chg="addSp delSp modSp add mod">
        <pc:chgData name="Jenifer Prince Devaraj" userId="c3fb109c-09d1-42a6-93f4-69472d709861" providerId="ADAL" clId="{8719DFC1-3365-429B-87DD-C102E7686739}" dt="2025-01-15T11:06:15.874" v="865" actId="14100"/>
        <pc:sldMkLst>
          <pc:docMk/>
          <pc:sldMk cId="1591344665" sldId="746"/>
        </pc:sldMkLst>
        <pc:spChg chg="del">
          <ac:chgData name="Jenifer Prince Devaraj" userId="c3fb109c-09d1-42a6-93f4-69472d709861" providerId="ADAL" clId="{8719DFC1-3365-429B-87DD-C102E7686739}" dt="2025-01-15T10:07:49.746" v="628" actId="478"/>
          <ac:spMkLst>
            <pc:docMk/>
            <pc:sldMk cId="1591344665" sldId="746"/>
            <ac:spMk id="12" creationId="{A9FC50BB-33CA-98F2-C80F-74B4BC3CC617}"/>
          </ac:spMkLst>
        </pc:spChg>
        <pc:spChg chg="mod">
          <ac:chgData name="Jenifer Prince Devaraj" userId="c3fb109c-09d1-42a6-93f4-69472d709861" providerId="ADAL" clId="{8719DFC1-3365-429B-87DD-C102E7686739}" dt="2025-01-15T10:08:04.525" v="632" actId="1076"/>
          <ac:spMkLst>
            <pc:docMk/>
            <pc:sldMk cId="1591344665" sldId="746"/>
            <ac:spMk id="13" creationId="{3B7BBE02-DEC3-1132-5FDC-BA2CBF2247C4}"/>
          </ac:spMkLst>
        </pc:spChg>
        <pc:graphicFrameChg chg="add mod modGraphic">
          <ac:chgData name="Jenifer Prince Devaraj" userId="c3fb109c-09d1-42a6-93f4-69472d709861" providerId="ADAL" clId="{8719DFC1-3365-429B-87DD-C102E7686739}" dt="2025-01-15T11:06:11.904" v="864" actId="1076"/>
          <ac:graphicFrameMkLst>
            <pc:docMk/>
            <pc:sldMk cId="1591344665" sldId="746"/>
            <ac:graphicFrameMk id="4" creationId="{AA9312EE-93F8-EC2B-D1A4-187316B57E04}"/>
          </ac:graphicFrameMkLst>
        </pc:graphicFrameChg>
        <pc:picChg chg="add mod">
          <ac:chgData name="Jenifer Prince Devaraj" userId="c3fb109c-09d1-42a6-93f4-69472d709861" providerId="ADAL" clId="{8719DFC1-3365-429B-87DD-C102E7686739}" dt="2025-01-15T11:06:15.874" v="865" actId="14100"/>
          <ac:picMkLst>
            <pc:docMk/>
            <pc:sldMk cId="1591344665" sldId="746"/>
            <ac:picMk id="7" creationId="{FAAF0972-B926-A768-F470-304C8CA246EF}"/>
          </ac:picMkLst>
        </pc:picChg>
        <pc:picChg chg="del">
          <ac:chgData name="Jenifer Prince Devaraj" userId="c3fb109c-09d1-42a6-93f4-69472d709861" providerId="ADAL" clId="{8719DFC1-3365-429B-87DD-C102E7686739}" dt="2025-01-15T10:07:51.141" v="629" actId="478"/>
          <ac:picMkLst>
            <pc:docMk/>
            <pc:sldMk cId="1591344665" sldId="746"/>
            <ac:picMk id="10" creationId="{A58464B0-12A4-DA36-3C29-BFFBAEDF371A}"/>
          </ac:picMkLst>
        </pc:picChg>
      </pc:sldChg>
      <pc:sldChg chg="addSp delSp modSp add mod ord">
        <pc:chgData name="Jenifer Prince Devaraj" userId="c3fb109c-09d1-42a6-93f4-69472d709861" providerId="ADAL" clId="{8719DFC1-3365-429B-87DD-C102E7686739}" dt="2025-01-15T10:20:57.257" v="726" actId="1076"/>
        <pc:sldMkLst>
          <pc:docMk/>
          <pc:sldMk cId="2491025389" sldId="747"/>
        </pc:sldMkLst>
        <pc:spChg chg="add mod">
          <ac:chgData name="Jenifer Prince Devaraj" userId="c3fb109c-09d1-42a6-93f4-69472d709861" providerId="ADAL" clId="{8719DFC1-3365-429B-87DD-C102E7686739}" dt="2025-01-15T10:20:57.257" v="726" actId="1076"/>
          <ac:spMkLst>
            <pc:docMk/>
            <pc:sldMk cId="2491025389" sldId="747"/>
            <ac:spMk id="3" creationId="{5B103A1B-6E6B-B439-820E-20741C82F108}"/>
          </ac:spMkLst>
        </pc:spChg>
        <pc:spChg chg="mod">
          <ac:chgData name="Jenifer Prince Devaraj" userId="c3fb109c-09d1-42a6-93f4-69472d709861" providerId="ADAL" clId="{8719DFC1-3365-429B-87DD-C102E7686739}" dt="2025-01-15T10:18:00.008" v="663" actId="1076"/>
          <ac:spMkLst>
            <pc:docMk/>
            <pc:sldMk cId="2491025389" sldId="747"/>
            <ac:spMk id="7" creationId="{44304D49-4F3C-7A94-B272-28604ABB9279}"/>
          </ac:spMkLst>
        </pc:spChg>
        <pc:spChg chg="del">
          <ac:chgData name="Jenifer Prince Devaraj" userId="c3fb109c-09d1-42a6-93f4-69472d709861" providerId="ADAL" clId="{8719DFC1-3365-429B-87DD-C102E7686739}" dt="2025-01-15T10:17:10.452" v="637" actId="478"/>
          <ac:spMkLst>
            <pc:docMk/>
            <pc:sldMk cId="2491025389" sldId="747"/>
            <ac:spMk id="10" creationId="{2F726F52-ED40-15A9-EC23-88C703788565}"/>
          </ac:spMkLst>
        </pc:spChg>
        <pc:picChg chg="del">
          <ac:chgData name="Jenifer Prince Devaraj" userId="c3fb109c-09d1-42a6-93f4-69472d709861" providerId="ADAL" clId="{8719DFC1-3365-429B-87DD-C102E7686739}" dt="2025-01-15T10:17:11.827" v="638" actId="478"/>
          <ac:picMkLst>
            <pc:docMk/>
            <pc:sldMk cId="2491025389" sldId="747"/>
            <ac:picMk id="8" creationId="{1E401042-0B91-BA30-14E4-EC3ABF67CC49}"/>
          </ac:picMkLst>
        </pc:picChg>
      </pc:sldChg>
      <pc:sldChg chg="addSp delSp modSp add mod">
        <pc:chgData name="Jenifer Prince Devaraj" userId="c3fb109c-09d1-42a6-93f4-69472d709861" providerId="ADAL" clId="{8719DFC1-3365-429B-87DD-C102E7686739}" dt="2025-01-15T10:20:31.392" v="724" actId="1076"/>
        <pc:sldMkLst>
          <pc:docMk/>
          <pc:sldMk cId="1154547043" sldId="748"/>
        </pc:sldMkLst>
        <pc:spChg chg="add mod">
          <ac:chgData name="Jenifer Prince Devaraj" userId="c3fb109c-09d1-42a6-93f4-69472d709861" providerId="ADAL" clId="{8719DFC1-3365-429B-87DD-C102E7686739}" dt="2025-01-15T10:20:27.476" v="723" actId="1076"/>
          <ac:spMkLst>
            <pc:docMk/>
            <pc:sldMk cId="1154547043" sldId="748"/>
            <ac:spMk id="3" creationId="{563CF77E-45D3-CE66-E89A-A8D07C87B85C}"/>
          </ac:spMkLst>
        </pc:spChg>
        <pc:spChg chg="mod">
          <ac:chgData name="Jenifer Prince Devaraj" userId="c3fb109c-09d1-42a6-93f4-69472d709861" providerId="ADAL" clId="{8719DFC1-3365-429B-87DD-C102E7686739}" dt="2025-01-15T10:20:31.392" v="724" actId="1076"/>
          <ac:spMkLst>
            <pc:docMk/>
            <pc:sldMk cId="1154547043" sldId="748"/>
            <ac:spMk id="7" creationId="{3308B333-A90B-5F55-B6C6-25EE55DD9B11}"/>
          </ac:spMkLst>
        </pc:spChg>
        <pc:spChg chg="del">
          <ac:chgData name="Jenifer Prince Devaraj" userId="c3fb109c-09d1-42a6-93f4-69472d709861" providerId="ADAL" clId="{8719DFC1-3365-429B-87DD-C102E7686739}" dt="2025-01-15T10:18:18.178" v="667" actId="478"/>
          <ac:spMkLst>
            <pc:docMk/>
            <pc:sldMk cId="1154547043" sldId="748"/>
            <ac:spMk id="10" creationId="{A14E0195-F6BC-E766-F780-ECF028F9CFBE}"/>
          </ac:spMkLst>
        </pc:spChg>
        <pc:picChg chg="del">
          <ac:chgData name="Jenifer Prince Devaraj" userId="c3fb109c-09d1-42a6-93f4-69472d709861" providerId="ADAL" clId="{8719DFC1-3365-429B-87DD-C102E7686739}" dt="2025-01-15T10:18:19.426" v="668" actId="478"/>
          <ac:picMkLst>
            <pc:docMk/>
            <pc:sldMk cId="1154547043" sldId="748"/>
            <ac:picMk id="8" creationId="{C3368E97-C7D0-DECC-DA08-5C4B863F176A}"/>
          </ac:picMkLst>
        </pc:picChg>
      </pc:sldChg>
      <pc:sldMasterChg chg="del delSldLayout">
        <pc:chgData name="Jenifer Prince Devaraj" userId="c3fb109c-09d1-42a6-93f4-69472d709861" providerId="ADAL" clId="{8719DFC1-3365-429B-87DD-C102E7686739}" dt="2025-01-14T14:44:16.567" v="2"/>
        <pc:sldMasterMkLst>
          <pc:docMk/>
          <pc:sldMasterMk cId="3994187330" sldId="2147483650"/>
        </pc:sldMasterMkLst>
        <pc:sldLayoutChg chg="del">
          <pc:chgData name="Jenifer Prince Devaraj" userId="c3fb109c-09d1-42a6-93f4-69472d709861" providerId="ADAL" clId="{8719DFC1-3365-429B-87DD-C102E7686739}" dt="2025-01-14T14:44:16.567" v="2"/>
          <pc:sldLayoutMkLst>
            <pc:docMk/>
            <pc:sldMasterMk cId="3994187330" sldId="2147483650"/>
            <pc:sldLayoutMk cId="4175462874" sldId="2147483675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67" v="3"/>
        <pc:sldMasterMkLst>
          <pc:docMk/>
          <pc:sldMasterMk cId="503966888" sldId="2147483653"/>
        </pc:sldMasterMkLst>
        <pc:sldLayoutChg chg="del">
          <pc:chgData name="Jenifer Prince Devaraj" userId="c3fb109c-09d1-42a6-93f4-69472d709861" providerId="ADAL" clId="{8719DFC1-3365-429B-87DD-C102E7686739}" dt="2025-01-14T14:44:16.567" v="3"/>
          <pc:sldLayoutMkLst>
            <pc:docMk/>
            <pc:sldMasterMk cId="503966888" sldId="2147483653"/>
            <pc:sldLayoutMk cId="4216905086" sldId="2147483677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67" v="3"/>
          <pc:sldLayoutMkLst>
            <pc:docMk/>
            <pc:sldMasterMk cId="503966888" sldId="2147483653"/>
            <pc:sldLayoutMk cId="3429399808" sldId="2147483786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67" v="4"/>
        <pc:sldMasterMkLst>
          <pc:docMk/>
          <pc:sldMasterMk cId="19418140" sldId="2147483654"/>
        </pc:sldMasterMkLst>
        <pc:sldLayoutChg chg="del">
          <pc:chgData name="Jenifer Prince Devaraj" userId="c3fb109c-09d1-42a6-93f4-69472d709861" providerId="ADAL" clId="{8719DFC1-3365-429B-87DD-C102E7686739}" dt="2025-01-14T14:44:16.567" v="4"/>
          <pc:sldLayoutMkLst>
            <pc:docMk/>
            <pc:sldMasterMk cId="19418140" sldId="2147483654"/>
            <pc:sldLayoutMk cId="94923803" sldId="2147483678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67" v="4"/>
          <pc:sldLayoutMkLst>
            <pc:docMk/>
            <pc:sldMasterMk cId="19418140" sldId="2147483654"/>
            <pc:sldLayoutMk cId="1921644782" sldId="2147483787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84" v="5"/>
        <pc:sldMasterMkLst>
          <pc:docMk/>
          <pc:sldMasterMk cId="1086982509" sldId="2147483655"/>
        </pc:sldMasterMkLst>
        <pc:sldLayoutChg chg="del">
          <pc:chgData name="Jenifer Prince Devaraj" userId="c3fb109c-09d1-42a6-93f4-69472d709861" providerId="ADAL" clId="{8719DFC1-3365-429B-87DD-C102E7686739}" dt="2025-01-14T14:44:16.584" v="5"/>
          <pc:sldLayoutMkLst>
            <pc:docMk/>
            <pc:sldMasterMk cId="1086982509" sldId="2147483655"/>
            <pc:sldLayoutMk cId="408938655" sldId="2147483679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4" v="5"/>
          <pc:sldLayoutMkLst>
            <pc:docMk/>
            <pc:sldMasterMk cId="1086982509" sldId="2147483655"/>
            <pc:sldLayoutMk cId="1520429917" sldId="2147483706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4" v="5"/>
          <pc:sldLayoutMkLst>
            <pc:docMk/>
            <pc:sldMasterMk cId="1086982509" sldId="2147483655"/>
            <pc:sldLayoutMk cId="3604176099" sldId="2147483707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4" v="5"/>
          <pc:sldLayoutMkLst>
            <pc:docMk/>
            <pc:sldMasterMk cId="1086982509" sldId="2147483655"/>
            <pc:sldLayoutMk cId="3372047442" sldId="2147483708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4" v="5"/>
          <pc:sldLayoutMkLst>
            <pc:docMk/>
            <pc:sldMasterMk cId="1086982509" sldId="2147483655"/>
            <pc:sldLayoutMk cId="3732156385" sldId="2147483709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4" v="5"/>
          <pc:sldLayoutMkLst>
            <pc:docMk/>
            <pc:sldMasterMk cId="1086982509" sldId="2147483655"/>
            <pc:sldLayoutMk cId="2955417579" sldId="2147483788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87" v="6"/>
        <pc:sldMasterMkLst>
          <pc:docMk/>
          <pc:sldMasterMk cId="537362470" sldId="2147483656"/>
        </pc:sldMasterMkLst>
        <pc:sldLayoutChg chg="del">
          <pc:chgData name="Jenifer Prince Devaraj" userId="c3fb109c-09d1-42a6-93f4-69472d709861" providerId="ADAL" clId="{8719DFC1-3365-429B-87DD-C102E7686739}" dt="2025-01-14T14:44:16.587" v="6"/>
          <pc:sldLayoutMkLst>
            <pc:docMk/>
            <pc:sldMasterMk cId="537362470" sldId="2147483656"/>
            <pc:sldLayoutMk cId="3130719715" sldId="2147483680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7" v="6"/>
          <pc:sldLayoutMkLst>
            <pc:docMk/>
            <pc:sldMasterMk cId="537362470" sldId="2147483656"/>
            <pc:sldLayoutMk cId="1227884356" sldId="2147483789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88" v="7"/>
        <pc:sldMasterMkLst>
          <pc:docMk/>
          <pc:sldMasterMk cId="3275634550" sldId="2147483657"/>
        </pc:sldMasterMkLst>
        <pc:sldLayoutChg chg="del">
          <pc:chgData name="Jenifer Prince Devaraj" userId="c3fb109c-09d1-42a6-93f4-69472d709861" providerId="ADAL" clId="{8719DFC1-3365-429B-87DD-C102E7686739}" dt="2025-01-14T14:44:16.588" v="7"/>
          <pc:sldLayoutMkLst>
            <pc:docMk/>
            <pc:sldMasterMk cId="3275634550" sldId="2147483657"/>
            <pc:sldLayoutMk cId="2783529864" sldId="2147483681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8" v="7"/>
          <pc:sldLayoutMkLst>
            <pc:docMk/>
            <pc:sldMasterMk cId="3275634550" sldId="2147483657"/>
            <pc:sldLayoutMk cId="2064262031" sldId="2147483790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89" v="8"/>
        <pc:sldMasterMkLst>
          <pc:docMk/>
          <pc:sldMasterMk cId="1384196811" sldId="2147483658"/>
        </pc:sldMasterMkLst>
        <pc:sldLayoutChg chg="del">
          <pc:chgData name="Jenifer Prince Devaraj" userId="c3fb109c-09d1-42a6-93f4-69472d709861" providerId="ADAL" clId="{8719DFC1-3365-429B-87DD-C102E7686739}" dt="2025-01-14T14:44:16.589" v="8"/>
          <pc:sldLayoutMkLst>
            <pc:docMk/>
            <pc:sldMasterMk cId="1384196811" sldId="2147483658"/>
            <pc:sldLayoutMk cId="1556723426" sldId="2147483682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9" v="8"/>
          <pc:sldLayoutMkLst>
            <pc:docMk/>
            <pc:sldMasterMk cId="1384196811" sldId="2147483658"/>
            <pc:sldLayoutMk cId="1714267788" sldId="2147483719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9" v="8"/>
          <pc:sldLayoutMkLst>
            <pc:docMk/>
            <pc:sldMasterMk cId="1384196811" sldId="2147483658"/>
            <pc:sldLayoutMk cId="1640983984" sldId="2147483720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9" v="8"/>
          <pc:sldLayoutMkLst>
            <pc:docMk/>
            <pc:sldMasterMk cId="1384196811" sldId="2147483658"/>
            <pc:sldLayoutMk cId="1240026675" sldId="2147483721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9" v="8"/>
          <pc:sldLayoutMkLst>
            <pc:docMk/>
            <pc:sldMasterMk cId="1384196811" sldId="2147483658"/>
            <pc:sldLayoutMk cId="4068811434" sldId="2147483751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89" v="8"/>
          <pc:sldLayoutMkLst>
            <pc:docMk/>
            <pc:sldMasterMk cId="1384196811" sldId="2147483658"/>
            <pc:sldLayoutMk cId="734961849" sldId="2147483783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91" v="10"/>
        <pc:sldMasterMkLst>
          <pc:docMk/>
          <pc:sldMasterMk cId="1800093731" sldId="2147483659"/>
        </pc:sldMasterMkLst>
        <pc:sldLayoutChg chg="del">
          <pc:chgData name="Jenifer Prince Devaraj" userId="c3fb109c-09d1-42a6-93f4-69472d709861" providerId="ADAL" clId="{8719DFC1-3365-429B-87DD-C102E7686739}" dt="2025-01-14T14:44:16.591" v="10"/>
          <pc:sldLayoutMkLst>
            <pc:docMk/>
            <pc:sldMasterMk cId="1800093731" sldId="2147483659"/>
            <pc:sldLayoutMk cId="1597148504" sldId="2147483684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0"/>
          <pc:sldLayoutMkLst>
            <pc:docMk/>
            <pc:sldMasterMk cId="1800093731" sldId="2147483659"/>
            <pc:sldLayoutMk cId="3399777694" sldId="2147483752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0"/>
          <pc:sldLayoutMkLst>
            <pc:docMk/>
            <pc:sldMasterMk cId="1800093731" sldId="2147483659"/>
            <pc:sldLayoutMk cId="3188795946" sldId="2147483753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0"/>
          <pc:sldLayoutMkLst>
            <pc:docMk/>
            <pc:sldMasterMk cId="1800093731" sldId="2147483659"/>
            <pc:sldLayoutMk cId="3599698923" sldId="2147483754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91" v="9"/>
        <pc:sldMasterMkLst>
          <pc:docMk/>
          <pc:sldMasterMk cId="2215794927" sldId="2147483660"/>
        </pc:sldMasterMkLst>
        <pc:sldLayoutChg chg="del">
          <pc:chgData name="Jenifer Prince Devaraj" userId="c3fb109c-09d1-42a6-93f4-69472d709861" providerId="ADAL" clId="{8719DFC1-3365-429B-87DD-C102E7686739}" dt="2025-01-14T14:44:16.591" v="9"/>
          <pc:sldLayoutMkLst>
            <pc:docMk/>
            <pc:sldMasterMk cId="2215794927" sldId="2147483660"/>
            <pc:sldLayoutMk cId="3475296125" sldId="2147483683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9"/>
          <pc:sldLayoutMkLst>
            <pc:docMk/>
            <pc:sldMasterMk cId="2215794927" sldId="2147483660"/>
            <pc:sldLayoutMk cId="4081925057" sldId="2147483716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9"/>
          <pc:sldLayoutMkLst>
            <pc:docMk/>
            <pc:sldMasterMk cId="2215794927" sldId="2147483660"/>
            <pc:sldLayoutMk cId="4127137421" sldId="2147483717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9"/>
          <pc:sldLayoutMkLst>
            <pc:docMk/>
            <pc:sldMasterMk cId="2215794927" sldId="2147483660"/>
            <pc:sldLayoutMk cId="3245223601" sldId="2147483718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9"/>
          <pc:sldLayoutMkLst>
            <pc:docMk/>
            <pc:sldMasterMk cId="2215794927" sldId="2147483660"/>
            <pc:sldLayoutMk cId="414174743" sldId="2147483777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91" v="11"/>
        <pc:sldMasterMkLst>
          <pc:docMk/>
          <pc:sldMasterMk cId="2581267852" sldId="2147483662"/>
        </pc:sldMasterMkLst>
        <pc:sldLayoutChg chg="del">
          <pc:chgData name="Jenifer Prince Devaraj" userId="c3fb109c-09d1-42a6-93f4-69472d709861" providerId="ADAL" clId="{8719DFC1-3365-429B-87DD-C102E7686739}" dt="2025-01-14T14:44:16.591" v="11"/>
          <pc:sldLayoutMkLst>
            <pc:docMk/>
            <pc:sldMasterMk cId="2581267852" sldId="2147483662"/>
            <pc:sldLayoutMk cId="196634507" sldId="2147483686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91" v="12"/>
        <pc:sldMasterMkLst>
          <pc:docMk/>
          <pc:sldMasterMk cId="1372220361" sldId="2147483663"/>
        </pc:sldMasterMkLst>
        <pc:sldLayoutChg chg="del">
          <pc:chgData name="Jenifer Prince Devaraj" userId="c3fb109c-09d1-42a6-93f4-69472d709861" providerId="ADAL" clId="{8719DFC1-3365-429B-87DD-C102E7686739}" dt="2025-01-14T14:44:16.591" v="12"/>
          <pc:sldLayoutMkLst>
            <pc:docMk/>
            <pc:sldMasterMk cId="1372220361" sldId="2147483663"/>
            <pc:sldLayoutMk cId="2317885063" sldId="2147483687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2"/>
          <pc:sldLayoutMkLst>
            <pc:docMk/>
            <pc:sldMasterMk cId="1372220361" sldId="2147483663"/>
            <pc:sldLayoutMk cId="3686166945" sldId="2147483772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2"/>
          <pc:sldLayoutMkLst>
            <pc:docMk/>
            <pc:sldMasterMk cId="1372220361" sldId="2147483663"/>
            <pc:sldLayoutMk cId="3140485730" sldId="2147483773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2"/>
          <pc:sldLayoutMkLst>
            <pc:docMk/>
            <pc:sldMasterMk cId="1372220361" sldId="2147483663"/>
            <pc:sldLayoutMk cId="3897876703" sldId="2147483774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2"/>
          <pc:sldLayoutMkLst>
            <pc:docMk/>
            <pc:sldMasterMk cId="1372220361" sldId="2147483663"/>
            <pc:sldLayoutMk cId="1612919501" sldId="2147483775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91" v="13"/>
        <pc:sldMasterMkLst>
          <pc:docMk/>
          <pc:sldMasterMk cId="741040061" sldId="2147483664"/>
        </pc:sldMasterMkLst>
        <pc:sldLayoutChg chg="del">
          <pc:chgData name="Jenifer Prince Devaraj" userId="c3fb109c-09d1-42a6-93f4-69472d709861" providerId="ADAL" clId="{8719DFC1-3365-429B-87DD-C102E7686739}" dt="2025-01-14T14:44:16.591" v="13"/>
          <pc:sldLayoutMkLst>
            <pc:docMk/>
            <pc:sldMasterMk cId="741040061" sldId="2147483664"/>
            <pc:sldLayoutMk cId="763020717" sldId="2147483688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3"/>
          <pc:sldLayoutMkLst>
            <pc:docMk/>
            <pc:sldMasterMk cId="741040061" sldId="2147483664"/>
            <pc:sldLayoutMk cId="711080307" sldId="2147483768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3"/>
          <pc:sldLayoutMkLst>
            <pc:docMk/>
            <pc:sldMasterMk cId="741040061" sldId="2147483664"/>
            <pc:sldLayoutMk cId="550498683" sldId="2147483769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3"/>
          <pc:sldLayoutMkLst>
            <pc:docMk/>
            <pc:sldMasterMk cId="741040061" sldId="2147483664"/>
            <pc:sldLayoutMk cId="3641454918" sldId="2147483770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3"/>
          <pc:sldLayoutMkLst>
            <pc:docMk/>
            <pc:sldMasterMk cId="741040061" sldId="2147483664"/>
            <pc:sldLayoutMk cId="3304689771" sldId="2147483771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91" v="14"/>
        <pc:sldMasterMkLst>
          <pc:docMk/>
          <pc:sldMasterMk cId="58822457" sldId="2147483665"/>
        </pc:sldMasterMkLst>
        <pc:sldLayoutChg chg="del">
          <pc:chgData name="Jenifer Prince Devaraj" userId="c3fb109c-09d1-42a6-93f4-69472d709861" providerId="ADAL" clId="{8719DFC1-3365-429B-87DD-C102E7686739}" dt="2025-01-14T14:44:16.591" v="14"/>
          <pc:sldLayoutMkLst>
            <pc:docMk/>
            <pc:sldMasterMk cId="58822457" sldId="2147483665"/>
            <pc:sldLayoutMk cId="2624528723" sldId="2147483689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4"/>
          <pc:sldLayoutMkLst>
            <pc:docMk/>
            <pc:sldMasterMk cId="58822457" sldId="2147483665"/>
            <pc:sldLayoutMk cId="1989207104" sldId="2147483764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4"/>
          <pc:sldLayoutMkLst>
            <pc:docMk/>
            <pc:sldMasterMk cId="58822457" sldId="2147483665"/>
            <pc:sldLayoutMk cId="3162675532" sldId="2147483765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4"/>
          <pc:sldLayoutMkLst>
            <pc:docMk/>
            <pc:sldMasterMk cId="58822457" sldId="2147483665"/>
            <pc:sldLayoutMk cId="671023767" sldId="2147483766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4"/>
          <pc:sldLayoutMkLst>
            <pc:docMk/>
            <pc:sldMasterMk cId="58822457" sldId="2147483665"/>
            <pc:sldLayoutMk cId="3914582648" sldId="2147483767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91" v="15"/>
        <pc:sldMasterMkLst>
          <pc:docMk/>
          <pc:sldMasterMk cId="754378712" sldId="2147483666"/>
        </pc:sldMasterMkLst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3132846485" sldId="2147483690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1638318787" sldId="2147483698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1988994691" sldId="2147483699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1668414652" sldId="2147483700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3376813219" sldId="2147483701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1322761775" sldId="2147483703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1402491513" sldId="2147483704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2661865558" sldId="2147483705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3007840193" sldId="2147483759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2405973259" sldId="2147483760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4035460473" sldId="2147483761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871081314" sldId="2147483762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5"/>
          <pc:sldLayoutMkLst>
            <pc:docMk/>
            <pc:sldMasterMk cId="754378712" sldId="2147483666"/>
            <pc:sldLayoutMk cId="1668421069" sldId="2147483763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609" v="17"/>
        <pc:sldMasterMkLst>
          <pc:docMk/>
          <pc:sldMasterMk cId="217095490" sldId="2147483670"/>
        </pc:sldMasterMkLst>
        <pc:sldLayoutChg chg="del">
          <pc:chgData name="Jenifer Prince Devaraj" userId="c3fb109c-09d1-42a6-93f4-69472d709861" providerId="ADAL" clId="{8719DFC1-3365-429B-87DD-C102E7686739}" dt="2025-01-14T14:44:16.609" v="17"/>
          <pc:sldLayoutMkLst>
            <pc:docMk/>
            <pc:sldMasterMk cId="217095490" sldId="2147483670"/>
            <pc:sldLayoutMk cId="3583415931" sldId="2147483696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609" v="17"/>
          <pc:sldLayoutMkLst>
            <pc:docMk/>
            <pc:sldMasterMk cId="217095490" sldId="2147483670"/>
            <pc:sldLayoutMk cId="1189107345" sldId="2147483722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609" v="17"/>
          <pc:sldLayoutMkLst>
            <pc:docMk/>
            <pc:sldMasterMk cId="217095490" sldId="2147483670"/>
            <pc:sldLayoutMk cId="2437739104" sldId="2147483723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609" v="17"/>
          <pc:sldLayoutMkLst>
            <pc:docMk/>
            <pc:sldMasterMk cId="217095490" sldId="2147483670"/>
            <pc:sldLayoutMk cId="2060480586" sldId="2147483724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609" v="17"/>
          <pc:sldLayoutMkLst>
            <pc:docMk/>
            <pc:sldMasterMk cId="217095490" sldId="2147483670"/>
            <pc:sldLayoutMk cId="490812382" sldId="2147483725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610" v="18"/>
        <pc:sldMasterMkLst>
          <pc:docMk/>
          <pc:sldMasterMk cId="1743180627" sldId="2147483671"/>
        </pc:sldMasterMkLst>
        <pc:sldLayoutChg chg="del">
          <pc:chgData name="Jenifer Prince Devaraj" userId="c3fb109c-09d1-42a6-93f4-69472d709861" providerId="ADAL" clId="{8719DFC1-3365-429B-87DD-C102E7686739}" dt="2025-01-14T14:44:16.610" v="18"/>
          <pc:sldLayoutMkLst>
            <pc:docMk/>
            <pc:sldMasterMk cId="1743180627" sldId="2147483671"/>
            <pc:sldLayoutMk cId="3714548059" sldId="2147483697"/>
          </pc:sldLayoutMkLst>
        </pc:sldLayoutChg>
      </pc:sldMasterChg>
      <pc:sldMasterChg chg="del delSldLayout">
        <pc:chgData name="Jenifer Prince Devaraj" userId="c3fb109c-09d1-42a6-93f4-69472d709861" providerId="ADAL" clId="{8719DFC1-3365-429B-87DD-C102E7686739}" dt="2025-01-14T14:44:16.591" v="16"/>
        <pc:sldMasterMkLst>
          <pc:docMk/>
          <pc:sldMasterMk cId="130175223" sldId="2147483673"/>
        </pc:sldMasterMkLst>
        <pc:sldLayoutChg chg="del">
          <pc:chgData name="Jenifer Prince Devaraj" userId="c3fb109c-09d1-42a6-93f4-69472d709861" providerId="ADAL" clId="{8719DFC1-3365-429B-87DD-C102E7686739}" dt="2025-01-14T14:44:16.591" v="16"/>
          <pc:sldLayoutMkLst>
            <pc:docMk/>
            <pc:sldMasterMk cId="130175223" sldId="2147483673"/>
            <pc:sldLayoutMk cId="324980695" sldId="2147483693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6"/>
          <pc:sldLayoutMkLst>
            <pc:docMk/>
            <pc:sldMasterMk cId="130175223" sldId="2147483673"/>
            <pc:sldLayoutMk cId="663674427" sldId="2147483778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6"/>
          <pc:sldLayoutMkLst>
            <pc:docMk/>
            <pc:sldMasterMk cId="130175223" sldId="2147483673"/>
            <pc:sldLayoutMk cId="2928645816" sldId="2147483779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6"/>
          <pc:sldLayoutMkLst>
            <pc:docMk/>
            <pc:sldMasterMk cId="130175223" sldId="2147483673"/>
            <pc:sldLayoutMk cId="4277840142" sldId="2147483780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6"/>
          <pc:sldLayoutMkLst>
            <pc:docMk/>
            <pc:sldMasterMk cId="130175223" sldId="2147483673"/>
            <pc:sldLayoutMk cId="951448030" sldId="2147483781"/>
          </pc:sldLayoutMkLst>
        </pc:sldLayoutChg>
        <pc:sldLayoutChg chg="del">
          <pc:chgData name="Jenifer Prince Devaraj" userId="c3fb109c-09d1-42a6-93f4-69472d709861" providerId="ADAL" clId="{8719DFC1-3365-429B-87DD-C102E7686739}" dt="2025-01-14T14:44:16.591" v="16"/>
          <pc:sldLayoutMkLst>
            <pc:docMk/>
            <pc:sldMasterMk cId="130175223" sldId="2147483673"/>
            <pc:sldLayoutMk cId="2939912982" sldId="214748378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444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18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525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753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4757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1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3078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256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6336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4E1D5-2481-1FF2-ABC5-E4E172A0F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429322-6D32-CA8D-5DFF-432FFDA0E9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452D31-AAB3-1469-B12D-091D010D60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EB9BCD5B-D521-C3D1-5EB4-61ECC4EE734D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B42C4-F7FC-5894-8067-194B70885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40585E-40D8-E0D3-2791-6D03AA2A6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6905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54067-4366-1BF4-E1FD-8200E60BED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588FFE-BCC2-FC5D-E562-E02854790D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BF9D83-61D1-EA90-4E65-91F0797A60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9D0003B8-6801-5E76-8916-AAB9B9E93473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C4F18-8B04-34A8-D7D1-ADE8CDBFF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C85E74-360D-FC35-0892-924479EBA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765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135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124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3D7C2-4F83-1F2B-16E8-8C57AF027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AC54C4-7594-192C-D5C8-3B1C61BA2A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783A98-4FE3-481F-91C7-6BFB2D3C71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C1886934-5390-2166-399A-E3E9DC3F5398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77EEA-7D17-B1BC-93B0-0FE4A9BFC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703CD-1BCF-052C-6B19-965AF2D3A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6172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71149-11A3-AC4B-2468-0E977142B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6272C6-DC53-8DA9-AC37-8E75E15E59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A440D2-B71D-BBA2-DB25-A29AC961E2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7AD8FDDB-D45E-8606-3312-74B532D34192}"/>
              </a:ext>
            </a:extLst>
          </p:cNvPr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A77F84-9F52-7D34-30BF-462F77F84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4BF29-754E-7F51-14D1-3C7F1DBC4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7605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F4CB6-3246-4F31-83C3-E617B65057CD}" type="datetime1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EC1_L5_Part 2_Single_Multi_Rail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4gamers.com/single-rail-vs-multi-rail-psu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electronics.stackexchange.com/questions/389772/high-current-dual-power-supply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2377314" y="174228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Name	: Electronics I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Module Code	: ACDB5002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Lecture 		: 6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Topic			: Single, Split and Multi- rails </a:t>
            </a:r>
          </a:p>
          <a:p>
            <a:r>
              <a:rPr lang="en-GB" sz="2400" b="1" dirty="0">
                <a:latin typeface="Arial"/>
                <a:ea typeface="Calibri" panose="020F0502020204030204" pitchFamily="34" charset="0"/>
                <a:cs typeface="Arial"/>
              </a:rPr>
              <a:t>                                   Power supply</a:t>
            </a: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E17AF9C2-9A5D-9736-2E14-218B7D778EA2}"/>
              </a:ext>
            </a:extLst>
          </p:cNvPr>
          <p:cNvSpPr txBox="1">
            <a:spLocks/>
          </p:cNvSpPr>
          <p:nvPr/>
        </p:nvSpPr>
        <p:spPr>
          <a:xfrm>
            <a:off x="7693132" y="44165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8EA7E8-01AF-47F4-3267-EB6E52169FB3}"/>
              </a:ext>
            </a:extLst>
          </p:cNvPr>
          <p:cNvSpPr txBox="1">
            <a:spLocks/>
          </p:cNvSpPr>
          <p:nvPr/>
        </p:nvSpPr>
        <p:spPr>
          <a:xfrm>
            <a:off x="73057" y="107391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latin typeface="+mn-lt"/>
              </a:rPr>
              <a:t>Power Supply Rails</a:t>
            </a:r>
            <a:endParaRPr lang="en-US" sz="14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817" y="1073910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IN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1187514" y="2304169"/>
            <a:ext cx="9444926" cy="390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The power supply units which are used in PC converts the energy that comes from the socket (alternating current) into direct current that the PC can use.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PSU can use rails to operate different components by having different voltages.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Example Voltages can be +12V, +5V, +3.3 V etc…</a:t>
            </a:r>
          </a:p>
          <a:p>
            <a:pPr algn="just">
              <a:lnSpc>
                <a:spcPct val="150000"/>
              </a:lnSpc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198181-C0D5-A6F9-29C8-E40C3D7E37F5}"/>
              </a:ext>
            </a:extLst>
          </p:cNvPr>
          <p:cNvSpPr txBox="1"/>
          <p:nvPr/>
        </p:nvSpPr>
        <p:spPr>
          <a:xfrm>
            <a:off x="3845560" y="328414"/>
            <a:ext cx="6217920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sz="4600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5199971E-24BD-9F64-217C-079DBBC5F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0152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77143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Voltage Rails</a:t>
            </a:r>
          </a:p>
          <a:p>
            <a:pPr marL="0" indent="0">
              <a:lnSpc>
                <a:spcPct val="150000"/>
              </a:lnSpc>
              <a:buNone/>
            </a:pPr>
            <a:endParaRPr lang="en-IN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922314" y="1940256"/>
            <a:ext cx="9993336" cy="3756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A voltage rail is a supply of </a:t>
            </a: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voltage in varying amounts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, used by different system components depending on their </a:t>
            </a: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voltage requirements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For example, 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a </a:t>
            </a: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PCI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 network card will likely draw power from the </a:t>
            </a: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+5 V 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rail.</a:t>
            </a:r>
          </a:p>
          <a:p>
            <a:pPr marL="1200150" lvl="2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the motors 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for the CPU fans will draw power from the </a:t>
            </a: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+12 V 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rail.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 Simply, the voltage rails are the levels of voltage available for use by any system component. 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3A27A7D-0410-C77F-2506-52F65BAF362B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754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337" y="1510790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Types of Power Supply Units</a:t>
            </a:r>
          </a:p>
          <a:p>
            <a:pPr marL="0" indent="0">
              <a:lnSpc>
                <a:spcPct val="150000"/>
              </a:lnSpc>
              <a:buNone/>
            </a:pPr>
            <a:endParaRPr lang="en-IN" sz="28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GB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2963949" y="2560018"/>
            <a:ext cx="8427720" cy="1619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Cambria" panose="02040503050406030204" pitchFamily="18" charset="0"/>
                <a:ea typeface="Cambria" panose="02040503050406030204" pitchFamily="18" charset="0"/>
              </a:rPr>
              <a:t>Single Rail PSU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Cambria" panose="02040503050406030204" pitchFamily="18" charset="0"/>
                <a:ea typeface="Cambria" panose="02040503050406030204" pitchFamily="18" charset="0"/>
              </a:rPr>
              <a:t>Multi- Rail PSU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Cambria" panose="02040503050406030204" pitchFamily="18" charset="0"/>
                <a:ea typeface="Cambria" panose="02040503050406030204" pitchFamily="18" charset="0"/>
              </a:rPr>
              <a:t>Split – Rail PSU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EC7E105-147C-732D-A6DA-D5E1ACF78B2B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DA0335BA-2111-1277-FC5D-6994B8DE3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7137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4817" y="1470484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Single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283652" y="2428932"/>
            <a:ext cx="7792719" cy="26812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A single-rail PSU comes with a </a:t>
            </a: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single voltage 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monitoring </a:t>
            </a: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channel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This </a:t>
            </a:r>
            <a:r>
              <a:rPr lang="en-GB" sz="2300" b="1" dirty="0">
                <a:latin typeface="Book Antiqua" panose="02040602050305030304" pitchFamily="18" charset="0"/>
                <a:ea typeface="Cambria" panose="02040503050406030204" pitchFamily="18" charset="0"/>
              </a:rPr>
              <a:t>prevents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 any form of power split in the middle.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Every power we have ever seen is a single-rail PSU.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300" dirty="0" err="1">
                <a:latin typeface="Book Antiqua" panose="02040602050305030304" pitchFamily="18" charset="0"/>
                <a:ea typeface="Cambria" panose="02040503050406030204" pitchFamily="18" charset="0"/>
              </a:rPr>
              <a:t>Eg:Corsair’s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 </a:t>
            </a:r>
            <a:r>
              <a:rPr lang="en-GB" sz="2300" dirty="0" err="1">
                <a:latin typeface="Book Antiqua" panose="02040602050305030304" pitchFamily="18" charset="0"/>
                <a:ea typeface="Cambria" panose="02040503050406030204" pitchFamily="18" charset="0"/>
              </a:rPr>
              <a:t>RMx</a:t>
            </a:r>
            <a:r>
              <a:rPr lang="en-GB" sz="2300" dirty="0">
                <a:latin typeface="Book Antiqua" panose="02040602050305030304" pitchFamily="18" charset="0"/>
                <a:ea typeface="Cambria" panose="02040503050406030204" pitchFamily="18" charset="0"/>
              </a:rPr>
              <a:t> series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0E864A7-6DCA-781F-B494-18CAC80058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9112" y="2551545"/>
            <a:ext cx="3569236" cy="272796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B822F07-4EA5-FAB7-514C-5C28F8712C1F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59EB27E-36C3-176F-B4F9-35B72415A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7189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708" y="1267299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Single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816578" y="1920118"/>
            <a:ext cx="9080765" cy="4062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03238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 err="1">
                <a:latin typeface="Book Antiqua" panose="02040602050305030304" pitchFamily="18" charset="0"/>
                <a:ea typeface="Cambria" panose="02040503050406030204" pitchFamily="18" charset="0"/>
              </a:rPr>
              <a:t>RMx</a:t>
            </a: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 series  handles all its current output through a single circuit and has a strong </a:t>
            </a:r>
            <a:r>
              <a:rPr lang="en-GB" sz="2200" dirty="0" err="1">
                <a:latin typeface="Book Antiqua" panose="02040602050305030304" pitchFamily="18" charset="0"/>
                <a:ea typeface="Cambria" panose="02040503050406030204" pitchFamily="18" charset="0"/>
              </a:rPr>
              <a:t>OCP</a:t>
            </a: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 (Over Current Protection monitors the rail and shuts down the entire system in case a rail is overloaded.)</a:t>
            </a:r>
          </a:p>
          <a:p>
            <a:pPr marL="503238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Example: Single PSUs with larger power ratings are commonly found in computers that have multiple graphics cards mainly  for gaming / graphics processing.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5A8CF19-2011-0469-706E-2289CE32A961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7A6EFBCD-0709-29E3-83ED-5F921F0BF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7575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68" y="1091624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Single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865956" y="1869817"/>
            <a:ext cx="10179579" cy="473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The main advantage of a single rail + 12V power supply is </a:t>
            </a:r>
          </a:p>
          <a:p>
            <a:pPr marL="446088" indent="-446088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It can supply a higher current intensity (Amps), that is required to service modern graphics cards. </a:t>
            </a:r>
          </a:p>
          <a:p>
            <a:pPr algn="just">
              <a:lnSpc>
                <a:spcPct val="200000"/>
              </a:lnSpc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	For example, an </a:t>
            </a:r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</a:rPr>
              <a:t>NVIDIA RTX 3090 </a:t>
            </a: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requires 40A on the + 12V rail. </a:t>
            </a:r>
          </a:p>
          <a:p>
            <a:pPr marL="446088" indent="-446088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If the source is multi rail it is likely to use several cables connected to different rails of the source to reach the same current value.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13A932D-1342-EB09-87A8-8AA60BF584F1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80A07DF-8096-6EE5-D5D1-1310095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95508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06219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Multi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369634" y="1619260"/>
            <a:ext cx="7767925" cy="473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A multi-rail PSU have multiple +12V rails for different connectors.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For example, each PC connector that goes to the GPU has a separate rail/trace, the CPU power cable has a trace, the 24-pin motherboard has a separate rail.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Book Antiqua" panose="02040602050305030304" pitchFamily="18" charset="0"/>
                <a:ea typeface="Cambria" panose="02040503050406030204" pitchFamily="18" charset="0"/>
              </a:rPr>
              <a:t>Multi-rail power supplies are used in workstations and server hubs.</a:t>
            </a:r>
            <a:endParaRPr lang="en-GB" sz="22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8A850C-BCB9-2886-7540-D405176F2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8839" y="1335576"/>
            <a:ext cx="3973161" cy="338594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056D67D-8DBE-3DFB-56F8-2309C200F22A}"/>
              </a:ext>
            </a:extLst>
          </p:cNvPr>
          <p:cNvSpPr txBox="1"/>
          <p:nvPr/>
        </p:nvSpPr>
        <p:spPr>
          <a:xfrm>
            <a:off x="8784590" y="4816420"/>
            <a:ext cx="760730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Example :RA2-G700VP 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6D05F67-0962-8D97-AE0E-79001E2C3276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13C0E45C-DCF0-A5F3-44E3-B52891731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6508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708" y="1240676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Multi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822430" y="2006631"/>
            <a:ext cx="9802274" cy="3385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The load is distributed along multiple rails makes it safer and is preferable since it can identify a localized issue and shut down the PSU faster.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The advantage of multi-rail sources is that they divide the load.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This allows overloads to be avoided more easily.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Each of the multiple rails has its own independent safety mechanism (OCP)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088DD7F-1142-71A2-5E70-07B39F7E68D5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120E62B2-4CFB-E728-1182-9C3CE6AC6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6061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9B60095-41EF-98A0-06BF-9F8DB0522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0" y="1872698"/>
            <a:ext cx="4648200" cy="36492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8566D2-AF5D-1802-D368-BAF5716BA87B}"/>
              </a:ext>
            </a:extLst>
          </p:cNvPr>
          <p:cNvSpPr txBox="1"/>
          <p:nvPr/>
        </p:nvSpPr>
        <p:spPr>
          <a:xfrm>
            <a:off x="239558" y="1786304"/>
            <a:ext cx="6484357" cy="445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2C2F34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 single rail model supplies 50 amps of current, which makes it capable of delivering these 600 watts with this single rail.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2C2F34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Multi Rail have a power supply with several rails, two of them that supply 30 amps (360W) and another two that can deliver up to 35 amps (420W), delivering a combined power of 600 watts.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49A75CB-A90C-7996-08A0-991204DB7FFF}"/>
              </a:ext>
            </a:extLst>
          </p:cNvPr>
          <p:cNvSpPr txBox="1"/>
          <p:nvPr/>
        </p:nvSpPr>
        <p:spPr>
          <a:xfrm>
            <a:off x="111760" y="1201529"/>
            <a:ext cx="4993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Single Vs Multi Rail PSU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052867-E0BE-01B0-0E84-D0B144D065DB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A7E6E96D-3C57-5E77-38FC-3D1A805A2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8291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2EA3BE-B972-CDE2-97B1-D2ADFA7D7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03330-B0FF-08A3-B1B5-DB39ABE3E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7BBE02-DEC3-1132-5FDC-BA2CBF2247C4}"/>
              </a:ext>
            </a:extLst>
          </p:cNvPr>
          <p:cNvSpPr txBox="1"/>
          <p:nvPr/>
        </p:nvSpPr>
        <p:spPr>
          <a:xfrm>
            <a:off x="39023" y="1098477"/>
            <a:ext cx="4993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mbria" panose="02040503050406030204" pitchFamily="18" charset="0"/>
                <a:ea typeface="Cambria" panose="02040503050406030204" pitchFamily="18" charset="0"/>
              </a:rPr>
              <a:t>Single Vs Multi Rail PSU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26F22A-4BDC-35BE-A0E5-E5D3892F7172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432DC27E-CF27-0652-AF39-84F06F0B3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A9312EE-93F8-EC2B-D1A4-187316B57E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975500"/>
              </p:ext>
            </p:extLst>
          </p:nvPr>
        </p:nvGraphicFramePr>
        <p:xfrm>
          <a:off x="550718" y="1641675"/>
          <a:ext cx="7450284" cy="5035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1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95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9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1986">
                <a:tc>
                  <a:txBody>
                    <a:bodyPr/>
                    <a:lstStyle/>
                    <a:p>
                      <a:r>
                        <a:rPr dirty="0"/>
                        <a:t>Feature</a:t>
                      </a:r>
                      <a:r>
                        <a:rPr lang="en-GB" dirty="0"/>
                        <a:t>s</a:t>
                      </a:r>
                      <a:endParaRPr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Single Rail PSU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Multi-Rail PSU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7582">
                <a:tc>
                  <a:txBody>
                    <a:bodyPr/>
                    <a:lstStyle/>
                    <a:p>
                      <a:r>
                        <a:t>+12V Power Delivery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All power flows through one rail.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Power is distributed across multiple rails.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7582">
                <a:tc>
                  <a:txBody>
                    <a:bodyPr/>
                    <a:lstStyle/>
                    <a:p>
                      <a:r>
                        <a:t>Overcurrent Protection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OCP applies to the entire +12V rail.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Each rail has its own </a:t>
                      </a:r>
                      <a:r>
                        <a:rPr dirty="0" err="1"/>
                        <a:t>OCP</a:t>
                      </a:r>
                      <a:r>
                        <a:rPr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6545">
                <a:tc>
                  <a:txBody>
                    <a:bodyPr/>
                    <a:lstStyle/>
                    <a:p>
                      <a:r>
                        <a:rPr dirty="0"/>
                        <a:t>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Less safe if a short circuit occurs, as high current can flow unchecked.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Safer, as OCP limits current per rail.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6545">
                <a:tc>
                  <a:txBody>
                    <a:bodyPr/>
                    <a:lstStyle/>
                    <a:p>
                      <a:r>
                        <a:t>Simplicity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Easier to manage and set up, no need to balance loads.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Requires balancing load across rails.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6545">
                <a:tc>
                  <a:txBody>
                    <a:bodyPr/>
                    <a:lstStyle/>
                    <a:p>
                      <a:r>
                        <a:t>High-Power GPUs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Suitable for GPUs needing very high current.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May require using multiple connectors from separate rails.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7582">
                <a:tc>
                  <a:txBody>
                    <a:bodyPr/>
                    <a:lstStyle/>
                    <a:p>
                      <a:r>
                        <a:t>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Typically less expensive.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dirty="0"/>
                        <a:t>Can be more expensive due to added circuitry.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FAAF0972-B926-A768-F470-304C8CA246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541" y="2419398"/>
            <a:ext cx="4011305" cy="249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3446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6B4C76-066A-3547-5FE3-988EB82C8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E9D603-467F-900C-D733-F8EC880D9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4304D49-4F3C-7A94-B272-28604ABB92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875" y="1475194"/>
            <a:ext cx="11822366" cy="545006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</a:t>
            </a:r>
          </a:p>
          <a:p>
            <a:pPr marL="0" indent="0">
              <a:lnSpc>
                <a:spcPct val="150000"/>
              </a:lnSpc>
              <a:buNone/>
            </a:pPr>
            <a:endParaRPr lang="en-IN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32E69D0-02E9-A056-1A63-1076C9D9AE1A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7B490C79-7B28-2439-D400-1A8CE2D47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103A1B-6E6B-B439-820E-20741C82F108}"/>
              </a:ext>
            </a:extLst>
          </p:cNvPr>
          <p:cNvSpPr txBox="1"/>
          <p:nvPr/>
        </p:nvSpPr>
        <p:spPr>
          <a:xfrm>
            <a:off x="1132609" y="2083377"/>
            <a:ext cx="9538855" cy="370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GB" sz="2000" dirty="0">
                <a:latin typeface="Book Antiqua" panose="02040602050305030304" pitchFamily="18" charset="0"/>
              </a:rPr>
              <a:t>Design a multi-output regulated power supply that provides three independent DC voltage outputs: +12V, +8V, and +5V. The supply should use a single AC input source, step it down using a transformer, and convert it to DC using a bridge rectifier. Include voltage regulation using appropriate linear regulators (7812, 7808, and 7805) and ensure proper filtering and stability with capacitors and load resistors.</a:t>
            </a:r>
          </a:p>
        </p:txBody>
      </p:sp>
    </p:spTree>
    <p:extLst>
      <p:ext uri="{BB962C8B-B14F-4D97-AF65-F5344CB8AC3E}">
        <p14:creationId xmlns:p14="http://schemas.microsoft.com/office/powerpoint/2010/main" val="2491025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97" y="998044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Split Rail PSU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F9CE6B-C651-4025-1387-C4FCD9C673D2}"/>
              </a:ext>
            </a:extLst>
          </p:cNvPr>
          <p:cNvSpPr txBox="1"/>
          <p:nvPr/>
        </p:nvSpPr>
        <p:spPr>
          <a:xfrm>
            <a:off x="774233" y="1895829"/>
            <a:ext cx="10399693" cy="4739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A split-rail power supply is a circuit that provides positive and negative DC voltage rails from a single AC transformer, and step-down voltage regulators. </a:t>
            </a:r>
          </a:p>
          <a:p>
            <a:pPr lvl="1" algn="just">
              <a:lnSpc>
                <a:spcPct val="200000"/>
              </a:lnSpc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	Example : Headphone amplifiers usually require positive and negative 	voltages.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Both voltages are generated from a single input voltage with an all-integrated split-rail converter. 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97098E9C-39B2-D276-4D9A-55FBC2C88A13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FEE7954-AFF6-7527-DC7C-6B6A881EE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027826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DB36DBF-A308-3EE6-FA1C-BCAA79D30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97" y="998044"/>
            <a:ext cx="11822366" cy="391703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Split Rail PSU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DD7955-4023-09CE-4C75-406D018C0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1169" y="1614391"/>
            <a:ext cx="4971094" cy="2993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749F373-FCF6-204A-6E1C-ACD7EA9AD54F}"/>
              </a:ext>
            </a:extLst>
          </p:cNvPr>
          <p:cNvSpPr txBox="1"/>
          <p:nvPr/>
        </p:nvSpPr>
        <p:spPr>
          <a:xfrm>
            <a:off x="179737" y="1675466"/>
            <a:ext cx="6737304" cy="4455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Building a split-rail power supply is very simple and requires a transformer with a centre tap on the secondary side.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Dual power supply rails are very useful when working with op amps as this type of design provides greater stability.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expected voltage has both polarities such as 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±5 V, ±12 V, and ±15 V designs.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655B8D3-192F-7F4E-196E-FDB84CCFB4CD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0B3EEE4E-2E2C-AC6B-7CE8-747B208C2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4085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C567F-A7E4-C9CE-909D-E619F13E5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0727C4-707A-73EB-4DAD-EBBA3BF43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308B333-A90B-5F55-B6C6-25EE55DD9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83" y="1605802"/>
            <a:ext cx="11822366" cy="75282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CAF436C-087A-26E2-543B-0BF89F0D5E05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E676FDFF-4DA0-6FF1-5909-E8D9E60C2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3CF77E-45D3-CE66-E89A-A8D07C87B85C}"/>
              </a:ext>
            </a:extLst>
          </p:cNvPr>
          <p:cNvSpPr txBox="1"/>
          <p:nvPr/>
        </p:nvSpPr>
        <p:spPr>
          <a:xfrm>
            <a:off x="1101436" y="2431473"/>
            <a:ext cx="9912927" cy="308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tabLst>
                <a:tab pos="3767138" algn="l"/>
              </a:tabLst>
            </a:pPr>
            <a:r>
              <a:rPr lang="en-GB" sz="2000" dirty="0">
                <a:latin typeface="Book Antiqua" panose="02040602050305030304" pitchFamily="18" charset="0"/>
              </a:rPr>
              <a:t>Design a split power supply circuit capable of providing both +5V and -5V DC outputs using a single AC input source. The circuit should include a step-down transformer, a bridge rectifier, filtering capacitors, and voltage regulators that produce +5 V and – 5 V. Ensure proper decoupling and load stabilization with suitable components. </a:t>
            </a:r>
          </a:p>
        </p:txBody>
      </p:sp>
    </p:spTree>
    <p:extLst>
      <p:ext uri="{BB962C8B-B14F-4D97-AF65-F5344CB8AC3E}">
        <p14:creationId xmlns:p14="http://schemas.microsoft.com/office/powerpoint/2010/main" val="11545470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ADED78-DE65-4727-A7A5-72F5A2F5B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0E9393-080E-7C0B-55C6-9B8EDC782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9E63837-A452-547B-ABC8-A930BFD56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97" y="998044"/>
            <a:ext cx="11822366" cy="72684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IN" sz="2800" b="1" dirty="0">
                <a:latin typeface="Cambria" panose="02040503050406030204" pitchFamily="18" charset="0"/>
                <a:ea typeface="Cambria" panose="02040503050406030204" pitchFamily="18" charset="0"/>
              </a:rPr>
              <a:t>References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11F8C48-31B1-F787-C4C0-6EA80F473763}"/>
              </a:ext>
            </a:extLst>
          </p:cNvPr>
          <p:cNvSpPr txBox="1">
            <a:spLocks/>
          </p:cNvSpPr>
          <p:nvPr/>
        </p:nvSpPr>
        <p:spPr>
          <a:xfrm>
            <a:off x="3481737" y="-84887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Power Supply Rails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E53F9C85-1A1B-276F-34EC-87E9EBDF3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8708" y="6635524"/>
            <a:ext cx="4629582" cy="192159"/>
          </a:xfrm>
        </p:spPr>
        <p:txBody>
          <a:bodyPr/>
          <a:lstStyle/>
          <a:p>
            <a:r>
              <a:rPr lang="en-GB" sz="800" b="1" i="1" dirty="0" err="1"/>
              <a:t>UWTSD</a:t>
            </a:r>
            <a:r>
              <a:rPr lang="en-GB" sz="800" b="1" i="1" dirty="0"/>
              <a:t> Lectures / ACDB5002 – </a:t>
            </a:r>
            <a:r>
              <a:rPr lang="en-GB" sz="800" b="1" i="1" kern="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CF8B13-A710-5836-85A4-66D66479B244}"/>
              </a:ext>
            </a:extLst>
          </p:cNvPr>
          <p:cNvSpPr txBox="1"/>
          <p:nvPr/>
        </p:nvSpPr>
        <p:spPr>
          <a:xfrm>
            <a:off x="566306" y="1661537"/>
            <a:ext cx="11076708" cy="4621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[1] P. Horowitz and W. Hill, The Art of Electronics, 3rd ed. Cambridge, UK: Cambridge University Press, 2015.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[2] Tech4Gamers, “Single Rail vs Multi Rail PSU: Which One to Choose?,” Tech4Gamers, Jan. 13, 2023. [Online]. Available: </a:t>
            </a:r>
            <a:r>
              <a:rPr lang="en-GB" dirty="0">
                <a:latin typeface="Book Antiqua" panose="02040602050305030304" pitchFamily="18" charset="0"/>
                <a:hlinkClick r:id="rId3"/>
              </a:rPr>
              <a:t>https://tech4gamers.com/single-rail-vs-multi-rail-psu/</a:t>
            </a:r>
            <a:r>
              <a:rPr lang="en-GB" dirty="0">
                <a:latin typeface="Book Antiqua" panose="0204060205030503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[3] </a:t>
            </a:r>
            <a:r>
              <a:rPr lang="en-GB" dirty="0" err="1">
                <a:latin typeface="Book Antiqua" panose="02040602050305030304" pitchFamily="18" charset="0"/>
              </a:rPr>
              <a:t>MSI</a:t>
            </a:r>
            <a:r>
              <a:rPr lang="en-GB" dirty="0">
                <a:latin typeface="Book Antiqua" panose="02040602050305030304" pitchFamily="18" charset="0"/>
              </a:rPr>
              <a:t>, “5 Things to Pay Attention to When Choosing a Power Supply,” </a:t>
            </a:r>
            <a:r>
              <a:rPr lang="en-GB" dirty="0" err="1">
                <a:latin typeface="Book Antiqua" panose="02040602050305030304" pitchFamily="18" charset="0"/>
              </a:rPr>
              <a:t>MSI</a:t>
            </a:r>
            <a:r>
              <a:rPr lang="en-GB" dirty="0">
                <a:latin typeface="Book Antiqua" panose="02040602050305030304" pitchFamily="18" charset="0"/>
              </a:rPr>
              <a:t> Blog. [Online]. </a:t>
            </a:r>
            <a:r>
              <a:rPr lang="en-GB" dirty="0" err="1">
                <a:latin typeface="Book Antiqua" panose="02040602050305030304" pitchFamily="18" charset="0"/>
              </a:rPr>
              <a:t>Available:https</a:t>
            </a:r>
            <a:r>
              <a:rPr lang="en-GB" dirty="0">
                <a:latin typeface="Book Antiqua" panose="02040602050305030304" pitchFamily="18" charset="0"/>
              </a:rPr>
              <a:t>://www.msi.com/blog/5-things-to-pay-attention-to-when-choosing-a-power-supply. 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[4] "High current dual power supply," Electronics Stack Exchange. [Online]. Available: </a:t>
            </a:r>
            <a:r>
              <a:rPr lang="en-GB" dirty="0">
                <a:latin typeface="Book Antiqua" panose="02040602050305030304" pitchFamily="18" charset="0"/>
                <a:hlinkClick r:id="rId4"/>
              </a:rPr>
              <a:t>https://electronics.stackexchange.com/questions/389772/high-current-dual-power-supply</a:t>
            </a:r>
            <a:r>
              <a:rPr lang="en-GB" dirty="0">
                <a:latin typeface="Book Antiqua" panose="0204060205030503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GB" dirty="0">
                <a:latin typeface="Book Antiqua" panose="02040602050305030304" pitchFamily="18" charset="0"/>
              </a:rPr>
              <a:t>[5] "An Attempt at Explaining Single and Multi-Rail in Power Supplies," Cultists Network. [Online]. </a:t>
            </a:r>
            <a:r>
              <a:rPr lang="en-GB" dirty="0" err="1">
                <a:latin typeface="Book Antiqua" panose="02040602050305030304" pitchFamily="18" charset="0"/>
              </a:rPr>
              <a:t>Available:https</a:t>
            </a:r>
            <a:r>
              <a:rPr lang="en-GB" dirty="0">
                <a:latin typeface="Book Antiqua" panose="02040602050305030304" pitchFamily="18" charset="0"/>
              </a:rPr>
              <a:t>://cultists.network/11658/an-attempt-at-explaining-single-and-multi-rail-in-power-supplies/.</a:t>
            </a:r>
          </a:p>
        </p:txBody>
      </p:sp>
    </p:spTree>
    <p:extLst>
      <p:ext uri="{BB962C8B-B14F-4D97-AF65-F5344CB8AC3E}">
        <p14:creationId xmlns:p14="http://schemas.microsoft.com/office/powerpoint/2010/main" val="9258230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5034154" y="332944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61025911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1362</Words>
  <Application>Microsoft Office PowerPoint</Application>
  <PresentationFormat>Widescreen</PresentationFormat>
  <Paragraphs>168</Paragraphs>
  <Slides>17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Book Antiqua</vt:lpstr>
      <vt:lpstr>Calibri</vt:lpstr>
      <vt:lpstr>Calibri Light</vt:lpstr>
      <vt:lpstr>Cambria</vt:lpstr>
      <vt:lpstr>UWTSD 200_Title Page</vt:lpstr>
      <vt:lpstr>UWTSD 200_Title Page 2</vt:lpstr>
      <vt:lpstr>UWTSD 200_Text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36</cp:revision>
  <dcterms:created xsi:type="dcterms:W3CDTF">2021-03-09T15:35:42Z</dcterms:created>
  <dcterms:modified xsi:type="dcterms:W3CDTF">2025-01-15T11:06:17Z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