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369CB2-D2A6-AB65-3D98-E77C5C65A7DD}" v="4" dt="2018-12-08T20:29:29.2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Owen (1809342)" userId="S::1809342@student.uwtsd.ac.uk::d6d50e49-04bd-487f-9aa4-81aa91890330" providerId="AD" clId="Web-{ED703C42-C193-2F2F-8CC2-84A5D0F5F5ED}"/>
    <pc:docChg chg="modSld">
      <pc:chgData name="Natasha Owen (1809342)" userId="S::1809342@student.uwtsd.ac.uk::d6d50e49-04bd-487f-9aa4-81aa91890330" providerId="AD" clId="Web-{ED703C42-C193-2F2F-8CC2-84A5D0F5F5ED}" dt="2018-12-07T01:14:00.354" v="11" actId="20577"/>
      <pc:docMkLst>
        <pc:docMk/>
      </pc:docMkLst>
      <pc:sldChg chg="modSp">
        <pc:chgData name="Natasha Owen (1809342)" userId="S::1809342@student.uwtsd.ac.uk::d6d50e49-04bd-487f-9aa4-81aa91890330" providerId="AD" clId="Web-{ED703C42-C193-2F2F-8CC2-84A5D0F5F5ED}" dt="2018-12-07T01:14:00.354" v="10" actId="20577"/>
        <pc:sldMkLst>
          <pc:docMk/>
          <pc:sldMk cId="2986206397" sldId="258"/>
        </pc:sldMkLst>
        <pc:spChg chg="mod">
          <ac:chgData name="Natasha Owen (1809342)" userId="S::1809342@student.uwtsd.ac.uk::d6d50e49-04bd-487f-9aa4-81aa91890330" providerId="AD" clId="Web-{ED703C42-C193-2F2F-8CC2-84A5D0F5F5ED}" dt="2018-12-07T01:14:00.354" v="10" actId="20577"/>
          <ac:spMkLst>
            <pc:docMk/>
            <pc:sldMk cId="2986206397" sldId="258"/>
            <ac:spMk id="3" creationId="{5F98401A-AAB3-43A7-A2BC-FFBFB39B105F}"/>
          </ac:spMkLst>
        </pc:spChg>
      </pc:sldChg>
    </pc:docChg>
  </pc:docChgLst>
  <pc:docChgLst>
    <pc:chgData name="Natasha Owen (1809342)" userId="S::1809342@student.uwtsd.ac.uk::d6d50e49-04bd-487f-9aa4-81aa91890330" providerId="AD" clId="Web-{D3369CB2-D2A6-AB65-3D98-E77C5C65A7DD}"/>
    <pc:docChg chg="modSld">
      <pc:chgData name="Natasha Owen (1809342)" userId="S::1809342@student.uwtsd.ac.uk::d6d50e49-04bd-487f-9aa4-81aa91890330" providerId="AD" clId="Web-{D3369CB2-D2A6-AB65-3D98-E77C5C65A7DD}" dt="2018-12-08T20:31:07.925" v="19" actId="20577"/>
      <pc:docMkLst>
        <pc:docMk/>
      </pc:docMkLst>
      <pc:sldChg chg="modSp">
        <pc:chgData name="Natasha Owen (1809342)" userId="S::1809342@student.uwtsd.ac.uk::d6d50e49-04bd-487f-9aa4-81aa91890330" providerId="AD" clId="Web-{D3369CB2-D2A6-AB65-3D98-E77C5C65A7DD}" dt="2018-12-08T20:26:56.111" v="0" actId="20577"/>
        <pc:sldMkLst>
          <pc:docMk/>
          <pc:sldMk cId="3095761483" sldId="257"/>
        </pc:sldMkLst>
        <pc:spChg chg="mod">
          <ac:chgData name="Natasha Owen (1809342)" userId="S::1809342@student.uwtsd.ac.uk::d6d50e49-04bd-487f-9aa4-81aa91890330" providerId="AD" clId="Web-{D3369CB2-D2A6-AB65-3D98-E77C5C65A7DD}" dt="2018-12-08T20:26:56.111" v="0" actId="20577"/>
          <ac:spMkLst>
            <pc:docMk/>
            <pc:sldMk cId="3095761483" sldId="257"/>
            <ac:spMk id="3" creationId="{F4CC81F5-EC26-4174-94E3-CCB72D62FAF6}"/>
          </ac:spMkLst>
        </pc:spChg>
      </pc:sldChg>
      <pc:sldChg chg="modSp">
        <pc:chgData name="Natasha Owen (1809342)" userId="S::1809342@student.uwtsd.ac.uk::d6d50e49-04bd-487f-9aa4-81aa91890330" providerId="AD" clId="Web-{D3369CB2-D2A6-AB65-3D98-E77C5C65A7DD}" dt="2018-12-08T20:28:03.394" v="3" actId="20577"/>
        <pc:sldMkLst>
          <pc:docMk/>
          <pc:sldMk cId="2986206397" sldId="258"/>
        </pc:sldMkLst>
        <pc:spChg chg="mod">
          <ac:chgData name="Natasha Owen (1809342)" userId="S::1809342@student.uwtsd.ac.uk::d6d50e49-04bd-487f-9aa4-81aa91890330" providerId="AD" clId="Web-{D3369CB2-D2A6-AB65-3D98-E77C5C65A7DD}" dt="2018-12-08T20:28:03.394" v="3" actId="20577"/>
          <ac:spMkLst>
            <pc:docMk/>
            <pc:sldMk cId="2986206397" sldId="258"/>
            <ac:spMk id="3" creationId="{5F98401A-AAB3-43A7-A2BC-FFBFB39B105F}"/>
          </ac:spMkLst>
        </pc:spChg>
      </pc:sldChg>
      <pc:sldChg chg="modSp">
        <pc:chgData name="Natasha Owen (1809342)" userId="S::1809342@student.uwtsd.ac.uk::d6d50e49-04bd-487f-9aa4-81aa91890330" providerId="AD" clId="Web-{D3369CB2-D2A6-AB65-3D98-E77C5C65A7DD}" dt="2018-12-08T20:28:59.315" v="6" actId="20577"/>
        <pc:sldMkLst>
          <pc:docMk/>
          <pc:sldMk cId="4021613989" sldId="259"/>
        </pc:sldMkLst>
        <pc:spChg chg="mod">
          <ac:chgData name="Natasha Owen (1809342)" userId="S::1809342@student.uwtsd.ac.uk::d6d50e49-04bd-487f-9aa4-81aa91890330" providerId="AD" clId="Web-{D3369CB2-D2A6-AB65-3D98-E77C5C65A7DD}" dt="2018-12-08T20:28:59.315" v="6" actId="20577"/>
          <ac:spMkLst>
            <pc:docMk/>
            <pc:sldMk cId="4021613989" sldId="259"/>
            <ac:spMk id="3" creationId="{F52A6478-8EF1-4D89-9439-7DE63C988F7B}"/>
          </ac:spMkLst>
        </pc:spChg>
      </pc:sldChg>
      <pc:sldChg chg="modSp">
        <pc:chgData name="Natasha Owen (1809342)" userId="S::1809342@student.uwtsd.ac.uk::d6d50e49-04bd-487f-9aa4-81aa91890330" providerId="AD" clId="Web-{D3369CB2-D2A6-AB65-3D98-E77C5C65A7DD}" dt="2018-12-08T20:29:29.222" v="9" actId="20577"/>
        <pc:sldMkLst>
          <pc:docMk/>
          <pc:sldMk cId="2145498976" sldId="260"/>
        </pc:sldMkLst>
        <pc:spChg chg="mod">
          <ac:chgData name="Natasha Owen (1809342)" userId="S::1809342@student.uwtsd.ac.uk::d6d50e49-04bd-487f-9aa4-81aa91890330" providerId="AD" clId="Web-{D3369CB2-D2A6-AB65-3D98-E77C5C65A7DD}" dt="2018-12-08T20:29:29.222" v="9" actId="20577"/>
          <ac:spMkLst>
            <pc:docMk/>
            <pc:sldMk cId="2145498976" sldId="260"/>
            <ac:spMk id="3" creationId="{13F6A69A-1AE6-4F37-85A2-E581A41DFCEF}"/>
          </ac:spMkLst>
        </pc:spChg>
      </pc:sldChg>
      <pc:sldChg chg="modSp">
        <pc:chgData name="Natasha Owen (1809342)" userId="S::1809342@student.uwtsd.ac.uk::d6d50e49-04bd-487f-9aa4-81aa91890330" providerId="AD" clId="Web-{D3369CB2-D2A6-AB65-3D98-E77C5C65A7DD}" dt="2018-12-08T20:30:33.284" v="15" actId="1076"/>
        <pc:sldMkLst>
          <pc:docMk/>
          <pc:sldMk cId="3315093587" sldId="261"/>
        </pc:sldMkLst>
        <pc:spChg chg="mod">
          <ac:chgData name="Natasha Owen (1809342)" userId="S::1809342@student.uwtsd.ac.uk::d6d50e49-04bd-487f-9aa4-81aa91890330" providerId="AD" clId="Web-{D3369CB2-D2A6-AB65-3D98-E77C5C65A7DD}" dt="2018-12-08T20:30:33.284" v="15" actId="1076"/>
          <ac:spMkLst>
            <pc:docMk/>
            <pc:sldMk cId="3315093587" sldId="261"/>
            <ac:spMk id="3" creationId="{1D3317AA-FE30-4A2C-8741-4463A5ACB4C7}"/>
          </ac:spMkLst>
        </pc:spChg>
      </pc:sldChg>
      <pc:sldChg chg="modSp">
        <pc:chgData name="Natasha Owen (1809342)" userId="S::1809342@student.uwtsd.ac.uk::d6d50e49-04bd-487f-9aa4-81aa91890330" providerId="AD" clId="Web-{D3369CB2-D2A6-AB65-3D98-E77C5C65A7DD}" dt="2018-12-08T20:31:07.925" v="18" actId="20577"/>
        <pc:sldMkLst>
          <pc:docMk/>
          <pc:sldMk cId="1857076650" sldId="263"/>
        </pc:sldMkLst>
        <pc:spChg chg="mod">
          <ac:chgData name="Natasha Owen (1809342)" userId="S::1809342@student.uwtsd.ac.uk::d6d50e49-04bd-487f-9aa4-81aa91890330" providerId="AD" clId="Web-{D3369CB2-D2A6-AB65-3D98-E77C5C65A7DD}" dt="2018-12-08T20:31:07.925" v="18" actId="20577"/>
          <ac:spMkLst>
            <pc:docMk/>
            <pc:sldMk cId="1857076650" sldId="263"/>
            <ac:spMk id="3" creationId="{0F4AF8DA-4C65-437F-AF9A-2976C9E1A74C}"/>
          </ac:spMkLst>
        </pc:spChg>
      </pc:sldChg>
    </pc:docChg>
  </pc:docChgLst>
  <pc:docChgLst>
    <pc:chgData name="Natasha Owen (1809342)" userId="S::1809342@student.uwtsd.ac.uk::d6d50e49-04bd-487f-9aa4-81aa91890330" providerId="AD" clId="Web-{735C9652-7912-BDD6-99A9-892B2FDEA434}"/>
    <pc:docChg chg="modSld">
      <pc:chgData name="Natasha Owen (1809342)" userId="S::1809342@student.uwtsd.ac.uk::d6d50e49-04bd-487f-9aa4-81aa91890330" providerId="AD" clId="Web-{735C9652-7912-BDD6-99A9-892B2FDEA434}" dt="2018-12-07T01:12:19.280" v="40"/>
      <pc:docMkLst>
        <pc:docMk/>
      </pc:docMkLst>
      <pc:sldChg chg="addSp modSp mod setBg">
        <pc:chgData name="Natasha Owen (1809342)" userId="S::1809342@student.uwtsd.ac.uk::d6d50e49-04bd-487f-9aa4-81aa91890330" providerId="AD" clId="Web-{735C9652-7912-BDD6-99A9-892B2FDEA434}" dt="2018-12-07T01:08:37.417" v="32"/>
        <pc:sldMkLst>
          <pc:docMk/>
          <pc:sldMk cId="109857222" sldId="256"/>
        </pc:sldMkLst>
        <pc:spChg chg="mod">
          <ac:chgData name="Natasha Owen (1809342)" userId="S::1809342@student.uwtsd.ac.uk::d6d50e49-04bd-487f-9aa4-81aa91890330" providerId="AD" clId="Web-{735C9652-7912-BDD6-99A9-892B2FDEA434}" dt="2018-12-07T01:08:37.417" v="3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asha Owen (1809342)" userId="S::1809342@student.uwtsd.ac.uk::d6d50e49-04bd-487f-9aa4-81aa91890330" providerId="AD" clId="Web-{735C9652-7912-BDD6-99A9-892B2FDEA434}" dt="2018-12-07T01:08:37.417" v="3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8:37.417" v="32"/>
          <ac:spMkLst>
            <pc:docMk/>
            <pc:sldMk cId="109857222" sldId="256"/>
            <ac:spMk id="9" creationId="{28FA177F-145C-478A-A7ED-8D021CE76B3B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8:37.417" v="32"/>
          <ac:spMkLst>
            <pc:docMk/>
            <pc:sldMk cId="109857222" sldId="256"/>
            <ac:spMk id="17" creationId="{22EEABFB-D1AB-4BFF-84FC-449548E93E09}"/>
          </ac:spMkLst>
        </pc:spChg>
        <pc:grpChg chg="add">
          <ac:chgData name="Natasha Owen (1809342)" userId="S::1809342@student.uwtsd.ac.uk::d6d50e49-04bd-487f-9aa4-81aa91890330" providerId="AD" clId="Web-{735C9652-7912-BDD6-99A9-892B2FDEA434}" dt="2018-12-07T01:08:37.417" v="32"/>
          <ac:grpSpMkLst>
            <pc:docMk/>
            <pc:sldMk cId="109857222" sldId="256"/>
            <ac:grpSpMk id="11" creationId="{1A96A522-1258-462E-AFC5-F5E3F14110E3}"/>
          </ac:grpSpMkLst>
        </pc:grpChg>
        <pc:picChg chg="mod">
          <ac:chgData name="Natasha Owen (1809342)" userId="S::1809342@student.uwtsd.ac.uk::d6d50e49-04bd-487f-9aa4-81aa91890330" providerId="AD" clId="Web-{735C9652-7912-BDD6-99A9-892B2FDEA434}" dt="2018-12-07T01:08:37.417" v="32"/>
          <ac:picMkLst>
            <pc:docMk/>
            <pc:sldMk cId="109857222" sldId="256"/>
            <ac:picMk id="4" creationId="{7164A7F7-8CC6-486E-99FF-4D9D741B0093}"/>
          </ac:picMkLst>
        </pc:picChg>
        <pc:cxnChg chg="add">
          <ac:chgData name="Natasha Owen (1809342)" userId="S::1809342@student.uwtsd.ac.uk::d6d50e49-04bd-487f-9aa4-81aa91890330" providerId="AD" clId="Web-{735C9652-7912-BDD6-99A9-892B2FDEA434}" dt="2018-12-07T01:08:37.417" v="32"/>
          <ac:cxnSpMkLst>
            <pc:docMk/>
            <pc:sldMk cId="109857222" sldId="256"/>
            <ac:cxnSpMk id="19" creationId="{4231BC86-8965-4F95-9FD9-76313A7D601B}"/>
          </ac:cxnSpMkLst>
        </pc:cxnChg>
      </pc:sldChg>
      <pc:sldChg chg="addSp delSp modSp mod setBg delDesignElem">
        <pc:chgData name="Natasha Owen (1809342)" userId="S::1809342@student.uwtsd.ac.uk::d6d50e49-04bd-487f-9aa4-81aa91890330" providerId="AD" clId="Web-{735C9652-7912-BDD6-99A9-892B2FDEA434}" dt="2018-12-07T01:09:25.480" v="34"/>
        <pc:sldMkLst>
          <pc:docMk/>
          <pc:sldMk cId="3095761483" sldId="257"/>
        </pc:sldMkLst>
        <pc:spChg chg="mod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2" creationId="{913BF888-6769-4C65-8FDE-0215694EFAD8}"/>
          </ac:spMkLst>
        </pc:spChg>
        <pc:spChg chg="mod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3" creationId="{F4CC81F5-EC26-4174-94E3-CCB72D62FAF6}"/>
          </ac:spMkLst>
        </pc:spChg>
        <pc:spChg chg="add del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5" creationId="{DC878D9A-77BE-4701-AE3D-EEFC53CD50BC}"/>
          </ac:spMkLst>
        </pc:spChg>
        <pc:spChg chg="add del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6" creationId="{F643BE08-0ED1-4B73-AC6D-B7E26A59CDAA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7:52.682" v="29"/>
          <ac:spMkLst>
            <pc:docMk/>
            <pc:sldMk cId="3095761483" sldId="257"/>
            <ac:spMk id="8" creationId="{D75627FE-0AC5-4349-AC08-45A58BEC9B8C}"/>
          </ac:spMkLst>
        </pc:spChg>
        <pc:spChg chg="add del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12" creationId="{956B2094-7FC0-45FC-BFED-3CB88CEE63F5}"/>
          </ac:spMkLst>
        </pc:spChg>
        <pc:spChg chg="add del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14" creationId="{07A4B640-BB7F-4272-A710-068DBA9F9A6E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19" creationId="{52723366-C73B-4ED6-ADEF-29911C6BC55F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21" creationId="{847A4152-8E41-4D1C-B88C-57C5C430A69E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23" creationId="{999F76F5-72D4-4814-9169-8F535AEEB809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9:25.480" v="34"/>
          <ac:spMkLst>
            <pc:docMk/>
            <pc:sldMk cId="3095761483" sldId="257"/>
            <ac:spMk id="25" creationId="{C6202988-4466-42C5-B33A-AFABF051B4FE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7:52.682" v="29"/>
          <ac:spMkLst>
            <pc:docMk/>
            <pc:sldMk cId="3095761483" sldId="257"/>
            <ac:spMk id="33" creationId="{BC2574CF-1D35-4994-87BD-5A3378E1AB34}"/>
          </ac:spMkLst>
        </pc:spChg>
        <pc:grpChg chg="add">
          <ac:chgData name="Natasha Owen (1809342)" userId="S::1809342@student.uwtsd.ac.uk::d6d50e49-04bd-487f-9aa4-81aa91890330" providerId="AD" clId="Web-{735C9652-7912-BDD6-99A9-892B2FDEA434}" dt="2018-12-07T01:07:52.682" v="29"/>
          <ac:grpSpMkLst>
            <pc:docMk/>
            <pc:sldMk cId="3095761483" sldId="257"/>
            <ac:grpSpMk id="10" creationId="{F87AAF7B-2090-475D-9C3E-FDC03DD87A88}"/>
          </ac:grpSpMkLst>
        </pc:grpChg>
        <pc:cxnChg chg="add">
          <ac:chgData name="Natasha Owen (1809342)" userId="S::1809342@student.uwtsd.ac.uk::d6d50e49-04bd-487f-9aa4-81aa91890330" providerId="AD" clId="Web-{735C9652-7912-BDD6-99A9-892B2FDEA434}" dt="2018-12-07T01:07:52.682" v="29"/>
          <ac:cxnSpMkLst>
            <pc:docMk/>
            <pc:sldMk cId="3095761483" sldId="257"/>
            <ac:cxnSpMk id="35" creationId="{68B6AB33-DFE6-4FE4-94FE-C9E25424AD16}"/>
          </ac:cxnSpMkLst>
        </pc:cxnChg>
      </pc:sldChg>
      <pc:sldChg chg="addSp modSp mod setBg">
        <pc:chgData name="Natasha Owen (1809342)" userId="S::1809342@student.uwtsd.ac.uk::d6d50e49-04bd-487f-9aa4-81aa91890330" providerId="AD" clId="Web-{735C9652-7912-BDD6-99A9-892B2FDEA434}" dt="2018-12-07T01:08:59.074" v="33"/>
        <pc:sldMkLst>
          <pc:docMk/>
          <pc:sldMk cId="2986206397" sldId="258"/>
        </pc:sldMkLst>
        <pc:spChg chg="mod">
          <ac:chgData name="Natasha Owen (1809342)" userId="S::1809342@student.uwtsd.ac.uk::d6d50e49-04bd-487f-9aa4-81aa91890330" providerId="AD" clId="Web-{735C9652-7912-BDD6-99A9-892B2FDEA434}" dt="2018-12-07T01:08:59.074" v="33"/>
          <ac:spMkLst>
            <pc:docMk/>
            <pc:sldMk cId="2986206397" sldId="258"/>
            <ac:spMk id="2" creationId="{68C56EDB-6750-4042-931C-4716A482BBDF}"/>
          </ac:spMkLst>
        </pc:spChg>
        <pc:spChg chg="mod ord">
          <ac:chgData name="Natasha Owen (1809342)" userId="S::1809342@student.uwtsd.ac.uk::d6d50e49-04bd-487f-9aa4-81aa91890330" providerId="AD" clId="Web-{735C9652-7912-BDD6-99A9-892B2FDEA434}" dt="2018-12-07T01:08:59.074" v="33"/>
          <ac:spMkLst>
            <pc:docMk/>
            <pc:sldMk cId="2986206397" sldId="258"/>
            <ac:spMk id="3" creationId="{5F98401A-AAB3-43A7-A2BC-FFBFB39B105F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8:59.074" v="33"/>
          <ac:spMkLst>
            <pc:docMk/>
            <pc:sldMk cId="2986206397" sldId="258"/>
            <ac:spMk id="9" creationId="{11C7711F-3983-4AB1-AFDE-96F7C06514D3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08:59.074" v="33"/>
          <ac:spMkLst>
            <pc:docMk/>
            <pc:sldMk cId="2986206397" sldId="258"/>
            <ac:spMk id="17" creationId="{B3085476-B49E-49ED-87D2-1165E69D2605}"/>
          </ac:spMkLst>
        </pc:spChg>
        <pc:grpChg chg="add">
          <ac:chgData name="Natasha Owen (1809342)" userId="S::1809342@student.uwtsd.ac.uk::d6d50e49-04bd-487f-9aa4-81aa91890330" providerId="AD" clId="Web-{735C9652-7912-BDD6-99A9-892B2FDEA434}" dt="2018-12-07T01:08:59.074" v="33"/>
          <ac:grpSpMkLst>
            <pc:docMk/>
            <pc:sldMk cId="2986206397" sldId="258"/>
            <ac:grpSpMk id="11" creationId="{89BC9D38-9241-4F71-9B45-73827299E4C5}"/>
          </ac:grpSpMkLst>
        </pc:grpChg>
        <pc:picChg chg="mod">
          <ac:chgData name="Natasha Owen (1809342)" userId="S::1809342@student.uwtsd.ac.uk::d6d50e49-04bd-487f-9aa4-81aa91890330" providerId="AD" clId="Web-{735C9652-7912-BDD6-99A9-892B2FDEA434}" dt="2018-12-07T01:08:59.074" v="33"/>
          <ac:picMkLst>
            <pc:docMk/>
            <pc:sldMk cId="2986206397" sldId="258"/>
            <ac:picMk id="4" creationId="{6DDA4146-4386-4858-A8B8-FAB9073120B1}"/>
          </ac:picMkLst>
        </pc:picChg>
        <pc:cxnChg chg="add">
          <ac:chgData name="Natasha Owen (1809342)" userId="S::1809342@student.uwtsd.ac.uk::d6d50e49-04bd-487f-9aa4-81aa91890330" providerId="AD" clId="Web-{735C9652-7912-BDD6-99A9-892B2FDEA434}" dt="2018-12-07T01:08:59.074" v="33"/>
          <ac:cxnSpMkLst>
            <pc:docMk/>
            <pc:sldMk cId="2986206397" sldId="258"/>
            <ac:cxnSpMk id="19" creationId="{59BA5C68-DFCC-4101-8403-F96781CDDD7A}"/>
          </ac:cxnSpMkLst>
        </pc:cxnChg>
      </pc:sldChg>
      <pc:sldChg chg="addSp delSp modSp mod setBg">
        <pc:chgData name="Natasha Owen (1809342)" userId="S::1809342@student.uwtsd.ac.uk::d6d50e49-04bd-487f-9aa4-81aa91890330" providerId="AD" clId="Web-{735C9652-7912-BDD6-99A9-892B2FDEA434}" dt="2018-12-07T01:10:44.184" v="37"/>
        <pc:sldMkLst>
          <pc:docMk/>
          <pc:sldMk cId="4021613989" sldId="259"/>
        </pc:sldMkLst>
        <pc:spChg chg="mod">
          <ac:chgData name="Natasha Owen (1809342)" userId="S::1809342@student.uwtsd.ac.uk::d6d50e49-04bd-487f-9aa4-81aa91890330" providerId="AD" clId="Web-{735C9652-7912-BDD6-99A9-892B2FDEA434}" dt="2018-12-07T01:10:44.184" v="37"/>
          <ac:spMkLst>
            <pc:docMk/>
            <pc:sldMk cId="4021613989" sldId="259"/>
            <ac:spMk id="3" creationId="{F52A6478-8EF1-4D89-9439-7DE63C988F7B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0:44.184" v="37"/>
          <ac:spMkLst>
            <pc:docMk/>
            <pc:sldMk cId="4021613989" sldId="259"/>
            <ac:spMk id="5" creationId="{DC878D9A-77BE-4701-AE3D-EEFC53CD50BC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0:44.184" v="37"/>
          <ac:spMkLst>
            <pc:docMk/>
            <pc:sldMk cId="4021613989" sldId="259"/>
            <ac:spMk id="6" creationId="{F643BE08-0ED1-4B73-AC6D-B7E26A59CDAA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0:44.184" v="37"/>
          <ac:spMkLst>
            <pc:docMk/>
            <pc:sldMk cId="4021613989" sldId="259"/>
            <ac:spMk id="7" creationId="{956B2094-7FC0-45FC-BFED-3CB88CEE63F5}"/>
          </ac:spMkLst>
        </pc:spChg>
        <pc:spChg chg="add del">
          <ac:chgData name="Natasha Owen (1809342)" userId="S::1809342@student.uwtsd.ac.uk::d6d50e49-04bd-487f-9aa4-81aa91890330" providerId="AD" clId="Web-{735C9652-7912-BDD6-99A9-892B2FDEA434}" dt="2018-12-07T01:10:43.887" v="36"/>
          <ac:spMkLst>
            <pc:docMk/>
            <pc:sldMk cId="4021613989" sldId="259"/>
            <ac:spMk id="8" creationId="{52723366-C73B-4ED6-ADEF-29911C6BC55F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0:44.184" v="37"/>
          <ac:spMkLst>
            <pc:docMk/>
            <pc:sldMk cId="4021613989" sldId="259"/>
            <ac:spMk id="9" creationId="{07A4B640-BB7F-4272-A710-068DBA9F9A6E}"/>
          </ac:spMkLst>
        </pc:spChg>
        <pc:spChg chg="add del">
          <ac:chgData name="Natasha Owen (1809342)" userId="S::1809342@student.uwtsd.ac.uk::d6d50e49-04bd-487f-9aa4-81aa91890330" providerId="AD" clId="Web-{735C9652-7912-BDD6-99A9-892B2FDEA434}" dt="2018-12-07T01:10:43.887" v="36"/>
          <ac:spMkLst>
            <pc:docMk/>
            <pc:sldMk cId="4021613989" sldId="259"/>
            <ac:spMk id="10" creationId="{847A4152-8E41-4D1C-B88C-57C5C430A69E}"/>
          </ac:spMkLst>
        </pc:spChg>
        <pc:spChg chg="add del">
          <ac:chgData name="Natasha Owen (1809342)" userId="S::1809342@student.uwtsd.ac.uk::d6d50e49-04bd-487f-9aa4-81aa91890330" providerId="AD" clId="Web-{735C9652-7912-BDD6-99A9-892B2FDEA434}" dt="2018-12-07T01:10:43.887" v="36"/>
          <ac:spMkLst>
            <pc:docMk/>
            <pc:sldMk cId="4021613989" sldId="259"/>
            <ac:spMk id="12" creationId="{999F76F5-72D4-4814-9169-8F535AEEB809}"/>
          </ac:spMkLst>
        </pc:spChg>
        <pc:spChg chg="add del">
          <ac:chgData name="Natasha Owen (1809342)" userId="S::1809342@student.uwtsd.ac.uk::d6d50e49-04bd-487f-9aa4-81aa91890330" providerId="AD" clId="Web-{735C9652-7912-BDD6-99A9-892B2FDEA434}" dt="2018-12-07T01:10:43.887" v="36"/>
          <ac:spMkLst>
            <pc:docMk/>
            <pc:sldMk cId="4021613989" sldId="259"/>
            <ac:spMk id="14" creationId="{C6202988-4466-42C5-B33A-AFABF051B4FE}"/>
          </ac:spMkLst>
        </pc:spChg>
      </pc:sldChg>
      <pc:sldChg chg="addSp modSp mod setBg">
        <pc:chgData name="Natasha Owen (1809342)" userId="S::1809342@student.uwtsd.ac.uk::d6d50e49-04bd-487f-9aa4-81aa91890330" providerId="AD" clId="Web-{735C9652-7912-BDD6-99A9-892B2FDEA434}" dt="2018-12-07T01:11:18.122" v="38"/>
        <pc:sldMkLst>
          <pc:docMk/>
          <pc:sldMk cId="2145498976" sldId="260"/>
        </pc:sldMkLst>
        <pc:spChg chg="mod">
          <ac:chgData name="Natasha Owen (1809342)" userId="S::1809342@student.uwtsd.ac.uk::d6d50e49-04bd-487f-9aa4-81aa91890330" providerId="AD" clId="Web-{735C9652-7912-BDD6-99A9-892B2FDEA434}" dt="2018-12-07T01:11:18.122" v="38"/>
          <ac:spMkLst>
            <pc:docMk/>
            <pc:sldMk cId="2145498976" sldId="260"/>
            <ac:spMk id="2" creationId="{842A0115-4E3B-421D-A933-25A6F80C3E2D}"/>
          </ac:spMkLst>
        </pc:spChg>
        <pc:spChg chg="mod">
          <ac:chgData name="Natasha Owen (1809342)" userId="S::1809342@student.uwtsd.ac.uk::d6d50e49-04bd-487f-9aa4-81aa91890330" providerId="AD" clId="Web-{735C9652-7912-BDD6-99A9-892B2FDEA434}" dt="2018-12-07T01:11:18.122" v="38"/>
          <ac:spMkLst>
            <pc:docMk/>
            <pc:sldMk cId="2145498976" sldId="260"/>
            <ac:spMk id="3" creationId="{13F6A69A-1AE6-4F37-85A2-E581A41DFCEF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1:18.122" v="38"/>
          <ac:spMkLst>
            <pc:docMk/>
            <pc:sldMk cId="2145498976" sldId="260"/>
            <ac:spMk id="8" creationId="{DC878D9A-77BE-4701-AE3D-EEFC53CD50BC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1:18.122" v="38"/>
          <ac:spMkLst>
            <pc:docMk/>
            <pc:sldMk cId="2145498976" sldId="260"/>
            <ac:spMk id="10" creationId="{F643BE08-0ED1-4B73-AC6D-B7E26A59CDAA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1:18.122" v="38"/>
          <ac:spMkLst>
            <pc:docMk/>
            <pc:sldMk cId="2145498976" sldId="260"/>
            <ac:spMk id="12" creationId="{956B2094-7FC0-45FC-BFED-3CB88CEE63F5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1:18.122" v="38"/>
          <ac:spMkLst>
            <pc:docMk/>
            <pc:sldMk cId="2145498976" sldId="260"/>
            <ac:spMk id="14" creationId="{07A4B640-BB7F-4272-A710-068DBA9F9A6E}"/>
          </ac:spMkLst>
        </pc:spChg>
      </pc:sldChg>
      <pc:sldChg chg="addSp modSp mod setBg">
        <pc:chgData name="Natasha Owen (1809342)" userId="S::1809342@student.uwtsd.ac.uk::d6d50e49-04bd-487f-9aa4-81aa91890330" providerId="AD" clId="Web-{735C9652-7912-BDD6-99A9-892B2FDEA434}" dt="2018-12-07T01:11:49.295" v="39"/>
        <pc:sldMkLst>
          <pc:docMk/>
          <pc:sldMk cId="3315093587" sldId="261"/>
        </pc:sldMkLst>
        <pc:spChg chg="mod">
          <ac:chgData name="Natasha Owen (1809342)" userId="S::1809342@student.uwtsd.ac.uk::d6d50e49-04bd-487f-9aa4-81aa91890330" providerId="AD" clId="Web-{735C9652-7912-BDD6-99A9-892B2FDEA434}" dt="2018-12-07T01:11:49.295" v="39"/>
          <ac:spMkLst>
            <pc:docMk/>
            <pc:sldMk cId="3315093587" sldId="261"/>
            <ac:spMk id="2" creationId="{DC6B2595-B8A9-43C5-9D63-ECD7EBB0E7F0}"/>
          </ac:spMkLst>
        </pc:spChg>
        <pc:spChg chg="mod">
          <ac:chgData name="Natasha Owen (1809342)" userId="S::1809342@student.uwtsd.ac.uk::d6d50e49-04bd-487f-9aa4-81aa91890330" providerId="AD" clId="Web-{735C9652-7912-BDD6-99A9-892B2FDEA434}" dt="2018-12-07T01:11:49.295" v="39"/>
          <ac:spMkLst>
            <pc:docMk/>
            <pc:sldMk cId="3315093587" sldId="261"/>
            <ac:spMk id="3" creationId="{1D3317AA-FE30-4A2C-8741-4463A5ACB4C7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1:49.295" v="39"/>
          <ac:spMkLst>
            <pc:docMk/>
            <pc:sldMk cId="3315093587" sldId="261"/>
            <ac:spMk id="8" creationId="{0B7C4858-FAA3-4226-A856-193A01910E69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1:49.295" v="39"/>
          <ac:spMkLst>
            <pc:docMk/>
            <pc:sldMk cId="3315093587" sldId="261"/>
            <ac:spMk id="10" creationId="{68C1B503-0291-4E82-A65E-72D604D9F6CF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1:49.295" v="39"/>
          <ac:spMkLst>
            <pc:docMk/>
            <pc:sldMk cId="3315093587" sldId="261"/>
            <ac:spMk id="12" creationId="{B3F836C5-9601-4982-A121-CCA49BF7BA6C}"/>
          </ac:spMkLst>
        </pc:spChg>
        <pc:spChg chg="add">
          <ac:chgData name="Natasha Owen (1809342)" userId="S::1809342@student.uwtsd.ac.uk::d6d50e49-04bd-487f-9aa4-81aa91890330" providerId="AD" clId="Web-{735C9652-7912-BDD6-99A9-892B2FDEA434}" dt="2018-12-07T01:11:49.295" v="39"/>
          <ac:spMkLst>
            <pc:docMk/>
            <pc:sldMk cId="3315093587" sldId="261"/>
            <ac:spMk id="14" creationId="{46CD0D05-FF47-4ABB-841C-0600CADC354B}"/>
          </ac:spMkLst>
        </pc:spChg>
      </pc:sldChg>
      <pc:sldChg chg="addSp modSp mod setBg">
        <pc:chgData name="Natasha Owen (1809342)" userId="S::1809342@student.uwtsd.ac.uk::d6d50e49-04bd-487f-9aa4-81aa91890330" providerId="AD" clId="Web-{735C9652-7912-BDD6-99A9-892B2FDEA434}" dt="2018-12-07T01:12:19.280" v="40"/>
        <pc:sldMkLst>
          <pc:docMk/>
          <pc:sldMk cId="254585127" sldId="262"/>
        </pc:sldMkLst>
        <pc:picChg chg="mod ord">
          <ac:chgData name="Natasha Owen (1809342)" userId="S::1809342@student.uwtsd.ac.uk::d6d50e49-04bd-487f-9aa4-81aa91890330" providerId="AD" clId="Web-{735C9652-7912-BDD6-99A9-892B2FDEA434}" dt="2018-12-07T01:12:19.280" v="40"/>
          <ac:picMkLst>
            <pc:docMk/>
            <pc:sldMk cId="254585127" sldId="262"/>
            <ac:picMk id="2" creationId="{A006DC5E-37A1-4D79-972F-CFCD2D4DB6C6}"/>
          </ac:picMkLst>
        </pc:picChg>
        <pc:picChg chg="mod">
          <ac:chgData name="Natasha Owen (1809342)" userId="S::1809342@student.uwtsd.ac.uk::d6d50e49-04bd-487f-9aa4-81aa91890330" providerId="AD" clId="Web-{735C9652-7912-BDD6-99A9-892B2FDEA434}" dt="2018-12-07T01:12:19.280" v="40"/>
          <ac:picMkLst>
            <pc:docMk/>
            <pc:sldMk cId="254585127" sldId="262"/>
            <ac:picMk id="4" creationId="{AE3B3932-EC7E-4814-9EFF-E9B93AB69307}"/>
          </ac:picMkLst>
        </pc:picChg>
        <pc:picChg chg="mod">
          <ac:chgData name="Natasha Owen (1809342)" userId="S::1809342@student.uwtsd.ac.uk::d6d50e49-04bd-487f-9aa4-81aa91890330" providerId="AD" clId="Web-{735C9652-7912-BDD6-99A9-892B2FDEA434}" dt="2018-12-07T01:12:19.280" v="40"/>
          <ac:picMkLst>
            <pc:docMk/>
            <pc:sldMk cId="254585127" sldId="262"/>
            <ac:picMk id="6" creationId="{0D653D99-5621-4344-B544-255F5EC16848}"/>
          </ac:picMkLst>
        </pc:picChg>
        <pc:cxnChg chg="add">
          <ac:chgData name="Natasha Owen (1809342)" userId="S::1809342@student.uwtsd.ac.uk::d6d50e49-04bd-487f-9aa4-81aa91890330" providerId="AD" clId="Web-{735C9652-7912-BDD6-99A9-892B2FDEA434}" dt="2018-12-07T01:12:19.280" v="40"/>
          <ac:cxnSpMkLst>
            <pc:docMk/>
            <pc:sldMk cId="254585127" sldId="262"/>
            <ac:cxnSpMk id="11" creationId="{D4BDCD00-BA97-40D8-93CD-0A9CA931BE17}"/>
          </ac:cxnSpMkLst>
        </pc:cxnChg>
        <pc:cxnChg chg="add">
          <ac:chgData name="Natasha Owen (1809342)" userId="S::1809342@student.uwtsd.ac.uk::d6d50e49-04bd-487f-9aa4-81aa91890330" providerId="AD" clId="Web-{735C9652-7912-BDD6-99A9-892B2FDEA434}" dt="2018-12-07T01:12:19.280" v="40"/>
          <ac:cxnSpMkLst>
            <pc:docMk/>
            <pc:sldMk cId="254585127" sldId="262"/>
            <ac:cxnSpMk id="13" creationId="{2D631E40-F51C-4828-B23B-DF903513296E}"/>
          </ac:cxnSpMkLst>
        </pc:cxnChg>
      </pc:sldChg>
    </pc:docChg>
  </pc:docChgLst>
  <pc:docChgLst>
    <pc:chgData name="Natasha Owen (1809342)" userId="S::1809342@student.uwtsd.ac.uk::d6d50e49-04bd-487f-9aa4-81aa91890330" providerId="AD" clId="Web-{312168EC-0223-BFE8-370D-25CA7F0250AE}"/>
    <pc:docChg chg="addSld delSld modSld">
      <pc:chgData name="Natasha Owen (1809342)" userId="S::1809342@student.uwtsd.ac.uk::d6d50e49-04bd-487f-9aa4-81aa91890330" providerId="AD" clId="Web-{312168EC-0223-BFE8-370D-25CA7F0250AE}" dt="2018-12-07T01:16:59.445" v="1719" actId="20577"/>
      <pc:docMkLst>
        <pc:docMk/>
      </pc:docMkLst>
      <pc:sldChg chg="addSp modSp">
        <pc:chgData name="Natasha Owen (1809342)" userId="S::1809342@student.uwtsd.ac.uk::d6d50e49-04bd-487f-9aa4-81aa91890330" providerId="AD" clId="Web-{312168EC-0223-BFE8-370D-25CA7F0250AE}" dt="2018-12-06T23:44:47.560" v="48" actId="1076"/>
        <pc:sldMkLst>
          <pc:docMk/>
          <pc:sldMk cId="109857222" sldId="256"/>
        </pc:sldMkLst>
        <pc:spChg chg="mod">
          <ac:chgData name="Natasha Owen (1809342)" userId="S::1809342@student.uwtsd.ac.uk::d6d50e49-04bd-487f-9aa4-81aa91890330" providerId="AD" clId="Web-{312168EC-0223-BFE8-370D-25CA7F0250AE}" dt="2018-12-06T23:40:20.031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atasha Owen (1809342)" userId="S::1809342@student.uwtsd.ac.uk::d6d50e49-04bd-487f-9aa4-81aa91890330" providerId="AD" clId="Web-{312168EC-0223-BFE8-370D-25CA7F0250AE}" dt="2018-12-06T23:44:20.966" v="44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Natasha Owen (1809342)" userId="S::1809342@student.uwtsd.ac.uk::d6d50e49-04bd-487f-9aa4-81aa91890330" providerId="AD" clId="Web-{312168EC-0223-BFE8-370D-25CA7F0250AE}" dt="2018-12-06T23:44:47.560" v="48" actId="1076"/>
          <ac:picMkLst>
            <pc:docMk/>
            <pc:sldMk cId="109857222" sldId="256"/>
            <ac:picMk id="4" creationId="{7164A7F7-8CC6-486E-99FF-4D9D741B0093}"/>
          </ac:picMkLst>
        </pc:picChg>
      </pc:sldChg>
      <pc:sldChg chg="modSp new">
        <pc:chgData name="Natasha Owen (1809342)" userId="S::1809342@student.uwtsd.ac.uk::d6d50e49-04bd-487f-9aa4-81aa91890330" providerId="AD" clId="Web-{312168EC-0223-BFE8-370D-25CA7F0250AE}" dt="2018-12-06T23:50:37.593" v="251" actId="20577"/>
        <pc:sldMkLst>
          <pc:docMk/>
          <pc:sldMk cId="3095761483" sldId="257"/>
        </pc:sldMkLst>
        <pc:spChg chg="mod">
          <ac:chgData name="Natasha Owen (1809342)" userId="S::1809342@student.uwtsd.ac.uk::d6d50e49-04bd-487f-9aa4-81aa91890330" providerId="AD" clId="Web-{312168EC-0223-BFE8-370D-25CA7F0250AE}" dt="2018-12-06T23:45:33.841" v="56" actId="20577"/>
          <ac:spMkLst>
            <pc:docMk/>
            <pc:sldMk cId="3095761483" sldId="257"/>
            <ac:spMk id="2" creationId="{913BF888-6769-4C65-8FDE-0215694EFAD8}"/>
          </ac:spMkLst>
        </pc:spChg>
        <pc:spChg chg="mod">
          <ac:chgData name="Natasha Owen (1809342)" userId="S::1809342@student.uwtsd.ac.uk::d6d50e49-04bd-487f-9aa4-81aa91890330" providerId="AD" clId="Web-{312168EC-0223-BFE8-370D-25CA7F0250AE}" dt="2018-12-06T23:50:37.593" v="251" actId="20577"/>
          <ac:spMkLst>
            <pc:docMk/>
            <pc:sldMk cId="3095761483" sldId="257"/>
            <ac:spMk id="3" creationId="{F4CC81F5-EC26-4174-94E3-CCB72D62FAF6}"/>
          </ac:spMkLst>
        </pc:spChg>
      </pc:sldChg>
      <pc:sldChg chg="addSp modSp new">
        <pc:chgData name="Natasha Owen (1809342)" userId="S::1809342@student.uwtsd.ac.uk::d6d50e49-04bd-487f-9aa4-81aa91890330" providerId="AD" clId="Web-{312168EC-0223-BFE8-370D-25CA7F0250AE}" dt="2018-12-07T00:00:56.043" v="542" actId="14100"/>
        <pc:sldMkLst>
          <pc:docMk/>
          <pc:sldMk cId="2986206397" sldId="258"/>
        </pc:sldMkLst>
        <pc:spChg chg="mod">
          <ac:chgData name="Natasha Owen (1809342)" userId="S::1809342@student.uwtsd.ac.uk::d6d50e49-04bd-487f-9aa4-81aa91890330" providerId="AD" clId="Web-{312168EC-0223-BFE8-370D-25CA7F0250AE}" dt="2018-12-06T23:52:00.436" v="286" actId="20577"/>
          <ac:spMkLst>
            <pc:docMk/>
            <pc:sldMk cId="2986206397" sldId="258"/>
            <ac:spMk id="2" creationId="{68C56EDB-6750-4042-931C-4716A482BBDF}"/>
          </ac:spMkLst>
        </pc:spChg>
        <pc:spChg chg="mod">
          <ac:chgData name="Natasha Owen (1809342)" userId="S::1809342@student.uwtsd.ac.uk::d6d50e49-04bd-487f-9aa4-81aa91890330" providerId="AD" clId="Web-{312168EC-0223-BFE8-370D-25CA7F0250AE}" dt="2018-12-07T00:00:29.777" v="537" actId="20577"/>
          <ac:spMkLst>
            <pc:docMk/>
            <pc:sldMk cId="2986206397" sldId="258"/>
            <ac:spMk id="3" creationId="{5F98401A-AAB3-43A7-A2BC-FFBFB39B105F}"/>
          </ac:spMkLst>
        </pc:spChg>
        <pc:picChg chg="add mod">
          <ac:chgData name="Natasha Owen (1809342)" userId="S::1809342@student.uwtsd.ac.uk::d6d50e49-04bd-487f-9aa4-81aa91890330" providerId="AD" clId="Web-{312168EC-0223-BFE8-370D-25CA7F0250AE}" dt="2018-12-07T00:00:56.043" v="542" actId="14100"/>
          <ac:picMkLst>
            <pc:docMk/>
            <pc:sldMk cId="2986206397" sldId="258"/>
            <ac:picMk id="4" creationId="{6DDA4146-4386-4858-A8B8-FAB9073120B1}"/>
          </ac:picMkLst>
        </pc:picChg>
      </pc:sldChg>
      <pc:sldChg chg="new del">
        <pc:chgData name="Natasha Owen (1809342)" userId="S::1809342@student.uwtsd.ac.uk::d6d50e49-04bd-487f-9aa4-81aa91890330" providerId="AD" clId="Web-{312168EC-0223-BFE8-370D-25CA7F0250AE}" dt="2018-12-06T23:51:20.530" v="254"/>
        <pc:sldMkLst>
          <pc:docMk/>
          <pc:sldMk cId="4218127719" sldId="258"/>
        </pc:sldMkLst>
      </pc:sldChg>
      <pc:sldChg chg="delSp modSp new">
        <pc:chgData name="Natasha Owen (1809342)" userId="S::1809342@student.uwtsd.ac.uk::d6d50e49-04bd-487f-9aa4-81aa91890330" providerId="AD" clId="Web-{312168EC-0223-BFE8-370D-25CA7F0250AE}" dt="2018-12-07T00:08:37.664" v="795" actId="20577"/>
        <pc:sldMkLst>
          <pc:docMk/>
          <pc:sldMk cId="4021613989" sldId="259"/>
        </pc:sldMkLst>
        <pc:spChg chg="del">
          <ac:chgData name="Natasha Owen (1809342)" userId="S::1809342@student.uwtsd.ac.uk::d6d50e49-04bd-487f-9aa4-81aa91890330" providerId="AD" clId="Web-{312168EC-0223-BFE8-370D-25CA7F0250AE}" dt="2018-12-07T00:02:43.464" v="544"/>
          <ac:spMkLst>
            <pc:docMk/>
            <pc:sldMk cId="4021613989" sldId="259"/>
            <ac:spMk id="2" creationId="{B3B6BF3B-5264-4429-A178-B7F5C96D209F}"/>
          </ac:spMkLst>
        </pc:spChg>
        <pc:spChg chg="mod">
          <ac:chgData name="Natasha Owen (1809342)" userId="S::1809342@student.uwtsd.ac.uk::d6d50e49-04bd-487f-9aa4-81aa91890330" providerId="AD" clId="Web-{312168EC-0223-BFE8-370D-25CA7F0250AE}" dt="2018-12-07T00:08:37.664" v="795" actId="20577"/>
          <ac:spMkLst>
            <pc:docMk/>
            <pc:sldMk cId="4021613989" sldId="259"/>
            <ac:spMk id="3" creationId="{F52A6478-8EF1-4D89-9439-7DE63C988F7B}"/>
          </ac:spMkLst>
        </pc:spChg>
      </pc:sldChg>
      <pc:sldChg chg="addSp delSp modSp new">
        <pc:chgData name="Natasha Owen (1809342)" userId="S::1809342@student.uwtsd.ac.uk::d6d50e49-04bd-487f-9aa4-81aa91890330" providerId="AD" clId="Web-{312168EC-0223-BFE8-370D-25CA7F0250AE}" dt="2018-12-07T00:35:24.111" v="1124" actId="20577"/>
        <pc:sldMkLst>
          <pc:docMk/>
          <pc:sldMk cId="2145498976" sldId="260"/>
        </pc:sldMkLst>
        <pc:spChg chg="mod">
          <ac:chgData name="Natasha Owen (1809342)" userId="S::1809342@student.uwtsd.ac.uk::d6d50e49-04bd-487f-9aa4-81aa91890330" providerId="AD" clId="Web-{312168EC-0223-BFE8-370D-25CA7F0250AE}" dt="2018-12-07T00:09:16.572" v="821" actId="20577"/>
          <ac:spMkLst>
            <pc:docMk/>
            <pc:sldMk cId="2145498976" sldId="260"/>
            <ac:spMk id="2" creationId="{842A0115-4E3B-421D-A933-25A6F80C3E2D}"/>
          </ac:spMkLst>
        </pc:spChg>
        <pc:spChg chg="mod">
          <ac:chgData name="Natasha Owen (1809342)" userId="S::1809342@student.uwtsd.ac.uk::d6d50e49-04bd-487f-9aa4-81aa91890330" providerId="AD" clId="Web-{312168EC-0223-BFE8-370D-25CA7F0250AE}" dt="2018-12-07T00:35:24.111" v="1124" actId="20577"/>
          <ac:spMkLst>
            <pc:docMk/>
            <pc:sldMk cId="2145498976" sldId="260"/>
            <ac:spMk id="3" creationId="{13F6A69A-1AE6-4F37-85A2-E581A41DFCEF}"/>
          </ac:spMkLst>
        </pc:spChg>
        <pc:picChg chg="add del mod">
          <ac:chgData name="Natasha Owen (1809342)" userId="S::1809342@student.uwtsd.ac.uk::d6d50e49-04bd-487f-9aa4-81aa91890330" providerId="AD" clId="Web-{312168EC-0223-BFE8-370D-25CA7F0250AE}" dt="2018-12-07T00:31:26.943" v="1121"/>
          <ac:picMkLst>
            <pc:docMk/>
            <pc:sldMk cId="2145498976" sldId="260"/>
            <ac:picMk id="4" creationId="{0E34C5DF-A605-491F-AA56-3E3DFA9B4688}"/>
          </ac:picMkLst>
        </pc:picChg>
        <pc:picChg chg="add del mod">
          <ac:chgData name="Natasha Owen (1809342)" userId="S::1809342@student.uwtsd.ac.uk::d6d50e49-04bd-487f-9aa4-81aa91890330" providerId="AD" clId="Web-{312168EC-0223-BFE8-370D-25CA7F0250AE}" dt="2018-12-07T00:31:18.803" v="1120"/>
          <ac:picMkLst>
            <pc:docMk/>
            <pc:sldMk cId="2145498976" sldId="260"/>
            <ac:picMk id="6" creationId="{259DF425-06EF-401C-A571-BCEB2AA5FCD2}"/>
          </ac:picMkLst>
        </pc:picChg>
      </pc:sldChg>
      <pc:sldChg chg="modSp new">
        <pc:chgData name="Natasha Owen (1809342)" userId="S::1809342@student.uwtsd.ac.uk::d6d50e49-04bd-487f-9aa4-81aa91890330" providerId="AD" clId="Web-{312168EC-0223-BFE8-370D-25CA7F0250AE}" dt="2018-12-07T01:00:14.768" v="1641" actId="20577"/>
        <pc:sldMkLst>
          <pc:docMk/>
          <pc:sldMk cId="3315093587" sldId="261"/>
        </pc:sldMkLst>
        <pc:spChg chg="mod">
          <ac:chgData name="Natasha Owen (1809342)" userId="S::1809342@student.uwtsd.ac.uk::d6d50e49-04bd-487f-9aa4-81aa91890330" providerId="AD" clId="Web-{312168EC-0223-BFE8-370D-25CA7F0250AE}" dt="2018-12-07T00:37:01.243" v="1154" actId="20577"/>
          <ac:spMkLst>
            <pc:docMk/>
            <pc:sldMk cId="3315093587" sldId="261"/>
            <ac:spMk id="2" creationId="{DC6B2595-B8A9-43C5-9D63-ECD7EBB0E7F0}"/>
          </ac:spMkLst>
        </pc:spChg>
        <pc:spChg chg="mod">
          <ac:chgData name="Natasha Owen (1809342)" userId="S::1809342@student.uwtsd.ac.uk::d6d50e49-04bd-487f-9aa4-81aa91890330" providerId="AD" clId="Web-{312168EC-0223-BFE8-370D-25CA7F0250AE}" dt="2018-12-07T01:00:14.768" v="1641" actId="20577"/>
          <ac:spMkLst>
            <pc:docMk/>
            <pc:sldMk cId="3315093587" sldId="261"/>
            <ac:spMk id="3" creationId="{1D3317AA-FE30-4A2C-8741-4463A5ACB4C7}"/>
          </ac:spMkLst>
        </pc:spChg>
      </pc:sldChg>
      <pc:sldChg chg="addSp modSp new">
        <pc:chgData name="Natasha Owen (1809342)" userId="S::1809342@student.uwtsd.ac.uk::d6d50e49-04bd-487f-9aa4-81aa91890330" providerId="AD" clId="Web-{312168EC-0223-BFE8-370D-25CA7F0250AE}" dt="2018-12-07T00:58:43.659" v="1582" actId="14100"/>
        <pc:sldMkLst>
          <pc:docMk/>
          <pc:sldMk cId="254585127" sldId="262"/>
        </pc:sldMkLst>
        <pc:picChg chg="add mod">
          <ac:chgData name="Natasha Owen (1809342)" userId="S::1809342@student.uwtsd.ac.uk::d6d50e49-04bd-487f-9aa4-81aa91890330" providerId="AD" clId="Web-{312168EC-0223-BFE8-370D-25CA7F0250AE}" dt="2018-12-07T00:54:16.126" v="1570" actId="14100"/>
          <ac:picMkLst>
            <pc:docMk/>
            <pc:sldMk cId="254585127" sldId="262"/>
            <ac:picMk id="2" creationId="{A006DC5E-37A1-4D79-972F-CFCD2D4DB6C6}"/>
          </ac:picMkLst>
        </pc:picChg>
        <pc:picChg chg="add mod">
          <ac:chgData name="Natasha Owen (1809342)" userId="S::1809342@student.uwtsd.ac.uk::d6d50e49-04bd-487f-9aa4-81aa91890330" providerId="AD" clId="Web-{312168EC-0223-BFE8-370D-25CA7F0250AE}" dt="2018-12-07T00:58:36.268" v="1580" actId="14100"/>
          <ac:picMkLst>
            <pc:docMk/>
            <pc:sldMk cId="254585127" sldId="262"/>
            <ac:picMk id="4" creationId="{AE3B3932-EC7E-4814-9EFF-E9B93AB69307}"/>
          </ac:picMkLst>
        </pc:picChg>
        <pc:picChg chg="add mod">
          <ac:chgData name="Natasha Owen (1809342)" userId="S::1809342@student.uwtsd.ac.uk::d6d50e49-04bd-487f-9aa4-81aa91890330" providerId="AD" clId="Web-{312168EC-0223-BFE8-370D-25CA7F0250AE}" dt="2018-12-07T00:58:43.659" v="1582" actId="14100"/>
          <ac:picMkLst>
            <pc:docMk/>
            <pc:sldMk cId="254585127" sldId="262"/>
            <ac:picMk id="6" creationId="{0D653D99-5621-4344-B544-255F5EC16848}"/>
          </ac:picMkLst>
        </pc:picChg>
      </pc:sldChg>
      <pc:sldChg chg="modSp new">
        <pc:chgData name="Natasha Owen (1809342)" userId="S::1809342@student.uwtsd.ac.uk::d6d50e49-04bd-487f-9aa4-81aa91890330" providerId="AD" clId="Web-{312168EC-0223-BFE8-370D-25CA7F0250AE}" dt="2018-12-07T01:16:59.429" v="1718" actId="20577"/>
        <pc:sldMkLst>
          <pc:docMk/>
          <pc:sldMk cId="1857076650" sldId="263"/>
        </pc:sldMkLst>
        <pc:spChg chg="mod">
          <ac:chgData name="Natasha Owen (1809342)" userId="S::1809342@student.uwtsd.ac.uk::d6d50e49-04bd-487f-9aa4-81aa91890330" providerId="AD" clId="Web-{312168EC-0223-BFE8-370D-25CA7F0250AE}" dt="2018-12-07T01:00:45.174" v="1664" actId="20577"/>
          <ac:spMkLst>
            <pc:docMk/>
            <pc:sldMk cId="1857076650" sldId="263"/>
            <ac:spMk id="2" creationId="{1E00BF19-98F0-4707-9A99-FB673FC2A346}"/>
          </ac:spMkLst>
        </pc:spChg>
        <pc:spChg chg="mod">
          <ac:chgData name="Natasha Owen (1809342)" userId="S::1809342@student.uwtsd.ac.uk::d6d50e49-04bd-487f-9aa4-81aa91890330" providerId="AD" clId="Web-{312168EC-0223-BFE8-370D-25CA7F0250AE}" dt="2018-12-07T01:16:59.429" v="1718" actId="20577"/>
          <ac:spMkLst>
            <pc:docMk/>
            <pc:sldMk cId="1857076650" sldId="263"/>
            <ac:spMk id="3" creationId="{0F4AF8DA-4C65-437F-AF9A-2976C9E1A74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6769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710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5440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321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19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273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323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2041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5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486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07657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1047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7557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73497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98342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90354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988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08/12/2018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21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.org.uk" TargetMode="External"/><Relationship Id="rId2" Type="http://schemas.openxmlformats.org/officeDocument/2006/relationships/hyperlink" Target="http://www.autism.org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FA177F-145C-478A-A7ED-8D021CE76B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A96A522-1258-462E-AFC5-F5E3F1411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ECD43597-59D1-4246-A90D-26FE2B608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ED48CD8-BE7A-4992-8570-58DEE9826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A68BD7C-72FC-4E92-88BB-3401D485D2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C8B73423-E00D-4FC9-9873-0C259A14BC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53770" y="1041401"/>
            <a:ext cx="4538526" cy="23452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262626"/>
                </a:solidFill>
                <a:cs typeface="Calibri Light"/>
              </a:rPr>
              <a:t>Autism and communication difficulties</a:t>
            </a:r>
            <a:endParaRPr lang="en-GB">
              <a:solidFill>
                <a:srgbClr val="262626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79045" y="3657596"/>
            <a:ext cx="4513252" cy="1933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000000"/>
                </a:solidFill>
                <a:cs typeface="Calibri"/>
              </a:rPr>
              <a:t>Natasha Owen</a:t>
            </a:r>
          </a:p>
          <a:p>
            <a:endParaRPr lang="en-GB">
              <a:solidFill>
                <a:srgbClr val="000000"/>
              </a:solidFill>
              <a:cs typeface="Calibri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2EEABFB-D1AB-4BFF-84FC-449548E93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164A7F7-8CC6-486E-99FF-4D9D741B00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74272" y="1410208"/>
            <a:ext cx="4025746" cy="385878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231BC86-8965-4F95-9FD9-76313A7D6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2723366-C73B-4ED6-ADEF-29911C6BC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47A4152-8E41-4D1C-B88C-57C5C430A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631" y="484632"/>
            <a:ext cx="11222737" cy="147963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3BF888-6769-4C65-8FDE-0215694EF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Calibri Light"/>
              </a:rPr>
              <a:t>Aim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99F76F5-72D4-4814-9169-8F535AEEB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747" y="648377"/>
            <a:ext cx="10890504" cy="115214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6202988-4466-42C5-B33A-AFABF051B4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12192000" cy="4572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62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C81F5-EC26-4174-94E3-CCB72D62FA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612256"/>
            <a:ext cx="9601196" cy="32636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>
                <a:cs typeface="Calibri"/>
              </a:rPr>
              <a:t>What is autism?</a:t>
            </a:r>
          </a:p>
          <a:p>
            <a:r>
              <a:rPr lang="en-US" sz="2800">
                <a:cs typeface="Calibri"/>
              </a:rPr>
              <a:t>Different types of autism</a:t>
            </a:r>
          </a:p>
          <a:p>
            <a:r>
              <a:rPr lang="en-US" sz="2800">
                <a:cs typeface="Calibri"/>
              </a:rPr>
              <a:t>Communication problems and the behaviors that can occur </a:t>
            </a:r>
          </a:p>
          <a:p>
            <a:r>
              <a:rPr lang="en-US" sz="2800">
                <a:cs typeface="Calibri"/>
              </a:rPr>
              <a:t>The Communication aids available to help an individual to communication with people.</a:t>
            </a:r>
          </a:p>
        </p:txBody>
      </p:sp>
    </p:spTree>
    <p:extLst>
      <p:ext uri="{BB962C8B-B14F-4D97-AF65-F5344CB8AC3E}">
        <p14:creationId xmlns:p14="http://schemas.microsoft.com/office/powerpoint/2010/main" val="30957614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C7711F-3983-4AB1-AFDE-96F7C065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9BC9D38-9241-4F71-9B45-73827299E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D302979-39A3-4421-821D-94D6E00B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8E001BA-C181-4F47-9ABC-DF4C85AB4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EF07F1E-BD52-4B06-A38E-BF29F8E28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68BE646-889B-49C2-95AF-90BAE5D29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C56EDB-6750-4042-931C-4716A482B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/>
          </a:bodyPr>
          <a:lstStyle/>
          <a:p>
            <a:r>
              <a:rPr lang="en-US">
                <a:cs typeface="Calibri Light"/>
              </a:rPr>
              <a:t>What is autism?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085476-B49E-49ED-87D2-1165E69D2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balloon&#10;&#10;Description generated with high confidence">
            <a:extLst>
              <a:ext uri="{FF2B5EF4-FFF2-40B4-BE49-F238E27FC236}">
                <a16:creationId xmlns:a16="http://schemas.microsoft.com/office/drawing/2014/main" id="{6DDA4146-4386-4858-A8B8-FAB9073120B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033" b="6972"/>
          <a:stretch/>
        </p:blipFill>
        <p:spPr>
          <a:xfrm>
            <a:off x="1412683" y="1410208"/>
            <a:ext cx="2433793" cy="385878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9BA5C68-DFCC-4101-8403-F96781CDD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6508" y="2400639"/>
            <a:ext cx="627008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8401A-AAB3-43A7-A2BC-FFBFB39B1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6482" y="2556932"/>
            <a:ext cx="6260114" cy="331893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>
                <a:cs typeface="Calibri"/>
              </a:rPr>
              <a:t>Autism is a life long developmental disability that affects how a person communicates and relates to other people, and how they experience the world around them.</a:t>
            </a:r>
            <a:endParaRPr lang="en-US" sz="2800"/>
          </a:p>
          <a:p>
            <a:r>
              <a:rPr lang="en-US" sz="2800">
                <a:cs typeface="Calibri"/>
              </a:rPr>
              <a:t> more men/boys are diagnosed with autism than women/girls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862063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A6478-8EF1-4D89-9439-7DE63C988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cs typeface="Calibri"/>
              </a:rPr>
              <a:t>There are several forms of autism and each person is unique in their own way.</a:t>
            </a:r>
          </a:p>
          <a:p>
            <a:r>
              <a:rPr lang="en-US" sz="2800">
                <a:cs typeface="Calibri"/>
              </a:rPr>
              <a:t> Autism </a:t>
            </a:r>
          </a:p>
          <a:p>
            <a:r>
              <a:rPr lang="en-US" sz="2800">
                <a:cs typeface="Calibri"/>
              </a:rPr>
              <a:t>Asperger</a:t>
            </a:r>
          </a:p>
          <a:p>
            <a:r>
              <a:rPr lang="en-US" sz="2800">
                <a:cs typeface="Calibri"/>
              </a:rPr>
              <a:t>PDA</a:t>
            </a:r>
          </a:p>
          <a:p>
            <a:pPr marL="0" indent="0">
              <a:buNone/>
            </a:pPr>
            <a:r>
              <a:rPr lang="en-US" sz="2800">
                <a:cs typeface="Calibri"/>
              </a:rPr>
              <a:t>Every individual is different and requires different support levels.</a:t>
            </a:r>
          </a:p>
        </p:txBody>
      </p:sp>
    </p:spTree>
    <p:extLst>
      <p:ext uri="{BB962C8B-B14F-4D97-AF65-F5344CB8AC3E}">
        <p14:creationId xmlns:p14="http://schemas.microsoft.com/office/powerpoint/2010/main" val="4021613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A0115-4E3B-421D-A933-25A6F80C3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rgbClr val="FFFFFF"/>
                </a:solidFill>
                <a:cs typeface="Calibri Light"/>
              </a:rPr>
              <a:t>Communication difficulties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6A69A-1AE6-4F37-85A2-E581A41DF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cs typeface="Calibri"/>
              </a:rPr>
              <a:t>An Autistic person struggles with everyday sensory information.</a:t>
            </a:r>
          </a:p>
          <a:p>
            <a:r>
              <a:rPr lang="en-US" sz="2800">
                <a:cs typeface="Calibri"/>
              </a:rPr>
              <a:t>Sensory overload or information overload can cause an individual to become stressed, anxious, and unset which can lead to further </a:t>
            </a:r>
            <a:r>
              <a:rPr lang="en-US" sz="2800" err="1">
                <a:cs typeface="Calibri"/>
              </a:rPr>
              <a:t>behaviours</a:t>
            </a:r>
            <a:r>
              <a:rPr lang="en-US" sz="2800"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US" sz="2800">
                <a:cs typeface="Calibri"/>
              </a:rPr>
              <a:t>https://youtu.be/Lr4_dOorquQ</a:t>
            </a:r>
          </a:p>
        </p:txBody>
      </p:sp>
    </p:spTree>
    <p:extLst>
      <p:ext uri="{BB962C8B-B14F-4D97-AF65-F5344CB8AC3E}">
        <p14:creationId xmlns:p14="http://schemas.microsoft.com/office/powerpoint/2010/main" val="2145498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B7C4858-FAA3-4226-A856-193A01910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C1B503-0291-4E82-A65E-72D604D9F6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F836C5-9601-4982-A121-CCA49BF7B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bg2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B2595-B8A9-43C5-9D63-ECD7EBB0E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rgbClr val="FFFFFF"/>
                </a:solidFill>
                <a:cs typeface="Calibri Light"/>
              </a:rPr>
              <a:t>Aids to support with communication</a:t>
            </a:r>
            <a:br>
              <a:rPr lang="en-US" sz="3100">
                <a:solidFill>
                  <a:srgbClr val="FFFFFF"/>
                </a:solidFill>
                <a:cs typeface="Calibri Light"/>
              </a:rPr>
            </a:br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CD0D05-FF47-4ABB-841C-0600CADC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317AA-FE30-4A2C-8741-4463A5ACB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8549" y="886844"/>
            <a:ext cx="6255554" cy="596668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bg1"/>
                </a:solidFill>
                <a:cs typeface="Calibri"/>
              </a:rPr>
              <a:t>There are many different tools, equipment, methods and professionals to help an individual to communicate regardless of their abilities. </a:t>
            </a:r>
          </a:p>
          <a:p>
            <a:r>
              <a:rPr lang="en-US" sz="2800">
                <a:solidFill>
                  <a:schemeClr val="bg1"/>
                </a:solidFill>
                <a:cs typeface="Calibri"/>
              </a:rPr>
              <a:t>Pecs books</a:t>
            </a:r>
          </a:p>
          <a:p>
            <a:r>
              <a:rPr lang="en-US" sz="2800">
                <a:solidFill>
                  <a:schemeClr val="bg1"/>
                </a:solidFill>
                <a:cs typeface="Calibri"/>
              </a:rPr>
              <a:t>Objects of reference</a:t>
            </a:r>
          </a:p>
          <a:p>
            <a:r>
              <a:rPr lang="en-US" sz="2800">
                <a:solidFill>
                  <a:schemeClr val="bg1"/>
                </a:solidFill>
                <a:cs typeface="Calibri"/>
              </a:rPr>
              <a:t>Picture cards</a:t>
            </a:r>
          </a:p>
          <a:p>
            <a:r>
              <a:rPr lang="en-US" sz="2800">
                <a:solidFill>
                  <a:schemeClr val="bg1"/>
                </a:solidFill>
                <a:cs typeface="Calibri"/>
              </a:rPr>
              <a:t>iPad ( prolquo2go)</a:t>
            </a:r>
          </a:p>
          <a:p>
            <a:r>
              <a:rPr lang="en-US" sz="2800">
                <a:solidFill>
                  <a:schemeClr val="bg1"/>
                </a:solidFill>
                <a:cs typeface="Calibri"/>
              </a:rPr>
              <a:t>Intensive interaction</a:t>
            </a:r>
          </a:p>
          <a:p>
            <a:r>
              <a:rPr lang="en-US" sz="2800">
                <a:solidFill>
                  <a:schemeClr val="bg1"/>
                </a:solidFill>
                <a:cs typeface="Calibri"/>
              </a:rPr>
              <a:t>Sign language</a:t>
            </a:r>
          </a:p>
          <a:p>
            <a:r>
              <a:rPr lang="en-US" sz="2800">
                <a:solidFill>
                  <a:schemeClr val="bg1"/>
                </a:solidFill>
                <a:cs typeface="Calibri"/>
              </a:rPr>
              <a:t>Social stories and many </a:t>
            </a:r>
            <a:r>
              <a:rPr lang="en-US" sz="2800" err="1">
                <a:solidFill>
                  <a:schemeClr val="bg1"/>
                </a:solidFill>
                <a:cs typeface="Calibri"/>
              </a:rPr>
              <a:t>many</a:t>
            </a:r>
            <a:r>
              <a:rPr lang="en-US" sz="2800">
                <a:solidFill>
                  <a:schemeClr val="bg1"/>
                </a:solidFill>
                <a:cs typeface="Calibri"/>
              </a:rPr>
              <a:t> more.</a:t>
            </a:r>
            <a:endParaRPr lang="en-US" sz="2800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endParaRPr lang="en-US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150935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indoor&#10;&#10;Description generated with high confidence">
            <a:extLst>
              <a:ext uri="{FF2B5EF4-FFF2-40B4-BE49-F238E27FC236}">
                <a16:creationId xmlns:a16="http://schemas.microsoft.com/office/drawing/2014/main" id="{AE3B3932-EC7E-4814-9EFF-E9B93AB693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2230" y="1123527"/>
            <a:ext cx="3119296" cy="2063157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BDCD00-BA97-40D8-93CD-0A9CA931B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2080" y="3429000"/>
            <a:ext cx="2636520" cy="0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A picture containing red, text&#10;&#10;Description generated with high confidence">
            <a:extLst>
              <a:ext uri="{FF2B5EF4-FFF2-40B4-BE49-F238E27FC236}">
                <a16:creationId xmlns:a16="http://schemas.microsoft.com/office/drawing/2014/main" id="{A006DC5E-37A1-4D79-972F-CFCD2D4DB6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7287" y="3671316"/>
            <a:ext cx="2742681" cy="205701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D631E40-F51C-4828-B23B-DF9035132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6" descr="A screen shot of a computer&#10;&#10;Description generated with very high confidence">
            <a:extLst>
              <a:ext uri="{FF2B5EF4-FFF2-40B4-BE49-F238E27FC236}">
                <a16:creationId xmlns:a16="http://schemas.microsoft.com/office/drawing/2014/main" id="{0D653D99-5621-4344-B544-255F5EC168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9865" y="1123527"/>
            <a:ext cx="5198202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85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0BF19-98F0-4707-9A99-FB673FC2A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Reference list</a:t>
            </a:r>
            <a:br>
              <a:rPr lang="en-US">
                <a:cs typeface="Calibri Light"/>
              </a:rPr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AF8DA-4C65-437F-AF9A-2976C9E1A7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cs typeface="Calibri"/>
                <a:hlinkClick r:id="rId2"/>
              </a:rPr>
              <a:t>www.autism</a:t>
            </a:r>
            <a:r>
              <a:rPr lang="en-US" sz="3200">
                <a:cs typeface="Calibri"/>
                <a:hlinkClick r:id="rId3"/>
              </a:rPr>
              <a:t>.org.uk</a:t>
            </a:r>
            <a:endParaRPr lang="en-US" sz="3200">
              <a:cs typeface="Calibri"/>
            </a:endParaRPr>
          </a:p>
          <a:p>
            <a:r>
              <a:rPr lang="en-US" sz="3200" err="1">
                <a:cs typeface="Calibri"/>
              </a:rPr>
              <a:t>Youtube</a:t>
            </a:r>
            <a:endParaRPr lang="en-US" sz="3200">
              <a:cs typeface="Calibri"/>
            </a:endParaRPr>
          </a:p>
          <a:p>
            <a:endParaRPr lang="en-US" sz="3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570766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Autism and communication difficulties</vt:lpstr>
      <vt:lpstr>Aim</vt:lpstr>
      <vt:lpstr>What is autism?</vt:lpstr>
      <vt:lpstr>PowerPoint Presentation</vt:lpstr>
      <vt:lpstr>Communication difficulties</vt:lpstr>
      <vt:lpstr>Aids to support with communication </vt:lpstr>
      <vt:lpstr>PowerPoint Presentation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2013-07-15T20:26:40Z</dcterms:created>
  <dcterms:modified xsi:type="dcterms:W3CDTF">2018-12-08T20:35:50Z</dcterms:modified>
</cp:coreProperties>
</file>