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</p:sldIdLst>
  <p:sldSz cx="12192000" cy="6858000"/>
  <p:notesSz cx="6858000" cy="9144000"/>
  <p:defaultTextStyle>
    <a:defPPr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9972" autoAdjust="0"/>
    <p:restoredTop sz="94660"/>
  </p:normalViewPr>
  <p:slideViewPr>
    <p:cSldViewPr snapToGrid="0">
      <p:cViewPr varScale="1">
        <p:scale>
          <a:sx n="86" d="100"/>
          <a:sy n="86" d="100"/>
        </p:scale>
        <p:origin x="96" y="88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ableStyles" Target="tableStyles.xml"/><Relationship Id="rId5" Type="http://schemas.openxmlformats.org/officeDocument/2006/relationships/theme" Target="theme/theme1.xml"/><Relationship Id="rId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11/02/2026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8538789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11/02/2026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4913845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11/02/2026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9152452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11/02/2026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0309203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11/02/2026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3317233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11/02/2026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1031255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11/02/2026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4638898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11/02/2026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7184145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Click icon to add picture</a:t>
            </a:r>
            <a:endParaRPr lang="en-GB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11/02/2026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1895827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11/02/2026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0290545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11/02/2026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7944565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846CE7D5-CF57-46EF-B807-FDD0502418D4}" type="datetimeFigureOut">
              <a:rPr lang="en-GB" smtClean="0"/>
              <a:t>11/02/2026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609540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GB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 Theme">
      <a:majorFont>
        <a:latin typeface="Aptos Display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ptos" panose="020B000402020202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0</TotalTime>
  <Words>0</Words>
  <Application>Microsoft Office PowerPoint</Application>
  <PresentationFormat>Widescreen</PresentationFormat>
  <Paragraphs>0</Paragraphs>
  <Slides>1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2" baseType="lpstr">
      <vt:lpstr>office theme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/>
  <cp:lastModifiedBy/>
  <cp:revision>1</cp:revision>
  <dcterms:created xsi:type="dcterms:W3CDTF">2026-02-11T11:18:10Z</dcterms:created>
  <dcterms:modified xsi:type="dcterms:W3CDTF">2026-02-11T11:18:12Z</dcterms:modified>
</cp:coreProperties>
</file>