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6C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6432" autoAdjust="0"/>
  </p:normalViewPr>
  <p:slideViewPr>
    <p:cSldViewPr snapToGrid="0">
      <p:cViewPr>
        <p:scale>
          <a:sx n="49" d="100"/>
          <a:sy n="49" d="100"/>
        </p:scale>
        <p:origin x="2002" y="6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105" d="100"/>
          <a:sy n="105" d="100"/>
        </p:scale>
        <p:origin x="5298" y="12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047056-A4A4-49C6-B53A-A3B5AD2C9E0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6B0B6-1521-4655-A849-832BDEEDBBA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0E337301-80F0-4FFA-BD34-079E7F78817F}" type="datetime1">
              <a:rPr lang="en-GB" smtClean="0"/>
              <a:t>13/11/2025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D0097-1060-4E43-8794-A93E30064A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457E5-A2BA-4F1E-ACE4-06A1C8C83D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37B95B5C-AE81-486B-8299-C690ADF08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2293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A7D5E378-51FC-4448-B23A-AD87D5EF6EA6}" type="datetime1">
              <a:rPr lang="en-GB" noProof="0" smtClean="0"/>
              <a:t>13/11/2025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6922D2F8-28A7-48E8-ADD3-E9583D47D83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791893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536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907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81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037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653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28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44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192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7102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922D2F8-28A7-48E8-ADD3-E9583D47D8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43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7F6B47B-FE57-44F5-B5A8-26DF978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444BC-BA6E-47AE-9F54-D7B7A49832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674" y="1327759"/>
            <a:ext cx="4989628" cy="1929505"/>
          </a:xfrm>
          <a:prstGeom prst="rect">
            <a:avLst/>
          </a:prstGeom>
        </p:spPr>
        <p:txBody>
          <a:bodyPr rtlCol="0" anchor="b"/>
          <a:lstStyle>
            <a:lvl1pPr>
              <a:defRPr lang="en-GB" sz="48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6ACD8B9-402D-4E40-BE1F-4106044481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934" y="3257264"/>
            <a:ext cx="4989628" cy="816022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l">
              <a:buNone/>
              <a:defRPr lang="en-GB" sz="1800" i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0803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65AAE033-7EA4-4A87-A126-29FE427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A5F6FE17-A48F-4A3E-8719-1DE83CD6B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62048" y="1199853"/>
            <a:ext cx="3929901" cy="3929901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73882-4B79-419D-89EE-4B7CED18D9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1623" y="2210810"/>
            <a:ext cx="4579970" cy="538038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EF50E1F4-245D-4104-AFDB-25D35D7C5C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4661" y="2747550"/>
            <a:ext cx="5309918" cy="2872039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lang="en-GB" sz="16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73A2FF74-415E-49BB-B2ED-E04C7B50BD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63453" y="1433033"/>
            <a:ext cx="3527091" cy="3463540"/>
          </a:xfrm>
          <a:prstGeom prst="ellipse">
            <a:avLst/>
          </a:prstGeom>
        </p:spPr>
        <p:txBody>
          <a:bodyPr rtlCol="0"/>
          <a:lstStyle>
            <a:lvl1pPr marL="0" indent="0" algn="ctr">
              <a:buFont typeface="+mj-lt"/>
              <a:buNone/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1847553A-14C8-45EB-88C7-05CE63B7E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  <a:endParaRPr lang="en-GB" b="1" noProof="0"/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E7FABA93-7D08-4CFE-B3A8-D44B1A0F3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FBD26C03-0B97-464A-A39C-A1F339DBAC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  <a:endParaRPr lang="en-GB" b="1" cap="all" noProof="0"/>
          </a:p>
        </p:txBody>
      </p:sp>
    </p:spTree>
    <p:extLst>
      <p:ext uri="{BB962C8B-B14F-4D97-AF65-F5344CB8AC3E}">
        <p14:creationId xmlns:p14="http://schemas.microsoft.com/office/powerpoint/2010/main" val="226092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C80EFA4-265B-48D2-AE72-8585EEED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C648289-A550-4F4F-96C8-3D82FCE942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87069" y="695093"/>
            <a:ext cx="4919354" cy="667498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3EEFC4F-DE64-450E-9DD5-65D08E123C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9594" y="1873815"/>
            <a:ext cx="2556579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38C58F5B-7BA2-42E8-B66A-4561678ADDC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9595" y="2178444"/>
            <a:ext cx="2556579" cy="132823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6743AAE-DD8A-4954-B033-100DF6D975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38997" y="1873815"/>
            <a:ext cx="2556578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B7B5D3C5-66A2-486B-9B1D-A7075D150C2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38997" y="2178444"/>
            <a:ext cx="2556578" cy="129108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D063EDB-47FD-44F8-9344-12CBC2AE0B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99595" y="4071261"/>
            <a:ext cx="2556577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4586DE3-CDE9-4337-A49D-C1031595E36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99596" y="4383943"/>
            <a:ext cx="2556577" cy="132823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64F0745D-06FC-4840-B9DF-3176DEDA6F6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38997" y="4071261"/>
            <a:ext cx="2556578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F29A1EC1-1F01-46ED-BF67-15FE9E12068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38997" y="4375890"/>
            <a:ext cx="2556578" cy="129108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1" name="Footer Placeholder 15">
            <a:extLst>
              <a:ext uri="{FF2B5EF4-FFF2-40B4-BE49-F238E27FC236}">
                <a16:creationId xmlns:a16="http://schemas.microsoft.com/office/drawing/2014/main" id="{B2A74AF7-DFFE-4795-8CF0-8C90F6C3E5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42" name="Slide Number Placeholder 16">
            <a:extLst>
              <a:ext uri="{FF2B5EF4-FFF2-40B4-BE49-F238E27FC236}">
                <a16:creationId xmlns:a16="http://schemas.microsoft.com/office/drawing/2014/main" id="{13F4D90B-645E-4CFF-8AA0-91C269845F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43" name="Date Placeholder 14">
            <a:extLst>
              <a:ext uri="{FF2B5EF4-FFF2-40B4-BE49-F238E27FC236}">
                <a16:creationId xmlns:a16="http://schemas.microsoft.com/office/drawing/2014/main" id="{21EA3114-5B31-47ED-9AB6-EE59E58037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074144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86D81B66-9FC1-4E48-808B-98B1726D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747F51C0-908A-420C-B5BC-5685D0E95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9716" y="1823625"/>
            <a:ext cx="4719884" cy="580030"/>
          </a:xfrm>
          <a:prstGeom prst="rect">
            <a:avLst/>
          </a:prstGeom>
        </p:spPr>
        <p:txBody>
          <a:bodyPr rtlCol="0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835D01-B0D4-49D8-B947-C2062305C5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9005" y="4230943"/>
            <a:ext cx="264080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0B4ACDBA-7606-44B8-B1E1-C4750F895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9005" y="4546458"/>
            <a:ext cx="2640803" cy="161641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24600D7-8A94-406B-9274-351140BE27D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37502" y="4234631"/>
            <a:ext cx="264080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5FE6844F-9BC3-4E56-82B1-0B53BE292B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37503" y="4550146"/>
            <a:ext cx="2640803" cy="161641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105C7AE2-E0F2-4EA9-B804-774B125FB0D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96000" y="4218499"/>
            <a:ext cx="264080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B70930A-D98B-43B3-BC32-B48D9D7F06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96000" y="4534014"/>
            <a:ext cx="2640803" cy="161641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500DE4BC-2A21-4C62-8F5C-AFE1D0AEDFB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6967" y="4218499"/>
            <a:ext cx="264080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0EEFD44C-4B64-4246-BC04-76812ED5E09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46967" y="4534014"/>
            <a:ext cx="2640803" cy="161641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AB492A3E-766F-42FE-A5F7-88807B595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84AE79C-95F2-4A84-B62A-95B076FB0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1C2E5CE3-E252-4255-BF5E-8B4F1F3A16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5E5C588-A831-4EB3-BFDF-78002F7D550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408479" y="3330145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6" name="Picture Placeholder 13">
            <a:extLst>
              <a:ext uri="{FF2B5EF4-FFF2-40B4-BE49-F238E27FC236}">
                <a16:creationId xmlns:a16="http://schemas.microsoft.com/office/drawing/2014/main" id="{AD31BE3F-B09E-4BCC-947F-3D4DB153E35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266976" y="3330145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Picture Placeholder 13">
            <a:extLst>
              <a:ext uri="{FF2B5EF4-FFF2-40B4-BE49-F238E27FC236}">
                <a16:creationId xmlns:a16="http://schemas.microsoft.com/office/drawing/2014/main" id="{0BF7BBBD-C42C-408E-8F10-7B1BF3C53EF0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972085" y="3330145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74FF5159-7129-4F52-B5B7-13F2D04EAD34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7109232" y="3330145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913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4076C2D-3CFB-4EFB-8012-9F6E65333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1D3A9EE-57EE-476A-A657-3A40198189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6218" y="690802"/>
            <a:ext cx="4936277" cy="575890"/>
          </a:xfrm>
          <a:prstGeom prst="rect">
            <a:avLst/>
          </a:prstGeom>
        </p:spPr>
        <p:txBody>
          <a:bodyPr rtlCol="0"/>
          <a:lstStyle>
            <a:lvl1pPr algn="l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A0CB777-EF14-4BA6-A19D-697B165B1D3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90069" y="2568679"/>
            <a:ext cx="3008631" cy="348162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0053894D-FD48-4BB5-84D8-2EE54EC8D70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90069" y="2861988"/>
            <a:ext cx="3008630" cy="63668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32A7FBEC-71F7-4A1F-82A1-C7FBFE05185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913979" y="2568679"/>
            <a:ext cx="3008631" cy="348162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0EDBC93-E454-47AD-B9C9-E7CCE8DE6B5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13979" y="2861988"/>
            <a:ext cx="3008630" cy="63668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E792D94E-72D4-43F1-8063-14A3F6270A3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90069" y="5044309"/>
            <a:ext cx="3008631" cy="348162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C18EBA8F-5A95-4501-A602-A9889F0CE3A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0069" y="5337618"/>
            <a:ext cx="3008630" cy="63668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AF03D6DF-70BB-4EC0-B7BF-94BB780FDF0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13980" y="5047681"/>
            <a:ext cx="3008631" cy="348162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A21FAF3A-556C-4A61-B1C4-E6FB98BE40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13980" y="5340990"/>
            <a:ext cx="3008630" cy="63668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Footer Placeholder 15">
            <a:extLst>
              <a:ext uri="{FF2B5EF4-FFF2-40B4-BE49-F238E27FC236}">
                <a16:creationId xmlns:a16="http://schemas.microsoft.com/office/drawing/2014/main" id="{54442D89-5EE7-4BC5-A35D-B0F93DD36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3" name="Slide Number Placeholder 16">
            <a:extLst>
              <a:ext uri="{FF2B5EF4-FFF2-40B4-BE49-F238E27FC236}">
                <a16:creationId xmlns:a16="http://schemas.microsoft.com/office/drawing/2014/main" id="{DC13E404-DE29-4300-A8D5-25F34585A4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4" name="Date Placeholder 14">
            <a:extLst>
              <a:ext uri="{FF2B5EF4-FFF2-40B4-BE49-F238E27FC236}">
                <a16:creationId xmlns:a16="http://schemas.microsoft.com/office/drawing/2014/main" id="{1EAC24B5-8E72-46CA-9A6A-4A6D6EA2C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1F11D19-3D38-460E-A8AF-F6A30642EC0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190069" y="1818852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5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F915DDB2-3A13-4240-8ECB-677499946C1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913979" y="1818852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5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4">
            <a:extLst>
              <a:ext uri="{FF2B5EF4-FFF2-40B4-BE49-F238E27FC236}">
                <a16:creationId xmlns:a16="http://schemas.microsoft.com/office/drawing/2014/main" id="{E9059CA0-144F-4780-BA0D-005B827AAECE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190069" y="4281832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5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B770164C-988C-4217-B0E9-7D0DC17C8BC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7908115" y="4294030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lang="en-GB" sz="105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1324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D540A63-9BB9-478A-BE65-7A901018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67FB1D5-16C4-4AAC-9E31-560F596F8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2555" y="1823626"/>
            <a:ext cx="4569572" cy="580029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269BEF2-E65B-4046-B8D1-1E5DC6D5829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6595" y="2807310"/>
            <a:ext cx="5824073" cy="194014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200000"/>
              </a:lnSpc>
              <a:spcBef>
                <a:spcPts val="0"/>
              </a:spcBef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8" name="Footer Placeholder 15">
            <a:extLst>
              <a:ext uri="{FF2B5EF4-FFF2-40B4-BE49-F238E27FC236}">
                <a16:creationId xmlns:a16="http://schemas.microsoft.com/office/drawing/2014/main" id="{D89CE923-C669-4E0E-8161-BB328133EE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9" name="Slide Number Placeholder 16">
            <a:extLst>
              <a:ext uri="{FF2B5EF4-FFF2-40B4-BE49-F238E27FC236}">
                <a16:creationId xmlns:a16="http://schemas.microsoft.com/office/drawing/2014/main" id="{C820EE41-4997-4CD3-B951-56ECA8842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0" name="Date Placeholder 14">
            <a:extLst>
              <a:ext uri="{FF2B5EF4-FFF2-40B4-BE49-F238E27FC236}">
                <a16:creationId xmlns:a16="http://schemas.microsoft.com/office/drawing/2014/main" id="{A2A3BC0C-B522-4DA2-BBC0-AC180D8B2C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31913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5F31BC2D-187A-4ED3-8D67-C55187E5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47F2F5-8E72-425B-A8C2-2B3262F730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5440" y="2741026"/>
            <a:ext cx="5002478" cy="2357066"/>
          </a:xfrm>
          <a:prstGeom prst="rect">
            <a:avLst/>
          </a:prstGeom>
        </p:spPr>
        <p:txBody>
          <a:bodyPr rtlCol="0"/>
          <a:lstStyle>
            <a:lvl1pPr algn="ctr">
              <a:defRPr lang="en-GB" sz="48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250547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490FC0B-50EB-42D6-A2A5-E02EE642E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04AFCE56-D794-4638-A3EC-63DCFB4B6F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65511" y="760406"/>
            <a:ext cx="5424988" cy="579245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18D6597-136D-4434-B628-D387BBEEC3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65511" y="3417877"/>
            <a:ext cx="2806280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691DF94-6587-4325-9C04-970034F1A85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5511" y="3766050"/>
            <a:ext cx="280628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A3CE4E75-7868-44AD-9AF2-753E07BE78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14520" y="3400925"/>
            <a:ext cx="2806280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8A9FE9C2-0801-4D41-A54B-E00BC7AB7C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14520" y="3749098"/>
            <a:ext cx="280628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632FBCC2-2CDB-448A-AA61-8D99495226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63529" y="3400925"/>
            <a:ext cx="2692240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6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F6A4D9D-1690-4C0A-9F62-1FE93C0145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63529" y="3749098"/>
            <a:ext cx="269224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48863DDD-C3CC-439D-B738-34F6E8960A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A4788388-29C8-4E9F-BF82-A1648088A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5E6E1CB5-0E5F-4B44-8044-4010565FC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38528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E96CB8F-A88F-40C3-A65B-8C33A16A0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086E70-8E77-436D-93CE-4BCD3EC94B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80501"/>
            <a:ext cx="5097428" cy="991689"/>
          </a:xfrm>
          <a:prstGeom prst="rect">
            <a:avLst/>
          </a:prstGeom>
        </p:spPr>
        <p:txBody>
          <a:bodyPr rtlCol="0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C95B0D27-123C-4F09-AEDC-7874964B77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2337" y="3400981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lang="en-GB" sz="5400" b="1" kern="0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F3772143-8573-4FED-977E-651FC59C16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2336" y="4670980"/>
            <a:ext cx="2693129" cy="115163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FD80858-A8CA-496F-8CC0-5ACDBE65112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587933" y="3400981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lang="en-GB" sz="5400" b="1" kern="0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B840B1F-9319-4653-84C5-FF1FDC5E9D9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87931" y="4670980"/>
            <a:ext cx="2693129" cy="115163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882E4D8-D2AA-4EA0-BBCE-50334E8D160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83530" y="3400981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lang="en-GB" sz="5400" b="1" kern="0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7EFBCD4-F812-493F-895A-3449020A065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83528" y="4670980"/>
            <a:ext cx="2693129" cy="115163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698D43C2-06AB-4549-BCD0-CBDCA06532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B2AB1D3-DFF0-43A8-BDE0-52FB314E0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28A81ABF-135E-483F-9992-6F79C2F559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3078761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133E6176-F4F6-41F9-8F2A-BA6586E16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8AC667-531B-4E40-98C6-B36847DE06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77876"/>
            <a:ext cx="5097428" cy="918377"/>
          </a:xfrm>
          <a:prstGeom prst="rect">
            <a:avLst/>
          </a:prstGeom>
        </p:spPr>
        <p:txBody>
          <a:bodyPr rtlCol="0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2930722-7AFE-41FC-8830-E2075CE783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35012" y="2724048"/>
            <a:ext cx="1786461" cy="1072345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lang="en-GB" sz="54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D0E59A-1834-4F86-8ED3-1EBC643224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67209" y="2930881"/>
            <a:ext cx="3639904" cy="387746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084F479-66F8-4110-96A2-F3A27ED1C2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9" y="3282057"/>
            <a:ext cx="3639904" cy="481781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4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D083869-3E3D-40A3-AE1C-3384E7096A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535012" y="3882118"/>
            <a:ext cx="1786461" cy="1072345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lang="en-GB" sz="54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ECD259C4-54A9-4BCA-A693-5A8F91D82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67209" y="4097257"/>
            <a:ext cx="3639905" cy="387746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3099E6DD-0A81-4AD6-97AD-DB777418E5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67209" y="4448433"/>
            <a:ext cx="3639905" cy="481781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4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01E19938-3E97-4D01-9075-1BB1AF8DDF0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35012" y="5046627"/>
            <a:ext cx="1786461" cy="1072345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lang="en-GB" sz="54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FA19E736-C7E5-448A-AC90-0EB1D902C0D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58730" y="5267189"/>
            <a:ext cx="3639905" cy="387746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4C139082-0147-4871-8F86-8D4DFC57E88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258730" y="5618365"/>
            <a:ext cx="3639905" cy="481781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4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7BCF052-161B-4AD4-AE2D-DED3FA964C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E388F47C-0B7F-4C1B-B356-52A1CB56DD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4654010E-C1FB-4195-AD8B-03A8DAE01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608075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84044BB2-E43C-47D4-AA71-04F22AA3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0F929B-B0E5-4A66-B6D7-462C68EF7A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4082" y="2232234"/>
            <a:ext cx="7323836" cy="743753"/>
          </a:xfrm>
          <a:prstGeom prst="rect">
            <a:avLst/>
          </a:prstGeom>
        </p:spPr>
        <p:txBody>
          <a:bodyPr rtlCol="0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04A0468C-03A1-433C-BEB5-89CD0787ABA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69369" y="3317783"/>
            <a:ext cx="4172533" cy="274650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345DEAC-8D5A-44A0-9EA3-9A2039ADD0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69369" y="3651424"/>
            <a:ext cx="4172533" cy="232965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2839B01-8B79-4655-BADE-8F0A9351936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72448" y="3317783"/>
            <a:ext cx="4172533" cy="274650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D0AFF7FE-E069-4C57-9F9F-909B7FE43E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72448" y="3651424"/>
            <a:ext cx="4172533" cy="232965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327214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172C710-E0AE-4BB2-88CC-99E77C18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4C9529-8AA8-4D29-9375-C579768868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107" y="501519"/>
            <a:ext cx="10515600" cy="492025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27206" y="1599947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0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23421" y="2378452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800" b="1" cap="all" spc="200" baseline="0">
                <a:solidFill>
                  <a:schemeClr val="accent3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43586" y="2129182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600" b="1" cap="all" spc="2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234399" y="3528829"/>
            <a:ext cx="1209143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0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131018" y="3528829"/>
            <a:ext cx="1380681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0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322436" y="4634331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800" b="1" cap="all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59913" y="4459860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800" b="1" cap="all" spc="200" baseline="0">
                <a:solidFill>
                  <a:schemeClr val="accent5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237403" y="4321788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800" b="1" cap="all" spc="200" baseline="0">
                <a:solidFill>
                  <a:schemeClr val="accent6">
                    <a:lumMod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927206" y="5468790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0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86546" y="5195673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800" b="1" cap="all" spc="200" baseline="0">
                <a:solidFill>
                  <a:schemeClr val="bg1">
                    <a:lumMod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447369" y="377484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780689" y="209197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794545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EDCC43F-6D79-4D9A-A842-74287B40D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255D77-6260-4F8F-86E3-D0AAF36FA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94345" y="1158710"/>
            <a:ext cx="5611660" cy="677782"/>
          </a:xfrm>
          <a:prstGeom prst="rect">
            <a:avLst/>
          </a:prstGeom>
        </p:spPr>
        <p:txBody>
          <a:bodyPr rtlCol="0" anchor="b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C91A828-665B-4FC2-950E-370DF47348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0BE18AA7-27E7-4763-A428-079E43A450D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833290" y="3262556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6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6ED488B3-3B38-4DE8-8789-E9C406DB652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053332" y="3262556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6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5717E8AA-E5DC-43D1-BED9-1A8F554EB61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197008" y="3262556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lang="en-GB" sz="16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83A9D178-AD0E-4E87-97B3-88B79A533B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62028" y="4704557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BF8B39EE-8EB7-4880-A9FE-9F98D23984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691306" y="4704558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C74686F1-FD3B-4529-9DBC-C6E34312C5C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834982" y="4704557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A8B5FF2-6B96-4FE7-A6ED-0C89D74FAD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B8BB57A8-7823-42A3-BA84-96690BFFDC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902A41BF-FE61-48B9-A0B1-94AAB15381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8587067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phic 35">
            <a:extLst>
              <a:ext uri="{FF2B5EF4-FFF2-40B4-BE49-F238E27FC236}">
                <a16:creationId xmlns:a16="http://schemas.microsoft.com/office/drawing/2014/main" id="{41C2529C-151F-488B-A358-D60A3D552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E2EB21-CF4E-4578-820A-EACF488B17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56975" y="1144939"/>
            <a:ext cx="5473874" cy="687833"/>
          </a:xfrm>
          <a:prstGeom prst="rect">
            <a:avLst/>
          </a:prstGeom>
        </p:spPr>
        <p:txBody>
          <a:bodyPr rtlCol="0" anchor="b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7F450FCB-3FE4-489F-A4BA-4BF492C226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800" cap="none" spc="20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B6054A1-FB6D-4599-BAA9-5A51A0FA8C5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63991" y="2822318"/>
            <a:ext cx="3574251" cy="448769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54896-ABA6-49DF-9D5D-B2E6224DD442}"/>
              </a:ext>
            </a:extLst>
          </p:cNvPr>
          <p:cNvSpPr>
            <a:spLocks noGrp="1"/>
          </p:cNvSpPr>
          <p:nvPr>
            <p:ph sz="quarter" idx="32"/>
          </p:nvPr>
        </p:nvSpPr>
        <p:spPr>
          <a:xfrm>
            <a:off x="866775" y="3333750"/>
            <a:ext cx="4352925" cy="2636837"/>
          </a:xfrm>
          <a:prstGeom prst="rect">
            <a:avLst/>
          </a:prstGeom>
        </p:spPr>
        <p:txBody>
          <a:bodyPr rtlCol="0"/>
          <a:lstStyle>
            <a:lvl1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1pPr>
            <a:lvl2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2pPr>
            <a:lvl3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3pPr>
            <a:lvl4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4pPr>
            <a:lvl5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E9FFDEA-766B-48BC-B5E5-F06563BF4DE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79875" y="2829932"/>
            <a:ext cx="3574251" cy="448769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lang="en-GB" sz="1600" b="1" cap="none" spc="2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67B5EA1-9C03-415F-A792-0E81289DB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258AB827-653F-449B-8FE9-EC1E4F1C1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045230A5-30E4-4168-93C9-124C889B6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  <p:sp>
        <p:nvSpPr>
          <p:cNvPr id="34" name="Content Placeholder 3">
            <a:extLst>
              <a:ext uri="{FF2B5EF4-FFF2-40B4-BE49-F238E27FC236}">
                <a16:creationId xmlns:a16="http://schemas.microsoft.com/office/drawing/2014/main" id="{C1979EE6-6944-48F0-87CE-65E90A3ACC71}"/>
              </a:ext>
            </a:extLst>
          </p:cNvPr>
          <p:cNvSpPr>
            <a:spLocks noGrp="1"/>
          </p:cNvSpPr>
          <p:nvPr>
            <p:ph sz="quarter" idx="33"/>
          </p:nvPr>
        </p:nvSpPr>
        <p:spPr>
          <a:xfrm>
            <a:off x="6433647" y="3333750"/>
            <a:ext cx="4352925" cy="2636837"/>
          </a:xfrm>
          <a:prstGeom prst="rect">
            <a:avLst/>
          </a:prstGeom>
        </p:spPr>
        <p:txBody>
          <a:bodyPr rtlCol="0"/>
          <a:lstStyle>
            <a:lvl1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1pPr>
            <a:lvl2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2pPr>
            <a:lvl3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3pPr>
            <a:lvl4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4pPr>
            <a:lvl5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2514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raphic 119">
            <a:extLst>
              <a:ext uri="{FF2B5EF4-FFF2-40B4-BE49-F238E27FC236}">
                <a16:creationId xmlns:a16="http://schemas.microsoft.com/office/drawing/2014/main" id="{0D59F18F-5BD3-4E80-A69E-6D92DA9BB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79CFC79B-A403-4086-AB1A-E4F1F5AC3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2689356"/>
            <a:ext cx="8510121" cy="0"/>
            <a:chOff x="1504814" y="2488864"/>
            <a:chExt cx="8510121" cy="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993C126-30E8-42C9-97ED-B7968CE61D8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10C08B4-5A67-4383-9733-CF6DCA952D8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736A6D3-72B8-4ADD-83D7-F905F1EB82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C048AE4-D798-4F1B-874C-F9044ECC860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24A7533-05E8-464C-81E3-83136E632A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14E820A-336F-43A8-AB0D-875A28FB90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D557188-FB50-4CF1-85AD-28747D97DC4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AF23435-A9FF-4958-AAD2-BC57F32090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B538E04-AA2E-459F-8D6B-7272BF9117A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79A5921-876C-47AA-BF02-FADD423D79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9B30A0A8-B885-4ACC-A172-7A4408F0C0B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B7C7B2-16AE-4434-A8AD-0977BCB945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1698" y="512299"/>
            <a:ext cx="10515600" cy="727388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21" name="Text Placeholder 14">
            <a:extLst>
              <a:ext uri="{FF2B5EF4-FFF2-40B4-BE49-F238E27FC236}">
                <a16:creationId xmlns:a16="http://schemas.microsoft.com/office/drawing/2014/main" id="{53B0593C-E961-4FCF-8FFD-E10C0FD17BBF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1780403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2" name="Text Placeholder 14">
            <a:extLst>
              <a:ext uri="{FF2B5EF4-FFF2-40B4-BE49-F238E27FC236}">
                <a16:creationId xmlns:a16="http://schemas.microsoft.com/office/drawing/2014/main" id="{82A98F85-0B8A-4F76-813C-C9E7A0AD880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1780403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3" name="Text Placeholder 14">
            <a:extLst>
              <a:ext uri="{FF2B5EF4-FFF2-40B4-BE49-F238E27FC236}">
                <a16:creationId xmlns:a16="http://schemas.microsoft.com/office/drawing/2014/main" id="{0E645547-1191-4919-804B-D1DC905F368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1780403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3" name="Text Placeholder 14">
            <a:extLst>
              <a:ext uri="{FF2B5EF4-FFF2-40B4-BE49-F238E27FC236}">
                <a16:creationId xmlns:a16="http://schemas.microsoft.com/office/drawing/2014/main" id="{70437561-3145-4AA5-B5BF-FC2748828C0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436036"/>
            <a:ext cx="11942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lang="en-GB" sz="18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5924F20-2A98-40F8-8A1C-BF4BCDC2E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DFA884F6-1E9E-4CB8-B4C3-3699E85DC2F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7C52539B-C569-4941-87E7-C3EFCFA1B40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9B18D372-BEFC-4475-B0A5-A798E6CFD62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19FE16DC-63F2-4A3D-A743-C8480AE391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23422F26-58EB-43A7-A33C-2ADBC2320CF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D9B50A50-093B-4DCA-929F-AF8AB169A47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A60753DF-99A3-4BAF-AA47-4AD0BEAEAED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470DC77E-070B-46BC-B95C-A323D9EEC9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E7D1C36D-258C-4B31-95BB-6C0127AEEA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214A7064-793B-4F30-9A33-42069EF604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868F5A5-3ED0-4C78-A557-F4B94B123D9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2774313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4" name="Text Placeholder 14">
            <a:extLst>
              <a:ext uri="{FF2B5EF4-FFF2-40B4-BE49-F238E27FC236}">
                <a16:creationId xmlns:a16="http://schemas.microsoft.com/office/drawing/2014/main" id="{A727AB6E-B8DB-4DE5-BF92-3EDCA58B0CD4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3563114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5" name="Text Placeholder 14">
            <a:extLst>
              <a:ext uri="{FF2B5EF4-FFF2-40B4-BE49-F238E27FC236}">
                <a16:creationId xmlns:a16="http://schemas.microsoft.com/office/drawing/2014/main" id="{9E6A60C5-3054-4500-AE04-5766330FED6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3563114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none" spc="0" baseline="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6" name="Text Placeholder 14">
            <a:extLst>
              <a:ext uri="{FF2B5EF4-FFF2-40B4-BE49-F238E27FC236}">
                <a16:creationId xmlns:a16="http://schemas.microsoft.com/office/drawing/2014/main" id="{3984C0A5-C9AE-4249-8578-A0909B41B45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3563114"/>
            <a:ext cx="1440088" cy="58624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4" name="Text Placeholder 14">
            <a:extLst>
              <a:ext uri="{FF2B5EF4-FFF2-40B4-BE49-F238E27FC236}">
                <a16:creationId xmlns:a16="http://schemas.microsoft.com/office/drawing/2014/main" id="{4C9A8467-48EB-4C64-8A54-0526649B91A3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134112"/>
            <a:ext cx="11942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lang="en-GB" sz="1800" b="1" cap="none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1C267AB-B4C6-4059-B2A8-DCF715B29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3BF85ABF-DD16-49D4-9DD2-C35A92EAFE3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997C6187-BB2F-413C-AC7B-BBAA249AFD0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6C1DC7A-93B1-4894-AD2D-AC636AC3DAB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872C35DC-A640-4C27-A87F-380E7440F3F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02969206-EA35-4C29-B0EB-3FF5636A8A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79B642F3-327B-4AF1-85D8-5BE8BA286A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D45BD78-6B19-4D6A-A164-2017ABC783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494676D6-C880-49A1-B83E-2D632934D66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0C07048D-5DEB-4348-8A16-DB77BE49097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DCED3D6A-EF8C-4F42-B23B-30ED2C33EAB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E966B469-8508-4732-8A0A-58429BD0E7BE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4476140"/>
            <a:ext cx="495300" cy="90449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97A40874-7B89-4A5D-9562-21D6994C3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4391183"/>
            <a:ext cx="8510121" cy="0"/>
            <a:chOff x="1504814" y="2488864"/>
            <a:chExt cx="8510121" cy="0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2860379-5BA3-4D4F-BAC0-C7783F7552D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F221EBE-F43A-48CE-8E3D-D0777E2424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C70DFAA8-4E1B-45F7-B640-2C00AAC65BA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67A42DA-2625-4CA8-AEC6-2FBCF01A927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9B3F7FF-9011-4E3D-9DA2-C144F9B7A5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30EEA406-B4BE-4A22-9879-A86700556BE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5F5190B-A9FA-4925-81A3-8AF19F70933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93F58E8B-B6D9-46C2-95B1-755AD7B0289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ED819-4195-456A-8507-0CC09BDCFED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23541D3E-8275-4522-81E7-C83B829D83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6CD34DF1-D500-4560-A303-92050A8112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47D7FFC8-D319-4F8D-9F95-39BB21C0EE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8DDD48EC-9DE8-4C43-881A-2597A1DDE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650B4D37-2FE8-4F27-8951-CF9D947DBA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169154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0ADA1982-C216-4747-ACCC-39BC3F50B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D2AA7-E8A5-43C8-A284-AB4951189D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949" y="527542"/>
            <a:ext cx="6922876" cy="687834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81FF-F6BE-41D5-AE6C-B4110384B0F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3738" y="1128713"/>
            <a:ext cx="7654925" cy="5068887"/>
          </a:xfrm>
          <a:prstGeom prst="rect">
            <a:avLst/>
          </a:prstGeom>
        </p:spPr>
        <p:txBody>
          <a:bodyPr rtlCol="0"/>
          <a:lstStyle>
            <a:lvl1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1pPr>
            <a:lvl2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2pPr>
            <a:lvl3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3pPr>
            <a:lvl4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4pPr>
            <a:lvl5pPr>
              <a:defRPr lang="en-GB">
                <a:solidFill>
                  <a:schemeClr val="bg1"/>
                </a:solidFill>
                <a:latin typeface="Calibri Light" panose="020F0302020204030204" pitchFamily="34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A60E8AF0-85D7-4035-8301-57B3B4977F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481785BD-DC42-4BBE-8C62-BCE6F0EA4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E7886D57-8CCD-43A4-AA49-E96D2EE3E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1036791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6F8B9974-85ED-46AA-8617-AC54C84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F28C4-DD1C-4E63-87E8-D76D85414CE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858" y="2433312"/>
            <a:ext cx="1939480" cy="2115505"/>
          </a:xfrm>
          <a:prstGeom prst="rect">
            <a:avLst/>
          </a:prstGeom>
        </p:spPr>
        <p:txBody>
          <a:bodyPr rtlCol="0" anchor="ctr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987B23C-61B9-4A48-AD36-5E284812C44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88220" y="2599422"/>
            <a:ext cx="1502806" cy="150280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CBD4661-3D71-432B-9308-D2D085BDDDC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190425" y="2599420"/>
            <a:ext cx="1502806" cy="150280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89712B5-4C74-4247-B444-43F116D582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291629" y="2599420"/>
            <a:ext cx="1502806" cy="150280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33EE5A9D-21AC-4735-98D7-42551FA2C58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387443" y="2599420"/>
            <a:ext cx="1502806" cy="150280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DBA775-4308-4BDB-B966-8167F3D0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75041" y="2486242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BDDB0B0-BDCD-459F-AF20-19E1A721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77246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9A8E9D1-9673-42D1-A573-05CDC9EF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78450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2F851C1-89A7-44A6-8617-10C435FCD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4264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1C9BE46-D000-4DE5-8AD9-6BFAD927A01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443558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773EC03-0830-4EAE-A7B0-38902833DC2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4661551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32E4889E-0745-4713-90D8-432A681AFC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443558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FD869E7-29DA-4FEB-AB84-1C1FC3ABA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4661551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E68119B-CDCA-4341-8772-2C5BF80B4E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4435751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303A31BF-223A-44A5-84FD-7281FF2E4CD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4661551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66E1F4A-0D75-4B8E-A181-DBEB50FB1D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443558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EAE80D5-B799-4807-8F81-22C4218233D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4661551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9" name="Footer Placeholder 15">
            <a:extLst>
              <a:ext uri="{FF2B5EF4-FFF2-40B4-BE49-F238E27FC236}">
                <a16:creationId xmlns:a16="http://schemas.microsoft.com/office/drawing/2014/main" id="{6F4437FE-F08F-4311-B53A-88E2B729B7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40" name="Slide Number Placeholder 16">
            <a:extLst>
              <a:ext uri="{FF2B5EF4-FFF2-40B4-BE49-F238E27FC236}">
                <a16:creationId xmlns:a16="http://schemas.microsoft.com/office/drawing/2014/main" id="{D0901035-50AC-4DE0-9A34-AAA61EC10E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41" name="Date Placeholder 14">
            <a:extLst>
              <a:ext uri="{FF2B5EF4-FFF2-40B4-BE49-F238E27FC236}">
                <a16:creationId xmlns:a16="http://schemas.microsoft.com/office/drawing/2014/main" id="{5FDD3145-ADE2-4744-AF2E-9C8074C85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41914450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8A79A51B-CC7A-4B36-B457-AF323638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019BE9-6149-434A-B185-EE74341126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1216" y="2375820"/>
            <a:ext cx="1939480" cy="2218499"/>
          </a:xfrm>
          <a:prstGeom prst="rect">
            <a:avLst/>
          </a:prstGeom>
        </p:spPr>
        <p:txBody>
          <a:bodyPr rtlCol="0" anchor="ctr"/>
          <a:lstStyle>
            <a:lvl1pPr algn="ctr">
              <a:lnSpc>
                <a:spcPct val="90000"/>
              </a:lnSpc>
              <a:spcBef>
                <a:spcPts val="1000"/>
              </a:spcBef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4" name="Picture Placeholder 9">
            <a:extLst>
              <a:ext uri="{FF2B5EF4-FFF2-40B4-BE49-F238E27FC236}">
                <a16:creationId xmlns:a16="http://schemas.microsoft.com/office/drawing/2014/main" id="{18B0121B-CD0E-495B-9B36-4E88EA4A97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136339" y="1326925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1" name="Picture Placeholder 9">
            <a:extLst>
              <a:ext uri="{FF2B5EF4-FFF2-40B4-BE49-F238E27FC236}">
                <a16:creationId xmlns:a16="http://schemas.microsoft.com/office/drawing/2014/main" id="{4508E76D-2071-4546-8DF2-405B38E2E271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5209991" y="1326192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5" name="Picture Placeholder 9">
            <a:extLst>
              <a:ext uri="{FF2B5EF4-FFF2-40B4-BE49-F238E27FC236}">
                <a16:creationId xmlns:a16="http://schemas.microsoft.com/office/drawing/2014/main" id="{D319C8D5-E3A6-45C8-8A64-1C1B70C90DD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7305041" y="1335752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7" name="Picture Placeholder 9">
            <a:extLst>
              <a:ext uri="{FF2B5EF4-FFF2-40B4-BE49-F238E27FC236}">
                <a16:creationId xmlns:a16="http://schemas.microsoft.com/office/drawing/2014/main" id="{01486F31-E79E-4E60-8749-B8036B3F09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9384248" y="1326192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139AA92-1781-41FF-9168-9F70B1CD9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6" y="1222122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5FE36F90-735E-43D7-854A-0347B80505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2972370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D0125FE-7543-4B0C-8C50-D4F2949EE8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3198338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839FFFF4-4A0D-40BD-B34D-CD03D03FBEC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2972370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2697A53A-8491-4753-901E-02236DC0D5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3198338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A51D26D1-89AE-43E7-8F1B-E28B18019F8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2972538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0191059F-A4F0-4F1C-8237-308B7AD3F9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3198338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CFCD3D62-2515-40AC-A8A1-F7786244B36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2972370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96332DF1-A140-4DDE-9D59-EEF6D503A8D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3198338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97" name="Picture Placeholder 9">
            <a:extLst>
              <a:ext uri="{FF2B5EF4-FFF2-40B4-BE49-F238E27FC236}">
                <a16:creationId xmlns:a16="http://schemas.microsoft.com/office/drawing/2014/main" id="{74EEDA10-EB71-4CAE-80C3-9C8B46E6DF07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3136338" y="3967833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99" name="Picture Placeholder 9">
            <a:extLst>
              <a:ext uri="{FF2B5EF4-FFF2-40B4-BE49-F238E27FC236}">
                <a16:creationId xmlns:a16="http://schemas.microsoft.com/office/drawing/2014/main" id="{B9B031BF-4314-4A3C-B53C-3958CC4E622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5209990" y="3967100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1" name="Picture Placeholder 9">
            <a:extLst>
              <a:ext uri="{FF2B5EF4-FFF2-40B4-BE49-F238E27FC236}">
                <a16:creationId xmlns:a16="http://schemas.microsoft.com/office/drawing/2014/main" id="{BC693B9A-3B30-4605-8EB8-2F155D0A4D7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305040" y="3976660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3" name="Picture Placeholder 9">
            <a:extLst>
              <a:ext uri="{FF2B5EF4-FFF2-40B4-BE49-F238E27FC236}">
                <a16:creationId xmlns:a16="http://schemas.microsoft.com/office/drawing/2014/main" id="{B4CC215D-FD31-4423-900D-14FF4F457AFA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84247" y="3967100"/>
            <a:ext cx="1391577" cy="1391576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lang="en-GB" sz="200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D4954E76-6CE5-4657-B73B-9875EBBEE0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2796727" y="5587307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E361B92F-F111-450A-A880-C345037923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2896865" y="5813275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375C0FEC-10E7-43EA-953F-8CB9B43D05D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98932" y="5587307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84B1D0A0-DE01-44D1-9B3D-C05DBE9FF75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99070" y="5813275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DB6914BB-9516-4473-A02F-1A325FA7EF4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00136" y="5587475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8" name="Text Placeholder 14">
            <a:extLst>
              <a:ext uri="{FF2B5EF4-FFF2-40B4-BE49-F238E27FC236}">
                <a16:creationId xmlns:a16="http://schemas.microsoft.com/office/drawing/2014/main" id="{FEE30418-F1D4-4D16-A984-FAA6CA0C74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00274" y="5813275"/>
            <a:ext cx="1885516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9" name="Text Placeholder 14">
            <a:extLst>
              <a:ext uri="{FF2B5EF4-FFF2-40B4-BE49-F238E27FC236}">
                <a16:creationId xmlns:a16="http://schemas.microsoft.com/office/drawing/2014/main" id="{6D336D9D-1BA1-44AE-96D0-3ABDA2E02FB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095950" y="5587307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lang="en-GB" sz="1200" b="1" cap="all" spc="2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80" name="Text Placeholder 14">
            <a:extLst>
              <a:ext uri="{FF2B5EF4-FFF2-40B4-BE49-F238E27FC236}">
                <a16:creationId xmlns:a16="http://schemas.microsoft.com/office/drawing/2014/main" id="{6CFC9B87-2AEB-414D-90C4-B7F8F4AA908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92018" y="5813275"/>
            <a:ext cx="1885515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GB" sz="10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DC42105-8FBF-4317-8822-399B1F79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8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44C80F9-E615-4699-A719-131E62011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8" y="123094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191882A0-07C5-40D6-9520-02882775B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5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242E90BB-F1EA-466F-939C-623189DF3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5" y="3863030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CBBFD36F-B307-4513-ABAD-4A02FF73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7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2E69D0B1-6D57-4A70-9C3C-F3A072AA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7" y="387185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104" name="Oval 103">
            <a:extLst>
              <a:ext uri="{FF2B5EF4-FFF2-40B4-BE49-F238E27FC236}">
                <a16:creationId xmlns:a16="http://schemas.microsoft.com/office/drawing/2014/main" id="{95C6593C-7D72-47FB-AACE-F8848EAFA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4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>
              <a:latin typeface="Calibri Light" panose="020F0302020204030204" pitchFamily="34" charset="0"/>
            </a:endParaRPr>
          </a:p>
        </p:txBody>
      </p:sp>
      <p:sp>
        <p:nvSpPr>
          <p:cNvPr id="105" name="Footer Placeholder 15">
            <a:extLst>
              <a:ext uri="{FF2B5EF4-FFF2-40B4-BE49-F238E27FC236}">
                <a16:creationId xmlns:a16="http://schemas.microsoft.com/office/drawing/2014/main" id="{75E80FB1-82CC-4144-A899-130449B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06" name="Slide Number Placeholder 16">
            <a:extLst>
              <a:ext uri="{FF2B5EF4-FFF2-40B4-BE49-F238E27FC236}">
                <a16:creationId xmlns:a16="http://schemas.microsoft.com/office/drawing/2014/main" id="{10233900-5A86-4114-B6F5-3A0EA053C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07" name="Date Placeholder 14">
            <a:extLst>
              <a:ext uri="{FF2B5EF4-FFF2-40B4-BE49-F238E27FC236}">
                <a16:creationId xmlns:a16="http://schemas.microsoft.com/office/drawing/2014/main" id="{FD1BC0B7-CAA7-4673-9A20-4EFEDC54FC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18023333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raphic 49">
            <a:extLst>
              <a:ext uri="{FF2B5EF4-FFF2-40B4-BE49-F238E27FC236}">
                <a16:creationId xmlns:a16="http://schemas.microsoft.com/office/drawing/2014/main" id="{17DE9787-F8D7-4BBC-B3C0-144EEF473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F666A-7AF7-4FC6-99DD-E06ED83C2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31507" y="412356"/>
            <a:ext cx="5561556" cy="567670"/>
          </a:xfrm>
          <a:prstGeom prst="rect">
            <a:avLst/>
          </a:prstGeom>
        </p:spPr>
        <p:txBody>
          <a:bodyPr rtlCol="0"/>
          <a:lstStyle>
            <a:lvl1pPr algn="ctr">
              <a:defRPr lang="en-GB" sz="28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2A51B67-A536-47ED-9C35-D2A4CF0434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0273" y="2216292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GB" sz="4000" b="1" cap="all" spc="400" baseline="0">
                <a:solidFill>
                  <a:schemeClr val="accent5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22B9C39F-D011-4AC3-A4D5-F61A1CB365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13801" y="221629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4000" b="1" cap="all" spc="400" baseline="0">
                <a:solidFill>
                  <a:schemeClr val="accent6">
                    <a:lumMod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ACDF114-02BD-4A37-9BE7-AA8094B7CD2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97329" y="221629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4000" b="1" cap="all" spc="4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3852728-C736-414F-BEC0-31AB3A704D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80856" y="221629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4000" b="1" cap="all" spc="400" baseline="0">
                <a:solidFill>
                  <a:schemeClr val="accent3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6B731840-A0DA-423D-9AD1-D542C17BA99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5026" y="392756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GB" sz="1600" b="1" cap="none" spc="200" baseline="0">
                <a:solidFill>
                  <a:schemeClr val="accent5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E47A2D3-1E75-488B-A7B8-CB951C8CFB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5026" y="451931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2D6ADA9B-155A-4D54-8FCB-993ADEDA793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28554" y="392756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GB" sz="1600" b="1" cap="none" spc="200" baseline="0">
                <a:solidFill>
                  <a:schemeClr val="accent6">
                    <a:lumMod val="75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EF3CF6C8-7D4D-4E50-B616-0431BD4830E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8554" y="451931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CDF49FC-54E3-44AE-A97C-193A25AD6C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12082" y="392756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GB" sz="1600" b="1" cap="none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742DE5D9-5D04-4F7F-9F34-70481818583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12082" y="451931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5F0B8140-B940-4531-9562-8D79015D94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95609" y="392756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GB" sz="1600" b="1" cap="none" spc="200" baseline="0">
                <a:solidFill>
                  <a:schemeClr val="accent3"/>
                </a:solidFill>
                <a:latin typeface="Century Gothic" panose="020B0502020202020204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849CC034-065E-48F0-985D-B80C1520023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595609" y="451931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lang="en-GB" sz="12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8035ED58-36EB-4147-BCAF-919ADD4DD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7D46932B-0FD6-4226-B251-4B8154612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56763F7F-D8C0-4AC6-96D0-C445984C5C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7382815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>
            <a:extLst>
              <a:ext uri="{FF2B5EF4-FFF2-40B4-BE49-F238E27FC236}">
                <a16:creationId xmlns:a16="http://schemas.microsoft.com/office/drawing/2014/main" id="{03BA4599-9856-44E7-A2B6-2354614A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7B14DA-64F0-4FA7-9A51-F4DB18154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9441" y="1259911"/>
            <a:ext cx="5124189" cy="492302"/>
          </a:xfrm>
          <a:prstGeom prst="rect">
            <a:avLst/>
          </a:prstGeom>
        </p:spPr>
        <p:txBody>
          <a:bodyPr rtlCol="0"/>
          <a:lstStyle>
            <a:lvl1pPr>
              <a:defRPr lang="en-GB" sz="28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C4C8188-3DF6-4730-A43A-B789F03449D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79441" y="1752212"/>
            <a:ext cx="4856479" cy="24133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GB" sz="1400" cap="none" spc="0" baseline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E06D1BDE-6908-49BA-9900-53DFFF4B1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1C3470F5-DE33-49A4-AE82-D8EA10A4F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63DCFC99-67D1-468A-8498-B3C1C90B4C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18344077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E551AED-617A-4A51-AA8F-586F3703B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DB23A-E569-444D-8607-FD404EECF3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850" y="563671"/>
            <a:ext cx="4989629" cy="2387771"/>
          </a:xfrm>
          <a:prstGeom prst="rect">
            <a:avLst/>
          </a:prstGeom>
        </p:spPr>
        <p:txBody>
          <a:bodyPr rtlCol="0" anchor="b"/>
          <a:lstStyle>
            <a:lvl1pPr algn="ctr">
              <a:defRPr lang="en-GB" sz="4800" b="1" cap="all" spc="400" baseline="0">
                <a:solidFill>
                  <a:schemeClr val="accent6"/>
                </a:solidFill>
                <a:latin typeface="Century Gothic" panose="020B0502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72B0D3D1-FC7B-43D5-B514-082D63A90E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26852" y="3531676"/>
            <a:ext cx="4989628" cy="1756576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lang="en-GB" sz="1800" i="0">
                <a:solidFill>
                  <a:schemeClr val="bg1"/>
                </a:solidFill>
                <a:latin typeface="Calibri Light" panose="020F030202020403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CC2E4653-FDDE-4AC5-A23D-4269479AD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C3F5CE00-2FB1-4930-8D2C-DB4DFDB2F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2CEBC169-C2E2-4153-8A08-6B982C0D54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79888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710F293A-37AC-4A72-A56D-2A65F8EA2C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900" b="1" cap="all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 noProof="0"/>
              <a:t>PRESENTATION TITLE</a:t>
            </a:r>
            <a:endParaRPr lang="en-GB" b="1" noProof="0"/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EE0BB053-ED5B-47E1-ABB2-815094654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rtlCol="0" anchor="ctr"/>
          <a:lstStyle>
            <a:lvl1pPr algn="r">
              <a:defRPr lang="en-GB" sz="1600">
                <a:solidFill>
                  <a:schemeClr val="accent6"/>
                </a:solidFill>
                <a:latin typeface="Calibri Light" panose="020F0302020204030204" pitchFamily="34" charset="0"/>
              </a:defRPr>
            </a:lvl1pPr>
          </a:lstStyle>
          <a:p>
            <a:pPr>
              <a:defRPr lang="en-GB"/>
            </a:pPr>
            <a:fld id="{8D1FC6F8-0BCD-47E9-9C64-690771D9C143}" type="slidenum">
              <a:rPr lang="en-GB" noProof="0" smtClean="0"/>
              <a:pPr>
                <a:defRPr lang="en-GB"/>
              </a:pPr>
              <a:t>‹#›</a:t>
            </a:fld>
            <a:endParaRPr lang="en-GB" noProof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90B7F12-A295-4495-AE4A-7640863C88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900" b="1" spc="400" baseline="0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 lang="en-GB"/>
            </a:pPr>
            <a:r>
              <a:rPr lang="en-GB" cap="all" noProof="0"/>
              <a:t>22 May, 20XX</a:t>
            </a:r>
            <a:endParaRPr lang="en-GB" b="1" cap="all" noProof="0"/>
          </a:p>
        </p:txBody>
      </p:sp>
    </p:spTree>
    <p:extLst>
      <p:ext uri="{BB962C8B-B14F-4D97-AF65-F5344CB8AC3E}">
        <p14:creationId xmlns:p14="http://schemas.microsoft.com/office/powerpoint/2010/main" val="1322357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open-organizationalbehavior/chapter/success-and-failure-in-change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brhl.org.au/community-worker-health-literacy-training/" TargetMode="External"/><Relationship Id="rId3" Type="http://schemas.openxmlformats.org/officeDocument/2006/relationships/image" Target="../media/image29.jpeg"/><Relationship Id="rId7" Type="http://schemas.openxmlformats.org/officeDocument/2006/relationships/image" Target="../media/image3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rawpixel.com/search/process" TargetMode="External"/><Relationship Id="rId5" Type="http://schemas.openxmlformats.org/officeDocument/2006/relationships/image" Target="../media/image30.1"/><Relationship Id="rId4" Type="http://schemas.openxmlformats.org/officeDocument/2006/relationships/hyperlink" Target="https://foto.wuestenigel.com/dieselgate-emission-scandal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tomboyforlife.wordpress.com/tag/ibq-writing-prompt/page/2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mymarketing.it/dblog/storico.asp?s=Strategie" TargetMode="External"/><Relationship Id="rId5" Type="http://schemas.openxmlformats.org/officeDocument/2006/relationships/image" Target="../media/image34.jpg"/><Relationship Id="rId4" Type="http://schemas.openxmlformats.org/officeDocument/2006/relationships/hyperlink" Target="https://pixabay.com/en/planet-green-natural-earth-ecology-964112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researchleap.com/leadership-traits-and-business-sustainability-in-ugandan-smes-a-qualitative-analysi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en.wikipedia.org/wiki/Sustainable_Development_Goal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7.jpg"/><Relationship Id="rId7" Type="http://schemas.openxmlformats.org/officeDocument/2006/relationships/hyperlink" Target="https://radicalprofeminist.blogspot.com/2016/01/my-statement-to-new-trans-inclusive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8.jpg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highway-signs/s/standards.html" TargetMode="External"/><Relationship Id="rId9" Type="http://schemas.openxmlformats.org/officeDocument/2006/relationships/hyperlink" Target="https://www.picpedia.org/highway-signs/c/collaboratio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picpedia.org/post-it-note/r/restore.html" TargetMode="External"/><Relationship Id="rId5" Type="http://schemas.openxmlformats.org/officeDocument/2006/relationships/image" Target="../media/image41.jpg"/><Relationship Id="rId4" Type="http://schemas.openxmlformats.org/officeDocument/2006/relationships/hyperlink" Target="https://cunypeerleaders.commons.gc.cuny.edu/2023/03/06/turning-twenty-a-letter-of-self-discovery-february-blo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1C44412-AA84-403C-A202-EAB7F3C81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674" y="1327759"/>
            <a:ext cx="4989628" cy="192950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2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Greenwashing in the Automobile Industry – A Root Cause Analysis (RCA)</a:t>
            </a:r>
            <a:endParaRPr lang="en-GB" sz="24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8D1462E-973D-4427-A664-EF751DF597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38934" y="3257264"/>
            <a:ext cx="4989628" cy="816022"/>
          </a:xfrm>
        </p:spPr>
        <p:txBody>
          <a:bodyPr rtlCol="0">
            <a:normAutofit fontScale="77500" lnSpcReduction="20000"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Sophia Sammut </a:t>
            </a:r>
          </a:p>
          <a:p>
            <a:pPr rtl="0"/>
            <a:r>
              <a:rPr lang="en-GB" dirty="0"/>
              <a:t>BMSW4014 – Problem Solving and Innovation</a:t>
            </a:r>
          </a:p>
          <a:p>
            <a:pPr rtl="0"/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 November 2025</a:t>
            </a:r>
          </a:p>
        </p:txBody>
      </p:sp>
    </p:spTree>
    <p:extLst>
      <p:ext uri="{BB962C8B-B14F-4D97-AF65-F5344CB8AC3E}">
        <p14:creationId xmlns:p14="http://schemas.microsoft.com/office/powerpoint/2010/main" val="404143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AC2324A2-9A57-4433-8C66-C17D1D270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623" y="1745673"/>
            <a:ext cx="4579970" cy="100317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Preventing Corporate Crisis</a:t>
            </a:r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FDAF9C5E-FFD5-49FC-9788-18CE8F0958C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34661" y="2747550"/>
            <a:ext cx="5309918" cy="287203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In this presentation, I’ll discuss Volkswagen’s </a:t>
            </a:r>
            <a:r>
              <a:rPr lang="en-GB" dirty="0" err="1"/>
              <a:t>Dieselgate</a:t>
            </a:r>
            <a:r>
              <a:rPr lang="en-GB" dirty="0"/>
              <a:t> scandal and explore some strategies to prevent corporate greenwashing and rebuild trust within the company.</a:t>
            </a:r>
          </a:p>
        </p:txBody>
      </p:sp>
      <p:pic>
        <p:nvPicPr>
          <p:cNvPr id="116" name="Picture Placeholder 115" descr="A group of people in a room">
            <a:extLst>
              <a:ext uri="{FF2B5EF4-FFF2-40B4-BE49-F238E27FC236}">
                <a16:creationId xmlns:a16="http://schemas.microsoft.com/office/drawing/2014/main" id="{2F0ECB9B-426D-40BC-918A-2C82968A05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63453" y="1433033"/>
            <a:ext cx="3527091" cy="3463540"/>
          </a:xfr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22A69A8-1CA3-486A-A675-DB22FF0D4A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35" name="Date Placeholder 34">
            <a:extLst>
              <a:ext uri="{FF2B5EF4-FFF2-40B4-BE49-F238E27FC236}">
                <a16:creationId xmlns:a16="http://schemas.microsoft.com/office/drawing/2014/main" id="{3802946B-CCE3-410C-94E7-47B2DFBB5F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</p:spTree>
    <p:extLst>
      <p:ext uri="{BB962C8B-B14F-4D97-AF65-F5344CB8AC3E}">
        <p14:creationId xmlns:p14="http://schemas.microsoft.com/office/powerpoint/2010/main" val="2184235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3DE22AEE-5FE7-411E-BE12-05628BC02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7069" y="695093"/>
            <a:ext cx="4919354" cy="66749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	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933753EF-34D5-413D-B330-9D63C1E264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25339" y="2178444"/>
            <a:ext cx="3530836" cy="1328236"/>
          </a:xfrm>
        </p:spPr>
        <p:txBody>
          <a:bodyPr rtlCol="0"/>
          <a:lstStyle>
            <a:defPPr>
              <a:defRPr lang="en-GB"/>
            </a:defPPr>
          </a:lstStyle>
          <a:p>
            <a:pPr algn="ctr"/>
            <a:r>
              <a:rPr lang="en-GB" dirty="0">
                <a:latin typeface="Arial Black" panose="020B0A04020102020204" pitchFamily="34" charset="0"/>
              </a:rPr>
              <a:t>The Volkswagen scandal revealed deep-rooted ethical and regulatory failures</a:t>
            </a:r>
          </a:p>
          <a:p>
            <a:pPr marL="285750" indent="-285750" algn="ctr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656B4F7-80AA-4955-8984-D9DA3B536E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8996" y="2178445"/>
            <a:ext cx="3733061" cy="1566388"/>
          </a:xfrm>
        </p:spPr>
        <p:txBody>
          <a:bodyPr rtlCol="0"/>
          <a:lstStyle>
            <a:defPPr>
              <a:defRPr lang="en-GB"/>
            </a:defPPr>
          </a:lstStyle>
          <a:p>
            <a:pPr algn="ctr"/>
            <a:r>
              <a:rPr lang="en-GB" dirty="0">
                <a:latin typeface="Arial Black" panose="020B0A04020102020204" pitchFamily="34" charset="0"/>
              </a:rPr>
              <a:t>Preventing similar crises requires action at organisational, regulatory, and societal levels</a:t>
            </a:r>
          </a:p>
          <a:p>
            <a:pPr rtl="0"/>
            <a:endParaRPr lang="en-GB" dirty="0"/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82CC08AE-1854-427C-A409-844DADA8D46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46746" y="4560687"/>
            <a:ext cx="4265985" cy="1291081"/>
          </a:xfrm>
        </p:spPr>
        <p:txBody>
          <a:bodyPr rtlCol="0"/>
          <a:lstStyle>
            <a:defPPr>
              <a:defRPr lang="en-GB"/>
            </a:defPPr>
          </a:lstStyle>
          <a:p>
            <a:pPr algn="ctr"/>
            <a:r>
              <a:rPr lang="en-GB" dirty="0">
                <a:latin typeface="Arial Black" panose="020B0A04020102020204" pitchFamily="34" charset="0"/>
              </a:rPr>
              <a:t>This presentation outlines key strategies to strengthen ethics and sustainability</a:t>
            </a:r>
          </a:p>
          <a:p>
            <a:pPr algn="ctr"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44EF00-08F5-4EC2-87BC-9CA90D8251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6" name="Date Placeholder 75">
            <a:extLst>
              <a:ext uri="{FF2B5EF4-FFF2-40B4-BE49-F238E27FC236}">
                <a16:creationId xmlns:a16="http://schemas.microsoft.com/office/drawing/2014/main" id="{AA6DE5DF-92EA-4EA8-B311-E5E4A8C2A0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8424BE-790F-BBF2-6977-E409EB9752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28765" y="3468941"/>
            <a:ext cx="2723984" cy="277846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AC84FD0-CDD2-5AE6-BC1E-79280E4A2F57}"/>
              </a:ext>
            </a:extLst>
          </p:cNvPr>
          <p:cNvSpPr txBox="1"/>
          <p:nvPr/>
        </p:nvSpPr>
        <p:spPr>
          <a:xfrm>
            <a:off x="2745790" y="6581316"/>
            <a:ext cx="2857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courses.lumenlearning.com/wmopen-organizationalbehavior/chapter/success-and-failure-in-chang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09501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48">
            <a:extLst>
              <a:ext uri="{FF2B5EF4-FFF2-40B4-BE49-F238E27FC236}">
                <a16:creationId xmlns:a16="http://schemas.microsoft.com/office/drawing/2014/main" id="{7FE51E02-50EB-4E26-B5E1-1B76B0D7B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716" y="1823625"/>
            <a:ext cx="4887524" cy="1388992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 Strengthening Corporate Ethics and Compliance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A6FC127-313F-42F3-9800-F36B13BD0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5" idx="6"/>
            <a:endCxn id="19" idx="6"/>
          </p:cNvCxnSpPr>
          <p:nvPr/>
        </p:nvCxnSpPr>
        <p:spPr>
          <a:xfrm>
            <a:off x="2361687" y="3547105"/>
            <a:ext cx="8346593" cy="1045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7BD30DD-1CDC-42FA-A173-F6CFB93D9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3466" y="3223195"/>
            <a:ext cx="1698053" cy="94567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Calibri Light" panose="020F0302020204030204" pitchFamily="34" charset="0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FF16285-BEA6-47E3-8ECE-E17D4D084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29299" y="2975988"/>
            <a:ext cx="1378981" cy="1144323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Calibri Light" panose="020F030202020403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56AB62C-FF38-4153-B496-F42C8DB04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26567" y="2975988"/>
            <a:ext cx="1135120" cy="1142234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Calibri Light" panose="020F0302020204030204" pitchFamily="34" charset="0"/>
            </a:endParaRP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6F30711-3932-4012-B6C1-3B270E1293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1678" y="4523190"/>
            <a:ext cx="2931934" cy="161641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Weak ethical culture contributed to </a:t>
            </a:r>
            <a:r>
              <a:rPr lang="en-GB" dirty="0" err="1">
                <a:latin typeface="Arial Black" panose="020B0A04020102020204" pitchFamily="34" charset="0"/>
              </a:rPr>
              <a:t>Dieselgate</a:t>
            </a:r>
            <a:r>
              <a:rPr lang="en-GB" dirty="0"/>
              <a:t>		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491AC0FF-532B-4B36-BE1C-83B71D783B4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775598" y="4492783"/>
            <a:ext cx="3347322" cy="161641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Embed moral values in decision-making and leadership		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D16C7B99-9723-4022-8904-97B66907F14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98387" y="4523190"/>
            <a:ext cx="2640803" cy="161641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Create ethics committees, provide training and encourage safe reporting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FBEEF-2BDC-48F9-ACA2-5A9324E7BF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7C3CA95-BC39-41C4-9B87-98BB7EA2D4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50276530-CAA2-91B4-5950-4979F731DC65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281" r="13281"/>
          <a:stretch>
            <a:fillRect/>
          </a:stretch>
        </p:blipFill>
        <p:spPr>
          <a:xfrm>
            <a:off x="1408478" y="3169884"/>
            <a:ext cx="763765" cy="763765"/>
          </a:xfrm>
        </p:spPr>
      </p:pic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13BE063F-4835-0073-7265-DD8F9DF4AE44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437" r="8437"/>
          <a:stretch>
            <a:fillRect/>
          </a:stretch>
        </p:blipFill>
        <p:spPr>
          <a:xfrm>
            <a:off x="5786585" y="3394282"/>
            <a:ext cx="1130845" cy="603504"/>
          </a:xfrm>
        </p:spPr>
      </p:pic>
      <p:pic>
        <p:nvPicPr>
          <p:cNvPr id="37" name="Picture Placeholder 36">
            <a:extLst>
              <a:ext uri="{FF2B5EF4-FFF2-40B4-BE49-F238E27FC236}">
                <a16:creationId xmlns:a16="http://schemas.microsoft.com/office/drawing/2014/main" id="{D6F71B1C-1806-D3C7-CF96-C14B61734794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2217" r="22217"/>
          <a:stretch>
            <a:fillRect/>
          </a:stretch>
        </p:blipFill>
        <p:spPr>
          <a:xfrm>
            <a:off x="9494520" y="3223195"/>
            <a:ext cx="1037252" cy="723940"/>
          </a:xfrm>
        </p:spPr>
      </p:pic>
    </p:spTree>
    <p:extLst>
      <p:ext uri="{BB962C8B-B14F-4D97-AF65-F5344CB8AC3E}">
        <p14:creationId xmlns:p14="http://schemas.microsoft.com/office/powerpoint/2010/main" val="296110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p"/>
      <p:bldP spid="29" grpId="0" build="p"/>
      <p:bldP spid="3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9">
            <a:extLst>
              <a:ext uri="{FF2B5EF4-FFF2-40B4-BE49-F238E27FC236}">
                <a16:creationId xmlns:a16="http://schemas.microsoft.com/office/drawing/2014/main" id="{38FEDDED-CB8D-43EC-BAB6-6DB72148B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6218" y="690802"/>
            <a:ext cx="4936277" cy="1718904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dirty="0"/>
              <a:t>Increasing Transparency and Independent Auditing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E239EA0A-BE2A-46D5-876A-5614B0A7CF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685754" y="2938663"/>
            <a:ext cx="3008630" cy="45228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Transparency</a:t>
            </a: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92FDC44E-20CB-4210-8DA6-F83A46B39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85754" y="3454818"/>
            <a:ext cx="3008630" cy="63668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Rebuilds stakeholder confidence</a:t>
            </a:r>
          </a:p>
        </p:txBody>
      </p:sp>
      <p:sp>
        <p:nvSpPr>
          <p:cNvPr id="99" name="Text Placeholder 98">
            <a:extLst>
              <a:ext uri="{FF2B5EF4-FFF2-40B4-BE49-F238E27FC236}">
                <a16:creationId xmlns:a16="http://schemas.microsoft.com/office/drawing/2014/main" id="{3A32E54C-621B-48BA-A803-164046E2AE6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167709" y="2879411"/>
            <a:ext cx="3008631" cy="45228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Audit</a:t>
            </a:r>
          </a:p>
        </p:txBody>
      </p:sp>
      <p:sp>
        <p:nvSpPr>
          <p:cNvPr id="98" name="Text Placeholder 97">
            <a:extLst>
              <a:ext uri="{FF2B5EF4-FFF2-40B4-BE49-F238E27FC236}">
                <a16:creationId xmlns:a16="http://schemas.microsoft.com/office/drawing/2014/main" id="{01AED438-7299-4DC8-9DD9-BA1D41DA967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267082" y="3311800"/>
            <a:ext cx="3008630" cy="124369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External, independent audits can detect unethical behaviour early </a:t>
            </a:r>
          </a:p>
        </p:txBody>
      </p:sp>
      <p:sp>
        <p:nvSpPr>
          <p:cNvPr id="101" name="Text Placeholder 100">
            <a:extLst>
              <a:ext uri="{FF2B5EF4-FFF2-40B4-BE49-F238E27FC236}">
                <a16:creationId xmlns:a16="http://schemas.microsoft.com/office/drawing/2014/main" id="{9B8F2F1C-23A5-48F0-83ED-64D9A8A3E43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258451" y="5257482"/>
            <a:ext cx="3008631" cy="3481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Third Party</a:t>
            </a:r>
          </a:p>
        </p:txBody>
      </p:sp>
      <p:sp>
        <p:nvSpPr>
          <p:cNvPr id="100" name="Text Placeholder 99">
            <a:extLst>
              <a:ext uri="{FF2B5EF4-FFF2-40B4-BE49-F238E27FC236}">
                <a16:creationId xmlns:a16="http://schemas.microsoft.com/office/drawing/2014/main" id="{16B8F8D8-59B2-406F-94E0-04DFD90B8D0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258451" y="5605644"/>
            <a:ext cx="3674227" cy="12295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Allow NGO’S and third parties to verify emissions and sustainable data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3DD70FC9-BBF2-4AF1-9A64-0FB9216835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1" name="Date Placeholder 40">
            <a:extLst>
              <a:ext uri="{FF2B5EF4-FFF2-40B4-BE49-F238E27FC236}">
                <a16:creationId xmlns:a16="http://schemas.microsoft.com/office/drawing/2014/main" id="{0B1681CB-9789-4D10-B109-32AB0A0751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A0E8B08-5465-E750-FD6D-08AA53316A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9391" y="4887096"/>
            <a:ext cx="3625105" cy="143709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C760679-927F-75F5-29D1-A8955D8C082A}"/>
              </a:ext>
            </a:extLst>
          </p:cNvPr>
          <p:cNvSpPr txBox="1"/>
          <p:nvPr/>
        </p:nvSpPr>
        <p:spPr>
          <a:xfrm>
            <a:off x="2413117" y="6385796"/>
            <a:ext cx="1101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tomboyforlife.wordpress.com/tag/ibq-writing-prompt/page/2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68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F92EC24E-3E0A-471B-9A70-B29306D2D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2554" y="1823626"/>
            <a:ext cx="4911887" cy="1765735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dirty="0"/>
              <a:t>Promote innovation and environmental responsibility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B0040E8-BBFE-4B5E-9ADF-88F6C234CBA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127795" y="3933649"/>
            <a:ext cx="10391224" cy="2647667"/>
          </a:xfrm>
        </p:spPr>
        <p:txBody>
          <a:bodyPr rtlCol="0"/>
          <a:lstStyle>
            <a:defPPr>
              <a:defRPr lang="en-GB"/>
            </a:def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Cutting corners undermines long-term innovation</a:t>
            </a:r>
          </a:p>
          <a:p>
            <a:endParaRPr lang="en-GB" sz="1400" dirty="0">
              <a:latin typeface="Arial Black" panose="020B0A040201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Invest in clean technology and renewable energy</a:t>
            </a:r>
          </a:p>
          <a:p>
            <a:endParaRPr lang="en-GB" sz="1400" dirty="0">
              <a:latin typeface="Arial Black" panose="020B0A040201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Focus on electric mobility, battery recycling, and eco-design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F20B7A-39DA-4D7C-96BB-B2A9565A4D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4" name="Date Placeholder 43">
            <a:extLst>
              <a:ext uri="{FF2B5EF4-FFF2-40B4-BE49-F238E27FC236}">
                <a16:creationId xmlns:a16="http://schemas.microsoft.com/office/drawing/2014/main" id="{1D14AAB3-2E60-4AAE-8C5D-843AD9A98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A3D1A3-27F9-361F-D3A5-EAF1E88D24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7976" y="1974632"/>
            <a:ext cx="2172811" cy="21728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1807DB-B65B-54B3-43AE-DB58D493A3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218145" y="2148915"/>
            <a:ext cx="2409996" cy="178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9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EEEFBA2-D2C5-483D-A977-8998D1677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3679" y="1758387"/>
            <a:ext cx="5002478" cy="68797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1800" dirty="0"/>
              <a:t>Rebuilding Consumer Trust through Ethical Leadership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34CFFBB-0F03-188D-3348-FA111775B462}"/>
              </a:ext>
            </a:extLst>
          </p:cNvPr>
          <p:cNvSpPr/>
          <p:nvPr/>
        </p:nvSpPr>
        <p:spPr>
          <a:xfrm>
            <a:off x="4490113" y="3057099"/>
            <a:ext cx="4694830" cy="6879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Arial Black" panose="020B0A04020102020204" pitchFamily="34" charset="0"/>
              </a:rPr>
              <a:t>Leadership models honesty, fairness, and transparency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239D114-2CBC-CBBD-84A9-331A2E117A9B}"/>
              </a:ext>
            </a:extLst>
          </p:cNvPr>
          <p:cNvSpPr/>
          <p:nvPr/>
        </p:nvSpPr>
        <p:spPr>
          <a:xfrm>
            <a:off x="7206018" y="4107976"/>
            <a:ext cx="4844955" cy="6879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Arial Black" panose="020B0A04020102020204" pitchFamily="34" charset="0"/>
              </a:rPr>
              <a:t>Maintain open communication and acknowledge past mistakes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86385C0-8100-6D87-9386-E9D7CC6B5355}"/>
              </a:ext>
            </a:extLst>
          </p:cNvPr>
          <p:cNvSpPr/>
          <p:nvPr/>
        </p:nvSpPr>
        <p:spPr>
          <a:xfrm>
            <a:off x="4271749" y="5131557"/>
            <a:ext cx="5704764" cy="9280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Arial Black" panose="020B0A04020102020204" pitchFamily="34" charset="0"/>
              </a:rPr>
              <a:t>Consistent, transparent messaging across all channels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BE4CB1-3A85-A4EA-4F74-947D4D21DE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0126" y="2240407"/>
            <a:ext cx="4011623" cy="30093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8C88BB9-D040-175B-50A8-CDB81EAF02B0}"/>
              </a:ext>
            </a:extLst>
          </p:cNvPr>
          <p:cNvSpPr txBox="1"/>
          <p:nvPr/>
        </p:nvSpPr>
        <p:spPr>
          <a:xfrm>
            <a:off x="1015416" y="5379281"/>
            <a:ext cx="32563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researchleap.com/leadership-traits-and-business-sustainability-in-ugandan-smes-a-qualitative-analysi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71649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uiExpand="1" build="allAtOnce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4BB0BCF4-9D20-4758-AE5E-FC431503F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511" y="760406"/>
            <a:ext cx="5424988" cy="136415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Align with the Global Sustainability framework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5B2431E2-5AF0-49F8-8C0F-52F1C117186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5511" y="3766050"/>
            <a:ext cx="2806280" cy="114894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Align with UN SDGs and Global Reporting Initiative (GRI)</a:t>
            </a:r>
          </a:p>
          <a:p>
            <a:pPr rtl="0"/>
            <a:endParaRPr lang="en-GB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947754CF-0306-43C0-AAC6-F0E44B385D4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14520" y="3749098"/>
            <a:ext cx="2806280" cy="114894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Measure sustainability beyond compliance</a:t>
            </a:r>
          </a:p>
          <a:p>
            <a:pPr rtl="0"/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BF20205F-2E3B-455D-AD51-19DBA042B69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63529" y="3749098"/>
            <a:ext cx="2692240" cy="114894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Foster social and environmental well-being</a:t>
            </a:r>
          </a:p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0E4B4A-B5D3-478E-8BA4-CF2034B527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569EA-9732-4A17-BF57-C64DBC5B9E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5" name="Date Placeholder 34">
            <a:extLst>
              <a:ext uri="{FF2B5EF4-FFF2-40B4-BE49-F238E27FC236}">
                <a16:creationId xmlns:a16="http://schemas.microsoft.com/office/drawing/2014/main" id="{34FB5AB1-B6AF-48F2-8193-1762B21100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E4A9E0-B9B8-477E-BAB2-C435AE05A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668225" y="2771218"/>
            <a:ext cx="659007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55CCDB9F-056A-9C5E-29E6-0299FD95B6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39919" y="242168"/>
            <a:ext cx="2409800" cy="231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22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1" grpId="0" build="p"/>
      <p:bldP spid="43" grpId="0" build="p"/>
      <p:bldP spid="4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33E47C41-D39A-4245-A7A3-ED0AB8507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0580" y="362556"/>
            <a:ext cx="5097428" cy="99168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Regulatory and Societal Oversight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686A163-9DC0-4062-B9F2-7356DCF3AE6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01267" y="2610293"/>
            <a:ext cx="2693129" cy="1151633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Regulatory bodies must enforce strict standards</a:t>
            </a:r>
          </a:p>
          <a:p>
            <a:pPr rtl="0"/>
            <a:endParaRPr lang="en-GB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8AF842C8-A5D3-45DC-A744-72AF8C8786B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142757" y="5257482"/>
            <a:ext cx="2693129" cy="1151633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Society and consumers play a role in demanding accountability</a:t>
            </a:r>
          </a:p>
          <a:p>
            <a:pPr rtl="0"/>
            <a:endParaRPr lang="en-GB" dirty="0"/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FD9BD1C-061E-444C-9C04-891206C401D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34098" y="2668330"/>
            <a:ext cx="2693129" cy="1151633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 Black" panose="020B0A04020102020204" pitchFamily="34" charset="0"/>
              </a:rPr>
              <a:t>Collaboration is key to industry-wide change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97396-5C5E-4112-B44F-BAEFC9E0A2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1FC6F8-0BCD-47E9-9C64-690771D9C14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47" name="Date Placeholder 346">
            <a:extLst>
              <a:ext uri="{FF2B5EF4-FFF2-40B4-BE49-F238E27FC236}">
                <a16:creationId xmlns:a16="http://schemas.microsoft.com/office/drawing/2014/main" id="{02F3D276-B9E7-4EE4-929B-A726A0D5DC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45F8A3-F409-4E82-902F-3686B4C01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81114" y="4533900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785493-3983-4D5B-89C1-18CAAE0A8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64579" y="4498134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EE9FFB6-DC81-4156-AEF7-2BDD543C8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578513" y="4523096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83616192-AD0B-97CE-8919-C14B1135DE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3294" y="4670980"/>
            <a:ext cx="3284636" cy="218702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87F1613-374C-A9A8-9C20-AB1C3C4C5246}"/>
              </a:ext>
            </a:extLst>
          </p:cNvPr>
          <p:cNvSpPr txBox="1"/>
          <p:nvPr/>
        </p:nvSpPr>
        <p:spPr>
          <a:xfrm>
            <a:off x="303294" y="7184454"/>
            <a:ext cx="440211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picpedia.org/highway-signs/s/standard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FB47290-9B2B-FC92-D4CA-965318531B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717230" y="2113592"/>
            <a:ext cx="3466700" cy="231385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7415F15-1509-8822-F174-935DB953BC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644255" y="4670980"/>
            <a:ext cx="3284636" cy="218702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2447512-E9BF-61D1-855A-0E46D146F670}"/>
              </a:ext>
            </a:extLst>
          </p:cNvPr>
          <p:cNvSpPr txBox="1"/>
          <p:nvPr/>
        </p:nvSpPr>
        <p:spPr>
          <a:xfrm>
            <a:off x="7644254" y="7015220"/>
            <a:ext cx="782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www.picpedia.org/highway-signs/c/collabora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2361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  <p:bldP spid="49" grpId="0" build="p"/>
      <p:bldP spid="51" grpId="0" build="p"/>
      <p:bldP spid="16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8FA1AC37-B920-4C0A-855F-E5667B42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926" y="298665"/>
            <a:ext cx="5097428" cy="91837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Conclusion &amp; Key Strategies</a:t>
            </a:r>
            <a:br>
              <a:rPr lang="en-GB" dirty="0"/>
            </a:br>
            <a:endParaRPr lang="en-GB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1CA48589-52FD-4824-BF19-224A2E273FB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0508" y="2724048"/>
            <a:ext cx="3890965" cy="107234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200" dirty="0"/>
              <a:t>Strengthen ethics and compliance	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89ED8224-AD26-4331-B8E0-5E0DB516408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67208" y="2845463"/>
            <a:ext cx="5200879" cy="918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Embrace accountability &amp; sustainability </a:t>
            </a:r>
          </a:p>
        </p:txBody>
      </p:sp>
      <p:sp>
        <p:nvSpPr>
          <p:cNvPr id="125" name="Text Placeholder 124">
            <a:extLst>
              <a:ext uri="{FF2B5EF4-FFF2-40B4-BE49-F238E27FC236}">
                <a16:creationId xmlns:a16="http://schemas.microsoft.com/office/drawing/2014/main" id="{28DAD8FC-A8D5-47E3-A7B9-0D4AC6B9198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30508" y="3882118"/>
            <a:ext cx="3890965" cy="107234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200" dirty="0"/>
              <a:t>Increase transparency and auditing</a:t>
            </a:r>
          </a:p>
        </p:txBody>
      </p:sp>
      <p:sp>
        <p:nvSpPr>
          <p:cNvPr id="160" name="Text Placeholder 159">
            <a:extLst>
              <a:ext uri="{FF2B5EF4-FFF2-40B4-BE49-F238E27FC236}">
                <a16:creationId xmlns:a16="http://schemas.microsoft.com/office/drawing/2014/main" id="{55622651-7802-488B-BD31-0AB8ED0CD3E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267209" y="4076565"/>
            <a:ext cx="5305052" cy="85364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 Black" panose="020B0A04020102020204" pitchFamily="34" charset="0"/>
              </a:rPr>
              <a:t>Transform culture </a:t>
            </a:r>
          </a:p>
        </p:txBody>
      </p:sp>
      <p:sp>
        <p:nvSpPr>
          <p:cNvPr id="194" name="Text Placeholder 193">
            <a:extLst>
              <a:ext uri="{FF2B5EF4-FFF2-40B4-BE49-F238E27FC236}">
                <a16:creationId xmlns:a16="http://schemas.microsoft.com/office/drawing/2014/main" id="{D1A056C5-B103-4338-9B8D-9EED354280F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20103" y="5046627"/>
            <a:ext cx="3901370" cy="107234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200" dirty="0"/>
              <a:t>Promote innovation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73ED8FD-6B33-4E5E-8834-826A2D148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FEA145A6-660C-42A7-85AF-AF42E3C0A892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152" name="Date Placeholder 151">
            <a:extLst>
              <a:ext uri="{FF2B5EF4-FFF2-40B4-BE49-F238E27FC236}">
                <a16:creationId xmlns:a16="http://schemas.microsoft.com/office/drawing/2014/main" id="{2ED32D40-BFA8-4674-A900-4CD4235C12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22 May, 20XX</a:t>
            </a:r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A28D05-5C71-4FBA-9474-A7CAFC47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093041" y="2834597"/>
            <a:ext cx="0" cy="78800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B9F7893-7745-4F9F-B234-06EB10A6B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093041" y="4024379"/>
            <a:ext cx="0" cy="78800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12FC67-38A7-4EBE-AC1E-0DC78A142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093041" y="5182542"/>
            <a:ext cx="0" cy="78800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2F5FCA-588B-294B-8164-CB21343F164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258730" y="5182543"/>
            <a:ext cx="5313530" cy="917604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Restore public trust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04751FC-9AD9-E394-6C8E-DD1B2BC16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24303" y="685177"/>
            <a:ext cx="3171335" cy="211686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3C6EF91-82F3-536C-08D0-2941234693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984006" y="4024379"/>
            <a:ext cx="3641304" cy="2427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888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8">
      <a:dk1>
        <a:sysClr val="windowText" lastClr="000000"/>
      </a:dk1>
      <a:lt1>
        <a:sysClr val="window" lastClr="FFFFFF"/>
      </a:lt1>
      <a:dk2>
        <a:srgbClr val="140A59"/>
      </a:dk2>
      <a:lt2>
        <a:srgbClr val="E7E6E6"/>
      </a:lt2>
      <a:accent1>
        <a:srgbClr val="2B0348"/>
      </a:accent1>
      <a:accent2>
        <a:srgbClr val="763788"/>
      </a:accent2>
      <a:accent3>
        <a:srgbClr val="EF050C"/>
      </a:accent3>
      <a:accent4>
        <a:srgbClr val="B01E4C"/>
      </a:accent4>
      <a:accent5>
        <a:srgbClr val="0565FA"/>
      </a:accent5>
      <a:accent6>
        <a:srgbClr val="0BE1FF"/>
      </a:accent6>
      <a:hlink>
        <a:srgbClr val="0563C1"/>
      </a:hlink>
      <a:folHlink>
        <a:srgbClr val="954F72"/>
      </a:folHlink>
    </a:clrScheme>
    <a:fontScheme name="Custom 15">
      <a:majorFont>
        <a:latin typeface="Century Gothic Bold"/>
        <a:ea typeface=""/>
        <a:cs typeface=""/>
      </a:majorFont>
      <a:minorFont>
        <a:latin typeface="Dayton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062030_TF56488565_Win32" id="{32A6AD83-0A0E-4696-9D15-C97C1BF584C0}" vid="{3300BC70-4BFE-4CB1-AD03-63060D2F22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B8A4BC3-D1CE-4BB2-9C42-D67FD92CAF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2B339A-BBCD-4BF4-A3FE-AE1F9B12F7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1989D7-CF02-4DC5-9433-98B600ACA0D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Futuristic pitch deck</Template>
  <TotalTime>78</TotalTime>
  <Words>383</Words>
  <Application>Microsoft Office PowerPoint</Application>
  <PresentationFormat>Widescreen</PresentationFormat>
  <Paragraphs>78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Arial Black</vt:lpstr>
      <vt:lpstr>Calibri</vt:lpstr>
      <vt:lpstr>Calibri Light</vt:lpstr>
      <vt:lpstr>Century Gothic</vt:lpstr>
      <vt:lpstr>Courier New</vt:lpstr>
      <vt:lpstr>Office Theme</vt:lpstr>
      <vt:lpstr>Greenwashing in the Automobile Industry – A Root Cause Analysis (RCA)</vt:lpstr>
      <vt:lpstr>Preventing Corporate Crisis</vt:lpstr>
      <vt:lpstr>Introduction </vt:lpstr>
      <vt:lpstr> Strengthening Corporate Ethics and Compliance</vt:lpstr>
      <vt:lpstr>Increasing Transparency and Independent Auditing</vt:lpstr>
      <vt:lpstr>Promote innovation and environmental responsibility</vt:lpstr>
      <vt:lpstr>Rebuilding Consumer Trust through Ethical Leadership</vt:lpstr>
      <vt:lpstr>Align with the Global Sustainability framework</vt:lpstr>
      <vt:lpstr>Regulatory and Societal Oversight</vt:lpstr>
      <vt:lpstr>Conclusion &amp; Key Strategies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roz totterdell</dc:creator>
  <cp:lastModifiedBy>roz totterdell</cp:lastModifiedBy>
  <cp:revision>1</cp:revision>
  <dcterms:created xsi:type="dcterms:W3CDTF">2025-11-13T11:30:32Z</dcterms:created>
  <dcterms:modified xsi:type="dcterms:W3CDTF">2025-11-13T12:49:12Z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