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2C3215-D32F-BDB6-F432-427C5F2A3032}" v="3" dt="2025-11-20T19:51:26.625"/>
    <p1510:client id="{BF7A4DEE-01E2-EC07-EF7E-A929ABF215AD}" v="211" dt="2025-11-20T19:43:49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ara Ben-Saoud (2515050)" userId="S::2515050@student.uwtsd.ac.uk::6295d3ea-d0e5-47ab-9488-f76de5e5ed8c" providerId="AD" clId="Web-{872C3215-D32F-BDB6-F432-427C5F2A3032}"/>
    <pc:docChg chg="modSld modMainMaster">
      <pc:chgData name="Asara Ben-Saoud (2515050)" userId="S::2515050@student.uwtsd.ac.uk::6295d3ea-d0e5-47ab-9488-f76de5e5ed8c" providerId="AD" clId="Web-{872C3215-D32F-BDB6-F432-427C5F2A3032}" dt="2025-11-20T19:51:26.625" v="2"/>
      <pc:docMkLst>
        <pc:docMk/>
      </pc:docMkLst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109857222" sldId="256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744762824" sldId="257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3768959067" sldId="258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3367227326" sldId="259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515185965" sldId="260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1255483230" sldId="261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1747433797" sldId="262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3002554439" sldId="263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821368680" sldId="264"/>
        </pc:sldMkLst>
      </pc:sldChg>
      <pc:sldChg chg="modTransition">
        <pc:chgData name="Asara Ben-Saoud (2515050)" userId="S::2515050@student.uwtsd.ac.uk::6295d3ea-d0e5-47ab-9488-f76de5e5ed8c" providerId="AD" clId="Web-{872C3215-D32F-BDB6-F432-427C5F2A3032}" dt="2025-11-20T19:51:26.625" v="2"/>
        <pc:sldMkLst>
          <pc:docMk/>
          <pc:sldMk cId="2734836740" sldId="265"/>
        </pc:sldMkLst>
      </pc:sldChg>
      <pc:sldMasterChg chg="modTransition modSldLayout">
        <pc:chgData name="Asara Ben-Saoud (2515050)" userId="S::2515050@student.uwtsd.ac.uk::6295d3ea-d0e5-47ab-9488-f76de5e5ed8c" providerId="AD" clId="Web-{872C3215-D32F-BDB6-F432-427C5F2A3032}" dt="2025-11-20T19:51:26.625" v="2"/>
        <pc:sldMasterMkLst>
          <pc:docMk/>
          <pc:sldMasterMk cId="1826298926" sldId="2147483761"/>
        </pc:sldMasterMkLst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3200998159" sldId="2147483762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3616459071" sldId="2147483763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2890932379" sldId="2147483764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1322275681" sldId="2147483765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1463425869" sldId="2147483766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3848895854" sldId="2147483767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3177257646" sldId="2147483768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3107176358" sldId="2147483769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2538629873" sldId="2147483770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1502846372" sldId="2147483771"/>
          </pc:sldLayoutMkLst>
        </pc:sldLayoutChg>
        <pc:sldLayoutChg chg="modTransition">
          <pc:chgData name="Asara Ben-Saoud (2515050)" userId="S::2515050@student.uwtsd.ac.uk::6295d3ea-d0e5-47ab-9488-f76de5e5ed8c" providerId="AD" clId="Web-{872C3215-D32F-BDB6-F432-427C5F2A3032}" dt="2025-11-20T19:51:26.625" v="2"/>
          <pc:sldLayoutMkLst>
            <pc:docMk/>
            <pc:sldMasterMk cId="1826298926" sldId="2147483761"/>
            <pc:sldLayoutMk cId="822268000" sldId="2147483772"/>
          </pc:sldLayoutMkLst>
        </pc:sldLayoutChg>
      </pc:sldMasterChg>
    </pc:docChg>
  </pc:docChgLst>
  <pc:docChgLst>
    <pc:chgData name="Asara Ben-Saoud (2515050)" userId="S::2515050@student.uwtsd.ac.uk::6295d3ea-d0e5-47ab-9488-f76de5e5ed8c" providerId="AD" clId="Web-{0EC9819B-BB75-6BF2-E471-AA683E67DCAC}"/>
    <pc:docChg chg="mod addSld modSld addMainMaster delMainMaster modMainMaster">
      <pc:chgData name="Asara Ben-Saoud (2515050)" userId="S::2515050@student.uwtsd.ac.uk::6295d3ea-d0e5-47ab-9488-f76de5e5ed8c" providerId="AD" clId="Web-{0EC9819B-BB75-6BF2-E471-AA683E67DCAC}" dt="2025-11-17T21:06:54.474" v="112"/>
      <pc:docMkLst>
        <pc:docMk/>
      </pc:docMkLst>
      <pc:sldChg chg="addSp delSp modSp mod modTransition setBg modClrScheme setClrOvrMap delDesignElem chgLayout">
        <pc:chgData name="Asara Ben-Saoud (2515050)" userId="S::2515050@student.uwtsd.ac.uk::6295d3ea-d0e5-47ab-9488-f76de5e5ed8c" providerId="AD" clId="Web-{0EC9819B-BB75-6BF2-E471-AA683E67DCAC}" dt="2025-11-17T21:05:08.768" v="111"/>
        <pc:sldMkLst>
          <pc:docMk/>
          <pc:sldMk cId="109857222" sldId="256"/>
        </pc:sldMkLst>
        <pc:spChg chg="mod ord">
          <ac:chgData name="Asara Ben-Saoud (2515050)" userId="S::2515050@student.uwtsd.ac.uk::6295d3ea-d0e5-47ab-9488-f76de5e5ed8c" providerId="AD" clId="Web-{0EC9819B-BB75-6BF2-E471-AA683E67DCAC}" dt="2025-11-17T20:55:32.645" v="3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sara Ben-Saoud (2515050)" userId="S::2515050@student.uwtsd.ac.uk::6295d3ea-d0e5-47ab-9488-f76de5e5ed8c" providerId="AD" clId="Web-{0EC9819B-BB75-6BF2-E471-AA683E67DCAC}" dt="2025-11-17T20:55:51.739" v="4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sara Ben-Saoud (2515050)" userId="S::2515050@student.uwtsd.ac.uk::6295d3ea-d0e5-47ab-9488-f76de5e5ed8c" providerId="AD" clId="Web-{0EC9819B-BB75-6BF2-E471-AA683E67DCAC}" dt="2025-11-17T20:54:50.050" v="6"/>
          <ac:spMkLst>
            <pc:docMk/>
            <pc:sldMk cId="109857222" sldId="256"/>
            <ac:spMk id="6" creationId="{C6FACE84-7774-4365-AC1F-ACC4570BD58E}"/>
          </ac:spMkLst>
        </pc:spChg>
        <pc:grpChg chg="add">
          <ac:chgData name="Asara Ben-Saoud (2515050)" userId="S::2515050@student.uwtsd.ac.uk::6295d3ea-d0e5-47ab-9488-f76de5e5ed8c" providerId="AD" clId="Web-{0EC9819B-BB75-6BF2-E471-AA683E67DCAC}" dt="2025-11-17T20:54:50.050" v="6"/>
          <ac:grpSpMkLst>
            <pc:docMk/>
            <pc:sldMk cId="109857222" sldId="256"/>
            <ac:grpSpMk id="7" creationId="{741BA200-5D41-4654-ACFD-2FB1BB64D1C6}"/>
          </ac:grpSpMkLst>
        </pc:grpChg>
        <pc:grpChg chg="add">
          <ac:chgData name="Asara Ben-Saoud (2515050)" userId="S::2515050@student.uwtsd.ac.uk::6295d3ea-d0e5-47ab-9488-f76de5e5ed8c" providerId="AD" clId="Web-{0EC9819B-BB75-6BF2-E471-AA683E67DCAC}" dt="2025-11-17T20:54:50.050" v="6"/>
          <ac:grpSpMkLst>
            <pc:docMk/>
            <pc:sldMk cId="109857222" sldId="256"/>
            <ac:grpSpMk id="32" creationId="{666FC85F-3E70-47BA-8472-4AADA1C53F74}"/>
          </ac:grpSpMkLst>
        </pc:grpChg>
        <pc:picChg chg="add mod">
          <ac:chgData name="Asara Ben-Saoud (2515050)" userId="S::2515050@student.uwtsd.ac.uk::6295d3ea-d0e5-47ab-9488-f76de5e5ed8c" providerId="AD" clId="Web-{0EC9819B-BB75-6BF2-E471-AA683E67DCAC}" dt="2025-11-17T20:54:50.050" v="6"/>
          <ac:picMkLst>
            <pc:docMk/>
            <pc:sldMk cId="109857222" sldId="256"/>
            <ac:picMk id="4" creationId="{48FABA21-F8D2-7B90-DA1A-577C8387730D}"/>
          </ac:picMkLst>
        </pc:picChg>
      </pc:sldChg>
      <pc:sldChg chg="addSp delSp modSp new mod modTransition setBg modClrScheme chgLayout">
        <pc:chgData name="Asara Ben-Saoud (2515050)" userId="S::2515050@student.uwtsd.ac.uk::6295d3ea-d0e5-47ab-9488-f76de5e5ed8c" providerId="AD" clId="Web-{0EC9819B-BB75-6BF2-E471-AA683E67DCAC}" dt="2025-11-17T21:05:08.768" v="111"/>
        <pc:sldMkLst>
          <pc:docMk/>
          <pc:sldMk cId="744762824" sldId="257"/>
        </pc:sldMkLst>
        <pc:spChg chg="mod ord">
          <ac:chgData name="Asara Ben-Saoud (2515050)" userId="S::2515050@student.uwtsd.ac.uk::6295d3ea-d0e5-47ab-9488-f76de5e5ed8c" providerId="AD" clId="Web-{0EC9819B-BB75-6BF2-E471-AA683E67DCAC}" dt="2025-11-17T21:01:29.214" v="81" actId="20577"/>
          <ac:spMkLst>
            <pc:docMk/>
            <pc:sldMk cId="744762824" sldId="257"/>
            <ac:spMk id="2" creationId="{4D5B8205-30A4-1557-03A8-9B0103A4C682}"/>
          </ac:spMkLst>
        </pc:spChg>
        <pc:spChg chg="add mod">
          <ac:chgData name="Asara Ben-Saoud (2515050)" userId="S::2515050@student.uwtsd.ac.uk::6295d3ea-d0e5-47ab-9488-f76de5e5ed8c" providerId="AD" clId="Web-{0EC9819B-BB75-6BF2-E471-AA683E67DCAC}" dt="2025-11-17T20:57:10.929" v="49" actId="20577"/>
          <ac:spMkLst>
            <pc:docMk/>
            <pc:sldMk cId="744762824" sldId="257"/>
            <ac:spMk id="62" creationId="{CA0425DD-BE5F-2A05-DA92-37400A5AED6F}"/>
          </ac:spMkLst>
        </pc:spChg>
      </pc:sldChg>
      <pc:sldChg chg="modSp new modTransition">
        <pc:chgData name="Asara Ben-Saoud (2515050)" userId="S::2515050@student.uwtsd.ac.uk::6295d3ea-d0e5-47ab-9488-f76de5e5ed8c" providerId="AD" clId="Web-{0EC9819B-BB75-6BF2-E471-AA683E67DCAC}" dt="2025-11-17T21:05:08.768" v="111"/>
        <pc:sldMkLst>
          <pc:docMk/>
          <pc:sldMk cId="3768959067" sldId="258"/>
        </pc:sldMkLst>
        <pc:spChg chg="mod">
          <ac:chgData name="Asara Ben-Saoud (2515050)" userId="S::2515050@student.uwtsd.ac.uk::6295d3ea-d0e5-47ab-9488-f76de5e5ed8c" providerId="AD" clId="Web-{0EC9819B-BB75-6BF2-E471-AA683E67DCAC}" dt="2025-11-17T21:01:22.291" v="80" actId="20577"/>
          <ac:spMkLst>
            <pc:docMk/>
            <pc:sldMk cId="3768959067" sldId="258"/>
            <ac:spMk id="2" creationId="{D74593A9-D987-EF6F-3F57-BB53E4D5D254}"/>
          </ac:spMkLst>
        </pc:spChg>
        <pc:spChg chg="mod">
          <ac:chgData name="Asara Ben-Saoud (2515050)" userId="S::2515050@student.uwtsd.ac.uk::6295d3ea-d0e5-47ab-9488-f76de5e5ed8c" providerId="AD" clId="Web-{0EC9819B-BB75-6BF2-E471-AA683E67DCAC}" dt="2025-11-17T20:59:04.252" v="70" actId="20577"/>
          <ac:spMkLst>
            <pc:docMk/>
            <pc:sldMk cId="3768959067" sldId="258"/>
            <ac:spMk id="3" creationId="{B56369EE-09BD-BC84-D94D-5F37DEC071A9}"/>
          </ac:spMkLst>
        </pc:spChg>
      </pc:sldChg>
      <pc:sldChg chg="modSp new modTransition">
        <pc:chgData name="Asara Ben-Saoud (2515050)" userId="S::2515050@student.uwtsd.ac.uk::6295d3ea-d0e5-47ab-9488-f76de5e5ed8c" providerId="AD" clId="Web-{0EC9819B-BB75-6BF2-E471-AA683E67DCAC}" dt="2025-11-17T21:05:08.768" v="111"/>
        <pc:sldMkLst>
          <pc:docMk/>
          <pc:sldMk cId="3367227326" sldId="259"/>
        </pc:sldMkLst>
        <pc:spChg chg="mod">
          <ac:chgData name="Asara Ben-Saoud (2515050)" userId="S::2515050@student.uwtsd.ac.uk::6295d3ea-d0e5-47ab-9488-f76de5e5ed8c" providerId="AD" clId="Web-{0EC9819B-BB75-6BF2-E471-AA683E67DCAC}" dt="2025-11-17T21:02:25.763" v="92" actId="20577"/>
          <ac:spMkLst>
            <pc:docMk/>
            <pc:sldMk cId="3367227326" sldId="259"/>
            <ac:spMk id="2" creationId="{A56D871E-2B91-7D3B-026F-5F0D6F13C0A5}"/>
          </ac:spMkLst>
        </pc:spChg>
        <pc:spChg chg="mod">
          <ac:chgData name="Asara Ben-Saoud (2515050)" userId="S::2515050@student.uwtsd.ac.uk::6295d3ea-d0e5-47ab-9488-f76de5e5ed8c" providerId="AD" clId="Web-{0EC9819B-BB75-6BF2-E471-AA683E67DCAC}" dt="2025-11-17T21:00:38.211" v="77" actId="20577"/>
          <ac:spMkLst>
            <pc:docMk/>
            <pc:sldMk cId="3367227326" sldId="259"/>
            <ac:spMk id="3" creationId="{94A35A61-9B63-71C2-66C8-025A972F04B4}"/>
          </ac:spMkLst>
        </pc:spChg>
      </pc:sldChg>
      <pc:sldChg chg="modSp new modTransition">
        <pc:chgData name="Asara Ben-Saoud (2515050)" userId="S::2515050@student.uwtsd.ac.uk::6295d3ea-d0e5-47ab-9488-f76de5e5ed8c" providerId="AD" clId="Web-{0EC9819B-BB75-6BF2-E471-AA683E67DCAC}" dt="2025-11-17T21:05:08.768" v="111"/>
        <pc:sldMkLst>
          <pc:docMk/>
          <pc:sldMk cId="515185965" sldId="260"/>
        </pc:sldMkLst>
        <pc:spChg chg="mod">
          <ac:chgData name="Asara Ben-Saoud (2515050)" userId="S::2515050@student.uwtsd.ac.uk::6295d3ea-d0e5-47ab-9488-f76de5e5ed8c" providerId="AD" clId="Web-{0EC9819B-BB75-6BF2-E471-AA683E67DCAC}" dt="2025-11-17T21:02:17.372" v="91" actId="20577"/>
          <ac:spMkLst>
            <pc:docMk/>
            <pc:sldMk cId="515185965" sldId="260"/>
            <ac:spMk id="2" creationId="{72B57372-D02A-9DBC-4614-40E86849B06E}"/>
          </ac:spMkLst>
        </pc:spChg>
      </pc:sldChg>
      <pc:sldChg chg="modSp new modTransition addAnim delAnim">
        <pc:chgData name="Asara Ben-Saoud (2515050)" userId="S::2515050@student.uwtsd.ac.uk::6295d3ea-d0e5-47ab-9488-f76de5e5ed8c" providerId="AD" clId="Web-{0EC9819B-BB75-6BF2-E471-AA683E67DCAC}" dt="2025-11-17T21:06:54.474" v="112"/>
        <pc:sldMkLst>
          <pc:docMk/>
          <pc:sldMk cId="1255483230" sldId="261"/>
        </pc:sldMkLst>
        <pc:spChg chg="mod">
          <ac:chgData name="Asara Ben-Saoud (2515050)" userId="S::2515050@student.uwtsd.ac.uk::6295d3ea-d0e5-47ab-9488-f76de5e5ed8c" providerId="AD" clId="Web-{0EC9819B-BB75-6BF2-E471-AA683E67DCAC}" dt="2025-11-17T21:02:52.686" v="103" actId="20577"/>
          <ac:spMkLst>
            <pc:docMk/>
            <pc:sldMk cId="1255483230" sldId="261"/>
            <ac:spMk id="2" creationId="{6068E2BC-0764-3719-A182-A85F6821F211}"/>
          </ac:spMkLst>
        </pc:spChg>
        <pc:spChg chg="mod">
          <ac:chgData name="Asara Ben-Saoud (2515050)" userId="S::2515050@student.uwtsd.ac.uk::6295d3ea-d0e5-47ab-9488-f76de5e5ed8c" providerId="AD" clId="Web-{0EC9819B-BB75-6BF2-E471-AA683E67DCAC}" dt="2025-11-17T21:03:19.124" v="105" actId="20577"/>
          <ac:spMkLst>
            <pc:docMk/>
            <pc:sldMk cId="1255483230" sldId="261"/>
            <ac:spMk id="3" creationId="{3191196F-1441-3578-2D69-8C8F9AF30440}"/>
          </ac:spMkLst>
        </pc:spChg>
      </pc:sldChg>
      <pc:sldMasterChg chg="add modTransition addSldLayout modSldLayout">
        <pc:chgData name="Asara Ben-Saoud (2515050)" userId="S::2515050@student.uwtsd.ac.uk::6295d3ea-d0e5-47ab-9488-f76de5e5ed8c" providerId="AD" clId="Web-{0EC9819B-BB75-6BF2-E471-AA683E67DCAC}" dt="2025-11-17T21:05:08.768" v="111"/>
        <pc:sldMasterMkLst>
          <pc:docMk/>
          <pc:sldMasterMk cId="1826298926" sldId="2147483761"/>
        </pc:sldMasterMkLst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3200998159" sldId="2147483762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3616459071" sldId="2147483763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2890932379" sldId="2147483764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1322275681" sldId="2147483765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1463425869" sldId="2147483766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3848895854" sldId="2147483767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3177257646" sldId="2147483768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3107176358" sldId="2147483769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2538629873" sldId="2147483770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1502846372" sldId="2147483771"/>
          </pc:sldLayoutMkLst>
        </pc:sldLayoutChg>
        <pc:sldLayoutChg chg="add mod replId modTransition">
          <pc:chgData name="Asara Ben-Saoud (2515050)" userId="S::2515050@student.uwtsd.ac.uk::6295d3ea-d0e5-47ab-9488-f76de5e5ed8c" providerId="AD" clId="Web-{0EC9819B-BB75-6BF2-E471-AA683E67DCAC}" dt="2025-11-17T21:05:08.768" v="111"/>
          <pc:sldLayoutMkLst>
            <pc:docMk/>
            <pc:sldMasterMk cId="1826298926" sldId="2147483761"/>
            <pc:sldLayoutMk cId="822268000" sldId="2147483772"/>
          </pc:sldLayoutMkLst>
        </pc:sldLayoutChg>
      </pc:sldMasterChg>
    </pc:docChg>
  </pc:docChgLst>
  <pc:docChgLst>
    <pc:chgData name="Asara Ben-Saoud (2515050)" userId="S::2515050@student.uwtsd.ac.uk::6295d3ea-d0e5-47ab-9488-f76de5e5ed8c" providerId="AD" clId="Web-{C15E3085-849E-E4E8-8D11-94453C8FF194}"/>
    <pc:docChg chg="modSld">
      <pc:chgData name="Asara Ben-Saoud (2515050)" userId="S::2515050@student.uwtsd.ac.uk::6295d3ea-d0e5-47ab-9488-f76de5e5ed8c" providerId="AD" clId="Web-{C15E3085-849E-E4E8-8D11-94453C8FF194}" dt="2025-11-18T07:28:33.302" v="2" actId="20577"/>
      <pc:docMkLst>
        <pc:docMk/>
      </pc:docMkLst>
      <pc:sldChg chg="modSp">
        <pc:chgData name="Asara Ben-Saoud (2515050)" userId="S::2515050@student.uwtsd.ac.uk::6295d3ea-d0e5-47ab-9488-f76de5e5ed8c" providerId="AD" clId="Web-{C15E3085-849E-E4E8-8D11-94453C8FF194}" dt="2025-11-18T07:28:33.302" v="2" actId="20577"/>
        <pc:sldMkLst>
          <pc:docMk/>
          <pc:sldMk cId="109857222" sldId="256"/>
        </pc:sldMkLst>
        <pc:spChg chg="mod">
          <ac:chgData name="Asara Ben-Saoud (2515050)" userId="S::2515050@student.uwtsd.ac.uk::6295d3ea-d0e5-47ab-9488-f76de5e5ed8c" providerId="AD" clId="Web-{C15E3085-849E-E4E8-8D11-94453C8FF194}" dt="2025-11-18T07:28:33.302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sara Ben-Saoud (2515050)" userId="S::2515050@student.uwtsd.ac.uk::6295d3ea-d0e5-47ab-9488-f76de5e5ed8c" providerId="AD" clId="Web-{BF7A4DEE-01E2-EC07-EF7E-A929ABF215AD}"/>
    <pc:docChg chg="modSld modMainMaster">
      <pc:chgData name="Asara Ben-Saoud (2515050)" userId="S::2515050@student.uwtsd.ac.uk::6295d3ea-d0e5-47ab-9488-f76de5e5ed8c" providerId="AD" clId="Web-{BF7A4DEE-01E2-EC07-EF7E-A929ABF215AD}" dt="2025-11-20T19:44:10.206" v="285"/>
      <pc:docMkLst>
        <pc:docMk/>
      </pc:docMkLst>
      <pc:sldChg chg="modTransition">
        <pc:chgData name="Asara Ben-Saoud (2515050)" userId="S::2515050@student.uwtsd.ac.uk::6295d3ea-d0e5-47ab-9488-f76de5e5ed8c" providerId="AD" clId="Web-{BF7A4DEE-01E2-EC07-EF7E-A929ABF215AD}" dt="2025-11-20T19:26:02.809" v="232"/>
        <pc:sldMkLst>
          <pc:docMk/>
          <pc:sldMk cId="109857222" sldId="256"/>
        </pc:sldMkLst>
      </pc:sldChg>
      <pc:sldChg chg="addSp delSp modSp modTransition addAnim delAnim modAnim">
        <pc:chgData name="Asara Ben-Saoud (2515050)" userId="S::2515050@student.uwtsd.ac.uk::6295d3ea-d0e5-47ab-9488-f76de5e5ed8c" providerId="AD" clId="Web-{BF7A4DEE-01E2-EC07-EF7E-A929ABF215AD}" dt="2025-11-20T19:32:16.729" v="246"/>
        <pc:sldMkLst>
          <pc:docMk/>
          <pc:sldMk cId="744762824" sldId="257"/>
        </pc:sldMkLst>
        <pc:spChg chg="del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10" creationId="{B786683A-6FD6-4BF7-B3B0-DC397677391F}"/>
          </ac:spMkLst>
        </pc:spChg>
        <pc:spChg chg="del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12" creationId="{05169E50-59FB-4AEE-B61D-44A882A4CD2C}"/>
          </ac:spMkLst>
        </pc:spChg>
        <pc:spChg chg="del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14" creationId="{117C30F0-5A38-4B60-B632-3AF7C2780824}"/>
          </ac:spMkLst>
        </pc:spChg>
        <pc:spChg chg="del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16" creationId="{A200CBA5-3F2B-4AAC-9F86-99AFECC19C1D}"/>
          </ac:spMkLst>
        </pc:spChg>
        <pc:spChg chg="del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61" creationId="{F3C5918A-1DC5-4CF3-AA27-00AA3088AA9F}"/>
          </ac:spMkLst>
        </pc:spChg>
        <pc:spChg chg="mod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62" creationId="{CA0425DD-BE5F-2A05-DA92-37400A5AED6F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68" creationId="{EDFF257A-042C-46B5-80D1-3E8CFD33446E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93" creationId="{9C057A66-6E97-4BA5-B4B3-2690ACE3CE80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95" creationId="{764884A8-16DD-467F-A648-70B32E20BA99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28:37.700" v="233"/>
          <ac:spMkLst>
            <pc:docMk/>
            <pc:sldMk cId="744762824" sldId="257"/>
            <ac:spMk id="97" creationId="{276681CD-6924-4550-926C-667FC2C6A8B5}"/>
          </ac:spMkLst>
        </pc:spChg>
        <pc:picChg chg="mod">
          <ac:chgData name="Asara Ben-Saoud (2515050)" userId="S::2515050@student.uwtsd.ac.uk::6295d3ea-d0e5-47ab-9488-f76de5e5ed8c" providerId="AD" clId="Web-{BF7A4DEE-01E2-EC07-EF7E-A929ABF215AD}" dt="2025-11-20T19:29:03.497" v="234"/>
          <ac:picMkLst>
            <pc:docMk/>
            <pc:sldMk cId="744762824" sldId="257"/>
            <ac:picMk id="64" creationId="{24ABE7B7-D855-6F86-D836-74F875F0980F}"/>
          </ac:picMkLst>
        </pc:picChg>
      </pc:sldChg>
      <pc:sldChg chg="addSp delSp modSp mod modTransition setBg setClrOvrMap">
        <pc:chgData name="Asara Ben-Saoud (2515050)" userId="S::2515050@student.uwtsd.ac.uk::6295d3ea-d0e5-47ab-9488-f76de5e5ed8c" providerId="AD" clId="Web-{BF7A4DEE-01E2-EC07-EF7E-A929ABF215AD}" dt="2025-11-20T19:36:10.163" v="264"/>
        <pc:sldMkLst>
          <pc:docMk/>
          <pc:sldMk cId="3768959067" sldId="258"/>
        </pc:sldMkLst>
        <pc:spChg chg="mod">
          <ac:chgData name="Asara Ben-Saoud (2515050)" userId="S::2515050@student.uwtsd.ac.uk::6295d3ea-d0e5-47ab-9488-f76de5e5ed8c" providerId="AD" clId="Web-{BF7A4DEE-01E2-EC07-EF7E-A929ABF215AD}" dt="2025-11-20T19:36:10.163" v="264"/>
          <ac:spMkLst>
            <pc:docMk/>
            <pc:sldMk cId="3768959067" sldId="258"/>
            <ac:spMk id="2" creationId="{D74593A9-D987-EF6F-3F57-BB53E4D5D254}"/>
          </ac:spMkLst>
        </pc:spChg>
        <pc:spChg chg="add del mod">
          <ac:chgData name="Asara Ben-Saoud (2515050)" userId="S::2515050@student.uwtsd.ac.uk::6295d3ea-d0e5-47ab-9488-f76de5e5ed8c" providerId="AD" clId="Web-{BF7A4DEE-01E2-EC07-EF7E-A929ABF215AD}" dt="2025-11-20T19:36:10.163" v="264"/>
          <ac:spMkLst>
            <pc:docMk/>
            <pc:sldMk cId="3768959067" sldId="258"/>
            <ac:spMk id="3" creationId="{B56369EE-09BD-BC84-D94D-5F37DEC071A9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5:54.741" v="260"/>
          <ac:spMkLst>
            <pc:docMk/>
            <pc:sldMk cId="3768959067" sldId="258"/>
            <ac:spMk id="8" creationId="{5EED486D-50DC-40B5-B6BB-E18A56619A99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2:15.650" v="245"/>
          <ac:spMkLst>
            <pc:docMk/>
            <pc:sldMk cId="3768959067" sldId="258"/>
            <ac:spMk id="9" creationId="{982413CC-69E6-4BDA-A88D-E4EF8F95B27D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5:54.741" v="260"/>
          <ac:spMkLst>
            <pc:docMk/>
            <pc:sldMk cId="3768959067" sldId="258"/>
            <ac:spMk id="34" creationId="{FD425171-B724-4A7F-81FB-15CC599D5BB7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5:54.741" v="260"/>
          <ac:spMkLst>
            <pc:docMk/>
            <pc:sldMk cId="3768959067" sldId="258"/>
            <ac:spMk id="35" creationId="{B56369EE-09BD-BC84-D94D-5F37DEC071A9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5:54.741" v="260"/>
          <ac:spMkLst>
            <pc:docMk/>
            <pc:sldMk cId="3768959067" sldId="258"/>
            <ac:spMk id="36" creationId="{DD767DAD-8184-49CD-9312-531CBE37CB21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5:54.741" v="260"/>
          <ac:spMkLst>
            <pc:docMk/>
            <pc:sldMk cId="3768959067" sldId="258"/>
            <ac:spMk id="38" creationId="{48F895A8-954D-4E6F-A5B9-13CA653395DE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6:01.804" v="262"/>
          <ac:spMkLst>
            <pc:docMk/>
            <pc:sldMk cId="3768959067" sldId="258"/>
            <ac:spMk id="40" creationId="{10CE3618-1D7A-4256-B2AF-9DB692996C65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6:01.804" v="262"/>
          <ac:spMkLst>
            <pc:docMk/>
            <pc:sldMk cId="3768959067" sldId="258"/>
            <ac:spMk id="43" creationId="{B0BC2F97-F3ED-4F01-B461-9A522CD9723D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6:01.804" v="262"/>
          <ac:spMkLst>
            <pc:docMk/>
            <pc:sldMk cId="3768959067" sldId="258"/>
            <ac:spMk id="44" creationId="{B56369EE-09BD-BC84-D94D-5F37DEC071A9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6:10.163" v="264"/>
          <ac:spMkLst>
            <pc:docMk/>
            <pc:sldMk cId="3768959067" sldId="258"/>
            <ac:spMk id="46" creationId="{10CE3618-1D7A-4256-B2AF-9DB692996C65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6:10.163" v="264"/>
          <ac:spMkLst>
            <pc:docMk/>
            <pc:sldMk cId="3768959067" sldId="258"/>
            <ac:spMk id="49" creationId="{3F39476B-1A6D-47CB-AC7A-FB87EF003323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6:10.163" v="264"/>
          <ac:spMkLst>
            <pc:docMk/>
            <pc:sldMk cId="3768959067" sldId="258"/>
            <ac:spMk id="50" creationId="{B56369EE-09BD-BC84-D94D-5F37DEC071A9}"/>
          </ac:spMkLst>
        </pc:spChg>
        <pc:spChg chg="add del mod">
          <ac:chgData name="Asara Ben-Saoud (2515050)" userId="S::2515050@student.uwtsd.ac.uk::6295d3ea-d0e5-47ab-9488-f76de5e5ed8c" providerId="AD" clId="Web-{BF7A4DEE-01E2-EC07-EF7E-A929ABF215AD}" dt="2025-11-20T18:56:32.971" v="87"/>
          <ac:spMkLst>
            <pc:docMk/>
            <pc:sldMk cId="3768959067" sldId="258"/>
            <ac:spMk id="208" creationId="{0EA41F7C-9FE4-9E95-CACC-2A3F73AFF022}"/>
          </ac:spMkLst>
        </pc:spChg>
        <pc:grpChg chg="add del">
          <ac:chgData name="Asara Ben-Saoud (2515050)" userId="S::2515050@student.uwtsd.ac.uk::6295d3ea-d0e5-47ab-9488-f76de5e5ed8c" providerId="AD" clId="Web-{BF7A4DEE-01E2-EC07-EF7E-A929ABF215AD}" dt="2025-11-20T19:32:15.650" v="245"/>
          <ac:grpSpMkLst>
            <pc:docMk/>
            <pc:sldMk cId="3768959067" sldId="258"/>
            <ac:grpSpMk id="11" creationId="{4F1F7357-8633-4CE7-BF80-475EE8A2FAEA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35:54.741" v="260"/>
          <ac:grpSpMkLst>
            <pc:docMk/>
            <pc:sldMk cId="3768959067" sldId="258"/>
            <ac:grpSpMk id="33" creationId="{44E06636-FD81-4CFB-877B-32085067C3D3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36:01.804" v="262"/>
          <ac:grpSpMkLst>
            <pc:docMk/>
            <pc:sldMk cId="3768959067" sldId="258"/>
            <ac:grpSpMk id="41" creationId="{9CC40045-3931-4F5B-BFDA-CB5657884F65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36:10.163" v="264"/>
          <ac:grpSpMkLst>
            <pc:docMk/>
            <pc:sldMk cId="3768959067" sldId="258"/>
            <ac:grpSpMk id="47" creationId="{B984687B-789E-453B-921F-7804CCA6BA01}"/>
          </ac:grpSpMkLst>
        </pc:grpChg>
        <pc:graphicFrameChg chg="add del mod modGraphic">
          <ac:chgData name="Asara Ben-Saoud (2515050)" userId="S::2515050@student.uwtsd.ac.uk::6295d3ea-d0e5-47ab-9488-f76de5e5ed8c" providerId="AD" clId="Web-{BF7A4DEE-01E2-EC07-EF7E-A929ABF215AD}" dt="2025-11-20T18:56:59.174" v="105"/>
          <ac:graphicFrameMkLst>
            <pc:docMk/>
            <pc:sldMk cId="3768959067" sldId="258"/>
            <ac:graphicFrameMk id="4" creationId="{47A003FE-3D20-38E9-9150-97EBC385B99F}"/>
          </ac:graphicFrameMkLst>
        </pc:graphicFrameChg>
        <pc:graphicFrameChg chg="add del">
          <ac:chgData name="Asara Ben-Saoud (2515050)" userId="S::2515050@student.uwtsd.ac.uk::6295d3ea-d0e5-47ab-9488-f76de5e5ed8c" providerId="AD" clId="Web-{BF7A4DEE-01E2-EC07-EF7E-A929ABF215AD}" dt="2025-11-20T19:31:59.055" v="241"/>
          <ac:graphicFrameMkLst>
            <pc:docMk/>
            <pc:sldMk cId="3768959067" sldId="258"/>
            <ac:graphicFrameMk id="5" creationId="{690D064B-E917-8E19-4C91-75347B957C92}"/>
          </ac:graphicFrameMkLst>
        </pc:graphicFrameChg>
        <pc:graphicFrameChg chg="add del">
          <ac:chgData name="Asara Ben-Saoud (2515050)" userId="S::2515050@student.uwtsd.ac.uk::6295d3ea-d0e5-47ab-9488-f76de5e5ed8c" providerId="AD" clId="Web-{BF7A4DEE-01E2-EC07-EF7E-A929ABF215AD}" dt="2025-11-20T19:35:49.334" v="258"/>
          <ac:graphicFrameMkLst>
            <pc:docMk/>
            <pc:sldMk cId="3768959067" sldId="258"/>
            <ac:graphicFrameMk id="6" creationId="{A33F4D67-9C13-C424-6F14-F82E40BF90FF}"/>
          </ac:graphicFrameMkLst>
        </pc:graphicFrameChg>
        <pc:graphicFrameChg chg="add del">
          <ac:chgData name="Asara Ben-Saoud (2515050)" userId="S::2515050@student.uwtsd.ac.uk::6295d3ea-d0e5-47ab-9488-f76de5e5ed8c" providerId="AD" clId="Web-{BF7A4DEE-01E2-EC07-EF7E-A929ABF215AD}" dt="2025-11-20T19:32:08.274" v="243"/>
          <ac:graphicFrameMkLst>
            <pc:docMk/>
            <pc:sldMk cId="3768959067" sldId="258"/>
            <ac:graphicFrameMk id="7" creationId="{1BEF047F-4975-CDE2-91D6-C8CF3DC3E14F}"/>
          </ac:graphicFrameMkLst>
        </pc:graphicFrameChg>
        <pc:graphicFrameChg chg="add del">
          <ac:chgData name="Asara Ben-Saoud (2515050)" userId="S::2515050@student.uwtsd.ac.uk::6295d3ea-d0e5-47ab-9488-f76de5e5ed8c" providerId="AD" clId="Web-{BF7A4DEE-01E2-EC07-EF7E-A929ABF215AD}" dt="2025-11-20T19:32:15.650" v="245"/>
          <ac:graphicFrameMkLst>
            <pc:docMk/>
            <pc:sldMk cId="3768959067" sldId="258"/>
            <ac:graphicFrameMk id="10" creationId="{F2736260-B821-5B63-96B1-F1C423DE1749}"/>
          </ac:graphicFrameMkLst>
        </pc:graphicFrameChg>
        <pc:picChg chg="add del">
          <ac:chgData name="Asara Ben-Saoud (2515050)" userId="S::2515050@student.uwtsd.ac.uk::6295d3ea-d0e5-47ab-9488-f76de5e5ed8c" providerId="AD" clId="Web-{BF7A4DEE-01E2-EC07-EF7E-A929ABF215AD}" dt="2025-11-20T19:35:54.741" v="260"/>
          <ac:picMkLst>
            <pc:docMk/>
            <pc:sldMk cId="3768959067" sldId="258"/>
            <ac:picMk id="37" creationId="{5F243BD5-F6AB-927C-F410-EBFB6304D442}"/>
          </ac:picMkLst>
        </pc:picChg>
      </pc:sldChg>
      <pc:sldChg chg="addSp delSp modSp mod modTransition setBg setClrOvrMap">
        <pc:chgData name="Asara Ben-Saoud (2515050)" userId="S::2515050@student.uwtsd.ac.uk::6295d3ea-d0e5-47ab-9488-f76de5e5ed8c" providerId="AD" clId="Web-{BF7A4DEE-01E2-EC07-EF7E-A929ABF215AD}" dt="2025-11-20T19:34:30.769" v="256"/>
        <pc:sldMkLst>
          <pc:docMk/>
          <pc:sldMk cId="3367227326" sldId="259"/>
        </pc:sldMkLst>
        <pc:spChg chg="mod">
          <ac:chgData name="Asara Ben-Saoud (2515050)" userId="S::2515050@student.uwtsd.ac.uk::6295d3ea-d0e5-47ab-9488-f76de5e5ed8c" providerId="AD" clId="Web-{BF7A4DEE-01E2-EC07-EF7E-A929ABF215AD}" dt="2025-11-20T19:34:30.769" v="256"/>
          <ac:spMkLst>
            <pc:docMk/>
            <pc:sldMk cId="3367227326" sldId="259"/>
            <ac:spMk id="2" creationId="{A56D871E-2B91-7D3B-026F-5F0D6F13C0A5}"/>
          </ac:spMkLst>
        </pc:spChg>
        <pc:spChg chg="add del mod">
          <ac:chgData name="Asara Ben-Saoud (2515050)" userId="S::2515050@student.uwtsd.ac.uk::6295d3ea-d0e5-47ab-9488-f76de5e5ed8c" providerId="AD" clId="Web-{BF7A4DEE-01E2-EC07-EF7E-A929ABF215AD}" dt="2025-11-20T19:34:30.769" v="256"/>
          <ac:spMkLst>
            <pc:docMk/>
            <pc:sldMk cId="3367227326" sldId="259"/>
            <ac:spMk id="3" creationId="{94A35A61-9B63-71C2-66C8-025A972F04B4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4:30.769" v="256"/>
          <ac:spMkLst>
            <pc:docMk/>
            <pc:sldMk cId="3367227326" sldId="259"/>
            <ac:spMk id="7" creationId="{90F08744-9D7B-4693-B8D6-2A5210AE96F6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31.469" v="252"/>
          <ac:spMkLst>
            <pc:docMk/>
            <pc:sldMk cId="3367227326" sldId="259"/>
            <ac:spMk id="8" creationId="{F3C5918A-1DC5-4CF3-AA27-00AA3088AA9F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09.718" v="248"/>
          <ac:spMkLst>
            <pc:docMk/>
            <pc:sldMk cId="3367227326" sldId="259"/>
            <ac:spMk id="9" creationId="{5EED486D-50DC-40B5-B6BB-E18A56619A99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31.469" v="252"/>
          <ac:spMkLst>
            <pc:docMk/>
            <pc:sldMk cId="3367227326" sldId="259"/>
            <ac:spMk id="10" creationId="{B786683A-6FD6-4BF7-B3B0-DC397677391F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31.469" v="252"/>
          <ac:spMkLst>
            <pc:docMk/>
            <pc:sldMk cId="3367227326" sldId="259"/>
            <ac:spMk id="12" creationId="{05169E50-59FB-4AEE-B61D-44A882A4CD2C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4:30.769" v="256"/>
          <ac:spMkLst>
            <pc:docMk/>
            <pc:sldMk cId="3367227326" sldId="259"/>
            <ac:spMk id="13" creationId="{5B2E630F-F386-44FA-B1A1-C10A9BF4346C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31.469" v="252"/>
          <ac:spMkLst>
            <pc:docMk/>
            <pc:sldMk cId="3367227326" sldId="259"/>
            <ac:spMk id="14" creationId="{117C30F0-5A38-4B60-B632-3AF7C2780824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4:30.769" v="256"/>
          <ac:spMkLst>
            <pc:docMk/>
            <pc:sldMk cId="3367227326" sldId="259"/>
            <ac:spMk id="15" creationId="{73567C09-8B4D-49A6-A711-C44C5807D8DD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31.469" v="252"/>
          <ac:spMkLst>
            <pc:docMk/>
            <pc:sldMk cId="3367227326" sldId="259"/>
            <ac:spMk id="16" creationId="{A200CBA5-3F2B-4AAC-9F86-99AFECC19C1D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09.718" v="248"/>
          <ac:spMkLst>
            <pc:docMk/>
            <pc:sldMk cId="3367227326" sldId="259"/>
            <ac:spMk id="34" creationId="{FD425171-B724-4A7F-81FB-15CC599D5BB7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09.718" v="248"/>
          <ac:spMkLst>
            <pc:docMk/>
            <pc:sldMk cId="3367227326" sldId="259"/>
            <ac:spMk id="36" creationId="{DD767DAD-8184-49CD-9312-531CBE37CB21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09.718" v="248"/>
          <ac:spMkLst>
            <pc:docMk/>
            <pc:sldMk cId="3367227326" sldId="259"/>
            <ac:spMk id="38" creationId="{48F895A8-954D-4E6F-A5B9-13CA653395DE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33:13.593" v="250"/>
          <ac:spMkLst>
            <pc:docMk/>
            <pc:sldMk cId="3367227326" sldId="259"/>
            <ac:spMk id="40" creationId="{C691060F-34FA-4A0D-8D92-11FBDC0268FF}"/>
          </ac:spMkLst>
        </pc:spChg>
        <pc:grpChg chg="add del">
          <ac:chgData name="Asara Ben-Saoud (2515050)" userId="S::2515050@student.uwtsd.ac.uk::6295d3ea-d0e5-47ab-9488-f76de5e5ed8c" providerId="AD" clId="Web-{BF7A4DEE-01E2-EC07-EF7E-A929ABF215AD}" dt="2025-11-20T19:33:09.718" v="248"/>
          <ac:grpSpMkLst>
            <pc:docMk/>
            <pc:sldMk cId="3367227326" sldId="259"/>
            <ac:grpSpMk id="11" creationId="{44E06636-FD81-4CFB-877B-32085067C3D3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33:13.593" v="250"/>
          <ac:grpSpMkLst>
            <pc:docMk/>
            <pc:sldMk cId="3367227326" sldId="259"/>
            <ac:grpSpMk id="41" creationId="{06AB73D0-D220-4D64-A1F1-4F7DB7C53ACF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33:13.593" v="250"/>
          <ac:grpSpMkLst>
            <pc:docMk/>
            <pc:sldMk cId="3367227326" sldId="259"/>
            <ac:grpSpMk id="42" creationId="{A7AF4F1D-2649-4BA6-8241-9043DB477517}"/>
          </ac:grpSpMkLst>
        </pc:grpChg>
        <pc:graphicFrameChg chg="add del">
          <ac:chgData name="Asara Ben-Saoud (2515050)" userId="S::2515050@student.uwtsd.ac.uk::6295d3ea-d0e5-47ab-9488-f76de5e5ed8c" providerId="AD" clId="Web-{BF7A4DEE-01E2-EC07-EF7E-A929ABF215AD}" dt="2025-11-20T19:33:56.861" v="254"/>
          <ac:graphicFrameMkLst>
            <pc:docMk/>
            <pc:sldMk cId="3367227326" sldId="259"/>
            <ac:graphicFrameMk id="6" creationId="{20A9A12C-1C81-5B55-BE1F-050161ABCFC8}"/>
          </ac:graphicFrameMkLst>
        </pc:graphicFrameChg>
        <pc:picChg chg="add del">
          <ac:chgData name="Asara Ben-Saoud (2515050)" userId="S::2515050@student.uwtsd.ac.uk::6295d3ea-d0e5-47ab-9488-f76de5e5ed8c" providerId="AD" clId="Web-{BF7A4DEE-01E2-EC07-EF7E-A929ABF215AD}" dt="2025-11-20T19:33:09.718" v="248"/>
          <ac:picMkLst>
            <pc:docMk/>
            <pc:sldMk cId="3367227326" sldId="259"/>
            <ac:picMk id="5" creationId="{1E4407B6-FD50-5C77-F8F1-9C593D231541}"/>
          </ac:picMkLst>
        </pc:picChg>
        <pc:picChg chg="add del">
          <ac:chgData name="Asara Ben-Saoud (2515050)" userId="S::2515050@student.uwtsd.ac.uk::6295d3ea-d0e5-47ab-9488-f76de5e5ed8c" providerId="AD" clId="Web-{BF7A4DEE-01E2-EC07-EF7E-A929ABF215AD}" dt="2025-11-20T19:33:13.593" v="250"/>
          <ac:picMkLst>
            <pc:docMk/>
            <pc:sldMk cId="3367227326" sldId="259"/>
            <ac:picMk id="44" creationId="{81A27258-9CDD-26A0-0AD0-81D4F90BC536}"/>
          </ac:picMkLst>
        </pc:picChg>
      </pc:sldChg>
      <pc:sldChg chg="addSp delSp modSp mod modTransition setBg">
        <pc:chgData name="Asara Ben-Saoud (2515050)" userId="S::2515050@student.uwtsd.ac.uk::6295d3ea-d0e5-47ab-9488-f76de5e5ed8c" providerId="AD" clId="Web-{BF7A4DEE-01E2-EC07-EF7E-A929ABF215AD}" dt="2025-11-20T19:41:17.920" v="268"/>
        <pc:sldMkLst>
          <pc:docMk/>
          <pc:sldMk cId="515185965" sldId="260"/>
        </pc:sldMkLst>
        <pc:spChg chg="mod">
          <ac:chgData name="Asara Ben-Saoud (2515050)" userId="S::2515050@student.uwtsd.ac.uk::6295d3ea-d0e5-47ab-9488-f76de5e5ed8c" providerId="AD" clId="Web-{BF7A4DEE-01E2-EC07-EF7E-A929ABF215AD}" dt="2025-11-20T19:41:17.920" v="268"/>
          <ac:spMkLst>
            <pc:docMk/>
            <pc:sldMk cId="515185965" sldId="260"/>
            <ac:spMk id="2" creationId="{72B57372-D02A-9DBC-4614-40E86849B06E}"/>
          </ac:spMkLst>
        </pc:spChg>
        <pc:spChg chg="add del mod">
          <ac:chgData name="Asara Ben-Saoud (2515050)" userId="S::2515050@student.uwtsd.ac.uk::6295d3ea-d0e5-47ab-9488-f76de5e5ed8c" providerId="AD" clId="Web-{BF7A4DEE-01E2-EC07-EF7E-A929ABF215AD}" dt="2025-11-20T19:41:17.920" v="268"/>
          <ac:spMkLst>
            <pc:docMk/>
            <pc:sldMk cId="515185965" sldId="260"/>
            <ac:spMk id="3" creationId="{3291C1E7-E22A-E926-0E19-2F08C86D443F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1:16.436" v="267"/>
          <ac:spMkLst>
            <pc:docMk/>
            <pc:sldMk cId="515185965" sldId="260"/>
            <ac:spMk id="10" creationId="{FF93A52E-647D-470D-8DEF-3E0527F11A96}"/>
          </ac:spMkLst>
        </pc:spChg>
        <pc:grpChg chg="add del">
          <ac:chgData name="Asara Ben-Saoud (2515050)" userId="S::2515050@student.uwtsd.ac.uk::6295d3ea-d0e5-47ab-9488-f76de5e5ed8c" providerId="AD" clId="Web-{BF7A4DEE-01E2-EC07-EF7E-A929ABF215AD}" dt="2025-11-20T19:41:16.436" v="267"/>
          <ac:grpSpMkLst>
            <pc:docMk/>
            <pc:sldMk cId="515185965" sldId="260"/>
            <ac:grpSpMk id="12" creationId="{60CC8120-877B-4487-A5B8-BC103CBBB025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41:16.436" v="267"/>
          <ac:grpSpMkLst>
            <pc:docMk/>
            <pc:sldMk cId="515185965" sldId="260"/>
            <ac:grpSpMk id="35" creationId="{39910019-1077-407F-84B7-71C4E8D70130}"/>
          </ac:grpSpMkLst>
        </pc:grpChg>
        <pc:graphicFrameChg chg="add del mod modGraphic">
          <ac:chgData name="Asara Ben-Saoud (2515050)" userId="S::2515050@student.uwtsd.ac.uk::6295d3ea-d0e5-47ab-9488-f76de5e5ed8c" providerId="AD" clId="Web-{BF7A4DEE-01E2-EC07-EF7E-A929ABF215AD}" dt="2025-11-20T19:41:17.920" v="268"/>
          <ac:graphicFrameMkLst>
            <pc:docMk/>
            <pc:sldMk cId="515185965" sldId="260"/>
            <ac:graphicFrameMk id="5" creationId="{FD8B76A9-0E25-0A89-84B1-1B3AFC3B2BC7}"/>
          </ac:graphicFrameMkLst>
        </pc:graphicFrameChg>
      </pc:sldChg>
      <pc:sldChg chg="addSp delSp modSp mod modTransition setBg">
        <pc:chgData name="Asara Ben-Saoud (2515050)" userId="S::2515050@student.uwtsd.ac.uk::6295d3ea-d0e5-47ab-9488-f76de5e5ed8c" providerId="AD" clId="Web-{BF7A4DEE-01E2-EC07-EF7E-A929ABF215AD}" dt="2025-11-20T19:42:47.938" v="275"/>
        <pc:sldMkLst>
          <pc:docMk/>
          <pc:sldMk cId="1255483230" sldId="261"/>
        </pc:sldMkLst>
        <pc:spChg chg="mod">
          <ac:chgData name="Asara Ben-Saoud (2515050)" userId="S::2515050@student.uwtsd.ac.uk::6295d3ea-d0e5-47ab-9488-f76de5e5ed8c" providerId="AD" clId="Web-{BF7A4DEE-01E2-EC07-EF7E-A929ABF215AD}" dt="2025-11-20T19:42:47.938" v="275"/>
          <ac:spMkLst>
            <pc:docMk/>
            <pc:sldMk cId="1255483230" sldId="261"/>
            <ac:spMk id="2" creationId="{6068E2BC-0764-3719-A182-A85F6821F211}"/>
          </ac:spMkLst>
        </pc:spChg>
        <pc:spChg chg="add del mod">
          <ac:chgData name="Asara Ben-Saoud (2515050)" userId="S::2515050@student.uwtsd.ac.uk::6295d3ea-d0e5-47ab-9488-f76de5e5ed8c" providerId="AD" clId="Web-{BF7A4DEE-01E2-EC07-EF7E-A929ABF215AD}" dt="2025-11-20T19:42:47.938" v="275"/>
          <ac:spMkLst>
            <pc:docMk/>
            <pc:sldMk cId="1255483230" sldId="261"/>
            <ac:spMk id="3" creationId="{3191196F-1441-3578-2D69-8C8F9AF30440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2:47.891" v="274"/>
          <ac:spMkLst>
            <pc:docMk/>
            <pc:sldMk cId="1255483230" sldId="261"/>
            <ac:spMk id="9" creationId="{FF93A52E-647D-470D-8DEF-3E0527F11A96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42:47.938" v="275"/>
          <ac:spMkLst>
            <pc:docMk/>
            <pc:sldMk cId="1255483230" sldId="261"/>
            <ac:spMk id="36" creationId="{D05D70D6-8744-4C0F-B4DC-3C3FBDD90F24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42:47.938" v="275"/>
          <ac:spMkLst>
            <pc:docMk/>
            <pc:sldMk cId="1255483230" sldId="261"/>
            <ac:spMk id="39" creationId="{736CAA0C-7445-4CE1-A768-F64059526E75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42:47.938" v="275"/>
          <ac:spMkLst>
            <pc:docMk/>
            <pc:sldMk cId="1255483230" sldId="261"/>
            <ac:spMk id="41" creationId="{5D0F92D1-FACF-4DC3-9048-E6A42453D115}"/>
          </ac:spMkLst>
        </pc:spChg>
        <pc:grpChg chg="add del">
          <ac:chgData name="Asara Ben-Saoud (2515050)" userId="S::2515050@student.uwtsd.ac.uk::6295d3ea-d0e5-47ab-9488-f76de5e5ed8c" providerId="AD" clId="Web-{BF7A4DEE-01E2-EC07-EF7E-A929ABF215AD}" dt="2025-11-20T19:42:47.891" v="274"/>
          <ac:grpSpMkLst>
            <pc:docMk/>
            <pc:sldMk cId="1255483230" sldId="261"/>
            <ac:grpSpMk id="11" creationId="{60CC8120-877B-4487-A5B8-BC103CBBB025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42:47.891" v="274"/>
          <ac:grpSpMkLst>
            <pc:docMk/>
            <pc:sldMk cId="1255483230" sldId="261"/>
            <ac:grpSpMk id="34" creationId="{39910019-1077-407F-84B7-71C4E8D70130}"/>
          </ac:grpSpMkLst>
        </pc:grpChg>
        <pc:grpChg chg="add">
          <ac:chgData name="Asara Ben-Saoud (2515050)" userId="S::2515050@student.uwtsd.ac.uk::6295d3ea-d0e5-47ab-9488-f76de5e5ed8c" providerId="AD" clId="Web-{BF7A4DEE-01E2-EC07-EF7E-A929ABF215AD}" dt="2025-11-20T19:42:47.938" v="275"/>
          <ac:grpSpMkLst>
            <pc:docMk/>
            <pc:sldMk cId="1255483230" sldId="261"/>
            <ac:grpSpMk id="40" creationId="{170272AE-5158-4A40-83F6-6785051DC0E9}"/>
          </ac:grpSpMkLst>
        </pc:grpChg>
        <pc:graphicFrameChg chg="add del">
          <ac:chgData name="Asara Ben-Saoud (2515050)" userId="S::2515050@student.uwtsd.ac.uk::6295d3ea-d0e5-47ab-9488-f76de5e5ed8c" providerId="AD" clId="Web-{BF7A4DEE-01E2-EC07-EF7E-A929ABF215AD}" dt="2025-11-20T19:41:57.437" v="270"/>
          <ac:graphicFrameMkLst>
            <pc:docMk/>
            <pc:sldMk cId="1255483230" sldId="261"/>
            <ac:graphicFrameMk id="5" creationId="{97476141-BC11-A552-4658-326B9EC4DE64}"/>
          </ac:graphicFrameMkLst>
        </pc:graphicFrameChg>
        <pc:graphicFrameChg chg="add del">
          <ac:chgData name="Asara Ben-Saoud (2515050)" userId="S::2515050@student.uwtsd.ac.uk::6295d3ea-d0e5-47ab-9488-f76de5e5ed8c" providerId="AD" clId="Web-{BF7A4DEE-01E2-EC07-EF7E-A929ABF215AD}" dt="2025-11-20T19:42:33.657" v="272"/>
          <ac:graphicFrameMkLst>
            <pc:docMk/>
            <pc:sldMk cId="1255483230" sldId="261"/>
            <ac:graphicFrameMk id="6" creationId="{93FC4623-7B5B-9E75-7911-497E369B0F4B}"/>
          </ac:graphicFrameMkLst>
        </pc:graphicFrameChg>
        <pc:graphicFrameChg chg="add del">
          <ac:chgData name="Asara Ben-Saoud (2515050)" userId="S::2515050@student.uwtsd.ac.uk::6295d3ea-d0e5-47ab-9488-f76de5e5ed8c" providerId="AD" clId="Web-{BF7A4DEE-01E2-EC07-EF7E-A929ABF215AD}" dt="2025-11-20T19:42:47.891" v="274"/>
          <ac:graphicFrameMkLst>
            <pc:docMk/>
            <pc:sldMk cId="1255483230" sldId="261"/>
            <ac:graphicFrameMk id="8" creationId="{345AD82C-0738-07D5-68CF-9AAA613AC064}"/>
          </ac:graphicFrameMkLst>
        </pc:graphicFrameChg>
        <pc:graphicFrameChg chg="add">
          <ac:chgData name="Asara Ben-Saoud (2515050)" userId="S::2515050@student.uwtsd.ac.uk::6295d3ea-d0e5-47ab-9488-f76de5e5ed8c" providerId="AD" clId="Web-{BF7A4DEE-01E2-EC07-EF7E-A929ABF215AD}" dt="2025-11-20T19:42:47.938" v="275"/>
          <ac:graphicFrameMkLst>
            <pc:docMk/>
            <pc:sldMk cId="1255483230" sldId="261"/>
            <ac:graphicFrameMk id="42" creationId="{22BA5A38-DB5F-5D66-472E-731F3862081A}"/>
          </ac:graphicFrameMkLst>
        </pc:graphicFrameChg>
      </pc:sldChg>
      <pc:sldChg chg="addSp delSp modSp mod modTransition setBg">
        <pc:chgData name="Asara Ben-Saoud (2515050)" userId="S::2515050@student.uwtsd.ac.uk::6295d3ea-d0e5-47ab-9488-f76de5e5ed8c" providerId="AD" clId="Web-{BF7A4DEE-01E2-EC07-EF7E-A929ABF215AD}" dt="2025-11-20T19:43:49.549" v="284"/>
        <pc:sldMkLst>
          <pc:docMk/>
          <pc:sldMk cId="1747433797" sldId="262"/>
        </pc:sldMkLst>
        <pc:spChg chg="mod">
          <ac:chgData name="Asara Ben-Saoud (2515050)" userId="S::2515050@student.uwtsd.ac.uk::6295d3ea-d0e5-47ab-9488-f76de5e5ed8c" providerId="AD" clId="Web-{BF7A4DEE-01E2-EC07-EF7E-A929ABF215AD}" dt="2025-11-20T19:43:42.721" v="281"/>
          <ac:spMkLst>
            <pc:docMk/>
            <pc:sldMk cId="1747433797" sldId="262"/>
            <ac:spMk id="2" creationId="{5B98399A-706A-2C67-04F3-7812DDE10AC2}"/>
          </ac:spMkLst>
        </pc:spChg>
        <pc:spChg chg="add del mod">
          <ac:chgData name="Asara Ben-Saoud (2515050)" userId="S::2515050@student.uwtsd.ac.uk::6295d3ea-d0e5-47ab-9488-f76de5e5ed8c" providerId="AD" clId="Web-{BF7A4DEE-01E2-EC07-EF7E-A929ABF215AD}" dt="2025-11-20T19:43:49.549" v="284"/>
          <ac:spMkLst>
            <pc:docMk/>
            <pc:sldMk cId="1747433797" sldId="262"/>
            <ac:spMk id="3" creationId="{D45F9040-4477-29C5-6B0D-AB81692E9B95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28.033" v="277"/>
          <ac:spMkLst>
            <pc:docMk/>
            <pc:sldMk cId="1747433797" sldId="262"/>
            <ac:spMk id="8" creationId="{D75627FE-0AC5-4349-AC08-45A58BEC9B8C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42.721" v="281"/>
          <ac:spMkLst>
            <pc:docMk/>
            <pc:sldMk cId="1747433797" sldId="262"/>
            <ac:spMk id="12" creationId="{05169E50-59FB-4AEE-B61D-44A882A4CD2C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42.721" v="281"/>
          <ac:spMkLst>
            <pc:docMk/>
            <pc:sldMk cId="1747433797" sldId="262"/>
            <ac:spMk id="14" creationId="{117C30F0-5A38-4B60-B632-3AF7C2780824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42.721" v="281"/>
          <ac:spMkLst>
            <pc:docMk/>
            <pc:sldMk cId="1747433797" sldId="262"/>
            <ac:spMk id="16" creationId="{A200CBA5-3F2B-4AAC-9F86-99AFECC19C1D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28.033" v="277"/>
          <ac:spMkLst>
            <pc:docMk/>
            <pc:sldMk cId="1747433797" sldId="262"/>
            <ac:spMk id="33" creationId="{BC2574CF-1D35-4994-87BD-5A3378E1AB34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32.939" v="279"/>
          <ac:spMkLst>
            <pc:docMk/>
            <pc:sldMk cId="1747433797" sldId="262"/>
            <ac:spMk id="37" creationId="{E2366EBA-92FD-44AE-87A9-25E5135EB2C9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32.939" v="279"/>
          <ac:spMkLst>
            <pc:docMk/>
            <pc:sldMk cId="1747433797" sldId="262"/>
            <ac:spMk id="39" creationId="{7C462C46-EFB7-4580-9921-DFC346FCC3C2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32.939" v="279"/>
          <ac:spMkLst>
            <pc:docMk/>
            <pc:sldMk cId="1747433797" sldId="262"/>
            <ac:spMk id="40" creationId="{B8B918B4-AB10-4E3A-916E-A9625586EA47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42.721" v="281"/>
          <ac:spMkLst>
            <pc:docMk/>
            <pc:sldMk cId="1747433797" sldId="262"/>
            <ac:spMk id="42" creationId="{F3C5918A-1DC5-4CF3-AA27-00AA3088AA9F}"/>
          </ac:spMkLst>
        </pc:spChg>
        <pc:spChg chg="add del">
          <ac:chgData name="Asara Ben-Saoud (2515050)" userId="S::2515050@student.uwtsd.ac.uk::6295d3ea-d0e5-47ab-9488-f76de5e5ed8c" providerId="AD" clId="Web-{BF7A4DEE-01E2-EC07-EF7E-A929ABF215AD}" dt="2025-11-20T19:43:42.721" v="281"/>
          <ac:spMkLst>
            <pc:docMk/>
            <pc:sldMk cId="1747433797" sldId="262"/>
            <ac:spMk id="43" creationId="{B786683A-6FD6-4BF7-B3B0-DC397677391F}"/>
          </ac:spMkLst>
        </pc:spChg>
        <pc:grpChg chg="add del">
          <ac:chgData name="Asara Ben-Saoud (2515050)" userId="S::2515050@student.uwtsd.ac.uk::6295d3ea-d0e5-47ab-9488-f76de5e5ed8c" providerId="AD" clId="Web-{BF7A4DEE-01E2-EC07-EF7E-A929ABF215AD}" dt="2025-11-20T19:43:28.033" v="277"/>
          <ac:grpSpMkLst>
            <pc:docMk/>
            <pc:sldMk cId="1747433797" sldId="262"/>
            <ac:grpSpMk id="10" creationId="{F87AAF7B-2090-475D-9C3E-FDC03DD87A88}"/>
          </ac:grpSpMkLst>
        </pc:grpChg>
        <pc:grpChg chg="add del">
          <ac:chgData name="Asara Ben-Saoud (2515050)" userId="S::2515050@student.uwtsd.ac.uk::6295d3ea-d0e5-47ab-9488-f76de5e5ed8c" providerId="AD" clId="Web-{BF7A4DEE-01E2-EC07-EF7E-A929ABF215AD}" dt="2025-11-20T19:43:32.939" v="279"/>
          <ac:grpSpMkLst>
            <pc:docMk/>
            <pc:sldMk cId="1747433797" sldId="262"/>
            <ac:grpSpMk id="38" creationId="{B437F5FC-01F7-4EB4-81E7-C27D917E9554}"/>
          </ac:grpSpMkLst>
        </pc:grpChg>
        <pc:graphicFrameChg chg="add del">
          <ac:chgData name="Asara Ben-Saoud (2515050)" userId="S::2515050@student.uwtsd.ac.uk::6295d3ea-d0e5-47ab-9488-f76de5e5ed8c" providerId="AD" clId="Web-{BF7A4DEE-01E2-EC07-EF7E-A929ABF215AD}" dt="2025-11-20T19:43:49.533" v="283"/>
          <ac:graphicFrameMkLst>
            <pc:docMk/>
            <pc:sldMk cId="1747433797" sldId="262"/>
            <ac:graphicFrameMk id="5" creationId="{01C049DC-808E-8254-315E-8F7566955818}"/>
          </ac:graphicFrameMkLst>
        </pc:graphicFrameChg>
        <pc:graphicFrameChg chg="add">
          <ac:chgData name="Asara Ben-Saoud (2515050)" userId="S::2515050@student.uwtsd.ac.uk::6295d3ea-d0e5-47ab-9488-f76de5e5ed8c" providerId="AD" clId="Web-{BF7A4DEE-01E2-EC07-EF7E-A929ABF215AD}" dt="2025-11-20T19:43:49.549" v="284"/>
          <ac:graphicFrameMkLst>
            <pc:docMk/>
            <pc:sldMk cId="1747433797" sldId="262"/>
            <ac:graphicFrameMk id="7" creationId="{AC245382-575B-93E3-A86C-8A0B488E61E2}"/>
          </ac:graphicFrameMkLst>
        </pc:graphicFrameChg>
        <pc:cxnChg chg="add del">
          <ac:chgData name="Asara Ben-Saoud (2515050)" userId="S::2515050@student.uwtsd.ac.uk::6295d3ea-d0e5-47ab-9488-f76de5e5ed8c" providerId="AD" clId="Web-{BF7A4DEE-01E2-EC07-EF7E-A929ABF215AD}" dt="2025-11-20T19:43:28.033" v="277"/>
          <ac:cxnSpMkLst>
            <pc:docMk/>
            <pc:sldMk cId="1747433797" sldId="262"/>
            <ac:cxnSpMk id="35" creationId="{68B6AB33-DFE6-4FE4-94FE-C9E25424AD16}"/>
          </ac:cxnSpMkLst>
        </pc:cxnChg>
      </pc:sldChg>
      <pc:sldChg chg="modTransition">
        <pc:chgData name="Asara Ben-Saoud (2515050)" userId="S::2515050@student.uwtsd.ac.uk::6295d3ea-d0e5-47ab-9488-f76de5e5ed8c" providerId="AD" clId="Web-{BF7A4DEE-01E2-EC07-EF7E-A929ABF215AD}" dt="2025-11-20T19:26:02.809" v="232"/>
        <pc:sldMkLst>
          <pc:docMk/>
          <pc:sldMk cId="3002554439" sldId="263"/>
        </pc:sldMkLst>
      </pc:sldChg>
      <pc:sldChg chg="addSp modSp mod modTransition setBg">
        <pc:chgData name="Asara Ben-Saoud (2515050)" userId="S::2515050@student.uwtsd.ac.uk::6295d3ea-d0e5-47ab-9488-f76de5e5ed8c" providerId="AD" clId="Web-{BF7A4DEE-01E2-EC07-EF7E-A929ABF215AD}" dt="2025-11-20T19:44:10.206" v="285"/>
        <pc:sldMkLst>
          <pc:docMk/>
          <pc:sldMk cId="821368680" sldId="264"/>
        </pc:sldMkLst>
        <pc:spChg chg="mod">
          <ac:chgData name="Asara Ben-Saoud (2515050)" userId="S::2515050@student.uwtsd.ac.uk::6295d3ea-d0e5-47ab-9488-f76de5e5ed8c" providerId="AD" clId="Web-{BF7A4DEE-01E2-EC07-EF7E-A929ABF215AD}" dt="2025-11-20T19:44:10.206" v="285"/>
          <ac:spMkLst>
            <pc:docMk/>
            <pc:sldMk cId="821368680" sldId="264"/>
            <ac:spMk id="2" creationId="{AAA1B261-FFA2-22F0-A1CE-5CB6AD811479}"/>
          </ac:spMkLst>
        </pc:spChg>
        <pc:spChg chg="mod">
          <ac:chgData name="Asara Ben-Saoud (2515050)" userId="S::2515050@student.uwtsd.ac.uk::6295d3ea-d0e5-47ab-9488-f76de5e5ed8c" providerId="AD" clId="Web-{BF7A4DEE-01E2-EC07-EF7E-A929ABF215AD}" dt="2025-11-20T19:44:10.206" v="285"/>
          <ac:spMkLst>
            <pc:docMk/>
            <pc:sldMk cId="821368680" sldId="264"/>
            <ac:spMk id="3" creationId="{1171FFE7-C28D-9F22-A15D-7115CCC8BB80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44:10.206" v="285"/>
          <ac:spMkLst>
            <pc:docMk/>
            <pc:sldMk cId="821368680" sldId="264"/>
            <ac:spMk id="8" creationId="{E2366EBA-92FD-44AE-87A9-25E5135EB2C9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44:10.206" v="285"/>
          <ac:spMkLst>
            <pc:docMk/>
            <pc:sldMk cId="821368680" sldId="264"/>
            <ac:spMk id="33" creationId="{7C462C46-EFB7-4580-9921-DFC346FCC3C2}"/>
          </ac:spMkLst>
        </pc:spChg>
        <pc:spChg chg="add">
          <ac:chgData name="Asara Ben-Saoud (2515050)" userId="S::2515050@student.uwtsd.ac.uk::6295d3ea-d0e5-47ab-9488-f76de5e5ed8c" providerId="AD" clId="Web-{BF7A4DEE-01E2-EC07-EF7E-A929ABF215AD}" dt="2025-11-20T19:44:10.206" v="285"/>
          <ac:spMkLst>
            <pc:docMk/>
            <pc:sldMk cId="821368680" sldId="264"/>
            <ac:spMk id="35" creationId="{B8B918B4-AB10-4E3A-916E-A9625586EA47}"/>
          </ac:spMkLst>
        </pc:spChg>
        <pc:grpChg chg="add">
          <ac:chgData name="Asara Ben-Saoud (2515050)" userId="S::2515050@student.uwtsd.ac.uk::6295d3ea-d0e5-47ab-9488-f76de5e5ed8c" providerId="AD" clId="Web-{BF7A4DEE-01E2-EC07-EF7E-A929ABF215AD}" dt="2025-11-20T19:44:10.206" v="285"/>
          <ac:grpSpMkLst>
            <pc:docMk/>
            <pc:sldMk cId="821368680" sldId="264"/>
            <ac:grpSpMk id="10" creationId="{B437F5FC-01F7-4EB4-81E7-C27D917E9554}"/>
          </ac:grpSpMkLst>
        </pc:grpChg>
      </pc:sldChg>
      <pc:sldChg chg="modTransition">
        <pc:chgData name="Asara Ben-Saoud (2515050)" userId="S::2515050@student.uwtsd.ac.uk::6295d3ea-d0e5-47ab-9488-f76de5e5ed8c" providerId="AD" clId="Web-{BF7A4DEE-01E2-EC07-EF7E-A929ABF215AD}" dt="2025-11-20T19:26:02.809" v="232"/>
        <pc:sldMkLst>
          <pc:docMk/>
          <pc:sldMk cId="2734836740" sldId="265"/>
        </pc:sldMkLst>
      </pc:sldChg>
      <pc:sldMasterChg chg="modTransition modSldLayout">
        <pc:chgData name="Asara Ben-Saoud (2515050)" userId="S::2515050@student.uwtsd.ac.uk::6295d3ea-d0e5-47ab-9488-f76de5e5ed8c" providerId="AD" clId="Web-{BF7A4DEE-01E2-EC07-EF7E-A929ABF215AD}" dt="2025-11-20T19:26:02.809" v="232"/>
        <pc:sldMasterMkLst>
          <pc:docMk/>
          <pc:sldMasterMk cId="1826298926" sldId="2147483761"/>
        </pc:sldMasterMkLst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3200998159" sldId="2147483762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3616459071" sldId="2147483763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2890932379" sldId="2147483764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1322275681" sldId="2147483765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1463425869" sldId="2147483766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3848895854" sldId="2147483767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3177257646" sldId="2147483768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3107176358" sldId="2147483769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2538629873" sldId="2147483770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1502846372" sldId="2147483771"/>
          </pc:sldLayoutMkLst>
        </pc:sldLayoutChg>
        <pc:sldLayoutChg chg="modTransition">
          <pc:chgData name="Asara Ben-Saoud (2515050)" userId="S::2515050@student.uwtsd.ac.uk::6295d3ea-d0e5-47ab-9488-f76de5e5ed8c" providerId="AD" clId="Web-{BF7A4DEE-01E2-EC07-EF7E-A929ABF215AD}" dt="2025-11-20T19:26:02.809" v="232"/>
          <pc:sldLayoutMkLst>
            <pc:docMk/>
            <pc:sldMasterMk cId="1826298926" sldId="2147483761"/>
            <pc:sldLayoutMk cId="822268000" sldId="2147483772"/>
          </pc:sldLayoutMkLst>
        </pc:sldLayoutChg>
      </pc:sldMasterChg>
    </pc:docChg>
  </pc:docChgLst>
  <pc:docChgLst>
    <pc:chgData name="Asara Ben-Saoud (2515050)" userId="S::2515050@student.uwtsd.ac.uk::6295d3ea-d0e5-47ab-9488-f76de5e5ed8c" providerId="AD" clId="Web-{66CDCCC6-578F-BD85-68F6-A1D63D597B07}"/>
    <pc:docChg chg="addSld modSld">
      <pc:chgData name="Asara Ben-Saoud (2515050)" userId="S::2515050@student.uwtsd.ac.uk::6295d3ea-d0e5-47ab-9488-f76de5e5ed8c" providerId="AD" clId="Web-{66CDCCC6-578F-BD85-68F6-A1D63D597B07}" dt="2025-11-18T07:19:33.839" v="571" actId="20577"/>
      <pc:docMkLst>
        <pc:docMk/>
      </pc:docMkLst>
      <pc:sldChg chg="modSp">
        <pc:chgData name="Asara Ben-Saoud (2515050)" userId="S::2515050@student.uwtsd.ac.uk::6295d3ea-d0e5-47ab-9488-f76de5e5ed8c" providerId="AD" clId="Web-{66CDCCC6-578F-BD85-68F6-A1D63D597B07}" dt="2025-11-18T06:45:34.055" v="35" actId="20577"/>
        <pc:sldMkLst>
          <pc:docMk/>
          <pc:sldMk cId="109857222" sldId="256"/>
        </pc:sldMkLst>
        <pc:spChg chg="mod">
          <ac:chgData name="Asara Ben-Saoud (2515050)" userId="S::2515050@student.uwtsd.ac.uk::6295d3ea-d0e5-47ab-9488-f76de5e5ed8c" providerId="AD" clId="Web-{66CDCCC6-578F-BD85-68F6-A1D63D597B07}" dt="2025-11-18T06:45:24.336" v="2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6:45:34.055" v="3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sara Ben-Saoud (2515050)" userId="S::2515050@student.uwtsd.ac.uk::6295d3ea-d0e5-47ab-9488-f76de5e5ed8c" providerId="AD" clId="Web-{66CDCCC6-578F-BD85-68F6-A1D63D597B07}" dt="2025-11-18T06:48:08.998" v="73" actId="20577"/>
        <pc:sldMkLst>
          <pc:docMk/>
          <pc:sldMk cId="744762824" sldId="257"/>
        </pc:sldMkLst>
        <pc:spChg chg="mod">
          <ac:chgData name="Asara Ben-Saoud (2515050)" userId="S::2515050@student.uwtsd.ac.uk::6295d3ea-d0e5-47ab-9488-f76de5e5ed8c" providerId="AD" clId="Web-{66CDCCC6-578F-BD85-68F6-A1D63D597B07}" dt="2025-11-18T06:46:10.774" v="47" actId="14100"/>
          <ac:spMkLst>
            <pc:docMk/>
            <pc:sldMk cId="744762824" sldId="257"/>
            <ac:spMk id="2" creationId="{4D5B8205-30A4-1557-03A8-9B0103A4C682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6:48:08.998" v="73" actId="20577"/>
          <ac:spMkLst>
            <pc:docMk/>
            <pc:sldMk cId="744762824" sldId="257"/>
            <ac:spMk id="62" creationId="{CA0425DD-BE5F-2A05-DA92-37400A5AED6F}"/>
          </ac:spMkLst>
        </pc:spChg>
      </pc:sldChg>
      <pc:sldChg chg="modSp">
        <pc:chgData name="Asara Ben-Saoud (2515050)" userId="S::2515050@student.uwtsd.ac.uk::6295d3ea-d0e5-47ab-9488-f76de5e5ed8c" providerId="AD" clId="Web-{66CDCCC6-578F-BD85-68F6-A1D63D597B07}" dt="2025-11-18T06:52:10.101" v="135" actId="20577"/>
        <pc:sldMkLst>
          <pc:docMk/>
          <pc:sldMk cId="3768959067" sldId="258"/>
        </pc:sldMkLst>
        <pc:spChg chg="mod">
          <ac:chgData name="Asara Ben-Saoud (2515050)" userId="S::2515050@student.uwtsd.ac.uk::6295d3ea-d0e5-47ab-9488-f76de5e5ed8c" providerId="AD" clId="Web-{66CDCCC6-578F-BD85-68F6-A1D63D597B07}" dt="2025-11-18T06:48:48.500" v="91" actId="14100"/>
          <ac:spMkLst>
            <pc:docMk/>
            <pc:sldMk cId="3768959067" sldId="258"/>
            <ac:spMk id="2" creationId="{D74593A9-D987-EF6F-3F57-BB53E4D5D254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6:52:10.101" v="135" actId="20577"/>
          <ac:spMkLst>
            <pc:docMk/>
            <pc:sldMk cId="3768959067" sldId="258"/>
            <ac:spMk id="3" creationId="{B56369EE-09BD-BC84-D94D-5F37DEC071A9}"/>
          </ac:spMkLst>
        </pc:spChg>
      </pc:sldChg>
      <pc:sldChg chg="modSp">
        <pc:chgData name="Asara Ben-Saoud (2515050)" userId="S::2515050@student.uwtsd.ac.uk::6295d3ea-d0e5-47ab-9488-f76de5e5ed8c" providerId="AD" clId="Web-{66CDCCC6-578F-BD85-68F6-A1D63D597B07}" dt="2025-11-18T06:57:27.028" v="205" actId="20577"/>
        <pc:sldMkLst>
          <pc:docMk/>
          <pc:sldMk cId="3367227326" sldId="259"/>
        </pc:sldMkLst>
        <pc:spChg chg="mod">
          <ac:chgData name="Asara Ben-Saoud (2515050)" userId="S::2515050@student.uwtsd.ac.uk::6295d3ea-d0e5-47ab-9488-f76de5e5ed8c" providerId="AD" clId="Web-{66CDCCC6-578F-BD85-68F6-A1D63D597B07}" dt="2025-11-18T06:53:08.586" v="156" actId="14100"/>
          <ac:spMkLst>
            <pc:docMk/>
            <pc:sldMk cId="3367227326" sldId="259"/>
            <ac:spMk id="2" creationId="{A56D871E-2B91-7D3B-026F-5F0D6F13C0A5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6:57:27.028" v="205" actId="20577"/>
          <ac:spMkLst>
            <pc:docMk/>
            <pc:sldMk cId="3367227326" sldId="259"/>
            <ac:spMk id="3" creationId="{94A35A61-9B63-71C2-66C8-025A972F04B4}"/>
          </ac:spMkLst>
        </pc:spChg>
      </pc:sldChg>
      <pc:sldChg chg="modSp">
        <pc:chgData name="Asara Ben-Saoud (2515050)" userId="S::2515050@student.uwtsd.ac.uk::6295d3ea-d0e5-47ab-9488-f76de5e5ed8c" providerId="AD" clId="Web-{66CDCCC6-578F-BD85-68F6-A1D63D597B07}" dt="2025-11-18T07:03:42.565" v="276" actId="14100"/>
        <pc:sldMkLst>
          <pc:docMk/>
          <pc:sldMk cId="515185965" sldId="260"/>
        </pc:sldMkLst>
        <pc:spChg chg="mod">
          <ac:chgData name="Asara Ben-Saoud (2515050)" userId="S::2515050@student.uwtsd.ac.uk::6295d3ea-d0e5-47ab-9488-f76de5e5ed8c" providerId="AD" clId="Web-{66CDCCC6-578F-BD85-68F6-A1D63D597B07}" dt="2025-11-18T07:03:42.565" v="276" actId="14100"/>
          <ac:spMkLst>
            <pc:docMk/>
            <pc:sldMk cId="515185965" sldId="260"/>
            <ac:spMk id="2" creationId="{72B57372-D02A-9DBC-4614-40E86849B06E}"/>
          </ac:spMkLst>
        </pc:spChg>
      </pc:sldChg>
      <pc:sldChg chg="modSp">
        <pc:chgData name="Asara Ben-Saoud (2515050)" userId="S::2515050@student.uwtsd.ac.uk::6295d3ea-d0e5-47ab-9488-f76de5e5ed8c" providerId="AD" clId="Web-{66CDCCC6-578F-BD85-68F6-A1D63D597B07}" dt="2025-11-18T07:04:30.192" v="296" actId="20577"/>
        <pc:sldMkLst>
          <pc:docMk/>
          <pc:sldMk cId="1255483230" sldId="261"/>
        </pc:sldMkLst>
        <pc:spChg chg="mod">
          <ac:chgData name="Asara Ben-Saoud (2515050)" userId="S::2515050@student.uwtsd.ac.uk::6295d3ea-d0e5-47ab-9488-f76de5e5ed8c" providerId="AD" clId="Web-{66CDCCC6-578F-BD85-68F6-A1D63D597B07}" dt="2025-11-18T07:04:30.192" v="296" actId="20577"/>
          <ac:spMkLst>
            <pc:docMk/>
            <pc:sldMk cId="1255483230" sldId="261"/>
            <ac:spMk id="2" creationId="{6068E2BC-0764-3719-A182-A85F6821F211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7:04:18.488" v="287" actId="20577"/>
          <ac:spMkLst>
            <pc:docMk/>
            <pc:sldMk cId="1255483230" sldId="261"/>
            <ac:spMk id="3" creationId="{3191196F-1441-3578-2D69-8C8F9AF30440}"/>
          </ac:spMkLst>
        </pc:spChg>
      </pc:sldChg>
      <pc:sldChg chg="modSp new">
        <pc:chgData name="Asara Ben-Saoud (2515050)" userId="S::2515050@student.uwtsd.ac.uk::6295d3ea-d0e5-47ab-9488-f76de5e5ed8c" providerId="AD" clId="Web-{66CDCCC6-578F-BD85-68F6-A1D63D597B07}" dt="2025-11-18T07:14:35.990" v="486" actId="14100"/>
        <pc:sldMkLst>
          <pc:docMk/>
          <pc:sldMk cId="1747433797" sldId="262"/>
        </pc:sldMkLst>
        <pc:spChg chg="mod">
          <ac:chgData name="Asara Ben-Saoud (2515050)" userId="S::2515050@student.uwtsd.ac.uk::6295d3ea-d0e5-47ab-9488-f76de5e5ed8c" providerId="AD" clId="Web-{66CDCCC6-578F-BD85-68F6-A1D63D597B07}" dt="2025-11-18T07:05:31.024" v="309" actId="20577"/>
          <ac:spMkLst>
            <pc:docMk/>
            <pc:sldMk cId="1747433797" sldId="262"/>
            <ac:spMk id="2" creationId="{5B98399A-706A-2C67-04F3-7812DDE10AC2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7:14:35.990" v="486" actId="14100"/>
          <ac:spMkLst>
            <pc:docMk/>
            <pc:sldMk cId="1747433797" sldId="262"/>
            <ac:spMk id="3" creationId="{D45F9040-4477-29C5-6B0D-AB81692E9B95}"/>
          </ac:spMkLst>
        </pc:spChg>
      </pc:sldChg>
      <pc:sldChg chg="delSp modSp new">
        <pc:chgData name="Asara Ben-Saoud (2515050)" userId="S::2515050@student.uwtsd.ac.uk::6295d3ea-d0e5-47ab-9488-f76de5e5ed8c" providerId="AD" clId="Web-{66CDCCC6-578F-BD85-68F6-A1D63D597B07}" dt="2025-11-18T07:16:56.493" v="530" actId="20577"/>
        <pc:sldMkLst>
          <pc:docMk/>
          <pc:sldMk cId="3002554439" sldId="263"/>
        </pc:sldMkLst>
        <pc:spChg chg="mod">
          <ac:chgData name="Asara Ben-Saoud (2515050)" userId="S::2515050@student.uwtsd.ac.uk::6295d3ea-d0e5-47ab-9488-f76de5e5ed8c" providerId="AD" clId="Web-{66CDCCC6-578F-BD85-68F6-A1D63D597B07}" dt="2025-11-18T07:16:56.493" v="530" actId="20577"/>
          <ac:spMkLst>
            <pc:docMk/>
            <pc:sldMk cId="3002554439" sldId="263"/>
            <ac:spMk id="2" creationId="{1F18F725-8D58-B58C-82CF-72CD96C53CB0}"/>
          </ac:spMkLst>
        </pc:spChg>
      </pc:sldChg>
      <pc:sldChg chg="modSp new">
        <pc:chgData name="Asara Ben-Saoud (2515050)" userId="S::2515050@student.uwtsd.ac.uk::6295d3ea-d0e5-47ab-9488-f76de5e5ed8c" providerId="AD" clId="Web-{66CDCCC6-578F-BD85-68F6-A1D63D597B07}" dt="2025-11-18T07:17:51.869" v="538" actId="20577"/>
        <pc:sldMkLst>
          <pc:docMk/>
          <pc:sldMk cId="821368680" sldId="264"/>
        </pc:sldMkLst>
        <pc:spChg chg="mod">
          <ac:chgData name="Asara Ben-Saoud (2515050)" userId="S::2515050@student.uwtsd.ac.uk::6295d3ea-d0e5-47ab-9488-f76de5e5ed8c" providerId="AD" clId="Web-{66CDCCC6-578F-BD85-68F6-A1D63D597B07}" dt="2025-11-18T07:17:51.869" v="538" actId="20577"/>
          <ac:spMkLst>
            <pc:docMk/>
            <pc:sldMk cId="821368680" sldId="264"/>
            <ac:spMk id="2" creationId="{AAA1B261-FFA2-22F0-A1CE-5CB6AD811479}"/>
          </ac:spMkLst>
        </pc:spChg>
      </pc:sldChg>
      <pc:sldChg chg="modSp new">
        <pc:chgData name="Asara Ben-Saoud (2515050)" userId="S::2515050@student.uwtsd.ac.uk::6295d3ea-d0e5-47ab-9488-f76de5e5ed8c" providerId="AD" clId="Web-{66CDCCC6-578F-BD85-68F6-A1D63D597B07}" dt="2025-11-18T07:19:33.839" v="571" actId="20577"/>
        <pc:sldMkLst>
          <pc:docMk/>
          <pc:sldMk cId="2734836740" sldId="265"/>
        </pc:sldMkLst>
        <pc:spChg chg="mod">
          <ac:chgData name="Asara Ben-Saoud (2515050)" userId="S::2515050@student.uwtsd.ac.uk::6295d3ea-d0e5-47ab-9488-f76de5e5ed8c" providerId="AD" clId="Web-{66CDCCC6-578F-BD85-68F6-A1D63D597B07}" dt="2025-11-18T07:18:42.542" v="546" actId="20577"/>
          <ac:spMkLst>
            <pc:docMk/>
            <pc:sldMk cId="2734836740" sldId="265"/>
            <ac:spMk id="2" creationId="{33C345FB-35BA-DE89-B4C4-1D20CDBBBB20}"/>
          </ac:spMkLst>
        </pc:spChg>
        <pc:spChg chg="mod">
          <ac:chgData name="Asara Ben-Saoud (2515050)" userId="S::2515050@student.uwtsd.ac.uk::6295d3ea-d0e5-47ab-9488-f76de5e5ed8c" providerId="AD" clId="Web-{66CDCCC6-578F-BD85-68F6-A1D63D597B07}" dt="2025-11-18T07:19:33.839" v="571" actId="20577"/>
          <ac:spMkLst>
            <pc:docMk/>
            <pc:sldMk cId="2734836740" sldId="265"/>
            <ac:spMk id="3" creationId="{7B7B318B-D9F1-DCC5-584B-BF3C9B5C04A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40FB7A-D94E-42EA-8C93-5E5D8991BA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5ADCE9-BF5D-466C-8E50-0D89649D7587}">
      <dgm:prSet/>
      <dgm:spPr/>
      <dgm:t>
        <a:bodyPr/>
        <a:lstStyle/>
        <a:p>
          <a:r>
            <a:rPr lang="en-GB" b="1"/>
            <a:t>Successes </a:t>
          </a:r>
          <a:endParaRPr lang="en-US"/>
        </a:p>
      </dgm:t>
    </dgm:pt>
    <dgm:pt modelId="{FB16C250-8D2E-4CC8-923B-5BA1D267A508}" type="parTrans" cxnId="{37716976-D7AD-4E63-A301-4CEE45032D77}">
      <dgm:prSet/>
      <dgm:spPr/>
      <dgm:t>
        <a:bodyPr/>
        <a:lstStyle/>
        <a:p>
          <a:endParaRPr lang="en-US"/>
        </a:p>
      </dgm:t>
    </dgm:pt>
    <dgm:pt modelId="{7EAFC1E0-65CC-470D-A398-2677E2CDDC5B}" type="sibTrans" cxnId="{37716976-D7AD-4E63-A301-4CEE45032D77}">
      <dgm:prSet/>
      <dgm:spPr/>
      <dgm:t>
        <a:bodyPr/>
        <a:lstStyle/>
        <a:p>
          <a:endParaRPr lang="en-US"/>
        </a:p>
      </dgm:t>
    </dgm:pt>
    <dgm:pt modelId="{A7D5D889-8D15-4154-A82F-F101FF66A0B6}">
      <dgm:prSet/>
      <dgm:spPr/>
      <dgm:t>
        <a:bodyPr/>
        <a:lstStyle/>
        <a:p>
          <a:r>
            <a:rPr lang="en-GB"/>
            <a:t>Carefully researched the topic</a:t>
          </a:r>
          <a:endParaRPr lang="en-US"/>
        </a:p>
      </dgm:t>
    </dgm:pt>
    <dgm:pt modelId="{CE674A0E-B663-4005-9A4E-A4C121C19C82}" type="parTrans" cxnId="{B85B19DE-4991-43E0-BD6B-8B2DB551942A}">
      <dgm:prSet/>
      <dgm:spPr/>
      <dgm:t>
        <a:bodyPr/>
        <a:lstStyle/>
        <a:p>
          <a:endParaRPr lang="en-US"/>
        </a:p>
      </dgm:t>
    </dgm:pt>
    <dgm:pt modelId="{BCEE68D4-AB7B-467C-8740-A3A6D7548446}" type="sibTrans" cxnId="{B85B19DE-4991-43E0-BD6B-8B2DB551942A}">
      <dgm:prSet/>
      <dgm:spPr/>
      <dgm:t>
        <a:bodyPr/>
        <a:lstStyle/>
        <a:p>
          <a:endParaRPr lang="en-US"/>
        </a:p>
      </dgm:t>
    </dgm:pt>
    <dgm:pt modelId="{B3CA32FA-C9A6-40F5-A473-4C5F07D0C4E8}">
      <dgm:prSet/>
      <dgm:spPr/>
      <dgm:t>
        <a:bodyPr/>
        <a:lstStyle/>
        <a:p>
          <a:r>
            <a:rPr lang="en-GB"/>
            <a:t>Organised ideas clearly</a:t>
          </a:r>
          <a:endParaRPr lang="en-US"/>
        </a:p>
      </dgm:t>
    </dgm:pt>
    <dgm:pt modelId="{911993A0-1684-4837-8325-51D3269F5AF9}" type="parTrans" cxnId="{E4880363-57C6-4F62-8569-16BF6E8E781F}">
      <dgm:prSet/>
      <dgm:spPr/>
      <dgm:t>
        <a:bodyPr/>
        <a:lstStyle/>
        <a:p>
          <a:endParaRPr lang="en-US"/>
        </a:p>
      </dgm:t>
    </dgm:pt>
    <dgm:pt modelId="{23950792-17EC-4FAE-999B-E24BC9EDFF67}" type="sibTrans" cxnId="{E4880363-57C6-4F62-8569-16BF6E8E781F}">
      <dgm:prSet/>
      <dgm:spPr/>
      <dgm:t>
        <a:bodyPr/>
        <a:lstStyle/>
        <a:p>
          <a:endParaRPr lang="en-US"/>
        </a:p>
      </dgm:t>
    </dgm:pt>
    <dgm:pt modelId="{30A64160-348B-4ED5-8CD3-6A3AEDC67E34}">
      <dgm:prSet/>
      <dgm:spPr/>
      <dgm:t>
        <a:bodyPr/>
        <a:lstStyle/>
        <a:p>
          <a:r>
            <a:rPr lang="en-GB"/>
            <a:t>Explained pros and cons of digital tools to show understanding</a:t>
          </a:r>
          <a:endParaRPr lang="en-US"/>
        </a:p>
      </dgm:t>
    </dgm:pt>
    <dgm:pt modelId="{A3F026AD-C522-4ECF-BA95-949D1C95EB74}" type="parTrans" cxnId="{5F238C90-DE9F-4F60-8273-41575681F1F4}">
      <dgm:prSet/>
      <dgm:spPr/>
      <dgm:t>
        <a:bodyPr/>
        <a:lstStyle/>
        <a:p>
          <a:endParaRPr lang="en-US"/>
        </a:p>
      </dgm:t>
    </dgm:pt>
    <dgm:pt modelId="{5A893A41-F988-4658-B25E-8770EB3BC07C}" type="sibTrans" cxnId="{5F238C90-DE9F-4F60-8273-41575681F1F4}">
      <dgm:prSet/>
      <dgm:spPr/>
      <dgm:t>
        <a:bodyPr/>
        <a:lstStyle/>
        <a:p>
          <a:endParaRPr lang="en-US"/>
        </a:p>
      </dgm:t>
    </dgm:pt>
    <dgm:pt modelId="{76055B59-73B7-44E7-A526-8BC5B73949EC}" type="pres">
      <dgm:prSet presAssocID="{1D40FB7A-D94E-42EA-8C93-5E5D8991BABB}" presName="root" presStyleCnt="0">
        <dgm:presLayoutVars>
          <dgm:dir/>
          <dgm:resizeHandles val="exact"/>
        </dgm:presLayoutVars>
      </dgm:prSet>
      <dgm:spPr/>
    </dgm:pt>
    <dgm:pt modelId="{338E5EF2-26A2-44DF-8E15-C8402AB8390F}" type="pres">
      <dgm:prSet presAssocID="{A85ADCE9-BF5D-466C-8E50-0D89649D7587}" presName="compNode" presStyleCnt="0"/>
      <dgm:spPr/>
    </dgm:pt>
    <dgm:pt modelId="{9CF8CD43-B49E-4201-9E94-7E1FDDD8A951}" type="pres">
      <dgm:prSet presAssocID="{A85ADCE9-BF5D-466C-8E50-0D89649D7587}" presName="bgRect" presStyleLbl="bgShp" presStyleIdx="0" presStyleCnt="4"/>
      <dgm:spPr/>
    </dgm:pt>
    <dgm:pt modelId="{FC406FAB-820E-4674-9C34-D692A691CB16}" type="pres">
      <dgm:prSet presAssocID="{A85ADCE9-BF5D-466C-8E50-0D89649D758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782236CA-4D47-47BD-B5D0-11F316AD9309}" type="pres">
      <dgm:prSet presAssocID="{A85ADCE9-BF5D-466C-8E50-0D89649D7587}" presName="spaceRect" presStyleCnt="0"/>
      <dgm:spPr/>
    </dgm:pt>
    <dgm:pt modelId="{4F613475-6997-4924-8402-95A2797E131C}" type="pres">
      <dgm:prSet presAssocID="{A85ADCE9-BF5D-466C-8E50-0D89649D7587}" presName="parTx" presStyleLbl="revTx" presStyleIdx="0" presStyleCnt="4">
        <dgm:presLayoutVars>
          <dgm:chMax val="0"/>
          <dgm:chPref val="0"/>
        </dgm:presLayoutVars>
      </dgm:prSet>
      <dgm:spPr/>
    </dgm:pt>
    <dgm:pt modelId="{37DC74E8-E878-4EB8-839F-5D8FB756CC17}" type="pres">
      <dgm:prSet presAssocID="{7EAFC1E0-65CC-470D-A398-2677E2CDDC5B}" presName="sibTrans" presStyleCnt="0"/>
      <dgm:spPr/>
    </dgm:pt>
    <dgm:pt modelId="{DB49A6DA-37AB-4386-A5B5-2A4DB6124967}" type="pres">
      <dgm:prSet presAssocID="{A7D5D889-8D15-4154-A82F-F101FF66A0B6}" presName="compNode" presStyleCnt="0"/>
      <dgm:spPr/>
    </dgm:pt>
    <dgm:pt modelId="{D2AE968D-F2C1-435F-B904-3B76EB892BD7}" type="pres">
      <dgm:prSet presAssocID="{A7D5D889-8D15-4154-A82F-F101FF66A0B6}" presName="bgRect" presStyleLbl="bgShp" presStyleIdx="1" presStyleCnt="4"/>
      <dgm:spPr/>
    </dgm:pt>
    <dgm:pt modelId="{72F32D36-A726-4C53-9AB5-A00B2C45E9B8}" type="pres">
      <dgm:prSet presAssocID="{A7D5D889-8D15-4154-A82F-F101FF66A0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32E5E4F-CE3B-4364-806F-94F6701DB8AF}" type="pres">
      <dgm:prSet presAssocID="{A7D5D889-8D15-4154-A82F-F101FF66A0B6}" presName="spaceRect" presStyleCnt="0"/>
      <dgm:spPr/>
    </dgm:pt>
    <dgm:pt modelId="{8B8F7089-05CC-4BCF-9F45-DC5D7537C046}" type="pres">
      <dgm:prSet presAssocID="{A7D5D889-8D15-4154-A82F-F101FF66A0B6}" presName="parTx" presStyleLbl="revTx" presStyleIdx="1" presStyleCnt="4">
        <dgm:presLayoutVars>
          <dgm:chMax val="0"/>
          <dgm:chPref val="0"/>
        </dgm:presLayoutVars>
      </dgm:prSet>
      <dgm:spPr/>
    </dgm:pt>
    <dgm:pt modelId="{E4D40825-255A-446E-9142-F9429234DAEF}" type="pres">
      <dgm:prSet presAssocID="{BCEE68D4-AB7B-467C-8740-A3A6D7548446}" presName="sibTrans" presStyleCnt="0"/>
      <dgm:spPr/>
    </dgm:pt>
    <dgm:pt modelId="{1F7C8DC2-659E-4333-A054-DC55798850CF}" type="pres">
      <dgm:prSet presAssocID="{B3CA32FA-C9A6-40F5-A473-4C5F07D0C4E8}" presName="compNode" presStyleCnt="0"/>
      <dgm:spPr/>
    </dgm:pt>
    <dgm:pt modelId="{FB285FA9-34A5-4633-9F3D-D9290FC9CE99}" type="pres">
      <dgm:prSet presAssocID="{B3CA32FA-C9A6-40F5-A473-4C5F07D0C4E8}" presName="bgRect" presStyleLbl="bgShp" presStyleIdx="2" presStyleCnt="4"/>
      <dgm:spPr/>
    </dgm:pt>
    <dgm:pt modelId="{EC2CE190-367B-4394-BA18-C5B305427A97}" type="pres">
      <dgm:prSet presAssocID="{B3CA32FA-C9A6-40F5-A473-4C5F07D0C4E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0E6AFD0-01BE-44A9-A926-70DA98977CA4}" type="pres">
      <dgm:prSet presAssocID="{B3CA32FA-C9A6-40F5-A473-4C5F07D0C4E8}" presName="spaceRect" presStyleCnt="0"/>
      <dgm:spPr/>
    </dgm:pt>
    <dgm:pt modelId="{362F6FCC-F51E-45EB-B21B-4FA7E4671B75}" type="pres">
      <dgm:prSet presAssocID="{B3CA32FA-C9A6-40F5-A473-4C5F07D0C4E8}" presName="parTx" presStyleLbl="revTx" presStyleIdx="2" presStyleCnt="4">
        <dgm:presLayoutVars>
          <dgm:chMax val="0"/>
          <dgm:chPref val="0"/>
        </dgm:presLayoutVars>
      </dgm:prSet>
      <dgm:spPr/>
    </dgm:pt>
    <dgm:pt modelId="{C2D133BA-633C-4377-8993-68B91541D4F2}" type="pres">
      <dgm:prSet presAssocID="{23950792-17EC-4FAE-999B-E24BC9EDFF67}" presName="sibTrans" presStyleCnt="0"/>
      <dgm:spPr/>
    </dgm:pt>
    <dgm:pt modelId="{7241B174-EED1-48C2-9160-3DA6634E243A}" type="pres">
      <dgm:prSet presAssocID="{30A64160-348B-4ED5-8CD3-6A3AEDC67E34}" presName="compNode" presStyleCnt="0"/>
      <dgm:spPr/>
    </dgm:pt>
    <dgm:pt modelId="{B2DBB442-18FD-4F81-819C-2B7EEFDD49FB}" type="pres">
      <dgm:prSet presAssocID="{30A64160-348B-4ED5-8CD3-6A3AEDC67E34}" presName="bgRect" presStyleLbl="bgShp" presStyleIdx="3" presStyleCnt="4"/>
      <dgm:spPr/>
    </dgm:pt>
    <dgm:pt modelId="{E3EEE23A-BB9F-446B-BF98-80C66706FA0E}" type="pres">
      <dgm:prSet presAssocID="{30A64160-348B-4ED5-8CD3-6A3AEDC67E3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361D84B-517D-40B7-A056-E57D96925F56}" type="pres">
      <dgm:prSet presAssocID="{30A64160-348B-4ED5-8CD3-6A3AEDC67E34}" presName="spaceRect" presStyleCnt="0"/>
      <dgm:spPr/>
    </dgm:pt>
    <dgm:pt modelId="{92E964B3-97A5-487C-B382-5E7974DC9161}" type="pres">
      <dgm:prSet presAssocID="{30A64160-348B-4ED5-8CD3-6A3AEDC67E3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AA95603-CAF3-4F5A-9E95-37549D5BBCA7}" type="presOf" srcId="{30A64160-348B-4ED5-8CD3-6A3AEDC67E34}" destId="{92E964B3-97A5-487C-B382-5E7974DC9161}" srcOrd="0" destOrd="0" presId="urn:microsoft.com/office/officeart/2018/2/layout/IconVerticalSolidList"/>
    <dgm:cxn modelId="{E86B1728-811C-4BB7-B6DB-1DF287A6E0B5}" type="presOf" srcId="{B3CA32FA-C9A6-40F5-A473-4C5F07D0C4E8}" destId="{362F6FCC-F51E-45EB-B21B-4FA7E4671B75}" srcOrd="0" destOrd="0" presId="urn:microsoft.com/office/officeart/2018/2/layout/IconVerticalSolidList"/>
    <dgm:cxn modelId="{B70BBE42-DFC6-4355-A841-642515737DF8}" type="presOf" srcId="{A7D5D889-8D15-4154-A82F-F101FF66A0B6}" destId="{8B8F7089-05CC-4BCF-9F45-DC5D7537C046}" srcOrd="0" destOrd="0" presId="urn:microsoft.com/office/officeart/2018/2/layout/IconVerticalSolidList"/>
    <dgm:cxn modelId="{E4880363-57C6-4F62-8569-16BF6E8E781F}" srcId="{1D40FB7A-D94E-42EA-8C93-5E5D8991BABB}" destId="{B3CA32FA-C9A6-40F5-A473-4C5F07D0C4E8}" srcOrd="2" destOrd="0" parTransId="{911993A0-1684-4837-8325-51D3269F5AF9}" sibTransId="{23950792-17EC-4FAE-999B-E24BC9EDFF67}"/>
    <dgm:cxn modelId="{37716976-D7AD-4E63-A301-4CEE45032D77}" srcId="{1D40FB7A-D94E-42EA-8C93-5E5D8991BABB}" destId="{A85ADCE9-BF5D-466C-8E50-0D89649D7587}" srcOrd="0" destOrd="0" parTransId="{FB16C250-8D2E-4CC8-923B-5BA1D267A508}" sibTransId="{7EAFC1E0-65CC-470D-A398-2677E2CDDC5B}"/>
    <dgm:cxn modelId="{5F238C90-DE9F-4F60-8273-41575681F1F4}" srcId="{1D40FB7A-D94E-42EA-8C93-5E5D8991BABB}" destId="{30A64160-348B-4ED5-8CD3-6A3AEDC67E34}" srcOrd="3" destOrd="0" parTransId="{A3F026AD-C522-4ECF-BA95-949D1C95EB74}" sibTransId="{5A893A41-F988-4658-B25E-8770EB3BC07C}"/>
    <dgm:cxn modelId="{82CBFFCE-B7BA-43DE-86C4-0919BC0F74DE}" type="presOf" srcId="{1D40FB7A-D94E-42EA-8C93-5E5D8991BABB}" destId="{76055B59-73B7-44E7-A526-8BC5B73949EC}" srcOrd="0" destOrd="0" presId="urn:microsoft.com/office/officeart/2018/2/layout/IconVerticalSolidList"/>
    <dgm:cxn modelId="{412EFFD2-3050-4041-9E94-AF0F893D8CE8}" type="presOf" srcId="{A85ADCE9-BF5D-466C-8E50-0D89649D7587}" destId="{4F613475-6997-4924-8402-95A2797E131C}" srcOrd="0" destOrd="0" presId="urn:microsoft.com/office/officeart/2018/2/layout/IconVerticalSolidList"/>
    <dgm:cxn modelId="{B85B19DE-4991-43E0-BD6B-8B2DB551942A}" srcId="{1D40FB7A-D94E-42EA-8C93-5E5D8991BABB}" destId="{A7D5D889-8D15-4154-A82F-F101FF66A0B6}" srcOrd="1" destOrd="0" parTransId="{CE674A0E-B663-4005-9A4E-A4C121C19C82}" sibTransId="{BCEE68D4-AB7B-467C-8740-A3A6D7548446}"/>
    <dgm:cxn modelId="{D9C213C0-624D-4F30-885B-156A40436A9A}" type="presParOf" srcId="{76055B59-73B7-44E7-A526-8BC5B73949EC}" destId="{338E5EF2-26A2-44DF-8E15-C8402AB8390F}" srcOrd="0" destOrd="0" presId="urn:microsoft.com/office/officeart/2018/2/layout/IconVerticalSolidList"/>
    <dgm:cxn modelId="{CC2CDDEC-C1BA-4BF6-BA42-48430BC1420D}" type="presParOf" srcId="{338E5EF2-26A2-44DF-8E15-C8402AB8390F}" destId="{9CF8CD43-B49E-4201-9E94-7E1FDDD8A951}" srcOrd="0" destOrd="0" presId="urn:microsoft.com/office/officeart/2018/2/layout/IconVerticalSolidList"/>
    <dgm:cxn modelId="{FC695DCC-E565-4D2F-88D3-A2B2E5C770AB}" type="presParOf" srcId="{338E5EF2-26A2-44DF-8E15-C8402AB8390F}" destId="{FC406FAB-820E-4674-9C34-D692A691CB16}" srcOrd="1" destOrd="0" presId="urn:microsoft.com/office/officeart/2018/2/layout/IconVerticalSolidList"/>
    <dgm:cxn modelId="{13675D31-42E1-4574-9B20-E17C7C5182EE}" type="presParOf" srcId="{338E5EF2-26A2-44DF-8E15-C8402AB8390F}" destId="{782236CA-4D47-47BD-B5D0-11F316AD9309}" srcOrd="2" destOrd="0" presId="urn:microsoft.com/office/officeart/2018/2/layout/IconVerticalSolidList"/>
    <dgm:cxn modelId="{7A3A840D-2B76-4D54-90B5-6BBB7846E6DD}" type="presParOf" srcId="{338E5EF2-26A2-44DF-8E15-C8402AB8390F}" destId="{4F613475-6997-4924-8402-95A2797E131C}" srcOrd="3" destOrd="0" presId="urn:microsoft.com/office/officeart/2018/2/layout/IconVerticalSolidList"/>
    <dgm:cxn modelId="{5A26E45C-2EB7-4C57-A1D6-6A8AE2B86A60}" type="presParOf" srcId="{76055B59-73B7-44E7-A526-8BC5B73949EC}" destId="{37DC74E8-E878-4EB8-839F-5D8FB756CC17}" srcOrd="1" destOrd="0" presId="urn:microsoft.com/office/officeart/2018/2/layout/IconVerticalSolidList"/>
    <dgm:cxn modelId="{42FDAD32-88D5-49DA-981F-3677E6E23FAD}" type="presParOf" srcId="{76055B59-73B7-44E7-A526-8BC5B73949EC}" destId="{DB49A6DA-37AB-4386-A5B5-2A4DB6124967}" srcOrd="2" destOrd="0" presId="urn:microsoft.com/office/officeart/2018/2/layout/IconVerticalSolidList"/>
    <dgm:cxn modelId="{D90E39DA-F575-44BA-9403-3C8F49231630}" type="presParOf" srcId="{DB49A6DA-37AB-4386-A5B5-2A4DB6124967}" destId="{D2AE968D-F2C1-435F-B904-3B76EB892BD7}" srcOrd="0" destOrd="0" presId="urn:microsoft.com/office/officeart/2018/2/layout/IconVerticalSolidList"/>
    <dgm:cxn modelId="{FBB0C9FA-9245-4593-BD5F-C8BE8786FE17}" type="presParOf" srcId="{DB49A6DA-37AB-4386-A5B5-2A4DB6124967}" destId="{72F32D36-A726-4C53-9AB5-A00B2C45E9B8}" srcOrd="1" destOrd="0" presId="urn:microsoft.com/office/officeart/2018/2/layout/IconVerticalSolidList"/>
    <dgm:cxn modelId="{82713AA8-4F23-4757-A8F3-3632AD2EC660}" type="presParOf" srcId="{DB49A6DA-37AB-4386-A5B5-2A4DB6124967}" destId="{932E5E4F-CE3B-4364-806F-94F6701DB8AF}" srcOrd="2" destOrd="0" presId="urn:microsoft.com/office/officeart/2018/2/layout/IconVerticalSolidList"/>
    <dgm:cxn modelId="{07332AB3-F358-4293-8E81-C42E2860BBC6}" type="presParOf" srcId="{DB49A6DA-37AB-4386-A5B5-2A4DB6124967}" destId="{8B8F7089-05CC-4BCF-9F45-DC5D7537C046}" srcOrd="3" destOrd="0" presId="urn:microsoft.com/office/officeart/2018/2/layout/IconVerticalSolidList"/>
    <dgm:cxn modelId="{86CECAC1-E28C-476A-BA51-760C6D27DEE6}" type="presParOf" srcId="{76055B59-73B7-44E7-A526-8BC5B73949EC}" destId="{E4D40825-255A-446E-9142-F9429234DAEF}" srcOrd="3" destOrd="0" presId="urn:microsoft.com/office/officeart/2018/2/layout/IconVerticalSolidList"/>
    <dgm:cxn modelId="{193DB417-BE59-42EB-A396-DA578520B0A4}" type="presParOf" srcId="{76055B59-73B7-44E7-A526-8BC5B73949EC}" destId="{1F7C8DC2-659E-4333-A054-DC55798850CF}" srcOrd="4" destOrd="0" presId="urn:microsoft.com/office/officeart/2018/2/layout/IconVerticalSolidList"/>
    <dgm:cxn modelId="{660A33BE-1F6C-491C-AD87-15D9C45ECC7F}" type="presParOf" srcId="{1F7C8DC2-659E-4333-A054-DC55798850CF}" destId="{FB285FA9-34A5-4633-9F3D-D9290FC9CE99}" srcOrd="0" destOrd="0" presId="urn:microsoft.com/office/officeart/2018/2/layout/IconVerticalSolidList"/>
    <dgm:cxn modelId="{3277BF25-93B6-4BE5-9AEA-CBED1310C820}" type="presParOf" srcId="{1F7C8DC2-659E-4333-A054-DC55798850CF}" destId="{EC2CE190-367B-4394-BA18-C5B305427A97}" srcOrd="1" destOrd="0" presId="urn:microsoft.com/office/officeart/2018/2/layout/IconVerticalSolidList"/>
    <dgm:cxn modelId="{BD5DD969-45CC-4458-AC33-E884BC0BE8C8}" type="presParOf" srcId="{1F7C8DC2-659E-4333-A054-DC55798850CF}" destId="{A0E6AFD0-01BE-44A9-A926-70DA98977CA4}" srcOrd="2" destOrd="0" presId="urn:microsoft.com/office/officeart/2018/2/layout/IconVerticalSolidList"/>
    <dgm:cxn modelId="{C16C6FA9-FC3C-4189-AA08-A0B1D834F9FC}" type="presParOf" srcId="{1F7C8DC2-659E-4333-A054-DC55798850CF}" destId="{362F6FCC-F51E-45EB-B21B-4FA7E4671B75}" srcOrd="3" destOrd="0" presId="urn:microsoft.com/office/officeart/2018/2/layout/IconVerticalSolidList"/>
    <dgm:cxn modelId="{7945B700-9A69-402C-AA56-02449C5EC10F}" type="presParOf" srcId="{76055B59-73B7-44E7-A526-8BC5B73949EC}" destId="{C2D133BA-633C-4377-8993-68B91541D4F2}" srcOrd="5" destOrd="0" presId="urn:microsoft.com/office/officeart/2018/2/layout/IconVerticalSolidList"/>
    <dgm:cxn modelId="{05272276-4390-4897-9026-154F40FCCB34}" type="presParOf" srcId="{76055B59-73B7-44E7-A526-8BC5B73949EC}" destId="{7241B174-EED1-48C2-9160-3DA6634E243A}" srcOrd="6" destOrd="0" presId="urn:microsoft.com/office/officeart/2018/2/layout/IconVerticalSolidList"/>
    <dgm:cxn modelId="{98E12215-CCA7-4001-A618-94771CCD9102}" type="presParOf" srcId="{7241B174-EED1-48C2-9160-3DA6634E243A}" destId="{B2DBB442-18FD-4F81-819C-2B7EEFDD49FB}" srcOrd="0" destOrd="0" presId="urn:microsoft.com/office/officeart/2018/2/layout/IconVerticalSolidList"/>
    <dgm:cxn modelId="{C6049486-8B16-41AE-89F6-E5CF3F0FA430}" type="presParOf" srcId="{7241B174-EED1-48C2-9160-3DA6634E243A}" destId="{E3EEE23A-BB9F-446B-BF98-80C66706FA0E}" srcOrd="1" destOrd="0" presId="urn:microsoft.com/office/officeart/2018/2/layout/IconVerticalSolidList"/>
    <dgm:cxn modelId="{F5B98DC6-BF91-489A-B820-D1463B5F6A9C}" type="presParOf" srcId="{7241B174-EED1-48C2-9160-3DA6634E243A}" destId="{0361D84B-517D-40B7-A056-E57D96925F56}" srcOrd="2" destOrd="0" presId="urn:microsoft.com/office/officeart/2018/2/layout/IconVerticalSolidList"/>
    <dgm:cxn modelId="{04FA047E-4EEF-44AF-8C56-F2A448A7F57E}" type="presParOf" srcId="{7241B174-EED1-48C2-9160-3DA6634E243A}" destId="{92E964B3-97A5-487C-B382-5E7974DC91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2789F1-EC4C-4695-9F02-8CE5F3BFDC8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FA3122-5CCA-42F7-8534-F1E59B3385DE}">
      <dgm:prSet/>
      <dgm:spPr/>
      <dgm:t>
        <a:bodyPr/>
        <a:lstStyle/>
        <a:p>
          <a:r>
            <a:rPr lang="en-GB" b="1"/>
            <a:t>Looking forward </a:t>
          </a:r>
          <a:endParaRPr lang="en-US"/>
        </a:p>
      </dgm:t>
    </dgm:pt>
    <dgm:pt modelId="{829B3DC5-174A-4F82-9D36-7B40CC4F585A}" type="parTrans" cxnId="{13ABF696-CA7C-4444-9EB0-8AF30AAD95BC}">
      <dgm:prSet/>
      <dgm:spPr/>
      <dgm:t>
        <a:bodyPr/>
        <a:lstStyle/>
        <a:p>
          <a:endParaRPr lang="en-US"/>
        </a:p>
      </dgm:t>
    </dgm:pt>
    <dgm:pt modelId="{E48D622F-9719-4FB8-A37A-136A51F7CB63}" type="sibTrans" cxnId="{13ABF696-CA7C-4444-9EB0-8AF30AAD95BC}">
      <dgm:prSet/>
      <dgm:spPr/>
      <dgm:t>
        <a:bodyPr/>
        <a:lstStyle/>
        <a:p>
          <a:endParaRPr lang="en-US"/>
        </a:p>
      </dgm:t>
    </dgm:pt>
    <dgm:pt modelId="{888D3027-A5B9-4722-9E2A-D7FA8D54ACFC}">
      <dgm:prSet/>
      <dgm:spPr/>
      <dgm:t>
        <a:bodyPr/>
        <a:lstStyle/>
        <a:p>
          <a:r>
            <a:rPr lang="en-GB"/>
            <a:t>Change </a:t>
          </a:r>
          <a:endParaRPr lang="en-US"/>
        </a:p>
      </dgm:t>
    </dgm:pt>
    <dgm:pt modelId="{284C29E9-079B-4024-8F00-70FAE2A5B7E0}" type="parTrans" cxnId="{42986741-9E01-4986-99EF-071854098762}">
      <dgm:prSet/>
      <dgm:spPr/>
      <dgm:t>
        <a:bodyPr/>
        <a:lstStyle/>
        <a:p>
          <a:endParaRPr lang="en-US"/>
        </a:p>
      </dgm:t>
    </dgm:pt>
    <dgm:pt modelId="{7DFD4811-939E-4249-BD61-00728C77AC9D}" type="sibTrans" cxnId="{42986741-9E01-4986-99EF-071854098762}">
      <dgm:prSet/>
      <dgm:spPr/>
      <dgm:t>
        <a:bodyPr/>
        <a:lstStyle/>
        <a:p>
          <a:endParaRPr lang="en-US"/>
        </a:p>
      </dgm:t>
    </dgm:pt>
    <dgm:pt modelId="{7E064FAD-C876-4EED-81AD-C44ED91C1B27}">
      <dgm:prSet/>
      <dgm:spPr/>
      <dgm:t>
        <a:bodyPr/>
        <a:lstStyle/>
        <a:p>
          <a:r>
            <a:rPr lang="en-GB"/>
            <a:t>Time management , to be more organised and prepared.</a:t>
          </a:r>
          <a:endParaRPr lang="en-US"/>
        </a:p>
      </dgm:t>
    </dgm:pt>
    <dgm:pt modelId="{813C5844-FC54-4B70-AED5-54C66476FADA}" type="parTrans" cxnId="{C4322AA2-D86D-4201-9875-0CCF2820EFD1}">
      <dgm:prSet/>
      <dgm:spPr/>
      <dgm:t>
        <a:bodyPr/>
        <a:lstStyle/>
        <a:p>
          <a:endParaRPr lang="en-US"/>
        </a:p>
      </dgm:t>
    </dgm:pt>
    <dgm:pt modelId="{F0EED586-9F32-45E5-B906-4F4BEF801A9E}" type="sibTrans" cxnId="{C4322AA2-D86D-4201-9875-0CCF2820EFD1}">
      <dgm:prSet/>
      <dgm:spPr/>
      <dgm:t>
        <a:bodyPr/>
        <a:lstStyle/>
        <a:p>
          <a:endParaRPr lang="en-US"/>
        </a:p>
      </dgm:t>
    </dgm:pt>
    <dgm:pt modelId="{374F16FF-EC7D-4190-87D9-A37F822FF5A7}">
      <dgm:prSet/>
      <dgm:spPr/>
      <dgm:t>
        <a:bodyPr/>
        <a:lstStyle/>
        <a:p>
          <a:r>
            <a:rPr lang="en-GB"/>
            <a:t>Keep </a:t>
          </a:r>
          <a:endParaRPr lang="en-US"/>
        </a:p>
      </dgm:t>
    </dgm:pt>
    <dgm:pt modelId="{CF1026C8-FC98-4AC4-9A1A-8C1300DFE8EE}" type="parTrans" cxnId="{E8BEE85B-839D-4C45-BC93-F550D5D7F247}">
      <dgm:prSet/>
      <dgm:spPr/>
      <dgm:t>
        <a:bodyPr/>
        <a:lstStyle/>
        <a:p>
          <a:endParaRPr lang="en-US"/>
        </a:p>
      </dgm:t>
    </dgm:pt>
    <dgm:pt modelId="{41FC083F-A2BF-4035-8C92-DA22DEAB05A6}" type="sibTrans" cxnId="{E8BEE85B-839D-4C45-BC93-F550D5D7F247}">
      <dgm:prSet/>
      <dgm:spPr/>
      <dgm:t>
        <a:bodyPr/>
        <a:lstStyle/>
        <a:p>
          <a:endParaRPr lang="en-US"/>
        </a:p>
      </dgm:t>
    </dgm:pt>
    <dgm:pt modelId="{90034C48-296B-4014-A61A-39CEF9857D03}">
      <dgm:prSet/>
      <dgm:spPr/>
      <dgm:t>
        <a:bodyPr/>
        <a:lstStyle/>
        <a:p>
          <a:r>
            <a:rPr lang="en-GB"/>
            <a:t>Research techniques that have been developed.</a:t>
          </a:r>
          <a:endParaRPr lang="en-US"/>
        </a:p>
      </dgm:t>
    </dgm:pt>
    <dgm:pt modelId="{551DF85D-DA3A-4C44-BD17-0BE41A321FD3}" type="parTrans" cxnId="{AAE151E6-F867-4A60-9611-707491E0AECF}">
      <dgm:prSet/>
      <dgm:spPr/>
      <dgm:t>
        <a:bodyPr/>
        <a:lstStyle/>
        <a:p>
          <a:endParaRPr lang="en-US"/>
        </a:p>
      </dgm:t>
    </dgm:pt>
    <dgm:pt modelId="{380F29B7-BFD4-4820-80BD-D4E6F864AEA3}" type="sibTrans" cxnId="{AAE151E6-F867-4A60-9611-707491E0AECF}">
      <dgm:prSet/>
      <dgm:spPr/>
      <dgm:t>
        <a:bodyPr/>
        <a:lstStyle/>
        <a:p>
          <a:endParaRPr lang="en-US"/>
        </a:p>
      </dgm:t>
    </dgm:pt>
    <dgm:pt modelId="{7E86AA65-EC4B-4E1E-A4F4-34C83B5D45CD}">
      <dgm:prSet/>
      <dgm:spPr/>
      <dgm:t>
        <a:bodyPr/>
        <a:lstStyle/>
        <a:p>
          <a:r>
            <a:rPr lang="en-GB"/>
            <a:t>Goal </a:t>
          </a:r>
          <a:endParaRPr lang="en-US"/>
        </a:p>
      </dgm:t>
    </dgm:pt>
    <dgm:pt modelId="{4077A32A-D22D-4F3C-996A-3D29809FD9CA}" type="parTrans" cxnId="{3025F2A0-8CCA-4EA3-9495-5B58155DD966}">
      <dgm:prSet/>
      <dgm:spPr/>
      <dgm:t>
        <a:bodyPr/>
        <a:lstStyle/>
        <a:p>
          <a:endParaRPr lang="en-US"/>
        </a:p>
      </dgm:t>
    </dgm:pt>
    <dgm:pt modelId="{E91A6CE0-5C31-4832-B661-61A3589E9C9D}" type="sibTrans" cxnId="{3025F2A0-8CCA-4EA3-9495-5B58155DD966}">
      <dgm:prSet/>
      <dgm:spPr/>
      <dgm:t>
        <a:bodyPr/>
        <a:lstStyle/>
        <a:p>
          <a:endParaRPr lang="en-US"/>
        </a:p>
      </dgm:t>
    </dgm:pt>
    <dgm:pt modelId="{AE96D34C-7188-4F4F-8736-90230BA08048}">
      <dgm:prSet/>
      <dgm:spPr/>
      <dgm:t>
        <a:bodyPr/>
        <a:lstStyle/>
        <a:p>
          <a:r>
            <a:rPr lang="en-GB"/>
            <a:t>Summarise more efficiently.</a:t>
          </a:r>
          <a:endParaRPr lang="en-US"/>
        </a:p>
      </dgm:t>
    </dgm:pt>
    <dgm:pt modelId="{E296E2D7-19EB-4CE9-AD07-402BF4E02233}" type="parTrans" cxnId="{692CD10F-6EFD-469A-8731-C2D7A8A87291}">
      <dgm:prSet/>
      <dgm:spPr/>
      <dgm:t>
        <a:bodyPr/>
        <a:lstStyle/>
        <a:p>
          <a:endParaRPr lang="en-US"/>
        </a:p>
      </dgm:t>
    </dgm:pt>
    <dgm:pt modelId="{DCD6FDB6-7875-45DB-8F4F-B7A9D3D9FA60}" type="sibTrans" cxnId="{692CD10F-6EFD-469A-8731-C2D7A8A87291}">
      <dgm:prSet/>
      <dgm:spPr/>
      <dgm:t>
        <a:bodyPr/>
        <a:lstStyle/>
        <a:p>
          <a:endParaRPr lang="en-US"/>
        </a:p>
      </dgm:t>
    </dgm:pt>
    <dgm:pt modelId="{4E4CB0C2-F3FC-487A-835D-C6A8773CCE53}" type="pres">
      <dgm:prSet presAssocID="{D42789F1-EC4C-4695-9F02-8CE5F3BFDC82}" presName="vert0" presStyleCnt="0">
        <dgm:presLayoutVars>
          <dgm:dir/>
          <dgm:animOne val="branch"/>
          <dgm:animLvl val="lvl"/>
        </dgm:presLayoutVars>
      </dgm:prSet>
      <dgm:spPr/>
    </dgm:pt>
    <dgm:pt modelId="{7E480A65-D871-49E7-BEC7-CBD4AE3A8718}" type="pres">
      <dgm:prSet presAssocID="{FDFA3122-5CCA-42F7-8534-F1E59B3385DE}" presName="thickLine" presStyleLbl="alignNode1" presStyleIdx="0" presStyleCnt="7"/>
      <dgm:spPr/>
    </dgm:pt>
    <dgm:pt modelId="{911F1477-5935-4D9B-871A-A329E5A14C28}" type="pres">
      <dgm:prSet presAssocID="{FDFA3122-5CCA-42F7-8534-F1E59B3385DE}" presName="horz1" presStyleCnt="0"/>
      <dgm:spPr/>
    </dgm:pt>
    <dgm:pt modelId="{271A48BE-96B6-4254-9C4B-ABEA55E8EE29}" type="pres">
      <dgm:prSet presAssocID="{FDFA3122-5CCA-42F7-8534-F1E59B3385DE}" presName="tx1" presStyleLbl="revTx" presStyleIdx="0" presStyleCnt="7"/>
      <dgm:spPr/>
    </dgm:pt>
    <dgm:pt modelId="{4B1ADA19-6513-42C6-B578-E2F9190DCC64}" type="pres">
      <dgm:prSet presAssocID="{FDFA3122-5CCA-42F7-8534-F1E59B3385DE}" presName="vert1" presStyleCnt="0"/>
      <dgm:spPr/>
    </dgm:pt>
    <dgm:pt modelId="{DB5DB31C-0F3F-4C7B-8D62-21115E50979C}" type="pres">
      <dgm:prSet presAssocID="{888D3027-A5B9-4722-9E2A-D7FA8D54ACFC}" presName="thickLine" presStyleLbl="alignNode1" presStyleIdx="1" presStyleCnt="7"/>
      <dgm:spPr/>
    </dgm:pt>
    <dgm:pt modelId="{52866F81-4D9D-4978-8BF8-24FB74914D69}" type="pres">
      <dgm:prSet presAssocID="{888D3027-A5B9-4722-9E2A-D7FA8D54ACFC}" presName="horz1" presStyleCnt="0"/>
      <dgm:spPr/>
    </dgm:pt>
    <dgm:pt modelId="{D7527064-714D-438E-BF54-4B01C0382D96}" type="pres">
      <dgm:prSet presAssocID="{888D3027-A5B9-4722-9E2A-D7FA8D54ACFC}" presName="tx1" presStyleLbl="revTx" presStyleIdx="1" presStyleCnt="7"/>
      <dgm:spPr/>
    </dgm:pt>
    <dgm:pt modelId="{7BC51E50-FF99-4517-B5C3-5118E203F82A}" type="pres">
      <dgm:prSet presAssocID="{888D3027-A5B9-4722-9E2A-D7FA8D54ACFC}" presName="vert1" presStyleCnt="0"/>
      <dgm:spPr/>
    </dgm:pt>
    <dgm:pt modelId="{DA7A1BBB-0AF7-4AA5-8721-B6686107C6C8}" type="pres">
      <dgm:prSet presAssocID="{7E064FAD-C876-4EED-81AD-C44ED91C1B27}" presName="thickLine" presStyleLbl="alignNode1" presStyleIdx="2" presStyleCnt="7"/>
      <dgm:spPr/>
    </dgm:pt>
    <dgm:pt modelId="{4686FFF0-E0F0-40D4-AACE-6DF1183B6785}" type="pres">
      <dgm:prSet presAssocID="{7E064FAD-C876-4EED-81AD-C44ED91C1B27}" presName="horz1" presStyleCnt="0"/>
      <dgm:spPr/>
    </dgm:pt>
    <dgm:pt modelId="{44ABD915-53F6-4818-B359-B76779BEEC8A}" type="pres">
      <dgm:prSet presAssocID="{7E064FAD-C876-4EED-81AD-C44ED91C1B27}" presName="tx1" presStyleLbl="revTx" presStyleIdx="2" presStyleCnt="7"/>
      <dgm:spPr/>
    </dgm:pt>
    <dgm:pt modelId="{53303A2D-BC50-479E-8F4E-1B03702237DD}" type="pres">
      <dgm:prSet presAssocID="{7E064FAD-C876-4EED-81AD-C44ED91C1B27}" presName="vert1" presStyleCnt="0"/>
      <dgm:spPr/>
    </dgm:pt>
    <dgm:pt modelId="{7AF36E79-6C34-40E7-A4E9-10D5BA9822BC}" type="pres">
      <dgm:prSet presAssocID="{374F16FF-EC7D-4190-87D9-A37F822FF5A7}" presName="thickLine" presStyleLbl="alignNode1" presStyleIdx="3" presStyleCnt="7"/>
      <dgm:spPr/>
    </dgm:pt>
    <dgm:pt modelId="{0499A316-2383-4375-9C7F-7299B7C0FFE5}" type="pres">
      <dgm:prSet presAssocID="{374F16FF-EC7D-4190-87D9-A37F822FF5A7}" presName="horz1" presStyleCnt="0"/>
      <dgm:spPr/>
    </dgm:pt>
    <dgm:pt modelId="{A2C3F6BC-2B66-4DFE-A6D1-071855E7A4D2}" type="pres">
      <dgm:prSet presAssocID="{374F16FF-EC7D-4190-87D9-A37F822FF5A7}" presName="tx1" presStyleLbl="revTx" presStyleIdx="3" presStyleCnt="7"/>
      <dgm:spPr/>
    </dgm:pt>
    <dgm:pt modelId="{A08F0A58-25FB-4369-B80F-5E74B7E59B8F}" type="pres">
      <dgm:prSet presAssocID="{374F16FF-EC7D-4190-87D9-A37F822FF5A7}" presName="vert1" presStyleCnt="0"/>
      <dgm:spPr/>
    </dgm:pt>
    <dgm:pt modelId="{4E458B4B-17C9-4CBF-87ED-055E2A21BB18}" type="pres">
      <dgm:prSet presAssocID="{90034C48-296B-4014-A61A-39CEF9857D03}" presName="thickLine" presStyleLbl="alignNode1" presStyleIdx="4" presStyleCnt="7"/>
      <dgm:spPr/>
    </dgm:pt>
    <dgm:pt modelId="{6F585C2C-760F-43CD-9EB4-7C03EBE7871D}" type="pres">
      <dgm:prSet presAssocID="{90034C48-296B-4014-A61A-39CEF9857D03}" presName="horz1" presStyleCnt="0"/>
      <dgm:spPr/>
    </dgm:pt>
    <dgm:pt modelId="{8147A0BE-6294-423F-8DFE-FEECFF86A811}" type="pres">
      <dgm:prSet presAssocID="{90034C48-296B-4014-A61A-39CEF9857D03}" presName="tx1" presStyleLbl="revTx" presStyleIdx="4" presStyleCnt="7"/>
      <dgm:spPr/>
    </dgm:pt>
    <dgm:pt modelId="{4DBAB231-EC90-4A85-81EA-961F4C286C16}" type="pres">
      <dgm:prSet presAssocID="{90034C48-296B-4014-A61A-39CEF9857D03}" presName="vert1" presStyleCnt="0"/>
      <dgm:spPr/>
    </dgm:pt>
    <dgm:pt modelId="{CD604330-A4AC-4E8D-8A58-0AE2DAE348DF}" type="pres">
      <dgm:prSet presAssocID="{7E86AA65-EC4B-4E1E-A4F4-34C83B5D45CD}" presName="thickLine" presStyleLbl="alignNode1" presStyleIdx="5" presStyleCnt="7"/>
      <dgm:spPr/>
    </dgm:pt>
    <dgm:pt modelId="{5A044BF0-C8EB-43A1-83AF-FA985B573B0A}" type="pres">
      <dgm:prSet presAssocID="{7E86AA65-EC4B-4E1E-A4F4-34C83B5D45CD}" presName="horz1" presStyleCnt="0"/>
      <dgm:spPr/>
    </dgm:pt>
    <dgm:pt modelId="{A7367D76-C030-4FC9-B4AF-C633B1558505}" type="pres">
      <dgm:prSet presAssocID="{7E86AA65-EC4B-4E1E-A4F4-34C83B5D45CD}" presName="tx1" presStyleLbl="revTx" presStyleIdx="5" presStyleCnt="7"/>
      <dgm:spPr/>
    </dgm:pt>
    <dgm:pt modelId="{D750D9A5-DADA-42C1-90E2-7661021575F6}" type="pres">
      <dgm:prSet presAssocID="{7E86AA65-EC4B-4E1E-A4F4-34C83B5D45CD}" presName="vert1" presStyleCnt="0"/>
      <dgm:spPr/>
    </dgm:pt>
    <dgm:pt modelId="{3F470536-3AE6-4E41-A42C-5193F98BB947}" type="pres">
      <dgm:prSet presAssocID="{AE96D34C-7188-4F4F-8736-90230BA08048}" presName="thickLine" presStyleLbl="alignNode1" presStyleIdx="6" presStyleCnt="7"/>
      <dgm:spPr/>
    </dgm:pt>
    <dgm:pt modelId="{1B285028-7AF0-4794-B73A-37875EF591AF}" type="pres">
      <dgm:prSet presAssocID="{AE96D34C-7188-4F4F-8736-90230BA08048}" presName="horz1" presStyleCnt="0"/>
      <dgm:spPr/>
    </dgm:pt>
    <dgm:pt modelId="{0DA7AD55-970F-4593-B808-AA2A9B3DEF34}" type="pres">
      <dgm:prSet presAssocID="{AE96D34C-7188-4F4F-8736-90230BA08048}" presName="tx1" presStyleLbl="revTx" presStyleIdx="6" presStyleCnt="7"/>
      <dgm:spPr/>
    </dgm:pt>
    <dgm:pt modelId="{8DD5479C-FBE7-4A1A-BAD6-C2465198DC8F}" type="pres">
      <dgm:prSet presAssocID="{AE96D34C-7188-4F4F-8736-90230BA08048}" presName="vert1" presStyleCnt="0"/>
      <dgm:spPr/>
    </dgm:pt>
  </dgm:ptLst>
  <dgm:cxnLst>
    <dgm:cxn modelId="{692CD10F-6EFD-469A-8731-C2D7A8A87291}" srcId="{D42789F1-EC4C-4695-9F02-8CE5F3BFDC82}" destId="{AE96D34C-7188-4F4F-8736-90230BA08048}" srcOrd="6" destOrd="0" parTransId="{E296E2D7-19EB-4CE9-AD07-402BF4E02233}" sibTransId="{DCD6FDB6-7875-45DB-8F4F-B7A9D3D9FA60}"/>
    <dgm:cxn modelId="{96B1F610-3337-40EF-AD35-23B767D6ED19}" type="presOf" srcId="{374F16FF-EC7D-4190-87D9-A37F822FF5A7}" destId="{A2C3F6BC-2B66-4DFE-A6D1-071855E7A4D2}" srcOrd="0" destOrd="0" presId="urn:microsoft.com/office/officeart/2008/layout/LinedList"/>
    <dgm:cxn modelId="{4AF49E13-DCF9-45FA-A213-6AFCCFCDAB9D}" type="presOf" srcId="{7E064FAD-C876-4EED-81AD-C44ED91C1B27}" destId="{44ABD915-53F6-4818-B359-B76779BEEC8A}" srcOrd="0" destOrd="0" presId="urn:microsoft.com/office/officeart/2008/layout/LinedList"/>
    <dgm:cxn modelId="{E8BEE85B-839D-4C45-BC93-F550D5D7F247}" srcId="{D42789F1-EC4C-4695-9F02-8CE5F3BFDC82}" destId="{374F16FF-EC7D-4190-87D9-A37F822FF5A7}" srcOrd="3" destOrd="0" parTransId="{CF1026C8-FC98-4AC4-9A1A-8C1300DFE8EE}" sibTransId="{41FC083F-A2BF-4035-8C92-DA22DEAB05A6}"/>
    <dgm:cxn modelId="{42986741-9E01-4986-99EF-071854098762}" srcId="{D42789F1-EC4C-4695-9F02-8CE5F3BFDC82}" destId="{888D3027-A5B9-4722-9E2A-D7FA8D54ACFC}" srcOrd="1" destOrd="0" parTransId="{284C29E9-079B-4024-8F00-70FAE2A5B7E0}" sibTransId="{7DFD4811-939E-4249-BD61-00728C77AC9D}"/>
    <dgm:cxn modelId="{F8CEE061-8439-4441-B71E-5FE1F4B462A1}" type="presOf" srcId="{90034C48-296B-4014-A61A-39CEF9857D03}" destId="{8147A0BE-6294-423F-8DFE-FEECFF86A811}" srcOrd="0" destOrd="0" presId="urn:microsoft.com/office/officeart/2008/layout/LinedList"/>
    <dgm:cxn modelId="{F61EF26A-D606-48E1-87D7-80E7E1BEED79}" type="presOf" srcId="{FDFA3122-5CCA-42F7-8534-F1E59B3385DE}" destId="{271A48BE-96B6-4254-9C4B-ABEA55E8EE29}" srcOrd="0" destOrd="0" presId="urn:microsoft.com/office/officeart/2008/layout/LinedList"/>
    <dgm:cxn modelId="{21E8CB83-ED1B-4E86-B685-4717AC243215}" type="presOf" srcId="{AE96D34C-7188-4F4F-8736-90230BA08048}" destId="{0DA7AD55-970F-4593-B808-AA2A9B3DEF34}" srcOrd="0" destOrd="0" presId="urn:microsoft.com/office/officeart/2008/layout/LinedList"/>
    <dgm:cxn modelId="{0AC32296-0FF7-45F8-A898-6D388EBB5CAE}" type="presOf" srcId="{D42789F1-EC4C-4695-9F02-8CE5F3BFDC82}" destId="{4E4CB0C2-F3FC-487A-835D-C6A8773CCE53}" srcOrd="0" destOrd="0" presId="urn:microsoft.com/office/officeart/2008/layout/LinedList"/>
    <dgm:cxn modelId="{13ABF696-CA7C-4444-9EB0-8AF30AAD95BC}" srcId="{D42789F1-EC4C-4695-9F02-8CE5F3BFDC82}" destId="{FDFA3122-5CCA-42F7-8534-F1E59B3385DE}" srcOrd="0" destOrd="0" parTransId="{829B3DC5-174A-4F82-9D36-7B40CC4F585A}" sibTransId="{E48D622F-9719-4FB8-A37A-136A51F7CB63}"/>
    <dgm:cxn modelId="{3025F2A0-8CCA-4EA3-9495-5B58155DD966}" srcId="{D42789F1-EC4C-4695-9F02-8CE5F3BFDC82}" destId="{7E86AA65-EC4B-4E1E-A4F4-34C83B5D45CD}" srcOrd="5" destOrd="0" parTransId="{4077A32A-D22D-4F3C-996A-3D29809FD9CA}" sibTransId="{E91A6CE0-5C31-4832-B661-61A3589E9C9D}"/>
    <dgm:cxn modelId="{C4322AA2-D86D-4201-9875-0CCF2820EFD1}" srcId="{D42789F1-EC4C-4695-9F02-8CE5F3BFDC82}" destId="{7E064FAD-C876-4EED-81AD-C44ED91C1B27}" srcOrd="2" destOrd="0" parTransId="{813C5844-FC54-4B70-AED5-54C66476FADA}" sibTransId="{F0EED586-9F32-45E5-B906-4F4BEF801A9E}"/>
    <dgm:cxn modelId="{3DACC7CB-D390-4D9B-9DB1-36BBC8E370D2}" type="presOf" srcId="{7E86AA65-EC4B-4E1E-A4F4-34C83B5D45CD}" destId="{A7367D76-C030-4FC9-B4AF-C633B1558505}" srcOrd="0" destOrd="0" presId="urn:microsoft.com/office/officeart/2008/layout/LinedList"/>
    <dgm:cxn modelId="{064D14E4-9DD6-4819-8E90-4D3410527A3D}" type="presOf" srcId="{888D3027-A5B9-4722-9E2A-D7FA8D54ACFC}" destId="{D7527064-714D-438E-BF54-4B01C0382D96}" srcOrd="0" destOrd="0" presId="urn:microsoft.com/office/officeart/2008/layout/LinedList"/>
    <dgm:cxn modelId="{AAE151E6-F867-4A60-9611-707491E0AECF}" srcId="{D42789F1-EC4C-4695-9F02-8CE5F3BFDC82}" destId="{90034C48-296B-4014-A61A-39CEF9857D03}" srcOrd="4" destOrd="0" parTransId="{551DF85D-DA3A-4C44-BD17-0BE41A321FD3}" sibTransId="{380F29B7-BFD4-4820-80BD-D4E6F864AEA3}"/>
    <dgm:cxn modelId="{6689C7C2-BCB6-4E90-BC01-9FBF39A9C5A9}" type="presParOf" srcId="{4E4CB0C2-F3FC-487A-835D-C6A8773CCE53}" destId="{7E480A65-D871-49E7-BEC7-CBD4AE3A8718}" srcOrd="0" destOrd="0" presId="urn:microsoft.com/office/officeart/2008/layout/LinedList"/>
    <dgm:cxn modelId="{B461CF6B-716D-46EB-85B3-8A7140CBAAEE}" type="presParOf" srcId="{4E4CB0C2-F3FC-487A-835D-C6A8773CCE53}" destId="{911F1477-5935-4D9B-871A-A329E5A14C28}" srcOrd="1" destOrd="0" presId="urn:microsoft.com/office/officeart/2008/layout/LinedList"/>
    <dgm:cxn modelId="{35DFE79B-FA6E-4164-A8E4-C06EA7A7D740}" type="presParOf" srcId="{911F1477-5935-4D9B-871A-A329E5A14C28}" destId="{271A48BE-96B6-4254-9C4B-ABEA55E8EE29}" srcOrd="0" destOrd="0" presId="urn:microsoft.com/office/officeart/2008/layout/LinedList"/>
    <dgm:cxn modelId="{C9AA1E46-7EF6-4BCB-BA55-95EE97AC799F}" type="presParOf" srcId="{911F1477-5935-4D9B-871A-A329E5A14C28}" destId="{4B1ADA19-6513-42C6-B578-E2F9190DCC64}" srcOrd="1" destOrd="0" presId="urn:microsoft.com/office/officeart/2008/layout/LinedList"/>
    <dgm:cxn modelId="{6B4F6E22-57DC-4CF8-A31A-6A4962DCB7E8}" type="presParOf" srcId="{4E4CB0C2-F3FC-487A-835D-C6A8773CCE53}" destId="{DB5DB31C-0F3F-4C7B-8D62-21115E50979C}" srcOrd="2" destOrd="0" presId="urn:microsoft.com/office/officeart/2008/layout/LinedList"/>
    <dgm:cxn modelId="{704A773A-400B-4BD5-9E1E-C1F998328ED7}" type="presParOf" srcId="{4E4CB0C2-F3FC-487A-835D-C6A8773CCE53}" destId="{52866F81-4D9D-4978-8BF8-24FB74914D69}" srcOrd="3" destOrd="0" presId="urn:microsoft.com/office/officeart/2008/layout/LinedList"/>
    <dgm:cxn modelId="{E62B3652-84F6-4B61-8E11-0862E1651D58}" type="presParOf" srcId="{52866F81-4D9D-4978-8BF8-24FB74914D69}" destId="{D7527064-714D-438E-BF54-4B01C0382D96}" srcOrd="0" destOrd="0" presId="urn:microsoft.com/office/officeart/2008/layout/LinedList"/>
    <dgm:cxn modelId="{E07C38BB-5E56-4430-A54D-667FBDB3572C}" type="presParOf" srcId="{52866F81-4D9D-4978-8BF8-24FB74914D69}" destId="{7BC51E50-FF99-4517-B5C3-5118E203F82A}" srcOrd="1" destOrd="0" presId="urn:microsoft.com/office/officeart/2008/layout/LinedList"/>
    <dgm:cxn modelId="{70C8B3D6-8088-4EE6-B851-EF0A2F74C608}" type="presParOf" srcId="{4E4CB0C2-F3FC-487A-835D-C6A8773CCE53}" destId="{DA7A1BBB-0AF7-4AA5-8721-B6686107C6C8}" srcOrd="4" destOrd="0" presId="urn:microsoft.com/office/officeart/2008/layout/LinedList"/>
    <dgm:cxn modelId="{FD191DF6-F800-43F8-9DFC-1313A80DF457}" type="presParOf" srcId="{4E4CB0C2-F3FC-487A-835D-C6A8773CCE53}" destId="{4686FFF0-E0F0-40D4-AACE-6DF1183B6785}" srcOrd="5" destOrd="0" presId="urn:microsoft.com/office/officeart/2008/layout/LinedList"/>
    <dgm:cxn modelId="{8A22FC28-88F5-46E7-8DFF-66211D8147BA}" type="presParOf" srcId="{4686FFF0-E0F0-40D4-AACE-6DF1183B6785}" destId="{44ABD915-53F6-4818-B359-B76779BEEC8A}" srcOrd="0" destOrd="0" presId="urn:microsoft.com/office/officeart/2008/layout/LinedList"/>
    <dgm:cxn modelId="{563FD82B-8FD2-43CB-BCAA-765A173D36C8}" type="presParOf" srcId="{4686FFF0-E0F0-40D4-AACE-6DF1183B6785}" destId="{53303A2D-BC50-479E-8F4E-1B03702237DD}" srcOrd="1" destOrd="0" presId="urn:microsoft.com/office/officeart/2008/layout/LinedList"/>
    <dgm:cxn modelId="{FD0E7415-614D-4BBB-948A-F7C97E7C1933}" type="presParOf" srcId="{4E4CB0C2-F3FC-487A-835D-C6A8773CCE53}" destId="{7AF36E79-6C34-40E7-A4E9-10D5BA9822BC}" srcOrd="6" destOrd="0" presId="urn:microsoft.com/office/officeart/2008/layout/LinedList"/>
    <dgm:cxn modelId="{E7DDD5F0-F1B7-44FF-888F-852480E8E5BF}" type="presParOf" srcId="{4E4CB0C2-F3FC-487A-835D-C6A8773CCE53}" destId="{0499A316-2383-4375-9C7F-7299B7C0FFE5}" srcOrd="7" destOrd="0" presId="urn:microsoft.com/office/officeart/2008/layout/LinedList"/>
    <dgm:cxn modelId="{6B280BC9-C86E-40D2-AA3E-4691B5E3CD9A}" type="presParOf" srcId="{0499A316-2383-4375-9C7F-7299B7C0FFE5}" destId="{A2C3F6BC-2B66-4DFE-A6D1-071855E7A4D2}" srcOrd="0" destOrd="0" presId="urn:microsoft.com/office/officeart/2008/layout/LinedList"/>
    <dgm:cxn modelId="{05382B7B-D6A9-4E42-888A-CC59078CD50C}" type="presParOf" srcId="{0499A316-2383-4375-9C7F-7299B7C0FFE5}" destId="{A08F0A58-25FB-4369-B80F-5E74B7E59B8F}" srcOrd="1" destOrd="0" presId="urn:microsoft.com/office/officeart/2008/layout/LinedList"/>
    <dgm:cxn modelId="{31BB9768-F29D-435D-B364-1E1C7D9E8A2C}" type="presParOf" srcId="{4E4CB0C2-F3FC-487A-835D-C6A8773CCE53}" destId="{4E458B4B-17C9-4CBF-87ED-055E2A21BB18}" srcOrd="8" destOrd="0" presId="urn:microsoft.com/office/officeart/2008/layout/LinedList"/>
    <dgm:cxn modelId="{5CF15369-41E6-45FC-A597-B05E317F2A1A}" type="presParOf" srcId="{4E4CB0C2-F3FC-487A-835D-C6A8773CCE53}" destId="{6F585C2C-760F-43CD-9EB4-7C03EBE7871D}" srcOrd="9" destOrd="0" presId="urn:microsoft.com/office/officeart/2008/layout/LinedList"/>
    <dgm:cxn modelId="{D62F5908-DC37-4DEC-A027-523F891447EA}" type="presParOf" srcId="{6F585C2C-760F-43CD-9EB4-7C03EBE7871D}" destId="{8147A0BE-6294-423F-8DFE-FEECFF86A811}" srcOrd="0" destOrd="0" presId="urn:microsoft.com/office/officeart/2008/layout/LinedList"/>
    <dgm:cxn modelId="{93AA6D6B-57FC-4554-8E65-C065F5AAB22F}" type="presParOf" srcId="{6F585C2C-760F-43CD-9EB4-7C03EBE7871D}" destId="{4DBAB231-EC90-4A85-81EA-961F4C286C16}" srcOrd="1" destOrd="0" presId="urn:microsoft.com/office/officeart/2008/layout/LinedList"/>
    <dgm:cxn modelId="{51C19C30-BAEB-481B-85DB-CE7C8EA15260}" type="presParOf" srcId="{4E4CB0C2-F3FC-487A-835D-C6A8773CCE53}" destId="{CD604330-A4AC-4E8D-8A58-0AE2DAE348DF}" srcOrd="10" destOrd="0" presId="urn:microsoft.com/office/officeart/2008/layout/LinedList"/>
    <dgm:cxn modelId="{BAFC588B-4C42-4573-B004-4FD0933D37BF}" type="presParOf" srcId="{4E4CB0C2-F3FC-487A-835D-C6A8773CCE53}" destId="{5A044BF0-C8EB-43A1-83AF-FA985B573B0A}" srcOrd="11" destOrd="0" presId="urn:microsoft.com/office/officeart/2008/layout/LinedList"/>
    <dgm:cxn modelId="{FD684A83-A5BA-4DCD-AFED-A956E10E4563}" type="presParOf" srcId="{5A044BF0-C8EB-43A1-83AF-FA985B573B0A}" destId="{A7367D76-C030-4FC9-B4AF-C633B1558505}" srcOrd="0" destOrd="0" presId="urn:microsoft.com/office/officeart/2008/layout/LinedList"/>
    <dgm:cxn modelId="{31BE0207-1AD2-40B0-85CA-A20A89C0EA21}" type="presParOf" srcId="{5A044BF0-C8EB-43A1-83AF-FA985B573B0A}" destId="{D750D9A5-DADA-42C1-90E2-7661021575F6}" srcOrd="1" destOrd="0" presId="urn:microsoft.com/office/officeart/2008/layout/LinedList"/>
    <dgm:cxn modelId="{7CFE8CF3-F1BD-4601-9730-6F07B62AAB66}" type="presParOf" srcId="{4E4CB0C2-F3FC-487A-835D-C6A8773CCE53}" destId="{3F470536-3AE6-4E41-A42C-5193F98BB947}" srcOrd="12" destOrd="0" presId="urn:microsoft.com/office/officeart/2008/layout/LinedList"/>
    <dgm:cxn modelId="{4275CFAF-777D-489F-80E5-F2B9A7D0DC1D}" type="presParOf" srcId="{4E4CB0C2-F3FC-487A-835D-C6A8773CCE53}" destId="{1B285028-7AF0-4794-B73A-37875EF591AF}" srcOrd="13" destOrd="0" presId="urn:microsoft.com/office/officeart/2008/layout/LinedList"/>
    <dgm:cxn modelId="{E9EE00E2-3403-4C87-97F9-165CBBCD311D}" type="presParOf" srcId="{1B285028-7AF0-4794-B73A-37875EF591AF}" destId="{0DA7AD55-970F-4593-B808-AA2A9B3DEF34}" srcOrd="0" destOrd="0" presId="urn:microsoft.com/office/officeart/2008/layout/LinedList"/>
    <dgm:cxn modelId="{CFC5FED6-4739-4A49-A3FE-079899458350}" type="presParOf" srcId="{1B285028-7AF0-4794-B73A-37875EF591AF}" destId="{8DD5479C-FBE7-4A1A-BAD6-C2465198DC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8CD43-B49E-4201-9E94-7E1FDDD8A951}">
      <dsp:nvSpPr>
        <dsp:cNvPr id="0" name=""/>
        <dsp:cNvSpPr/>
      </dsp:nvSpPr>
      <dsp:spPr>
        <a:xfrm>
          <a:off x="0" y="1538"/>
          <a:ext cx="10579607" cy="7797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06FAB-820E-4674-9C34-D692A691CB16}">
      <dsp:nvSpPr>
        <dsp:cNvPr id="0" name=""/>
        <dsp:cNvSpPr/>
      </dsp:nvSpPr>
      <dsp:spPr>
        <a:xfrm>
          <a:off x="235887" y="176991"/>
          <a:ext cx="428885" cy="4288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13475-6997-4924-8402-95A2797E131C}">
      <dsp:nvSpPr>
        <dsp:cNvPr id="0" name=""/>
        <dsp:cNvSpPr/>
      </dsp:nvSpPr>
      <dsp:spPr>
        <a:xfrm>
          <a:off x="900660" y="1538"/>
          <a:ext cx="9678946" cy="779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28" tIns="82528" rIns="82528" bIns="8252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Successes </a:t>
          </a:r>
          <a:endParaRPr lang="en-US" sz="2200" kern="1200"/>
        </a:p>
      </dsp:txBody>
      <dsp:txXfrm>
        <a:off x="900660" y="1538"/>
        <a:ext cx="9678946" cy="779792"/>
      </dsp:txXfrm>
    </dsp:sp>
    <dsp:sp modelId="{D2AE968D-F2C1-435F-B904-3B76EB892BD7}">
      <dsp:nvSpPr>
        <dsp:cNvPr id="0" name=""/>
        <dsp:cNvSpPr/>
      </dsp:nvSpPr>
      <dsp:spPr>
        <a:xfrm>
          <a:off x="0" y="976279"/>
          <a:ext cx="10579607" cy="7797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F32D36-A726-4C53-9AB5-A00B2C45E9B8}">
      <dsp:nvSpPr>
        <dsp:cNvPr id="0" name=""/>
        <dsp:cNvSpPr/>
      </dsp:nvSpPr>
      <dsp:spPr>
        <a:xfrm>
          <a:off x="235887" y="1151732"/>
          <a:ext cx="428885" cy="4288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F7089-05CC-4BCF-9F45-DC5D7537C046}">
      <dsp:nvSpPr>
        <dsp:cNvPr id="0" name=""/>
        <dsp:cNvSpPr/>
      </dsp:nvSpPr>
      <dsp:spPr>
        <a:xfrm>
          <a:off x="900660" y="976279"/>
          <a:ext cx="9678946" cy="779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28" tIns="82528" rIns="82528" bIns="8252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Carefully researched the topic</a:t>
          </a:r>
          <a:endParaRPr lang="en-US" sz="2200" kern="1200"/>
        </a:p>
      </dsp:txBody>
      <dsp:txXfrm>
        <a:off x="900660" y="976279"/>
        <a:ext cx="9678946" cy="779792"/>
      </dsp:txXfrm>
    </dsp:sp>
    <dsp:sp modelId="{FB285FA9-34A5-4633-9F3D-D9290FC9CE99}">
      <dsp:nvSpPr>
        <dsp:cNvPr id="0" name=""/>
        <dsp:cNvSpPr/>
      </dsp:nvSpPr>
      <dsp:spPr>
        <a:xfrm>
          <a:off x="0" y="1951019"/>
          <a:ext cx="10579607" cy="7797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CE190-367B-4394-BA18-C5B305427A97}">
      <dsp:nvSpPr>
        <dsp:cNvPr id="0" name=""/>
        <dsp:cNvSpPr/>
      </dsp:nvSpPr>
      <dsp:spPr>
        <a:xfrm>
          <a:off x="235887" y="2126472"/>
          <a:ext cx="428885" cy="4288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F6FCC-F51E-45EB-B21B-4FA7E4671B75}">
      <dsp:nvSpPr>
        <dsp:cNvPr id="0" name=""/>
        <dsp:cNvSpPr/>
      </dsp:nvSpPr>
      <dsp:spPr>
        <a:xfrm>
          <a:off x="900660" y="1951019"/>
          <a:ext cx="9678946" cy="779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28" tIns="82528" rIns="82528" bIns="8252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Organised ideas clearly</a:t>
          </a:r>
          <a:endParaRPr lang="en-US" sz="2200" kern="1200"/>
        </a:p>
      </dsp:txBody>
      <dsp:txXfrm>
        <a:off x="900660" y="1951019"/>
        <a:ext cx="9678946" cy="779792"/>
      </dsp:txXfrm>
    </dsp:sp>
    <dsp:sp modelId="{B2DBB442-18FD-4F81-819C-2B7EEFDD49FB}">
      <dsp:nvSpPr>
        <dsp:cNvPr id="0" name=""/>
        <dsp:cNvSpPr/>
      </dsp:nvSpPr>
      <dsp:spPr>
        <a:xfrm>
          <a:off x="0" y="2925760"/>
          <a:ext cx="10579607" cy="7797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EE23A-BB9F-446B-BF98-80C66706FA0E}">
      <dsp:nvSpPr>
        <dsp:cNvPr id="0" name=""/>
        <dsp:cNvSpPr/>
      </dsp:nvSpPr>
      <dsp:spPr>
        <a:xfrm>
          <a:off x="235887" y="3101213"/>
          <a:ext cx="428885" cy="4288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964B3-97A5-487C-B382-5E7974DC9161}">
      <dsp:nvSpPr>
        <dsp:cNvPr id="0" name=""/>
        <dsp:cNvSpPr/>
      </dsp:nvSpPr>
      <dsp:spPr>
        <a:xfrm>
          <a:off x="900660" y="2925760"/>
          <a:ext cx="9678946" cy="779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28" tIns="82528" rIns="82528" bIns="8252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Explained pros and cons of digital tools to show understanding</a:t>
          </a:r>
          <a:endParaRPr lang="en-US" sz="2200" kern="1200"/>
        </a:p>
      </dsp:txBody>
      <dsp:txXfrm>
        <a:off x="900660" y="2925760"/>
        <a:ext cx="9678946" cy="7797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80A65-D871-49E7-BEC7-CBD4AE3A8718}">
      <dsp:nvSpPr>
        <dsp:cNvPr id="0" name=""/>
        <dsp:cNvSpPr/>
      </dsp:nvSpPr>
      <dsp:spPr>
        <a:xfrm>
          <a:off x="0" y="721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A48BE-96B6-4254-9C4B-ABEA55E8EE29}">
      <dsp:nvSpPr>
        <dsp:cNvPr id="0" name=""/>
        <dsp:cNvSpPr/>
      </dsp:nvSpPr>
      <dsp:spPr>
        <a:xfrm>
          <a:off x="0" y="721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Looking forward </a:t>
          </a:r>
          <a:endParaRPr lang="en-US" sz="2400" kern="1200"/>
        </a:p>
      </dsp:txBody>
      <dsp:txXfrm>
        <a:off x="0" y="721"/>
        <a:ext cx="6281873" cy="844120"/>
      </dsp:txXfrm>
    </dsp:sp>
    <dsp:sp modelId="{DB5DB31C-0F3F-4C7B-8D62-21115E50979C}">
      <dsp:nvSpPr>
        <dsp:cNvPr id="0" name=""/>
        <dsp:cNvSpPr/>
      </dsp:nvSpPr>
      <dsp:spPr>
        <a:xfrm>
          <a:off x="0" y="844841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27064-714D-438E-BF54-4B01C0382D96}">
      <dsp:nvSpPr>
        <dsp:cNvPr id="0" name=""/>
        <dsp:cNvSpPr/>
      </dsp:nvSpPr>
      <dsp:spPr>
        <a:xfrm>
          <a:off x="0" y="844841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Change </a:t>
          </a:r>
          <a:endParaRPr lang="en-US" sz="2400" kern="1200"/>
        </a:p>
      </dsp:txBody>
      <dsp:txXfrm>
        <a:off x="0" y="844841"/>
        <a:ext cx="6281873" cy="844120"/>
      </dsp:txXfrm>
    </dsp:sp>
    <dsp:sp modelId="{DA7A1BBB-0AF7-4AA5-8721-B6686107C6C8}">
      <dsp:nvSpPr>
        <dsp:cNvPr id="0" name=""/>
        <dsp:cNvSpPr/>
      </dsp:nvSpPr>
      <dsp:spPr>
        <a:xfrm>
          <a:off x="0" y="1688962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BD915-53F6-4818-B359-B76779BEEC8A}">
      <dsp:nvSpPr>
        <dsp:cNvPr id="0" name=""/>
        <dsp:cNvSpPr/>
      </dsp:nvSpPr>
      <dsp:spPr>
        <a:xfrm>
          <a:off x="0" y="1688962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Time management , to be more organised and prepared.</a:t>
          </a:r>
          <a:endParaRPr lang="en-US" sz="2400" kern="1200"/>
        </a:p>
      </dsp:txBody>
      <dsp:txXfrm>
        <a:off x="0" y="1688962"/>
        <a:ext cx="6281873" cy="844120"/>
      </dsp:txXfrm>
    </dsp:sp>
    <dsp:sp modelId="{7AF36E79-6C34-40E7-A4E9-10D5BA9822BC}">
      <dsp:nvSpPr>
        <dsp:cNvPr id="0" name=""/>
        <dsp:cNvSpPr/>
      </dsp:nvSpPr>
      <dsp:spPr>
        <a:xfrm>
          <a:off x="0" y="2533082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3F6BC-2B66-4DFE-A6D1-071855E7A4D2}">
      <dsp:nvSpPr>
        <dsp:cNvPr id="0" name=""/>
        <dsp:cNvSpPr/>
      </dsp:nvSpPr>
      <dsp:spPr>
        <a:xfrm>
          <a:off x="0" y="2533082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Keep </a:t>
          </a:r>
          <a:endParaRPr lang="en-US" sz="2400" kern="1200"/>
        </a:p>
      </dsp:txBody>
      <dsp:txXfrm>
        <a:off x="0" y="2533082"/>
        <a:ext cx="6281873" cy="844120"/>
      </dsp:txXfrm>
    </dsp:sp>
    <dsp:sp modelId="{4E458B4B-17C9-4CBF-87ED-055E2A21BB18}">
      <dsp:nvSpPr>
        <dsp:cNvPr id="0" name=""/>
        <dsp:cNvSpPr/>
      </dsp:nvSpPr>
      <dsp:spPr>
        <a:xfrm>
          <a:off x="0" y="3377202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7A0BE-6294-423F-8DFE-FEECFF86A811}">
      <dsp:nvSpPr>
        <dsp:cNvPr id="0" name=""/>
        <dsp:cNvSpPr/>
      </dsp:nvSpPr>
      <dsp:spPr>
        <a:xfrm>
          <a:off x="0" y="3377202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 techniques that have been developed.</a:t>
          </a:r>
          <a:endParaRPr lang="en-US" sz="2400" kern="1200"/>
        </a:p>
      </dsp:txBody>
      <dsp:txXfrm>
        <a:off x="0" y="3377202"/>
        <a:ext cx="6281873" cy="844120"/>
      </dsp:txXfrm>
    </dsp:sp>
    <dsp:sp modelId="{CD604330-A4AC-4E8D-8A58-0AE2DAE348DF}">
      <dsp:nvSpPr>
        <dsp:cNvPr id="0" name=""/>
        <dsp:cNvSpPr/>
      </dsp:nvSpPr>
      <dsp:spPr>
        <a:xfrm>
          <a:off x="0" y="4221322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67D76-C030-4FC9-B4AF-C633B1558505}">
      <dsp:nvSpPr>
        <dsp:cNvPr id="0" name=""/>
        <dsp:cNvSpPr/>
      </dsp:nvSpPr>
      <dsp:spPr>
        <a:xfrm>
          <a:off x="0" y="4221322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Goal </a:t>
          </a:r>
          <a:endParaRPr lang="en-US" sz="2400" kern="1200"/>
        </a:p>
      </dsp:txBody>
      <dsp:txXfrm>
        <a:off x="0" y="4221322"/>
        <a:ext cx="6281873" cy="844120"/>
      </dsp:txXfrm>
    </dsp:sp>
    <dsp:sp modelId="{3F470536-3AE6-4E41-A42C-5193F98BB947}">
      <dsp:nvSpPr>
        <dsp:cNvPr id="0" name=""/>
        <dsp:cNvSpPr/>
      </dsp:nvSpPr>
      <dsp:spPr>
        <a:xfrm>
          <a:off x="0" y="5065443"/>
          <a:ext cx="62818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7AD55-970F-4593-B808-AA2A9B3DEF34}">
      <dsp:nvSpPr>
        <dsp:cNvPr id="0" name=""/>
        <dsp:cNvSpPr/>
      </dsp:nvSpPr>
      <dsp:spPr>
        <a:xfrm>
          <a:off x="0" y="5065443"/>
          <a:ext cx="6281873" cy="84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Summarise more efficiently.</a:t>
          </a:r>
          <a:endParaRPr lang="en-US" sz="2400" kern="1200"/>
        </a:p>
      </dsp:txBody>
      <dsp:txXfrm>
        <a:off x="0" y="5065443"/>
        <a:ext cx="6281873" cy="844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9981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4590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9323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2756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4258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958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2576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1763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6298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8463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2680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298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70333/ijeks-03-09-023" TargetMode="External"/><Relationship Id="rId3" Type="http://schemas.openxmlformats.org/officeDocument/2006/relationships/hyperlink" Target="https://doi.org/10.1007/s10639-023-12198-2" TargetMode="External"/><Relationship Id="rId7" Type="http://schemas.openxmlformats.org/officeDocument/2006/relationships/hyperlink" Target="https://doi.org/10.34190/ecel.23.1.2995" TargetMode="External"/><Relationship Id="rId2" Type="http://schemas.openxmlformats.org/officeDocument/2006/relationships/hyperlink" Target="https://doi.org/10.3390/educsci150403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48550/arxiv.2402.05249" TargetMode="External"/><Relationship Id="rId5" Type="http://schemas.openxmlformats.org/officeDocument/2006/relationships/hyperlink" Target="https://doi.org/10.1186/s41239-023-00403-8" TargetMode="External"/><Relationship Id="rId10" Type="http://schemas.openxmlformats.org/officeDocument/2006/relationships/hyperlink" Target="https://doi.org/10.48734/akofena.n013.vol.6.16.2024" TargetMode="External"/><Relationship Id="rId4" Type="http://schemas.openxmlformats.org/officeDocument/2006/relationships/hyperlink" Target="https://doi.org/10.3390/educsci15070842" TargetMode="External"/><Relationship Id="rId9" Type="http://schemas.openxmlformats.org/officeDocument/2006/relationships/hyperlink" Target="https://doi.org/10.1111/bjet.134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6FACE84-7774-4365-AC1F-ACC4570BD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41BA200-5D41-4654-ACFD-2FB1BB64D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DC38EB78-113A-4B6E-849F-8EA5F94A4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0EA35CE7-0CEF-4190-8ABE-E385D229C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1F69ABD3-4493-4A97-AE21-BCE4737E7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36742CCA-B7CE-4885-A5F7-7B490A826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1EC6AAE-B704-46F6-8AEC-B4E74BD0B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5759412-8E35-4A0C-8763-245482012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248AF5F3-56F6-45F4-ABDF-15AC88668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C10A619-C049-4090-BC32-E6B0EF6D1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94A5BEFD-2CAD-4608-A38C-241CCD042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4E14C157-B445-4D53-85D5-1557AFC12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BC601D16-9F12-4EB3-8E09-91B4759D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4D88DAF-4118-4CC2-891A-9EDC51EB3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1F7B0382-D7E9-4165-89EC-583657FFC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D106ACA3-92C7-4977-8DC2-2F1B1AB1F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FBC6A6EE-A294-4890-AEBD-31F5BB503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474E8787-0D9C-495E-A087-E2D4D55A1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3B328BD9-E88B-44A7-B72E-2750A5868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EBCDCA5-5CC7-4F18-88A7-53B15F2A1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24999F28-35E8-464E-BF85-26D6302EF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3" descr="Holographic neon on a shiny background">
            <a:extLst>
              <a:ext uri="{FF2B5EF4-FFF2-40B4-BE49-F238E27FC236}">
                <a16:creationId xmlns:a16="http://schemas.microsoft.com/office/drawing/2014/main" id="{48FABA21-F8D2-7B90-DA1A-577C838773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58" r="28818" b="-2"/>
          <a:stretch>
            <a:fillRect/>
          </a:stretch>
        </p:blipFill>
        <p:spPr>
          <a:xfrm>
            <a:off x="20" y="227"/>
            <a:ext cx="4060675" cy="6858000"/>
          </a:xfrm>
          <a:prstGeom prst="rect">
            <a:avLst/>
          </a:prstGeom>
          <a:ln w="9525">
            <a:noFill/>
          </a:ln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666FC85F-3E70-47BA-8472-4AADA1C5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70925" y="1186483"/>
            <a:ext cx="6509954" cy="4477933"/>
            <a:chOff x="807084" y="1186483"/>
            <a:chExt cx="6509954" cy="4477933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2E148A9-3A08-4D3A-A7C3-16C6FA7FE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846" y="1186483"/>
              <a:ext cx="6508430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Isosceles Triangle 39">
              <a:extLst>
                <a:ext uri="{FF2B5EF4-FFF2-40B4-BE49-F238E27FC236}">
                  <a16:creationId xmlns:a16="http://schemas.microsoft.com/office/drawing/2014/main" id="{C8E82BB1-B38C-4E8E-B9BC-2E10952FF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858445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744E1A40-37FC-4989-960D-8A0C7E566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6509954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59255" y="2075504"/>
            <a:ext cx="6337231" cy="1748729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ea typeface="Calibri Light"/>
                <a:cs typeface="Calibri Light"/>
              </a:rPr>
              <a:t>Reflective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59257" y="3906266"/>
            <a:ext cx="6337230" cy="1322587"/>
          </a:xfrm>
        </p:spPr>
        <p:txBody>
          <a:bodyPr vert="horz" lIns="91440" tIns="0" rIns="91440" bIns="45720" rtlCol="0" anchor="t">
            <a:normAutofit/>
          </a:bodyPr>
          <a:lstStyle/>
          <a:p>
            <a:r>
              <a:rPr lang="en-GB" sz="2800"/>
              <a:t>Asara Ben-Saoud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EDFF257A-042C-46B5-80D1-3E8CFD334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E2836BD6-A1CD-4253-813F-3EDA642A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1" name="Freeform 5">
              <a:extLst>
                <a:ext uri="{FF2B5EF4-FFF2-40B4-BE49-F238E27FC236}">
                  <a16:creationId xmlns:a16="http://schemas.microsoft.com/office/drawing/2014/main" id="{63EE4AB3-C905-497E-988B-4D7394894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774DC5FF-D912-4C9F-811A-337208A3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E04E6A71-624A-4806-A53E-87BC73A85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8">
              <a:extLst>
                <a:ext uri="{FF2B5EF4-FFF2-40B4-BE49-F238E27FC236}">
                  <a16:creationId xmlns:a16="http://schemas.microsoft.com/office/drawing/2014/main" id="{E1871C83-254F-49CD-8EA7-8CB7089B8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9">
              <a:extLst>
                <a:ext uri="{FF2B5EF4-FFF2-40B4-BE49-F238E27FC236}">
                  <a16:creationId xmlns:a16="http://schemas.microsoft.com/office/drawing/2014/main" id="{427141DF-5457-4673-B816-C6C5C72AE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">
              <a:extLst>
                <a:ext uri="{FF2B5EF4-FFF2-40B4-BE49-F238E27FC236}">
                  <a16:creationId xmlns:a16="http://schemas.microsoft.com/office/drawing/2014/main" id="{BC9A176E-C84F-4816-97D4-426B396FC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1">
              <a:extLst>
                <a:ext uri="{FF2B5EF4-FFF2-40B4-BE49-F238E27FC236}">
                  <a16:creationId xmlns:a16="http://schemas.microsoft.com/office/drawing/2014/main" id="{981B905A-332A-49BC-9456-7D0337D9B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2">
              <a:extLst>
                <a:ext uri="{FF2B5EF4-FFF2-40B4-BE49-F238E27FC236}">
                  <a16:creationId xmlns:a16="http://schemas.microsoft.com/office/drawing/2014/main" id="{2EBD9769-DFB9-4970-91FF-137E685AF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3">
              <a:extLst>
                <a:ext uri="{FF2B5EF4-FFF2-40B4-BE49-F238E27FC236}">
                  <a16:creationId xmlns:a16="http://schemas.microsoft.com/office/drawing/2014/main" id="{21DCB916-2D3C-46BC-9A95-EFC166D96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4">
              <a:extLst>
                <a:ext uri="{FF2B5EF4-FFF2-40B4-BE49-F238E27FC236}">
                  <a16:creationId xmlns:a16="http://schemas.microsoft.com/office/drawing/2014/main" id="{189DAD37-FFF7-49FA-8FBB-D20A992D4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5">
              <a:extLst>
                <a:ext uri="{FF2B5EF4-FFF2-40B4-BE49-F238E27FC236}">
                  <a16:creationId xmlns:a16="http://schemas.microsoft.com/office/drawing/2014/main" id="{D148A64A-D598-4309-BCA9-F67ADE72C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6">
              <a:extLst>
                <a:ext uri="{FF2B5EF4-FFF2-40B4-BE49-F238E27FC236}">
                  <a16:creationId xmlns:a16="http://schemas.microsoft.com/office/drawing/2014/main" id="{38A95D77-7745-4551-BBD5-3515A074D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7">
              <a:extLst>
                <a:ext uri="{FF2B5EF4-FFF2-40B4-BE49-F238E27FC236}">
                  <a16:creationId xmlns:a16="http://schemas.microsoft.com/office/drawing/2014/main" id="{A2C20B7F-80D6-4D48-BB2A-9AEC85494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8">
              <a:extLst>
                <a:ext uri="{FF2B5EF4-FFF2-40B4-BE49-F238E27FC236}">
                  <a16:creationId xmlns:a16="http://schemas.microsoft.com/office/drawing/2014/main" id="{55589882-0BB8-42B0-B42F-32A75B19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9">
              <a:extLst>
                <a:ext uri="{FF2B5EF4-FFF2-40B4-BE49-F238E27FC236}">
                  <a16:creationId xmlns:a16="http://schemas.microsoft.com/office/drawing/2014/main" id="{53673B9F-5864-445E-82E7-0A8324FA8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20">
              <a:extLst>
                <a:ext uri="{FF2B5EF4-FFF2-40B4-BE49-F238E27FC236}">
                  <a16:creationId xmlns:a16="http://schemas.microsoft.com/office/drawing/2014/main" id="{16FF3B3D-59FE-4AE1-AA54-14A691D6B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21">
              <a:extLst>
                <a:ext uri="{FF2B5EF4-FFF2-40B4-BE49-F238E27FC236}">
                  <a16:creationId xmlns:a16="http://schemas.microsoft.com/office/drawing/2014/main" id="{901CA0F0-4962-4EC5-BA5B-3F0A967FC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22">
              <a:extLst>
                <a:ext uri="{FF2B5EF4-FFF2-40B4-BE49-F238E27FC236}">
                  <a16:creationId xmlns:a16="http://schemas.microsoft.com/office/drawing/2014/main" id="{3DD02E26-C2AD-4062-85BD-28D172C9E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23">
              <a:extLst>
                <a:ext uri="{FF2B5EF4-FFF2-40B4-BE49-F238E27FC236}">
                  <a16:creationId xmlns:a16="http://schemas.microsoft.com/office/drawing/2014/main" id="{D7B60BD4-07C1-461F-B38E-B39EBACA3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24">
              <a:extLst>
                <a:ext uri="{FF2B5EF4-FFF2-40B4-BE49-F238E27FC236}">
                  <a16:creationId xmlns:a16="http://schemas.microsoft.com/office/drawing/2014/main" id="{D81BB3F7-E4A5-4BD9-A70D-FDA6C9127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25">
              <a:extLst>
                <a:ext uri="{FF2B5EF4-FFF2-40B4-BE49-F238E27FC236}">
                  <a16:creationId xmlns:a16="http://schemas.microsoft.com/office/drawing/2014/main" id="{B93A80B5-32BA-48BB-941A-4FC64AC62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3" name="Rectangle 92">
            <a:extLst>
              <a:ext uri="{FF2B5EF4-FFF2-40B4-BE49-F238E27FC236}">
                <a16:creationId xmlns:a16="http://schemas.microsoft.com/office/drawing/2014/main" id="{9C057A66-6E97-4BA5-B4B3-2690ACE3C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Isosceles Triangle 22">
            <a:extLst>
              <a:ext uri="{FF2B5EF4-FFF2-40B4-BE49-F238E27FC236}">
                <a16:creationId xmlns:a16="http://schemas.microsoft.com/office/drawing/2014/main" id="{764884A8-16DD-467F-A648-70B32E20B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276681CD-6924-4550-926C-667FC2C6A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5B8205-30A4-1557-03A8-9B0103A4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78" y="1718735"/>
            <a:ext cx="5767566" cy="1072378"/>
          </a:xfrm>
        </p:spPr>
        <p:txBody>
          <a:bodyPr anchor="ctr">
            <a:normAutofit/>
          </a:bodyPr>
          <a:lstStyle/>
          <a:p>
            <a:r>
              <a:rPr lang="en-GB" sz="3600" b="1">
                <a:latin typeface="Arial"/>
                <a:ea typeface="Calibri Light"/>
                <a:cs typeface="Calibri Light"/>
              </a:rPr>
              <a:t>Introduction  </a:t>
            </a:r>
            <a:endParaRPr lang="en-GB" sz="3600" b="1">
              <a:latin typeface="Arial"/>
            </a:endParaRPr>
          </a:p>
        </p:txBody>
      </p:sp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CA0425DD-BE5F-2A05-DA92-37400A5AE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102" y="2789239"/>
            <a:ext cx="5768442" cy="2683606"/>
          </a:xfrm>
        </p:spPr>
        <p:txBody>
          <a:bodyPr>
            <a:normAutofit/>
          </a:bodyPr>
          <a:lstStyle/>
          <a:p>
            <a:r>
              <a:rPr lang="en-GB" sz="1600" b="1" cap="all">
                <a:solidFill>
                  <a:srgbClr val="FFFFFE"/>
                </a:solidFill>
                <a:latin typeface="Arial"/>
                <a:cs typeface="Arial"/>
              </a:rPr>
              <a:t>topic</a:t>
            </a:r>
            <a:endParaRPr lang="en-GB" sz="1600">
              <a:solidFill>
                <a:srgbClr val="FFFFFE"/>
              </a:solidFill>
              <a:latin typeface="Rockwell"/>
              <a:cs typeface="Arial"/>
            </a:endParaRPr>
          </a:p>
          <a:p>
            <a:r>
              <a:rPr lang="en-GB" sz="1600">
                <a:solidFill>
                  <a:srgbClr val="FFFFFE"/>
                </a:solidFill>
                <a:latin typeface="Rockwell"/>
                <a:cs typeface="Arial"/>
              </a:rPr>
              <a:t>Opportunities and challenges of studying in the digital era.</a:t>
            </a:r>
          </a:p>
          <a:p>
            <a:r>
              <a:rPr lang="en-GB" sz="1600" b="1" cap="all">
                <a:solidFill>
                  <a:srgbClr val="FFFFFE"/>
                </a:solidFill>
                <a:latin typeface="Arial"/>
                <a:cs typeface="Arial"/>
              </a:rPr>
              <a:t>Main conclusion</a:t>
            </a:r>
          </a:p>
          <a:p>
            <a:r>
              <a:rPr lang="en-GB" sz="1600">
                <a:solidFill>
                  <a:srgbClr val="FFFFFE"/>
                </a:solidFill>
                <a:latin typeface="Rockwell"/>
                <a:cs typeface="Arial"/>
              </a:rPr>
              <a:t>Digital tools enhance learning when used for academic purposes not for  digital distractions.</a:t>
            </a:r>
          </a:p>
          <a:p>
            <a:endParaRPr lang="en-GB" sz="1600">
              <a:solidFill>
                <a:srgbClr val="FFFFFE"/>
              </a:solidFill>
            </a:endParaRP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24ABE7B7-D855-6F86-D836-74F875F098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10" r="36997" b="6250"/>
          <a:stretch>
            <a:fillRect/>
          </a:stretch>
        </p:blipFill>
        <p:spPr>
          <a:xfrm>
            <a:off x="7549862" y="227"/>
            <a:ext cx="4641833" cy="6858000"/>
          </a:xfrm>
          <a:prstGeom prst="rect">
            <a:avLst/>
          </a:prstGeom>
          <a:ln>
            <a:solidFill>
              <a:srgbClr val="4472C4"/>
            </a:solidFill>
          </a:ln>
        </p:spPr>
      </p:pic>
    </p:spTree>
    <p:extLst>
      <p:ext uri="{BB962C8B-B14F-4D97-AF65-F5344CB8AC3E}">
        <p14:creationId xmlns:p14="http://schemas.microsoft.com/office/powerpoint/2010/main" val="7447628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593A9-D987-EF6F-3F57-BB53E4D5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339" y="1857556"/>
            <a:ext cx="3897563" cy="3347395"/>
          </a:xfrm>
        </p:spPr>
        <p:txBody>
          <a:bodyPr/>
          <a:lstStyle/>
          <a:p>
            <a:r>
              <a:rPr lang="en-GB" b="1">
                <a:latin typeface="Arial"/>
                <a:ea typeface="Calibri Light"/>
                <a:cs typeface="Calibri Light"/>
              </a:rPr>
              <a:t>Reflecting on the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369EE-09BD-BC84-D94D-5F37DEC07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863" y="299094"/>
            <a:ext cx="7489349" cy="6573329"/>
          </a:xfrm>
        </p:spPr>
        <p:txBody>
          <a:bodyPr>
            <a:normAutofit/>
          </a:bodyPr>
          <a:lstStyle/>
          <a:p>
            <a:pPr algn="just"/>
            <a:r>
              <a:rPr lang="en-GB" sz="2000">
                <a:solidFill>
                  <a:srgbClr val="B80E0F"/>
                </a:solidFill>
                <a:latin typeface="Impact"/>
              </a:rPr>
              <a:t>Research </a:t>
            </a:r>
          </a:p>
          <a:p>
            <a:pPr algn="just"/>
            <a:r>
              <a:rPr lang="en-GB" sz="2000">
                <a:solidFill>
                  <a:srgbClr val="B80E0F"/>
                </a:solidFill>
                <a:latin typeface="Impact"/>
              </a:rPr>
              <a:t>Source </a:t>
            </a:r>
          </a:p>
          <a:p>
            <a:pPr algn="just"/>
            <a:r>
              <a:rPr lang="en-GB" sz="2000">
                <a:solidFill>
                  <a:srgbClr val="FF0000"/>
                </a:solidFill>
                <a:latin typeface="Arial"/>
                <a:cs typeface="Arial"/>
              </a:rPr>
              <a:t>How </a:t>
            </a:r>
          </a:p>
          <a:p>
            <a:r>
              <a:rPr lang="en-GB" sz="2000" cap="all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>
                <a:solidFill>
                  <a:srgbClr val="000000"/>
                </a:solidFill>
                <a:latin typeface="Rockwell"/>
                <a:cs typeface="Arial"/>
              </a:rPr>
              <a:t>The source was found through the UWTSD library’s books and academic journals.</a:t>
            </a:r>
            <a:endParaRPr lang="en-GB">
              <a:latin typeface="Arial"/>
            </a:endParaRPr>
          </a:p>
          <a:p>
            <a:pPr algn="just"/>
            <a:r>
              <a:rPr lang="en-GB" sz="2000" cap="all">
                <a:solidFill>
                  <a:srgbClr val="FF0000"/>
                </a:solidFill>
                <a:latin typeface="Arial"/>
                <a:cs typeface="Arial"/>
              </a:rPr>
              <a:t>What?</a:t>
            </a:r>
          </a:p>
          <a:p>
            <a:pPr algn="just"/>
            <a:r>
              <a:rPr lang="en-GB">
                <a:ea typeface="+mn-lt"/>
                <a:cs typeface="+mn-lt"/>
              </a:rPr>
              <a:t>Finding the right information, as well as insuring the credibility of the source.</a:t>
            </a:r>
          </a:p>
          <a:p>
            <a:pPr algn="just"/>
            <a:r>
              <a:rPr lang="en-GB" sz="2000" cap="all">
                <a:solidFill>
                  <a:srgbClr val="FF0000"/>
                </a:solidFill>
                <a:latin typeface="Arial"/>
                <a:cs typeface="Arial"/>
              </a:rPr>
              <a:t>perspective</a:t>
            </a:r>
          </a:p>
          <a:p>
            <a:r>
              <a:rPr lang="en-GB">
                <a:ea typeface="+mn-lt"/>
                <a:cs typeface="+mn-lt"/>
              </a:rPr>
              <a:t>Research showed that digital tools can support effective studying, not just distract.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590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D871E-2B91-7D3B-026F-5F0D6F13C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539" y="2127187"/>
            <a:ext cx="4366486" cy="2878472"/>
          </a:xfrm>
        </p:spPr>
        <p:txBody>
          <a:bodyPr/>
          <a:lstStyle/>
          <a:p>
            <a:r>
              <a:rPr lang="en-GB" sz="4300" b="1">
                <a:solidFill>
                  <a:schemeClr val="bg1"/>
                </a:solidFill>
                <a:latin typeface="Arial"/>
                <a:cs typeface="Arial"/>
              </a:rPr>
              <a:t>Reflecting on the process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35A61-9B63-71C2-66C8-025A972F0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451494"/>
            <a:ext cx="6281873" cy="6420585"/>
          </a:xfrm>
        </p:spPr>
        <p:txBody>
          <a:bodyPr>
            <a:normAutofit/>
          </a:bodyPr>
          <a:lstStyle/>
          <a:p>
            <a:pPr algn="just"/>
            <a:r>
              <a:rPr lang="en-GB" sz="2000" b="1" cap="all">
                <a:solidFill>
                  <a:srgbClr val="FF0000"/>
                </a:solidFill>
                <a:latin typeface="Arial"/>
                <a:cs typeface="Arial"/>
              </a:rPr>
              <a:t>Planning and writing</a:t>
            </a:r>
          </a:p>
          <a:p>
            <a:pPr algn="just"/>
            <a:r>
              <a:rPr lang="en-GB" sz="2000" cap="all">
                <a:solidFill>
                  <a:srgbClr val="FF0000"/>
                </a:solidFill>
                <a:latin typeface="Arial"/>
                <a:cs typeface="Arial"/>
              </a:rPr>
              <a:t>How?</a:t>
            </a:r>
          </a:p>
          <a:p>
            <a:r>
              <a:rPr lang="en-GB" sz="1900">
                <a:solidFill>
                  <a:srgbClr val="000000"/>
                </a:solidFill>
                <a:latin typeface="Rockwell"/>
                <a:cs typeface="Arial"/>
              </a:rPr>
              <a:t> The report outlines the pros and cons of digital tools and strategies to boost learning.</a:t>
            </a:r>
          </a:p>
          <a:p>
            <a:pPr algn="just"/>
            <a:r>
              <a:rPr lang="en-GB" sz="2000">
                <a:solidFill>
                  <a:srgbClr val="FF0000"/>
                </a:solidFill>
                <a:latin typeface="Arial"/>
                <a:cs typeface="Arial"/>
              </a:rPr>
              <a:t>Strategies </a:t>
            </a:r>
            <a:endParaRPr lang="en-GB" sz="2000" cap="all">
              <a:solidFill>
                <a:srgbClr val="FF0000"/>
              </a:solidFill>
              <a:latin typeface="Arial"/>
              <a:cs typeface="Arial"/>
            </a:endParaRPr>
          </a:p>
          <a:p>
            <a:pPr algn="just"/>
            <a:r>
              <a:rPr lang="en-GB" sz="2000">
                <a:ea typeface="+mn-lt"/>
                <a:cs typeface="+mn-lt"/>
              </a:rPr>
              <a:t>Clear headings and consistent citation style improved the report’s structure and accuracy.</a:t>
            </a:r>
            <a:endParaRPr lang="en-GB" sz="2000">
              <a:latin typeface="Arial"/>
              <a:cs typeface="Arial"/>
            </a:endParaRPr>
          </a:p>
          <a:p>
            <a:pPr algn="just"/>
            <a:r>
              <a:rPr lang="en-GB" sz="2000" cap="all">
                <a:solidFill>
                  <a:srgbClr val="FF0000"/>
                </a:solidFill>
                <a:latin typeface="Arial"/>
                <a:cs typeface="Arial"/>
              </a:rPr>
              <a:t>challenge</a:t>
            </a:r>
          </a:p>
          <a:p>
            <a:pPr algn="just"/>
            <a:r>
              <a:rPr lang="en-GB" sz="2000">
                <a:solidFill>
                  <a:srgbClr val="000000"/>
                </a:solidFill>
                <a:latin typeface="Rockwell"/>
                <a:cs typeface="Arial"/>
              </a:rPr>
              <a:t>explaining ideas clearly while keeping the writing brief.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2273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57372-D02A-9DBC-4614-40E86849B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84" y="2349925"/>
            <a:ext cx="4182537" cy="2456442"/>
          </a:xfrm>
        </p:spPr>
        <p:txBody>
          <a:bodyPr/>
          <a:lstStyle/>
          <a:p>
            <a:r>
              <a:rPr lang="en-GB" b="1">
                <a:latin typeface="Arial"/>
                <a:ea typeface="Calibri Light"/>
                <a:cs typeface="Calibri Light"/>
              </a:rPr>
              <a:t>Reflecting on the process</a:t>
            </a:r>
            <a:endParaRPr lang="en-GB" b="1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1C1E7-E22A-E926-0E19-2F08C86D4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354951"/>
            <a:ext cx="6281873" cy="6907092"/>
          </a:xfrm>
        </p:spPr>
        <p:txBody>
          <a:bodyPr/>
          <a:lstStyle/>
          <a:p>
            <a:pPr algn="just"/>
            <a:r>
              <a:rPr lang="en-GB" sz="2000">
                <a:solidFill>
                  <a:srgbClr val="B80E0F"/>
                </a:solidFill>
                <a:latin typeface="Impact"/>
              </a:rPr>
              <a:t>Challenges </a:t>
            </a:r>
          </a:p>
          <a:p>
            <a:pPr algn="just"/>
            <a:r>
              <a:rPr lang="en-GB" sz="2000" cap="all">
                <a:solidFill>
                  <a:srgbClr val="FF0000"/>
                </a:solidFill>
                <a:latin typeface="Arial"/>
                <a:cs typeface="Arial"/>
              </a:rPr>
              <a:t>Research </a:t>
            </a:r>
          </a:p>
          <a:p>
            <a:pPr algn="just"/>
            <a:r>
              <a:rPr lang="en-GB" sz="2000">
                <a:solidFill>
                  <a:srgbClr val="000000"/>
                </a:solidFill>
                <a:latin typeface="Rockwell"/>
                <a:cs typeface="Arial"/>
              </a:rPr>
              <a:t>The main challenge was keeping research, focus, and writing clear and correct.</a:t>
            </a:r>
          </a:p>
          <a:p>
            <a:pPr algn="just"/>
            <a:r>
              <a:rPr lang="en-GB" sz="2000" cap="all">
                <a:solidFill>
                  <a:srgbClr val="FF0000"/>
                </a:solidFill>
                <a:latin typeface="Arial"/>
                <a:cs typeface="Arial"/>
              </a:rPr>
              <a:t>Small tasks</a:t>
            </a:r>
          </a:p>
          <a:p>
            <a:pPr algn="just"/>
            <a:r>
              <a:rPr lang="en-GB" sz="2000">
                <a:solidFill>
                  <a:srgbClr val="000000"/>
                </a:solidFill>
                <a:latin typeface="Rockwell"/>
                <a:cs typeface="Arial"/>
              </a:rPr>
              <a:t>Breaking work into tasks and checking sources to keep writing clear and accurate.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1859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36CAA0C-7445-4CE1-A768-F6405952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70272AE-5158-4A40-83F6-6785051D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FAC4ADE-9F3A-4FA2-8691-7B0261E93B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CA39BA8-1A6D-40A9-9044-7276F845D5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DE84A7F2-247B-4AE3-96E5-6E5A05019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287F904-C5B6-4E91-9BFC-3416BF6C99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2653A0EB-E3D0-4025-B431-7042D11D8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EAE3F9E3-BD83-40F4-A311-0DFBF3EE2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C1D9595-FA31-4924-8D06-2E32753E5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0B88530-AE44-47E4-B6B0-14E06C222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9BD14215-F39A-4468-9FBA-6E0BFCA1E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21597AD9-B54E-483F-926D-5912BEB3A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2AE63BE0-6ECE-4B07-A0C5-4CEE87C8C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A4211246-DC87-4FC7-826F-DB71C8FBF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1796C3F-2394-446D-AE81-60BEF2B0C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103EF91-2F2B-45D8-BA7C-98278222C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F985B98A-6A3A-494F-B7E2-166ABC4A8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AA61741D-BCDD-4660-94B6-03CB2C490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730CAFAD-E895-4488-8638-BA92BC7EC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9E0837A1-EE3B-418D-B06D-A53D09721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C8EAC3D3-6C5B-4FA8-B987-3A577DDFC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0D9AAEC3-7654-47E2-8B53-6D6BC8C15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CCC18012-EBEA-4162-BA3A-4EC05A46E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1" name="Isosceles Triangle 39">
            <a:extLst>
              <a:ext uri="{FF2B5EF4-FFF2-40B4-BE49-F238E27FC236}">
                <a16:creationId xmlns:a16="http://schemas.microsoft.com/office/drawing/2014/main" id="{5D0F92D1-FACF-4DC3-9048-E6A42453D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943289" y="5765461"/>
            <a:ext cx="305423" cy="263297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05D70D6-8744-4C0F-B4DC-3C3FBDD90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44689" y="4821173"/>
            <a:ext cx="8302622" cy="9477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8E2BC-0764-3719-A182-A85F6821F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8825" y="4911632"/>
            <a:ext cx="8134352" cy="771166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/>
                <a:ea typeface="Calibri Light"/>
                <a:cs typeface="Calibri Light"/>
              </a:rPr>
              <a:t>Reflecting on the process</a:t>
            </a:r>
            <a:endParaRPr lang="en-GB" sz="2400">
              <a:ea typeface="Calibri Light"/>
              <a:cs typeface="Calibri Light"/>
            </a:endParaRP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22BA5A38-DB5F-5D66-472E-731F386208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34066"/>
              </p:ext>
            </p:extLst>
          </p:nvPr>
        </p:nvGraphicFramePr>
        <p:xfrm>
          <a:off x="804672" y="803186"/>
          <a:ext cx="10579607" cy="3707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54832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8399A-706A-2C67-04F3-7812DDE10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Reflecting on the process </a:t>
            </a:r>
            <a:endParaRPr lang="en-GB" b="1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C245382-575B-93E3-A86C-8A0B488E61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18447" y="813875"/>
          <a:ext cx="6281873" cy="5910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74337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F725-8D58-B58C-82CF-72CD96C53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10480243" cy="2456442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tx1"/>
                </a:solidFill>
                <a:latin typeface="Arial"/>
                <a:ea typeface="Calibri Light"/>
                <a:cs typeface="Calibri Light"/>
              </a:rPr>
              <a:t>              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025544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345FB-35BA-DE89-B4C4-1D20CDBBB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Thank you 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B318B-D9F1-DCC5-584B-BF3C9B5C0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>
                <a:latin typeface="Arial"/>
                <a:cs typeface="Arial"/>
              </a:rPr>
              <a:t>Asara ben-Saoud </a:t>
            </a:r>
          </a:p>
          <a:p>
            <a:r>
              <a:rPr lang="en-GB" sz="3200">
                <a:latin typeface="Arial"/>
                <a:cs typeface="Arial"/>
              </a:rPr>
              <a:t>2515050@student.uwtsd.ac.uk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7348367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1B261-FFA2-22F0-A1CE-5CB6AD811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 b="1">
                <a:solidFill>
                  <a:schemeClr val="accent1"/>
                </a:solidFill>
                <a:ea typeface="Calibri Light"/>
                <a:cs typeface="Calibri Light"/>
              </a:rPr>
              <a:t>Reference list </a:t>
            </a:r>
            <a:endParaRPr lang="en-GB" sz="3600" b="1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1FFE7-C28D-9F22-A15D-7115CCC8B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600">
                <a:latin typeface="Rockwell"/>
              </a:rPr>
              <a:t>∙Allam, H. M., Gyamfi, B., &amp; AlOmar, B. (2025). Sustainable Innovation: Harnessing AI and Living Intelligence to Transform Higher Education. </a:t>
            </a:r>
            <a:r>
              <a:rPr lang="en-GB" sz="600" i="1">
                <a:latin typeface="Rockwell"/>
              </a:rPr>
              <a:t>Education Sciences</a:t>
            </a:r>
            <a:r>
              <a:rPr lang="en-GB" sz="600">
                <a:latin typeface="Rockwell"/>
              </a:rPr>
              <a:t>, </a:t>
            </a:r>
            <a:r>
              <a:rPr lang="en-GB" sz="600" i="1">
                <a:latin typeface="Rockwell"/>
              </a:rPr>
              <a:t>15</a:t>
            </a:r>
            <a:r>
              <a:rPr lang="en-GB" sz="600">
                <a:latin typeface="Rockwell"/>
              </a:rPr>
              <a:t>(4), 398. </a:t>
            </a:r>
            <a:r>
              <a:rPr lang="en-GB" sz="600">
                <a:latin typeface="Rockwell"/>
                <a:hlinkClick r:id="rId2"/>
              </a:rPr>
              <a:t>https://doi.org/10.3390/educsci15040398</a:t>
            </a:r>
            <a:r>
              <a:rPr lang="en-GB" sz="600">
                <a:latin typeface="Rockwell"/>
                <a:cs typeface="Arial"/>
              </a:rPr>
              <a:t> </a:t>
            </a: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∙Biedermann, D., Kister, S., Breitwieser, J., Weidlich, J., &amp; Drachsler, H. (2024). Use of digital self-control tools in higher education – a survey study. </a:t>
            </a:r>
            <a:r>
              <a:rPr lang="en-GB" sz="600" i="1">
                <a:latin typeface="Rockwell"/>
                <a:cs typeface="Arial"/>
              </a:rPr>
              <a:t>Education and Information Technologies</a:t>
            </a:r>
            <a:r>
              <a:rPr lang="en-GB" sz="600">
                <a:latin typeface="Rockwell"/>
                <a:cs typeface="Arial"/>
              </a:rPr>
              <a:t>, </a:t>
            </a:r>
            <a:r>
              <a:rPr lang="en-GB" sz="600" i="1">
                <a:latin typeface="Rockwell"/>
                <a:cs typeface="Arial"/>
              </a:rPr>
              <a:t>29</a:t>
            </a:r>
            <a:r>
              <a:rPr lang="en-GB" sz="600">
                <a:latin typeface="Rockwell"/>
                <a:cs typeface="Arial"/>
              </a:rPr>
              <a:t>(8), 9645–9666. </a:t>
            </a:r>
            <a:r>
              <a:rPr lang="en-GB" sz="600" u="sng">
                <a:latin typeface="Rockwell"/>
                <a:cs typeface="Arial"/>
                <a:hlinkClick r:id="rId3"/>
              </a:rPr>
              <a:t>https://doi.org/10.1007/s10639-023-12198-2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∙Čančer, V., Tominc, P., &amp; Rožman, M. (2025). Measuring Students’ Use of Digital Technology to Support Their Studies. </a:t>
            </a:r>
            <a:r>
              <a:rPr lang="en-GB" sz="600" i="1">
                <a:latin typeface="Rockwell"/>
                <a:cs typeface="Arial"/>
              </a:rPr>
              <a:t>Education Sciences</a:t>
            </a:r>
            <a:r>
              <a:rPr lang="en-GB" sz="600">
                <a:latin typeface="Rockwell"/>
                <a:cs typeface="Arial"/>
              </a:rPr>
              <a:t>, </a:t>
            </a:r>
            <a:r>
              <a:rPr lang="en-GB" sz="600" i="1">
                <a:latin typeface="Rockwell"/>
                <a:cs typeface="Arial"/>
              </a:rPr>
              <a:t>15</a:t>
            </a:r>
            <a:r>
              <a:rPr lang="en-GB" sz="600">
                <a:latin typeface="Rockwell"/>
                <a:cs typeface="Arial"/>
              </a:rPr>
              <a:t>(7), 842. </a:t>
            </a:r>
            <a:r>
              <a:rPr lang="en-GB" sz="600">
                <a:latin typeface="Rockwell"/>
                <a:cs typeface="Arial"/>
                <a:hlinkClick r:id="rId4"/>
              </a:rPr>
              <a:t>https://doi.org/10.3390/educsci15070842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∙Cottrell, S. (2024). </a:t>
            </a:r>
            <a:r>
              <a:rPr lang="en-GB" sz="600" i="1">
                <a:latin typeface="Rockwell"/>
                <a:cs typeface="Arial"/>
              </a:rPr>
              <a:t>The study skills handbook</a:t>
            </a:r>
            <a:r>
              <a:rPr lang="en-GB" sz="600">
                <a:latin typeface="Rockwell"/>
                <a:cs typeface="Arial"/>
              </a:rPr>
              <a:t> (Sixth edition.). Bloomsbury Academic, Bloomsbury Publishing Plc.</a:t>
            </a: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∙Lin, Y., &amp; Yu, Z. (2023). Extending Technology Acceptance Model to higher-education students’ use of digital academic reading tools on computers. </a:t>
            </a:r>
            <a:r>
              <a:rPr lang="en-GB" sz="600" i="1">
                <a:latin typeface="Rockwell"/>
                <a:cs typeface="Arial"/>
              </a:rPr>
              <a:t>International Journal of Educational Technology in Higher Education</a:t>
            </a:r>
            <a:r>
              <a:rPr lang="en-GB" sz="600">
                <a:latin typeface="Rockwell"/>
                <a:cs typeface="Arial"/>
              </a:rPr>
              <a:t>, </a:t>
            </a:r>
            <a:r>
              <a:rPr lang="en-GB" sz="600" i="1">
                <a:latin typeface="Rockwell"/>
                <a:cs typeface="Arial"/>
              </a:rPr>
              <a:t>20</a:t>
            </a:r>
            <a:r>
              <a:rPr lang="en-GB" sz="600">
                <a:latin typeface="Rockwell"/>
                <a:cs typeface="Arial"/>
              </a:rPr>
              <a:t>(1), Article 34. </a:t>
            </a:r>
            <a:r>
              <a:rPr lang="en-GB" sz="600" u="sng">
                <a:latin typeface="Rockwell"/>
                <a:cs typeface="Arial"/>
                <a:hlinkClick r:id="rId5"/>
              </a:rPr>
              <a:t>https://doi.org/10.1186/s41239-023-00403-8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 Pérez-Juárez, M,A. González-Ortega, D., &amp; Aguiar-Pérez, J. M. (2024). Digital Distractions from the Point of View of Higher Education Students. </a:t>
            </a:r>
            <a:r>
              <a:rPr lang="en-GB" sz="600" i="1">
                <a:latin typeface="Rockwell"/>
                <a:cs typeface="Arial"/>
              </a:rPr>
              <a:t>arXiv.Org</a:t>
            </a:r>
            <a:r>
              <a:rPr lang="en-GB" sz="600">
                <a:latin typeface="Rockwell"/>
                <a:cs typeface="Arial"/>
              </a:rPr>
              <a:t>. </a:t>
            </a:r>
            <a:r>
              <a:rPr lang="en-GB" sz="600">
                <a:latin typeface="Rockwell"/>
                <a:cs typeface="Arial"/>
                <a:hlinkClick r:id="rId6"/>
              </a:rPr>
              <a:t>https://doi.org/10.48550/arxiv.2402.05249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∙Petratos, S., Botha, R., &amp; Mtshabe, M. (2024). Digital Skills’ Impact on the Use of Digital Learning Tools. </a:t>
            </a:r>
            <a:r>
              <a:rPr lang="en-GB" sz="600" i="1">
                <a:latin typeface="Rockwell"/>
                <a:cs typeface="Arial"/>
              </a:rPr>
              <a:t>Proceedings of the ... European Conference on e-Learning (Online)</a:t>
            </a:r>
            <a:r>
              <a:rPr lang="en-GB" sz="600">
                <a:latin typeface="Rockwell"/>
                <a:cs typeface="Arial"/>
              </a:rPr>
              <a:t>, </a:t>
            </a:r>
            <a:r>
              <a:rPr lang="en-GB" sz="600" i="1">
                <a:latin typeface="Rockwell"/>
                <a:cs typeface="Arial"/>
              </a:rPr>
              <a:t>23</a:t>
            </a:r>
            <a:r>
              <a:rPr lang="en-GB" sz="600">
                <a:latin typeface="Rockwell"/>
                <a:cs typeface="Arial"/>
              </a:rPr>
              <a:t>(1), 299–306. </a:t>
            </a:r>
            <a:r>
              <a:rPr lang="en-GB" sz="600">
                <a:latin typeface="Rockwell"/>
                <a:cs typeface="Arial"/>
                <a:hlinkClick r:id="rId7"/>
              </a:rPr>
              <a:t>https://doi.org/10.34190/ecel.23.1.2995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∙Prodeep Kumar Mondal (2024). Exploring the Impact of Digital Distraction on Learning: A Qualitative Analysis of University Students Experiences and Strategies, International Journal of Emerging Knowledge Studies. 3(9), pp.625-632. </a:t>
            </a:r>
            <a:r>
              <a:rPr lang="en-GB" sz="600" u="sng">
                <a:latin typeface="Rockwell"/>
                <a:cs typeface="Arial"/>
                <a:hlinkClick r:id="rId8"/>
              </a:rPr>
              <a:t>https://doi.org/10.70333/ijeks-03-09-023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∙Ng, D. T. K., Tan, C. W., &amp; Leung, J. K. L. (2024). Empowering student self</a:t>
            </a:r>
            <a:r>
              <a:rPr lang="en-GB" sz="600">
                <a:latin typeface="Rockwell"/>
                <a:ea typeface="Cambria Math"/>
              </a:rPr>
              <a:t>‐</a:t>
            </a:r>
            <a:r>
              <a:rPr lang="en-GB" sz="600">
                <a:latin typeface="Rockwell"/>
                <a:cs typeface="Arial"/>
              </a:rPr>
              <a:t>regulated learning and science education through ChatGPT: A pioneering pilot study. </a:t>
            </a:r>
            <a:r>
              <a:rPr lang="en-GB" sz="600" i="1">
                <a:latin typeface="Rockwell"/>
                <a:cs typeface="Arial"/>
              </a:rPr>
              <a:t>British Journal of Educational Technology</a:t>
            </a:r>
            <a:r>
              <a:rPr lang="en-GB" sz="600">
                <a:latin typeface="Rockwell"/>
                <a:cs typeface="Arial"/>
              </a:rPr>
              <a:t>, </a:t>
            </a:r>
            <a:r>
              <a:rPr lang="en-GB" sz="600" i="1">
                <a:latin typeface="Rockwell"/>
                <a:cs typeface="Arial"/>
              </a:rPr>
              <a:t>55</a:t>
            </a:r>
            <a:r>
              <a:rPr lang="en-GB" sz="600">
                <a:latin typeface="Rockwell"/>
                <a:cs typeface="Arial"/>
              </a:rPr>
              <a:t>(4), 1328–1353. </a:t>
            </a:r>
            <a:r>
              <a:rPr lang="en-GB" sz="600">
                <a:latin typeface="Rockwell"/>
                <a:cs typeface="Arial"/>
                <a:hlinkClick r:id="rId9"/>
              </a:rPr>
              <a:t>https://doi.org/10.1111/bjet.13454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600">
                <a:latin typeface="Rockwell"/>
                <a:cs typeface="Arial"/>
              </a:rPr>
              <a:t>∙Saad BELMADANI &amp; Taqiyeddine BELABES. (2024). Impact of Digital Communication on Academic Performance and Social Interaction Among University Students: A Study at Laghouat University. </a:t>
            </a:r>
            <a:r>
              <a:rPr lang="en-GB" sz="600" i="1">
                <a:latin typeface="Rockwell"/>
                <a:cs typeface="Arial"/>
              </a:rPr>
              <a:t>Akofena</a:t>
            </a:r>
            <a:r>
              <a:rPr lang="en-GB" sz="600">
                <a:latin typeface="Rockwell"/>
                <a:cs typeface="Arial"/>
              </a:rPr>
              <a:t>, </a:t>
            </a:r>
            <a:r>
              <a:rPr lang="en-GB" sz="600" i="1">
                <a:latin typeface="Rockwell"/>
                <a:cs typeface="Arial"/>
              </a:rPr>
              <a:t>6</a:t>
            </a:r>
            <a:r>
              <a:rPr lang="en-GB" sz="600">
                <a:latin typeface="Rockwell"/>
                <a:cs typeface="Arial"/>
              </a:rPr>
              <a:t>(13). </a:t>
            </a:r>
            <a:r>
              <a:rPr lang="en-GB" sz="600">
                <a:latin typeface="Rockwell"/>
                <a:cs typeface="Arial"/>
                <a:hlinkClick r:id="rId10"/>
              </a:rPr>
              <a:t>https://doi.org/10.48734/akofena.n013.vol.6.16.2024</a:t>
            </a:r>
            <a:endParaRPr lang="en-GB" sz="600">
              <a:latin typeface="Rockwell"/>
              <a:cs typeface="Arial"/>
            </a:endParaRPr>
          </a:p>
          <a:p>
            <a:pPr>
              <a:lnSpc>
                <a:spcPct val="110000"/>
              </a:lnSpc>
            </a:pPr>
            <a:endParaRPr lang="en-GB" sz="600"/>
          </a:p>
        </p:txBody>
      </p:sp>
    </p:spTree>
    <p:extLst>
      <p:ext uri="{BB962C8B-B14F-4D97-AF65-F5344CB8AC3E}">
        <p14:creationId xmlns:p14="http://schemas.microsoft.com/office/powerpoint/2010/main" val="8213686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Atlas</vt:lpstr>
      <vt:lpstr>Reflective presentation </vt:lpstr>
      <vt:lpstr>Introduction  </vt:lpstr>
      <vt:lpstr>Reflecting on the process </vt:lpstr>
      <vt:lpstr>Reflecting on the process </vt:lpstr>
      <vt:lpstr>Reflecting on the process</vt:lpstr>
      <vt:lpstr>Reflecting on the process</vt:lpstr>
      <vt:lpstr>Reflecting on the process </vt:lpstr>
      <vt:lpstr>               Any questions?</vt:lpstr>
      <vt:lpstr>Thank you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2025-11-17T20:52:42Z</dcterms:created>
  <dcterms:modified xsi:type="dcterms:W3CDTF">2025-11-20T19:51:48Z</dcterms:modified>
</cp:coreProperties>
</file>