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2A2FF-D87B-F742-B7D4-10882D3DD6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A5D7F3-4E81-5E4C-A2E7-710B8BA4F1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D1003-721A-8041-A052-8C94FC3BE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482A1-1EDE-E94C-8F6F-279A966F12E7}" type="datetimeFigureOut">
              <a:rPr lang="en-US" smtClean="0"/>
              <a:t>2/12/2018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8445B8-8191-0A4F-A106-6B009FCF13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08E4C0-13EF-9D4D-9450-90BF07513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10F0D-5D1A-C240-9AE9-34521BA32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549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0EE46-47E4-0E42-900F-A65B85F22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E02D8-A316-9D40-A3AD-73412C4008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983E1C-2273-C446-B99D-9ACFC875F8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482A1-1EDE-E94C-8F6F-279A966F12E7}" type="datetimeFigureOut">
              <a:rPr lang="en-US" smtClean="0"/>
              <a:t>2/12/2018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3E08A-7BDB-AE4D-A9FB-A7770FD33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143A26-5521-724B-AFBF-831031564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10F0D-5D1A-C240-9AE9-34521BA32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802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1304B-A2E3-6B43-BACA-9B10F4DD38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D59751-24C4-1542-A6DF-7C2605DF93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945228-ED81-C045-B7C1-FD877491B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482A1-1EDE-E94C-8F6F-279A966F12E7}" type="datetimeFigureOut">
              <a:rPr lang="en-US" smtClean="0"/>
              <a:t>2/12/2018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3AA8B8-4E96-984E-BCF0-16E24E93A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427B90-F360-0F40-B624-914E6C1E25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10F0D-5D1A-C240-9AE9-34521BA32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978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B2475-C7E7-F740-B281-8D168418F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16047-B1E9-4E4E-8A63-94EBEF3B90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4A097C-54D8-DB40-837B-BCAA9A694A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B2BD04-046B-1B41-9EF4-71124475D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482A1-1EDE-E94C-8F6F-279A966F12E7}" type="datetimeFigureOut">
              <a:rPr lang="en-US" smtClean="0"/>
              <a:t>2/12/2018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F68D14-8A8C-214F-BE13-B216A47911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B5CBEB-86F3-B941-B8E1-B22E131BE8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10F0D-5D1A-C240-9AE9-34521BA32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434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FCEDB-2E05-AE4B-A81C-43FD3BA4F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03A565-24D3-6B4C-92CE-F99203AE50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B1338B-3583-EB46-81C0-4698702E71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115878-1DD8-AE45-BC18-3E702D8D33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DC017F-C1CC-5F4C-8A26-B17445C4D5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AA41B4-D0A0-A64A-9F44-9E0DA6BDF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482A1-1EDE-E94C-8F6F-279A966F12E7}" type="datetimeFigureOut">
              <a:rPr lang="en-US" smtClean="0"/>
              <a:t>2/12/2018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4BCA50-B04F-F34D-9380-87237C853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8DC626-6B3A-0D4B-B783-E3961A7815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10F0D-5D1A-C240-9AE9-34521BA32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809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EB0E2-A9EE-3B45-96F6-3D06F7C7C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3B25D2-05BF-F04F-9FBB-10289F00D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482A1-1EDE-E94C-8F6F-279A966F12E7}" type="datetimeFigureOut">
              <a:rPr lang="en-US" smtClean="0"/>
              <a:t>2/12/2018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072FEE-3890-DA42-9C25-3E5F14ECF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512FC3-BCC5-124E-BDC1-2DA67A3AB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10F0D-5D1A-C240-9AE9-34521BA32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115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F6848C-B966-104C-866D-68D49A6F7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482A1-1EDE-E94C-8F6F-279A966F12E7}" type="datetimeFigureOut">
              <a:rPr lang="en-US" smtClean="0"/>
              <a:t>2/12/2018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D2A76D-9897-E146-A0AA-1129F338D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4136B4-3225-8D49-83BA-DF5A5399E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10F0D-5D1A-C240-9AE9-34521BA32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163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ED653-DE06-7343-9635-147A54632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6B69F-53A7-7D49-A2C7-65980790F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78CDF1-FBB2-6649-AF1F-0D7DF30D69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C6D91D-F657-9B44-BC60-E7776963C8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482A1-1EDE-E94C-8F6F-279A966F12E7}" type="datetimeFigureOut">
              <a:rPr lang="en-US" smtClean="0"/>
              <a:t>2/12/2018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BAAEC0-3223-4D4D-A6A5-BD7F2F21E2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DD7323-1685-1C43-84AE-1444B7D8A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10F0D-5D1A-C240-9AE9-34521BA32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402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3B9D9-D5B7-FE47-9FF5-5D52B4CC9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C08BD5-F2A3-F542-8887-D8F9C84581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C9A9B8-281F-174F-849F-2CDD290B02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E883EE-CFEF-CE4A-A1F3-FA18D6129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482A1-1EDE-E94C-8F6F-279A966F12E7}" type="datetimeFigureOut">
              <a:rPr lang="en-US" smtClean="0"/>
              <a:t>2/12/2018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2B491F-D9C2-534F-9DF9-FB2412811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FE3433-364C-2D4B-8259-38ACF83E7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10F0D-5D1A-C240-9AE9-34521BA32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381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C2A3F-1CE9-2445-935B-8BC877384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7C2DC8-1168-F940-8DD3-1A2448C21A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8D9BF-AAC4-C647-835F-B78A48741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482A1-1EDE-E94C-8F6F-279A966F12E7}" type="datetimeFigureOut">
              <a:rPr lang="en-US" smtClean="0"/>
              <a:t>2/12/2018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1BE9E-613B-4647-9C46-BF7FF2C5AF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447179-A00D-0547-85E6-0795B3B4F1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10F0D-5D1A-C240-9AE9-34521BA32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4030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0D1838-6138-0D42-8596-0694F711C7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70465B-BD90-8247-8867-A32DBF118D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1BA36-B874-E24B-B5AB-C641F088A4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482A1-1EDE-E94C-8F6F-279A966F12E7}" type="datetimeFigureOut">
              <a:rPr lang="en-US" smtClean="0"/>
              <a:t>2/12/2018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CDAA1C-D7AB-AF4F-A82A-145E0C4A56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B6231F-AEFA-B94D-8651-D0F969E6C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10F0D-5D1A-C240-9AE9-34521BA32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738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C5B5923-EEC9-3743-BA97-571ACE693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6B5EBB-0910-7249-BE7B-CA587A37B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9A7F9-6C00-9643-BA11-650B5481D9B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0482A1-1EDE-E94C-8F6F-279A966F12E7}" type="datetimeFigureOut">
              <a:rPr lang="en-US" smtClean="0"/>
              <a:t>2/12/2018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C9674F-814B-F645-AE51-8D1AF71CF8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3BEBF-C301-4441-9E09-A74B2B3F65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610F0D-5D1A-C240-9AE9-34521BA32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827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DF34C-B5C6-0540-93E5-089E384E79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4937" y="583407"/>
            <a:ext cx="9144000" cy="797718"/>
          </a:xfrm>
        </p:spPr>
        <p:txBody>
          <a:bodyPr>
            <a:normAutofit fontScale="90000"/>
          </a:bodyPr>
          <a:lstStyle/>
          <a:p>
            <a:r>
              <a:rPr lang="en-GB"/>
              <a:t>Oxfam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D78F9F-0ED5-ED4A-AE82-D2F039468A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381125"/>
            <a:ext cx="9144000" cy="3876675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/>
              <a:t>Oxfam workers engaged with uderage prostitutes during Haiti earthquake in 2010.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/>
              <a:t>News broke through the Times, via Leaked documents from insiders.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/>
              <a:t>Key players- Paul Caney brought attention to officials, Roland Van Hauwermeiren (Director) is accused of providing and allowing the acts.</a:t>
            </a:r>
          </a:p>
        </p:txBody>
      </p:sp>
    </p:spTree>
    <p:extLst>
      <p:ext uri="{BB962C8B-B14F-4D97-AF65-F5344CB8AC3E}">
        <p14:creationId xmlns:p14="http://schemas.microsoft.com/office/powerpoint/2010/main" val="35357822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Oxfam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Oxfam</dc:title>
  <cp:revision>1</cp:revision>
  <dcterms:modified xsi:type="dcterms:W3CDTF">2018-02-12T10:27:02Z</dcterms:modified>
</cp:coreProperties>
</file>