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sldIdLst>
    <p:sldId id="274" r:id="rId2"/>
    <p:sldId id="259" r:id="rId3"/>
    <p:sldId id="278" r:id="rId4"/>
    <p:sldId id="261" r:id="rId5"/>
    <p:sldId id="257" r:id="rId6"/>
    <p:sldId id="268" r:id="rId7"/>
    <p:sldId id="273" r:id="rId8"/>
    <p:sldId id="281" r:id="rId9"/>
    <p:sldId id="265" r:id="rId10"/>
    <p:sldId id="276" r:id="rId11"/>
    <p:sldId id="279" r:id="rId12"/>
    <p:sldId id="270" r:id="rId13"/>
    <p:sldId id="269"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662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AF01E-454D-FA89-7DED-7A916107CCF3}" v="1733" dt="2024-01-22T20:13:35.643"/>
    <p1510:client id="{A280A3DD-B8D7-237B-2AC2-8FA90A53B0C3}" v="1487" dt="2024-01-24T17:53:04.6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is Brooks (2305639)" userId="S::2305639@student.uwtsd.ac.uk::f538cc36-caaa-4e8a-8e6b-f4df4cbad09c" providerId="AD" clId="Web-{F0C92A6F-5C17-0229-3F6B-655FFD7EFEEE}"/>
    <pc:docChg chg="addSld delSld modSld sldOrd">
      <pc:chgData name="Charis Brooks (2305639)" userId="S::2305639@student.uwtsd.ac.uk::f538cc36-caaa-4e8a-8e6b-f4df4cbad09c" providerId="AD" clId="Web-{F0C92A6F-5C17-0229-3F6B-655FFD7EFEEE}" dt="2023-12-11T17:45:17.691" v="83"/>
      <pc:docMkLst>
        <pc:docMk/>
      </pc:docMkLst>
      <pc:sldChg chg="addSp delSp modSp">
        <pc:chgData name="Charis Brooks (2305639)" userId="S::2305639@student.uwtsd.ac.uk::f538cc36-caaa-4e8a-8e6b-f4df4cbad09c" providerId="AD" clId="Web-{F0C92A6F-5C17-0229-3F6B-655FFD7EFEEE}" dt="2023-12-11T17:44:00.799" v="70" actId="20577"/>
        <pc:sldMkLst>
          <pc:docMk/>
          <pc:sldMk cId="403963700" sldId="257"/>
        </pc:sldMkLst>
        <pc:spChg chg="del mod">
          <ac:chgData name="Charis Brooks (2305639)" userId="S::2305639@student.uwtsd.ac.uk::f538cc36-caaa-4e8a-8e6b-f4df4cbad09c" providerId="AD" clId="Web-{F0C92A6F-5C17-0229-3F6B-655FFD7EFEEE}" dt="2023-12-11T17:42:23.531" v="46"/>
          <ac:spMkLst>
            <pc:docMk/>
            <pc:sldMk cId="403963700" sldId="257"/>
            <ac:spMk id="2" creationId="{65D0A6C8-1A01-AB06-77DF-ED6628C444B9}"/>
          </ac:spMkLst>
        </pc:spChg>
        <pc:spChg chg="mod">
          <ac:chgData name="Charis Brooks (2305639)" userId="S::2305639@student.uwtsd.ac.uk::f538cc36-caaa-4e8a-8e6b-f4df4cbad09c" providerId="AD" clId="Web-{F0C92A6F-5C17-0229-3F6B-655FFD7EFEEE}" dt="2023-12-11T17:43:38.767" v="55" actId="1076"/>
          <ac:spMkLst>
            <pc:docMk/>
            <pc:sldMk cId="403963700" sldId="257"/>
            <ac:spMk id="3" creationId="{E722957A-EFCF-8FB9-8966-6075EEDAC46E}"/>
          </ac:spMkLst>
        </pc:spChg>
        <pc:spChg chg="add mod">
          <ac:chgData name="Charis Brooks (2305639)" userId="S::2305639@student.uwtsd.ac.uk::f538cc36-caaa-4e8a-8e6b-f4df4cbad09c" providerId="AD" clId="Web-{F0C92A6F-5C17-0229-3F6B-655FFD7EFEEE}" dt="2023-12-11T17:44:00.799" v="70" actId="20577"/>
          <ac:spMkLst>
            <pc:docMk/>
            <pc:sldMk cId="403963700" sldId="257"/>
            <ac:spMk id="4" creationId="{8CB46A26-6E6A-C48C-078B-834FA0D4AD49}"/>
          </ac:spMkLst>
        </pc:spChg>
      </pc:sldChg>
      <pc:sldChg chg="addSp delSp modSp mod setBg">
        <pc:chgData name="Charis Brooks (2305639)" userId="S::2305639@student.uwtsd.ac.uk::f538cc36-caaa-4e8a-8e6b-f4df4cbad09c" providerId="AD" clId="Web-{F0C92A6F-5C17-0229-3F6B-655FFD7EFEEE}" dt="2023-12-11T17:39:56.388" v="16"/>
        <pc:sldMkLst>
          <pc:docMk/>
          <pc:sldMk cId="2943675309" sldId="258"/>
        </pc:sldMkLst>
        <pc:spChg chg="add">
          <ac:chgData name="Charis Brooks (2305639)" userId="S::2305639@student.uwtsd.ac.uk::f538cc36-caaa-4e8a-8e6b-f4df4cbad09c" providerId="AD" clId="Web-{F0C92A6F-5C17-0229-3F6B-655FFD7EFEEE}" dt="2023-12-11T17:39:56.388" v="16"/>
          <ac:spMkLst>
            <pc:docMk/>
            <pc:sldMk cId="2943675309" sldId="258"/>
            <ac:spMk id="2" creationId="{14B61183-04A9-622C-B856-49981E0D6A92}"/>
          </ac:spMkLst>
        </pc:spChg>
        <pc:spChg chg="add">
          <ac:chgData name="Charis Brooks (2305639)" userId="S::2305639@student.uwtsd.ac.uk::f538cc36-caaa-4e8a-8e6b-f4df4cbad09c" providerId="AD" clId="Web-{F0C92A6F-5C17-0229-3F6B-655FFD7EFEEE}" dt="2023-12-11T17:39:56.388" v="16"/>
          <ac:spMkLst>
            <pc:docMk/>
            <pc:sldMk cId="2943675309" sldId="258"/>
            <ac:spMk id="14" creationId="{7E3F2784-92E5-48AF-8AA7-DA101BE3CA17}"/>
          </ac:spMkLst>
        </pc:spChg>
        <pc:spChg chg="add">
          <ac:chgData name="Charis Brooks (2305639)" userId="S::2305639@student.uwtsd.ac.uk::f538cc36-caaa-4e8a-8e6b-f4df4cbad09c" providerId="AD" clId="Web-{F0C92A6F-5C17-0229-3F6B-655FFD7EFEEE}" dt="2023-12-11T17:39:56.388" v="16"/>
          <ac:spMkLst>
            <pc:docMk/>
            <pc:sldMk cId="2943675309" sldId="258"/>
            <ac:spMk id="16" creationId="{BDC48685-54C0-406B-BCC6-CD5287724F4D}"/>
          </ac:spMkLst>
        </pc:spChg>
        <pc:spChg chg="del mod replId">
          <ac:chgData name="Charis Brooks (2305639)" userId="S::2305639@student.uwtsd.ac.uk::f538cc36-caaa-4e8a-8e6b-f4df4cbad09c" providerId="AD" clId="Web-{F0C92A6F-5C17-0229-3F6B-655FFD7EFEEE}" dt="2023-12-11T17:39:56.388" v="16"/>
          <ac:spMkLst>
            <pc:docMk/>
            <pc:sldMk cId="2943675309" sldId="258"/>
            <ac:spMk id="19" creationId="{F4F65CC9-A132-68FD-60B2-9AC94847C78D}"/>
          </ac:spMkLst>
        </pc:spChg>
        <pc:grpChg chg="add">
          <ac:chgData name="Charis Brooks (2305639)" userId="S::2305639@student.uwtsd.ac.uk::f538cc36-caaa-4e8a-8e6b-f4df4cbad09c" providerId="AD" clId="Web-{F0C92A6F-5C17-0229-3F6B-655FFD7EFEEE}" dt="2023-12-11T17:39:56.388" v="16"/>
          <ac:grpSpMkLst>
            <pc:docMk/>
            <pc:sldMk cId="2943675309" sldId="258"/>
            <ac:grpSpMk id="7" creationId="{C7572773-EFED-4240-886B-69624490C9C9}"/>
          </ac:grpSpMkLst>
        </pc:grpChg>
        <pc:cxnChg chg="add">
          <ac:chgData name="Charis Brooks (2305639)" userId="S::2305639@student.uwtsd.ac.uk::f538cc36-caaa-4e8a-8e6b-f4df4cbad09c" providerId="AD" clId="Web-{F0C92A6F-5C17-0229-3F6B-655FFD7EFEEE}" dt="2023-12-11T17:39:56.388" v="16"/>
          <ac:cxnSpMkLst>
            <pc:docMk/>
            <pc:sldMk cId="2943675309" sldId="258"/>
            <ac:cxnSpMk id="12" creationId="{B3C176ED-7D6F-4F56-A1F8-9687B0C63187}"/>
          </ac:cxnSpMkLst>
        </pc:cxnChg>
        <pc:cxnChg chg="add">
          <ac:chgData name="Charis Brooks (2305639)" userId="S::2305639@student.uwtsd.ac.uk::f538cc36-caaa-4e8a-8e6b-f4df4cbad09c" providerId="AD" clId="Web-{F0C92A6F-5C17-0229-3F6B-655FFD7EFEEE}" dt="2023-12-11T17:39:56.388" v="16"/>
          <ac:cxnSpMkLst>
            <pc:docMk/>
            <pc:sldMk cId="2943675309" sldId="258"/>
            <ac:cxnSpMk id="18" creationId="{DE9E818D-F990-490E-9599-A842EBC9B0DC}"/>
          </ac:cxnSpMkLst>
        </pc:cxnChg>
      </pc:sldChg>
      <pc:sldChg chg="addSp delSp modSp mod setBg setClrOvrMap">
        <pc:chgData name="Charis Brooks (2305639)" userId="S::2305639@student.uwtsd.ac.uk::f538cc36-caaa-4e8a-8e6b-f4df4cbad09c" providerId="AD" clId="Web-{F0C92A6F-5C17-0229-3F6B-655FFD7EFEEE}" dt="2023-12-11T17:45:17.691" v="83"/>
        <pc:sldMkLst>
          <pc:docMk/>
          <pc:sldMk cId="2024861201" sldId="259"/>
        </pc:sldMkLst>
        <pc:spChg chg="add">
          <ac:chgData name="Charis Brooks (2305639)" userId="S::2305639@student.uwtsd.ac.uk::f538cc36-caaa-4e8a-8e6b-f4df4cbad09c" providerId="AD" clId="Web-{F0C92A6F-5C17-0229-3F6B-655FFD7EFEEE}" dt="2023-12-11T17:45:17.691" v="83"/>
          <ac:spMkLst>
            <pc:docMk/>
            <pc:sldMk cId="2024861201" sldId="259"/>
            <ac:spMk id="5" creationId="{47E4F490-FA76-4FF0-B36A-72B01E11751D}"/>
          </ac:spMkLst>
        </pc:spChg>
        <pc:spChg chg="add">
          <ac:chgData name="Charis Brooks (2305639)" userId="S::2305639@student.uwtsd.ac.uk::f538cc36-caaa-4e8a-8e6b-f4df4cbad09c" providerId="AD" clId="Web-{F0C92A6F-5C17-0229-3F6B-655FFD7EFEEE}" dt="2023-12-11T17:45:17.691" v="83"/>
          <ac:spMkLst>
            <pc:docMk/>
            <pc:sldMk cId="2024861201" sldId="259"/>
            <ac:spMk id="6" creationId="{05C8C51A-4ECF-4857-8298-6C8334C7F885}"/>
          </ac:spMkLst>
        </pc:spChg>
        <pc:spChg chg="add">
          <ac:chgData name="Charis Brooks (2305639)" userId="S::2305639@student.uwtsd.ac.uk::f538cc36-caaa-4e8a-8e6b-f4df4cbad09c" providerId="AD" clId="Web-{F0C92A6F-5C17-0229-3F6B-655FFD7EFEEE}" dt="2023-12-11T17:45:17.691" v="83"/>
          <ac:spMkLst>
            <pc:docMk/>
            <pc:sldMk cId="2024861201" sldId="259"/>
            <ac:spMk id="7" creationId="{A741C46E-A2A6-4DF0-84BD-502A2E56D061}"/>
          </ac:spMkLst>
        </pc:spChg>
        <pc:spChg chg="del mod replId">
          <ac:chgData name="Charis Brooks (2305639)" userId="S::2305639@student.uwtsd.ac.uk::f538cc36-caaa-4e8a-8e6b-f4df4cbad09c" providerId="AD" clId="Web-{F0C92A6F-5C17-0229-3F6B-655FFD7EFEEE}" dt="2023-12-11T17:45:17.691" v="83"/>
          <ac:spMkLst>
            <pc:docMk/>
            <pc:sldMk cId="2024861201" sldId="259"/>
            <ac:spMk id="8" creationId="{9930E817-05D5-0885-9860-39B555EC93F4}"/>
          </ac:spMkLst>
        </pc:spChg>
        <pc:spChg chg="add">
          <ac:chgData name="Charis Brooks (2305639)" userId="S::2305639@student.uwtsd.ac.uk::f538cc36-caaa-4e8a-8e6b-f4df4cbad09c" providerId="AD" clId="Web-{F0C92A6F-5C17-0229-3F6B-655FFD7EFEEE}" dt="2023-12-11T17:45:17.691" v="83"/>
          <ac:spMkLst>
            <pc:docMk/>
            <pc:sldMk cId="2024861201" sldId="259"/>
            <ac:spMk id="14" creationId="{67CE4C0A-D88E-41BB-8F06-8C0E2604BCDE}"/>
          </ac:spMkLst>
        </pc:spChg>
        <pc:spChg chg="add">
          <ac:chgData name="Charis Brooks (2305639)" userId="S::2305639@student.uwtsd.ac.uk::f538cc36-caaa-4e8a-8e6b-f4df4cbad09c" providerId="AD" clId="Web-{F0C92A6F-5C17-0229-3F6B-655FFD7EFEEE}" dt="2023-12-11T17:45:17.691" v="83"/>
          <ac:spMkLst>
            <pc:docMk/>
            <pc:sldMk cId="2024861201" sldId="259"/>
            <ac:spMk id="16" creationId="{5B94A2E2-25D5-CB21-3FAE-E23EFC090328}"/>
          </ac:spMkLst>
        </pc:spChg>
      </pc:sldChg>
      <pc:sldChg chg="addSp delSp modSp mod setBg">
        <pc:chgData name="Charis Brooks (2305639)" userId="S::2305639@student.uwtsd.ac.uk::f538cc36-caaa-4e8a-8e6b-f4df4cbad09c" providerId="AD" clId="Web-{F0C92A6F-5C17-0229-3F6B-655FFD7EFEEE}" dt="2023-12-11T17:40:03.919" v="18"/>
        <pc:sldMkLst>
          <pc:docMk/>
          <pc:sldMk cId="303278256" sldId="260"/>
        </pc:sldMkLst>
        <pc:spChg chg="add">
          <ac:chgData name="Charis Brooks (2305639)" userId="S::2305639@student.uwtsd.ac.uk::f538cc36-caaa-4e8a-8e6b-f4df4cbad09c" providerId="AD" clId="Web-{F0C92A6F-5C17-0229-3F6B-655FFD7EFEEE}" dt="2023-12-11T17:40:03.919" v="18"/>
          <ac:spMkLst>
            <pc:docMk/>
            <pc:sldMk cId="303278256" sldId="260"/>
            <ac:spMk id="2" creationId="{12BCB873-8202-92B0-6845-9ABB1617FAC3}"/>
          </ac:spMkLst>
        </pc:spChg>
        <pc:spChg chg="del mod replId">
          <ac:chgData name="Charis Brooks (2305639)" userId="S::2305639@student.uwtsd.ac.uk::f538cc36-caaa-4e8a-8e6b-f4df4cbad09c" providerId="AD" clId="Web-{F0C92A6F-5C17-0229-3F6B-655FFD7EFEEE}" dt="2023-12-11T17:40:03.919" v="18"/>
          <ac:spMkLst>
            <pc:docMk/>
            <pc:sldMk cId="303278256" sldId="260"/>
            <ac:spMk id="6" creationId="{EC51938B-4D60-77F9-23D5-3B8DE5508F1F}"/>
          </ac:spMkLst>
        </pc:spChg>
        <pc:spChg chg="add">
          <ac:chgData name="Charis Brooks (2305639)" userId="S::2305639@student.uwtsd.ac.uk::f538cc36-caaa-4e8a-8e6b-f4df4cbad09c" providerId="AD" clId="Web-{F0C92A6F-5C17-0229-3F6B-655FFD7EFEEE}" dt="2023-12-11T17:40:03.919" v="18"/>
          <ac:spMkLst>
            <pc:docMk/>
            <pc:sldMk cId="303278256" sldId="260"/>
            <ac:spMk id="15" creationId="{7E3F2784-92E5-48AF-8AA7-DA101BE3CA17}"/>
          </ac:spMkLst>
        </pc:spChg>
        <pc:spChg chg="add">
          <ac:chgData name="Charis Brooks (2305639)" userId="S::2305639@student.uwtsd.ac.uk::f538cc36-caaa-4e8a-8e6b-f4df4cbad09c" providerId="AD" clId="Web-{F0C92A6F-5C17-0229-3F6B-655FFD7EFEEE}" dt="2023-12-11T17:40:03.919" v="18"/>
          <ac:spMkLst>
            <pc:docMk/>
            <pc:sldMk cId="303278256" sldId="260"/>
            <ac:spMk id="17" creationId="{BDC48685-54C0-406B-BCC6-CD5287724F4D}"/>
          </ac:spMkLst>
        </pc:spChg>
        <pc:grpChg chg="add">
          <ac:chgData name="Charis Brooks (2305639)" userId="S::2305639@student.uwtsd.ac.uk::f538cc36-caaa-4e8a-8e6b-f4df4cbad09c" providerId="AD" clId="Web-{F0C92A6F-5C17-0229-3F6B-655FFD7EFEEE}" dt="2023-12-11T17:40:03.919" v="18"/>
          <ac:grpSpMkLst>
            <pc:docMk/>
            <pc:sldMk cId="303278256" sldId="260"/>
            <ac:grpSpMk id="5" creationId="{C7572773-EFED-4240-886B-69624490C9C9}"/>
          </ac:grpSpMkLst>
        </pc:grpChg>
        <pc:cxnChg chg="add">
          <ac:chgData name="Charis Brooks (2305639)" userId="S::2305639@student.uwtsd.ac.uk::f538cc36-caaa-4e8a-8e6b-f4df4cbad09c" providerId="AD" clId="Web-{F0C92A6F-5C17-0229-3F6B-655FFD7EFEEE}" dt="2023-12-11T17:40:03.919" v="18"/>
          <ac:cxnSpMkLst>
            <pc:docMk/>
            <pc:sldMk cId="303278256" sldId="260"/>
            <ac:cxnSpMk id="13" creationId="{B3C176ED-7D6F-4F56-A1F8-9687B0C63187}"/>
          </ac:cxnSpMkLst>
        </pc:cxnChg>
        <pc:cxnChg chg="add">
          <ac:chgData name="Charis Brooks (2305639)" userId="S::2305639@student.uwtsd.ac.uk::f538cc36-caaa-4e8a-8e6b-f4df4cbad09c" providerId="AD" clId="Web-{F0C92A6F-5C17-0229-3F6B-655FFD7EFEEE}" dt="2023-12-11T17:40:03.919" v="18"/>
          <ac:cxnSpMkLst>
            <pc:docMk/>
            <pc:sldMk cId="303278256" sldId="260"/>
            <ac:cxnSpMk id="19" creationId="{DE9E818D-F990-490E-9599-A842EBC9B0DC}"/>
          </ac:cxnSpMkLst>
        </pc:cxnChg>
      </pc:sldChg>
      <pc:sldChg chg="addSp delSp modSp mod setBg setClrOvrMap">
        <pc:chgData name="Charis Brooks (2305639)" userId="S::2305639@student.uwtsd.ac.uk::f538cc36-caaa-4e8a-8e6b-f4df4cbad09c" providerId="AD" clId="Web-{F0C92A6F-5C17-0229-3F6B-655FFD7EFEEE}" dt="2023-12-11T17:44:45.315" v="81"/>
        <pc:sldMkLst>
          <pc:docMk/>
          <pc:sldMk cId="1118117606" sldId="261"/>
        </pc:sldMkLst>
        <pc:spChg chg="add">
          <ac:chgData name="Charis Brooks (2305639)" userId="S::2305639@student.uwtsd.ac.uk::f538cc36-caaa-4e8a-8e6b-f4df4cbad09c" providerId="AD" clId="Web-{F0C92A6F-5C17-0229-3F6B-655FFD7EFEEE}" dt="2023-12-11T17:44:45.315" v="81"/>
          <ac:spMkLst>
            <pc:docMk/>
            <pc:sldMk cId="1118117606" sldId="261"/>
            <ac:spMk id="3" creationId="{62CF825F-EE9F-DDD0-839A-19BABB641F46}"/>
          </ac:spMkLst>
        </pc:spChg>
        <pc:spChg chg="add">
          <ac:chgData name="Charis Brooks (2305639)" userId="S::2305639@student.uwtsd.ac.uk::f538cc36-caaa-4e8a-8e6b-f4df4cbad09c" providerId="AD" clId="Web-{F0C92A6F-5C17-0229-3F6B-655FFD7EFEEE}" dt="2023-12-11T17:44:45.315" v="81"/>
          <ac:spMkLst>
            <pc:docMk/>
            <pc:sldMk cId="1118117606" sldId="261"/>
            <ac:spMk id="5" creationId="{47E4F490-FA76-4FF0-B36A-72B01E11751D}"/>
          </ac:spMkLst>
        </pc:spChg>
        <pc:spChg chg="add">
          <ac:chgData name="Charis Brooks (2305639)" userId="S::2305639@student.uwtsd.ac.uk::f538cc36-caaa-4e8a-8e6b-f4df4cbad09c" providerId="AD" clId="Web-{F0C92A6F-5C17-0229-3F6B-655FFD7EFEEE}" dt="2023-12-11T17:44:45.315" v="81"/>
          <ac:spMkLst>
            <pc:docMk/>
            <pc:sldMk cId="1118117606" sldId="261"/>
            <ac:spMk id="6" creationId="{05C8C51A-4ECF-4857-8298-6C8334C7F885}"/>
          </ac:spMkLst>
        </pc:spChg>
        <pc:spChg chg="add">
          <ac:chgData name="Charis Brooks (2305639)" userId="S::2305639@student.uwtsd.ac.uk::f538cc36-caaa-4e8a-8e6b-f4df4cbad09c" providerId="AD" clId="Web-{F0C92A6F-5C17-0229-3F6B-655FFD7EFEEE}" dt="2023-12-11T17:44:45.315" v="81"/>
          <ac:spMkLst>
            <pc:docMk/>
            <pc:sldMk cId="1118117606" sldId="261"/>
            <ac:spMk id="7" creationId="{A741C46E-A2A6-4DF0-84BD-502A2E56D061}"/>
          </ac:spMkLst>
        </pc:spChg>
        <pc:spChg chg="add">
          <ac:chgData name="Charis Brooks (2305639)" userId="S::2305639@student.uwtsd.ac.uk::f538cc36-caaa-4e8a-8e6b-f4df4cbad09c" providerId="AD" clId="Web-{F0C92A6F-5C17-0229-3F6B-655FFD7EFEEE}" dt="2023-12-11T17:44:45.315" v="81"/>
          <ac:spMkLst>
            <pc:docMk/>
            <pc:sldMk cId="1118117606" sldId="261"/>
            <ac:spMk id="9" creationId="{67CE4C0A-D88E-41BB-8F06-8C0E2604BCDE}"/>
          </ac:spMkLst>
        </pc:spChg>
        <pc:spChg chg="del mod replId">
          <ac:chgData name="Charis Brooks (2305639)" userId="S::2305639@student.uwtsd.ac.uk::f538cc36-caaa-4e8a-8e6b-f4df4cbad09c" providerId="AD" clId="Web-{F0C92A6F-5C17-0229-3F6B-655FFD7EFEEE}" dt="2023-12-11T17:44:45.315" v="81"/>
          <ac:spMkLst>
            <pc:docMk/>
            <pc:sldMk cId="1118117606" sldId="261"/>
            <ac:spMk id="10" creationId="{28210E0C-FF13-2C15-EA1F-711AE1B5A62A}"/>
          </ac:spMkLst>
        </pc:spChg>
      </pc:sldChg>
      <pc:sldChg chg="addSp delSp modSp mod setBg">
        <pc:chgData name="Charis Brooks (2305639)" userId="S::2305639@student.uwtsd.ac.uk::f538cc36-caaa-4e8a-8e6b-f4df4cbad09c" providerId="AD" clId="Web-{F0C92A6F-5C17-0229-3F6B-655FFD7EFEEE}" dt="2023-12-11T17:40:54.186" v="27" actId="20577"/>
        <pc:sldMkLst>
          <pc:docMk/>
          <pc:sldMk cId="1981676886" sldId="262"/>
        </pc:sldMkLst>
        <pc:spChg chg="add mod">
          <ac:chgData name="Charis Brooks (2305639)" userId="S::2305639@student.uwtsd.ac.uk::f538cc36-caaa-4e8a-8e6b-f4df4cbad09c" providerId="AD" clId="Web-{F0C92A6F-5C17-0229-3F6B-655FFD7EFEEE}" dt="2023-12-11T17:40:54.186" v="27" actId="20577"/>
          <ac:spMkLst>
            <pc:docMk/>
            <pc:sldMk cId="1981676886" sldId="262"/>
            <ac:spMk id="2" creationId="{18905010-6CB5-BBAE-7799-C6106262D985}"/>
          </ac:spMkLst>
        </pc:spChg>
        <pc:spChg chg="add">
          <ac:chgData name="Charis Brooks (2305639)" userId="S::2305639@student.uwtsd.ac.uk::f538cc36-caaa-4e8a-8e6b-f4df4cbad09c" providerId="AD" clId="Web-{F0C92A6F-5C17-0229-3F6B-655FFD7EFEEE}" dt="2023-12-11T17:40:48.342" v="25"/>
          <ac:spMkLst>
            <pc:docMk/>
            <pc:sldMk cId="1981676886" sldId="262"/>
            <ac:spMk id="14" creationId="{7E3F2784-92E5-48AF-8AA7-DA101BE3CA17}"/>
          </ac:spMkLst>
        </pc:spChg>
        <pc:spChg chg="add">
          <ac:chgData name="Charis Brooks (2305639)" userId="S::2305639@student.uwtsd.ac.uk::f538cc36-caaa-4e8a-8e6b-f4df4cbad09c" providerId="AD" clId="Web-{F0C92A6F-5C17-0229-3F6B-655FFD7EFEEE}" dt="2023-12-11T17:40:48.342" v="25"/>
          <ac:spMkLst>
            <pc:docMk/>
            <pc:sldMk cId="1981676886" sldId="262"/>
            <ac:spMk id="16" creationId="{BDC48685-54C0-406B-BCC6-CD5287724F4D}"/>
          </ac:spMkLst>
        </pc:spChg>
        <pc:spChg chg="del mod replId">
          <ac:chgData name="Charis Brooks (2305639)" userId="S::2305639@student.uwtsd.ac.uk::f538cc36-caaa-4e8a-8e6b-f4df4cbad09c" providerId="AD" clId="Web-{F0C92A6F-5C17-0229-3F6B-655FFD7EFEEE}" dt="2023-12-11T17:40:48.342" v="25"/>
          <ac:spMkLst>
            <pc:docMk/>
            <pc:sldMk cId="1981676886" sldId="262"/>
            <ac:spMk id="19" creationId="{F3248993-8795-8B3D-45F2-735082820C54}"/>
          </ac:spMkLst>
        </pc:spChg>
        <pc:grpChg chg="add">
          <ac:chgData name="Charis Brooks (2305639)" userId="S::2305639@student.uwtsd.ac.uk::f538cc36-caaa-4e8a-8e6b-f4df4cbad09c" providerId="AD" clId="Web-{F0C92A6F-5C17-0229-3F6B-655FFD7EFEEE}" dt="2023-12-11T17:40:48.342" v="25"/>
          <ac:grpSpMkLst>
            <pc:docMk/>
            <pc:sldMk cId="1981676886" sldId="262"/>
            <ac:grpSpMk id="7" creationId="{C7572773-EFED-4240-886B-69624490C9C9}"/>
          </ac:grpSpMkLst>
        </pc:grpChg>
        <pc:cxnChg chg="add">
          <ac:chgData name="Charis Brooks (2305639)" userId="S::2305639@student.uwtsd.ac.uk::f538cc36-caaa-4e8a-8e6b-f4df4cbad09c" providerId="AD" clId="Web-{F0C92A6F-5C17-0229-3F6B-655FFD7EFEEE}" dt="2023-12-11T17:40:48.342" v="25"/>
          <ac:cxnSpMkLst>
            <pc:docMk/>
            <pc:sldMk cId="1981676886" sldId="262"/>
            <ac:cxnSpMk id="12" creationId="{B3C176ED-7D6F-4F56-A1F8-9687B0C63187}"/>
          </ac:cxnSpMkLst>
        </pc:cxnChg>
        <pc:cxnChg chg="add">
          <ac:chgData name="Charis Brooks (2305639)" userId="S::2305639@student.uwtsd.ac.uk::f538cc36-caaa-4e8a-8e6b-f4df4cbad09c" providerId="AD" clId="Web-{F0C92A6F-5C17-0229-3F6B-655FFD7EFEEE}" dt="2023-12-11T17:40:48.342" v="25"/>
          <ac:cxnSpMkLst>
            <pc:docMk/>
            <pc:sldMk cId="1981676886" sldId="262"/>
            <ac:cxnSpMk id="18" creationId="{DE9E818D-F990-490E-9599-A842EBC9B0DC}"/>
          </ac:cxnSpMkLst>
        </pc:cxnChg>
      </pc:sldChg>
      <pc:sldChg chg="addSp delSp modSp mod setBg setClrOvrMap">
        <pc:chgData name="Charis Brooks (2305639)" userId="S::2305639@student.uwtsd.ac.uk::f538cc36-caaa-4e8a-8e6b-f4df4cbad09c" providerId="AD" clId="Web-{F0C92A6F-5C17-0229-3F6B-655FFD7EFEEE}" dt="2023-12-11T17:44:39.643" v="79"/>
        <pc:sldMkLst>
          <pc:docMk/>
          <pc:sldMk cId="2311421155" sldId="263"/>
        </pc:sldMkLst>
        <pc:spChg chg="add">
          <ac:chgData name="Charis Brooks (2305639)" userId="S::2305639@student.uwtsd.ac.uk::f538cc36-caaa-4e8a-8e6b-f4df4cbad09c" providerId="AD" clId="Web-{F0C92A6F-5C17-0229-3F6B-655FFD7EFEEE}" dt="2023-12-11T17:44:39.643" v="79"/>
          <ac:spMkLst>
            <pc:docMk/>
            <pc:sldMk cId="2311421155" sldId="263"/>
            <ac:spMk id="3" creationId="{30AEC950-EACB-6586-FAFE-A86D539CF8CE}"/>
          </ac:spMkLst>
        </pc:spChg>
        <pc:spChg chg="add">
          <ac:chgData name="Charis Brooks (2305639)" userId="S::2305639@student.uwtsd.ac.uk::f538cc36-caaa-4e8a-8e6b-f4df4cbad09c" providerId="AD" clId="Web-{F0C92A6F-5C17-0229-3F6B-655FFD7EFEEE}" dt="2023-12-11T17:44:39.643" v="79"/>
          <ac:spMkLst>
            <pc:docMk/>
            <pc:sldMk cId="2311421155" sldId="263"/>
            <ac:spMk id="5" creationId="{47E4F490-FA76-4FF0-B36A-72B01E11751D}"/>
          </ac:spMkLst>
        </pc:spChg>
        <pc:spChg chg="add">
          <ac:chgData name="Charis Brooks (2305639)" userId="S::2305639@student.uwtsd.ac.uk::f538cc36-caaa-4e8a-8e6b-f4df4cbad09c" providerId="AD" clId="Web-{F0C92A6F-5C17-0229-3F6B-655FFD7EFEEE}" dt="2023-12-11T17:44:39.643" v="79"/>
          <ac:spMkLst>
            <pc:docMk/>
            <pc:sldMk cId="2311421155" sldId="263"/>
            <ac:spMk id="6" creationId="{05C8C51A-4ECF-4857-8298-6C8334C7F885}"/>
          </ac:spMkLst>
        </pc:spChg>
        <pc:spChg chg="add">
          <ac:chgData name="Charis Brooks (2305639)" userId="S::2305639@student.uwtsd.ac.uk::f538cc36-caaa-4e8a-8e6b-f4df4cbad09c" providerId="AD" clId="Web-{F0C92A6F-5C17-0229-3F6B-655FFD7EFEEE}" dt="2023-12-11T17:44:39.643" v="79"/>
          <ac:spMkLst>
            <pc:docMk/>
            <pc:sldMk cId="2311421155" sldId="263"/>
            <ac:spMk id="7" creationId="{A741C46E-A2A6-4DF0-84BD-502A2E56D061}"/>
          </ac:spMkLst>
        </pc:spChg>
        <pc:spChg chg="del mod replId">
          <ac:chgData name="Charis Brooks (2305639)" userId="S::2305639@student.uwtsd.ac.uk::f538cc36-caaa-4e8a-8e6b-f4df4cbad09c" providerId="AD" clId="Web-{F0C92A6F-5C17-0229-3F6B-655FFD7EFEEE}" dt="2023-12-11T17:44:39.643" v="79"/>
          <ac:spMkLst>
            <pc:docMk/>
            <pc:sldMk cId="2311421155" sldId="263"/>
            <ac:spMk id="8" creationId="{BD6D5F30-48B6-0D4B-7DF8-7B62BF261EA5}"/>
          </ac:spMkLst>
        </pc:spChg>
        <pc:spChg chg="add">
          <ac:chgData name="Charis Brooks (2305639)" userId="S::2305639@student.uwtsd.ac.uk::f538cc36-caaa-4e8a-8e6b-f4df4cbad09c" providerId="AD" clId="Web-{F0C92A6F-5C17-0229-3F6B-655FFD7EFEEE}" dt="2023-12-11T17:44:39.643" v="79"/>
          <ac:spMkLst>
            <pc:docMk/>
            <pc:sldMk cId="2311421155" sldId="263"/>
            <ac:spMk id="14" creationId="{67CE4C0A-D88E-41BB-8F06-8C0E2604BCDE}"/>
          </ac:spMkLst>
        </pc:spChg>
      </pc:sldChg>
      <pc:sldChg chg="addSp delSp modSp mod setBg">
        <pc:chgData name="Charis Brooks (2305639)" userId="S::2305639@student.uwtsd.ac.uk::f538cc36-caaa-4e8a-8e6b-f4df4cbad09c" providerId="AD" clId="Web-{F0C92A6F-5C17-0229-3F6B-655FFD7EFEEE}" dt="2023-12-11T17:41:03.858" v="29"/>
        <pc:sldMkLst>
          <pc:docMk/>
          <pc:sldMk cId="720047890" sldId="264"/>
        </pc:sldMkLst>
        <pc:spChg chg="add">
          <ac:chgData name="Charis Brooks (2305639)" userId="S::2305639@student.uwtsd.ac.uk::f538cc36-caaa-4e8a-8e6b-f4df4cbad09c" providerId="AD" clId="Web-{F0C92A6F-5C17-0229-3F6B-655FFD7EFEEE}" dt="2023-12-11T17:41:03.858" v="29"/>
          <ac:spMkLst>
            <pc:docMk/>
            <pc:sldMk cId="720047890" sldId="264"/>
            <ac:spMk id="2" creationId="{06C86415-4C59-F15E-A93D-31963B7BD742}"/>
          </ac:spMkLst>
        </pc:spChg>
        <pc:spChg chg="add">
          <ac:chgData name="Charis Brooks (2305639)" userId="S::2305639@student.uwtsd.ac.uk::f538cc36-caaa-4e8a-8e6b-f4df4cbad09c" providerId="AD" clId="Web-{F0C92A6F-5C17-0229-3F6B-655FFD7EFEEE}" dt="2023-12-11T17:41:03.858" v="29"/>
          <ac:spMkLst>
            <pc:docMk/>
            <pc:sldMk cId="720047890" sldId="264"/>
            <ac:spMk id="14" creationId="{7E3F2784-92E5-48AF-8AA7-DA101BE3CA17}"/>
          </ac:spMkLst>
        </pc:spChg>
        <pc:spChg chg="add">
          <ac:chgData name="Charis Brooks (2305639)" userId="S::2305639@student.uwtsd.ac.uk::f538cc36-caaa-4e8a-8e6b-f4df4cbad09c" providerId="AD" clId="Web-{F0C92A6F-5C17-0229-3F6B-655FFD7EFEEE}" dt="2023-12-11T17:41:03.858" v="29"/>
          <ac:spMkLst>
            <pc:docMk/>
            <pc:sldMk cId="720047890" sldId="264"/>
            <ac:spMk id="16" creationId="{BDC48685-54C0-406B-BCC6-CD5287724F4D}"/>
          </ac:spMkLst>
        </pc:spChg>
        <pc:spChg chg="del mod replId">
          <ac:chgData name="Charis Brooks (2305639)" userId="S::2305639@student.uwtsd.ac.uk::f538cc36-caaa-4e8a-8e6b-f4df4cbad09c" providerId="AD" clId="Web-{F0C92A6F-5C17-0229-3F6B-655FFD7EFEEE}" dt="2023-12-11T17:41:03.858" v="29"/>
          <ac:spMkLst>
            <pc:docMk/>
            <pc:sldMk cId="720047890" sldId="264"/>
            <ac:spMk id="17" creationId="{0CAFF8D7-AF97-4D3C-886F-71AB2178819D}"/>
          </ac:spMkLst>
        </pc:spChg>
        <pc:grpChg chg="add">
          <ac:chgData name="Charis Brooks (2305639)" userId="S::2305639@student.uwtsd.ac.uk::f538cc36-caaa-4e8a-8e6b-f4df4cbad09c" providerId="AD" clId="Web-{F0C92A6F-5C17-0229-3F6B-655FFD7EFEEE}" dt="2023-12-11T17:41:03.858" v="29"/>
          <ac:grpSpMkLst>
            <pc:docMk/>
            <pc:sldMk cId="720047890" sldId="264"/>
            <ac:grpSpMk id="7" creationId="{C7572773-EFED-4240-886B-69624490C9C9}"/>
          </ac:grpSpMkLst>
        </pc:grpChg>
        <pc:cxnChg chg="add">
          <ac:chgData name="Charis Brooks (2305639)" userId="S::2305639@student.uwtsd.ac.uk::f538cc36-caaa-4e8a-8e6b-f4df4cbad09c" providerId="AD" clId="Web-{F0C92A6F-5C17-0229-3F6B-655FFD7EFEEE}" dt="2023-12-11T17:41:03.858" v="29"/>
          <ac:cxnSpMkLst>
            <pc:docMk/>
            <pc:sldMk cId="720047890" sldId="264"/>
            <ac:cxnSpMk id="12" creationId="{B3C176ED-7D6F-4F56-A1F8-9687B0C63187}"/>
          </ac:cxnSpMkLst>
        </pc:cxnChg>
        <pc:cxnChg chg="add">
          <ac:chgData name="Charis Brooks (2305639)" userId="S::2305639@student.uwtsd.ac.uk::f538cc36-caaa-4e8a-8e6b-f4df4cbad09c" providerId="AD" clId="Web-{F0C92A6F-5C17-0229-3F6B-655FFD7EFEEE}" dt="2023-12-11T17:41:03.858" v="29"/>
          <ac:cxnSpMkLst>
            <pc:docMk/>
            <pc:sldMk cId="720047890" sldId="264"/>
            <ac:cxnSpMk id="19" creationId="{DE9E818D-F990-490E-9599-A842EBC9B0DC}"/>
          </ac:cxnSpMkLst>
        </pc:cxnChg>
      </pc:sldChg>
      <pc:sldChg chg="ord">
        <pc:chgData name="Charis Brooks (2305639)" userId="S::2305639@student.uwtsd.ac.uk::f538cc36-caaa-4e8a-8e6b-f4df4cbad09c" providerId="AD" clId="Web-{F0C92A6F-5C17-0229-3F6B-655FFD7EFEEE}" dt="2023-12-11T17:39:28.387" v="11"/>
        <pc:sldMkLst>
          <pc:docMk/>
          <pc:sldMk cId="777140253" sldId="265"/>
        </pc:sldMkLst>
      </pc:sldChg>
      <pc:sldChg chg="addSp delSp modSp mod ord setBg">
        <pc:chgData name="Charis Brooks (2305639)" userId="S::2305639@student.uwtsd.ac.uk::f538cc36-caaa-4e8a-8e6b-f4df4cbad09c" providerId="AD" clId="Web-{F0C92A6F-5C17-0229-3F6B-655FFD7EFEEE}" dt="2023-12-11T17:41:08.952" v="31"/>
        <pc:sldMkLst>
          <pc:docMk/>
          <pc:sldMk cId="2361560241" sldId="266"/>
        </pc:sldMkLst>
        <pc:spChg chg="add">
          <ac:chgData name="Charis Brooks (2305639)" userId="S::2305639@student.uwtsd.ac.uk::f538cc36-caaa-4e8a-8e6b-f4df4cbad09c" providerId="AD" clId="Web-{F0C92A6F-5C17-0229-3F6B-655FFD7EFEEE}" dt="2023-12-11T17:41:08.952" v="31"/>
          <ac:spMkLst>
            <pc:docMk/>
            <pc:sldMk cId="2361560241" sldId="266"/>
            <ac:spMk id="2" creationId="{D89A9BA3-819A-B02F-5173-3D79389F8A4B}"/>
          </ac:spMkLst>
        </pc:spChg>
        <pc:spChg chg="add">
          <ac:chgData name="Charis Brooks (2305639)" userId="S::2305639@student.uwtsd.ac.uk::f538cc36-caaa-4e8a-8e6b-f4df4cbad09c" providerId="AD" clId="Web-{F0C92A6F-5C17-0229-3F6B-655FFD7EFEEE}" dt="2023-12-11T17:41:08.952" v="31"/>
          <ac:spMkLst>
            <pc:docMk/>
            <pc:sldMk cId="2361560241" sldId="266"/>
            <ac:spMk id="16" creationId="{7E3F2784-92E5-48AF-8AA7-DA101BE3CA17}"/>
          </ac:spMkLst>
        </pc:spChg>
        <pc:spChg chg="add">
          <ac:chgData name="Charis Brooks (2305639)" userId="S::2305639@student.uwtsd.ac.uk::f538cc36-caaa-4e8a-8e6b-f4df4cbad09c" providerId="AD" clId="Web-{F0C92A6F-5C17-0229-3F6B-655FFD7EFEEE}" dt="2023-12-11T17:41:08.952" v="31"/>
          <ac:spMkLst>
            <pc:docMk/>
            <pc:sldMk cId="2361560241" sldId="266"/>
            <ac:spMk id="18" creationId="{BDC48685-54C0-406B-BCC6-CD5287724F4D}"/>
          </ac:spMkLst>
        </pc:spChg>
        <pc:spChg chg="del mod replId">
          <ac:chgData name="Charis Brooks (2305639)" userId="S::2305639@student.uwtsd.ac.uk::f538cc36-caaa-4e8a-8e6b-f4df4cbad09c" providerId="AD" clId="Web-{F0C92A6F-5C17-0229-3F6B-655FFD7EFEEE}" dt="2023-12-11T17:41:08.952" v="31"/>
          <ac:spMkLst>
            <pc:docMk/>
            <pc:sldMk cId="2361560241" sldId="266"/>
            <ac:spMk id="21" creationId="{A016B087-DD4E-FB6F-6D39-9A968AE6255B}"/>
          </ac:spMkLst>
        </pc:spChg>
        <pc:grpChg chg="add">
          <ac:chgData name="Charis Brooks (2305639)" userId="S::2305639@student.uwtsd.ac.uk::f538cc36-caaa-4e8a-8e6b-f4df4cbad09c" providerId="AD" clId="Web-{F0C92A6F-5C17-0229-3F6B-655FFD7EFEEE}" dt="2023-12-11T17:41:08.952" v="31"/>
          <ac:grpSpMkLst>
            <pc:docMk/>
            <pc:sldMk cId="2361560241" sldId="266"/>
            <ac:grpSpMk id="7" creationId="{C7572773-EFED-4240-886B-69624490C9C9}"/>
          </ac:grpSpMkLst>
        </pc:grpChg>
        <pc:cxnChg chg="add">
          <ac:chgData name="Charis Brooks (2305639)" userId="S::2305639@student.uwtsd.ac.uk::f538cc36-caaa-4e8a-8e6b-f4df4cbad09c" providerId="AD" clId="Web-{F0C92A6F-5C17-0229-3F6B-655FFD7EFEEE}" dt="2023-12-11T17:41:08.952" v="31"/>
          <ac:cxnSpMkLst>
            <pc:docMk/>
            <pc:sldMk cId="2361560241" sldId="266"/>
            <ac:cxnSpMk id="14" creationId="{B3C176ED-7D6F-4F56-A1F8-9687B0C63187}"/>
          </ac:cxnSpMkLst>
        </pc:cxnChg>
        <pc:cxnChg chg="add">
          <ac:chgData name="Charis Brooks (2305639)" userId="S::2305639@student.uwtsd.ac.uk::f538cc36-caaa-4e8a-8e6b-f4df4cbad09c" providerId="AD" clId="Web-{F0C92A6F-5C17-0229-3F6B-655FFD7EFEEE}" dt="2023-12-11T17:41:08.952" v="31"/>
          <ac:cxnSpMkLst>
            <pc:docMk/>
            <pc:sldMk cId="2361560241" sldId="266"/>
            <ac:cxnSpMk id="20" creationId="{DE9E818D-F990-490E-9599-A842EBC9B0DC}"/>
          </ac:cxnSpMkLst>
        </pc:cxnChg>
      </pc:sldChg>
      <pc:sldChg chg="addSp delSp modSp del">
        <pc:chgData name="Charis Brooks (2305639)" userId="S::2305639@student.uwtsd.ac.uk::f538cc36-caaa-4e8a-8e6b-f4df4cbad09c" providerId="AD" clId="Web-{F0C92A6F-5C17-0229-3F6B-655FFD7EFEEE}" dt="2023-12-11T17:41:52.577" v="43"/>
        <pc:sldMkLst>
          <pc:docMk/>
          <pc:sldMk cId="2753000606" sldId="267"/>
        </pc:sldMkLst>
        <pc:spChg chg="mod">
          <ac:chgData name="Charis Brooks (2305639)" userId="S::2305639@student.uwtsd.ac.uk::f538cc36-caaa-4e8a-8e6b-f4df4cbad09c" providerId="AD" clId="Web-{F0C92A6F-5C17-0229-3F6B-655FFD7EFEEE}" dt="2023-12-11T17:40:34.717" v="23" actId="20577"/>
          <ac:spMkLst>
            <pc:docMk/>
            <pc:sldMk cId="2753000606" sldId="267"/>
            <ac:spMk id="2" creationId="{41335E32-0E4F-FA55-5C05-9A0D47154B36}"/>
          </ac:spMkLst>
        </pc:spChg>
        <pc:spChg chg="del mod">
          <ac:chgData name="Charis Brooks (2305639)" userId="S::2305639@student.uwtsd.ac.uk::f538cc36-caaa-4e8a-8e6b-f4df4cbad09c" providerId="AD" clId="Web-{F0C92A6F-5C17-0229-3F6B-655FFD7EFEEE}" dt="2023-12-11T17:39:14.262" v="8"/>
          <ac:spMkLst>
            <pc:docMk/>
            <pc:sldMk cId="2753000606" sldId="267"/>
            <ac:spMk id="3" creationId="{B771DC69-EEAA-B565-590C-0A8C4ED40116}"/>
          </ac:spMkLst>
        </pc:spChg>
        <pc:spChg chg="add mod">
          <ac:chgData name="Charis Brooks (2305639)" userId="S::2305639@student.uwtsd.ac.uk::f538cc36-caaa-4e8a-8e6b-f4df4cbad09c" providerId="AD" clId="Web-{F0C92A6F-5C17-0229-3F6B-655FFD7EFEEE}" dt="2023-12-11T17:39:14.262" v="8"/>
          <ac:spMkLst>
            <pc:docMk/>
            <pc:sldMk cId="2753000606" sldId="267"/>
            <ac:spMk id="5" creationId="{1910A15B-6C73-FD95-A0EB-10D18F87A417}"/>
          </ac:spMkLst>
        </pc:spChg>
      </pc:sldChg>
      <pc:sldChg chg="addSp delSp modSp mod setBg setClrOvrMap">
        <pc:chgData name="Charis Brooks (2305639)" userId="S::2305639@student.uwtsd.ac.uk::f538cc36-caaa-4e8a-8e6b-f4df4cbad09c" providerId="AD" clId="Web-{F0C92A6F-5C17-0229-3F6B-655FFD7EFEEE}" dt="2023-12-11T17:44:32.877" v="77"/>
        <pc:sldMkLst>
          <pc:docMk/>
          <pc:sldMk cId="3960475206" sldId="268"/>
        </pc:sldMkLst>
        <pc:spChg chg="add del">
          <ac:chgData name="Charis Brooks (2305639)" userId="S::2305639@student.uwtsd.ac.uk::f538cc36-caaa-4e8a-8e6b-f4df4cbad09c" providerId="AD" clId="Web-{F0C92A6F-5C17-0229-3F6B-655FFD7EFEEE}" dt="2023-12-11T17:44:32.815" v="74"/>
          <ac:spMkLst>
            <pc:docMk/>
            <pc:sldMk cId="3960475206" sldId="268"/>
            <ac:spMk id="2" creationId="{1D66180B-4B31-DA19-C9D4-C4D40039CE7F}"/>
          </ac:spMkLst>
        </pc:spChg>
        <pc:spChg chg="add del">
          <ac:chgData name="Charis Brooks (2305639)" userId="S::2305639@student.uwtsd.ac.uk::f538cc36-caaa-4e8a-8e6b-f4df4cbad09c" providerId="AD" clId="Web-{F0C92A6F-5C17-0229-3F6B-655FFD7EFEEE}" dt="2023-12-11T17:44:32.815" v="74"/>
          <ac:spMkLst>
            <pc:docMk/>
            <pc:sldMk cId="3960475206" sldId="268"/>
            <ac:spMk id="3" creationId="{96AD4228-1235-97EA-12D4-A373A07CBEF4}"/>
          </ac:spMkLst>
        </pc:spChg>
        <pc:spChg chg="add del">
          <ac:chgData name="Charis Brooks (2305639)" userId="S::2305639@student.uwtsd.ac.uk::f538cc36-caaa-4e8a-8e6b-f4df4cbad09c" providerId="AD" clId="Web-{F0C92A6F-5C17-0229-3F6B-655FFD7EFEEE}" dt="2023-12-11T17:44:32.815" v="74"/>
          <ac:spMkLst>
            <pc:docMk/>
            <pc:sldMk cId="3960475206" sldId="268"/>
            <ac:spMk id="8" creationId="{001B0E35-F788-4608-ABBE-0D971AA5028F}"/>
          </ac:spMkLst>
        </pc:spChg>
        <pc:spChg chg="add del">
          <ac:chgData name="Charis Brooks (2305639)" userId="S::2305639@student.uwtsd.ac.uk::f538cc36-caaa-4e8a-8e6b-f4df4cbad09c" providerId="AD" clId="Web-{F0C92A6F-5C17-0229-3F6B-655FFD7EFEEE}" dt="2023-12-11T17:44:32.815" v="74"/>
          <ac:spMkLst>
            <pc:docMk/>
            <pc:sldMk cId="3960475206" sldId="268"/>
            <ac:spMk id="10" creationId="{4431B8EA-FCCA-47DD-A0C4-A653EC4AB846}"/>
          </ac:spMkLst>
        </pc:spChg>
        <pc:spChg chg="add del">
          <ac:chgData name="Charis Brooks (2305639)" userId="S::2305639@student.uwtsd.ac.uk::f538cc36-caaa-4e8a-8e6b-f4df4cbad09c" providerId="AD" clId="Web-{F0C92A6F-5C17-0229-3F6B-655FFD7EFEEE}" dt="2023-12-11T17:44:32.815" v="74"/>
          <ac:spMkLst>
            <pc:docMk/>
            <pc:sldMk cId="3960475206" sldId="268"/>
            <ac:spMk id="12" creationId="{1C781EDE-83AA-44D6-8054-A4E2D6F28086}"/>
          </ac:spMkLst>
        </pc:spChg>
        <pc:spChg chg="add">
          <ac:chgData name="Charis Brooks (2305639)" userId="S::2305639@student.uwtsd.ac.uk::f538cc36-caaa-4e8a-8e6b-f4df4cbad09c" providerId="AD" clId="Web-{F0C92A6F-5C17-0229-3F6B-655FFD7EFEEE}" dt="2023-12-11T17:44:32.877" v="77"/>
          <ac:spMkLst>
            <pc:docMk/>
            <pc:sldMk cId="3960475206" sldId="268"/>
            <ac:spMk id="14" creationId="{67CE4C0A-D88E-41BB-8F06-8C0E2604BCDE}"/>
          </ac:spMkLst>
        </pc:spChg>
        <pc:spChg chg="add">
          <ac:chgData name="Charis Brooks (2305639)" userId="S::2305639@student.uwtsd.ac.uk::f538cc36-caaa-4e8a-8e6b-f4df4cbad09c" providerId="AD" clId="Web-{F0C92A6F-5C17-0229-3F6B-655FFD7EFEEE}" dt="2023-12-11T17:44:32.877" v="77"/>
          <ac:spMkLst>
            <pc:docMk/>
            <pc:sldMk cId="3960475206" sldId="268"/>
            <ac:spMk id="15" creationId="{47E4F490-FA76-4FF0-B36A-72B01E11751D}"/>
          </ac:spMkLst>
        </pc:spChg>
        <pc:spChg chg="add">
          <ac:chgData name="Charis Brooks (2305639)" userId="S::2305639@student.uwtsd.ac.uk::f538cc36-caaa-4e8a-8e6b-f4df4cbad09c" providerId="AD" clId="Web-{F0C92A6F-5C17-0229-3F6B-655FFD7EFEEE}" dt="2023-12-11T17:44:32.877" v="77"/>
          <ac:spMkLst>
            <pc:docMk/>
            <pc:sldMk cId="3960475206" sldId="268"/>
            <ac:spMk id="16" creationId="{05C8C51A-4ECF-4857-8298-6C8334C7F885}"/>
          </ac:spMkLst>
        </pc:spChg>
        <pc:spChg chg="add">
          <ac:chgData name="Charis Brooks (2305639)" userId="S::2305639@student.uwtsd.ac.uk::f538cc36-caaa-4e8a-8e6b-f4df4cbad09c" providerId="AD" clId="Web-{F0C92A6F-5C17-0229-3F6B-655FFD7EFEEE}" dt="2023-12-11T17:44:32.877" v="77"/>
          <ac:spMkLst>
            <pc:docMk/>
            <pc:sldMk cId="3960475206" sldId="268"/>
            <ac:spMk id="17" creationId="{A741C46E-A2A6-4DF0-84BD-502A2E56D061}"/>
          </ac:spMkLst>
        </pc:spChg>
        <pc:spChg chg="add del mod replId">
          <ac:chgData name="Charis Brooks (2305639)" userId="S::2305639@student.uwtsd.ac.uk::f538cc36-caaa-4e8a-8e6b-f4df4cbad09c" providerId="AD" clId="Web-{F0C92A6F-5C17-0229-3F6B-655FFD7EFEEE}" dt="2023-12-11T17:44:32.877" v="77"/>
          <ac:spMkLst>
            <pc:docMk/>
            <pc:sldMk cId="3960475206" sldId="268"/>
            <ac:spMk id="18" creationId="{3502E5E4-B065-76CB-32F1-56ADB3C35D52}"/>
          </ac:spMkLst>
        </pc:spChg>
        <pc:spChg chg="add">
          <ac:chgData name="Charis Brooks (2305639)" userId="S::2305639@student.uwtsd.ac.uk::f538cc36-caaa-4e8a-8e6b-f4df4cbad09c" providerId="AD" clId="Web-{F0C92A6F-5C17-0229-3F6B-655FFD7EFEEE}" dt="2023-12-11T17:44:32.877" v="77"/>
          <ac:spMkLst>
            <pc:docMk/>
            <pc:sldMk cId="3960475206" sldId="268"/>
            <ac:spMk id="19" creationId="{65811EA4-6600-6058-9271-0FA9F68077B5}"/>
          </ac:spMkLst>
        </pc:spChg>
        <pc:spChg chg="add del mod replId">
          <ac:chgData name="Charis Brooks (2305639)" userId="S::2305639@student.uwtsd.ac.uk::f538cc36-caaa-4e8a-8e6b-f4df4cbad09c" providerId="AD" clId="Web-{F0C92A6F-5C17-0229-3F6B-655FFD7EFEEE}" dt="2023-12-11T17:44:32.877" v="77"/>
          <ac:spMkLst>
            <pc:docMk/>
            <pc:sldMk cId="3960475206" sldId="268"/>
            <ac:spMk id="19" creationId="{7072486D-EBA3-C8A5-FDAC-67C79EA03E3B}"/>
          </ac:spMkLst>
        </pc:spChg>
        <pc:spChg chg="add">
          <ac:chgData name="Charis Brooks (2305639)" userId="S::2305639@student.uwtsd.ac.uk::f538cc36-caaa-4e8a-8e6b-f4df4cbad09c" providerId="AD" clId="Web-{F0C92A6F-5C17-0229-3F6B-655FFD7EFEEE}" dt="2023-12-11T17:44:32.877" v="77"/>
          <ac:spMkLst>
            <pc:docMk/>
            <pc:sldMk cId="3960475206" sldId="268"/>
            <ac:spMk id="20" creationId="{750B1F39-A7C8-5EDB-73F4-569A5C00FB23}"/>
          </ac:spMkLst>
        </pc:spChg>
      </pc:sldChg>
      <pc:sldChg chg="modSp">
        <pc:chgData name="Charis Brooks (2305639)" userId="S::2305639@student.uwtsd.ac.uk::f538cc36-caaa-4e8a-8e6b-f4df4cbad09c" providerId="AD" clId="Web-{F0C92A6F-5C17-0229-3F6B-655FFD7EFEEE}" dt="2023-12-11T17:39:47.700" v="14" actId="20577"/>
        <pc:sldMkLst>
          <pc:docMk/>
          <pc:sldMk cId="947607589" sldId="270"/>
        </pc:sldMkLst>
        <pc:spChg chg="mod">
          <ac:chgData name="Charis Brooks (2305639)" userId="S::2305639@student.uwtsd.ac.uk::f538cc36-caaa-4e8a-8e6b-f4df4cbad09c" providerId="AD" clId="Web-{F0C92A6F-5C17-0229-3F6B-655FFD7EFEEE}" dt="2023-12-11T17:39:47.700" v="14" actId="20577"/>
          <ac:spMkLst>
            <pc:docMk/>
            <pc:sldMk cId="947607589" sldId="270"/>
            <ac:spMk id="6" creationId="{423F6C9D-8046-2A8E-4995-C557CB40C08A}"/>
          </ac:spMkLst>
        </pc:spChg>
      </pc:sldChg>
      <pc:sldChg chg="modSp new ord">
        <pc:chgData name="Charis Brooks (2305639)" userId="S::2305639@student.uwtsd.ac.uk::f538cc36-caaa-4e8a-8e6b-f4df4cbad09c" providerId="AD" clId="Web-{F0C92A6F-5C17-0229-3F6B-655FFD7EFEEE}" dt="2023-12-11T17:42:01.578" v="44" actId="20577"/>
        <pc:sldMkLst>
          <pc:docMk/>
          <pc:sldMk cId="3378105581" sldId="271"/>
        </pc:sldMkLst>
        <pc:spChg chg="mod">
          <ac:chgData name="Charis Brooks (2305639)" userId="S::2305639@student.uwtsd.ac.uk::f538cc36-caaa-4e8a-8e6b-f4df4cbad09c" providerId="AD" clId="Web-{F0C92A6F-5C17-0229-3F6B-655FFD7EFEEE}" dt="2023-12-11T17:42:01.578" v="44" actId="20577"/>
          <ac:spMkLst>
            <pc:docMk/>
            <pc:sldMk cId="3378105581" sldId="271"/>
            <ac:spMk id="2" creationId="{47D8759A-E6C6-977D-19E3-C369986F0E54}"/>
          </ac:spMkLst>
        </pc:spChg>
      </pc:sldChg>
    </pc:docChg>
  </pc:docChgLst>
  <pc:docChgLst>
    <pc:chgData name="Charis Brooks (2305639)" userId="S::2305639@student.uwtsd.ac.uk::f538cc36-caaa-4e8a-8e6b-f4df4cbad09c" providerId="AD" clId="Web-{A280A3DD-B8D7-237B-2AC2-8FA90A53B0C3}"/>
    <pc:docChg chg="addSld delSld modSld sldOrd modMainMaster">
      <pc:chgData name="Charis Brooks (2305639)" userId="S::2305639@student.uwtsd.ac.uk::f538cc36-caaa-4e8a-8e6b-f4df4cbad09c" providerId="AD" clId="Web-{A280A3DD-B8D7-237B-2AC2-8FA90A53B0C3}" dt="2024-01-24T17:53:04.676" v="1251" actId="20577"/>
      <pc:docMkLst>
        <pc:docMk/>
      </pc:docMkLst>
      <pc:sldChg chg="addSp modSp">
        <pc:chgData name="Charis Brooks (2305639)" userId="S::2305639@student.uwtsd.ac.uk::f538cc36-caaa-4e8a-8e6b-f4df4cbad09c" providerId="AD" clId="Web-{A280A3DD-B8D7-237B-2AC2-8FA90A53B0C3}" dt="2024-01-24T17:45:38.582" v="1113"/>
        <pc:sldMkLst>
          <pc:docMk/>
          <pc:sldMk cId="403963700" sldId="257"/>
        </pc:sldMkLst>
        <pc:spChg chg="add mod">
          <ac:chgData name="Charis Brooks (2305639)" userId="S::2305639@student.uwtsd.ac.uk::f538cc36-caaa-4e8a-8e6b-f4df4cbad09c" providerId="AD" clId="Web-{A280A3DD-B8D7-237B-2AC2-8FA90A53B0C3}" dt="2024-01-24T17:45:38.582" v="1113"/>
          <ac:spMkLst>
            <pc:docMk/>
            <pc:sldMk cId="403963700" sldId="257"/>
            <ac:spMk id="4" creationId="{E88E2071-C783-76EB-F1E5-8755E5ABEF22}"/>
          </ac:spMkLst>
        </pc:spChg>
      </pc:sldChg>
      <pc:sldChg chg="addSp modSp">
        <pc:chgData name="Charis Brooks (2305639)" userId="S::2305639@student.uwtsd.ac.uk::f538cc36-caaa-4e8a-8e6b-f4df4cbad09c" providerId="AD" clId="Web-{A280A3DD-B8D7-237B-2AC2-8FA90A53B0C3}" dt="2024-01-24T17:45:38.582" v="1113"/>
        <pc:sldMkLst>
          <pc:docMk/>
          <pc:sldMk cId="2024861201" sldId="259"/>
        </pc:sldMkLst>
        <pc:spChg chg="mod">
          <ac:chgData name="Charis Brooks (2305639)" userId="S::2305639@student.uwtsd.ac.uk::f538cc36-caaa-4e8a-8e6b-f4df4cbad09c" providerId="AD" clId="Web-{A280A3DD-B8D7-237B-2AC2-8FA90A53B0C3}" dt="2024-01-24T16:11:48.409" v="0" actId="20577"/>
          <ac:spMkLst>
            <pc:docMk/>
            <pc:sldMk cId="2024861201" sldId="259"/>
            <ac:spMk id="3" creationId="{647C2D0E-963B-3015-3F7C-924BB223831A}"/>
          </ac:spMkLst>
        </pc:spChg>
        <pc:spChg chg="add mod">
          <ac:chgData name="Charis Brooks (2305639)" userId="S::2305639@student.uwtsd.ac.uk::f538cc36-caaa-4e8a-8e6b-f4df4cbad09c" providerId="AD" clId="Web-{A280A3DD-B8D7-237B-2AC2-8FA90A53B0C3}" dt="2024-01-24T17:45:38.582" v="1113"/>
          <ac:spMkLst>
            <pc:docMk/>
            <pc:sldMk cId="2024861201" sldId="259"/>
            <ac:spMk id="4" creationId="{31B729AF-9DF4-6F3E-496F-C519AD7ECB51}"/>
          </ac:spMkLst>
        </pc:spChg>
      </pc:sldChg>
      <pc:sldChg chg="addSp modSp ord">
        <pc:chgData name="Charis Brooks (2305639)" userId="S::2305639@student.uwtsd.ac.uk::f538cc36-caaa-4e8a-8e6b-f4df4cbad09c" providerId="AD" clId="Web-{A280A3DD-B8D7-237B-2AC2-8FA90A53B0C3}" dt="2024-01-24T17:45:38.582" v="1113"/>
        <pc:sldMkLst>
          <pc:docMk/>
          <pc:sldMk cId="1118117606" sldId="261"/>
        </pc:sldMkLst>
        <pc:spChg chg="mod">
          <ac:chgData name="Charis Brooks (2305639)" userId="S::2305639@student.uwtsd.ac.uk::f538cc36-caaa-4e8a-8e6b-f4df4cbad09c" providerId="AD" clId="Web-{A280A3DD-B8D7-237B-2AC2-8FA90A53B0C3}" dt="2024-01-24T17:03:00.770" v="794" actId="1076"/>
          <ac:spMkLst>
            <pc:docMk/>
            <pc:sldMk cId="1118117606" sldId="261"/>
            <ac:spMk id="3" creationId="{62CF825F-EE9F-DDD0-839A-19BABB641F46}"/>
          </ac:spMkLst>
        </pc:spChg>
        <pc:spChg chg="add mod">
          <ac:chgData name="Charis Brooks (2305639)" userId="S::2305639@student.uwtsd.ac.uk::f538cc36-caaa-4e8a-8e6b-f4df4cbad09c" providerId="AD" clId="Web-{A280A3DD-B8D7-237B-2AC2-8FA90A53B0C3}" dt="2024-01-24T16:48:35.645" v="531" actId="1076"/>
          <ac:spMkLst>
            <pc:docMk/>
            <pc:sldMk cId="1118117606" sldId="261"/>
            <ac:spMk id="6" creationId="{E060FCF4-F9A8-1298-3D5B-CA8E4CDA7982}"/>
          </ac:spMkLst>
        </pc:spChg>
        <pc:spChg chg="add mod">
          <ac:chgData name="Charis Brooks (2305639)" userId="S::2305639@student.uwtsd.ac.uk::f538cc36-caaa-4e8a-8e6b-f4df4cbad09c" providerId="AD" clId="Web-{A280A3DD-B8D7-237B-2AC2-8FA90A53B0C3}" dt="2024-01-24T17:45:38.582" v="1113"/>
          <ac:spMkLst>
            <pc:docMk/>
            <pc:sldMk cId="1118117606" sldId="261"/>
            <ac:spMk id="7" creationId="{5372FF4D-14AB-6846-724A-062E1B3EA2B8}"/>
          </ac:spMkLst>
        </pc:spChg>
        <pc:spChg chg="mod">
          <ac:chgData name="Charis Brooks (2305639)" userId="S::2305639@student.uwtsd.ac.uk::f538cc36-caaa-4e8a-8e6b-f4df4cbad09c" providerId="AD" clId="Web-{A280A3DD-B8D7-237B-2AC2-8FA90A53B0C3}" dt="2024-01-24T16:53:11.030" v="567" actId="20577"/>
          <ac:spMkLst>
            <pc:docMk/>
            <pc:sldMk cId="1118117606" sldId="261"/>
            <ac:spMk id="15" creationId="{43355E07-D27F-496A-A202-82B978528A76}"/>
          </ac:spMkLst>
        </pc:spChg>
      </pc:sldChg>
      <pc:sldChg chg="addSp delSp modSp del mod setClrOvrMap">
        <pc:chgData name="Charis Brooks (2305639)" userId="S::2305639@student.uwtsd.ac.uk::f538cc36-caaa-4e8a-8e6b-f4df4cbad09c" providerId="AD" clId="Web-{A280A3DD-B8D7-237B-2AC2-8FA90A53B0C3}" dt="2024-01-24T16:38:19.029" v="377"/>
        <pc:sldMkLst>
          <pc:docMk/>
          <pc:sldMk cId="2311421155" sldId="263"/>
        </pc:sldMkLst>
        <pc:spChg chg="mod">
          <ac:chgData name="Charis Brooks (2305639)" userId="S::2305639@student.uwtsd.ac.uk::f538cc36-caaa-4e8a-8e6b-f4df4cbad09c" providerId="AD" clId="Web-{A280A3DD-B8D7-237B-2AC2-8FA90A53B0C3}" dt="2024-01-24T16:34:01.551" v="333"/>
          <ac:spMkLst>
            <pc:docMk/>
            <pc:sldMk cId="2311421155" sldId="263"/>
            <ac:spMk id="2" creationId="{87946966-5967-BD0B-EC8B-3F797160CE30}"/>
          </ac:spMkLst>
        </pc:spChg>
        <pc:spChg chg="del">
          <ac:chgData name="Charis Brooks (2305639)" userId="S::2305639@student.uwtsd.ac.uk::f538cc36-caaa-4e8a-8e6b-f4df4cbad09c" providerId="AD" clId="Web-{A280A3DD-B8D7-237B-2AC2-8FA90A53B0C3}" dt="2024-01-24T16:34:01.551" v="333"/>
          <ac:spMkLst>
            <pc:docMk/>
            <pc:sldMk cId="2311421155" sldId="263"/>
            <ac:spMk id="5" creationId="{47E4F490-FA76-4FF0-B36A-72B01E11751D}"/>
          </ac:spMkLst>
        </pc:spChg>
        <pc:spChg chg="del">
          <ac:chgData name="Charis Brooks (2305639)" userId="S::2305639@student.uwtsd.ac.uk::f538cc36-caaa-4e8a-8e6b-f4df4cbad09c" providerId="AD" clId="Web-{A280A3DD-B8D7-237B-2AC2-8FA90A53B0C3}" dt="2024-01-24T16:34:01.551" v="333"/>
          <ac:spMkLst>
            <pc:docMk/>
            <pc:sldMk cId="2311421155" sldId="263"/>
            <ac:spMk id="6" creationId="{05C8C51A-4ECF-4857-8298-6C8334C7F885}"/>
          </ac:spMkLst>
        </pc:spChg>
        <pc:spChg chg="del">
          <ac:chgData name="Charis Brooks (2305639)" userId="S::2305639@student.uwtsd.ac.uk::f538cc36-caaa-4e8a-8e6b-f4df4cbad09c" providerId="AD" clId="Web-{A280A3DD-B8D7-237B-2AC2-8FA90A53B0C3}" dt="2024-01-24T16:34:01.551" v="333"/>
          <ac:spMkLst>
            <pc:docMk/>
            <pc:sldMk cId="2311421155" sldId="263"/>
            <ac:spMk id="7" creationId="{A741C46E-A2A6-4DF0-84BD-502A2E56D061}"/>
          </ac:spMkLst>
        </pc:spChg>
        <pc:spChg chg="del">
          <ac:chgData name="Charis Brooks (2305639)" userId="S::2305639@student.uwtsd.ac.uk::f538cc36-caaa-4e8a-8e6b-f4df4cbad09c" providerId="AD" clId="Web-{A280A3DD-B8D7-237B-2AC2-8FA90A53B0C3}" dt="2024-01-24T16:34:01.551" v="333"/>
          <ac:spMkLst>
            <pc:docMk/>
            <pc:sldMk cId="2311421155" sldId="263"/>
            <ac:spMk id="14" creationId="{67CE4C0A-D88E-41BB-8F06-8C0E2604BCDE}"/>
          </ac:spMkLst>
        </pc:spChg>
        <pc:spChg chg="add mod">
          <ac:chgData name="Charis Brooks (2305639)" userId="S::2305639@student.uwtsd.ac.uk::f538cc36-caaa-4e8a-8e6b-f4df4cbad09c" providerId="AD" clId="Web-{A280A3DD-B8D7-237B-2AC2-8FA90A53B0C3}" dt="2024-01-24T16:37:04.386" v="356" actId="1076"/>
          <ac:spMkLst>
            <pc:docMk/>
            <pc:sldMk cId="2311421155" sldId="263"/>
            <ac:spMk id="227" creationId="{E31440F7-683E-C465-72DF-6D23E9909BED}"/>
          </ac:spMkLst>
        </pc:spChg>
        <pc:spChg chg="add">
          <ac:chgData name="Charis Brooks (2305639)" userId="S::2305639@student.uwtsd.ac.uk::f538cc36-caaa-4e8a-8e6b-f4df4cbad09c" providerId="AD" clId="Web-{A280A3DD-B8D7-237B-2AC2-8FA90A53B0C3}" dt="2024-01-24T16:34:01.551" v="333"/>
          <ac:spMkLst>
            <pc:docMk/>
            <pc:sldMk cId="2311421155" sldId="263"/>
            <ac:spMk id="232" creationId="{001B0E35-F788-4608-ABBE-0D971AA5028F}"/>
          </ac:spMkLst>
        </pc:spChg>
        <pc:spChg chg="add">
          <ac:chgData name="Charis Brooks (2305639)" userId="S::2305639@student.uwtsd.ac.uk::f538cc36-caaa-4e8a-8e6b-f4df4cbad09c" providerId="AD" clId="Web-{A280A3DD-B8D7-237B-2AC2-8FA90A53B0C3}" dt="2024-01-24T16:34:01.551" v="333"/>
          <ac:spMkLst>
            <pc:docMk/>
            <pc:sldMk cId="2311421155" sldId="263"/>
            <ac:spMk id="234" creationId="{4431B8EA-FCCA-47DD-A0C4-A653EC4AB846}"/>
          </ac:spMkLst>
        </pc:spChg>
        <pc:spChg chg="add">
          <ac:chgData name="Charis Brooks (2305639)" userId="S::2305639@student.uwtsd.ac.uk::f538cc36-caaa-4e8a-8e6b-f4df4cbad09c" providerId="AD" clId="Web-{A280A3DD-B8D7-237B-2AC2-8FA90A53B0C3}" dt="2024-01-24T16:34:01.551" v="333"/>
          <ac:spMkLst>
            <pc:docMk/>
            <pc:sldMk cId="2311421155" sldId="263"/>
            <ac:spMk id="236" creationId="{1C781EDE-83AA-44D6-8054-A4E2D6F28086}"/>
          </ac:spMkLst>
        </pc:spChg>
        <pc:graphicFrameChg chg="del modGraphic">
          <ac:chgData name="Charis Brooks (2305639)" userId="S::2305639@student.uwtsd.ac.uk::f538cc36-caaa-4e8a-8e6b-f4df4cbad09c" providerId="AD" clId="Web-{A280A3DD-B8D7-237B-2AC2-8FA90A53B0C3}" dt="2024-01-24T16:33:52.066" v="330"/>
          <ac:graphicFrameMkLst>
            <pc:docMk/>
            <pc:sldMk cId="2311421155" sldId="263"/>
            <ac:graphicFrameMk id="22" creationId="{9E5A2FD7-B8CE-15A3-E419-42A06E76AA39}"/>
          </ac:graphicFrameMkLst>
        </pc:graphicFrameChg>
      </pc:sldChg>
      <pc:sldChg chg="addSp delSp modSp">
        <pc:chgData name="Charis Brooks (2305639)" userId="S::2305639@student.uwtsd.ac.uk::f538cc36-caaa-4e8a-8e6b-f4df4cbad09c" providerId="AD" clId="Web-{A280A3DD-B8D7-237B-2AC2-8FA90A53B0C3}" dt="2024-01-24T17:45:38.582" v="1113"/>
        <pc:sldMkLst>
          <pc:docMk/>
          <pc:sldMk cId="777140253" sldId="265"/>
        </pc:sldMkLst>
        <pc:spChg chg="mod">
          <ac:chgData name="Charis Brooks (2305639)" userId="S::2305639@student.uwtsd.ac.uk::f538cc36-caaa-4e8a-8e6b-f4df4cbad09c" providerId="AD" clId="Web-{A280A3DD-B8D7-237B-2AC2-8FA90A53B0C3}" dt="2024-01-24T17:35:40.138" v="1045" actId="1076"/>
          <ac:spMkLst>
            <pc:docMk/>
            <pc:sldMk cId="777140253" sldId="265"/>
            <ac:spMk id="2" creationId="{D5221866-2DDA-58A2-9451-284FB201F877}"/>
          </ac:spMkLst>
        </pc:spChg>
        <pc:spChg chg="del mod">
          <ac:chgData name="Charis Brooks (2305639)" userId="S::2305639@student.uwtsd.ac.uk::f538cc36-caaa-4e8a-8e6b-f4df4cbad09c" providerId="AD" clId="Web-{A280A3DD-B8D7-237B-2AC2-8FA90A53B0C3}" dt="2024-01-24T17:34:49.949" v="1033"/>
          <ac:spMkLst>
            <pc:docMk/>
            <pc:sldMk cId="777140253" sldId="265"/>
            <ac:spMk id="3" creationId="{EDA2231D-EC53-4A5E-1E08-39A3CFC4391E}"/>
          </ac:spMkLst>
        </pc:spChg>
        <pc:spChg chg="add del mod">
          <ac:chgData name="Charis Brooks (2305639)" userId="S::2305639@student.uwtsd.ac.uk::f538cc36-caaa-4e8a-8e6b-f4df4cbad09c" providerId="AD" clId="Web-{A280A3DD-B8D7-237B-2AC2-8FA90A53B0C3}" dt="2024-01-24T17:33:58.103" v="1026"/>
          <ac:spMkLst>
            <pc:docMk/>
            <pc:sldMk cId="777140253" sldId="265"/>
            <ac:spMk id="4" creationId="{A024BAA2-4648-767F-87BC-1A38B01A8221}"/>
          </ac:spMkLst>
        </pc:spChg>
        <pc:spChg chg="add del mod">
          <ac:chgData name="Charis Brooks (2305639)" userId="S::2305639@student.uwtsd.ac.uk::f538cc36-caaa-4e8a-8e6b-f4df4cbad09c" providerId="AD" clId="Web-{A280A3DD-B8D7-237B-2AC2-8FA90A53B0C3}" dt="2024-01-24T17:33:55.166" v="1024"/>
          <ac:spMkLst>
            <pc:docMk/>
            <pc:sldMk cId="777140253" sldId="265"/>
            <ac:spMk id="5" creationId="{2A5EEBEB-18CB-DFBC-A77A-E1B6A2C63A63}"/>
          </ac:spMkLst>
        </pc:spChg>
        <pc:spChg chg="add del mod">
          <ac:chgData name="Charis Brooks (2305639)" userId="S::2305639@student.uwtsd.ac.uk::f538cc36-caaa-4e8a-8e6b-f4df4cbad09c" providerId="AD" clId="Web-{A280A3DD-B8D7-237B-2AC2-8FA90A53B0C3}" dt="2024-01-24T17:35:16.481" v="1039"/>
          <ac:spMkLst>
            <pc:docMk/>
            <pc:sldMk cId="777140253" sldId="265"/>
            <ac:spMk id="8" creationId="{C1C2344C-C00C-766C-E168-5D9BD7B1E8E0}"/>
          </ac:spMkLst>
        </pc:spChg>
        <pc:spChg chg="add mod">
          <ac:chgData name="Charis Brooks (2305639)" userId="S::2305639@student.uwtsd.ac.uk::f538cc36-caaa-4e8a-8e6b-f4df4cbad09c" providerId="AD" clId="Web-{A280A3DD-B8D7-237B-2AC2-8FA90A53B0C3}" dt="2024-01-24T17:45:38.582" v="1113"/>
          <ac:spMkLst>
            <pc:docMk/>
            <pc:sldMk cId="777140253" sldId="265"/>
            <ac:spMk id="9" creationId="{9AA8F4B6-7F55-6569-4299-CCF85DB3D2E8}"/>
          </ac:spMkLst>
        </pc:spChg>
        <pc:spChg chg="add del">
          <ac:chgData name="Charis Brooks (2305639)" userId="S::2305639@student.uwtsd.ac.uk::f538cc36-caaa-4e8a-8e6b-f4df4cbad09c" providerId="AD" clId="Web-{A280A3DD-B8D7-237B-2AC2-8FA90A53B0C3}" dt="2024-01-24T17:35:10.481" v="1038"/>
          <ac:spMkLst>
            <pc:docMk/>
            <pc:sldMk cId="777140253" sldId="265"/>
            <ac:spMk id="24" creationId="{C44B17FE-2E14-47B6-B5A8-4363DE76952D}"/>
          </ac:spMkLst>
        </pc:spChg>
        <pc:spChg chg="add del">
          <ac:chgData name="Charis Brooks (2305639)" userId="S::2305639@student.uwtsd.ac.uk::f538cc36-caaa-4e8a-8e6b-f4df4cbad09c" providerId="AD" clId="Web-{A280A3DD-B8D7-237B-2AC2-8FA90A53B0C3}" dt="2024-01-24T17:35:10.481" v="1038"/>
          <ac:spMkLst>
            <pc:docMk/>
            <pc:sldMk cId="777140253" sldId="265"/>
            <ac:spMk id="26" creationId="{14E53280-E6EB-47D2-B0BB-78B772DC4B90}"/>
          </ac:spMkLst>
        </pc:spChg>
        <pc:spChg chg="add del">
          <ac:chgData name="Charis Brooks (2305639)" userId="S::2305639@student.uwtsd.ac.uk::f538cc36-caaa-4e8a-8e6b-f4df4cbad09c" providerId="AD" clId="Web-{A280A3DD-B8D7-237B-2AC2-8FA90A53B0C3}" dt="2024-01-24T17:35:10.481" v="1038"/>
          <ac:spMkLst>
            <pc:docMk/>
            <pc:sldMk cId="777140253" sldId="265"/>
            <ac:spMk id="28" creationId="{E44C4738-31FA-4AA4-9D3A-9B0F0B1F5FBC}"/>
          </ac:spMkLst>
        </pc:spChg>
        <pc:spChg chg="add del">
          <ac:chgData name="Charis Brooks (2305639)" userId="S::2305639@student.uwtsd.ac.uk::f538cc36-caaa-4e8a-8e6b-f4df4cbad09c" providerId="AD" clId="Web-{A280A3DD-B8D7-237B-2AC2-8FA90A53B0C3}" dt="2024-01-24T17:35:10.481" v="1038"/>
          <ac:spMkLst>
            <pc:docMk/>
            <pc:sldMk cId="777140253" sldId="265"/>
            <ac:spMk id="30" creationId="{809F3F69-CB9E-4C14-8F9B-7565980C8770}"/>
          </ac:spMkLst>
        </pc:spChg>
        <pc:spChg chg="add del">
          <ac:chgData name="Charis Brooks (2305639)" userId="S::2305639@student.uwtsd.ac.uk::f538cc36-caaa-4e8a-8e6b-f4df4cbad09c" providerId="AD" clId="Web-{A280A3DD-B8D7-237B-2AC2-8FA90A53B0C3}" dt="2024-01-24T17:35:19.684" v="1040"/>
          <ac:spMkLst>
            <pc:docMk/>
            <pc:sldMk cId="777140253" sldId="265"/>
            <ac:spMk id="47" creationId="{64D0FF6F-093D-47AB-9CBA-8BBEF7F733FF}"/>
          </ac:spMkLst>
        </pc:spChg>
        <pc:spChg chg="add">
          <ac:chgData name="Charis Brooks (2305639)" userId="S::2305639@student.uwtsd.ac.uk::f538cc36-caaa-4e8a-8e6b-f4df4cbad09c" providerId="AD" clId="Web-{A280A3DD-B8D7-237B-2AC2-8FA90A53B0C3}" dt="2024-01-24T17:35:19.684" v="1040"/>
          <ac:spMkLst>
            <pc:docMk/>
            <pc:sldMk cId="777140253" sldId="265"/>
            <ac:spMk id="68" creationId="{2E2C404C-D4AE-4C1C-A675-EF7605842EA7}"/>
          </ac:spMkLst>
        </pc:spChg>
        <pc:grpChg chg="add del">
          <ac:chgData name="Charis Brooks (2305639)" userId="S::2305639@student.uwtsd.ac.uk::f538cc36-caaa-4e8a-8e6b-f4df4cbad09c" providerId="AD" clId="Web-{A280A3DD-B8D7-237B-2AC2-8FA90A53B0C3}" dt="2024-01-24T17:35:10.465" v="1037"/>
          <ac:grpSpMkLst>
            <pc:docMk/>
            <pc:sldMk cId="777140253" sldId="265"/>
            <ac:grpSpMk id="35" creationId="{247C940C-BCEA-4B94-ADAB-E5DF93AD2501}"/>
          </ac:grpSpMkLst>
        </pc:grpChg>
        <pc:grpChg chg="add del">
          <ac:chgData name="Charis Brooks (2305639)" userId="S::2305639@student.uwtsd.ac.uk::f538cc36-caaa-4e8a-8e6b-f4df4cbad09c" providerId="AD" clId="Web-{A280A3DD-B8D7-237B-2AC2-8FA90A53B0C3}" dt="2024-01-24T17:35:19.684" v="1040"/>
          <ac:grpSpMkLst>
            <pc:docMk/>
            <pc:sldMk cId="777140253" sldId="265"/>
            <ac:grpSpMk id="46" creationId="{5E6E1520-2FF6-4854-9AF4-AEF2311B5834}"/>
          </ac:grpSpMkLst>
        </pc:grpChg>
        <pc:grpChg chg="add">
          <ac:chgData name="Charis Brooks (2305639)" userId="S::2305639@student.uwtsd.ac.uk::f538cc36-caaa-4e8a-8e6b-f4df4cbad09c" providerId="AD" clId="Web-{A280A3DD-B8D7-237B-2AC2-8FA90A53B0C3}" dt="2024-01-24T17:35:19.684" v="1040"/>
          <ac:grpSpMkLst>
            <pc:docMk/>
            <pc:sldMk cId="777140253" sldId="265"/>
            <ac:grpSpMk id="52" creationId="{70F82E3E-E291-4077-9561-D03BD8817A6B}"/>
          </ac:grpSpMkLst>
        </pc:grpChg>
        <pc:grpChg chg="add">
          <ac:chgData name="Charis Brooks (2305639)" userId="S::2305639@student.uwtsd.ac.uk::f538cc36-caaa-4e8a-8e6b-f4df4cbad09c" providerId="AD" clId="Web-{A280A3DD-B8D7-237B-2AC2-8FA90A53B0C3}" dt="2024-01-24T17:35:19.684" v="1040"/>
          <ac:grpSpMkLst>
            <pc:docMk/>
            <pc:sldMk cId="777140253" sldId="265"/>
            <ac:grpSpMk id="60" creationId="{4A8983F0-7B3A-4418-8701-68E9CA2AED3A}"/>
          </ac:grpSpMkLst>
        </pc:grpChg>
        <pc:picChg chg="add mod ord">
          <ac:chgData name="Charis Brooks (2305639)" userId="S::2305639@student.uwtsd.ac.uk::f538cc36-caaa-4e8a-8e6b-f4df4cbad09c" providerId="AD" clId="Web-{A280A3DD-B8D7-237B-2AC2-8FA90A53B0C3}" dt="2024-01-24T17:35:35.232" v="1044" actId="1076"/>
          <ac:picMkLst>
            <pc:docMk/>
            <pc:sldMk cId="777140253" sldId="265"/>
            <ac:picMk id="6" creationId="{C1B53EC3-FFE9-914A-67E4-DE6325E85C96}"/>
          </ac:picMkLst>
        </pc:picChg>
        <pc:cxnChg chg="add del">
          <ac:chgData name="Charis Brooks (2305639)" userId="S::2305639@student.uwtsd.ac.uk::f538cc36-caaa-4e8a-8e6b-f4df4cbad09c" providerId="AD" clId="Web-{A280A3DD-B8D7-237B-2AC2-8FA90A53B0C3}" dt="2024-01-24T17:35:10.465" v="1037"/>
          <ac:cxnSpMkLst>
            <pc:docMk/>
            <pc:sldMk cId="777140253" sldId="265"/>
            <ac:cxnSpMk id="43" creationId="{E59A63C7-BCAC-464C-B7D5-9A713B4CAC34}"/>
          </ac:cxnSpMkLst>
        </pc:cxnChg>
        <pc:cxnChg chg="add del">
          <ac:chgData name="Charis Brooks (2305639)" userId="S::2305639@student.uwtsd.ac.uk::f538cc36-caaa-4e8a-8e6b-f4df4cbad09c" providerId="AD" clId="Web-{A280A3DD-B8D7-237B-2AC2-8FA90A53B0C3}" dt="2024-01-24T17:35:19.684" v="1040"/>
          <ac:cxnSpMkLst>
            <pc:docMk/>
            <pc:sldMk cId="777140253" sldId="265"/>
            <ac:cxnSpMk id="45" creationId="{1163510C-FF2B-41B2-AEFC-A952A7507402}"/>
          </ac:cxnSpMkLst>
        </pc:cxnChg>
        <pc:cxnChg chg="add">
          <ac:chgData name="Charis Brooks (2305639)" userId="S::2305639@student.uwtsd.ac.uk::f538cc36-caaa-4e8a-8e6b-f4df4cbad09c" providerId="AD" clId="Web-{A280A3DD-B8D7-237B-2AC2-8FA90A53B0C3}" dt="2024-01-24T17:35:19.684" v="1040"/>
          <ac:cxnSpMkLst>
            <pc:docMk/>
            <pc:sldMk cId="777140253" sldId="265"/>
            <ac:cxnSpMk id="58" creationId="{9A5BFCFB-CCDF-43A8-888F-E16CF73D2F8D}"/>
          </ac:cxnSpMkLst>
        </pc:cxnChg>
        <pc:cxnChg chg="add">
          <ac:chgData name="Charis Brooks (2305639)" userId="S::2305639@student.uwtsd.ac.uk::f538cc36-caaa-4e8a-8e6b-f4df4cbad09c" providerId="AD" clId="Web-{A280A3DD-B8D7-237B-2AC2-8FA90A53B0C3}" dt="2024-01-24T17:35:19.684" v="1040"/>
          <ac:cxnSpMkLst>
            <pc:docMk/>
            <pc:sldMk cId="777140253" sldId="265"/>
            <ac:cxnSpMk id="70" creationId="{A3B8160F-915C-485D-B2FB-ACDDE0E82276}"/>
          </ac:cxnSpMkLst>
        </pc:cxnChg>
      </pc:sldChg>
      <pc:sldChg chg="addSp modSp ord">
        <pc:chgData name="Charis Brooks (2305639)" userId="S::2305639@student.uwtsd.ac.uk::f538cc36-caaa-4e8a-8e6b-f4df4cbad09c" providerId="AD" clId="Web-{A280A3DD-B8D7-237B-2AC2-8FA90A53B0C3}" dt="2024-01-24T17:45:38.582" v="1113"/>
        <pc:sldMkLst>
          <pc:docMk/>
          <pc:sldMk cId="3960475206" sldId="268"/>
        </pc:sldMkLst>
        <pc:spChg chg="mod">
          <ac:chgData name="Charis Brooks (2305639)" userId="S::2305639@student.uwtsd.ac.uk::f538cc36-caaa-4e8a-8e6b-f4df4cbad09c" providerId="AD" clId="Web-{A280A3DD-B8D7-237B-2AC2-8FA90A53B0C3}" dt="2024-01-24T16:58:28.417" v="680" actId="20577"/>
          <ac:spMkLst>
            <pc:docMk/>
            <pc:sldMk cId="3960475206" sldId="268"/>
            <ac:spMk id="3" creationId="{B91259F4-22AB-8DB4-9CEE-39A7BA4C489C}"/>
          </ac:spMkLst>
        </pc:spChg>
        <pc:spChg chg="add mod">
          <ac:chgData name="Charis Brooks (2305639)" userId="S::2305639@student.uwtsd.ac.uk::f538cc36-caaa-4e8a-8e6b-f4df4cbad09c" providerId="AD" clId="Web-{A280A3DD-B8D7-237B-2AC2-8FA90A53B0C3}" dt="2024-01-24T16:59:56.576" v="699" actId="20577"/>
          <ac:spMkLst>
            <pc:docMk/>
            <pc:sldMk cId="3960475206" sldId="268"/>
            <ac:spMk id="5" creationId="{E50451F2-0FE1-44BB-C63D-C0950488ACB9}"/>
          </ac:spMkLst>
        </pc:spChg>
        <pc:spChg chg="add mod">
          <ac:chgData name="Charis Brooks (2305639)" userId="S::2305639@student.uwtsd.ac.uk::f538cc36-caaa-4e8a-8e6b-f4df4cbad09c" providerId="AD" clId="Web-{A280A3DD-B8D7-237B-2AC2-8FA90A53B0C3}" dt="2024-01-24T17:01:38.408" v="718" actId="1076"/>
          <ac:spMkLst>
            <pc:docMk/>
            <pc:sldMk cId="3960475206" sldId="268"/>
            <ac:spMk id="6" creationId="{7E80D406-212C-A918-0F53-2F6650E3CE9D}"/>
          </ac:spMkLst>
        </pc:spChg>
        <pc:spChg chg="add mod">
          <ac:chgData name="Charis Brooks (2305639)" userId="S::2305639@student.uwtsd.ac.uk::f538cc36-caaa-4e8a-8e6b-f4df4cbad09c" providerId="AD" clId="Web-{A280A3DD-B8D7-237B-2AC2-8FA90A53B0C3}" dt="2024-01-24T17:45:38.582" v="1113"/>
          <ac:spMkLst>
            <pc:docMk/>
            <pc:sldMk cId="3960475206" sldId="268"/>
            <ac:spMk id="7" creationId="{660B0833-556E-C742-25A3-41BB6684F22D}"/>
          </ac:spMkLst>
        </pc:spChg>
        <pc:picChg chg="add mod">
          <ac:chgData name="Charis Brooks (2305639)" userId="S::2305639@student.uwtsd.ac.uk::f538cc36-caaa-4e8a-8e6b-f4df4cbad09c" providerId="AD" clId="Web-{A280A3DD-B8D7-237B-2AC2-8FA90A53B0C3}" dt="2024-01-24T16:58:55.964" v="683"/>
          <ac:picMkLst>
            <pc:docMk/>
            <pc:sldMk cId="3960475206" sldId="268"/>
            <ac:picMk id="4" creationId="{64613E2B-E4BC-A107-1EDD-1A28EA5F6ACB}"/>
          </ac:picMkLst>
        </pc:picChg>
      </pc:sldChg>
      <pc:sldChg chg="addSp delSp modSp mod setClrOvrMap">
        <pc:chgData name="Charis Brooks (2305639)" userId="S::2305639@student.uwtsd.ac.uk::f538cc36-caaa-4e8a-8e6b-f4df4cbad09c" providerId="AD" clId="Web-{A280A3DD-B8D7-237B-2AC2-8FA90A53B0C3}" dt="2024-01-24T17:45:38.582" v="1113"/>
        <pc:sldMkLst>
          <pc:docMk/>
          <pc:sldMk cId="2930393585" sldId="269"/>
        </pc:sldMkLst>
        <pc:spChg chg="mod">
          <ac:chgData name="Charis Brooks (2305639)" userId="S::2305639@student.uwtsd.ac.uk::f538cc36-caaa-4e8a-8e6b-f4df4cbad09c" providerId="AD" clId="Web-{A280A3DD-B8D7-237B-2AC2-8FA90A53B0C3}" dt="2024-01-24T17:38:10.456" v="1054"/>
          <ac:spMkLst>
            <pc:docMk/>
            <pc:sldMk cId="2930393585" sldId="269"/>
            <ac:spMk id="2" creationId="{55F9863D-9938-F9A4-0867-EAC80A3CA584}"/>
          </ac:spMkLst>
        </pc:spChg>
        <pc:spChg chg="del mod">
          <ac:chgData name="Charis Brooks (2305639)" userId="S::2305639@student.uwtsd.ac.uk::f538cc36-caaa-4e8a-8e6b-f4df4cbad09c" providerId="AD" clId="Web-{A280A3DD-B8D7-237B-2AC2-8FA90A53B0C3}" dt="2024-01-24T17:36:56.313" v="1049"/>
          <ac:spMkLst>
            <pc:docMk/>
            <pc:sldMk cId="2930393585" sldId="269"/>
            <ac:spMk id="3" creationId="{F62A1F89-2957-E8D5-608D-12448B9DF265}"/>
          </ac:spMkLst>
        </pc:spChg>
        <pc:spChg chg="add mod">
          <ac:chgData name="Charis Brooks (2305639)" userId="S::2305639@student.uwtsd.ac.uk::f538cc36-caaa-4e8a-8e6b-f4df4cbad09c" providerId="AD" clId="Web-{A280A3DD-B8D7-237B-2AC2-8FA90A53B0C3}" dt="2024-01-24T17:41:08.322" v="1082" actId="20577"/>
          <ac:spMkLst>
            <pc:docMk/>
            <pc:sldMk cId="2930393585" sldId="269"/>
            <ac:spMk id="5" creationId="{C5137CC7-EF7A-ECCE-DAFE-4C7350099388}"/>
          </ac:spMkLst>
        </pc:spChg>
        <pc:spChg chg="add mod">
          <ac:chgData name="Charis Brooks (2305639)" userId="S::2305639@student.uwtsd.ac.uk::f538cc36-caaa-4e8a-8e6b-f4df4cbad09c" providerId="AD" clId="Web-{A280A3DD-B8D7-237B-2AC2-8FA90A53B0C3}" dt="2024-01-24T17:45:38.582" v="1113"/>
          <ac:spMkLst>
            <pc:docMk/>
            <pc:sldMk cId="2930393585" sldId="269"/>
            <ac:spMk id="6" creationId="{B1E03BD4-D88C-CE74-8127-6D7FAF6AB142}"/>
          </ac:spMkLst>
        </pc:spChg>
        <pc:spChg chg="del">
          <ac:chgData name="Charis Brooks (2305639)" userId="S::2305639@student.uwtsd.ac.uk::f538cc36-caaa-4e8a-8e6b-f4df4cbad09c" providerId="AD" clId="Web-{A280A3DD-B8D7-237B-2AC2-8FA90A53B0C3}" dt="2024-01-24T17:38:10.456" v="1054"/>
          <ac:spMkLst>
            <pc:docMk/>
            <pc:sldMk cId="2930393585" sldId="269"/>
            <ac:spMk id="8" creationId="{C44B17FE-2E14-47B6-B5A8-4363DE76952D}"/>
          </ac:spMkLst>
        </pc:spChg>
        <pc:spChg chg="del">
          <ac:chgData name="Charis Brooks (2305639)" userId="S::2305639@student.uwtsd.ac.uk::f538cc36-caaa-4e8a-8e6b-f4df4cbad09c" providerId="AD" clId="Web-{A280A3DD-B8D7-237B-2AC2-8FA90A53B0C3}" dt="2024-01-24T17:38:10.456" v="1054"/>
          <ac:spMkLst>
            <pc:docMk/>
            <pc:sldMk cId="2930393585" sldId="269"/>
            <ac:spMk id="10" creationId="{14E53280-E6EB-47D2-B0BB-78B772DC4B90}"/>
          </ac:spMkLst>
        </pc:spChg>
        <pc:spChg chg="del">
          <ac:chgData name="Charis Brooks (2305639)" userId="S::2305639@student.uwtsd.ac.uk::f538cc36-caaa-4e8a-8e6b-f4df4cbad09c" providerId="AD" clId="Web-{A280A3DD-B8D7-237B-2AC2-8FA90A53B0C3}" dt="2024-01-24T17:38:10.456" v="1054"/>
          <ac:spMkLst>
            <pc:docMk/>
            <pc:sldMk cId="2930393585" sldId="269"/>
            <ac:spMk id="12" creationId="{E44C4738-31FA-4AA4-9D3A-9B0F0B1F5FBC}"/>
          </ac:spMkLst>
        </pc:spChg>
        <pc:spChg chg="del">
          <ac:chgData name="Charis Brooks (2305639)" userId="S::2305639@student.uwtsd.ac.uk::f538cc36-caaa-4e8a-8e6b-f4df4cbad09c" providerId="AD" clId="Web-{A280A3DD-B8D7-237B-2AC2-8FA90A53B0C3}" dt="2024-01-24T17:38:10.456" v="1054"/>
          <ac:spMkLst>
            <pc:docMk/>
            <pc:sldMk cId="2930393585" sldId="269"/>
            <ac:spMk id="14" creationId="{809F3F69-CB9E-4C14-8F9B-7565980C8770}"/>
          </ac:spMkLst>
        </pc:spChg>
        <pc:spChg chg="add">
          <ac:chgData name="Charis Brooks (2305639)" userId="S::2305639@student.uwtsd.ac.uk::f538cc36-caaa-4e8a-8e6b-f4df4cbad09c" providerId="AD" clId="Web-{A280A3DD-B8D7-237B-2AC2-8FA90A53B0C3}" dt="2024-01-24T17:38:10.456" v="1054"/>
          <ac:spMkLst>
            <pc:docMk/>
            <pc:sldMk cId="2930393585" sldId="269"/>
            <ac:spMk id="19" creationId="{47E4F490-FA76-4FF0-B36A-72B01E11751D}"/>
          </ac:spMkLst>
        </pc:spChg>
        <pc:spChg chg="add">
          <ac:chgData name="Charis Brooks (2305639)" userId="S::2305639@student.uwtsd.ac.uk::f538cc36-caaa-4e8a-8e6b-f4df4cbad09c" providerId="AD" clId="Web-{A280A3DD-B8D7-237B-2AC2-8FA90A53B0C3}" dt="2024-01-24T17:38:10.456" v="1054"/>
          <ac:spMkLst>
            <pc:docMk/>
            <pc:sldMk cId="2930393585" sldId="269"/>
            <ac:spMk id="21" creationId="{05C8C51A-4ECF-4857-8298-6C8334C7F885}"/>
          </ac:spMkLst>
        </pc:spChg>
        <pc:spChg chg="add">
          <ac:chgData name="Charis Brooks (2305639)" userId="S::2305639@student.uwtsd.ac.uk::f538cc36-caaa-4e8a-8e6b-f4df4cbad09c" providerId="AD" clId="Web-{A280A3DD-B8D7-237B-2AC2-8FA90A53B0C3}" dt="2024-01-24T17:38:10.456" v="1054"/>
          <ac:spMkLst>
            <pc:docMk/>
            <pc:sldMk cId="2930393585" sldId="269"/>
            <ac:spMk id="23" creationId="{A741C46E-A2A6-4DF0-84BD-502A2E56D061}"/>
          </ac:spMkLst>
        </pc:spChg>
        <pc:spChg chg="add">
          <ac:chgData name="Charis Brooks (2305639)" userId="S::2305639@student.uwtsd.ac.uk::f538cc36-caaa-4e8a-8e6b-f4df4cbad09c" providerId="AD" clId="Web-{A280A3DD-B8D7-237B-2AC2-8FA90A53B0C3}" dt="2024-01-24T17:38:10.456" v="1054"/>
          <ac:spMkLst>
            <pc:docMk/>
            <pc:sldMk cId="2930393585" sldId="269"/>
            <ac:spMk id="25" creationId="{67CE4C0A-D88E-41BB-8F06-8C0E2604BCDE}"/>
          </ac:spMkLst>
        </pc:spChg>
      </pc:sldChg>
      <pc:sldChg chg="addSp modSp ord">
        <pc:chgData name="Charis Brooks (2305639)" userId="S::2305639@student.uwtsd.ac.uk::f538cc36-caaa-4e8a-8e6b-f4df4cbad09c" providerId="AD" clId="Web-{A280A3DD-B8D7-237B-2AC2-8FA90A53B0C3}" dt="2024-01-24T17:45:38.582" v="1113"/>
        <pc:sldMkLst>
          <pc:docMk/>
          <pc:sldMk cId="947607589" sldId="270"/>
        </pc:sldMkLst>
        <pc:spChg chg="add mod">
          <ac:chgData name="Charis Brooks (2305639)" userId="S::2305639@student.uwtsd.ac.uk::f538cc36-caaa-4e8a-8e6b-f4df4cbad09c" providerId="AD" clId="Web-{A280A3DD-B8D7-237B-2AC2-8FA90A53B0C3}" dt="2024-01-24T17:45:38.582" v="1113"/>
          <ac:spMkLst>
            <pc:docMk/>
            <pc:sldMk cId="947607589" sldId="270"/>
            <ac:spMk id="2" creationId="{37D4246D-AF96-EE03-9EF4-53A62609BF67}"/>
          </ac:spMkLst>
        </pc:spChg>
      </pc:sldChg>
      <pc:sldChg chg="addSp delSp modSp">
        <pc:chgData name="Charis Brooks (2305639)" userId="S::2305639@student.uwtsd.ac.uk::f538cc36-caaa-4e8a-8e6b-f4df4cbad09c" providerId="AD" clId="Web-{A280A3DD-B8D7-237B-2AC2-8FA90A53B0C3}" dt="2024-01-24T17:50:25.733" v="1235" actId="20577"/>
        <pc:sldMkLst>
          <pc:docMk/>
          <pc:sldMk cId="2623172384" sldId="273"/>
        </pc:sldMkLst>
        <pc:spChg chg="add del mod">
          <ac:chgData name="Charis Brooks (2305639)" userId="S::2305639@student.uwtsd.ac.uk::f538cc36-caaa-4e8a-8e6b-f4df4cbad09c" providerId="AD" clId="Web-{A280A3DD-B8D7-237B-2AC2-8FA90A53B0C3}" dt="2024-01-24T17:13:14.042" v="807"/>
          <ac:spMkLst>
            <pc:docMk/>
            <pc:sldMk cId="2623172384" sldId="273"/>
            <ac:spMk id="3" creationId="{CE09C797-8ED8-BED5-79C8-428999F66B76}"/>
          </ac:spMkLst>
        </pc:spChg>
        <pc:spChg chg="add del mod">
          <ac:chgData name="Charis Brooks (2305639)" userId="S::2305639@student.uwtsd.ac.uk::f538cc36-caaa-4e8a-8e6b-f4df4cbad09c" providerId="AD" clId="Web-{A280A3DD-B8D7-237B-2AC2-8FA90A53B0C3}" dt="2024-01-24T17:13:29.371" v="810"/>
          <ac:spMkLst>
            <pc:docMk/>
            <pc:sldMk cId="2623172384" sldId="273"/>
            <ac:spMk id="4" creationId="{377AD750-DF39-906F-1721-A707106DF8A8}"/>
          </ac:spMkLst>
        </pc:spChg>
        <pc:spChg chg="mod">
          <ac:chgData name="Charis Brooks (2305639)" userId="S::2305639@student.uwtsd.ac.uk::f538cc36-caaa-4e8a-8e6b-f4df4cbad09c" providerId="AD" clId="Web-{A280A3DD-B8D7-237B-2AC2-8FA90A53B0C3}" dt="2024-01-24T17:50:25.733" v="1235" actId="20577"/>
          <ac:spMkLst>
            <pc:docMk/>
            <pc:sldMk cId="2623172384" sldId="273"/>
            <ac:spMk id="10" creationId="{FCC32238-ACFD-7F0B-DFE1-2511FE7DFA84}"/>
          </ac:spMkLst>
        </pc:spChg>
        <pc:spChg chg="mod">
          <ac:chgData name="Charis Brooks (2305639)" userId="S::2305639@student.uwtsd.ac.uk::f538cc36-caaa-4e8a-8e6b-f4df4cbad09c" providerId="AD" clId="Web-{A280A3DD-B8D7-237B-2AC2-8FA90A53B0C3}" dt="2024-01-24T17:13:54.810" v="817" actId="1076"/>
          <ac:spMkLst>
            <pc:docMk/>
            <pc:sldMk cId="2623172384" sldId="273"/>
            <ac:spMk id="13" creationId="{E9D3877E-ABD6-9CD2-2B77-696A8DF37B77}"/>
          </ac:spMkLst>
        </pc:spChg>
        <pc:spChg chg="add del mod">
          <ac:chgData name="Charis Brooks (2305639)" userId="S::2305639@student.uwtsd.ac.uk::f538cc36-caaa-4e8a-8e6b-f4df4cbad09c" providerId="AD" clId="Web-{A280A3DD-B8D7-237B-2AC2-8FA90A53B0C3}" dt="2024-01-24T17:13:09.964" v="806"/>
          <ac:spMkLst>
            <pc:docMk/>
            <pc:sldMk cId="2623172384" sldId="273"/>
            <ac:spMk id="14" creationId="{EC791A6B-4D83-E816-5DF1-75EC086F799B}"/>
          </ac:spMkLst>
        </pc:spChg>
        <pc:spChg chg="mod">
          <ac:chgData name="Charis Brooks (2305639)" userId="S::2305639@student.uwtsd.ac.uk::f538cc36-caaa-4e8a-8e6b-f4df4cbad09c" providerId="AD" clId="Web-{A280A3DD-B8D7-237B-2AC2-8FA90A53B0C3}" dt="2024-01-24T17:13:58.575" v="818" actId="1076"/>
          <ac:spMkLst>
            <pc:docMk/>
            <pc:sldMk cId="2623172384" sldId="273"/>
            <ac:spMk id="15" creationId="{3F1F687C-E575-373F-9630-BD345A06033B}"/>
          </ac:spMkLst>
        </pc:spChg>
        <pc:spChg chg="add mod">
          <ac:chgData name="Charis Brooks (2305639)" userId="S::2305639@student.uwtsd.ac.uk::f538cc36-caaa-4e8a-8e6b-f4df4cbad09c" providerId="AD" clId="Web-{A280A3DD-B8D7-237B-2AC2-8FA90A53B0C3}" dt="2024-01-24T17:45:38.582" v="1113"/>
          <ac:spMkLst>
            <pc:docMk/>
            <pc:sldMk cId="2623172384" sldId="273"/>
            <ac:spMk id="16" creationId="{62785107-8258-572F-27E4-9CC4F03E1166}"/>
          </ac:spMkLst>
        </pc:spChg>
        <pc:picChg chg="mod">
          <ac:chgData name="Charis Brooks (2305639)" userId="S::2305639@student.uwtsd.ac.uk::f538cc36-caaa-4e8a-8e6b-f4df4cbad09c" providerId="AD" clId="Web-{A280A3DD-B8D7-237B-2AC2-8FA90A53B0C3}" dt="2024-01-24T17:14:07.357" v="821" actId="1076"/>
          <ac:picMkLst>
            <pc:docMk/>
            <pc:sldMk cId="2623172384" sldId="273"/>
            <ac:picMk id="7" creationId="{E5BA1467-247A-4F3F-7CC3-39F44C23B4E3}"/>
          </ac:picMkLst>
        </pc:picChg>
        <pc:picChg chg="mod">
          <ac:chgData name="Charis Brooks (2305639)" userId="S::2305639@student.uwtsd.ac.uk::f538cc36-caaa-4e8a-8e6b-f4df4cbad09c" providerId="AD" clId="Web-{A280A3DD-B8D7-237B-2AC2-8FA90A53B0C3}" dt="2024-01-24T16:38:14.185" v="376" actId="1076"/>
          <ac:picMkLst>
            <pc:docMk/>
            <pc:sldMk cId="2623172384" sldId="273"/>
            <ac:picMk id="12" creationId="{D653AE34-4E8A-9AD4-D441-666055C8422A}"/>
          </ac:picMkLst>
        </pc:picChg>
      </pc:sldChg>
      <pc:sldChg chg="addSp modSp">
        <pc:chgData name="Charis Brooks (2305639)" userId="S::2305639@student.uwtsd.ac.uk::f538cc36-caaa-4e8a-8e6b-f4df4cbad09c" providerId="AD" clId="Web-{A280A3DD-B8D7-237B-2AC2-8FA90A53B0C3}" dt="2024-01-24T17:45:28.175" v="1112"/>
        <pc:sldMkLst>
          <pc:docMk/>
          <pc:sldMk cId="3868618919" sldId="274"/>
        </pc:sldMkLst>
        <pc:spChg chg="add mod">
          <ac:chgData name="Charis Brooks (2305639)" userId="S::2305639@student.uwtsd.ac.uk::f538cc36-caaa-4e8a-8e6b-f4df4cbad09c" providerId="AD" clId="Web-{A280A3DD-B8D7-237B-2AC2-8FA90A53B0C3}" dt="2024-01-24T17:45:28.175" v="1112"/>
          <ac:spMkLst>
            <pc:docMk/>
            <pc:sldMk cId="3868618919" sldId="274"/>
            <ac:spMk id="3" creationId="{70D8CABC-01B2-6DA4-75BE-1DA44CB9B6A4}"/>
          </ac:spMkLst>
        </pc:spChg>
      </pc:sldChg>
      <pc:sldChg chg="addSp delSp modSp ord">
        <pc:chgData name="Charis Brooks (2305639)" userId="S::2305639@student.uwtsd.ac.uk::f538cc36-caaa-4e8a-8e6b-f4df4cbad09c" providerId="AD" clId="Web-{A280A3DD-B8D7-237B-2AC2-8FA90A53B0C3}" dt="2024-01-24T17:53:04.676" v="1251" actId="20577"/>
        <pc:sldMkLst>
          <pc:docMk/>
          <pc:sldMk cId="1945816266" sldId="276"/>
        </pc:sldMkLst>
        <pc:spChg chg="mod">
          <ac:chgData name="Charis Brooks (2305639)" userId="S::2305639@student.uwtsd.ac.uk::f538cc36-caaa-4e8a-8e6b-f4df4cbad09c" providerId="AD" clId="Web-{A280A3DD-B8D7-237B-2AC2-8FA90A53B0C3}" dt="2024-01-24T17:53:04.676" v="1251" actId="20577"/>
          <ac:spMkLst>
            <pc:docMk/>
            <pc:sldMk cId="1945816266" sldId="276"/>
            <ac:spMk id="3" creationId="{CA65A76C-42F4-3E2C-D761-03E4DA5A3123}"/>
          </ac:spMkLst>
        </pc:spChg>
        <pc:spChg chg="del mod">
          <ac:chgData name="Charis Brooks (2305639)" userId="S::2305639@student.uwtsd.ac.uk::f538cc36-caaa-4e8a-8e6b-f4df4cbad09c" providerId="AD" clId="Web-{A280A3DD-B8D7-237B-2AC2-8FA90A53B0C3}" dt="2024-01-24T16:27:45.693" v="290"/>
          <ac:spMkLst>
            <pc:docMk/>
            <pc:sldMk cId="1945816266" sldId="276"/>
            <ac:spMk id="5" creationId="{435BDD20-4C64-53A6-9FC1-165053079973}"/>
          </ac:spMkLst>
        </pc:spChg>
        <pc:spChg chg="add mod">
          <ac:chgData name="Charis Brooks (2305639)" userId="S::2305639@student.uwtsd.ac.uk::f538cc36-caaa-4e8a-8e6b-f4df4cbad09c" providerId="AD" clId="Web-{A280A3DD-B8D7-237B-2AC2-8FA90A53B0C3}" dt="2024-01-24T16:41:59.990" v="392" actId="1076"/>
          <ac:spMkLst>
            <pc:docMk/>
            <pc:sldMk cId="1945816266" sldId="276"/>
            <ac:spMk id="6" creationId="{16B77AD6-6A3E-864C-7B40-85F052536659}"/>
          </ac:spMkLst>
        </pc:spChg>
        <pc:spChg chg="mod">
          <ac:chgData name="Charis Brooks (2305639)" userId="S::2305639@student.uwtsd.ac.uk::f538cc36-caaa-4e8a-8e6b-f4df4cbad09c" providerId="AD" clId="Web-{A280A3DD-B8D7-237B-2AC2-8FA90A53B0C3}" dt="2024-01-24T16:29:52.057" v="318" actId="1076"/>
          <ac:spMkLst>
            <pc:docMk/>
            <pc:sldMk cId="1945816266" sldId="276"/>
            <ac:spMk id="7" creationId="{5D739A56-A917-0F8A-D85D-B5EC2E575D91}"/>
          </ac:spMkLst>
        </pc:spChg>
        <pc:spChg chg="add mod">
          <ac:chgData name="Charis Brooks (2305639)" userId="S::2305639@student.uwtsd.ac.uk::f538cc36-caaa-4e8a-8e6b-f4df4cbad09c" providerId="AD" clId="Web-{A280A3DD-B8D7-237B-2AC2-8FA90A53B0C3}" dt="2024-01-24T17:20:59.466" v="988" actId="20577"/>
          <ac:spMkLst>
            <pc:docMk/>
            <pc:sldMk cId="1945816266" sldId="276"/>
            <ac:spMk id="9" creationId="{8E066523-B603-1D7A-9378-2970F288D3E4}"/>
          </ac:spMkLst>
        </pc:spChg>
        <pc:spChg chg="add mod">
          <ac:chgData name="Charis Brooks (2305639)" userId="S::2305639@student.uwtsd.ac.uk::f538cc36-caaa-4e8a-8e6b-f4df4cbad09c" providerId="AD" clId="Web-{A280A3DD-B8D7-237B-2AC2-8FA90A53B0C3}" dt="2024-01-24T16:29:31.010" v="314" actId="14100"/>
          <ac:spMkLst>
            <pc:docMk/>
            <pc:sldMk cId="1945816266" sldId="276"/>
            <ac:spMk id="11" creationId="{4F9F70FD-0597-8CAE-05BD-96B3E5743DA4}"/>
          </ac:spMkLst>
        </pc:spChg>
        <pc:spChg chg="add mod">
          <ac:chgData name="Charis Brooks (2305639)" userId="S::2305639@student.uwtsd.ac.uk::f538cc36-caaa-4e8a-8e6b-f4df4cbad09c" providerId="AD" clId="Web-{A280A3DD-B8D7-237B-2AC2-8FA90A53B0C3}" dt="2024-01-24T17:45:38.582" v="1113"/>
          <ac:spMkLst>
            <pc:docMk/>
            <pc:sldMk cId="1945816266" sldId="276"/>
            <ac:spMk id="12" creationId="{A35B60B2-D533-EE2D-6DE0-4C4922AAFF9D}"/>
          </ac:spMkLst>
        </pc:spChg>
        <pc:picChg chg="mod">
          <ac:chgData name="Charis Brooks (2305639)" userId="S::2305639@student.uwtsd.ac.uk::f538cc36-caaa-4e8a-8e6b-f4df4cbad09c" providerId="AD" clId="Web-{A280A3DD-B8D7-237B-2AC2-8FA90A53B0C3}" dt="2024-01-24T16:28:03.538" v="295" actId="1076"/>
          <ac:picMkLst>
            <pc:docMk/>
            <pc:sldMk cId="1945816266" sldId="276"/>
            <ac:picMk id="4" creationId="{CD4BD27F-2B19-E3BD-F32C-8B1D477D8B9F}"/>
          </ac:picMkLst>
        </pc:picChg>
      </pc:sldChg>
      <pc:sldChg chg="addSp modSp">
        <pc:chgData name="Charis Brooks (2305639)" userId="S::2305639@student.uwtsd.ac.uk::f538cc36-caaa-4e8a-8e6b-f4df4cbad09c" providerId="AD" clId="Web-{A280A3DD-B8D7-237B-2AC2-8FA90A53B0C3}" dt="2024-01-24T17:45:38.582" v="1113"/>
        <pc:sldMkLst>
          <pc:docMk/>
          <pc:sldMk cId="1273452471" sldId="278"/>
        </pc:sldMkLst>
        <pc:spChg chg="add mod">
          <ac:chgData name="Charis Brooks (2305639)" userId="S::2305639@student.uwtsd.ac.uk::f538cc36-caaa-4e8a-8e6b-f4df4cbad09c" providerId="AD" clId="Web-{A280A3DD-B8D7-237B-2AC2-8FA90A53B0C3}" dt="2024-01-24T17:45:38.582" v="1113"/>
          <ac:spMkLst>
            <pc:docMk/>
            <pc:sldMk cId="1273452471" sldId="278"/>
            <ac:spMk id="3" creationId="{DB0E0B36-7B65-8E67-58B8-E3AA69862447}"/>
          </ac:spMkLst>
        </pc:spChg>
      </pc:sldChg>
      <pc:sldChg chg="addSp modSp">
        <pc:chgData name="Charis Brooks (2305639)" userId="S::2305639@student.uwtsd.ac.uk::f538cc36-caaa-4e8a-8e6b-f4df4cbad09c" providerId="AD" clId="Web-{A280A3DD-B8D7-237B-2AC2-8FA90A53B0C3}" dt="2024-01-24T17:45:38.582" v="1113"/>
        <pc:sldMkLst>
          <pc:docMk/>
          <pc:sldMk cId="2895153999" sldId="279"/>
        </pc:sldMkLst>
        <pc:spChg chg="add mod">
          <ac:chgData name="Charis Brooks (2305639)" userId="S::2305639@student.uwtsd.ac.uk::f538cc36-caaa-4e8a-8e6b-f4df4cbad09c" providerId="AD" clId="Web-{A280A3DD-B8D7-237B-2AC2-8FA90A53B0C3}" dt="2024-01-24T17:45:38.582" v="1113"/>
          <ac:spMkLst>
            <pc:docMk/>
            <pc:sldMk cId="2895153999" sldId="279"/>
            <ac:spMk id="5" creationId="{7FAFCB75-3C25-E7C2-FE26-C7182993DD6A}"/>
          </ac:spMkLst>
        </pc:spChg>
      </pc:sldChg>
      <pc:sldChg chg="addSp delSp modSp mod setBg setClrOvrMap">
        <pc:chgData name="Charis Brooks (2305639)" userId="S::2305639@student.uwtsd.ac.uk::f538cc36-caaa-4e8a-8e6b-f4df4cbad09c" providerId="AD" clId="Web-{A280A3DD-B8D7-237B-2AC2-8FA90A53B0C3}" dt="2024-01-24T17:45:38.582" v="1113"/>
        <pc:sldMkLst>
          <pc:docMk/>
          <pc:sldMk cId="2885680597" sldId="280"/>
        </pc:sldMkLst>
        <pc:spChg chg="add del mod">
          <ac:chgData name="Charis Brooks (2305639)" userId="S::2305639@student.uwtsd.ac.uk::f538cc36-caaa-4e8a-8e6b-f4df4cbad09c" providerId="AD" clId="Web-{A280A3DD-B8D7-237B-2AC2-8FA90A53B0C3}" dt="2024-01-24T17:36:44.828" v="1048"/>
          <ac:spMkLst>
            <pc:docMk/>
            <pc:sldMk cId="2885680597" sldId="280"/>
            <ac:spMk id="2" creationId="{E60B282B-77E1-32A8-20D4-D6071B3345EA}"/>
          </ac:spMkLst>
        </pc:spChg>
        <pc:spChg chg="mod ord">
          <ac:chgData name="Charis Brooks (2305639)" userId="S::2305639@student.uwtsd.ac.uk::f538cc36-caaa-4e8a-8e6b-f4df4cbad09c" providerId="AD" clId="Web-{A280A3DD-B8D7-237B-2AC2-8FA90A53B0C3}" dt="2024-01-24T17:41:43.714" v="1087" actId="20577"/>
          <ac:spMkLst>
            <pc:docMk/>
            <pc:sldMk cId="2885680597" sldId="280"/>
            <ac:spMk id="3" creationId="{7515869E-28BA-F19E-AA71-145EDC036C40}"/>
          </ac:spMkLst>
        </pc:spChg>
        <pc:spChg chg="add mod">
          <ac:chgData name="Charis Brooks (2305639)" userId="S::2305639@student.uwtsd.ac.uk::f538cc36-caaa-4e8a-8e6b-f4df4cbad09c" providerId="AD" clId="Web-{A280A3DD-B8D7-237B-2AC2-8FA90A53B0C3}" dt="2024-01-24T17:45:38.582" v="1113"/>
          <ac:spMkLst>
            <pc:docMk/>
            <pc:sldMk cId="2885680597" sldId="280"/>
            <ac:spMk id="4" creationId="{6D67F848-212A-6069-861D-0FC4E2EF635A}"/>
          </ac:spMkLst>
        </pc:spChg>
        <pc:spChg chg="del">
          <ac:chgData name="Charis Brooks (2305639)" userId="S::2305639@student.uwtsd.ac.uk::f538cc36-caaa-4e8a-8e6b-f4df4cbad09c" providerId="AD" clId="Web-{A280A3DD-B8D7-237B-2AC2-8FA90A53B0C3}" dt="2024-01-24T17:36:44.828" v="1048"/>
          <ac:spMkLst>
            <pc:docMk/>
            <pc:sldMk cId="2885680597" sldId="280"/>
            <ac:spMk id="5" creationId="{CC807170-0B81-BF15-CBD6-59A3286719D6}"/>
          </ac:spMkLst>
        </pc:spChg>
        <pc:spChg chg="del">
          <ac:chgData name="Charis Brooks (2305639)" userId="S::2305639@student.uwtsd.ac.uk::f538cc36-caaa-4e8a-8e6b-f4df4cbad09c" providerId="AD" clId="Web-{A280A3DD-B8D7-237B-2AC2-8FA90A53B0C3}" dt="2024-01-24T17:36:44.828" v="1048"/>
          <ac:spMkLst>
            <pc:docMk/>
            <pc:sldMk cId="2885680597" sldId="280"/>
            <ac:spMk id="7" creationId="{6A208A3A-4FEA-A506-EC86-3599BEB16CB6}"/>
          </ac:spMkLst>
        </pc:spChg>
        <pc:spChg chg="del">
          <ac:chgData name="Charis Brooks (2305639)" userId="S::2305639@student.uwtsd.ac.uk::f538cc36-caaa-4e8a-8e6b-f4df4cbad09c" providerId="AD" clId="Web-{A280A3DD-B8D7-237B-2AC2-8FA90A53B0C3}" dt="2024-01-24T17:36:44.828" v="1048"/>
          <ac:spMkLst>
            <pc:docMk/>
            <pc:sldMk cId="2885680597" sldId="280"/>
            <ac:spMk id="9" creationId="{66199DF0-E728-606C-B7C6-60A037B09F98}"/>
          </ac:spMkLst>
        </pc:spChg>
        <pc:spChg chg="mod">
          <ac:chgData name="Charis Brooks (2305639)" userId="S::2305639@student.uwtsd.ac.uk::f538cc36-caaa-4e8a-8e6b-f4df4cbad09c" providerId="AD" clId="Web-{A280A3DD-B8D7-237B-2AC2-8FA90A53B0C3}" dt="2024-01-24T17:36:44.828" v="1048"/>
          <ac:spMkLst>
            <pc:docMk/>
            <pc:sldMk cId="2885680597" sldId="280"/>
            <ac:spMk id="11" creationId="{563E2356-36F1-66CD-22D8-AFBCBF800B4E}"/>
          </ac:spMkLst>
        </pc:spChg>
        <pc:spChg chg="add">
          <ac:chgData name="Charis Brooks (2305639)" userId="S::2305639@student.uwtsd.ac.uk::f538cc36-caaa-4e8a-8e6b-f4df4cbad09c" providerId="AD" clId="Web-{A280A3DD-B8D7-237B-2AC2-8FA90A53B0C3}" dt="2024-01-24T17:36:44.828" v="1048"/>
          <ac:spMkLst>
            <pc:docMk/>
            <pc:sldMk cId="2885680597" sldId="280"/>
            <ac:spMk id="16" creationId="{47E4F490-FA76-4FF0-B36A-72B01E11751D}"/>
          </ac:spMkLst>
        </pc:spChg>
        <pc:spChg chg="add">
          <ac:chgData name="Charis Brooks (2305639)" userId="S::2305639@student.uwtsd.ac.uk::f538cc36-caaa-4e8a-8e6b-f4df4cbad09c" providerId="AD" clId="Web-{A280A3DD-B8D7-237B-2AC2-8FA90A53B0C3}" dt="2024-01-24T17:36:44.828" v="1048"/>
          <ac:spMkLst>
            <pc:docMk/>
            <pc:sldMk cId="2885680597" sldId="280"/>
            <ac:spMk id="18" creationId="{05C8C51A-4ECF-4857-8298-6C8334C7F885}"/>
          </ac:spMkLst>
        </pc:spChg>
        <pc:spChg chg="add">
          <ac:chgData name="Charis Brooks (2305639)" userId="S::2305639@student.uwtsd.ac.uk::f538cc36-caaa-4e8a-8e6b-f4df4cbad09c" providerId="AD" clId="Web-{A280A3DD-B8D7-237B-2AC2-8FA90A53B0C3}" dt="2024-01-24T17:36:44.828" v="1048"/>
          <ac:spMkLst>
            <pc:docMk/>
            <pc:sldMk cId="2885680597" sldId="280"/>
            <ac:spMk id="20" creationId="{A741C46E-A2A6-4DF0-84BD-502A2E56D061}"/>
          </ac:spMkLst>
        </pc:spChg>
        <pc:spChg chg="add">
          <ac:chgData name="Charis Brooks (2305639)" userId="S::2305639@student.uwtsd.ac.uk::f538cc36-caaa-4e8a-8e6b-f4df4cbad09c" providerId="AD" clId="Web-{A280A3DD-B8D7-237B-2AC2-8FA90A53B0C3}" dt="2024-01-24T17:36:44.828" v="1048"/>
          <ac:spMkLst>
            <pc:docMk/>
            <pc:sldMk cId="2885680597" sldId="280"/>
            <ac:spMk id="22" creationId="{67CE4C0A-D88E-41BB-8F06-8C0E2604BCDE}"/>
          </ac:spMkLst>
        </pc:spChg>
      </pc:sldChg>
      <pc:sldChg chg="addSp modSp new del">
        <pc:chgData name="Charis Brooks (2305639)" userId="S::2305639@student.uwtsd.ac.uk::f538cc36-caaa-4e8a-8e6b-f4df4cbad09c" providerId="AD" clId="Web-{A280A3DD-B8D7-237B-2AC2-8FA90A53B0C3}" dt="2024-01-24T16:29:55.886" v="319"/>
        <pc:sldMkLst>
          <pc:docMk/>
          <pc:sldMk cId="158670998" sldId="281"/>
        </pc:sldMkLst>
        <pc:spChg chg="mod">
          <ac:chgData name="Charis Brooks (2305639)" userId="S::2305639@student.uwtsd.ac.uk::f538cc36-caaa-4e8a-8e6b-f4df4cbad09c" providerId="AD" clId="Web-{A280A3DD-B8D7-237B-2AC2-8FA90A53B0C3}" dt="2024-01-24T16:21:27.945" v="90" actId="20577"/>
          <ac:spMkLst>
            <pc:docMk/>
            <pc:sldMk cId="158670998" sldId="281"/>
            <ac:spMk id="2" creationId="{33A6497D-2637-D96B-C803-6BC83B4739D4}"/>
          </ac:spMkLst>
        </pc:spChg>
        <pc:spChg chg="mod">
          <ac:chgData name="Charis Brooks (2305639)" userId="S::2305639@student.uwtsd.ac.uk::f538cc36-caaa-4e8a-8e6b-f4df4cbad09c" providerId="AD" clId="Web-{A280A3DD-B8D7-237B-2AC2-8FA90A53B0C3}" dt="2024-01-24T16:29:02.618" v="308" actId="1076"/>
          <ac:spMkLst>
            <pc:docMk/>
            <pc:sldMk cId="158670998" sldId="281"/>
            <ac:spMk id="3" creationId="{3F095AA1-5964-5405-FA68-0F2A585CF611}"/>
          </ac:spMkLst>
        </pc:spChg>
        <pc:spChg chg="add mod">
          <ac:chgData name="Charis Brooks (2305639)" userId="S::2305639@student.uwtsd.ac.uk::f538cc36-caaa-4e8a-8e6b-f4df4cbad09c" providerId="AD" clId="Web-{A280A3DD-B8D7-237B-2AC2-8FA90A53B0C3}" dt="2024-01-24T16:27:35.552" v="287" actId="20577"/>
          <ac:spMkLst>
            <pc:docMk/>
            <pc:sldMk cId="158670998" sldId="281"/>
            <ac:spMk id="4" creationId="{212EC7F0-0CDC-229F-CF01-E223478BDACB}"/>
          </ac:spMkLst>
        </pc:spChg>
      </pc:sldChg>
      <pc:sldChg chg="addSp delSp modSp new">
        <pc:chgData name="Charis Brooks (2305639)" userId="S::2305639@student.uwtsd.ac.uk::f538cc36-caaa-4e8a-8e6b-f4df4cbad09c" providerId="AD" clId="Web-{A280A3DD-B8D7-237B-2AC2-8FA90A53B0C3}" dt="2024-01-24T17:49:22.652" v="1229" actId="20577"/>
        <pc:sldMkLst>
          <pc:docMk/>
          <pc:sldMk cId="2478409626" sldId="281"/>
        </pc:sldMkLst>
        <pc:spChg chg="mod">
          <ac:chgData name="Charis Brooks (2305639)" userId="S::2305639@student.uwtsd.ac.uk::f538cc36-caaa-4e8a-8e6b-f4df4cbad09c" providerId="AD" clId="Web-{A280A3DD-B8D7-237B-2AC2-8FA90A53B0C3}" dt="2024-01-24T17:16:33.034" v="874" actId="20577"/>
          <ac:spMkLst>
            <pc:docMk/>
            <pc:sldMk cId="2478409626" sldId="281"/>
            <ac:spMk id="2" creationId="{0569381B-A209-A3F7-6F28-A9EAC124D517}"/>
          </ac:spMkLst>
        </pc:spChg>
        <pc:spChg chg="del">
          <ac:chgData name="Charis Brooks (2305639)" userId="S::2305639@student.uwtsd.ac.uk::f538cc36-caaa-4e8a-8e6b-f4df4cbad09c" providerId="AD" clId="Web-{A280A3DD-B8D7-237B-2AC2-8FA90A53B0C3}" dt="2024-01-24T17:13:05.417" v="805"/>
          <ac:spMkLst>
            <pc:docMk/>
            <pc:sldMk cId="2478409626" sldId="281"/>
            <ac:spMk id="3" creationId="{EB3B837F-DA2A-6602-B457-425154BE8D24}"/>
          </ac:spMkLst>
        </pc:spChg>
        <pc:spChg chg="del">
          <ac:chgData name="Charis Brooks (2305639)" userId="S::2305639@student.uwtsd.ac.uk::f538cc36-caaa-4e8a-8e6b-f4df4cbad09c" providerId="AD" clId="Web-{A280A3DD-B8D7-237B-2AC2-8FA90A53B0C3}" dt="2024-01-24T17:15:58.033" v="861"/>
          <ac:spMkLst>
            <pc:docMk/>
            <pc:sldMk cId="2478409626" sldId="281"/>
            <ac:spMk id="4" creationId="{5D60E998-4668-D611-3097-4781D307FBFC}"/>
          </ac:spMkLst>
        </pc:spChg>
        <pc:spChg chg="add del mod">
          <ac:chgData name="Charis Brooks (2305639)" userId="S::2305639@student.uwtsd.ac.uk::f538cc36-caaa-4e8a-8e6b-f4df4cbad09c" providerId="AD" clId="Web-{A280A3DD-B8D7-237B-2AC2-8FA90A53B0C3}" dt="2024-01-24T17:15:23.328" v="844"/>
          <ac:spMkLst>
            <pc:docMk/>
            <pc:sldMk cId="2478409626" sldId="281"/>
            <ac:spMk id="6" creationId="{94209BF9-37E8-45D8-D861-5468E3A0FBB6}"/>
          </ac:spMkLst>
        </pc:spChg>
        <pc:spChg chg="add del mod">
          <ac:chgData name="Charis Brooks (2305639)" userId="S::2305639@student.uwtsd.ac.uk::f538cc36-caaa-4e8a-8e6b-f4df4cbad09c" providerId="AD" clId="Web-{A280A3DD-B8D7-237B-2AC2-8FA90A53B0C3}" dt="2024-01-24T17:15:43.017" v="855"/>
          <ac:spMkLst>
            <pc:docMk/>
            <pc:sldMk cId="2478409626" sldId="281"/>
            <ac:spMk id="7" creationId="{4780826E-1E71-D80A-7535-40459098562F}"/>
          </ac:spMkLst>
        </pc:spChg>
        <pc:spChg chg="add del mod">
          <ac:chgData name="Charis Brooks (2305639)" userId="S::2305639@student.uwtsd.ac.uk::f538cc36-caaa-4e8a-8e6b-f4df4cbad09c" providerId="AD" clId="Web-{A280A3DD-B8D7-237B-2AC2-8FA90A53B0C3}" dt="2024-01-24T17:16:13.330" v="867"/>
          <ac:spMkLst>
            <pc:docMk/>
            <pc:sldMk cId="2478409626" sldId="281"/>
            <ac:spMk id="9" creationId="{40BDBA58-2BAF-32BB-B771-210F7B46DADC}"/>
          </ac:spMkLst>
        </pc:spChg>
        <pc:spChg chg="add mod">
          <ac:chgData name="Charis Brooks (2305639)" userId="S::2305639@student.uwtsd.ac.uk::f538cc36-caaa-4e8a-8e6b-f4df4cbad09c" providerId="AD" clId="Web-{A280A3DD-B8D7-237B-2AC2-8FA90A53B0C3}" dt="2024-01-24T17:49:22.652" v="1229" actId="20577"/>
          <ac:spMkLst>
            <pc:docMk/>
            <pc:sldMk cId="2478409626" sldId="281"/>
            <ac:spMk id="10" creationId="{C5C064E0-CE19-09A6-5FDD-D0D52CEFB663}"/>
          </ac:spMkLst>
        </pc:spChg>
        <pc:spChg chg="add mod">
          <ac:chgData name="Charis Brooks (2305639)" userId="S::2305639@student.uwtsd.ac.uk::f538cc36-caaa-4e8a-8e6b-f4df4cbad09c" providerId="AD" clId="Web-{A280A3DD-B8D7-237B-2AC2-8FA90A53B0C3}" dt="2024-01-24T17:22:42.407" v="1009" actId="1076"/>
          <ac:spMkLst>
            <pc:docMk/>
            <pc:sldMk cId="2478409626" sldId="281"/>
            <ac:spMk id="11" creationId="{866B1B79-9B95-53B3-7229-79F5074E22CA}"/>
          </ac:spMkLst>
        </pc:spChg>
        <pc:spChg chg="add mod">
          <ac:chgData name="Charis Brooks (2305639)" userId="S::2305639@student.uwtsd.ac.uk::f538cc36-caaa-4e8a-8e6b-f4df4cbad09c" providerId="AD" clId="Web-{A280A3DD-B8D7-237B-2AC2-8FA90A53B0C3}" dt="2024-01-24T17:19:15.587" v="958" actId="1076"/>
          <ac:spMkLst>
            <pc:docMk/>
            <pc:sldMk cId="2478409626" sldId="281"/>
            <ac:spMk id="12" creationId="{0AB2DDA0-9BD7-3C6E-69DC-4B8521837F58}"/>
          </ac:spMkLst>
        </pc:spChg>
        <pc:spChg chg="add mod">
          <ac:chgData name="Charis Brooks (2305639)" userId="S::2305639@student.uwtsd.ac.uk::f538cc36-caaa-4e8a-8e6b-f4df4cbad09c" providerId="AD" clId="Web-{A280A3DD-B8D7-237B-2AC2-8FA90A53B0C3}" dt="2024-01-24T17:20:03.339" v="981" actId="1076"/>
          <ac:spMkLst>
            <pc:docMk/>
            <pc:sldMk cId="2478409626" sldId="281"/>
            <ac:spMk id="14" creationId="{22D462D7-ED8F-AB22-814B-B1E01A7C9ED0}"/>
          </ac:spMkLst>
        </pc:spChg>
        <pc:spChg chg="add mod">
          <ac:chgData name="Charis Brooks (2305639)" userId="S::2305639@student.uwtsd.ac.uk::f538cc36-caaa-4e8a-8e6b-f4df4cbad09c" providerId="AD" clId="Web-{A280A3DD-B8D7-237B-2AC2-8FA90A53B0C3}" dt="2024-01-24T17:45:38.582" v="1113"/>
          <ac:spMkLst>
            <pc:docMk/>
            <pc:sldMk cId="2478409626" sldId="281"/>
            <ac:spMk id="16" creationId="{57C09105-9BA3-BAD9-96CE-D0B0ACA303F4}"/>
          </ac:spMkLst>
        </pc:spChg>
        <pc:graphicFrameChg chg="add mod modGraphic">
          <ac:chgData name="Charis Brooks (2305639)" userId="S::2305639@student.uwtsd.ac.uk::f538cc36-caaa-4e8a-8e6b-f4df4cbad09c" providerId="AD" clId="Web-{A280A3DD-B8D7-237B-2AC2-8FA90A53B0C3}" dt="2024-01-24T17:19:34.744" v="968" actId="1076"/>
          <ac:graphicFrameMkLst>
            <pc:docMk/>
            <pc:sldMk cId="2478409626" sldId="281"/>
            <ac:graphicFrameMk id="13" creationId="{EE524F4D-600F-3892-7A8C-630F57ADD0EE}"/>
          </ac:graphicFrameMkLst>
        </pc:graphicFrameChg>
        <pc:picChg chg="add mod">
          <ac:chgData name="Charis Brooks (2305639)" userId="S::2305639@student.uwtsd.ac.uk::f538cc36-caaa-4e8a-8e6b-f4df4cbad09c" providerId="AD" clId="Web-{A280A3DD-B8D7-237B-2AC2-8FA90A53B0C3}" dt="2024-01-24T17:22:49.579" v="1010" actId="14100"/>
          <ac:picMkLst>
            <pc:docMk/>
            <pc:sldMk cId="2478409626" sldId="281"/>
            <ac:picMk id="15" creationId="{AAB5FD5E-3906-E208-5643-C48B81A90506}"/>
          </ac:picMkLst>
        </pc:picChg>
      </pc:sldChg>
      <pc:sldMasterChg chg="modSp mod modSldLayout">
        <pc:chgData name="Charis Brooks (2305639)" userId="S::2305639@student.uwtsd.ac.uk::f538cc36-caaa-4e8a-8e6b-f4df4cbad09c" providerId="AD" clId="Web-{A280A3DD-B8D7-237B-2AC2-8FA90A53B0C3}" dt="2024-01-24T17:45:49.192" v="1119"/>
        <pc:sldMasterMkLst>
          <pc:docMk/>
          <pc:sldMasterMk cId="666832639" sldId="2147483836"/>
        </pc:sldMasterMkLst>
        <pc:spChg chg="mod">
          <ac:chgData name="Charis Brooks (2305639)" userId="S::2305639@student.uwtsd.ac.uk::f538cc36-caaa-4e8a-8e6b-f4df4cbad09c" providerId="AD" clId="Web-{A280A3DD-B8D7-237B-2AC2-8FA90A53B0C3}" dt="2024-01-24T17:45:38.582" v="1113"/>
          <ac:spMkLst>
            <pc:docMk/>
            <pc:sldMasterMk cId="666832639" sldId="2147483836"/>
            <ac:spMk id="5" creationId="{00000000-0000-0000-0000-000000000000}"/>
          </ac:spMkLst>
        </pc:sp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3012518515" sldId="2147483837"/>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3012518515" sldId="2147483837"/>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277030002" sldId="2147483838"/>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277030002" sldId="2147483838"/>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055454204" sldId="2147483839"/>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055454204" sldId="2147483839"/>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2579675534" sldId="2147483840"/>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2579675534" sldId="2147483840"/>
              <ac:spMk id="6"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203723893" sldId="2147483841"/>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203723893" sldId="2147483841"/>
              <ac:spMk id="8"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571621042" sldId="2147483842"/>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571621042" sldId="2147483842"/>
              <ac:spMk id="4"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77461029" sldId="2147483843"/>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77461029" sldId="2147483843"/>
              <ac:spMk id="3"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099685335" sldId="2147483844"/>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099685335" sldId="2147483844"/>
              <ac:spMk id="6"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403362409" sldId="2147483845"/>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403362409" sldId="2147483845"/>
              <ac:spMk id="6"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926984925" sldId="2147483846"/>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926984925" sldId="2147483846"/>
              <ac:spMk id="6"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634579432" sldId="2147483847"/>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634579432" sldId="2147483847"/>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726967624" sldId="2147483848"/>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726967624" sldId="2147483848"/>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35808114" sldId="2147483849"/>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35808114" sldId="2147483849"/>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2889165749" sldId="2147483850"/>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2889165749" sldId="2147483850"/>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2689948688" sldId="2147483851"/>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2689948688" sldId="2147483851"/>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4054148077" sldId="2147483852"/>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4054148077" sldId="2147483852"/>
              <ac:spMk id="5" creationId="{00000000-0000-0000-0000-000000000000}"/>
            </ac:spMkLst>
          </pc:spChg>
        </pc:sldLayoutChg>
        <pc:sldLayoutChg chg="modSp mod">
          <pc:chgData name="Charis Brooks (2305639)" userId="S::2305639@student.uwtsd.ac.uk::f538cc36-caaa-4e8a-8e6b-f4df4cbad09c" providerId="AD" clId="Web-{A280A3DD-B8D7-237B-2AC2-8FA90A53B0C3}" dt="2024-01-24T17:45:49.192" v="1119"/>
          <pc:sldLayoutMkLst>
            <pc:docMk/>
            <pc:sldMasterMk cId="666832639" sldId="2147483836"/>
            <pc:sldLayoutMk cId="1255568915" sldId="2147483853"/>
          </pc:sldLayoutMkLst>
          <pc:spChg chg="mod">
            <ac:chgData name="Charis Brooks (2305639)" userId="S::2305639@student.uwtsd.ac.uk::f538cc36-caaa-4e8a-8e6b-f4df4cbad09c" providerId="AD" clId="Web-{A280A3DD-B8D7-237B-2AC2-8FA90A53B0C3}" dt="2024-01-24T17:45:38.582" v="1113"/>
            <ac:spMkLst>
              <pc:docMk/>
              <pc:sldMasterMk cId="666832639" sldId="2147483836"/>
              <pc:sldLayoutMk cId="1255568915" sldId="2147483853"/>
              <ac:spMk id="5" creationId="{00000000-0000-0000-0000-000000000000}"/>
            </ac:spMkLst>
          </pc:spChg>
        </pc:sldLayoutChg>
      </pc:sldMasterChg>
    </pc:docChg>
  </pc:docChgLst>
  <pc:docChgLst>
    <pc:chgData name="Charis Brooks (2305639)" userId="S::2305639@student.uwtsd.ac.uk::f538cc36-caaa-4e8a-8e6b-f4df4cbad09c" providerId="AD" clId="Web-{B87AAA28-D7C9-9885-D975-F144C17B0DCA}"/>
    <pc:docChg chg="modSld addMainMaster delMainMaster">
      <pc:chgData name="Charis Brooks (2305639)" userId="S::2305639@student.uwtsd.ac.uk::f538cc36-caaa-4e8a-8e6b-f4df4cbad09c" providerId="AD" clId="Web-{B87AAA28-D7C9-9885-D975-F144C17B0DCA}" dt="2023-12-05T14:25:34.741" v="52"/>
      <pc:docMkLst>
        <pc:docMk/>
      </pc:docMkLst>
      <pc:sldChg chg="addSp delSp modSp mod modClrScheme delDesignElem chgLayout">
        <pc:chgData name="Charis Brooks (2305639)" userId="S::2305639@student.uwtsd.ac.uk::f538cc36-caaa-4e8a-8e6b-f4df4cbad09c" providerId="AD" clId="Web-{B87AAA28-D7C9-9885-D975-F144C17B0DCA}" dt="2023-12-05T14:25:34.741" v="52"/>
        <pc:sldMkLst>
          <pc:docMk/>
          <pc:sldMk cId="109857222" sldId="256"/>
        </pc:sldMkLst>
        <pc:spChg chg="mod ord">
          <ac:chgData name="Charis Brooks (2305639)" userId="S::2305639@student.uwtsd.ac.uk::f538cc36-caaa-4e8a-8e6b-f4df4cbad09c" providerId="AD" clId="Web-{B87AAA28-D7C9-9885-D975-F144C17B0DCA}" dt="2023-12-05T14:25:34.741" v="52"/>
          <ac:spMkLst>
            <pc:docMk/>
            <pc:sldMk cId="109857222" sldId="256"/>
            <ac:spMk id="2" creationId="{00000000-0000-0000-0000-000000000000}"/>
          </ac:spMkLst>
        </pc:spChg>
        <pc:spChg chg="add del">
          <ac:chgData name="Charis Brooks (2305639)" userId="S::2305639@student.uwtsd.ac.uk::f538cc36-caaa-4e8a-8e6b-f4df4cbad09c" providerId="AD" clId="Web-{B87AAA28-D7C9-9885-D975-F144C17B0DCA}" dt="2023-12-05T14:25:34.741" v="52"/>
          <ac:spMkLst>
            <pc:docMk/>
            <pc:sldMk cId="109857222" sldId="256"/>
            <ac:spMk id="8" creationId="{7A18C9FB-EC4C-4DAE-8F7D-C6E5AF607958}"/>
          </ac:spMkLst>
        </pc:spChg>
        <pc:spChg chg="add del">
          <ac:chgData name="Charis Brooks (2305639)" userId="S::2305639@student.uwtsd.ac.uk::f538cc36-caaa-4e8a-8e6b-f4df4cbad09c" providerId="AD" clId="Web-{B87AAA28-D7C9-9885-D975-F144C17B0DCA}" dt="2023-12-05T14:25:34.741" v="52"/>
          <ac:spMkLst>
            <pc:docMk/>
            <pc:sldMk cId="109857222" sldId="256"/>
            <ac:spMk id="10" creationId="{3B2B1500-BB55-471C-8A9E-67288297ECE1}"/>
          </ac:spMkLst>
        </pc:spChg>
        <pc:spChg chg="add del">
          <ac:chgData name="Charis Brooks (2305639)" userId="S::2305639@student.uwtsd.ac.uk::f538cc36-caaa-4e8a-8e6b-f4df4cbad09c" providerId="AD" clId="Web-{B87AAA28-D7C9-9885-D975-F144C17B0DCA}" dt="2023-12-05T14:25:34.741" v="52"/>
          <ac:spMkLst>
            <pc:docMk/>
            <pc:sldMk cId="109857222" sldId="256"/>
            <ac:spMk id="12" creationId="{3045E22C-A99D-41BB-AF14-EF1B1E745A70}"/>
          </ac:spMkLst>
        </pc:spChg>
      </pc:sldChg>
      <pc:sldChg chg="mod modClrScheme chgLayout">
        <pc:chgData name="Charis Brooks (2305639)" userId="S::2305639@student.uwtsd.ac.uk::f538cc36-caaa-4e8a-8e6b-f4df4cbad09c" providerId="AD" clId="Web-{B87AAA28-D7C9-9885-D975-F144C17B0DCA}" dt="2023-12-05T14:25:34.741" v="52"/>
        <pc:sldMkLst>
          <pc:docMk/>
          <pc:sldMk cId="403963700" sldId="257"/>
        </pc:sldMkLst>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2943675309" sldId="258"/>
        </pc:sldMkLst>
        <pc:spChg chg="add del">
          <ac:chgData name="Charis Brooks (2305639)" userId="S::2305639@student.uwtsd.ac.uk::f538cc36-caaa-4e8a-8e6b-f4df4cbad09c" providerId="AD" clId="Web-{B87AAA28-D7C9-9885-D975-F144C17B0DCA}" dt="2023-12-05T14:25:34.741" v="52"/>
          <ac:spMkLst>
            <pc:docMk/>
            <pc:sldMk cId="2943675309" sldId="258"/>
            <ac:spMk id="9" creationId="{A6EF5A53-0A64-4CA5-B9C7-1CB97CB5CF1C}"/>
          </ac:spMkLst>
        </pc:spChg>
        <pc:spChg chg="add del">
          <ac:chgData name="Charis Brooks (2305639)" userId="S::2305639@student.uwtsd.ac.uk::f538cc36-caaa-4e8a-8e6b-f4df4cbad09c" providerId="AD" clId="Web-{B87AAA28-D7C9-9885-D975-F144C17B0DCA}" dt="2023-12-05T14:25:34.741" v="52"/>
          <ac:spMkLst>
            <pc:docMk/>
            <pc:sldMk cId="2943675309" sldId="258"/>
            <ac:spMk id="11" creationId="{34ABFBEA-4EB0-4D02-A2C0-1733CD3D6F12}"/>
          </ac:spMkLst>
        </pc:spChg>
        <pc:spChg chg="add del">
          <ac:chgData name="Charis Brooks (2305639)" userId="S::2305639@student.uwtsd.ac.uk::f538cc36-caaa-4e8a-8e6b-f4df4cbad09c" providerId="AD" clId="Web-{B87AAA28-D7C9-9885-D975-F144C17B0DCA}" dt="2023-12-05T14:25:34.741" v="52"/>
          <ac:spMkLst>
            <pc:docMk/>
            <pc:sldMk cId="2943675309" sldId="258"/>
            <ac:spMk id="13" creationId="{19E083F6-57F4-487B-A766-EA0462B1EED8}"/>
          </ac:spMkLst>
        </pc:spChg>
        <pc:spChg chg="add del">
          <ac:chgData name="Charis Brooks (2305639)" userId="S::2305639@student.uwtsd.ac.uk::f538cc36-caaa-4e8a-8e6b-f4df4cbad09c" providerId="AD" clId="Web-{B87AAA28-D7C9-9885-D975-F144C17B0DCA}" dt="2023-12-05T14:25:34.741" v="52"/>
          <ac:spMkLst>
            <pc:docMk/>
            <pc:sldMk cId="2943675309" sldId="258"/>
            <ac:spMk id="15" creationId="{7A18C9FB-EC4C-4DAE-8F7D-C6E5AF607958}"/>
          </ac:spMkLst>
        </pc:spChg>
        <pc:spChg chg="add del">
          <ac:chgData name="Charis Brooks (2305639)" userId="S::2305639@student.uwtsd.ac.uk::f538cc36-caaa-4e8a-8e6b-f4df4cbad09c" providerId="AD" clId="Web-{B87AAA28-D7C9-9885-D975-F144C17B0DCA}" dt="2023-12-05T14:25:34.741" v="52"/>
          <ac:spMkLst>
            <pc:docMk/>
            <pc:sldMk cId="2943675309" sldId="258"/>
            <ac:spMk id="17" creationId="{26C2F60D-36DC-4E6D-8544-3562BBABA872}"/>
          </ac:spMkLst>
        </pc:spChg>
        <pc:spChg chg="mod ord">
          <ac:chgData name="Charis Brooks (2305639)" userId="S::2305639@student.uwtsd.ac.uk::f538cc36-caaa-4e8a-8e6b-f4df4cbad09c" providerId="AD" clId="Web-{B87AAA28-D7C9-9885-D975-F144C17B0DCA}" dt="2023-12-05T14:25:34.741" v="52"/>
          <ac:spMkLst>
            <pc:docMk/>
            <pc:sldMk cId="2943675309" sldId="258"/>
            <ac:spMk id="19" creationId="{F4F65CC9-A132-68FD-60B2-9AC94847C78D}"/>
          </ac:spMkLst>
        </pc:spChg>
        <pc:spChg chg="add del">
          <ac:chgData name="Charis Brooks (2305639)" userId="S::2305639@student.uwtsd.ac.uk::f538cc36-caaa-4e8a-8e6b-f4df4cbad09c" providerId="AD" clId="Web-{B87AAA28-D7C9-9885-D975-F144C17B0DCA}" dt="2023-12-05T14:25:34.741" v="52"/>
          <ac:spMkLst>
            <pc:docMk/>
            <pc:sldMk cId="2943675309" sldId="258"/>
            <ac:spMk id="19" creationId="{FCFFC7D5-8758-4C87-A839-9FF78F54327B}"/>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2024861201" sldId="259"/>
        </pc:sldMkLst>
        <pc:spChg chg="add del">
          <ac:chgData name="Charis Brooks (2305639)" userId="S::2305639@student.uwtsd.ac.uk::f538cc36-caaa-4e8a-8e6b-f4df4cbad09c" providerId="AD" clId="Web-{B87AAA28-D7C9-9885-D975-F144C17B0DCA}" dt="2023-12-05T14:25:34.741" v="52"/>
          <ac:spMkLst>
            <pc:docMk/>
            <pc:sldMk cId="2024861201" sldId="259"/>
            <ac:spMk id="8" creationId="{987A0FBA-CC04-4256-A8EB-BB3C543E989C}"/>
          </ac:spMkLst>
        </pc:spChg>
        <pc:spChg chg="mod ord">
          <ac:chgData name="Charis Brooks (2305639)" userId="S::2305639@student.uwtsd.ac.uk::f538cc36-caaa-4e8a-8e6b-f4df4cbad09c" providerId="AD" clId="Web-{B87AAA28-D7C9-9885-D975-F144C17B0DCA}" dt="2023-12-05T14:25:34.741" v="52"/>
          <ac:spMkLst>
            <pc:docMk/>
            <pc:sldMk cId="2024861201" sldId="259"/>
            <ac:spMk id="8" creationId="{9930E817-05D5-0885-9860-39B555EC93F4}"/>
          </ac:spMkLst>
        </pc:spChg>
        <pc:spChg chg="add del">
          <ac:chgData name="Charis Brooks (2305639)" userId="S::2305639@student.uwtsd.ac.uk::f538cc36-caaa-4e8a-8e6b-f4df4cbad09c" providerId="AD" clId="Web-{B87AAA28-D7C9-9885-D975-F144C17B0DCA}" dt="2023-12-05T14:25:34.741" v="52"/>
          <ac:spMkLst>
            <pc:docMk/>
            <pc:sldMk cId="2024861201" sldId="259"/>
            <ac:spMk id="10" creationId="{3E9B86C0-FDA1-4FEB-807F-B6CA59CE897F}"/>
          </ac:spMkLst>
        </pc:spChg>
        <pc:spChg chg="add del">
          <ac:chgData name="Charis Brooks (2305639)" userId="S::2305639@student.uwtsd.ac.uk::f538cc36-caaa-4e8a-8e6b-f4df4cbad09c" providerId="AD" clId="Web-{B87AAA28-D7C9-9885-D975-F144C17B0DCA}" dt="2023-12-05T14:25:34.741" v="52"/>
          <ac:spMkLst>
            <pc:docMk/>
            <pc:sldMk cId="2024861201" sldId="259"/>
            <ac:spMk id="12" creationId="{3362A0EA-3E81-4464-94B8-70BE5870EDC0}"/>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303278256" sldId="260"/>
        </pc:sldMkLst>
        <pc:spChg chg="mod ord">
          <ac:chgData name="Charis Brooks (2305639)" userId="S::2305639@student.uwtsd.ac.uk::f538cc36-caaa-4e8a-8e6b-f4df4cbad09c" providerId="AD" clId="Web-{B87AAA28-D7C9-9885-D975-F144C17B0DCA}" dt="2023-12-05T14:25:34.741" v="52"/>
          <ac:spMkLst>
            <pc:docMk/>
            <pc:sldMk cId="303278256" sldId="260"/>
            <ac:spMk id="6" creationId="{EC51938B-4D60-77F9-23D5-3B8DE5508F1F}"/>
          </ac:spMkLst>
        </pc:spChg>
        <pc:spChg chg="add del">
          <ac:chgData name="Charis Brooks (2305639)" userId="S::2305639@student.uwtsd.ac.uk::f538cc36-caaa-4e8a-8e6b-f4df4cbad09c" providerId="AD" clId="Web-{B87AAA28-D7C9-9885-D975-F144C17B0DCA}" dt="2023-12-05T14:25:34.741" v="52"/>
          <ac:spMkLst>
            <pc:docMk/>
            <pc:sldMk cId="303278256" sldId="260"/>
            <ac:spMk id="12" creationId="{A6EF5A53-0A64-4CA5-B9C7-1CB97CB5CF1C}"/>
          </ac:spMkLst>
        </pc:spChg>
        <pc:spChg chg="add del">
          <ac:chgData name="Charis Brooks (2305639)" userId="S::2305639@student.uwtsd.ac.uk::f538cc36-caaa-4e8a-8e6b-f4df4cbad09c" providerId="AD" clId="Web-{B87AAA28-D7C9-9885-D975-F144C17B0DCA}" dt="2023-12-05T14:25:34.741" v="52"/>
          <ac:spMkLst>
            <pc:docMk/>
            <pc:sldMk cId="303278256" sldId="260"/>
            <ac:spMk id="14" creationId="{34ABFBEA-4EB0-4D02-A2C0-1733CD3D6F12}"/>
          </ac:spMkLst>
        </pc:spChg>
        <pc:spChg chg="add del">
          <ac:chgData name="Charis Brooks (2305639)" userId="S::2305639@student.uwtsd.ac.uk::f538cc36-caaa-4e8a-8e6b-f4df4cbad09c" providerId="AD" clId="Web-{B87AAA28-D7C9-9885-D975-F144C17B0DCA}" dt="2023-12-05T14:25:34.741" v="52"/>
          <ac:spMkLst>
            <pc:docMk/>
            <pc:sldMk cId="303278256" sldId="260"/>
            <ac:spMk id="16" creationId="{19E083F6-57F4-487B-A766-EA0462B1EED8}"/>
          </ac:spMkLst>
        </pc:spChg>
        <pc:spChg chg="add del">
          <ac:chgData name="Charis Brooks (2305639)" userId="S::2305639@student.uwtsd.ac.uk::f538cc36-caaa-4e8a-8e6b-f4df4cbad09c" providerId="AD" clId="Web-{B87AAA28-D7C9-9885-D975-F144C17B0DCA}" dt="2023-12-05T14:25:34.741" v="52"/>
          <ac:spMkLst>
            <pc:docMk/>
            <pc:sldMk cId="303278256" sldId="260"/>
            <ac:spMk id="18" creationId="{987A0FBA-CC04-4256-A8EB-BB3C543E989C}"/>
          </ac:spMkLst>
        </pc:spChg>
        <pc:spChg chg="add del">
          <ac:chgData name="Charis Brooks (2305639)" userId="S::2305639@student.uwtsd.ac.uk::f538cc36-caaa-4e8a-8e6b-f4df4cbad09c" providerId="AD" clId="Web-{B87AAA28-D7C9-9885-D975-F144C17B0DCA}" dt="2023-12-05T14:25:34.741" v="52"/>
          <ac:spMkLst>
            <pc:docMk/>
            <pc:sldMk cId="303278256" sldId="260"/>
            <ac:spMk id="20" creationId="{15A93C08-5026-4474-A6D5-87A03C1357A0}"/>
          </ac:spMkLst>
        </pc:spChg>
        <pc:spChg chg="add del">
          <ac:chgData name="Charis Brooks (2305639)" userId="S::2305639@student.uwtsd.ac.uk::f538cc36-caaa-4e8a-8e6b-f4df4cbad09c" providerId="AD" clId="Web-{B87AAA28-D7C9-9885-D975-F144C17B0DCA}" dt="2023-12-05T14:25:34.741" v="52"/>
          <ac:spMkLst>
            <pc:docMk/>
            <pc:sldMk cId="303278256" sldId="260"/>
            <ac:spMk id="22" creationId="{E633B38B-B87A-4288-A20F-0223A6C27A5A}"/>
          </ac:spMkLst>
        </pc:spChg>
        <pc:picChg chg="mod ord">
          <ac:chgData name="Charis Brooks (2305639)" userId="S::2305639@student.uwtsd.ac.uk::f538cc36-caaa-4e8a-8e6b-f4df4cbad09c" providerId="AD" clId="Web-{B87AAA28-D7C9-9885-D975-F144C17B0DCA}" dt="2023-12-05T14:25:34.741" v="52"/>
          <ac:picMkLst>
            <pc:docMk/>
            <pc:sldMk cId="303278256" sldId="260"/>
            <ac:picMk id="7" creationId="{3025313C-DF79-9EDE-74BD-2BF8161C41B2}"/>
          </ac:picMkLst>
        </pc:pic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1118117606" sldId="261"/>
        </pc:sldMkLst>
        <pc:spChg chg="add del">
          <ac:chgData name="Charis Brooks (2305639)" userId="S::2305639@student.uwtsd.ac.uk::f538cc36-caaa-4e8a-8e6b-f4df4cbad09c" providerId="AD" clId="Web-{B87AAA28-D7C9-9885-D975-F144C17B0DCA}" dt="2023-12-05T14:25:34.741" v="52"/>
          <ac:spMkLst>
            <pc:docMk/>
            <pc:sldMk cId="1118117606" sldId="261"/>
            <ac:spMk id="8" creationId="{987A0FBA-CC04-4256-A8EB-BB3C543E989C}"/>
          </ac:spMkLst>
        </pc:spChg>
        <pc:spChg chg="mod ord">
          <ac:chgData name="Charis Brooks (2305639)" userId="S::2305639@student.uwtsd.ac.uk::f538cc36-caaa-4e8a-8e6b-f4df4cbad09c" providerId="AD" clId="Web-{B87AAA28-D7C9-9885-D975-F144C17B0DCA}" dt="2023-12-05T14:25:34.741" v="52"/>
          <ac:spMkLst>
            <pc:docMk/>
            <pc:sldMk cId="1118117606" sldId="261"/>
            <ac:spMk id="10" creationId="{28210E0C-FF13-2C15-EA1F-711AE1B5A62A}"/>
          </ac:spMkLst>
        </pc:spChg>
        <pc:spChg chg="add del">
          <ac:chgData name="Charis Brooks (2305639)" userId="S::2305639@student.uwtsd.ac.uk::f538cc36-caaa-4e8a-8e6b-f4df4cbad09c" providerId="AD" clId="Web-{B87AAA28-D7C9-9885-D975-F144C17B0DCA}" dt="2023-12-05T14:25:34.741" v="52"/>
          <ac:spMkLst>
            <pc:docMk/>
            <pc:sldMk cId="1118117606" sldId="261"/>
            <ac:spMk id="10" creationId="{87733DA8-1BFC-4737-831B-54DCFE42D60A}"/>
          </ac:spMkLst>
        </pc:spChg>
        <pc:spChg chg="add del">
          <ac:chgData name="Charis Brooks (2305639)" userId="S::2305639@student.uwtsd.ac.uk::f538cc36-caaa-4e8a-8e6b-f4df4cbad09c" providerId="AD" clId="Web-{B87AAA28-D7C9-9885-D975-F144C17B0DCA}" dt="2023-12-05T14:25:34.741" v="52"/>
          <ac:spMkLst>
            <pc:docMk/>
            <pc:sldMk cId="1118117606" sldId="261"/>
            <ac:spMk id="12" creationId="{01A4B593-070B-4B49-B02E-B71243FA53B5}"/>
          </ac:spMkLst>
        </pc:spChg>
        <pc:spChg chg="add del">
          <ac:chgData name="Charis Brooks (2305639)" userId="S::2305639@student.uwtsd.ac.uk::f538cc36-caaa-4e8a-8e6b-f4df4cbad09c" providerId="AD" clId="Web-{B87AAA28-D7C9-9885-D975-F144C17B0DCA}" dt="2023-12-05T14:25:34.741" v="52"/>
          <ac:spMkLst>
            <pc:docMk/>
            <pc:sldMk cId="1118117606" sldId="261"/>
            <ac:spMk id="14" creationId="{63165769-7A47-4E0F-825D-AF1179DF680B}"/>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1981676886" sldId="262"/>
        </pc:sldMkLst>
        <pc:spChg chg="add del">
          <ac:chgData name="Charis Brooks (2305639)" userId="S::2305639@student.uwtsd.ac.uk::f538cc36-caaa-4e8a-8e6b-f4df4cbad09c" providerId="AD" clId="Web-{B87AAA28-D7C9-9885-D975-F144C17B0DCA}" dt="2023-12-05T14:25:34.741" v="52"/>
          <ac:spMkLst>
            <pc:docMk/>
            <pc:sldMk cId="1981676886" sldId="262"/>
            <ac:spMk id="9" creationId="{A6EF5A53-0A64-4CA5-B9C7-1CB97CB5CF1C}"/>
          </ac:spMkLst>
        </pc:spChg>
        <pc:spChg chg="add del">
          <ac:chgData name="Charis Brooks (2305639)" userId="S::2305639@student.uwtsd.ac.uk::f538cc36-caaa-4e8a-8e6b-f4df4cbad09c" providerId="AD" clId="Web-{B87AAA28-D7C9-9885-D975-F144C17B0DCA}" dt="2023-12-05T14:25:34.741" v="52"/>
          <ac:spMkLst>
            <pc:docMk/>
            <pc:sldMk cId="1981676886" sldId="262"/>
            <ac:spMk id="11" creationId="{34ABFBEA-4EB0-4D02-A2C0-1733CD3D6F12}"/>
          </ac:spMkLst>
        </pc:spChg>
        <pc:spChg chg="add del">
          <ac:chgData name="Charis Brooks (2305639)" userId="S::2305639@student.uwtsd.ac.uk::f538cc36-caaa-4e8a-8e6b-f4df4cbad09c" providerId="AD" clId="Web-{B87AAA28-D7C9-9885-D975-F144C17B0DCA}" dt="2023-12-05T14:25:34.741" v="52"/>
          <ac:spMkLst>
            <pc:docMk/>
            <pc:sldMk cId="1981676886" sldId="262"/>
            <ac:spMk id="13" creationId="{19E083F6-57F4-487B-A766-EA0462B1EED8}"/>
          </ac:spMkLst>
        </pc:spChg>
        <pc:spChg chg="add del">
          <ac:chgData name="Charis Brooks (2305639)" userId="S::2305639@student.uwtsd.ac.uk::f538cc36-caaa-4e8a-8e6b-f4df4cbad09c" providerId="AD" clId="Web-{B87AAA28-D7C9-9885-D975-F144C17B0DCA}" dt="2023-12-05T14:25:34.741" v="52"/>
          <ac:spMkLst>
            <pc:docMk/>
            <pc:sldMk cId="1981676886" sldId="262"/>
            <ac:spMk id="15" creationId="{7A18C9FB-EC4C-4DAE-8F7D-C6E5AF607958}"/>
          </ac:spMkLst>
        </pc:spChg>
        <pc:spChg chg="add del">
          <ac:chgData name="Charis Brooks (2305639)" userId="S::2305639@student.uwtsd.ac.uk::f538cc36-caaa-4e8a-8e6b-f4df4cbad09c" providerId="AD" clId="Web-{B87AAA28-D7C9-9885-D975-F144C17B0DCA}" dt="2023-12-05T14:25:34.741" v="52"/>
          <ac:spMkLst>
            <pc:docMk/>
            <pc:sldMk cId="1981676886" sldId="262"/>
            <ac:spMk id="17" creationId="{26C2F60D-36DC-4E6D-8544-3562BBABA872}"/>
          </ac:spMkLst>
        </pc:spChg>
        <pc:spChg chg="mod ord">
          <ac:chgData name="Charis Brooks (2305639)" userId="S::2305639@student.uwtsd.ac.uk::f538cc36-caaa-4e8a-8e6b-f4df4cbad09c" providerId="AD" clId="Web-{B87AAA28-D7C9-9885-D975-F144C17B0DCA}" dt="2023-12-05T14:25:34.741" v="52"/>
          <ac:spMkLst>
            <pc:docMk/>
            <pc:sldMk cId="1981676886" sldId="262"/>
            <ac:spMk id="19" creationId="{F3248993-8795-8B3D-45F2-735082820C54}"/>
          </ac:spMkLst>
        </pc:spChg>
        <pc:spChg chg="add del">
          <ac:chgData name="Charis Brooks (2305639)" userId="S::2305639@student.uwtsd.ac.uk::f538cc36-caaa-4e8a-8e6b-f4df4cbad09c" providerId="AD" clId="Web-{B87AAA28-D7C9-9885-D975-F144C17B0DCA}" dt="2023-12-05T14:25:34.741" v="52"/>
          <ac:spMkLst>
            <pc:docMk/>
            <pc:sldMk cId="1981676886" sldId="262"/>
            <ac:spMk id="19" creationId="{FCFFC7D5-8758-4C87-A839-9FF78F54327B}"/>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2311421155" sldId="263"/>
        </pc:sldMkLst>
        <pc:spChg chg="add del">
          <ac:chgData name="Charis Brooks (2305639)" userId="S::2305639@student.uwtsd.ac.uk::f538cc36-caaa-4e8a-8e6b-f4df4cbad09c" providerId="AD" clId="Web-{B87AAA28-D7C9-9885-D975-F144C17B0DCA}" dt="2023-12-05T14:25:34.741" v="52"/>
          <ac:spMkLst>
            <pc:docMk/>
            <pc:sldMk cId="2311421155" sldId="263"/>
            <ac:spMk id="8" creationId="{987A0FBA-CC04-4256-A8EB-BB3C543E989C}"/>
          </ac:spMkLst>
        </pc:spChg>
        <pc:spChg chg="mod ord">
          <ac:chgData name="Charis Brooks (2305639)" userId="S::2305639@student.uwtsd.ac.uk::f538cc36-caaa-4e8a-8e6b-f4df4cbad09c" providerId="AD" clId="Web-{B87AAA28-D7C9-9885-D975-F144C17B0DCA}" dt="2023-12-05T14:25:34.741" v="52"/>
          <ac:spMkLst>
            <pc:docMk/>
            <pc:sldMk cId="2311421155" sldId="263"/>
            <ac:spMk id="8" creationId="{BD6D5F30-48B6-0D4B-7DF8-7B62BF261EA5}"/>
          </ac:spMkLst>
        </pc:spChg>
        <pc:spChg chg="add del">
          <ac:chgData name="Charis Brooks (2305639)" userId="S::2305639@student.uwtsd.ac.uk::f538cc36-caaa-4e8a-8e6b-f4df4cbad09c" providerId="AD" clId="Web-{B87AAA28-D7C9-9885-D975-F144C17B0DCA}" dt="2023-12-05T14:25:34.741" v="52"/>
          <ac:spMkLst>
            <pc:docMk/>
            <pc:sldMk cId="2311421155" sldId="263"/>
            <ac:spMk id="10" creationId="{A1F6F945-08BE-4D33-9FAA-86D383E8D236}"/>
          </ac:spMkLst>
        </pc:spChg>
        <pc:spChg chg="add del">
          <ac:chgData name="Charis Brooks (2305639)" userId="S::2305639@student.uwtsd.ac.uk::f538cc36-caaa-4e8a-8e6b-f4df4cbad09c" providerId="AD" clId="Web-{B87AAA28-D7C9-9885-D975-F144C17B0DCA}" dt="2023-12-05T14:25:34.741" v="52"/>
          <ac:spMkLst>
            <pc:docMk/>
            <pc:sldMk cId="2311421155" sldId="263"/>
            <ac:spMk id="12" creationId="{E633B38B-B87A-4288-A20F-0223A6C27A5A}"/>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720047890" sldId="264"/>
        </pc:sldMkLst>
        <pc:spChg chg="add del">
          <ac:chgData name="Charis Brooks (2305639)" userId="S::2305639@student.uwtsd.ac.uk::f538cc36-caaa-4e8a-8e6b-f4df4cbad09c" providerId="AD" clId="Web-{B87AAA28-D7C9-9885-D975-F144C17B0DCA}" dt="2023-12-05T14:25:34.741" v="52"/>
          <ac:spMkLst>
            <pc:docMk/>
            <pc:sldMk cId="720047890" sldId="264"/>
            <ac:spMk id="9" creationId="{A6EF5A53-0A64-4CA5-B9C7-1CB97CB5CF1C}"/>
          </ac:spMkLst>
        </pc:spChg>
        <pc:spChg chg="add del">
          <ac:chgData name="Charis Brooks (2305639)" userId="S::2305639@student.uwtsd.ac.uk::f538cc36-caaa-4e8a-8e6b-f4df4cbad09c" providerId="AD" clId="Web-{B87AAA28-D7C9-9885-D975-F144C17B0DCA}" dt="2023-12-05T14:25:34.741" v="52"/>
          <ac:spMkLst>
            <pc:docMk/>
            <pc:sldMk cId="720047890" sldId="264"/>
            <ac:spMk id="11" creationId="{34ABFBEA-4EB0-4D02-A2C0-1733CD3D6F12}"/>
          </ac:spMkLst>
        </pc:spChg>
        <pc:spChg chg="add del">
          <ac:chgData name="Charis Brooks (2305639)" userId="S::2305639@student.uwtsd.ac.uk::f538cc36-caaa-4e8a-8e6b-f4df4cbad09c" providerId="AD" clId="Web-{B87AAA28-D7C9-9885-D975-F144C17B0DCA}" dt="2023-12-05T14:25:34.741" v="52"/>
          <ac:spMkLst>
            <pc:docMk/>
            <pc:sldMk cId="720047890" sldId="264"/>
            <ac:spMk id="13" creationId="{19E083F6-57F4-487B-A766-EA0462B1EED8}"/>
          </ac:spMkLst>
        </pc:spChg>
        <pc:spChg chg="add del">
          <ac:chgData name="Charis Brooks (2305639)" userId="S::2305639@student.uwtsd.ac.uk::f538cc36-caaa-4e8a-8e6b-f4df4cbad09c" providerId="AD" clId="Web-{B87AAA28-D7C9-9885-D975-F144C17B0DCA}" dt="2023-12-05T14:25:34.741" v="52"/>
          <ac:spMkLst>
            <pc:docMk/>
            <pc:sldMk cId="720047890" sldId="264"/>
            <ac:spMk id="15" creationId="{7A18C9FB-EC4C-4DAE-8F7D-C6E5AF607958}"/>
          </ac:spMkLst>
        </pc:spChg>
        <pc:spChg chg="mod ord">
          <ac:chgData name="Charis Brooks (2305639)" userId="S::2305639@student.uwtsd.ac.uk::f538cc36-caaa-4e8a-8e6b-f4df4cbad09c" providerId="AD" clId="Web-{B87AAA28-D7C9-9885-D975-F144C17B0DCA}" dt="2023-12-05T14:25:34.741" v="52"/>
          <ac:spMkLst>
            <pc:docMk/>
            <pc:sldMk cId="720047890" sldId="264"/>
            <ac:spMk id="17" creationId="{0CAFF8D7-AF97-4D3C-886F-71AB2178819D}"/>
          </ac:spMkLst>
        </pc:spChg>
        <pc:spChg chg="add del">
          <ac:chgData name="Charis Brooks (2305639)" userId="S::2305639@student.uwtsd.ac.uk::f538cc36-caaa-4e8a-8e6b-f4df4cbad09c" providerId="AD" clId="Web-{B87AAA28-D7C9-9885-D975-F144C17B0DCA}" dt="2023-12-05T14:25:34.741" v="52"/>
          <ac:spMkLst>
            <pc:docMk/>
            <pc:sldMk cId="720047890" sldId="264"/>
            <ac:spMk id="17" creationId="{5E698B96-C345-4CAB-9657-02BD17A19499}"/>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777140253" sldId="265"/>
        </pc:sldMkLst>
        <pc:spChg chg="add del">
          <ac:chgData name="Charis Brooks (2305639)" userId="S::2305639@student.uwtsd.ac.uk::f538cc36-caaa-4e8a-8e6b-f4df4cbad09c" providerId="AD" clId="Web-{B87AAA28-D7C9-9885-D975-F144C17B0DCA}" dt="2023-12-05T14:25:34.741" v="52"/>
          <ac:spMkLst>
            <pc:docMk/>
            <pc:sldMk cId="777140253" sldId="265"/>
            <ac:spMk id="8" creationId="{987A0FBA-CC04-4256-A8EB-BB3C543E989C}"/>
          </ac:spMkLst>
        </pc:spChg>
        <pc:spChg chg="add del">
          <ac:chgData name="Charis Brooks (2305639)" userId="S::2305639@student.uwtsd.ac.uk::f538cc36-caaa-4e8a-8e6b-f4df4cbad09c" providerId="AD" clId="Web-{B87AAA28-D7C9-9885-D975-F144C17B0DCA}" dt="2023-12-05T14:25:34.741" v="52"/>
          <ac:spMkLst>
            <pc:docMk/>
            <pc:sldMk cId="777140253" sldId="265"/>
            <ac:spMk id="10" creationId="{605804E6-08AA-49E9-AD30-149FDD3DD4F5}"/>
          </ac:spMkLst>
        </pc:spChg>
        <pc:spChg chg="add del">
          <ac:chgData name="Charis Brooks (2305639)" userId="S::2305639@student.uwtsd.ac.uk::f538cc36-caaa-4e8a-8e6b-f4df4cbad09c" providerId="AD" clId="Web-{B87AAA28-D7C9-9885-D975-F144C17B0DCA}" dt="2023-12-05T14:25:34.741" v="52"/>
          <ac:spMkLst>
            <pc:docMk/>
            <pc:sldMk cId="777140253" sldId="265"/>
            <ac:spMk id="12" creationId="{424ECFA8-BE37-446C-B1BD-88D2981B6F47}"/>
          </ac:spMkLst>
        </pc:spChg>
        <pc:spChg chg="mod ord">
          <ac:chgData name="Charis Brooks (2305639)" userId="S::2305639@student.uwtsd.ac.uk::f538cc36-caaa-4e8a-8e6b-f4df4cbad09c" providerId="AD" clId="Web-{B87AAA28-D7C9-9885-D975-F144C17B0DCA}" dt="2023-12-05T14:25:34.741" v="52"/>
          <ac:spMkLst>
            <pc:docMk/>
            <pc:sldMk cId="777140253" sldId="265"/>
            <ac:spMk id="20" creationId="{CA590E76-3CAC-A605-13B9-3F5527E553BF}"/>
          </ac:spMkLst>
        </pc:spChg>
        <pc:spChg chg="mod ord">
          <ac:chgData name="Charis Brooks (2305639)" userId="S::2305639@student.uwtsd.ac.uk::f538cc36-caaa-4e8a-8e6b-f4df4cbad09c" providerId="AD" clId="Web-{B87AAA28-D7C9-9885-D975-F144C17B0DCA}" dt="2023-12-05T14:25:34.741" v="52"/>
          <ac:spMkLst>
            <pc:docMk/>
            <pc:sldMk cId="777140253" sldId="265"/>
            <ac:spMk id="21" creationId="{78B25D41-CE11-977C-C9FF-5264120F38F7}"/>
          </ac:spMkLst>
        </pc:spChg>
      </pc:sldChg>
      <pc:sldChg chg="addSp delSp modSp mod modClrScheme delDesignElem chgLayout">
        <pc:chgData name="Charis Brooks (2305639)" userId="S::2305639@student.uwtsd.ac.uk::f538cc36-caaa-4e8a-8e6b-f4df4cbad09c" providerId="AD" clId="Web-{B87AAA28-D7C9-9885-D975-F144C17B0DCA}" dt="2023-12-05T14:25:34.741" v="52"/>
        <pc:sldMkLst>
          <pc:docMk/>
          <pc:sldMk cId="2361560241" sldId="266"/>
        </pc:sldMkLst>
        <pc:spChg chg="mod ord">
          <ac:chgData name="Charis Brooks (2305639)" userId="S::2305639@student.uwtsd.ac.uk::f538cc36-caaa-4e8a-8e6b-f4df4cbad09c" providerId="AD" clId="Web-{B87AAA28-D7C9-9885-D975-F144C17B0DCA}" dt="2023-12-05T14:25:34.741" v="52"/>
          <ac:spMkLst>
            <pc:docMk/>
            <pc:sldMk cId="2361560241" sldId="266"/>
            <ac:spMk id="21" creationId="{A016B087-DD4E-FB6F-6D39-9A968AE6255B}"/>
          </ac:spMkLst>
        </pc:spChg>
        <pc:spChg chg="add del">
          <ac:chgData name="Charis Brooks (2305639)" userId="S::2305639@student.uwtsd.ac.uk::f538cc36-caaa-4e8a-8e6b-f4df4cbad09c" providerId="AD" clId="Web-{B87AAA28-D7C9-9885-D975-F144C17B0DCA}" dt="2023-12-05T14:25:34.741" v="52"/>
          <ac:spMkLst>
            <pc:docMk/>
            <pc:sldMk cId="2361560241" sldId="266"/>
            <ac:spMk id="25" creationId="{A6EF5A53-0A64-4CA5-B9C7-1CB97CB5CF1C}"/>
          </ac:spMkLst>
        </pc:spChg>
        <pc:spChg chg="add del">
          <ac:chgData name="Charis Brooks (2305639)" userId="S::2305639@student.uwtsd.ac.uk::f538cc36-caaa-4e8a-8e6b-f4df4cbad09c" providerId="AD" clId="Web-{B87AAA28-D7C9-9885-D975-F144C17B0DCA}" dt="2023-12-05T14:25:34.741" v="52"/>
          <ac:spMkLst>
            <pc:docMk/>
            <pc:sldMk cId="2361560241" sldId="266"/>
            <ac:spMk id="27" creationId="{34ABFBEA-4EB0-4D02-A2C0-1733CD3D6F12}"/>
          </ac:spMkLst>
        </pc:spChg>
        <pc:spChg chg="add del">
          <ac:chgData name="Charis Brooks (2305639)" userId="S::2305639@student.uwtsd.ac.uk::f538cc36-caaa-4e8a-8e6b-f4df4cbad09c" providerId="AD" clId="Web-{B87AAA28-D7C9-9885-D975-F144C17B0DCA}" dt="2023-12-05T14:25:34.741" v="52"/>
          <ac:spMkLst>
            <pc:docMk/>
            <pc:sldMk cId="2361560241" sldId="266"/>
            <ac:spMk id="29" creationId="{19E083F6-57F4-487B-A766-EA0462B1EED8}"/>
          </ac:spMkLst>
        </pc:spChg>
        <pc:spChg chg="add del">
          <ac:chgData name="Charis Brooks (2305639)" userId="S::2305639@student.uwtsd.ac.uk::f538cc36-caaa-4e8a-8e6b-f4df4cbad09c" providerId="AD" clId="Web-{B87AAA28-D7C9-9885-D975-F144C17B0DCA}" dt="2023-12-05T14:25:34.741" v="52"/>
          <ac:spMkLst>
            <pc:docMk/>
            <pc:sldMk cId="2361560241" sldId="266"/>
            <ac:spMk id="31" creationId="{7A18C9FB-EC4C-4DAE-8F7D-C6E5AF607958}"/>
          </ac:spMkLst>
        </pc:spChg>
        <pc:spChg chg="add del">
          <ac:chgData name="Charis Brooks (2305639)" userId="S::2305639@student.uwtsd.ac.uk::f538cc36-caaa-4e8a-8e6b-f4df4cbad09c" providerId="AD" clId="Web-{B87AAA28-D7C9-9885-D975-F144C17B0DCA}" dt="2023-12-05T14:25:34.741" v="52"/>
          <ac:spMkLst>
            <pc:docMk/>
            <pc:sldMk cId="2361560241" sldId="266"/>
            <ac:spMk id="33" creationId="{5E698B96-C345-4CAB-9657-02BD17A19499}"/>
          </ac:spMkLst>
        </pc:spChg>
      </pc:sldChg>
      <pc:sldChg chg="modSp mod modClrScheme chgLayout">
        <pc:chgData name="Charis Brooks (2305639)" userId="S::2305639@student.uwtsd.ac.uk::f538cc36-caaa-4e8a-8e6b-f4df4cbad09c" providerId="AD" clId="Web-{B87AAA28-D7C9-9885-D975-F144C17B0DCA}" dt="2023-12-05T14:25:34.741" v="52"/>
        <pc:sldMkLst>
          <pc:docMk/>
          <pc:sldMk cId="2753000606" sldId="267"/>
        </pc:sldMkLst>
        <pc:spChg chg="mod ord">
          <ac:chgData name="Charis Brooks (2305639)" userId="S::2305639@student.uwtsd.ac.uk::f538cc36-caaa-4e8a-8e6b-f4df4cbad09c" providerId="AD" clId="Web-{B87AAA28-D7C9-9885-D975-F144C17B0DCA}" dt="2023-12-05T14:25:34.741" v="52"/>
          <ac:spMkLst>
            <pc:docMk/>
            <pc:sldMk cId="2753000606" sldId="267"/>
            <ac:spMk id="2" creationId="{41335E32-0E4F-FA55-5C05-9A0D47154B36}"/>
          </ac:spMkLst>
        </pc:spChg>
        <pc:spChg chg="mod ord">
          <ac:chgData name="Charis Brooks (2305639)" userId="S::2305639@student.uwtsd.ac.uk::f538cc36-caaa-4e8a-8e6b-f4df4cbad09c" providerId="AD" clId="Web-{B87AAA28-D7C9-9885-D975-F144C17B0DCA}" dt="2023-12-05T14:25:34.741" v="52"/>
          <ac:spMkLst>
            <pc:docMk/>
            <pc:sldMk cId="2753000606" sldId="267"/>
            <ac:spMk id="3" creationId="{B771DC69-EEAA-B565-590C-0A8C4ED40116}"/>
          </ac:spMkLst>
        </pc:spChg>
      </pc:sldChg>
      <pc:sldMasterChg chg="add del addSldLayout delSldLayout">
        <pc:chgData name="Charis Brooks (2305639)" userId="S::2305639@student.uwtsd.ac.uk::f538cc36-caaa-4e8a-8e6b-f4df4cbad09c" providerId="AD" clId="Web-{B87AAA28-D7C9-9885-D975-F144C17B0DCA}" dt="2023-12-05T14:25:34.741" v="52"/>
        <pc:sldMasterMkLst>
          <pc:docMk/>
          <pc:sldMasterMk cId="3388930867" sldId="2147483697"/>
        </pc:sldMasterMkLst>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3480321994" sldId="2147483686"/>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1640731745" sldId="2147483687"/>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2204140904" sldId="2147483688"/>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1174540785" sldId="2147483689"/>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3386216911" sldId="2147483690"/>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381627950" sldId="2147483691"/>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1597169435" sldId="2147483692"/>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1365341328" sldId="2147483693"/>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1982686124" sldId="2147483694"/>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1799475847" sldId="2147483695"/>
          </pc:sldLayoutMkLst>
        </pc:sldLayoutChg>
        <pc:sldLayoutChg chg="add del">
          <pc:chgData name="Charis Brooks (2305639)" userId="S::2305639@student.uwtsd.ac.uk::f538cc36-caaa-4e8a-8e6b-f4df4cbad09c" providerId="AD" clId="Web-{B87AAA28-D7C9-9885-D975-F144C17B0DCA}" dt="2023-12-05T14:25:34.741" v="52"/>
          <pc:sldLayoutMkLst>
            <pc:docMk/>
            <pc:sldMasterMk cId="3388930867" sldId="2147483697"/>
            <pc:sldLayoutMk cId="2555297929" sldId="2147483696"/>
          </pc:sldLayoutMkLst>
        </pc:sldLayoutChg>
      </pc:sldMasterChg>
      <pc:sldMasterChg chg="add del addSldLayout delSldLayout modSldLayout">
        <pc:chgData name="Charis Brooks (2305639)" userId="S::2305639@student.uwtsd.ac.uk::f538cc36-caaa-4e8a-8e6b-f4df4cbad09c" providerId="AD" clId="Web-{B87AAA28-D7C9-9885-D975-F144C17B0DCA}" dt="2023-12-05T14:25:34.741" v="52"/>
        <pc:sldMasterMkLst>
          <pc:docMk/>
          <pc:sldMasterMk cId="2083279291" sldId="2147483698"/>
        </pc:sldMasterMkLst>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2681458808" sldId="2147483699"/>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471316786" sldId="2147483700"/>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1901250177" sldId="2147483701"/>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2920038643" sldId="2147483702"/>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4284852449" sldId="2147483703"/>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774677190" sldId="2147483704"/>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1853765319" sldId="2147483705"/>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737190189" sldId="2147483706"/>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384287254" sldId="2147483707"/>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1130788132" sldId="2147483708"/>
          </pc:sldLayoutMkLst>
        </pc:sldLayoutChg>
        <pc:sldLayoutChg chg="add del mod replId">
          <pc:chgData name="Charis Brooks (2305639)" userId="S::2305639@student.uwtsd.ac.uk::f538cc36-caaa-4e8a-8e6b-f4df4cbad09c" providerId="AD" clId="Web-{B87AAA28-D7C9-9885-D975-F144C17B0DCA}" dt="2023-12-05T14:25:34.741" v="52"/>
          <pc:sldLayoutMkLst>
            <pc:docMk/>
            <pc:sldMasterMk cId="2083279291" sldId="2147483698"/>
            <pc:sldLayoutMk cId="3562892572" sldId="2147483709"/>
          </pc:sldLayoutMkLst>
        </pc:sldLayoutChg>
      </pc:sldMasterChg>
    </pc:docChg>
  </pc:docChgLst>
  <pc:docChgLst>
    <pc:chgData name="Charis Brooks (2305639)" userId="S::2305639@student.uwtsd.ac.uk::f538cc36-caaa-4e8a-8e6b-f4df4cbad09c" providerId="AD" clId="Web-{BAE69C93-6C62-966A-F036-39A7EA24CCED}"/>
    <pc:docChg chg="addSld delSld modSld sldOrd">
      <pc:chgData name="Charis Brooks (2305639)" userId="S::2305639@student.uwtsd.ac.uk::f538cc36-caaa-4e8a-8e6b-f4df4cbad09c" providerId="AD" clId="Web-{BAE69C93-6C62-966A-F036-39A7EA24CCED}" dt="2024-01-16T12:26:28.404" v="1295" actId="20577"/>
      <pc:docMkLst>
        <pc:docMk/>
      </pc:docMkLst>
      <pc:sldChg chg="addSp modSp">
        <pc:chgData name="Charis Brooks (2305639)" userId="S::2305639@student.uwtsd.ac.uk::f538cc36-caaa-4e8a-8e6b-f4df4cbad09c" providerId="AD" clId="Web-{BAE69C93-6C62-966A-F036-39A7EA24CCED}" dt="2024-01-15T17:26:20.215" v="82" actId="14100"/>
        <pc:sldMkLst>
          <pc:docMk/>
          <pc:sldMk cId="403963700" sldId="257"/>
        </pc:sldMkLst>
        <pc:spChg chg="add mod">
          <ac:chgData name="Charis Brooks (2305639)" userId="S::2305639@student.uwtsd.ac.uk::f538cc36-caaa-4e8a-8e6b-f4df4cbad09c" providerId="AD" clId="Web-{BAE69C93-6C62-966A-F036-39A7EA24CCED}" dt="2024-01-15T17:25:53.683" v="69" actId="20577"/>
          <ac:spMkLst>
            <pc:docMk/>
            <pc:sldMk cId="403963700" sldId="257"/>
            <ac:spMk id="2" creationId="{0B31ACD3-1DF9-BC28-CC09-058AB52C0495}"/>
          </ac:spMkLst>
        </pc:spChg>
        <pc:spChg chg="add mod">
          <ac:chgData name="Charis Brooks (2305639)" userId="S::2305639@student.uwtsd.ac.uk::f538cc36-caaa-4e8a-8e6b-f4df4cbad09c" providerId="AD" clId="Web-{BAE69C93-6C62-966A-F036-39A7EA24CCED}" dt="2024-01-15T17:26:20.215" v="82" actId="14100"/>
          <ac:spMkLst>
            <pc:docMk/>
            <pc:sldMk cId="403963700" sldId="257"/>
            <ac:spMk id="5" creationId="{3B7CF443-A9F1-60EE-187C-BF6D5E182C81}"/>
          </ac:spMkLst>
        </pc:spChg>
      </pc:sldChg>
      <pc:sldChg chg="del">
        <pc:chgData name="Charis Brooks (2305639)" userId="S::2305639@student.uwtsd.ac.uk::f538cc36-caaa-4e8a-8e6b-f4df4cbad09c" providerId="AD" clId="Web-{BAE69C93-6C62-966A-F036-39A7EA24CCED}" dt="2024-01-16T12:05:37.324" v="1163"/>
        <pc:sldMkLst>
          <pc:docMk/>
          <pc:sldMk cId="2943675309" sldId="258"/>
        </pc:sldMkLst>
      </pc:sldChg>
      <pc:sldChg chg="addSp delSp modSp">
        <pc:chgData name="Charis Brooks (2305639)" userId="S::2305639@student.uwtsd.ac.uk::f538cc36-caaa-4e8a-8e6b-f4df4cbad09c" providerId="AD" clId="Web-{BAE69C93-6C62-966A-F036-39A7EA24CCED}" dt="2024-01-16T12:01:47.802" v="1131" actId="1076"/>
        <pc:sldMkLst>
          <pc:docMk/>
          <pc:sldMk cId="2024861201" sldId="259"/>
        </pc:sldMkLst>
        <pc:spChg chg="add mod">
          <ac:chgData name="Charis Brooks (2305639)" userId="S::2305639@student.uwtsd.ac.uk::f538cc36-caaa-4e8a-8e6b-f4df4cbad09c" providerId="AD" clId="Web-{BAE69C93-6C62-966A-F036-39A7EA24CCED}" dt="2024-01-16T12:01:47.802" v="1131" actId="1076"/>
          <ac:spMkLst>
            <pc:docMk/>
            <pc:sldMk cId="2024861201" sldId="259"/>
            <ac:spMk id="2" creationId="{C23A700D-91B8-5ADD-9A87-17B9E4692D7C}"/>
          </ac:spMkLst>
        </pc:spChg>
        <pc:spChg chg="mod">
          <ac:chgData name="Charis Brooks (2305639)" userId="S::2305639@student.uwtsd.ac.uk::f538cc36-caaa-4e8a-8e6b-f4df4cbad09c" providerId="AD" clId="Web-{BAE69C93-6C62-966A-F036-39A7EA24CCED}" dt="2024-01-16T11:56:08.512" v="1100" actId="14100"/>
          <ac:spMkLst>
            <pc:docMk/>
            <pc:sldMk cId="2024861201" sldId="259"/>
            <ac:spMk id="3" creationId="{647C2D0E-963B-3015-3F7C-924BB223831A}"/>
          </ac:spMkLst>
        </pc:spChg>
        <pc:spChg chg="add mod">
          <ac:chgData name="Charis Brooks (2305639)" userId="S::2305639@student.uwtsd.ac.uk::f538cc36-caaa-4e8a-8e6b-f4df4cbad09c" providerId="AD" clId="Web-{BAE69C93-6C62-966A-F036-39A7EA24CCED}" dt="2024-01-15T17:24:52.416" v="51" actId="1076"/>
          <ac:spMkLst>
            <pc:docMk/>
            <pc:sldMk cId="2024861201" sldId="259"/>
            <ac:spMk id="6" creationId="{110474CC-4691-C6D6-7B29-EEB88E7EAB65}"/>
          </ac:spMkLst>
        </pc:spChg>
        <pc:picChg chg="add del mod">
          <ac:chgData name="Charis Brooks (2305639)" userId="S::2305639@student.uwtsd.ac.uk::f538cc36-caaa-4e8a-8e6b-f4df4cbad09c" providerId="AD" clId="Web-{BAE69C93-6C62-966A-F036-39A7EA24CCED}" dt="2024-01-15T17:22:50.992" v="13"/>
          <ac:picMkLst>
            <pc:docMk/>
            <pc:sldMk cId="2024861201" sldId="259"/>
            <ac:picMk id="2" creationId="{CFE0411A-909E-7D47-B962-9D5980B6C97D}"/>
          </ac:picMkLst>
        </pc:picChg>
        <pc:picChg chg="add mod">
          <ac:chgData name="Charis Brooks (2305639)" userId="S::2305639@student.uwtsd.ac.uk::f538cc36-caaa-4e8a-8e6b-f4df4cbad09c" providerId="AD" clId="Web-{BAE69C93-6C62-966A-F036-39A7EA24CCED}" dt="2024-01-15T17:24:55.869" v="52" actId="1076"/>
          <ac:picMkLst>
            <pc:docMk/>
            <pc:sldMk cId="2024861201" sldId="259"/>
            <ac:picMk id="5" creationId="{E6730DC5-1590-1F04-C997-E961BC61989C}"/>
          </ac:picMkLst>
        </pc:picChg>
        <pc:picChg chg="del">
          <ac:chgData name="Charis Brooks (2305639)" userId="S::2305639@student.uwtsd.ac.uk::f538cc36-caaa-4e8a-8e6b-f4df4cbad09c" providerId="AD" clId="Web-{BAE69C93-6C62-966A-F036-39A7EA24CCED}" dt="2024-01-15T17:19:04.222" v="0"/>
          <ac:picMkLst>
            <pc:docMk/>
            <pc:sldMk cId="2024861201" sldId="259"/>
            <ac:picMk id="18" creationId="{E4F3F42B-D218-0C67-F3CC-B3BF346215C8}"/>
          </ac:picMkLst>
        </pc:picChg>
      </pc:sldChg>
      <pc:sldChg chg="del">
        <pc:chgData name="Charis Brooks (2305639)" userId="S::2305639@student.uwtsd.ac.uk::f538cc36-caaa-4e8a-8e6b-f4df4cbad09c" providerId="AD" clId="Web-{BAE69C93-6C62-966A-F036-39A7EA24CCED}" dt="2024-01-16T12:06:16.559" v="1176"/>
        <pc:sldMkLst>
          <pc:docMk/>
          <pc:sldMk cId="303278256" sldId="260"/>
        </pc:sldMkLst>
      </pc:sldChg>
      <pc:sldChg chg="addSp delSp modSp mod setClrOvrMap">
        <pc:chgData name="Charis Brooks (2305639)" userId="S::2305639@student.uwtsd.ac.uk::f538cc36-caaa-4e8a-8e6b-f4df4cbad09c" providerId="AD" clId="Web-{BAE69C93-6C62-966A-F036-39A7EA24CCED}" dt="2024-01-16T12:06:13.669" v="1175" actId="1076"/>
        <pc:sldMkLst>
          <pc:docMk/>
          <pc:sldMk cId="1118117606" sldId="261"/>
        </pc:sldMkLst>
        <pc:spChg chg="mod">
          <ac:chgData name="Charis Brooks (2305639)" userId="S::2305639@student.uwtsd.ac.uk::f538cc36-caaa-4e8a-8e6b-f4df4cbad09c" providerId="AD" clId="Web-{BAE69C93-6C62-966A-F036-39A7EA24CCED}" dt="2024-01-16T11:50:31.738" v="1064" actId="20577"/>
          <ac:spMkLst>
            <pc:docMk/>
            <pc:sldMk cId="1118117606" sldId="261"/>
            <ac:spMk id="3" creationId="{62CF825F-EE9F-DDD0-839A-19BABB641F46}"/>
          </ac:spMkLst>
        </pc:spChg>
        <pc:spChg chg="add mod">
          <ac:chgData name="Charis Brooks (2305639)" userId="S::2305639@student.uwtsd.ac.uk::f538cc36-caaa-4e8a-8e6b-f4df4cbad09c" providerId="AD" clId="Web-{BAE69C93-6C62-966A-F036-39A7EA24CCED}" dt="2024-01-16T12:06:13.669" v="1175" actId="1076"/>
          <ac:spMkLst>
            <pc:docMk/>
            <pc:sldMk cId="1118117606" sldId="261"/>
            <ac:spMk id="4" creationId="{993E9128-6558-23CC-E6F9-D131699C5D35}"/>
          </ac:spMkLst>
        </pc:spChg>
        <pc:spChg chg="del">
          <ac:chgData name="Charis Brooks (2305639)" userId="S::2305639@student.uwtsd.ac.uk::f538cc36-caaa-4e8a-8e6b-f4df4cbad09c" providerId="AD" clId="Web-{BAE69C93-6C62-966A-F036-39A7EA24CCED}" dt="2024-01-15T17:27:32.622" v="87"/>
          <ac:spMkLst>
            <pc:docMk/>
            <pc:sldMk cId="1118117606" sldId="261"/>
            <ac:spMk id="5" creationId="{47E4F490-FA76-4FF0-B36A-72B01E11751D}"/>
          </ac:spMkLst>
        </pc:spChg>
        <pc:spChg chg="del">
          <ac:chgData name="Charis Brooks (2305639)" userId="S::2305639@student.uwtsd.ac.uk::f538cc36-caaa-4e8a-8e6b-f4df4cbad09c" providerId="AD" clId="Web-{BAE69C93-6C62-966A-F036-39A7EA24CCED}" dt="2024-01-15T17:27:32.622" v="87"/>
          <ac:spMkLst>
            <pc:docMk/>
            <pc:sldMk cId="1118117606" sldId="261"/>
            <ac:spMk id="6" creationId="{05C8C51A-4ECF-4857-8298-6C8334C7F885}"/>
          </ac:spMkLst>
        </pc:spChg>
        <pc:spChg chg="del">
          <ac:chgData name="Charis Brooks (2305639)" userId="S::2305639@student.uwtsd.ac.uk::f538cc36-caaa-4e8a-8e6b-f4df4cbad09c" providerId="AD" clId="Web-{BAE69C93-6C62-966A-F036-39A7EA24CCED}" dt="2024-01-15T17:27:32.622" v="87"/>
          <ac:spMkLst>
            <pc:docMk/>
            <pc:sldMk cId="1118117606" sldId="261"/>
            <ac:spMk id="7" creationId="{A741C46E-A2A6-4DF0-84BD-502A2E56D061}"/>
          </ac:spMkLst>
        </pc:spChg>
        <pc:spChg chg="del">
          <ac:chgData name="Charis Brooks (2305639)" userId="S::2305639@student.uwtsd.ac.uk::f538cc36-caaa-4e8a-8e6b-f4df4cbad09c" providerId="AD" clId="Web-{BAE69C93-6C62-966A-F036-39A7EA24CCED}" dt="2024-01-15T17:27:32.622" v="87"/>
          <ac:spMkLst>
            <pc:docMk/>
            <pc:sldMk cId="1118117606" sldId="261"/>
            <ac:spMk id="9" creationId="{67CE4C0A-D88E-41BB-8F06-8C0E2604BCDE}"/>
          </ac:spMkLst>
        </pc:spChg>
        <pc:grpChg chg="add">
          <ac:chgData name="Charis Brooks (2305639)" userId="S::2305639@student.uwtsd.ac.uk::f538cc36-caaa-4e8a-8e6b-f4df4cbad09c" providerId="AD" clId="Web-{BAE69C93-6C62-966A-F036-39A7EA24CCED}" dt="2024-01-15T17:27:32.622" v="87"/>
          <ac:grpSpMkLst>
            <pc:docMk/>
            <pc:sldMk cId="1118117606" sldId="261"/>
            <ac:grpSpMk id="11" creationId="{247C940C-BCEA-4B94-ADAB-E5DF93AD2501}"/>
          </ac:grpSpMkLst>
        </pc:grpChg>
        <pc:picChg chg="add mod">
          <ac:chgData name="Charis Brooks (2305639)" userId="S::2305639@student.uwtsd.ac.uk::f538cc36-caaa-4e8a-8e6b-f4df4cbad09c" providerId="AD" clId="Web-{BAE69C93-6C62-966A-F036-39A7EA24CCED}" dt="2024-01-15T17:27:32.622" v="87"/>
          <ac:picMkLst>
            <pc:docMk/>
            <pc:sldMk cId="1118117606" sldId="261"/>
            <ac:picMk id="2" creationId="{1C76B1ED-C7BC-DEA4-F89A-008E971B1878}"/>
          </ac:picMkLst>
        </pc:picChg>
        <pc:cxnChg chg="add">
          <ac:chgData name="Charis Brooks (2305639)" userId="S::2305639@student.uwtsd.ac.uk::f538cc36-caaa-4e8a-8e6b-f4df4cbad09c" providerId="AD" clId="Web-{BAE69C93-6C62-966A-F036-39A7EA24CCED}" dt="2024-01-15T17:27:32.622" v="87"/>
          <ac:cxnSpMkLst>
            <pc:docMk/>
            <pc:sldMk cId="1118117606" sldId="261"/>
            <ac:cxnSpMk id="22" creationId="{E59A63C7-BCAC-464C-B7D5-9A713B4CAC34}"/>
          </ac:cxnSpMkLst>
        </pc:cxnChg>
      </pc:sldChg>
      <pc:sldChg chg="del">
        <pc:chgData name="Charis Brooks (2305639)" userId="S::2305639@student.uwtsd.ac.uk::f538cc36-caaa-4e8a-8e6b-f4df4cbad09c" providerId="AD" clId="Web-{BAE69C93-6C62-966A-F036-39A7EA24CCED}" dt="2024-01-16T12:08:14.094" v="1219"/>
        <pc:sldMkLst>
          <pc:docMk/>
          <pc:sldMk cId="1981676886" sldId="262"/>
        </pc:sldMkLst>
      </pc:sldChg>
      <pc:sldChg chg="addSp modSp">
        <pc:chgData name="Charis Brooks (2305639)" userId="S::2305639@student.uwtsd.ac.uk::f538cc36-caaa-4e8a-8e6b-f4df4cbad09c" providerId="AD" clId="Web-{BAE69C93-6C62-966A-F036-39A7EA24CCED}" dt="2024-01-16T12:08:10.094" v="1218" actId="1076"/>
        <pc:sldMkLst>
          <pc:docMk/>
          <pc:sldMk cId="2311421155" sldId="263"/>
        </pc:sldMkLst>
        <pc:spChg chg="add mod">
          <ac:chgData name="Charis Brooks (2305639)" userId="S::2305639@student.uwtsd.ac.uk::f538cc36-caaa-4e8a-8e6b-f4df4cbad09c" providerId="AD" clId="Web-{BAE69C93-6C62-966A-F036-39A7EA24CCED}" dt="2024-01-16T12:08:10.094" v="1218" actId="1076"/>
          <ac:spMkLst>
            <pc:docMk/>
            <pc:sldMk cId="2311421155" sldId="263"/>
            <ac:spMk id="2" creationId="{87946966-5967-BD0B-EC8B-3F797160CE30}"/>
          </ac:spMkLst>
        </pc:spChg>
        <pc:spChg chg="mod">
          <ac:chgData name="Charis Brooks (2305639)" userId="S::2305639@student.uwtsd.ac.uk::f538cc36-caaa-4e8a-8e6b-f4df4cbad09c" providerId="AD" clId="Web-{BAE69C93-6C62-966A-F036-39A7EA24CCED}" dt="2024-01-15T17:33:58.520" v="257" actId="20577"/>
          <ac:spMkLst>
            <pc:docMk/>
            <pc:sldMk cId="2311421155" sldId="263"/>
            <ac:spMk id="3" creationId="{30AEC950-EACB-6586-FAFE-A86D539CF8CE}"/>
          </ac:spMkLst>
        </pc:spChg>
      </pc:sldChg>
      <pc:sldChg chg="del">
        <pc:chgData name="Charis Brooks (2305639)" userId="S::2305639@student.uwtsd.ac.uk::f538cc36-caaa-4e8a-8e6b-f4df4cbad09c" providerId="AD" clId="Web-{BAE69C93-6C62-966A-F036-39A7EA24CCED}" dt="2024-01-16T12:08:19.235" v="1220"/>
        <pc:sldMkLst>
          <pc:docMk/>
          <pc:sldMk cId="720047890" sldId="264"/>
        </pc:sldMkLst>
      </pc:sldChg>
      <pc:sldChg chg="del">
        <pc:chgData name="Charis Brooks (2305639)" userId="S::2305639@student.uwtsd.ac.uk::f538cc36-caaa-4e8a-8e6b-f4df4cbad09c" providerId="AD" clId="Web-{BAE69C93-6C62-966A-F036-39A7EA24CCED}" dt="2024-01-16T12:08:39.532" v="1229"/>
        <pc:sldMkLst>
          <pc:docMk/>
          <pc:sldMk cId="2361560241" sldId="266"/>
        </pc:sldMkLst>
      </pc:sldChg>
      <pc:sldChg chg="delSp modSp">
        <pc:chgData name="Charis Brooks (2305639)" userId="S::2305639@student.uwtsd.ac.uk::f538cc36-caaa-4e8a-8e6b-f4df4cbad09c" providerId="AD" clId="Web-{BAE69C93-6C62-966A-F036-39A7EA24CCED}" dt="2024-01-16T12:07:16.545" v="1196" actId="20577"/>
        <pc:sldMkLst>
          <pc:docMk/>
          <pc:sldMk cId="3960475206" sldId="268"/>
        </pc:sldMkLst>
        <pc:spChg chg="mod">
          <ac:chgData name="Charis Brooks (2305639)" userId="S::2305639@student.uwtsd.ac.uk::f538cc36-caaa-4e8a-8e6b-f4df4cbad09c" providerId="AD" clId="Web-{BAE69C93-6C62-966A-F036-39A7EA24CCED}" dt="2024-01-16T12:07:16.545" v="1196" actId="20577"/>
          <ac:spMkLst>
            <pc:docMk/>
            <pc:sldMk cId="3960475206" sldId="268"/>
            <ac:spMk id="2" creationId="{75B785FC-6C44-7913-EAE3-9BC349C97EA7}"/>
          </ac:spMkLst>
        </pc:spChg>
        <pc:spChg chg="mod">
          <ac:chgData name="Charis Brooks (2305639)" userId="S::2305639@student.uwtsd.ac.uk::f538cc36-caaa-4e8a-8e6b-f4df4cbad09c" providerId="AD" clId="Web-{BAE69C93-6C62-966A-F036-39A7EA24CCED}" dt="2024-01-15T17:45:26.548" v="463" actId="20577"/>
          <ac:spMkLst>
            <pc:docMk/>
            <pc:sldMk cId="3960475206" sldId="268"/>
            <ac:spMk id="3" creationId="{B91259F4-22AB-8DB4-9CEE-39A7BA4C489C}"/>
          </ac:spMkLst>
        </pc:spChg>
        <pc:picChg chg="del">
          <ac:chgData name="Charis Brooks (2305639)" userId="S::2305639@student.uwtsd.ac.uk::f538cc36-caaa-4e8a-8e6b-f4df4cbad09c" providerId="AD" clId="Web-{BAE69C93-6C62-966A-F036-39A7EA24CCED}" dt="2024-01-15T17:26:35.449" v="83"/>
          <ac:picMkLst>
            <pc:docMk/>
            <pc:sldMk cId="3960475206" sldId="268"/>
            <ac:picMk id="4" creationId="{8116794D-F1EB-BE8F-B86E-85A5ADEA1C2B}"/>
          </ac:picMkLst>
        </pc:picChg>
      </pc:sldChg>
      <pc:sldChg chg="addSp delSp modSp">
        <pc:chgData name="Charis Brooks (2305639)" userId="S::2305639@student.uwtsd.ac.uk::f538cc36-caaa-4e8a-8e6b-f4df4cbad09c" providerId="AD" clId="Web-{BAE69C93-6C62-966A-F036-39A7EA24CCED}" dt="2024-01-16T12:05:21.746" v="1162" actId="20577"/>
        <pc:sldMkLst>
          <pc:docMk/>
          <pc:sldMk cId="2930393585" sldId="269"/>
        </pc:sldMkLst>
        <pc:spChg chg="mod">
          <ac:chgData name="Charis Brooks (2305639)" userId="S::2305639@student.uwtsd.ac.uk::f538cc36-caaa-4e8a-8e6b-f4df4cbad09c" providerId="AD" clId="Web-{BAE69C93-6C62-966A-F036-39A7EA24CCED}" dt="2024-01-16T12:05:21.746" v="1162" actId="20577"/>
          <ac:spMkLst>
            <pc:docMk/>
            <pc:sldMk cId="2930393585" sldId="269"/>
            <ac:spMk id="3" creationId="{F62A1F89-2957-E8D5-608D-12448B9DF265}"/>
          </ac:spMkLst>
        </pc:spChg>
        <pc:picChg chg="add del mod">
          <ac:chgData name="Charis Brooks (2305639)" userId="S::2305639@student.uwtsd.ac.uk::f538cc36-caaa-4e8a-8e6b-f4df4cbad09c" providerId="AD" clId="Web-{BAE69C93-6C62-966A-F036-39A7EA24CCED}" dt="2024-01-15T17:23:01.149" v="15"/>
          <ac:picMkLst>
            <pc:docMk/>
            <pc:sldMk cId="2930393585" sldId="269"/>
            <ac:picMk id="4" creationId="{9481F39F-7F33-1AE0-EE5D-61AC8E23924B}"/>
          </ac:picMkLst>
        </pc:picChg>
      </pc:sldChg>
      <pc:sldChg chg="modSp ord">
        <pc:chgData name="Charis Brooks (2305639)" userId="S::2305639@student.uwtsd.ac.uk::f538cc36-caaa-4e8a-8e6b-f4df4cbad09c" providerId="AD" clId="Web-{BAE69C93-6C62-966A-F036-39A7EA24CCED}" dt="2024-01-16T12:08:37.173" v="1228" actId="20577"/>
        <pc:sldMkLst>
          <pc:docMk/>
          <pc:sldMk cId="947607589" sldId="270"/>
        </pc:sldMkLst>
        <pc:spChg chg="mod">
          <ac:chgData name="Charis Brooks (2305639)" userId="S::2305639@student.uwtsd.ac.uk::f538cc36-caaa-4e8a-8e6b-f4df4cbad09c" providerId="AD" clId="Web-{BAE69C93-6C62-966A-F036-39A7EA24CCED}" dt="2024-01-16T12:08:37.173" v="1228" actId="20577"/>
          <ac:spMkLst>
            <pc:docMk/>
            <pc:sldMk cId="947607589" sldId="270"/>
            <ac:spMk id="2" creationId="{F7EEDABD-388E-83C6-0F2C-CA6910FAB2AC}"/>
          </ac:spMkLst>
        </pc:spChg>
      </pc:sldChg>
      <pc:sldChg chg="del">
        <pc:chgData name="Charis Brooks (2305639)" userId="S::2305639@student.uwtsd.ac.uk::f538cc36-caaa-4e8a-8e6b-f4df4cbad09c" providerId="AD" clId="Web-{BAE69C93-6C62-966A-F036-39A7EA24CCED}" dt="2024-01-16T12:07:18.999" v="1197"/>
        <pc:sldMkLst>
          <pc:docMk/>
          <pc:sldMk cId="3378105581" sldId="271"/>
        </pc:sldMkLst>
      </pc:sldChg>
      <pc:sldChg chg="del ord">
        <pc:chgData name="Charis Brooks (2305639)" userId="S::2305639@student.uwtsd.ac.uk::f538cc36-caaa-4e8a-8e6b-f4df4cbad09c" providerId="AD" clId="Web-{BAE69C93-6C62-966A-F036-39A7EA24CCED}" dt="2024-01-16T12:07:00.248" v="1190"/>
        <pc:sldMkLst>
          <pc:docMk/>
          <pc:sldMk cId="3828994927" sldId="272"/>
        </pc:sldMkLst>
      </pc:sldChg>
      <pc:sldChg chg="addSp modSp">
        <pc:chgData name="Charis Brooks (2305639)" userId="S::2305639@student.uwtsd.ac.uk::f538cc36-caaa-4e8a-8e6b-f4df4cbad09c" providerId="AD" clId="Web-{BAE69C93-6C62-966A-F036-39A7EA24CCED}" dt="2024-01-16T12:06:56.311" v="1189" actId="1076"/>
        <pc:sldMkLst>
          <pc:docMk/>
          <pc:sldMk cId="2623172384" sldId="273"/>
        </pc:sldMkLst>
        <pc:spChg chg="mod">
          <ac:chgData name="Charis Brooks (2305639)" userId="S::2305639@student.uwtsd.ac.uk::f538cc36-caaa-4e8a-8e6b-f4df4cbad09c" providerId="AD" clId="Web-{BAE69C93-6C62-966A-F036-39A7EA24CCED}" dt="2024-01-16T12:06:56.311" v="1189" actId="1076"/>
          <ac:spMkLst>
            <pc:docMk/>
            <pc:sldMk cId="2623172384" sldId="273"/>
            <ac:spMk id="2" creationId="{1267F144-BD15-AC94-33A3-CCBE3BAE12CD}"/>
          </ac:spMkLst>
        </pc:spChg>
        <pc:spChg chg="mod">
          <ac:chgData name="Charis Brooks (2305639)" userId="S::2305639@student.uwtsd.ac.uk::f538cc36-caaa-4e8a-8e6b-f4df4cbad09c" providerId="AD" clId="Web-{BAE69C93-6C62-966A-F036-39A7EA24CCED}" dt="2024-01-15T17:34:50.646" v="265" actId="20577"/>
          <ac:spMkLst>
            <pc:docMk/>
            <pc:sldMk cId="2623172384" sldId="273"/>
            <ac:spMk id="3" creationId="{A9EB85EC-4FA5-0262-0E97-D38F868908A4}"/>
          </ac:spMkLst>
        </pc:spChg>
        <pc:spChg chg="mod">
          <ac:chgData name="Charis Brooks (2305639)" userId="S::2305639@student.uwtsd.ac.uk::f538cc36-caaa-4e8a-8e6b-f4df4cbad09c" providerId="AD" clId="Web-{BAE69C93-6C62-966A-F036-39A7EA24CCED}" dt="2024-01-15T17:35:14.365" v="282" actId="20577"/>
          <ac:spMkLst>
            <pc:docMk/>
            <pc:sldMk cId="2623172384" sldId="273"/>
            <ac:spMk id="4" creationId="{8B60BF71-1164-3087-920A-A3D4A641F85B}"/>
          </ac:spMkLst>
        </pc:spChg>
        <pc:spChg chg="add mod">
          <ac:chgData name="Charis Brooks (2305639)" userId="S::2305639@student.uwtsd.ac.uk::f538cc36-caaa-4e8a-8e6b-f4df4cbad09c" providerId="AD" clId="Web-{BAE69C93-6C62-966A-F036-39A7EA24CCED}" dt="2024-01-15T17:38:59.181" v="305" actId="20577"/>
          <ac:spMkLst>
            <pc:docMk/>
            <pc:sldMk cId="2623172384" sldId="273"/>
            <ac:spMk id="6" creationId="{BCFD07E6-FCFF-0A65-425F-483FCF3B1CE0}"/>
          </ac:spMkLst>
        </pc:spChg>
        <pc:picChg chg="add mod">
          <ac:chgData name="Charis Brooks (2305639)" userId="S::2305639@student.uwtsd.ac.uk::f538cc36-caaa-4e8a-8e6b-f4df4cbad09c" providerId="AD" clId="Web-{BAE69C93-6C62-966A-F036-39A7EA24CCED}" dt="2024-01-15T17:38:15.196" v="297" actId="1076"/>
          <ac:picMkLst>
            <pc:docMk/>
            <pc:sldMk cId="2623172384" sldId="273"/>
            <ac:picMk id="5" creationId="{C0EF1BE5-C3CD-AA59-B13E-AD0791940130}"/>
          </ac:picMkLst>
        </pc:picChg>
      </pc:sldChg>
      <pc:sldChg chg="addSp delSp modSp new del">
        <pc:chgData name="Charis Brooks (2305639)" userId="S::2305639@student.uwtsd.ac.uk::f538cc36-caaa-4e8a-8e6b-f4df4cbad09c" providerId="AD" clId="Web-{BAE69C93-6C62-966A-F036-39A7EA24CCED}" dt="2024-01-16T12:08:54.173" v="1236"/>
        <pc:sldMkLst>
          <pc:docMk/>
          <pc:sldMk cId="2364038308" sldId="275"/>
        </pc:sldMkLst>
        <pc:spChg chg="mod">
          <ac:chgData name="Charis Brooks (2305639)" userId="S::2305639@student.uwtsd.ac.uk::f538cc36-caaa-4e8a-8e6b-f4df4cbad09c" providerId="AD" clId="Web-{BAE69C93-6C62-966A-F036-39A7EA24CCED}" dt="2024-01-15T17:42:23.138" v="396" actId="20577"/>
          <ac:spMkLst>
            <pc:docMk/>
            <pc:sldMk cId="2364038308" sldId="275"/>
            <ac:spMk id="2" creationId="{861365DD-2C48-07E8-4E54-B115492490BE}"/>
          </ac:spMkLst>
        </pc:spChg>
        <pc:picChg chg="add del mod">
          <ac:chgData name="Charis Brooks (2305639)" userId="S::2305639@student.uwtsd.ac.uk::f538cc36-caaa-4e8a-8e6b-f4df4cbad09c" providerId="AD" clId="Web-{BAE69C93-6C62-966A-F036-39A7EA24CCED}" dt="2024-01-15T17:37:32.039" v="292"/>
          <ac:picMkLst>
            <pc:docMk/>
            <pc:sldMk cId="2364038308" sldId="275"/>
            <ac:picMk id="4" creationId="{62A62AB6-1711-D9F9-A286-EFDBC12BC3D7}"/>
          </ac:picMkLst>
        </pc:picChg>
      </pc:sldChg>
      <pc:sldChg chg="modSp new">
        <pc:chgData name="Charis Brooks (2305639)" userId="S::2305639@student.uwtsd.ac.uk::f538cc36-caaa-4e8a-8e6b-f4df4cbad09c" providerId="AD" clId="Web-{BAE69C93-6C62-966A-F036-39A7EA24CCED}" dt="2024-01-16T12:08:51.267" v="1235" actId="20577"/>
        <pc:sldMkLst>
          <pc:docMk/>
          <pc:sldMk cId="1945816266" sldId="276"/>
        </pc:sldMkLst>
        <pc:spChg chg="mod">
          <ac:chgData name="Charis Brooks (2305639)" userId="S::2305639@student.uwtsd.ac.uk::f538cc36-caaa-4e8a-8e6b-f4df4cbad09c" providerId="AD" clId="Web-{BAE69C93-6C62-966A-F036-39A7EA24CCED}" dt="2024-01-16T12:08:51.267" v="1235" actId="20577"/>
          <ac:spMkLst>
            <pc:docMk/>
            <pc:sldMk cId="1945816266" sldId="276"/>
            <ac:spMk id="2" creationId="{86F32E18-F1A7-8C63-E9BE-AD154AB9A67C}"/>
          </ac:spMkLst>
        </pc:spChg>
        <pc:spChg chg="mod">
          <ac:chgData name="Charis Brooks (2305639)" userId="S::2305639@student.uwtsd.ac.uk::f538cc36-caaa-4e8a-8e6b-f4df4cbad09c" providerId="AD" clId="Web-{BAE69C93-6C62-966A-F036-39A7EA24CCED}" dt="2024-01-15T17:55:11.495" v="562" actId="20577"/>
          <ac:spMkLst>
            <pc:docMk/>
            <pc:sldMk cId="1945816266" sldId="276"/>
            <ac:spMk id="3" creationId="{CA65A76C-42F4-3E2C-D761-03E4DA5A3123}"/>
          </ac:spMkLst>
        </pc:spChg>
      </pc:sldChg>
      <pc:sldChg chg="modSp new">
        <pc:chgData name="Charis Brooks (2305639)" userId="S::2305639@student.uwtsd.ac.uk::f538cc36-caaa-4e8a-8e6b-f4df4cbad09c" providerId="AD" clId="Web-{BAE69C93-6C62-966A-F036-39A7EA24CCED}" dt="2024-01-15T17:41:11.590" v="361" actId="20577"/>
        <pc:sldMkLst>
          <pc:docMk/>
          <pc:sldMk cId="507069523" sldId="277"/>
        </pc:sldMkLst>
        <pc:spChg chg="mod">
          <ac:chgData name="Charis Brooks (2305639)" userId="S::2305639@student.uwtsd.ac.uk::f538cc36-caaa-4e8a-8e6b-f4df4cbad09c" providerId="AD" clId="Web-{BAE69C93-6C62-966A-F036-39A7EA24CCED}" dt="2024-01-15T17:41:11.590" v="361" actId="20577"/>
          <ac:spMkLst>
            <pc:docMk/>
            <pc:sldMk cId="507069523" sldId="277"/>
            <ac:spMk id="2" creationId="{D71137DF-D445-5EB8-7104-B6D002996323}"/>
          </ac:spMkLst>
        </pc:spChg>
      </pc:sldChg>
      <pc:sldChg chg="new del">
        <pc:chgData name="Charis Brooks (2305639)" userId="S::2305639@student.uwtsd.ac.uk::f538cc36-caaa-4e8a-8e6b-f4df4cbad09c" providerId="AD" clId="Web-{BAE69C93-6C62-966A-F036-39A7EA24CCED}" dt="2024-01-15T17:40:51.465" v="346"/>
        <pc:sldMkLst>
          <pc:docMk/>
          <pc:sldMk cId="3822066124" sldId="277"/>
        </pc:sldMkLst>
      </pc:sldChg>
      <pc:sldChg chg="addSp delSp modSp new mod setBg">
        <pc:chgData name="Charis Brooks (2305639)" userId="S::2305639@student.uwtsd.ac.uk::f538cc36-caaa-4e8a-8e6b-f4df4cbad09c" providerId="AD" clId="Web-{BAE69C93-6C62-966A-F036-39A7EA24CCED}" dt="2024-01-16T12:26:28.404" v="1295" actId="20577"/>
        <pc:sldMkLst>
          <pc:docMk/>
          <pc:sldMk cId="1273452471" sldId="278"/>
        </pc:sldMkLst>
        <pc:spChg chg="mod">
          <ac:chgData name="Charis Brooks (2305639)" userId="S::2305639@student.uwtsd.ac.uk::f538cc36-caaa-4e8a-8e6b-f4df4cbad09c" providerId="AD" clId="Web-{BAE69C93-6C62-966A-F036-39A7EA24CCED}" dt="2024-01-16T12:01:59.256" v="1133" actId="20577"/>
          <ac:spMkLst>
            <pc:docMk/>
            <pc:sldMk cId="1273452471" sldId="278"/>
            <ac:spMk id="2" creationId="{23C81572-7EDE-8B2A-FFBC-D5F9C58D8ACC}"/>
          </ac:spMkLst>
        </pc:spChg>
        <pc:spChg chg="del">
          <ac:chgData name="Charis Brooks (2305639)" userId="S::2305639@student.uwtsd.ac.uk::f538cc36-caaa-4e8a-8e6b-f4df4cbad09c" providerId="AD" clId="Web-{BAE69C93-6C62-966A-F036-39A7EA24CCED}" dt="2024-01-16T11:54:13.212" v="1077"/>
          <ac:spMkLst>
            <pc:docMk/>
            <pc:sldMk cId="1273452471" sldId="278"/>
            <ac:spMk id="3" creationId="{7DC7510B-0C53-C37D-1F9D-ABB960B220EE}"/>
          </ac:spMkLst>
        </pc:spChg>
        <pc:spChg chg="mod">
          <ac:chgData name="Charis Brooks (2305639)" userId="S::2305639@student.uwtsd.ac.uk::f538cc36-caaa-4e8a-8e6b-f4df4cbad09c" providerId="AD" clId="Web-{BAE69C93-6C62-966A-F036-39A7EA24CCED}" dt="2024-01-16T12:26:28.404" v="1295" actId="20577"/>
          <ac:spMkLst>
            <pc:docMk/>
            <pc:sldMk cId="1273452471" sldId="278"/>
            <ac:spMk id="4" creationId="{6F1F8E3D-8DC0-1257-E0C7-6130802E2E2E}"/>
          </ac:spMkLst>
        </pc:spChg>
        <pc:spChg chg="add mod">
          <ac:chgData name="Charis Brooks (2305639)" userId="S::2305639@student.uwtsd.ac.uk::f538cc36-caaa-4e8a-8e6b-f4df4cbad09c" providerId="AD" clId="Web-{BAE69C93-6C62-966A-F036-39A7EA24CCED}" dt="2024-01-16T11:57:14.030" v="1116" actId="20577"/>
          <ac:spMkLst>
            <pc:docMk/>
            <pc:sldMk cId="1273452471" sldId="278"/>
            <ac:spMk id="6" creationId="{4D40A81A-D3C7-707D-97B9-980A0F2F1BF9}"/>
          </ac:spMkLst>
        </pc:spChg>
        <pc:grpChg chg="add">
          <ac:chgData name="Charis Brooks (2305639)" userId="S::2305639@student.uwtsd.ac.uk::f538cc36-caaa-4e8a-8e6b-f4df4cbad09c" providerId="AD" clId="Web-{BAE69C93-6C62-966A-F036-39A7EA24CCED}" dt="2024-01-16T11:54:19.197" v="1078"/>
          <ac:grpSpMkLst>
            <pc:docMk/>
            <pc:sldMk cId="1273452471" sldId="278"/>
            <ac:grpSpMk id="10" creationId="{A35723D1-BE23-4F7B-872D-35CA6D17FB79}"/>
          </ac:grpSpMkLst>
        </pc:grpChg>
        <pc:picChg chg="add mod ord">
          <ac:chgData name="Charis Brooks (2305639)" userId="S::2305639@student.uwtsd.ac.uk::f538cc36-caaa-4e8a-8e6b-f4df4cbad09c" providerId="AD" clId="Web-{BAE69C93-6C62-966A-F036-39A7EA24CCED}" dt="2024-01-16T11:54:19.197" v="1078"/>
          <ac:picMkLst>
            <pc:docMk/>
            <pc:sldMk cId="1273452471" sldId="278"/>
            <ac:picMk id="5" creationId="{9B9CFDD2-20DA-A5E9-F67A-271597EEBE00}"/>
          </ac:picMkLst>
        </pc:picChg>
        <pc:cxnChg chg="add">
          <ac:chgData name="Charis Brooks (2305639)" userId="S::2305639@student.uwtsd.ac.uk::f538cc36-caaa-4e8a-8e6b-f4df4cbad09c" providerId="AD" clId="Web-{BAE69C93-6C62-966A-F036-39A7EA24CCED}" dt="2024-01-16T11:54:19.197" v="1078"/>
          <ac:cxnSpMkLst>
            <pc:docMk/>
            <pc:sldMk cId="1273452471" sldId="278"/>
            <ac:cxnSpMk id="16" creationId="{CF2CD8F0-C030-420D-9AA6-5D9243779F82}"/>
          </ac:cxnSpMkLst>
        </pc:cxnChg>
      </pc:sldChg>
    </pc:docChg>
  </pc:docChgLst>
  <pc:docChgLst>
    <pc:chgData name="Charis Brooks (2305639)" userId="S::2305639@student.uwtsd.ac.uk::f538cc36-caaa-4e8a-8e6b-f4df4cbad09c" providerId="AD" clId="Web-{3C69B481-0E97-4C77-8EFF-56F67D371308}"/>
    <pc:docChg chg="modSld">
      <pc:chgData name="Charis Brooks (2305639)" userId="S::2305639@student.uwtsd.ac.uk::f538cc36-caaa-4e8a-8e6b-f4df4cbad09c" providerId="AD" clId="Web-{3C69B481-0E97-4C77-8EFF-56F67D371308}" dt="2023-12-03T20:32:55.598" v="14" actId="1076"/>
      <pc:docMkLst>
        <pc:docMk/>
      </pc:docMkLst>
      <pc:sldChg chg="addSp modSp">
        <pc:chgData name="Charis Brooks (2305639)" userId="S::2305639@student.uwtsd.ac.uk::f538cc36-caaa-4e8a-8e6b-f4df4cbad09c" providerId="AD" clId="Web-{3C69B481-0E97-4C77-8EFF-56F67D371308}" dt="2023-12-03T20:32:55.598" v="14" actId="1076"/>
        <pc:sldMkLst>
          <pc:docMk/>
          <pc:sldMk cId="109857222" sldId="256"/>
        </pc:sldMkLst>
        <pc:spChg chg="add mod">
          <ac:chgData name="Charis Brooks (2305639)" userId="S::2305639@student.uwtsd.ac.uk::f538cc36-caaa-4e8a-8e6b-f4df4cbad09c" providerId="AD" clId="Web-{3C69B481-0E97-4C77-8EFF-56F67D371308}" dt="2023-12-03T20:32:55.598" v="14" actId="1076"/>
          <ac:spMkLst>
            <pc:docMk/>
            <pc:sldMk cId="109857222" sldId="256"/>
            <ac:spMk id="4" creationId="{5504A46C-8FB2-8B15-0741-708E78EC03B2}"/>
          </ac:spMkLst>
        </pc:spChg>
      </pc:sldChg>
    </pc:docChg>
  </pc:docChgLst>
  <pc:docChgLst>
    <pc:chgData name="Charis Brooks (2305639)" userId="S::2305639@student.uwtsd.ac.uk::f538cc36-caaa-4e8a-8e6b-f4df4cbad09c" providerId="AD" clId="Web-{8AB47A59-855C-D689-290B-25D68D82E33D}"/>
    <pc:docChg chg="addSld modSld addMainMaster delMainMaster">
      <pc:chgData name="Charis Brooks (2305639)" userId="S::2305639@student.uwtsd.ac.uk::f538cc36-caaa-4e8a-8e6b-f4df4cbad09c" providerId="AD" clId="Web-{8AB47A59-855C-D689-290B-25D68D82E33D}" dt="2023-12-05T14:22:49.338" v="215"/>
      <pc:docMkLst>
        <pc:docMk/>
      </pc:docMkLst>
      <pc:sldChg chg="addSp delSp modSp mod setBg modClrScheme addAnim chgLayout">
        <pc:chgData name="Charis Brooks (2305639)" userId="S::2305639@student.uwtsd.ac.uk::f538cc36-caaa-4e8a-8e6b-f4df4cbad09c" providerId="AD" clId="Web-{8AB47A59-855C-D689-290B-25D68D82E33D}" dt="2023-12-05T14:10:02.495" v="23" actId="20577"/>
        <pc:sldMkLst>
          <pc:docMk/>
          <pc:sldMk cId="109857222" sldId="256"/>
        </pc:sldMkLst>
        <pc:spChg chg="mod ord">
          <ac:chgData name="Charis Brooks (2305639)" userId="S::2305639@student.uwtsd.ac.uk::f538cc36-caaa-4e8a-8e6b-f4df4cbad09c" providerId="AD" clId="Web-{8AB47A59-855C-D689-290B-25D68D82E33D}" dt="2023-12-05T14:10:02.495" v="23" actId="20577"/>
          <ac:spMkLst>
            <pc:docMk/>
            <pc:sldMk cId="109857222" sldId="256"/>
            <ac:spMk id="2" creationId="{00000000-0000-0000-0000-000000000000}"/>
          </ac:spMkLst>
        </pc:spChg>
        <pc:spChg chg="del">
          <ac:chgData name="Charis Brooks (2305639)" userId="S::2305639@student.uwtsd.ac.uk::f538cc36-caaa-4e8a-8e6b-f4df4cbad09c" providerId="AD" clId="Web-{8AB47A59-855C-D689-290B-25D68D82E33D}" dt="2023-12-05T14:03:57.785" v="1"/>
          <ac:spMkLst>
            <pc:docMk/>
            <pc:sldMk cId="109857222" sldId="256"/>
            <ac:spMk id="3" creationId="{00000000-0000-0000-0000-000000000000}"/>
          </ac:spMkLst>
        </pc:spChg>
        <pc:spChg chg="del">
          <ac:chgData name="Charis Brooks (2305639)" userId="S::2305639@student.uwtsd.ac.uk::f538cc36-caaa-4e8a-8e6b-f4df4cbad09c" providerId="AD" clId="Web-{8AB47A59-855C-D689-290B-25D68D82E33D}" dt="2023-12-05T14:03:25.862" v="0"/>
          <ac:spMkLst>
            <pc:docMk/>
            <pc:sldMk cId="109857222" sldId="256"/>
            <ac:spMk id="4" creationId="{5504A46C-8FB2-8B15-0741-708E78EC03B2}"/>
          </ac:spMkLst>
        </pc:spChg>
        <pc:spChg chg="add">
          <ac:chgData name="Charis Brooks (2305639)" userId="S::2305639@student.uwtsd.ac.uk::f538cc36-caaa-4e8a-8e6b-f4df4cbad09c" providerId="AD" clId="Web-{8AB47A59-855C-D689-290B-25D68D82E33D}" dt="2023-12-05T14:09:41.041" v="20"/>
          <ac:spMkLst>
            <pc:docMk/>
            <pc:sldMk cId="109857222" sldId="256"/>
            <ac:spMk id="8" creationId="{7A18C9FB-EC4C-4DAE-8F7D-C6E5AF607958}"/>
          </ac:spMkLst>
        </pc:spChg>
        <pc:spChg chg="add">
          <ac:chgData name="Charis Brooks (2305639)" userId="S::2305639@student.uwtsd.ac.uk::f538cc36-caaa-4e8a-8e6b-f4df4cbad09c" providerId="AD" clId="Web-{8AB47A59-855C-D689-290B-25D68D82E33D}" dt="2023-12-05T14:09:41.041" v="20"/>
          <ac:spMkLst>
            <pc:docMk/>
            <pc:sldMk cId="109857222" sldId="256"/>
            <ac:spMk id="10" creationId="{3B2B1500-BB55-471C-8A9E-67288297ECE1}"/>
          </ac:spMkLst>
        </pc:spChg>
        <pc:spChg chg="add">
          <ac:chgData name="Charis Brooks (2305639)" userId="S::2305639@student.uwtsd.ac.uk::f538cc36-caaa-4e8a-8e6b-f4df4cbad09c" providerId="AD" clId="Web-{8AB47A59-855C-D689-290B-25D68D82E33D}" dt="2023-12-05T14:09:41.041" v="20"/>
          <ac:spMkLst>
            <pc:docMk/>
            <pc:sldMk cId="109857222" sldId="256"/>
            <ac:spMk id="12" creationId="{3045E22C-A99D-41BB-AF14-EF1B1E745A70}"/>
          </ac:spMkLst>
        </pc:spChg>
        <pc:picChg chg="add">
          <ac:chgData name="Charis Brooks (2305639)" userId="S::2305639@student.uwtsd.ac.uk::f538cc36-caaa-4e8a-8e6b-f4df4cbad09c" providerId="AD" clId="Web-{8AB47A59-855C-D689-290B-25D68D82E33D}" dt="2023-12-05T14:09:41.041" v="20"/>
          <ac:picMkLst>
            <pc:docMk/>
            <pc:sldMk cId="109857222" sldId="256"/>
            <ac:picMk id="5" creationId="{F2502770-92E8-3073-652B-0CCBA6616AF3}"/>
          </ac:picMkLst>
        </pc:picChg>
      </pc:sldChg>
      <pc:sldChg chg="addSp modSp new">
        <pc:chgData name="Charis Brooks (2305639)" userId="S::2305639@student.uwtsd.ac.uk::f538cc36-caaa-4e8a-8e6b-f4df4cbad09c" providerId="AD" clId="Web-{8AB47A59-855C-D689-290B-25D68D82E33D}" dt="2023-12-05T14:11:46.216" v="44" actId="1076"/>
        <pc:sldMkLst>
          <pc:docMk/>
          <pc:sldMk cId="403963700" sldId="257"/>
        </pc:sldMkLst>
        <pc:spChg chg="add mod">
          <ac:chgData name="Charis Brooks (2305639)" userId="S::2305639@student.uwtsd.ac.uk::f538cc36-caaa-4e8a-8e6b-f4df4cbad09c" providerId="AD" clId="Web-{8AB47A59-855C-D689-290B-25D68D82E33D}" dt="2023-12-05T14:11:08.184" v="27" actId="1076"/>
          <ac:spMkLst>
            <pc:docMk/>
            <pc:sldMk cId="403963700" sldId="257"/>
            <ac:spMk id="2" creationId="{65D0A6C8-1A01-AB06-77DF-ED6628C444B9}"/>
          </ac:spMkLst>
        </pc:spChg>
        <pc:spChg chg="add mod">
          <ac:chgData name="Charis Brooks (2305639)" userId="S::2305639@student.uwtsd.ac.uk::f538cc36-caaa-4e8a-8e6b-f4df4cbad09c" providerId="AD" clId="Web-{8AB47A59-855C-D689-290B-25D68D82E33D}" dt="2023-12-05T14:11:46.216" v="44" actId="1076"/>
          <ac:spMkLst>
            <pc:docMk/>
            <pc:sldMk cId="403963700" sldId="257"/>
            <ac:spMk id="3" creationId="{E722957A-EFCF-8FB9-8966-6075EEDAC46E}"/>
          </ac:spMkLst>
        </pc:spChg>
      </pc:sldChg>
      <pc:sldChg chg="addSp delSp modSp new mod setBg">
        <pc:chgData name="Charis Brooks (2305639)" userId="S::2305639@student.uwtsd.ac.uk::f538cc36-caaa-4e8a-8e6b-f4df4cbad09c" providerId="AD" clId="Web-{8AB47A59-855C-D689-290B-25D68D82E33D}" dt="2023-12-05T14:13:21.936" v="57"/>
        <pc:sldMkLst>
          <pc:docMk/>
          <pc:sldMk cId="2943675309" sldId="258"/>
        </pc:sldMkLst>
        <pc:spChg chg="del">
          <ac:chgData name="Charis Brooks (2305639)" userId="S::2305639@student.uwtsd.ac.uk::f538cc36-caaa-4e8a-8e6b-f4df4cbad09c" providerId="AD" clId="Web-{8AB47A59-855C-D689-290B-25D68D82E33D}" dt="2023-12-05T14:13:21.936" v="57"/>
          <ac:spMkLst>
            <pc:docMk/>
            <pc:sldMk cId="2943675309" sldId="258"/>
            <ac:spMk id="3" creationId="{B6808084-1303-ECFC-8B4B-2580D91383FC}"/>
          </ac:spMkLst>
        </pc:spChg>
        <pc:spChg chg="add">
          <ac:chgData name="Charis Brooks (2305639)" userId="S::2305639@student.uwtsd.ac.uk::f538cc36-caaa-4e8a-8e6b-f4df4cbad09c" providerId="AD" clId="Web-{8AB47A59-855C-D689-290B-25D68D82E33D}" dt="2023-12-05T14:13:21.936" v="57"/>
          <ac:spMkLst>
            <pc:docMk/>
            <pc:sldMk cId="2943675309" sldId="258"/>
            <ac:spMk id="9" creationId="{A6EF5A53-0A64-4CA5-B9C7-1CB97CB5CF1C}"/>
          </ac:spMkLst>
        </pc:spChg>
        <pc:spChg chg="add">
          <ac:chgData name="Charis Brooks (2305639)" userId="S::2305639@student.uwtsd.ac.uk::f538cc36-caaa-4e8a-8e6b-f4df4cbad09c" providerId="AD" clId="Web-{8AB47A59-855C-D689-290B-25D68D82E33D}" dt="2023-12-05T14:13:21.936" v="57"/>
          <ac:spMkLst>
            <pc:docMk/>
            <pc:sldMk cId="2943675309" sldId="258"/>
            <ac:spMk id="11" creationId="{34ABFBEA-4EB0-4D02-A2C0-1733CD3D6F12}"/>
          </ac:spMkLst>
        </pc:spChg>
        <pc:spChg chg="add">
          <ac:chgData name="Charis Brooks (2305639)" userId="S::2305639@student.uwtsd.ac.uk::f538cc36-caaa-4e8a-8e6b-f4df4cbad09c" providerId="AD" clId="Web-{8AB47A59-855C-D689-290B-25D68D82E33D}" dt="2023-12-05T14:13:21.936" v="57"/>
          <ac:spMkLst>
            <pc:docMk/>
            <pc:sldMk cId="2943675309" sldId="258"/>
            <ac:spMk id="13" creationId="{19E083F6-57F4-487B-A766-EA0462B1EED8}"/>
          </ac:spMkLst>
        </pc:spChg>
        <pc:spChg chg="add">
          <ac:chgData name="Charis Brooks (2305639)" userId="S::2305639@student.uwtsd.ac.uk::f538cc36-caaa-4e8a-8e6b-f4df4cbad09c" providerId="AD" clId="Web-{8AB47A59-855C-D689-290B-25D68D82E33D}" dt="2023-12-05T14:13:21.936" v="57"/>
          <ac:spMkLst>
            <pc:docMk/>
            <pc:sldMk cId="2943675309" sldId="258"/>
            <ac:spMk id="15" creationId="{7A18C9FB-EC4C-4DAE-8F7D-C6E5AF607958}"/>
          </ac:spMkLst>
        </pc:spChg>
        <pc:spChg chg="add">
          <ac:chgData name="Charis Brooks (2305639)" userId="S::2305639@student.uwtsd.ac.uk::f538cc36-caaa-4e8a-8e6b-f4df4cbad09c" providerId="AD" clId="Web-{8AB47A59-855C-D689-290B-25D68D82E33D}" dt="2023-12-05T14:13:21.936" v="57"/>
          <ac:spMkLst>
            <pc:docMk/>
            <pc:sldMk cId="2943675309" sldId="258"/>
            <ac:spMk id="17" creationId="{26C2F60D-36DC-4E6D-8544-3562BBABA872}"/>
          </ac:spMkLst>
        </pc:spChg>
        <pc:spChg chg="mod">
          <ac:chgData name="Charis Brooks (2305639)" userId="S::2305639@student.uwtsd.ac.uk::f538cc36-caaa-4e8a-8e6b-f4df4cbad09c" providerId="AD" clId="Web-{8AB47A59-855C-D689-290B-25D68D82E33D}" dt="2023-12-05T14:13:21.936" v="57"/>
          <ac:spMkLst>
            <pc:docMk/>
            <pc:sldMk cId="2943675309" sldId="258"/>
            <ac:spMk id="19" creationId="{F4F65CC9-A132-68FD-60B2-9AC94847C78D}"/>
          </ac:spMkLst>
        </pc:spChg>
        <pc:spChg chg="add">
          <ac:chgData name="Charis Brooks (2305639)" userId="S::2305639@student.uwtsd.ac.uk::f538cc36-caaa-4e8a-8e6b-f4df4cbad09c" providerId="AD" clId="Web-{8AB47A59-855C-D689-290B-25D68D82E33D}" dt="2023-12-05T14:13:21.936" v="57"/>
          <ac:spMkLst>
            <pc:docMk/>
            <pc:sldMk cId="2943675309" sldId="258"/>
            <ac:spMk id="19" creationId="{FCFFC7D5-8758-4C87-A839-9FF78F54327B}"/>
          </ac:spMkLst>
        </pc:spChg>
        <pc:picChg chg="add">
          <ac:chgData name="Charis Brooks (2305639)" userId="S::2305639@student.uwtsd.ac.uk::f538cc36-caaa-4e8a-8e6b-f4df4cbad09c" providerId="AD" clId="Web-{8AB47A59-855C-D689-290B-25D68D82E33D}" dt="2023-12-05T14:13:21.936" v="57"/>
          <ac:picMkLst>
            <pc:docMk/>
            <pc:sldMk cId="2943675309" sldId="258"/>
            <ac:picMk id="5" creationId="{31652579-45A8-567B-D7C5-08F47AE832DD}"/>
          </ac:picMkLst>
        </pc:picChg>
      </pc:sldChg>
      <pc:sldChg chg="addSp delSp modSp new mod setBg">
        <pc:chgData name="Charis Brooks (2305639)" userId="S::2305639@student.uwtsd.ac.uk::f538cc36-caaa-4e8a-8e6b-f4df4cbad09c" providerId="AD" clId="Web-{8AB47A59-855C-D689-290B-25D68D82E33D}" dt="2023-12-05T14:14:52.954" v="84" actId="20577"/>
        <pc:sldMkLst>
          <pc:docMk/>
          <pc:sldMk cId="2024861201" sldId="259"/>
        </pc:sldMkLst>
        <pc:spChg chg="del mod ord">
          <ac:chgData name="Charis Brooks (2305639)" userId="S::2305639@student.uwtsd.ac.uk::f538cc36-caaa-4e8a-8e6b-f4df4cbad09c" providerId="AD" clId="Web-{8AB47A59-855C-D689-290B-25D68D82E33D}" dt="2023-12-05T14:14:01.140" v="60"/>
          <ac:spMkLst>
            <pc:docMk/>
            <pc:sldMk cId="2024861201" sldId="259"/>
            <ac:spMk id="2" creationId="{03395FCF-5A3B-43CB-8436-D58CE332CC24}"/>
          </ac:spMkLst>
        </pc:spChg>
        <pc:spChg chg="add">
          <ac:chgData name="Charis Brooks (2305639)" userId="S::2305639@student.uwtsd.ac.uk::f538cc36-caaa-4e8a-8e6b-f4df4cbad09c" providerId="AD" clId="Web-{8AB47A59-855C-D689-290B-25D68D82E33D}" dt="2023-12-05T14:13:52.499" v="59"/>
          <ac:spMkLst>
            <pc:docMk/>
            <pc:sldMk cId="2024861201" sldId="259"/>
            <ac:spMk id="8" creationId="{987A0FBA-CC04-4256-A8EB-BB3C543E989C}"/>
          </ac:spMkLst>
        </pc:spChg>
        <pc:spChg chg="mod">
          <ac:chgData name="Charis Brooks (2305639)" userId="S::2305639@student.uwtsd.ac.uk::f538cc36-caaa-4e8a-8e6b-f4df4cbad09c" providerId="AD" clId="Web-{8AB47A59-855C-D689-290B-25D68D82E33D}" dt="2023-12-05T14:14:52.954" v="84" actId="20577"/>
          <ac:spMkLst>
            <pc:docMk/>
            <pc:sldMk cId="2024861201" sldId="259"/>
            <ac:spMk id="8" creationId="{9930E817-05D5-0885-9860-39B555EC93F4}"/>
          </ac:spMkLst>
        </pc:spChg>
        <pc:spChg chg="add">
          <ac:chgData name="Charis Brooks (2305639)" userId="S::2305639@student.uwtsd.ac.uk::f538cc36-caaa-4e8a-8e6b-f4df4cbad09c" providerId="AD" clId="Web-{8AB47A59-855C-D689-290B-25D68D82E33D}" dt="2023-12-05T14:13:52.499" v="59"/>
          <ac:spMkLst>
            <pc:docMk/>
            <pc:sldMk cId="2024861201" sldId="259"/>
            <ac:spMk id="10" creationId="{3E9B86C0-FDA1-4FEB-807F-B6CA59CE897F}"/>
          </ac:spMkLst>
        </pc:spChg>
        <pc:spChg chg="add">
          <ac:chgData name="Charis Brooks (2305639)" userId="S::2305639@student.uwtsd.ac.uk::f538cc36-caaa-4e8a-8e6b-f4df4cbad09c" providerId="AD" clId="Web-{8AB47A59-855C-D689-290B-25D68D82E33D}" dt="2023-12-05T14:13:52.499" v="59"/>
          <ac:spMkLst>
            <pc:docMk/>
            <pc:sldMk cId="2024861201" sldId="259"/>
            <ac:spMk id="12" creationId="{3362A0EA-3E81-4464-94B8-70BE5870EDC0}"/>
          </ac:spMkLst>
        </pc:spChg>
      </pc:sldChg>
      <pc:sldChg chg="addSp delSp modSp new mod setBg">
        <pc:chgData name="Charis Brooks (2305639)" userId="S::2305639@student.uwtsd.ac.uk::f538cc36-caaa-4e8a-8e6b-f4df4cbad09c" providerId="AD" clId="Web-{8AB47A59-855C-D689-290B-25D68D82E33D}" dt="2023-12-05T14:15:57.002" v="96"/>
        <pc:sldMkLst>
          <pc:docMk/>
          <pc:sldMk cId="303278256" sldId="260"/>
        </pc:sldMkLst>
        <pc:spChg chg="del">
          <ac:chgData name="Charis Brooks (2305639)" userId="S::2305639@student.uwtsd.ac.uk::f538cc36-caaa-4e8a-8e6b-f4df4cbad09c" providerId="AD" clId="Web-{8AB47A59-855C-D689-290B-25D68D82E33D}" dt="2023-12-05T14:15:36.564" v="93"/>
          <ac:spMkLst>
            <pc:docMk/>
            <pc:sldMk cId="303278256" sldId="260"/>
            <ac:spMk id="3" creationId="{766932A3-6BE8-403A-8EA2-02D080B448F5}"/>
          </ac:spMkLst>
        </pc:spChg>
        <pc:spChg chg="add del mod">
          <ac:chgData name="Charis Brooks (2305639)" userId="S::2305639@student.uwtsd.ac.uk::f538cc36-caaa-4e8a-8e6b-f4df4cbad09c" providerId="AD" clId="Web-{8AB47A59-855C-D689-290B-25D68D82E33D}" dt="2023-12-05T14:15:54.220" v="95"/>
          <ac:spMkLst>
            <pc:docMk/>
            <pc:sldMk cId="303278256" sldId="260"/>
            <ac:spMk id="6" creationId="{902884F5-BA73-A13A-C12F-C6E0D66953B5}"/>
          </ac:spMkLst>
        </pc:spChg>
        <pc:spChg chg="mod ord">
          <ac:chgData name="Charis Brooks (2305639)" userId="S::2305639@student.uwtsd.ac.uk::f538cc36-caaa-4e8a-8e6b-f4df4cbad09c" providerId="AD" clId="Web-{8AB47A59-855C-D689-290B-25D68D82E33D}" dt="2023-12-05T14:15:57.002" v="96"/>
          <ac:spMkLst>
            <pc:docMk/>
            <pc:sldMk cId="303278256" sldId="260"/>
            <ac:spMk id="6" creationId="{EC51938B-4D60-77F9-23D5-3B8DE5508F1F}"/>
          </ac:spMkLst>
        </pc:spChg>
        <pc:spChg chg="add">
          <ac:chgData name="Charis Brooks (2305639)" userId="S::2305639@student.uwtsd.ac.uk::f538cc36-caaa-4e8a-8e6b-f4df4cbad09c" providerId="AD" clId="Web-{8AB47A59-855C-D689-290B-25D68D82E33D}" dt="2023-12-05T14:15:57.002" v="96"/>
          <ac:spMkLst>
            <pc:docMk/>
            <pc:sldMk cId="303278256" sldId="260"/>
            <ac:spMk id="12" creationId="{A6EF5A53-0A64-4CA5-B9C7-1CB97CB5CF1C}"/>
          </ac:spMkLst>
        </pc:spChg>
        <pc:spChg chg="add">
          <ac:chgData name="Charis Brooks (2305639)" userId="S::2305639@student.uwtsd.ac.uk::f538cc36-caaa-4e8a-8e6b-f4df4cbad09c" providerId="AD" clId="Web-{8AB47A59-855C-D689-290B-25D68D82E33D}" dt="2023-12-05T14:15:57.002" v="96"/>
          <ac:spMkLst>
            <pc:docMk/>
            <pc:sldMk cId="303278256" sldId="260"/>
            <ac:spMk id="14" creationId="{34ABFBEA-4EB0-4D02-A2C0-1733CD3D6F12}"/>
          </ac:spMkLst>
        </pc:spChg>
        <pc:spChg chg="add">
          <ac:chgData name="Charis Brooks (2305639)" userId="S::2305639@student.uwtsd.ac.uk::f538cc36-caaa-4e8a-8e6b-f4df4cbad09c" providerId="AD" clId="Web-{8AB47A59-855C-D689-290B-25D68D82E33D}" dt="2023-12-05T14:15:57.002" v="96"/>
          <ac:spMkLst>
            <pc:docMk/>
            <pc:sldMk cId="303278256" sldId="260"/>
            <ac:spMk id="16" creationId="{19E083F6-57F4-487B-A766-EA0462B1EED8}"/>
          </ac:spMkLst>
        </pc:spChg>
        <pc:spChg chg="add">
          <ac:chgData name="Charis Brooks (2305639)" userId="S::2305639@student.uwtsd.ac.uk::f538cc36-caaa-4e8a-8e6b-f4df4cbad09c" providerId="AD" clId="Web-{8AB47A59-855C-D689-290B-25D68D82E33D}" dt="2023-12-05T14:15:57.002" v="96"/>
          <ac:spMkLst>
            <pc:docMk/>
            <pc:sldMk cId="303278256" sldId="260"/>
            <ac:spMk id="18" creationId="{987A0FBA-CC04-4256-A8EB-BB3C543E989C}"/>
          </ac:spMkLst>
        </pc:spChg>
        <pc:spChg chg="add">
          <ac:chgData name="Charis Brooks (2305639)" userId="S::2305639@student.uwtsd.ac.uk::f538cc36-caaa-4e8a-8e6b-f4df4cbad09c" providerId="AD" clId="Web-{8AB47A59-855C-D689-290B-25D68D82E33D}" dt="2023-12-05T14:15:57.002" v="96"/>
          <ac:spMkLst>
            <pc:docMk/>
            <pc:sldMk cId="303278256" sldId="260"/>
            <ac:spMk id="20" creationId="{15A93C08-5026-4474-A6D5-87A03C1357A0}"/>
          </ac:spMkLst>
        </pc:spChg>
        <pc:spChg chg="add">
          <ac:chgData name="Charis Brooks (2305639)" userId="S::2305639@student.uwtsd.ac.uk::f538cc36-caaa-4e8a-8e6b-f4df4cbad09c" providerId="AD" clId="Web-{8AB47A59-855C-D689-290B-25D68D82E33D}" dt="2023-12-05T14:15:57.002" v="96"/>
          <ac:spMkLst>
            <pc:docMk/>
            <pc:sldMk cId="303278256" sldId="260"/>
            <ac:spMk id="22" creationId="{E633B38B-B87A-4288-A20F-0223A6C27A5A}"/>
          </ac:spMkLst>
        </pc:spChg>
        <pc:picChg chg="add del mod ord">
          <ac:chgData name="Charis Brooks (2305639)" userId="S::2305639@student.uwtsd.ac.uk::f538cc36-caaa-4e8a-8e6b-f4df4cbad09c" providerId="AD" clId="Web-{8AB47A59-855C-D689-290B-25D68D82E33D}" dt="2023-12-05T14:15:38.892" v="94"/>
          <ac:picMkLst>
            <pc:docMk/>
            <pc:sldMk cId="303278256" sldId="260"/>
            <ac:picMk id="4" creationId="{58B63B70-0BEF-DE5C-AD09-7C20BB536DC7}"/>
          </ac:picMkLst>
        </pc:picChg>
        <pc:picChg chg="add mod ord">
          <ac:chgData name="Charis Brooks (2305639)" userId="S::2305639@student.uwtsd.ac.uk::f538cc36-caaa-4e8a-8e6b-f4df4cbad09c" providerId="AD" clId="Web-{8AB47A59-855C-D689-290B-25D68D82E33D}" dt="2023-12-05T14:15:57.002" v="96"/>
          <ac:picMkLst>
            <pc:docMk/>
            <pc:sldMk cId="303278256" sldId="260"/>
            <ac:picMk id="7" creationId="{3025313C-DF79-9EDE-74BD-2BF8161C41B2}"/>
          </ac:picMkLst>
        </pc:picChg>
      </pc:sldChg>
      <pc:sldChg chg="addSp delSp modSp new mod setBg">
        <pc:chgData name="Charis Brooks (2305639)" userId="S::2305639@student.uwtsd.ac.uk::f538cc36-caaa-4e8a-8e6b-f4df4cbad09c" providerId="AD" clId="Web-{8AB47A59-855C-D689-290B-25D68D82E33D}" dt="2023-12-05T14:17:06.878" v="112" actId="20577"/>
        <pc:sldMkLst>
          <pc:docMk/>
          <pc:sldMk cId="1118117606" sldId="261"/>
        </pc:sldMkLst>
        <pc:spChg chg="del mod">
          <ac:chgData name="Charis Brooks (2305639)" userId="S::2305639@student.uwtsd.ac.uk::f538cc36-caaa-4e8a-8e6b-f4df4cbad09c" providerId="AD" clId="Web-{8AB47A59-855C-D689-290B-25D68D82E33D}" dt="2023-12-05T14:16:21.705" v="99"/>
          <ac:spMkLst>
            <pc:docMk/>
            <pc:sldMk cId="1118117606" sldId="261"/>
            <ac:spMk id="2" creationId="{4DFE4E87-42B9-B4B1-AC7D-0BDA2CCA6EDC}"/>
          </ac:spMkLst>
        </pc:spChg>
        <pc:spChg chg="add">
          <ac:chgData name="Charis Brooks (2305639)" userId="S::2305639@student.uwtsd.ac.uk::f538cc36-caaa-4e8a-8e6b-f4df4cbad09c" providerId="AD" clId="Web-{8AB47A59-855C-D689-290B-25D68D82E33D}" dt="2023-12-05T14:16:14.455" v="98"/>
          <ac:spMkLst>
            <pc:docMk/>
            <pc:sldMk cId="1118117606" sldId="261"/>
            <ac:spMk id="8" creationId="{987A0FBA-CC04-4256-A8EB-BB3C543E989C}"/>
          </ac:spMkLst>
        </pc:spChg>
        <pc:spChg chg="mod">
          <ac:chgData name="Charis Brooks (2305639)" userId="S::2305639@student.uwtsd.ac.uk::f538cc36-caaa-4e8a-8e6b-f4df4cbad09c" providerId="AD" clId="Web-{8AB47A59-855C-D689-290B-25D68D82E33D}" dt="2023-12-05T14:17:06.878" v="112" actId="20577"/>
          <ac:spMkLst>
            <pc:docMk/>
            <pc:sldMk cId="1118117606" sldId="261"/>
            <ac:spMk id="10" creationId="{28210E0C-FF13-2C15-EA1F-711AE1B5A62A}"/>
          </ac:spMkLst>
        </pc:spChg>
        <pc:spChg chg="add">
          <ac:chgData name="Charis Brooks (2305639)" userId="S::2305639@student.uwtsd.ac.uk::f538cc36-caaa-4e8a-8e6b-f4df4cbad09c" providerId="AD" clId="Web-{8AB47A59-855C-D689-290B-25D68D82E33D}" dt="2023-12-05T14:16:14.455" v="98"/>
          <ac:spMkLst>
            <pc:docMk/>
            <pc:sldMk cId="1118117606" sldId="261"/>
            <ac:spMk id="10" creationId="{87733DA8-1BFC-4737-831B-54DCFE42D60A}"/>
          </ac:spMkLst>
        </pc:spChg>
        <pc:spChg chg="add">
          <ac:chgData name="Charis Brooks (2305639)" userId="S::2305639@student.uwtsd.ac.uk::f538cc36-caaa-4e8a-8e6b-f4df4cbad09c" providerId="AD" clId="Web-{8AB47A59-855C-D689-290B-25D68D82E33D}" dt="2023-12-05T14:16:14.455" v="98"/>
          <ac:spMkLst>
            <pc:docMk/>
            <pc:sldMk cId="1118117606" sldId="261"/>
            <ac:spMk id="12" creationId="{01A4B593-070B-4B49-B02E-B71243FA53B5}"/>
          </ac:spMkLst>
        </pc:spChg>
        <pc:spChg chg="add">
          <ac:chgData name="Charis Brooks (2305639)" userId="S::2305639@student.uwtsd.ac.uk::f538cc36-caaa-4e8a-8e6b-f4df4cbad09c" providerId="AD" clId="Web-{8AB47A59-855C-D689-290B-25D68D82E33D}" dt="2023-12-05T14:16:14.455" v="98"/>
          <ac:spMkLst>
            <pc:docMk/>
            <pc:sldMk cId="1118117606" sldId="261"/>
            <ac:spMk id="14" creationId="{63165769-7A47-4E0F-825D-AF1179DF680B}"/>
          </ac:spMkLst>
        </pc:spChg>
      </pc:sldChg>
      <pc:sldChg chg="addSp delSp modSp new mod setBg">
        <pc:chgData name="Charis Brooks (2305639)" userId="S::2305639@student.uwtsd.ac.uk::f538cc36-caaa-4e8a-8e6b-f4df4cbad09c" providerId="AD" clId="Web-{8AB47A59-855C-D689-290B-25D68D82E33D}" dt="2023-12-05T14:17:44.910" v="119"/>
        <pc:sldMkLst>
          <pc:docMk/>
          <pc:sldMk cId="1981676886" sldId="262"/>
        </pc:sldMkLst>
        <pc:spChg chg="del">
          <ac:chgData name="Charis Brooks (2305639)" userId="S::2305639@student.uwtsd.ac.uk::f538cc36-caaa-4e8a-8e6b-f4df4cbad09c" providerId="AD" clId="Web-{8AB47A59-855C-D689-290B-25D68D82E33D}" dt="2023-12-05T14:17:44.910" v="119"/>
          <ac:spMkLst>
            <pc:docMk/>
            <pc:sldMk cId="1981676886" sldId="262"/>
            <ac:spMk id="3" creationId="{31E1C9AF-8604-0148-DA86-DB6E2D5AE36C}"/>
          </ac:spMkLst>
        </pc:spChg>
        <pc:spChg chg="add">
          <ac:chgData name="Charis Brooks (2305639)" userId="S::2305639@student.uwtsd.ac.uk::f538cc36-caaa-4e8a-8e6b-f4df4cbad09c" providerId="AD" clId="Web-{8AB47A59-855C-D689-290B-25D68D82E33D}" dt="2023-12-05T14:17:44.910" v="119"/>
          <ac:spMkLst>
            <pc:docMk/>
            <pc:sldMk cId="1981676886" sldId="262"/>
            <ac:spMk id="9" creationId="{A6EF5A53-0A64-4CA5-B9C7-1CB97CB5CF1C}"/>
          </ac:spMkLst>
        </pc:spChg>
        <pc:spChg chg="add">
          <ac:chgData name="Charis Brooks (2305639)" userId="S::2305639@student.uwtsd.ac.uk::f538cc36-caaa-4e8a-8e6b-f4df4cbad09c" providerId="AD" clId="Web-{8AB47A59-855C-D689-290B-25D68D82E33D}" dt="2023-12-05T14:17:44.910" v="119"/>
          <ac:spMkLst>
            <pc:docMk/>
            <pc:sldMk cId="1981676886" sldId="262"/>
            <ac:spMk id="11" creationId="{34ABFBEA-4EB0-4D02-A2C0-1733CD3D6F12}"/>
          </ac:spMkLst>
        </pc:spChg>
        <pc:spChg chg="add">
          <ac:chgData name="Charis Brooks (2305639)" userId="S::2305639@student.uwtsd.ac.uk::f538cc36-caaa-4e8a-8e6b-f4df4cbad09c" providerId="AD" clId="Web-{8AB47A59-855C-D689-290B-25D68D82E33D}" dt="2023-12-05T14:17:44.910" v="119"/>
          <ac:spMkLst>
            <pc:docMk/>
            <pc:sldMk cId="1981676886" sldId="262"/>
            <ac:spMk id="13" creationId="{19E083F6-57F4-487B-A766-EA0462B1EED8}"/>
          </ac:spMkLst>
        </pc:spChg>
        <pc:spChg chg="add">
          <ac:chgData name="Charis Brooks (2305639)" userId="S::2305639@student.uwtsd.ac.uk::f538cc36-caaa-4e8a-8e6b-f4df4cbad09c" providerId="AD" clId="Web-{8AB47A59-855C-D689-290B-25D68D82E33D}" dt="2023-12-05T14:17:44.910" v="119"/>
          <ac:spMkLst>
            <pc:docMk/>
            <pc:sldMk cId="1981676886" sldId="262"/>
            <ac:spMk id="15" creationId="{7A18C9FB-EC4C-4DAE-8F7D-C6E5AF607958}"/>
          </ac:spMkLst>
        </pc:spChg>
        <pc:spChg chg="add">
          <ac:chgData name="Charis Brooks (2305639)" userId="S::2305639@student.uwtsd.ac.uk::f538cc36-caaa-4e8a-8e6b-f4df4cbad09c" providerId="AD" clId="Web-{8AB47A59-855C-D689-290B-25D68D82E33D}" dt="2023-12-05T14:17:44.910" v="119"/>
          <ac:spMkLst>
            <pc:docMk/>
            <pc:sldMk cId="1981676886" sldId="262"/>
            <ac:spMk id="17" creationId="{26C2F60D-36DC-4E6D-8544-3562BBABA872}"/>
          </ac:spMkLst>
        </pc:spChg>
        <pc:spChg chg="mod">
          <ac:chgData name="Charis Brooks (2305639)" userId="S::2305639@student.uwtsd.ac.uk::f538cc36-caaa-4e8a-8e6b-f4df4cbad09c" providerId="AD" clId="Web-{8AB47A59-855C-D689-290B-25D68D82E33D}" dt="2023-12-05T14:17:44.910" v="119"/>
          <ac:spMkLst>
            <pc:docMk/>
            <pc:sldMk cId="1981676886" sldId="262"/>
            <ac:spMk id="19" creationId="{F3248993-8795-8B3D-45F2-735082820C54}"/>
          </ac:spMkLst>
        </pc:spChg>
        <pc:spChg chg="add">
          <ac:chgData name="Charis Brooks (2305639)" userId="S::2305639@student.uwtsd.ac.uk::f538cc36-caaa-4e8a-8e6b-f4df4cbad09c" providerId="AD" clId="Web-{8AB47A59-855C-D689-290B-25D68D82E33D}" dt="2023-12-05T14:17:44.910" v="119"/>
          <ac:spMkLst>
            <pc:docMk/>
            <pc:sldMk cId="1981676886" sldId="262"/>
            <ac:spMk id="19" creationId="{FCFFC7D5-8758-4C87-A839-9FF78F54327B}"/>
          </ac:spMkLst>
        </pc:spChg>
        <pc:picChg chg="add">
          <ac:chgData name="Charis Brooks (2305639)" userId="S::2305639@student.uwtsd.ac.uk::f538cc36-caaa-4e8a-8e6b-f4df4cbad09c" providerId="AD" clId="Web-{8AB47A59-855C-D689-290B-25D68D82E33D}" dt="2023-12-05T14:17:44.910" v="119"/>
          <ac:picMkLst>
            <pc:docMk/>
            <pc:sldMk cId="1981676886" sldId="262"/>
            <ac:picMk id="5" creationId="{F297F6F7-FEEA-A798-48AA-849AEF00C571}"/>
          </ac:picMkLst>
        </pc:picChg>
      </pc:sldChg>
      <pc:sldChg chg="addSp delSp modSp new mod setBg">
        <pc:chgData name="Charis Brooks (2305639)" userId="S::2305639@student.uwtsd.ac.uk::f538cc36-caaa-4e8a-8e6b-f4df4cbad09c" providerId="AD" clId="Web-{8AB47A59-855C-D689-290B-25D68D82E33D}" dt="2023-12-05T14:19:55.006" v="175"/>
        <pc:sldMkLst>
          <pc:docMk/>
          <pc:sldMk cId="2311421155" sldId="263"/>
        </pc:sldMkLst>
        <pc:spChg chg="del mod ord">
          <ac:chgData name="Charis Brooks (2305639)" userId="S::2305639@student.uwtsd.ac.uk::f538cc36-caaa-4e8a-8e6b-f4df4cbad09c" providerId="AD" clId="Web-{8AB47A59-855C-D689-290B-25D68D82E33D}" dt="2023-12-05T14:19:55.006" v="175"/>
          <ac:spMkLst>
            <pc:docMk/>
            <pc:sldMk cId="2311421155" sldId="263"/>
            <ac:spMk id="2" creationId="{10D1A37F-B7E7-DAEF-96B0-B8C591CA55C3}"/>
          </ac:spMkLst>
        </pc:spChg>
        <pc:spChg chg="add">
          <ac:chgData name="Charis Brooks (2305639)" userId="S::2305639@student.uwtsd.ac.uk::f538cc36-caaa-4e8a-8e6b-f4df4cbad09c" providerId="AD" clId="Web-{8AB47A59-855C-D689-290B-25D68D82E33D}" dt="2023-12-05T14:17:59.645" v="121"/>
          <ac:spMkLst>
            <pc:docMk/>
            <pc:sldMk cId="2311421155" sldId="263"/>
            <ac:spMk id="8" creationId="{987A0FBA-CC04-4256-A8EB-BB3C543E989C}"/>
          </ac:spMkLst>
        </pc:spChg>
        <pc:spChg chg="mod">
          <ac:chgData name="Charis Brooks (2305639)" userId="S::2305639@student.uwtsd.ac.uk::f538cc36-caaa-4e8a-8e6b-f4df4cbad09c" providerId="AD" clId="Web-{8AB47A59-855C-D689-290B-25D68D82E33D}" dt="2023-12-05T14:19:48.475" v="174" actId="20577"/>
          <ac:spMkLst>
            <pc:docMk/>
            <pc:sldMk cId="2311421155" sldId="263"/>
            <ac:spMk id="8" creationId="{BD6D5F30-48B6-0D4B-7DF8-7B62BF261EA5}"/>
          </ac:spMkLst>
        </pc:spChg>
        <pc:spChg chg="add">
          <ac:chgData name="Charis Brooks (2305639)" userId="S::2305639@student.uwtsd.ac.uk::f538cc36-caaa-4e8a-8e6b-f4df4cbad09c" providerId="AD" clId="Web-{8AB47A59-855C-D689-290B-25D68D82E33D}" dt="2023-12-05T14:17:59.645" v="121"/>
          <ac:spMkLst>
            <pc:docMk/>
            <pc:sldMk cId="2311421155" sldId="263"/>
            <ac:spMk id="10" creationId="{A1F6F945-08BE-4D33-9FAA-86D383E8D236}"/>
          </ac:spMkLst>
        </pc:spChg>
        <pc:spChg chg="add">
          <ac:chgData name="Charis Brooks (2305639)" userId="S::2305639@student.uwtsd.ac.uk::f538cc36-caaa-4e8a-8e6b-f4df4cbad09c" providerId="AD" clId="Web-{8AB47A59-855C-D689-290B-25D68D82E33D}" dt="2023-12-05T14:17:59.645" v="121"/>
          <ac:spMkLst>
            <pc:docMk/>
            <pc:sldMk cId="2311421155" sldId="263"/>
            <ac:spMk id="12" creationId="{E633B38B-B87A-4288-A20F-0223A6C27A5A}"/>
          </ac:spMkLst>
        </pc:spChg>
      </pc:sldChg>
      <pc:sldChg chg="addSp delSp modSp new mod setBg">
        <pc:chgData name="Charis Brooks (2305639)" userId="S::2305639@student.uwtsd.ac.uk::f538cc36-caaa-4e8a-8e6b-f4df4cbad09c" providerId="AD" clId="Web-{8AB47A59-855C-D689-290B-25D68D82E33D}" dt="2023-12-05T14:20:39.742" v="182"/>
        <pc:sldMkLst>
          <pc:docMk/>
          <pc:sldMk cId="720047890" sldId="264"/>
        </pc:sldMkLst>
        <pc:spChg chg="del">
          <ac:chgData name="Charis Brooks (2305639)" userId="S::2305639@student.uwtsd.ac.uk::f538cc36-caaa-4e8a-8e6b-f4df4cbad09c" providerId="AD" clId="Web-{8AB47A59-855C-D689-290B-25D68D82E33D}" dt="2023-12-05T14:20:39.742" v="182"/>
          <ac:spMkLst>
            <pc:docMk/>
            <pc:sldMk cId="720047890" sldId="264"/>
            <ac:spMk id="3" creationId="{64EE170C-1155-6BB5-01E3-2984D068A11F}"/>
          </ac:spMkLst>
        </pc:spChg>
        <pc:spChg chg="add">
          <ac:chgData name="Charis Brooks (2305639)" userId="S::2305639@student.uwtsd.ac.uk::f538cc36-caaa-4e8a-8e6b-f4df4cbad09c" providerId="AD" clId="Web-{8AB47A59-855C-D689-290B-25D68D82E33D}" dt="2023-12-05T14:20:39.742" v="182"/>
          <ac:spMkLst>
            <pc:docMk/>
            <pc:sldMk cId="720047890" sldId="264"/>
            <ac:spMk id="9" creationId="{A6EF5A53-0A64-4CA5-B9C7-1CB97CB5CF1C}"/>
          </ac:spMkLst>
        </pc:spChg>
        <pc:spChg chg="add">
          <ac:chgData name="Charis Brooks (2305639)" userId="S::2305639@student.uwtsd.ac.uk::f538cc36-caaa-4e8a-8e6b-f4df4cbad09c" providerId="AD" clId="Web-{8AB47A59-855C-D689-290B-25D68D82E33D}" dt="2023-12-05T14:20:39.742" v="182"/>
          <ac:spMkLst>
            <pc:docMk/>
            <pc:sldMk cId="720047890" sldId="264"/>
            <ac:spMk id="11" creationId="{34ABFBEA-4EB0-4D02-A2C0-1733CD3D6F12}"/>
          </ac:spMkLst>
        </pc:spChg>
        <pc:spChg chg="add">
          <ac:chgData name="Charis Brooks (2305639)" userId="S::2305639@student.uwtsd.ac.uk::f538cc36-caaa-4e8a-8e6b-f4df4cbad09c" providerId="AD" clId="Web-{8AB47A59-855C-D689-290B-25D68D82E33D}" dt="2023-12-05T14:20:39.742" v="182"/>
          <ac:spMkLst>
            <pc:docMk/>
            <pc:sldMk cId="720047890" sldId="264"/>
            <ac:spMk id="13" creationId="{19E083F6-57F4-487B-A766-EA0462B1EED8}"/>
          </ac:spMkLst>
        </pc:spChg>
        <pc:spChg chg="add">
          <ac:chgData name="Charis Brooks (2305639)" userId="S::2305639@student.uwtsd.ac.uk::f538cc36-caaa-4e8a-8e6b-f4df4cbad09c" providerId="AD" clId="Web-{8AB47A59-855C-D689-290B-25D68D82E33D}" dt="2023-12-05T14:20:39.742" v="182"/>
          <ac:spMkLst>
            <pc:docMk/>
            <pc:sldMk cId="720047890" sldId="264"/>
            <ac:spMk id="15" creationId="{7A18C9FB-EC4C-4DAE-8F7D-C6E5AF607958}"/>
          </ac:spMkLst>
        </pc:spChg>
        <pc:spChg chg="mod">
          <ac:chgData name="Charis Brooks (2305639)" userId="S::2305639@student.uwtsd.ac.uk::f538cc36-caaa-4e8a-8e6b-f4df4cbad09c" providerId="AD" clId="Web-{8AB47A59-855C-D689-290B-25D68D82E33D}" dt="2023-12-05T14:20:39.742" v="182"/>
          <ac:spMkLst>
            <pc:docMk/>
            <pc:sldMk cId="720047890" sldId="264"/>
            <ac:spMk id="17" creationId="{0CAFF8D7-AF97-4D3C-886F-71AB2178819D}"/>
          </ac:spMkLst>
        </pc:spChg>
        <pc:spChg chg="add">
          <ac:chgData name="Charis Brooks (2305639)" userId="S::2305639@student.uwtsd.ac.uk::f538cc36-caaa-4e8a-8e6b-f4df4cbad09c" providerId="AD" clId="Web-{8AB47A59-855C-D689-290B-25D68D82E33D}" dt="2023-12-05T14:20:39.742" v="182"/>
          <ac:spMkLst>
            <pc:docMk/>
            <pc:sldMk cId="720047890" sldId="264"/>
            <ac:spMk id="17" creationId="{5E698B96-C345-4CAB-9657-02BD17A19499}"/>
          </ac:spMkLst>
        </pc:spChg>
        <pc:picChg chg="add">
          <ac:chgData name="Charis Brooks (2305639)" userId="S::2305639@student.uwtsd.ac.uk::f538cc36-caaa-4e8a-8e6b-f4df4cbad09c" providerId="AD" clId="Web-{8AB47A59-855C-D689-290B-25D68D82E33D}" dt="2023-12-05T14:20:39.742" v="182"/>
          <ac:picMkLst>
            <pc:docMk/>
            <pc:sldMk cId="720047890" sldId="264"/>
            <ac:picMk id="5" creationId="{E0150AF4-4263-906D-E176-63089AF63FB4}"/>
          </ac:picMkLst>
        </pc:picChg>
      </pc:sldChg>
      <pc:sldChg chg="addSp modSp new mod setBg">
        <pc:chgData name="Charis Brooks (2305639)" userId="S::2305639@student.uwtsd.ac.uk::f538cc36-caaa-4e8a-8e6b-f4df4cbad09c" providerId="AD" clId="Web-{8AB47A59-855C-D689-290B-25D68D82E33D}" dt="2023-12-05T14:21:40.930" v="204" actId="20577"/>
        <pc:sldMkLst>
          <pc:docMk/>
          <pc:sldMk cId="777140253" sldId="265"/>
        </pc:sldMkLst>
        <pc:spChg chg="add">
          <ac:chgData name="Charis Brooks (2305639)" userId="S::2305639@student.uwtsd.ac.uk::f538cc36-caaa-4e8a-8e6b-f4df4cbad09c" providerId="AD" clId="Web-{8AB47A59-855C-D689-290B-25D68D82E33D}" dt="2023-12-05T14:21:06.164" v="184"/>
          <ac:spMkLst>
            <pc:docMk/>
            <pc:sldMk cId="777140253" sldId="265"/>
            <ac:spMk id="8" creationId="{987A0FBA-CC04-4256-A8EB-BB3C543E989C}"/>
          </ac:spMkLst>
        </pc:spChg>
        <pc:spChg chg="add">
          <ac:chgData name="Charis Brooks (2305639)" userId="S::2305639@student.uwtsd.ac.uk::f538cc36-caaa-4e8a-8e6b-f4df4cbad09c" providerId="AD" clId="Web-{8AB47A59-855C-D689-290B-25D68D82E33D}" dt="2023-12-05T14:21:06.164" v="184"/>
          <ac:spMkLst>
            <pc:docMk/>
            <pc:sldMk cId="777140253" sldId="265"/>
            <ac:spMk id="10" creationId="{605804E6-08AA-49E9-AD30-149FDD3DD4F5}"/>
          </ac:spMkLst>
        </pc:spChg>
        <pc:spChg chg="add">
          <ac:chgData name="Charis Brooks (2305639)" userId="S::2305639@student.uwtsd.ac.uk::f538cc36-caaa-4e8a-8e6b-f4df4cbad09c" providerId="AD" clId="Web-{8AB47A59-855C-D689-290B-25D68D82E33D}" dt="2023-12-05T14:21:06.164" v="184"/>
          <ac:spMkLst>
            <pc:docMk/>
            <pc:sldMk cId="777140253" sldId="265"/>
            <ac:spMk id="12" creationId="{424ECFA8-BE37-446C-B1BD-88D2981B6F47}"/>
          </ac:spMkLst>
        </pc:spChg>
        <pc:spChg chg="mod ord">
          <ac:chgData name="Charis Brooks (2305639)" userId="S::2305639@student.uwtsd.ac.uk::f538cc36-caaa-4e8a-8e6b-f4df4cbad09c" providerId="AD" clId="Web-{8AB47A59-855C-D689-290B-25D68D82E33D}" dt="2023-12-05T14:21:40.930" v="204" actId="20577"/>
          <ac:spMkLst>
            <pc:docMk/>
            <pc:sldMk cId="777140253" sldId="265"/>
            <ac:spMk id="20" creationId="{CA590E76-3CAC-A605-13B9-3F5527E553BF}"/>
          </ac:spMkLst>
        </pc:spChg>
        <pc:spChg chg="mod">
          <ac:chgData name="Charis Brooks (2305639)" userId="S::2305639@student.uwtsd.ac.uk::f538cc36-caaa-4e8a-8e6b-f4df4cbad09c" providerId="AD" clId="Web-{8AB47A59-855C-D689-290B-25D68D82E33D}" dt="2023-12-05T14:21:06.164" v="184"/>
          <ac:spMkLst>
            <pc:docMk/>
            <pc:sldMk cId="777140253" sldId="265"/>
            <ac:spMk id="21" creationId="{78B25D41-CE11-977C-C9FF-5264120F38F7}"/>
          </ac:spMkLst>
        </pc:spChg>
      </pc:sldChg>
      <pc:sldChg chg="addSp delSp modSp new mod setBg">
        <pc:chgData name="Charis Brooks (2305639)" userId="S::2305639@student.uwtsd.ac.uk::f538cc36-caaa-4e8a-8e6b-f4df4cbad09c" providerId="AD" clId="Web-{8AB47A59-855C-D689-290B-25D68D82E33D}" dt="2023-12-05T14:22:37.103" v="214"/>
        <pc:sldMkLst>
          <pc:docMk/>
          <pc:sldMk cId="2361560241" sldId="266"/>
        </pc:sldMkLst>
        <pc:spChg chg="del">
          <ac:chgData name="Charis Brooks (2305639)" userId="S::2305639@student.uwtsd.ac.uk::f538cc36-caaa-4e8a-8e6b-f4df4cbad09c" providerId="AD" clId="Web-{8AB47A59-855C-D689-290B-25D68D82E33D}" dt="2023-12-05T14:21:55.368" v="210"/>
          <ac:spMkLst>
            <pc:docMk/>
            <pc:sldMk cId="2361560241" sldId="266"/>
            <ac:spMk id="3" creationId="{53B1E8C8-2867-C2A3-5C83-124B731FF909}"/>
          </ac:spMkLst>
        </pc:spChg>
        <pc:spChg chg="add del">
          <ac:chgData name="Charis Brooks (2305639)" userId="S::2305639@student.uwtsd.ac.uk::f538cc36-caaa-4e8a-8e6b-f4df4cbad09c" providerId="AD" clId="Web-{8AB47A59-855C-D689-290B-25D68D82E33D}" dt="2023-12-05T14:22:37.103" v="214"/>
          <ac:spMkLst>
            <pc:docMk/>
            <pc:sldMk cId="2361560241" sldId="266"/>
            <ac:spMk id="9" creationId="{A6EF5A53-0A64-4CA5-B9C7-1CB97CB5CF1C}"/>
          </ac:spMkLst>
        </pc:spChg>
        <pc:spChg chg="add del">
          <ac:chgData name="Charis Brooks (2305639)" userId="S::2305639@student.uwtsd.ac.uk::f538cc36-caaa-4e8a-8e6b-f4df4cbad09c" providerId="AD" clId="Web-{8AB47A59-855C-D689-290B-25D68D82E33D}" dt="2023-12-05T14:22:37.103" v="214"/>
          <ac:spMkLst>
            <pc:docMk/>
            <pc:sldMk cId="2361560241" sldId="266"/>
            <ac:spMk id="11" creationId="{34ABFBEA-4EB0-4D02-A2C0-1733CD3D6F12}"/>
          </ac:spMkLst>
        </pc:spChg>
        <pc:spChg chg="add del">
          <ac:chgData name="Charis Brooks (2305639)" userId="S::2305639@student.uwtsd.ac.uk::f538cc36-caaa-4e8a-8e6b-f4df4cbad09c" providerId="AD" clId="Web-{8AB47A59-855C-D689-290B-25D68D82E33D}" dt="2023-12-05T14:22:37.103" v="214"/>
          <ac:spMkLst>
            <pc:docMk/>
            <pc:sldMk cId="2361560241" sldId="266"/>
            <ac:spMk id="13" creationId="{19E083F6-57F4-487B-A766-EA0462B1EED8}"/>
          </ac:spMkLst>
        </pc:spChg>
        <pc:spChg chg="add del">
          <ac:chgData name="Charis Brooks (2305639)" userId="S::2305639@student.uwtsd.ac.uk::f538cc36-caaa-4e8a-8e6b-f4df4cbad09c" providerId="AD" clId="Web-{8AB47A59-855C-D689-290B-25D68D82E33D}" dt="2023-12-05T14:22:37.103" v="214"/>
          <ac:spMkLst>
            <pc:docMk/>
            <pc:sldMk cId="2361560241" sldId="266"/>
            <ac:spMk id="15" creationId="{7A18C9FB-EC4C-4DAE-8F7D-C6E5AF607958}"/>
          </ac:spMkLst>
        </pc:spChg>
        <pc:spChg chg="add del">
          <ac:chgData name="Charis Brooks (2305639)" userId="S::2305639@student.uwtsd.ac.uk::f538cc36-caaa-4e8a-8e6b-f4df4cbad09c" providerId="AD" clId="Web-{8AB47A59-855C-D689-290B-25D68D82E33D}" dt="2023-12-05T14:22:37.103" v="214"/>
          <ac:spMkLst>
            <pc:docMk/>
            <pc:sldMk cId="2361560241" sldId="266"/>
            <ac:spMk id="17" creationId="{26C2F60D-36DC-4E6D-8544-3562BBABA872}"/>
          </ac:spMkLst>
        </pc:spChg>
        <pc:spChg chg="add del">
          <ac:chgData name="Charis Brooks (2305639)" userId="S::2305639@student.uwtsd.ac.uk::f538cc36-caaa-4e8a-8e6b-f4df4cbad09c" providerId="AD" clId="Web-{8AB47A59-855C-D689-290B-25D68D82E33D}" dt="2023-12-05T14:22:37.103" v="214"/>
          <ac:spMkLst>
            <pc:docMk/>
            <pc:sldMk cId="2361560241" sldId="266"/>
            <ac:spMk id="19" creationId="{FCFFC7D5-8758-4C87-A839-9FF78F54327B}"/>
          </ac:spMkLst>
        </pc:spChg>
        <pc:spChg chg="mod">
          <ac:chgData name="Charis Brooks (2305639)" userId="S::2305639@student.uwtsd.ac.uk::f538cc36-caaa-4e8a-8e6b-f4df4cbad09c" providerId="AD" clId="Web-{8AB47A59-855C-D689-290B-25D68D82E33D}" dt="2023-12-05T14:22:37.103" v="214"/>
          <ac:spMkLst>
            <pc:docMk/>
            <pc:sldMk cId="2361560241" sldId="266"/>
            <ac:spMk id="21" creationId="{A016B087-DD4E-FB6F-6D39-9A968AE6255B}"/>
          </ac:spMkLst>
        </pc:spChg>
        <pc:spChg chg="add">
          <ac:chgData name="Charis Brooks (2305639)" userId="S::2305639@student.uwtsd.ac.uk::f538cc36-caaa-4e8a-8e6b-f4df4cbad09c" providerId="AD" clId="Web-{8AB47A59-855C-D689-290B-25D68D82E33D}" dt="2023-12-05T14:22:37.103" v="214"/>
          <ac:spMkLst>
            <pc:docMk/>
            <pc:sldMk cId="2361560241" sldId="266"/>
            <ac:spMk id="25" creationId="{A6EF5A53-0A64-4CA5-B9C7-1CB97CB5CF1C}"/>
          </ac:spMkLst>
        </pc:spChg>
        <pc:spChg chg="add">
          <ac:chgData name="Charis Brooks (2305639)" userId="S::2305639@student.uwtsd.ac.uk::f538cc36-caaa-4e8a-8e6b-f4df4cbad09c" providerId="AD" clId="Web-{8AB47A59-855C-D689-290B-25D68D82E33D}" dt="2023-12-05T14:22:37.103" v="214"/>
          <ac:spMkLst>
            <pc:docMk/>
            <pc:sldMk cId="2361560241" sldId="266"/>
            <ac:spMk id="27" creationId="{34ABFBEA-4EB0-4D02-A2C0-1733CD3D6F12}"/>
          </ac:spMkLst>
        </pc:spChg>
        <pc:spChg chg="add">
          <ac:chgData name="Charis Brooks (2305639)" userId="S::2305639@student.uwtsd.ac.uk::f538cc36-caaa-4e8a-8e6b-f4df4cbad09c" providerId="AD" clId="Web-{8AB47A59-855C-D689-290B-25D68D82E33D}" dt="2023-12-05T14:22:37.103" v="214"/>
          <ac:spMkLst>
            <pc:docMk/>
            <pc:sldMk cId="2361560241" sldId="266"/>
            <ac:spMk id="29" creationId="{19E083F6-57F4-487B-A766-EA0462B1EED8}"/>
          </ac:spMkLst>
        </pc:spChg>
        <pc:spChg chg="add">
          <ac:chgData name="Charis Brooks (2305639)" userId="S::2305639@student.uwtsd.ac.uk::f538cc36-caaa-4e8a-8e6b-f4df4cbad09c" providerId="AD" clId="Web-{8AB47A59-855C-D689-290B-25D68D82E33D}" dt="2023-12-05T14:22:37.103" v="214"/>
          <ac:spMkLst>
            <pc:docMk/>
            <pc:sldMk cId="2361560241" sldId="266"/>
            <ac:spMk id="31" creationId="{7A18C9FB-EC4C-4DAE-8F7D-C6E5AF607958}"/>
          </ac:spMkLst>
        </pc:spChg>
        <pc:spChg chg="add">
          <ac:chgData name="Charis Brooks (2305639)" userId="S::2305639@student.uwtsd.ac.uk::f538cc36-caaa-4e8a-8e6b-f4df4cbad09c" providerId="AD" clId="Web-{8AB47A59-855C-D689-290B-25D68D82E33D}" dt="2023-12-05T14:22:37.103" v="214"/>
          <ac:spMkLst>
            <pc:docMk/>
            <pc:sldMk cId="2361560241" sldId="266"/>
            <ac:spMk id="33" creationId="{5E698B96-C345-4CAB-9657-02BD17A19499}"/>
          </ac:spMkLst>
        </pc:spChg>
        <pc:picChg chg="add del mod">
          <ac:chgData name="Charis Brooks (2305639)" userId="S::2305639@student.uwtsd.ac.uk::f538cc36-caaa-4e8a-8e6b-f4df4cbad09c" providerId="AD" clId="Web-{8AB47A59-855C-D689-290B-25D68D82E33D}" dt="2023-12-05T14:22:18.306" v="212"/>
          <ac:picMkLst>
            <pc:docMk/>
            <pc:sldMk cId="2361560241" sldId="266"/>
            <ac:picMk id="4" creationId="{D7F49FC5-CF34-FB7F-7AC2-CB8630CA6686}"/>
          </ac:picMkLst>
        </pc:picChg>
        <pc:picChg chg="add del">
          <ac:chgData name="Charis Brooks (2305639)" userId="S::2305639@student.uwtsd.ac.uk::f538cc36-caaa-4e8a-8e6b-f4df4cbad09c" providerId="AD" clId="Web-{8AB47A59-855C-D689-290B-25D68D82E33D}" dt="2023-12-05T14:22:32.494" v="213"/>
          <ac:picMkLst>
            <pc:docMk/>
            <pc:sldMk cId="2361560241" sldId="266"/>
            <ac:picMk id="5" creationId="{7C6E6923-2450-6CB6-1703-E10813E3182B}"/>
          </ac:picMkLst>
        </pc:picChg>
        <pc:picChg chg="add">
          <ac:chgData name="Charis Brooks (2305639)" userId="S::2305639@student.uwtsd.ac.uk::f538cc36-caaa-4e8a-8e6b-f4df4cbad09c" providerId="AD" clId="Web-{8AB47A59-855C-D689-290B-25D68D82E33D}" dt="2023-12-05T14:22:37.103" v="214"/>
          <ac:picMkLst>
            <pc:docMk/>
            <pc:sldMk cId="2361560241" sldId="266"/>
            <ac:picMk id="21" creationId="{5811B08B-56AA-D976-A043-D11522CBF015}"/>
          </ac:picMkLst>
        </pc:picChg>
      </pc:sldChg>
      <pc:sldChg chg="new">
        <pc:chgData name="Charis Brooks (2305639)" userId="S::2305639@student.uwtsd.ac.uk::f538cc36-caaa-4e8a-8e6b-f4df4cbad09c" providerId="AD" clId="Web-{8AB47A59-855C-D689-290B-25D68D82E33D}" dt="2023-12-05T14:22:49.338" v="215"/>
        <pc:sldMkLst>
          <pc:docMk/>
          <pc:sldMk cId="2753000606" sldId="267"/>
        </pc:sldMkLst>
      </pc:sldChg>
      <pc:sldMasterChg chg="del delSldLayout">
        <pc:chgData name="Charis Brooks (2305639)" userId="S::2305639@student.uwtsd.ac.uk::f538cc36-caaa-4e8a-8e6b-f4df4cbad09c" providerId="AD" clId="Web-{8AB47A59-855C-D689-290B-25D68D82E33D}" dt="2023-12-05T14:09:35.182" v="19"/>
        <pc:sldMasterMkLst>
          <pc:docMk/>
          <pc:sldMasterMk cId="2460954070" sldId="2147483660"/>
        </pc:sldMasterMkLst>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2385387890" sldId="2147483661"/>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949138452" sldId="2147483662"/>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2591524520" sldId="2147483663"/>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1203092039" sldId="2147483664"/>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3733172339" sldId="2147483665"/>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3210312558" sldId="2147483666"/>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3146388984" sldId="2147483667"/>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3171841454" sldId="2147483668"/>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1718958274" sldId="2147483669"/>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2202905451" sldId="2147483670"/>
          </pc:sldLayoutMkLst>
        </pc:sldLayoutChg>
        <pc:sldLayoutChg chg="del">
          <pc:chgData name="Charis Brooks (2305639)" userId="S::2305639@student.uwtsd.ac.uk::f538cc36-caaa-4e8a-8e6b-f4df4cbad09c" providerId="AD" clId="Web-{8AB47A59-855C-D689-290B-25D68D82E33D}" dt="2023-12-05T14:09:35.182" v="19"/>
          <pc:sldLayoutMkLst>
            <pc:docMk/>
            <pc:sldMasterMk cId="2460954070" sldId="2147483660"/>
            <pc:sldLayoutMk cId="3479445657" sldId="2147483671"/>
          </pc:sldLayoutMkLst>
        </pc:sldLayoutChg>
      </pc:sldMasterChg>
      <pc:sldMasterChg chg="add del addSldLayout delSldLayout modSldLayout">
        <pc:chgData name="Charis Brooks (2305639)" userId="S::2305639@student.uwtsd.ac.uk::f538cc36-caaa-4e8a-8e6b-f4df4cbad09c" providerId="AD" clId="Web-{8AB47A59-855C-D689-290B-25D68D82E33D}" dt="2023-12-05T14:09:41.041" v="20"/>
        <pc:sldMasterMkLst>
          <pc:docMk/>
          <pc:sldMasterMk cId="4198137281" sldId="2147483672"/>
        </pc:sldMasterMkLst>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827254037" sldId="2147483673"/>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3527195448" sldId="2147483674"/>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2907787543" sldId="2147483675"/>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1190274921" sldId="2147483676"/>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2282974529" sldId="2147483677"/>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3944120575" sldId="2147483678"/>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3180957342" sldId="2147483679"/>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489470518" sldId="2147483680"/>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2178464723" sldId="2147483681"/>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2879167494" sldId="2147483682"/>
          </pc:sldLayoutMkLst>
        </pc:sldLayoutChg>
        <pc:sldLayoutChg chg="add del mod replId">
          <pc:chgData name="Charis Brooks (2305639)" userId="S::2305639@student.uwtsd.ac.uk::f538cc36-caaa-4e8a-8e6b-f4df4cbad09c" providerId="AD" clId="Web-{8AB47A59-855C-D689-290B-25D68D82E33D}" dt="2023-12-05T14:09:41.041" v="20"/>
          <pc:sldLayoutMkLst>
            <pc:docMk/>
            <pc:sldMasterMk cId="4198137281" sldId="2147483672"/>
            <pc:sldLayoutMk cId="1744490884" sldId="2147483683"/>
          </pc:sldLayoutMkLst>
        </pc:sldLayoutChg>
      </pc:sldMasterChg>
      <pc:sldMasterChg chg="add addSldLayout">
        <pc:chgData name="Charis Brooks (2305639)" userId="S::2305639@student.uwtsd.ac.uk::f538cc36-caaa-4e8a-8e6b-f4df4cbad09c" providerId="AD" clId="Web-{8AB47A59-855C-D689-290B-25D68D82E33D}" dt="2023-12-05T14:09:41.041" v="20"/>
        <pc:sldMasterMkLst>
          <pc:docMk/>
          <pc:sldMasterMk cId="3388930867" sldId="2147483697"/>
        </pc:sldMasterMkLst>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3480321994" sldId="2147483686"/>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1640731745" sldId="2147483687"/>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2204140904" sldId="2147483688"/>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1174540785" sldId="2147483689"/>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3386216911" sldId="2147483690"/>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381627950" sldId="2147483691"/>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1597169435" sldId="2147483692"/>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1365341328" sldId="2147483693"/>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1982686124" sldId="2147483694"/>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1799475847" sldId="2147483695"/>
          </pc:sldLayoutMkLst>
        </pc:sldLayoutChg>
        <pc:sldLayoutChg chg="add">
          <pc:chgData name="Charis Brooks (2305639)" userId="S::2305639@student.uwtsd.ac.uk::f538cc36-caaa-4e8a-8e6b-f4df4cbad09c" providerId="AD" clId="Web-{8AB47A59-855C-D689-290B-25D68D82E33D}" dt="2023-12-05T14:09:41.041" v="20"/>
          <pc:sldLayoutMkLst>
            <pc:docMk/>
            <pc:sldMasterMk cId="3388930867" sldId="2147483697"/>
            <pc:sldLayoutMk cId="2555297929" sldId="2147483696"/>
          </pc:sldLayoutMkLst>
        </pc:sldLayoutChg>
      </pc:sldMasterChg>
    </pc:docChg>
  </pc:docChgLst>
  <pc:docChgLst>
    <pc:chgData name="Charis Brooks (2305639)" userId="S::2305639@student.uwtsd.ac.uk::f538cc36-caaa-4e8a-8e6b-f4df4cbad09c" providerId="AD" clId="Web-{BB1FBBCB-6D74-71BC-8CD5-11D57E62D695}"/>
    <pc:docChg chg="modSld sldOrd addMainMaster delMainMaster">
      <pc:chgData name="Charis Brooks (2305639)" userId="S::2305639@student.uwtsd.ac.uk::f538cc36-caaa-4e8a-8e6b-f4df4cbad09c" providerId="AD" clId="Web-{BB1FBBCB-6D74-71BC-8CD5-11D57E62D695}" dt="2023-12-11T17:23:46.398" v="6"/>
      <pc:docMkLst>
        <pc:docMk/>
      </pc:docMkLst>
      <pc:sldChg chg="delSp modSp mod modClrScheme delDesignElem chgLayout">
        <pc:chgData name="Charis Brooks (2305639)" userId="S::2305639@student.uwtsd.ac.uk::f538cc36-caaa-4e8a-8e6b-f4df4cbad09c" providerId="AD" clId="Web-{BB1FBBCB-6D74-71BC-8CD5-11D57E62D695}" dt="2023-12-11T17:23:46.398" v="6"/>
        <pc:sldMkLst>
          <pc:docMk/>
          <pc:sldMk cId="109857222" sldId="256"/>
        </pc:sldMkLst>
        <pc:spChg chg="mod ord">
          <ac:chgData name="Charis Brooks (2305639)" userId="S::2305639@student.uwtsd.ac.uk::f538cc36-caaa-4e8a-8e6b-f4df4cbad09c" providerId="AD" clId="Web-{BB1FBBCB-6D74-71BC-8CD5-11D57E62D695}" dt="2023-12-11T17:23:46.398" v="6"/>
          <ac:spMkLst>
            <pc:docMk/>
            <pc:sldMk cId="109857222" sldId="256"/>
            <ac:spMk id="2" creationId="{00000000-0000-0000-0000-000000000000}"/>
          </ac:spMkLst>
        </pc:spChg>
        <pc:spChg chg="del">
          <ac:chgData name="Charis Brooks (2305639)" userId="S::2305639@student.uwtsd.ac.uk::f538cc36-caaa-4e8a-8e6b-f4df4cbad09c" providerId="AD" clId="Web-{BB1FBBCB-6D74-71BC-8CD5-11D57E62D695}" dt="2023-12-11T17:22:03.765" v="2"/>
          <ac:spMkLst>
            <pc:docMk/>
            <pc:sldMk cId="109857222" sldId="256"/>
            <ac:spMk id="8" creationId="{7A18C9FB-EC4C-4DAE-8F7D-C6E5AF607958}"/>
          </ac:spMkLst>
        </pc:spChg>
        <pc:spChg chg="del">
          <ac:chgData name="Charis Brooks (2305639)" userId="S::2305639@student.uwtsd.ac.uk::f538cc36-caaa-4e8a-8e6b-f4df4cbad09c" providerId="AD" clId="Web-{BB1FBBCB-6D74-71BC-8CD5-11D57E62D695}" dt="2023-12-11T17:22:03.765" v="2"/>
          <ac:spMkLst>
            <pc:docMk/>
            <pc:sldMk cId="109857222" sldId="256"/>
            <ac:spMk id="10" creationId="{3B2B1500-BB55-471C-8A9E-67288297ECE1}"/>
          </ac:spMkLst>
        </pc:spChg>
        <pc:spChg chg="del">
          <ac:chgData name="Charis Brooks (2305639)" userId="S::2305639@student.uwtsd.ac.uk::f538cc36-caaa-4e8a-8e6b-f4df4cbad09c" providerId="AD" clId="Web-{BB1FBBCB-6D74-71BC-8CD5-11D57E62D695}" dt="2023-12-11T17:22:03.765" v="2"/>
          <ac:spMkLst>
            <pc:docMk/>
            <pc:sldMk cId="109857222" sldId="256"/>
            <ac:spMk id="12" creationId="{3045E22C-A99D-41BB-AF14-EF1B1E745A70}"/>
          </ac:spMkLst>
        </pc:spChg>
      </pc:sldChg>
      <pc:sldChg chg="mod modClrScheme chgLayout">
        <pc:chgData name="Charis Brooks (2305639)" userId="S::2305639@student.uwtsd.ac.uk::f538cc36-caaa-4e8a-8e6b-f4df4cbad09c" providerId="AD" clId="Web-{BB1FBBCB-6D74-71BC-8CD5-11D57E62D695}" dt="2023-12-11T17:23:46.398" v="6"/>
        <pc:sldMkLst>
          <pc:docMk/>
          <pc:sldMk cId="403963700" sldId="257"/>
        </pc:sldMkLst>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2943675309" sldId="258"/>
        </pc:sldMkLst>
        <pc:spChg chg="del">
          <ac:chgData name="Charis Brooks (2305639)" userId="S::2305639@student.uwtsd.ac.uk::f538cc36-caaa-4e8a-8e6b-f4df4cbad09c" providerId="AD" clId="Web-{BB1FBBCB-6D74-71BC-8CD5-11D57E62D695}" dt="2023-12-11T17:22:03.765" v="2"/>
          <ac:spMkLst>
            <pc:docMk/>
            <pc:sldMk cId="2943675309" sldId="258"/>
            <ac:spMk id="9" creationId="{A6EF5A53-0A64-4CA5-B9C7-1CB97CB5CF1C}"/>
          </ac:spMkLst>
        </pc:spChg>
        <pc:spChg chg="del">
          <ac:chgData name="Charis Brooks (2305639)" userId="S::2305639@student.uwtsd.ac.uk::f538cc36-caaa-4e8a-8e6b-f4df4cbad09c" providerId="AD" clId="Web-{BB1FBBCB-6D74-71BC-8CD5-11D57E62D695}" dt="2023-12-11T17:22:03.765" v="2"/>
          <ac:spMkLst>
            <pc:docMk/>
            <pc:sldMk cId="2943675309" sldId="258"/>
            <ac:spMk id="11" creationId="{34ABFBEA-4EB0-4D02-A2C0-1733CD3D6F12}"/>
          </ac:spMkLst>
        </pc:spChg>
        <pc:spChg chg="del">
          <ac:chgData name="Charis Brooks (2305639)" userId="S::2305639@student.uwtsd.ac.uk::f538cc36-caaa-4e8a-8e6b-f4df4cbad09c" providerId="AD" clId="Web-{BB1FBBCB-6D74-71BC-8CD5-11D57E62D695}" dt="2023-12-11T17:22:03.765" v="2"/>
          <ac:spMkLst>
            <pc:docMk/>
            <pc:sldMk cId="2943675309" sldId="258"/>
            <ac:spMk id="13" creationId="{19E083F6-57F4-487B-A766-EA0462B1EED8}"/>
          </ac:spMkLst>
        </pc:spChg>
        <pc:spChg chg="del">
          <ac:chgData name="Charis Brooks (2305639)" userId="S::2305639@student.uwtsd.ac.uk::f538cc36-caaa-4e8a-8e6b-f4df4cbad09c" providerId="AD" clId="Web-{BB1FBBCB-6D74-71BC-8CD5-11D57E62D695}" dt="2023-12-11T17:22:03.765" v="2"/>
          <ac:spMkLst>
            <pc:docMk/>
            <pc:sldMk cId="2943675309" sldId="258"/>
            <ac:spMk id="15" creationId="{7A18C9FB-EC4C-4DAE-8F7D-C6E5AF607958}"/>
          </ac:spMkLst>
        </pc:spChg>
        <pc:spChg chg="del">
          <ac:chgData name="Charis Brooks (2305639)" userId="S::2305639@student.uwtsd.ac.uk::f538cc36-caaa-4e8a-8e6b-f4df4cbad09c" providerId="AD" clId="Web-{BB1FBBCB-6D74-71BC-8CD5-11D57E62D695}" dt="2023-12-11T17:22:03.765" v="2"/>
          <ac:spMkLst>
            <pc:docMk/>
            <pc:sldMk cId="2943675309" sldId="258"/>
            <ac:spMk id="17" creationId="{26C2F60D-36DC-4E6D-8544-3562BBABA872}"/>
          </ac:spMkLst>
        </pc:spChg>
        <pc:spChg chg="mod ord">
          <ac:chgData name="Charis Brooks (2305639)" userId="S::2305639@student.uwtsd.ac.uk::f538cc36-caaa-4e8a-8e6b-f4df4cbad09c" providerId="AD" clId="Web-{BB1FBBCB-6D74-71BC-8CD5-11D57E62D695}" dt="2023-12-11T17:23:46.398" v="6"/>
          <ac:spMkLst>
            <pc:docMk/>
            <pc:sldMk cId="2943675309" sldId="258"/>
            <ac:spMk id="19" creationId="{F4F65CC9-A132-68FD-60B2-9AC94847C78D}"/>
          </ac:spMkLst>
        </pc:spChg>
        <pc:spChg chg="del">
          <ac:chgData name="Charis Brooks (2305639)" userId="S::2305639@student.uwtsd.ac.uk::f538cc36-caaa-4e8a-8e6b-f4df4cbad09c" providerId="AD" clId="Web-{BB1FBBCB-6D74-71BC-8CD5-11D57E62D695}" dt="2023-12-11T17:22:03.765" v="2"/>
          <ac:spMkLst>
            <pc:docMk/>
            <pc:sldMk cId="2943675309" sldId="258"/>
            <ac:spMk id="19" creationId="{FCFFC7D5-8758-4C87-A839-9FF78F54327B}"/>
          </ac:spMkLst>
        </pc:sp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2024861201" sldId="259"/>
        </pc:sldMkLst>
        <pc:spChg chg="del">
          <ac:chgData name="Charis Brooks (2305639)" userId="S::2305639@student.uwtsd.ac.uk::f538cc36-caaa-4e8a-8e6b-f4df4cbad09c" providerId="AD" clId="Web-{BB1FBBCB-6D74-71BC-8CD5-11D57E62D695}" dt="2023-12-11T17:22:03.765" v="2"/>
          <ac:spMkLst>
            <pc:docMk/>
            <pc:sldMk cId="2024861201" sldId="259"/>
            <ac:spMk id="8" creationId="{987A0FBA-CC04-4256-A8EB-BB3C543E989C}"/>
          </ac:spMkLst>
        </pc:spChg>
        <pc:spChg chg="mod ord">
          <ac:chgData name="Charis Brooks (2305639)" userId="S::2305639@student.uwtsd.ac.uk::f538cc36-caaa-4e8a-8e6b-f4df4cbad09c" providerId="AD" clId="Web-{BB1FBBCB-6D74-71BC-8CD5-11D57E62D695}" dt="2023-12-11T17:23:46.398" v="6"/>
          <ac:spMkLst>
            <pc:docMk/>
            <pc:sldMk cId="2024861201" sldId="259"/>
            <ac:spMk id="8" creationId="{9930E817-05D5-0885-9860-39B555EC93F4}"/>
          </ac:spMkLst>
        </pc:spChg>
        <pc:spChg chg="del">
          <ac:chgData name="Charis Brooks (2305639)" userId="S::2305639@student.uwtsd.ac.uk::f538cc36-caaa-4e8a-8e6b-f4df4cbad09c" providerId="AD" clId="Web-{BB1FBBCB-6D74-71BC-8CD5-11D57E62D695}" dt="2023-12-11T17:22:03.765" v="2"/>
          <ac:spMkLst>
            <pc:docMk/>
            <pc:sldMk cId="2024861201" sldId="259"/>
            <ac:spMk id="10" creationId="{3E9B86C0-FDA1-4FEB-807F-B6CA59CE897F}"/>
          </ac:spMkLst>
        </pc:spChg>
        <pc:spChg chg="del">
          <ac:chgData name="Charis Brooks (2305639)" userId="S::2305639@student.uwtsd.ac.uk::f538cc36-caaa-4e8a-8e6b-f4df4cbad09c" providerId="AD" clId="Web-{BB1FBBCB-6D74-71BC-8CD5-11D57E62D695}" dt="2023-12-11T17:22:03.765" v="2"/>
          <ac:spMkLst>
            <pc:docMk/>
            <pc:sldMk cId="2024861201" sldId="259"/>
            <ac:spMk id="12" creationId="{3362A0EA-3E81-4464-94B8-70BE5870EDC0}"/>
          </ac:spMkLst>
        </pc:sp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303278256" sldId="260"/>
        </pc:sldMkLst>
        <pc:spChg chg="mod ord">
          <ac:chgData name="Charis Brooks (2305639)" userId="S::2305639@student.uwtsd.ac.uk::f538cc36-caaa-4e8a-8e6b-f4df4cbad09c" providerId="AD" clId="Web-{BB1FBBCB-6D74-71BC-8CD5-11D57E62D695}" dt="2023-12-11T17:23:46.398" v="6"/>
          <ac:spMkLst>
            <pc:docMk/>
            <pc:sldMk cId="303278256" sldId="260"/>
            <ac:spMk id="6" creationId="{EC51938B-4D60-77F9-23D5-3B8DE5508F1F}"/>
          </ac:spMkLst>
        </pc:spChg>
        <pc:spChg chg="del">
          <ac:chgData name="Charis Brooks (2305639)" userId="S::2305639@student.uwtsd.ac.uk::f538cc36-caaa-4e8a-8e6b-f4df4cbad09c" providerId="AD" clId="Web-{BB1FBBCB-6D74-71BC-8CD5-11D57E62D695}" dt="2023-12-11T17:22:03.765" v="2"/>
          <ac:spMkLst>
            <pc:docMk/>
            <pc:sldMk cId="303278256" sldId="260"/>
            <ac:spMk id="12" creationId="{A6EF5A53-0A64-4CA5-B9C7-1CB97CB5CF1C}"/>
          </ac:spMkLst>
        </pc:spChg>
        <pc:spChg chg="del">
          <ac:chgData name="Charis Brooks (2305639)" userId="S::2305639@student.uwtsd.ac.uk::f538cc36-caaa-4e8a-8e6b-f4df4cbad09c" providerId="AD" clId="Web-{BB1FBBCB-6D74-71BC-8CD5-11D57E62D695}" dt="2023-12-11T17:22:03.765" v="2"/>
          <ac:spMkLst>
            <pc:docMk/>
            <pc:sldMk cId="303278256" sldId="260"/>
            <ac:spMk id="14" creationId="{34ABFBEA-4EB0-4D02-A2C0-1733CD3D6F12}"/>
          </ac:spMkLst>
        </pc:spChg>
        <pc:spChg chg="del">
          <ac:chgData name="Charis Brooks (2305639)" userId="S::2305639@student.uwtsd.ac.uk::f538cc36-caaa-4e8a-8e6b-f4df4cbad09c" providerId="AD" clId="Web-{BB1FBBCB-6D74-71BC-8CD5-11D57E62D695}" dt="2023-12-11T17:22:03.765" v="2"/>
          <ac:spMkLst>
            <pc:docMk/>
            <pc:sldMk cId="303278256" sldId="260"/>
            <ac:spMk id="16" creationId="{19E083F6-57F4-487B-A766-EA0462B1EED8}"/>
          </ac:spMkLst>
        </pc:spChg>
        <pc:spChg chg="del">
          <ac:chgData name="Charis Brooks (2305639)" userId="S::2305639@student.uwtsd.ac.uk::f538cc36-caaa-4e8a-8e6b-f4df4cbad09c" providerId="AD" clId="Web-{BB1FBBCB-6D74-71BC-8CD5-11D57E62D695}" dt="2023-12-11T17:22:03.765" v="2"/>
          <ac:spMkLst>
            <pc:docMk/>
            <pc:sldMk cId="303278256" sldId="260"/>
            <ac:spMk id="18" creationId="{987A0FBA-CC04-4256-A8EB-BB3C543E989C}"/>
          </ac:spMkLst>
        </pc:spChg>
        <pc:spChg chg="del">
          <ac:chgData name="Charis Brooks (2305639)" userId="S::2305639@student.uwtsd.ac.uk::f538cc36-caaa-4e8a-8e6b-f4df4cbad09c" providerId="AD" clId="Web-{BB1FBBCB-6D74-71BC-8CD5-11D57E62D695}" dt="2023-12-11T17:22:03.765" v="2"/>
          <ac:spMkLst>
            <pc:docMk/>
            <pc:sldMk cId="303278256" sldId="260"/>
            <ac:spMk id="20" creationId="{15A93C08-5026-4474-A6D5-87A03C1357A0}"/>
          </ac:spMkLst>
        </pc:spChg>
        <pc:spChg chg="del">
          <ac:chgData name="Charis Brooks (2305639)" userId="S::2305639@student.uwtsd.ac.uk::f538cc36-caaa-4e8a-8e6b-f4df4cbad09c" providerId="AD" clId="Web-{BB1FBBCB-6D74-71BC-8CD5-11D57E62D695}" dt="2023-12-11T17:22:03.765" v="2"/>
          <ac:spMkLst>
            <pc:docMk/>
            <pc:sldMk cId="303278256" sldId="260"/>
            <ac:spMk id="22" creationId="{E633B38B-B87A-4288-A20F-0223A6C27A5A}"/>
          </ac:spMkLst>
        </pc:spChg>
        <pc:picChg chg="mod ord">
          <ac:chgData name="Charis Brooks (2305639)" userId="S::2305639@student.uwtsd.ac.uk::f538cc36-caaa-4e8a-8e6b-f4df4cbad09c" providerId="AD" clId="Web-{BB1FBBCB-6D74-71BC-8CD5-11D57E62D695}" dt="2023-12-11T17:23:46.398" v="6"/>
          <ac:picMkLst>
            <pc:docMk/>
            <pc:sldMk cId="303278256" sldId="260"/>
            <ac:picMk id="7" creationId="{3025313C-DF79-9EDE-74BD-2BF8161C41B2}"/>
          </ac:picMkLst>
        </pc:pic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1118117606" sldId="261"/>
        </pc:sldMkLst>
        <pc:spChg chg="del">
          <ac:chgData name="Charis Brooks (2305639)" userId="S::2305639@student.uwtsd.ac.uk::f538cc36-caaa-4e8a-8e6b-f4df4cbad09c" providerId="AD" clId="Web-{BB1FBBCB-6D74-71BC-8CD5-11D57E62D695}" dt="2023-12-11T17:22:03.765" v="2"/>
          <ac:spMkLst>
            <pc:docMk/>
            <pc:sldMk cId="1118117606" sldId="261"/>
            <ac:spMk id="8" creationId="{987A0FBA-CC04-4256-A8EB-BB3C543E989C}"/>
          </ac:spMkLst>
        </pc:spChg>
        <pc:spChg chg="mod ord">
          <ac:chgData name="Charis Brooks (2305639)" userId="S::2305639@student.uwtsd.ac.uk::f538cc36-caaa-4e8a-8e6b-f4df4cbad09c" providerId="AD" clId="Web-{BB1FBBCB-6D74-71BC-8CD5-11D57E62D695}" dt="2023-12-11T17:23:46.398" v="6"/>
          <ac:spMkLst>
            <pc:docMk/>
            <pc:sldMk cId="1118117606" sldId="261"/>
            <ac:spMk id="10" creationId="{28210E0C-FF13-2C15-EA1F-711AE1B5A62A}"/>
          </ac:spMkLst>
        </pc:spChg>
        <pc:spChg chg="del">
          <ac:chgData name="Charis Brooks (2305639)" userId="S::2305639@student.uwtsd.ac.uk::f538cc36-caaa-4e8a-8e6b-f4df4cbad09c" providerId="AD" clId="Web-{BB1FBBCB-6D74-71BC-8CD5-11D57E62D695}" dt="2023-12-11T17:22:03.765" v="2"/>
          <ac:spMkLst>
            <pc:docMk/>
            <pc:sldMk cId="1118117606" sldId="261"/>
            <ac:spMk id="10" creationId="{87733DA8-1BFC-4737-831B-54DCFE42D60A}"/>
          </ac:spMkLst>
        </pc:spChg>
        <pc:spChg chg="del">
          <ac:chgData name="Charis Brooks (2305639)" userId="S::2305639@student.uwtsd.ac.uk::f538cc36-caaa-4e8a-8e6b-f4df4cbad09c" providerId="AD" clId="Web-{BB1FBBCB-6D74-71BC-8CD5-11D57E62D695}" dt="2023-12-11T17:22:03.765" v="2"/>
          <ac:spMkLst>
            <pc:docMk/>
            <pc:sldMk cId="1118117606" sldId="261"/>
            <ac:spMk id="12" creationId="{01A4B593-070B-4B49-B02E-B71243FA53B5}"/>
          </ac:spMkLst>
        </pc:spChg>
        <pc:spChg chg="del">
          <ac:chgData name="Charis Brooks (2305639)" userId="S::2305639@student.uwtsd.ac.uk::f538cc36-caaa-4e8a-8e6b-f4df4cbad09c" providerId="AD" clId="Web-{BB1FBBCB-6D74-71BC-8CD5-11D57E62D695}" dt="2023-12-11T17:22:03.765" v="2"/>
          <ac:spMkLst>
            <pc:docMk/>
            <pc:sldMk cId="1118117606" sldId="261"/>
            <ac:spMk id="14" creationId="{63165769-7A47-4E0F-825D-AF1179DF680B}"/>
          </ac:spMkLst>
        </pc:sp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1981676886" sldId="262"/>
        </pc:sldMkLst>
        <pc:spChg chg="del">
          <ac:chgData name="Charis Brooks (2305639)" userId="S::2305639@student.uwtsd.ac.uk::f538cc36-caaa-4e8a-8e6b-f4df4cbad09c" providerId="AD" clId="Web-{BB1FBBCB-6D74-71BC-8CD5-11D57E62D695}" dt="2023-12-11T17:22:03.765" v="2"/>
          <ac:spMkLst>
            <pc:docMk/>
            <pc:sldMk cId="1981676886" sldId="262"/>
            <ac:spMk id="9" creationId="{A6EF5A53-0A64-4CA5-B9C7-1CB97CB5CF1C}"/>
          </ac:spMkLst>
        </pc:spChg>
        <pc:spChg chg="del">
          <ac:chgData name="Charis Brooks (2305639)" userId="S::2305639@student.uwtsd.ac.uk::f538cc36-caaa-4e8a-8e6b-f4df4cbad09c" providerId="AD" clId="Web-{BB1FBBCB-6D74-71BC-8CD5-11D57E62D695}" dt="2023-12-11T17:22:03.765" v="2"/>
          <ac:spMkLst>
            <pc:docMk/>
            <pc:sldMk cId="1981676886" sldId="262"/>
            <ac:spMk id="11" creationId="{34ABFBEA-4EB0-4D02-A2C0-1733CD3D6F12}"/>
          </ac:spMkLst>
        </pc:spChg>
        <pc:spChg chg="del">
          <ac:chgData name="Charis Brooks (2305639)" userId="S::2305639@student.uwtsd.ac.uk::f538cc36-caaa-4e8a-8e6b-f4df4cbad09c" providerId="AD" clId="Web-{BB1FBBCB-6D74-71BC-8CD5-11D57E62D695}" dt="2023-12-11T17:22:03.765" v="2"/>
          <ac:spMkLst>
            <pc:docMk/>
            <pc:sldMk cId="1981676886" sldId="262"/>
            <ac:spMk id="13" creationId="{19E083F6-57F4-487B-A766-EA0462B1EED8}"/>
          </ac:spMkLst>
        </pc:spChg>
        <pc:spChg chg="del">
          <ac:chgData name="Charis Brooks (2305639)" userId="S::2305639@student.uwtsd.ac.uk::f538cc36-caaa-4e8a-8e6b-f4df4cbad09c" providerId="AD" clId="Web-{BB1FBBCB-6D74-71BC-8CD5-11D57E62D695}" dt="2023-12-11T17:22:03.765" v="2"/>
          <ac:spMkLst>
            <pc:docMk/>
            <pc:sldMk cId="1981676886" sldId="262"/>
            <ac:spMk id="15" creationId="{7A18C9FB-EC4C-4DAE-8F7D-C6E5AF607958}"/>
          </ac:spMkLst>
        </pc:spChg>
        <pc:spChg chg="del">
          <ac:chgData name="Charis Brooks (2305639)" userId="S::2305639@student.uwtsd.ac.uk::f538cc36-caaa-4e8a-8e6b-f4df4cbad09c" providerId="AD" clId="Web-{BB1FBBCB-6D74-71BC-8CD5-11D57E62D695}" dt="2023-12-11T17:22:03.765" v="2"/>
          <ac:spMkLst>
            <pc:docMk/>
            <pc:sldMk cId="1981676886" sldId="262"/>
            <ac:spMk id="17" creationId="{26C2F60D-36DC-4E6D-8544-3562BBABA872}"/>
          </ac:spMkLst>
        </pc:spChg>
        <pc:spChg chg="mod ord">
          <ac:chgData name="Charis Brooks (2305639)" userId="S::2305639@student.uwtsd.ac.uk::f538cc36-caaa-4e8a-8e6b-f4df4cbad09c" providerId="AD" clId="Web-{BB1FBBCB-6D74-71BC-8CD5-11D57E62D695}" dt="2023-12-11T17:23:46.398" v="6"/>
          <ac:spMkLst>
            <pc:docMk/>
            <pc:sldMk cId="1981676886" sldId="262"/>
            <ac:spMk id="19" creationId="{F3248993-8795-8B3D-45F2-735082820C54}"/>
          </ac:spMkLst>
        </pc:spChg>
        <pc:spChg chg="del">
          <ac:chgData name="Charis Brooks (2305639)" userId="S::2305639@student.uwtsd.ac.uk::f538cc36-caaa-4e8a-8e6b-f4df4cbad09c" providerId="AD" clId="Web-{BB1FBBCB-6D74-71BC-8CD5-11D57E62D695}" dt="2023-12-11T17:22:03.765" v="2"/>
          <ac:spMkLst>
            <pc:docMk/>
            <pc:sldMk cId="1981676886" sldId="262"/>
            <ac:spMk id="19" creationId="{FCFFC7D5-8758-4C87-A839-9FF78F54327B}"/>
          </ac:spMkLst>
        </pc:sp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2311421155" sldId="263"/>
        </pc:sldMkLst>
        <pc:spChg chg="del">
          <ac:chgData name="Charis Brooks (2305639)" userId="S::2305639@student.uwtsd.ac.uk::f538cc36-caaa-4e8a-8e6b-f4df4cbad09c" providerId="AD" clId="Web-{BB1FBBCB-6D74-71BC-8CD5-11D57E62D695}" dt="2023-12-11T17:22:03.765" v="2"/>
          <ac:spMkLst>
            <pc:docMk/>
            <pc:sldMk cId="2311421155" sldId="263"/>
            <ac:spMk id="8" creationId="{987A0FBA-CC04-4256-A8EB-BB3C543E989C}"/>
          </ac:spMkLst>
        </pc:spChg>
        <pc:spChg chg="mod ord">
          <ac:chgData name="Charis Brooks (2305639)" userId="S::2305639@student.uwtsd.ac.uk::f538cc36-caaa-4e8a-8e6b-f4df4cbad09c" providerId="AD" clId="Web-{BB1FBBCB-6D74-71BC-8CD5-11D57E62D695}" dt="2023-12-11T17:23:46.398" v="6"/>
          <ac:spMkLst>
            <pc:docMk/>
            <pc:sldMk cId="2311421155" sldId="263"/>
            <ac:spMk id="8" creationId="{BD6D5F30-48B6-0D4B-7DF8-7B62BF261EA5}"/>
          </ac:spMkLst>
        </pc:spChg>
        <pc:spChg chg="del">
          <ac:chgData name="Charis Brooks (2305639)" userId="S::2305639@student.uwtsd.ac.uk::f538cc36-caaa-4e8a-8e6b-f4df4cbad09c" providerId="AD" clId="Web-{BB1FBBCB-6D74-71BC-8CD5-11D57E62D695}" dt="2023-12-11T17:22:03.765" v="2"/>
          <ac:spMkLst>
            <pc:docMk/>
            <pc:sldMk cId="2311421155" sldId="263"/>
            <ac:spMk id="10" creationId="{A1F6F945-08BE-4D33-9FAA-86D383E8D236}"/>
          </ac:spMkLst>
        </pc:spChg>
        <pc:spChg chg="del">
          <ac:chgData name="Charis Brooks (2305639)" userId="S::2305639@student.uwtsd.ac.uk::f538cc36-caaa-4e8a-8e6b-f4df4cbad09c" providerId="AD" clId="Web-{BB1FBBCB-6D74-71BC-8CD5-11D57E62D695}" dt="2023-12-11T17:22:03.765" v="2"/>
          <ac:spMkLst>
            <pc:docMk/>
            <pc:sldMk cId="2311421155" sldId="263"/>
            <ac:spMk id="12" creationId="{E633B38B-B87A-4288-A20F-0223A6C27A5A}"/>
          </ac:spMkLst>
        </pc:sp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720047890" sldId="264"/>
        </pc:sldMkLst>
        <pc:spChg chg="del">
          <ac:chgData name="Charis Brooks (2305639)" userId="S::2305639@student.uwtsd.ac.uk::f538cc36-caaa-4e8a-8e6b-f4df4cbad09c" providerId="AD" clId="Web-{BB1FBBCB-6D74-71BC-8CD5-11D57E62D695}" dt="2023-12-11T17:22:03.765" v="2"/>
          <ac:spMkLst>
            <pc:docMk/>
            <pc:sldMk cId="720047890" sldId="264"/>
            <ac:spMk id="9" creationId="{A6EF5A53-0A64-4CA5-B9C7-1CB97CB5CF1C}"/>
          </ac:spMkLst>
        </pc:spChg>
        <pc:spChg chg="del">
          <ac:chgData name="Charis Brooks (2305639)" userId="S::2305639@student.uwtsd.ac.uk::f538cc36-caaa-4e8a-8e6b-f4df4cbad09c" providerId="AD" clId="Web-{BB1FBBCB-6D74-71BC-8CD5-11D57E62D695}" dt="2023-12-11T17:22:03.765" v="2"/>
          <ac:spMkLst>
            <pc:docMk/>
            <pc:sldMk cId="720047890" sldId="264"/>
            <ac:spMk id="11" creationId="{34ABFBEA-4EB0-4D02-A2C0-1733CD3D6F12}"/>
          </ac:spMkLst>
        </pc:spChg>
        <pc:spChg chg="del">
          <ac:chgData name="Charis Brooks (2305639)" userId="S::2305639@student.uwtsd.ac.uk::f538cc36-caaa-4e8a-8e6b-f4df4cbad09c" providerId="AD" clId="Web-{BB1FBBCB-6D74-71BC-8CD5-11D57E62D695}" dt="2023-12-11T17:22:03.765" v="2"/>
          <ac:spMkLst>
            <pc:docMk/>
            <pc:sldMk cId="720047890" sldId="264"/>
            <ac:spMk id="13" creationId="{19E083F6-57F4-487B-A766-EA0462B1EED8}"/>
          </ac:spMkLst>
        </pc:spChg>
        <pc:spChg chg="del">
          <ac:chgData name="Charis Brooks (2305639)" userId="S::2305639@student.uwtsd.ac.uk::f538cc36-caaa-4e8a-8e6b-f4df4cbad09c" providerId="AD" clId="Web-{BB1FBBCB-6D74-71BC-8CD5-11D57E62D695}" dt="2023-12-11T17:22:03.765" v="2"/>
          <ac:spMkLst>
            <pc:docMk/>
            <pc:sldMk cId="720047890" sldId="264"/>
            <ac:spMk id="15" creationId="{7A18C9FB-EC4C-4DAE-8F7D-C6E5AF607958}"/>
          </ac:spMkLst>
        </pc:spChg>
        <pc:spChg chg="mod ord">
          <ac:chgData name="Charis Brooks (2305639)" userId="S::2305639@student.uwtsd.ac.uk::f538cc36-caaa-4e8a-8e6b-f4df4cbad09c" providerId="AD" clId="Web-{BB1FBBCB-6D74-71BC-8CD5-11D57E62D695}" dt="2023-12-11T17:23:46.398" v="6"/>
          <ac:spMkLst>
            <pc:docMk/>
            <pc:sldMk cId="720047890" sldId="264"/>
            <ac:spMk id="17" creationId="{0CAFF8D7-AF97-4D3C-886F-71AB2178819D}"/>
          </ac:spMkLst>
        </pc:spChg>
        <pc:spChg chg="del">
          <ac:chgData name="Charis Brooks (2305639)" userId="S::2305639@student.uwtsd.ac.uk::f538cc36-caaa-4e8a-8e6b-f4df4cbad09c" providerId="AD" clId="Web-{BB1FBBCB-6D74-71BC-8CD5-11D57E62D695}" dt="2023-12-11T17:22:03.765" v="2"/>
          <ac:spMkLst>
            <pc:docMk/>
            <pc:sldMk cId="720047890" sldId="264"/>
            <ac:spMk id="17" creationId="{5E698B96-C345-4CAB-9657-02BD17A19499}"/>
          </ac:spMkLst>
        </pc:spChg>
      </pc:sldChg>
      <pc:sldChg chg="delSp modSp mod ord modClrScheme delDesignElem chgLayout">
        <pc:chgData name="Charis Brooks (2305639)" userId="S::2305639@student.uwtsd.ac.uk::f538cc36-caaa-4e8a-8e6b-f4df4cbad09c" providerId="AD" clId="Web-{BB1FBBCB-6D74-71BC-8CD5-11D57E62D695}" dt="2023-12-11T17:23:46.398" v="6"/>
        <pc:sldMkLst>
          <pc:docMk/>
          <pc:sldMk cId="777140253" sldId="265"/>
        </pc:sldMkLst>
        <pc:spChg chg="del">
          <ac:chgData name="Charis Brooks (2305639)" userId="S::2305639@student.uwtsd.ac.uk::f538cc36-caaa-4e8a-8e6b-f4df4cbad09c" providerId="AD" clId="Web-{BB1FBBCB-6D74-71BC-8CD5-11D57E62D695}" dt="2023-12-11T17:22:03.765" v="2"/>
          <ac:spMkLst>
            <pc:docMk/>
            <pc:sldMk cId="777140253" sldId="265"/>
            <ac:spMk id="8" creationId="{987A0FBA-CC04-4256-A8EB-BB3C543E989C}"/>
          </ac:spMkLst>
        </pc:spChg>
        <pc:spChg chg="del">
          <ac:chgData name="Charis Brooks (2305639)" userId="S::2305639@student.uwtsd.ac.uk::f538cc36-caaa-4e8a-8e6b-f4df4cbad09c" providerId="AD" clId="Web-{BB1FBBCB-6D74-71BC-8CD5-11D57E62D695}" dt="2023-12-11T17:22:03.765" v="2"/>
          <ac:spMkLst>
            <pc:docMk/>
            <pc:sldMk cId="777140253" sldId="265"/>
            <ac:spMk id="10" creationId="{605804E6-08AA-49E9-AD30-149FDD3DD4F5}"/>
          </ac:spMkLst>
        </pc:spChg>
        <pc:spChg chg="del">
          <ac:chgData name="Charis Brooks (2305639)" userId="S::2305639@student.uwtsd.ac.uk::f538cc36-caaa-4e8a-8e6b-f4df4cbad09c" providerId="AD" clId="Web-{BB1FBBCB-6D74-71BC-8CD5-11D57E62D695}" dt="2023-12-11T17:22:03.765" v="2"/>
          <ac:spMkLst>
            <pc:docMk/>
            <pc:sldMk cId="777140253" sldId="265"/>
            <ac:spMk id="12" creationId="{424ECFA8-BE37-446C-B1BD-88D2981B6F47}"/>
          </ac:spMkLst>
        </pc:spChg>
        <pc:spChg chg="mod ord">
          <ac:chgData name="Charis Brooks (2305639)" userId="S::2305639@student.uwtsd.ac.uk::f538cc36-caaa-4e8a-8e6b-f4df4cbad09c" providerId="AD" clId="Web-{BB1FBBCB-6D74-71BC-8CD5-11D57E62D695}" dt="2023-12-11T17:23:46.398" v="6"/>
          <ac:spMkLst>
            <pc:docMk/>
            <pc:sldMk cId="777140253" sldId="265"/>
            <ac:spMk id="20" creationId="{CA590E76-3CAC-A605-13B9-3F5527E553BF}"/>
          </ac:spMkLst>
        </pc:spChg>
        <pc:spChg chg="mod ord">
          <ac:chgData name="Charis Brooks (2305639)" userId="S::2305639@student.uwtsd.ac.uk::f538cc36-caaa-4e8a-8e6b-f4df4cbad09c" providerId="AD" clId="Web-{BB1FBBCB-6D74-71BC-8CD5-11D57E62D695}" dt="2023-12-11T17:23:46.398" v="6"/>
          <ac:spMkLst>
            <pc:docMk/>
            <pc:sldMk cId="777140253" sldId="265"/>
            <ac:spMk id="21" creationId="{78B25D41-CE11-977C-C9FF-5264120F38F7}"/>
          </ac:spMkLst>
        </pc:spChg>
      </pc:sldChg>
      <pc:sldChg chg="delSp modSp mod modClrScheme delDesignElem chgLayout">
        <pc:chgData name="Charis Brooks (2305639)" userId="S::2305639@student.uwtsd.ac.uk::f538cc36-caaa-4e8a-8e6b-f4df4cbad09c" providerId="AD" clId="Web-{BB1FBBCB-6D74-71BC-8CD5-11D57E62D695}" dt="2023-12-11T17:23:46.398" v="6"/>
        <pc:sldMkLst>
          <pc:docMk/>
          <pc:sldMk cId="2361560241" sldId="266"/>
        </pc:sldMkLst>
        <pc:spChg chg="mod ord">
          <ac:chgData name="Charis Brooks (2305639)" userId="S::2305639@student.uwtsd.ac.uk::f538cc36-caaa-4e8a-8e6b-f4df4cbad09c" providerId="AD" clId="Web-{BB1FBBCB-6D74-71BC-8CD5-11D57E62D695}" dt="2023-12-11T17:23:46.398" v="6"/>
          <ac:spMkLst>
            <pc:docMk/>
            <pc:sldMk cId="2361560241" sldId="266"/>
            <ac:spMk id="21" creationId="{A016B087-DD4E-FB6F-6D39-9A968AE6255B}"/>
          </ac:spMkLst>
        </pc:spChg>
        <pc:spChg chg="del">
          <ac:chgData name="Charis Brooks (2305639)" userId="S::2305639@student.uwtsd.ac.uk::f538cc36-caaa-4e8a-8e6b-f4df4cbad09c" providerId="AD" clId="Web-{BB1FBBCB-6D74-71BC-8CD5-11D57E62D695}" dt="2023-12-11T17:22:03.765" v="2"/>
          <ac:spMkLst>
            <pc:docMk/>
            <pc:sldMk cId="2361560241" sldId="266"/>
            <ac:spMk id="25" creationId="{A6EF5A53-0A64-4CA5-B9C7-1CB97CB5CF1C}"/>
          </ac:spMkLst>
        </pc:spChg>
        <pc:spChg chg="del">
          <ac:chgData name="Charis Brooks (2305639)" userId="S::2305639@student.uwtsd.ac.uk::f538cc36-caaa-4e8a-8e6b-f4df4cbad09c" providerId="AD" clId="Web-{BB1FBBCB-6D74-71BC-8CD5-11D57E62D695}" dt="2023-12-11T17:22:03.765" v="2"/>
          <ac:spMkLst>
            <pc:docMk/>
            <pc:sldMk cId="2361560241" sldId="266"/>
            <ac:spMk id="27" creationId="{34ABFBEA-4EB0-4D02-A2C0-1733CD3D6F12}"/>
          </ac:spMkLst>
        </pc:spChg>
        <pc:spChg chg="del">
          <ac:chgData name="Charis Brooks (2305639)" userId="S::2305639@student.uwtsd.ac.uk::f538cc36-caaa-4e8a-8e6b-f4df4cbad09c" providerId="AD" clId="Web-{BB1FBBCB-6D74-71BC-8CD5-11D57E62D695}" dt="2023-12-11T17:22:03.765" v="2"/>
          <ac:spMkLst>
            <pc:docMk/>
            <pc:sldMk cId="2361560241" sldId="266"/>
            <ac:spMk id="29" creationId="{19E083F6-57F4-487B-A766-EA0462B1EED8}"/>
          </ac:spMkLst>
        </pc:spChg>
        <pc:spChg chg="del">
          <ac:chgData name="Charis Brooks (2305639)" userId="S::2305639@student.uwtsd.ac.uk::f538cc36-caaa-4e8a-8e6b-f4df4cbad09c" providerId="AD" clId="Web-{BB1FBBCB-6D74-71BC-8CD5-11D57E62D695}" dt="2023-12-11T17:22:03.765" v="2"/>
          <ac:spMkLst>
            <pc:docMk/>
            <pc:sldMk cId="2361560241" sldId="266"/>
            <ac:spMk id="31" creationId="{7A18C9FB-EC4C-4DAE-8F7D-C6E5AF607958}"/>
          </ac:spMkLst>
        </pc:spChg>
        <pc:spChg chg="del">
          <ac:chgData name="Charis Brooks (2305639)" userId="S::2305639@student.uwtsd.ac.uk::f538cc36-caaa-4e8a-8e6b-f4df4cbad09c" providerId="AD" clId="Web-{BB1FBBCB-6D74-71BC-8CD5-11D57E62D695}" dt="2023-12-11T17:22:03.765" v="2"/>
          <ac:spMkLst>
            <pc:docMk/>
            <pc:sldMk cId="2361560241" sldId="266"/>
            <ac:spMk id="33" creationId="{5E698B96-C345-4CAB-9657-02BD17A19499}"/>
          </ac:spMkLst>
        </pc:spChg>
      </pc:sldChg>
      <pc:sldChg chg="modSp mod modClrScheme chgLayout">
        <pc:chgData name="Charis Brooks (2305639)" userId="S::2305639@student.uwtsd.ac.uk::f538cc36-caaa-4e8a-8e6b-f4df4cbad09c" providerId="AD" clId="Web-{BB1FBBCB-6D74-71BC-8CD5-11D57E62D695}" dt="2023-12-11T17:23:46.398" v="6"/>
        <pc:sldMkLst>
          <pc:docMk/>
          <pc:sldMk cId="2753000606" sldId="267"/>
        </pc:sldMkLst>
        <pc:spChg chg="mod ord">
          <ac:chgData name="Charis Brooks (2305639)" userId="S::2305639@student.uwtsd.ac.uk::f538cc36-caaa-4e8a-8e6b-f4df4cbad09c" providerId="AD" clId="Web-{BB1FBBCB-6D74-71BC-8CD5-11D57E62D695}" dt="2023-12-11T17:23:46.398" v="6"/>
          <ac:spMkLst>
            <pc:docMk/>
            <pc:sldMk cId="2753000606" sldId="267"/>
            <ac:spMk id="2" creationId="{41335E32-0E4F-FA55-5C05-9A0D47154B36}"/>
          </ac:spMkLst>
        </pc:spChg>
        <pc:spChg chg="mod ord">
          <ac:chgData name="Charis Brooks (2305639)" userId="S::2305639@student.uwtsd.ac.uk::f538cc36-caaa-4e8a-8e6b-f4df4cbad09c" providerId="AD" clId="Web-{BB1FBBCB-6D74-71BC-8CD5-11D57E62D695}" dt="2023-12-11T17:23:46.398" v="6"/>
          <ac:spMkLst>
            <pc:docMk/>
            <pc:sldMk cId="2753000606" sldId="267"/>
            <ac:spMk id="3" creationId="{B771DC69-EEAA-B565-590C-0A8C4ED40116}"/>
          </ac:spMkLst>
        </pc:spChg>
      </pc:sldChg>
      <pc:sldMasterChg chg="del delSldLayout">
        <pc:chgData name="Charis Brooks (2305639)" userId="S::2305639@student.uwtsd.ac.uk::f538cc36-caaa-4e8a-8e6b-f4df4cbad09c" providerId="AD" clId="Web-{BB1FBBCB-6D74-71BC-8CD5-11D57E62D695}" dt="2023-12-11T17:22:03.765" v="2"/>
        <pc:sldMasterMkLst>
          <pc:docMk/>
          <pc:sldMasterMk cId="3388930867" sldId="2147483697"/>
        </pc:sldMasterMkLst>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3480321994" sldId="2147483686"/>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1640731745" sldId="2147483687"/>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2204140904" sldId="2147483688"/>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1174540785" sldId="2147483689"/>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3386216911" sldId="2147483690"/>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381627950" sldId="2147483691"/>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1597169435" sldId="2147483692"/>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1365341328" sldId="2147483693"/>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1982686124" sldId="2147483694"/>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1799475847" sldId="2147483695"/>
          </pc:sldLayoutMkLst>
        </pc:sldLayoutChg>
        <pc:sldLayoutChg chg="del">
          <pc:chgData name="Charis Brooks (2305639)" userId="S::2305639@student.uwtsd.ac.uk::f538cc36-caaa-4e8a-8e6b-f4df4cbad09c" providerId="AD" clId="Web-{BB1FBBCB-6D74-71BC-8CD5-11D57E62D695}" dt="2023-12-11T17:22:03.765" v="2"/>
          <pc:sldLayoutMkLst>
            <pc:docMk/>
            <pc:sldMasterMk cId="3388930867" sldId="2147483697"/>
            <pc:sldLayoutMk cId="2555297929" sldId="2147483696"/>
          </pc:sldLayoutMkLst>
        </pc:sldLayoutChg>
      </pc:sldMasterChg>
      <pc:sldMasterChg chg="add del addSldLayout delSldLayout modSldLayout">
        <pc:chgData name="Charis Brooks (2305639)" userId="S::2305639@student.uwtsd.ac.uk::f538cc36-caaa-4e8a-8e6b-f4df4cbad09c" providerId="AD" clId="Web-{BB1FBBCB-6D74-71BC-8CD5-11D57E62D695}" dt="2023-12-11T17:22:16.297" v="3"/>
        <pc:sldMasterMkLst>
          <pc:docMk/>
          <pc:sldMasterMk cId="2754291829" sldId="2147483698"/>
        </pc:sldMasterMkLst>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1762143911" sldId="2147483699"/>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1830169187" sldId="2147483700"/>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3296645202" sldId="2147483701"/>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2289832274" sldId="2147483702"/>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1830134880" sldId="2147483703"/>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2405186685" sldId="2147483704"/>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3231839488" sldId="2147483705"/>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1731098063" sldId="2147483706"/>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2051854092" sldId="2147483707"/>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4119901572" sldId="2147483708"/>
          </pc:sldLayoutMkLst>
        </pc:sldLayoutChg>
        <pc:sldLayoutChg chg="add del mod replId">
          <pc:chgData name="Charis Brooks (2305639)" userId="S::2305639@student.uwtsd.ac.uk::f538cc36-caaa-4e8a-8e6b-f4df4cbad09c" providerId="AD" clId="Web-{BB1FBBCB-6D74-71BC-8CD5-11D57E62D695}" dt="2023-12-11T17:22:16.297" v="3"/>
          <pc:sldLayoutMkLst>
            <pc:docMk/>
            <pc:sldMasterMk cId="2754291829" sldId="2147483698"/>
            <pc:sldLayoutMk cId="2846486694" sldId="2147483709"/>
          </pc:sldLayoutMkLst>
        </pc:sldLayoutChg>
      </pc:sldMasterChg>
      <pc:sldMasterChg chg="add del addSldLayout delSldLayout modSldLayout">
        <pc:chgData name="Charis Brooks (2305639)" userId="S::2305639@student.uwtsd.ac.uk::f538cc36-caaa-4e8a-8e6b-f4df4cbad09c" providerId="AD" clId="Web-{BB1FBBCB-6D74-71BC-8CD5-11D57E62D695}" dt="2023-12-11T17:23:37.929" v="4"/>
        <pc:sldMasterMkLst>
          <pc:docMk/>
          <pc:sldMasterMk cId="1891523868" sldId="2147483710"/>
        </pc:sldMasterMkLst>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3415558487" sldId="2147483711"/>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2688925252" sldId="2147483712"/>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473539030" sldId="2147483713"/>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2644471478" sldId="2147483714"/>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935317075" sldId="2147483715"/>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3237570320" sldId="2147483716"/>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1431765563" sldId="2147483717"/>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1107782628" sldId="2147483718"/>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942027286" sldId="2147483719"/>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1825977944" sldId="2147483720"/>
          </pc:sldLayoutMkLst>
        </pc:sldLayoutChg>
        <pc:sldLayoutChg chg="add del mod replId">
          <pc:chgData name="Charis Brooks (2305639)" userId="S::2305639@student.uwtsd.ac.uk::f538cc36-caaa-4e8a-8e6b-f4df4cbad09c" providerId="AD" clId="Web-{BB1FBBCB-6D74-71BC-8CD5-11D57E62D695}" dt="2023-12-11T17:23:37.929" v="4"/>
          <pc:sldLayoutMkLst>
            <pc:docMk/>
            <pc:sldMasterMk cId="1891523868" sldId="2147483710"/>
            <pc:sldLayoutMk cId="3474496653" sldId="2147483721"/>
          </pc:sldLayoutMkLst>
        </pc:sldLayoutChg>
      </pc:sldMasterChg>
      <pc:sldMasterChg chg="add del addSldLayout delSldLayout modSldLayout">
        <pc:chgData name="Charis Brooks (2305639)" userId="S::2305639@student.uwtsd.ac.uk::f538cc36-caaa-4e8a-8e6b-f4df4cbad09c" providerId="AD" clId="Web-{BB1FBBCB-6D74-71BC-8CD5-11D57E62D695}" dt="2023-12-11T17:23:43.867" v="5"/>
        <pc:sldMasterMkLst>
          <pc:docMk/>
          <pc:sldMasterMk cId="3167835508" sldId="2147483722"/>
        </pc:sldMasterMkLst>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3342036179" sldId="2147483723"/>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825544332" sldId="2147483724"/>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2057756853" sldId="2147483725"/>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2354325242" sldId="2147483726"/>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3852659246" sldId="2147483727"/>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347292562" sldId="2147483728"/>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2336820583" sldId="2147483729"/>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1123853934" sldId="2147483730"/>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848498435" sldId="2147483731"/>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3396330268" sldId="2147483732"/>
          </pc:sldLayoutMkLst>
        </pc:sldLayoutChg>
        <pc:sldLayoutChg chg="add del mod replId">
          <pc:chgData name="Charis Brooks (2305639)" userId="S::2305639@student.uwtsd.ac.uk::f538cc36-caaa-4e8a-8e6b-f4df4cbad09c" providerId="AD" clId="Web-{BB1FBBCB-6D74-71BC-8CD5-11D57E62D695}" dt="2023-12-11T17:23:43.867" v="5"/>
          <pc:sldLayoutMkLst>
            <pc:docMk/>
            <pc:sldMasterMk cId="3167835508" sldId="2147483722"/>
            <pc:sldLayoutMk cId="3702688527" sldId="2147483733"/>
          </pc:sldLayoutMkLst>
        </pc:sldLayoutChg>
      </pc:sldMasterChg>
      <pc:sldMasterChg chg="add del addSldLayout delSldLayout modSldLayout">
        <pc:chgData name="Charis Brooks (2305639)" userId="S::2305639@student.uwtsd.ac.uk::f538cc36-caaa-4e8a-8e6b-f4df4cbad09c" providerId="AD" clId="Web-{BB1FBBCB-6D74-71BC-8CD5-11D57E62D695}" dt="2023-12-11T17:23:46.398" v="6"/>
        <pc:sldMasterMkLst>
          <pc:docMk/>
          <pc:sldMasterMk cId="2778155118" sldId="2147483734"/>
        </pc:sldMasterMkLst>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1574976920" sldId="2147483735"/>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3919024093" sldId="2147483736"/>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3523393013" sldId="2147483737"/>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191674460" sldId="2147483738"/>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248824140" sldId="2147483739"/>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3118327888" sldId="2147483740"/>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2289381814" sldId="2147483741"/>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1868885414" sldId="2147483742"/>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732466694" sldId="2147483743"/>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424101510" sldId="2147483744"/>
          </pc:sldLayoutMkLst>
        </pc:sldLayoutChg>
        <pc:sldLayoutChg chg="add del mod replId">
          <pc:chgData name="Charis Brooks (2305639)" userId="S::2305639@student.uwtsd.ac.uk::f538cc36-caaa-4e8a-8e6b-f4df4cbad09c" providerId="AD" clId="Web-{BB1FBBCB-6D74-71BC-8CD5-11D57E62D695}" dt="2023-12-11T17:23:46.398" v="6"/>
          <pc:sldLayoutMkLst>
            <pc:docMk/>
            <pc:sldMasterMk cId="2778155118" sldId="2147483734"/>
            <pc:sldLayoutMk cId="2562985629" sldId="2147483745"/>
          </pc:sldLayoutMkLst>
        </pc:sldLayoutChg>
      </pc:sldMasterChg>
      <pc:sldMasterChg chg="add addSldLayout modSldLayout">
        <pc:chgData name="Charis Brooks (2305639)" userId="S::2305639@student.uwtsd.ac.uk::f538cc36-caaa-4e8a-8e6b-f4df4cbad09c" providerId="AD" clId="Web-{BB1FBBCB-6D74-71BC-8CD5-11D57E62D695}" dt="2023-12-11T17:23:46.398" v="6"/>
        <pc:sldMasterMkLst>
          <pc:docMk/>
          <pc:sldMasterMk cId="2796107050" sldId="2147483746"/>
        </pc:sldMasterMkLst>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550668542" sldId="2147483747"/>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2936024122" sldId="2147483748"/>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1742575659" sldId="2147483749"/>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2651967028" sldId="2147483750"/>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2153478013" sldId="2147483751"/>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4187543151" sldId="2147483752"/>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3597340417" sldId="2147483753"/>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3260521257" sldId="2147483754"/>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1758230431" sldId="2147483755"/>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692464956" sldId="2147483756"/>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1881421545" sldId="2147483757"/>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1061555435" sldId="2147483758"/>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1997345055" sldId="2147483759"/>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2924992351" sldId="2147483760"/>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3808884502" sldId="2147483761"/>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2009661907" sldId="2147483762"/>
          </pc:sldLayoutMkLst>
        </pc:sldLayoutChg>
        <pc:sldLayoutChg chg="add mod replId">
          <pc:chgData name="Charis Brooks (2305639)" userId="S::2305639@student.uwtsd.ac.uk::f538cc36-caaa-4e8a-8e6b-f4df4cbad09c" providerId="AD" clId="Web-{BB1FBBCB-6D74-71BC-8CD5-11D57E62D695}" dt="2023-12-11T17:23:46.398" v="6"/>
          <pc:sldLayoutMkLst>
            <pc:docMk/>
            <pc:sldMasterMk cId="2796107050" sldId="2147483746"/>
            <pc:sldLayoutMk cId="1295766706" sldId="2147483763"/>
          </pc:sldLayoutMkLst>
        </pc:sldLayoutChg>
      </pc:sldMasterChg>
    </pc:docChg>
  </pc:docChgLst>
  <pc:docChgLst>
    <pc:chgData name="Charis Brooks (2305639)" userId="S::2305639@student.uwtsd.ac.uk::f538cc36-caaa-4e8a-8e6b-f4df4cbad09c" providerId="AD" clId="Web-{DE05D518-EDB7-91A6-BA5F-2C940A667C18}"/>
    <pc:docChg chg="modSld">
      <pc:chgData name="Charis Brooks (2305639)" userId="S::2305639@student.uwtsd.ac.uk::f538cc36-caaa-4e8a-8e6b-f4df4cbad09c" providerId="AD" clId="Web-{DE05D518-EDB7-91A6-BA5F-2C940A667C18}" dt="2024-01-17T20:32:09.425" v="286" actId="1076"/>
      <pc:docMkLst>
        <pc:docMk/>
      </pc:docMkLst>
      <pc:sldChg chg="addSp delSp modSp">
        <pc:chgData name="Charis Brooks (2305639)" userId="S::2305639@student.uwtsd.ac.uk::f538cc36-caaa-4e8a-8e6b-f4df4cbad09c" providerId="AD" clId="Web-{DE05D518-EDB7-91A6-BA5F-2C940A667C18}" dt="2024-01-17T20:32:09.425" v="286" actId="1076"/>
        <pc:sldMkLst>
          <pc:docMk/>
          <pc:sldMk cId="403963700" sldId="257"/>
        </pc:sldMkLst>
        <pc:spChg chg="mod">
          <ac:chgData name="Charis Brooks (2305639)" userId="S::2305639@student.uwtsd.ac.uk::f538cc36-caaa-4e8a-8e6b-f4df4cbad09c" providerId="AD" clId="Web-{DE05D518-EDB7-91A6-BA5F-2C940A667C18}" dt="2024-01-17T13:12:17.905" v="103" actId="14100"/>
          <ac:spMkLst>
            <pc:docMk/>
            <pc:sldMk cId="403963700" sldId="257"/>
            <ac:spMk id="2" creationId="{0B31ACD3-1DF9-BC28-CC09-058AB52C0495}"/>
          </ac:spMkLst>
        </pc:spChg>
        <pc:spChg chg="del mod">
          <ac:chgData name="Charis Brooks (2305639)" userId="S::2305639@student.uwtsd.ac.uk::f538cc36-caaa-4e8a-8e6b-f4df4cbad09c" providerId="AD" clId="Web-{DE05D518-EDB7-91A6-BA5F-2C940A667C18}" dt="2024-01-17T13:11:13.715" v="85"/>
          <ac:spMkLst>
            <pc:docMk/>
            <pc:sldMk cId="403963700" sldId="257"/>
            <ac:spMk id="4" creationId="{8CB46A26-6E6A-C48C-078B-834FA0D4AD49}"/>
          </ac:spMkLst>
        </pc:spChg>
        <pc:spChg chg="del mod">
          <ac:chgData name="Charis Brooks (2305639)" userId="S::2305639@student.uwtsd.ac.uk::f538cc36-caaa-4e8a-8e6b-f4df4cbad09c" providerId="AD" clId="Web-{DE05D518-EDB7-91A6-BA5F-2C940A667C18}" dt="2024-01-17T13:11:21.231" v="87"/>
          <ac:spMkLst>
            <pc:docMk/>
            <pc:sldMk cId="403963700" sldId="257"/>
            <ac:spMk id="5" creationId="{3B7CF443-A9F1-60EE-187C-BF6D5E182C81}"/>
          </ac:spMkLst>
        </pc:spChg>
        <pc:spChg chg="add del mod">
          <ac:chgData name="Charis Brooks (2305639)" userId="S::2305639@student.uwtsd.ac.uk::f538cc36-caaa-4e8a-8e6b-f4df4cbad09c" providerId="AD" clId="Web-{DE05D518-EDB7-91A6-BA5F-2C940A667C18}" dt="2024-01-17T13:11:17.825" v="86"/>
          <ac:spMkLst>
            <pc:docMk/>
            <pc:sldMk cId="403963700" sldId="257"/>
            <ac:spMk id="7" creationId="{FF7489D0-89EF-7BD4-5F04-140295724FC3}"/>
          </ac:spMkLst>
        </pc:spChg>
        <pc:spChg chg="add del mod">
          <ac:chgData name="Charis Brooks (2305639)" userId="S::2305639@student.uwtsd.ac.uk::f538cc36-caaa-4e8a-8e6b-f4df4cbad09c" providerId="AD" clId="Web-{DE05D518-EDB7-91A6-BA5F-2C940A667C18}" dt="2024-01-17T13:11:07.606" v="82"/>
          <ac:spMkLst>
            <pc:docMk/>
            <pc:sldMk cId="403963700" sldId="257"/>
            <ac:spMk id="8" creationId="{70AEBF95-01BE-43C6-6EE7-B82EC5ABFC3E}"/>
          </ac:spMkLst>
        </pc:spChg>
        <pc:spChg chg="add del mod">
          <ac:chgData name="Charis Brooks (2305639)" userId="S::2305639@student.uwtsd.ac.uk::f538cc36-caaa-4e8a-8e6b-f4df4cbad09c" providerId="AD" clId="Web-{DE05D518-EDB7-91A6-BA5F-2C940A667C18}" dt="2024-01-17T13:11:12.340" v="84"/>
          <ac:spMkLst>
            <pc:docMk/>
            <pc:sldMk cId="403963700" sldId="257"/>
            <ac:spMk id="9" creationId="{8234DA17-8068-909E-BAE5-78B0DCDC2C2B}"/>
          </ac:spMkLst>
        </pc:spChg>
        <pc:spChg chg="add del mod">
          <ac:chgData name="Charis Brooks (2305639)" userId="S::2305639@student.uwtsd.ac.uk::f538cc36-caaa-4e8a-8e6b-f4df4cbad09c" providerId="AD" clId="Web-{DE05D518-EDB7-91A6-BA5F-2C940A667C18}" dt="2024-01-17T13:06:59.144" v="33"/>
          <ac:spMkLst>
            <pc:docMk/>
            <pc:sldMk cId="403963700" sldId="257"/>
            <ac:spMk id="10" creationId="{93ED3B98-B070-9861-DB2B-665B88C2367B}"/>
          </ac:spMkLst>
        </pc:spChg>
        <pc:spChg chg="add mod">
          <ac:chgData name="Charis Brooks (2305639)" userId="S::2305639@student.uwtsd.ac.uk::f538cc36-caaa-4e8a-8e6b-f4df4cbad09c" providerId="AD" clId="Web-{DE05D518-EDB7-91A6-BA5F-2C940A667C18}" dt="2024-01-17T20:32:09.425" v="286" actId="1076"/>
          <ac:spMkLst>
            <pc:docMk/>
            <pc:sldMk cId="403963700" sldId="257"/>
            <ac:spMk id="11" creationId="{61E917EE-9AC1-55AD-1177-83CC7B16CD95}"/>
          </ac:spMkLst>
        </pc:spChg>
        <pc:spChg chg="add mod">
          <ac:chgData name="Charis Brooks (2305639)" userId="S::2305639@student.uwtsd.ac.uk::f538cc36-caaa-4e8a-8e6b-f4df4cbad09c" providerId="AD" clId="Web-{DE05D518-EDB7-91A6-BA5F-2C940A667C18}" dt="2024-01-17T13:12:24.343" v="106" actId="1076"/>
          <ac:spMkLst>
            <pc:docMk/>
            <pc:sldMk cId="403963700" sldId="257"/>
            <ac:spMk id="12" creationId="{7A962181-22EE-AF0C-251C-8A8C9FDF6CE8}"/>
          </ac:spMkLst>
        </pc:spChg>
        <pc:spChg chg="add del mod">
          <ac:chgData name="Charis Brooks (2305639)" userId="S::2305639@student.uwtsd.ac.uk::f538cc36-caaa-4e8a-8e6b-f4df4cbad09c" providerId="AD" clId="Web-{DE05D518-EDB7-91A6-BA5F-2C940A667C18}" dt="2024-01-17T13:11:09.574" v="83"/>
          <ac:spMkLst>
            <pc:docMk/>
            <pc:sldMk cId="403963700" sldId="257"/>
            <ac:spMk id="13" creationId="{9017819A-E6C2-E704-B82C-3984A9C31A77}"/>
          </ac:spMkLst>
        </pc:spChg>
        <pc:spChg chg="add del mod">
          <ac:chgData name="Charis Brooks (2305639)" userId="S::2305639@student.uwtsd.ac.uk::f538cc36-caaa-4e8a-8e6b-f4df4cbad09c" providerId="AD" clId="Web-{DE05D518-EDB7-91A6-BA5F-2C940A667C18}" dt="2024-01-17T13:11:04.606" v="81"/>
          <ac:spMkLst>
            <pc:docMk/>
            <pc:sldMk cId="403963700" sldId="257"/>
            <ac:spMk id="14" creationId="{B7343DAF-A6C5-70D9-9C4A-AB452C7A6BF1}"/>
          </ac:spMkLst>
        </pc:spChg>
        <pc:picChg chg="add mod">
          <ac:chgData name="Charis Brooks (2305639)" userId="S::2305639@student.uwtsd.ac.uk::f538cc36-caaa-4e8a-8e6b-f4df4cbad09c" providerId="AD" clId="Web-{DE05D518-EDB7-91A6-BA5F-2C940A667C18}" dt="2024-01-17T13:12:26.937" v="107" actId="1076"/>
          <ac:picMkLst>
            <pc:docMk/>
            <pc:sldMk cId="403963700" sldId="257"/>
            <ac:picMk id="6" creationId="{1CCDA93A-6141-8667-17F1-99BD3D2CB5B7}"/>
          </ac:picMkLst>
        </pc:picChg>
      </pc:sldChg>
      <pc:sldChg chg="modSp">
        <pc:chgData name="Charis Brooks (2305639)" userId="S::2305639@student.uwtsd.ac.uk::f538cc36-caaa-4e8a-8e6b-f4df4cbad09c" providerId="AD" clId="Web-{DE05D518-EDB7-91A6-BA5F-2C940A667C18}" dt="2024-01-17T20:11:12.442" v="135" actId="20577"/>
        <pc:sldMkLst>
          <pc:docMk/>
          <pc:sldMk cId="2024861201" sldId="259"/>
        </pc:sldMkLst>
        <pc:spChg chg="mod">
          <ac:chgData name="Charis Brooks (2305639)" userId="S::2305639@student.uwtsd.ac.uk::f538cc36-caaa-4e8a-8e6b-f4df4cbad09c" providerId="AD" clId="Web-{DE05D518-EDB7-91A6-BA5F-2C940A667C18}" dt="2024-01-17T20:11:12.442" v="135" actId="20577"/>
          <ac:spMkLst>
            <pc:docMk/>
            <pc:sldMk cId="2024861201" sldId="259"/>
            <ac:spMk id="3" creationId="{647C2D0E-963B-3015-3F7C-924BB223831A}"/>
          </ac:spMkLst>
        </pc:spChg>
      </pc:sldChg>
      <pc:sldChg chg="addSp delSp modSp">
        <pc:chgData name="Charis Brooks (2305639)" userId="S::2305639@student.uwtsd.ac.uk::f538cc36-caaa-4e8a-8e6b-f4df4cbad09c" providerId="AD" clId="Web-{DE05D518-EDB7-91A6-BA5F-2C940A667C18}" dt="2024-01-17T20:22:36.552" v="211" actId="1076"/>
        <pc:sldMkLst>
          <pc:docMk/>
          <pc:sldMk cId="2311421155" sldId="263"/>
        </pc:sldMkLst>
        <pc:spChg chg="add del">
          <ac:chgData name="Charis Brooks (2305639)" userId="S::2305639@student.uwtsd.ac.uk::f538cc36-caaa-4e8a-8e6b-f4df4cbad09c" providerId="AD" clId="Web-{DE05D518-EDB7-91A6-BA5F-2C940A667C18}" dt="2024-01-17T20:21:48.863" v="205"/>
          <ac:spMkLst>
            <pc:docMk/>
            <pc:sldMk cId="2311421155" sldId="263"/>
            <ac:spMk id="3" creationId="{30AEC950-EACB-6586-FAFE-A86D539CF8CE}"/>
          </ac:spMkLst>
        </pc:spChg>
        <pc:graphicFrameChg chg="add del">
          <ac:chgData name="Charis Brooks (2305639)" userId="S::2305639@student.uwtsd.ac.uk::f538cc36-caaa-4e8a-8e6b-f4df4cbad09c" providerId="AD" clId="Web-{DE05D518-EDB7-91A6-BA5F-2C940A667C18}" dt="2024-01-17T20:21:29.972" v="200"/>
          <ac:graphicFrameMkLst>
            <pc:docMk/>
            <pc:sldMk cId="2311421155" sldId="263"/>
            <ac:graphicFrameMk id="16" creationId="{9E5A2FD7-B8CE-15A3-E419-42A06E76AA39}"/>
          </ac:graphicFrameMkLst>
        </pc:graphicFrameChg>
        <pc:graphicFrameChg chg="add del">
          <ac:chgData name="Charis Brooks (2305639)" userId="S::2305639@student.uwtsd.ac.uk::f538cc36-caaa-4e8a-8e6b-f4df4cbad09c" providerId="AD" clId="Web-{DE05D518-EDB7-91A6-BA5F-2C940A667C18}" dt="2024-01-17T20:21:33.238" v="202"/>
          <ac:graphicFrameMkLst>
            <pc:docMk/>
            <pc:sldMk cId="2311421155" sldId="263"/>
            <ac:graphicFrameMk id="18" creationId="{B6A5EBFA-CA7C-7881-D1A4-E2BCABD900F8}"/>
          </ac:graphicFrameMkLst>
        </pc:graphicFrameChg>
        <pc:graphicFrameChg chg="add del">
          <ac:chgData name="Charis Brooks (2305639)" userId="S::2305639@student.uwtsd.ac.uk::f538cc36-caaa-4e8a-8e6b-f4df4cbad09c" providerId="AD" clId="Web-{DE05D518-EDB7-91A6-BA5F-2C940A667C18}" dt="2024-01-17T20:21:48.832" v="204"/>
          <ac:graphicFrameMkLst>
            <pc:docMk/>
            <pc:sldMk cId="2311421155" sldId="263"/>
            <ac:graphicFrameMk id="20" creationId="{3B5685C0-933B-5618-8CA0-1908C5DA5F3C}"/>
          </ac:graphicFrameMkLst>
        </pc:graphicFrameChg>
        <pc:graphicFrameChg chg="add mod modGraphic">
          <ac:chgData name="Charis Brooks (2305639)" userId="S::2305639@student.uwtsd.ac.uk::f538cc36-caaa-4e8a-8e6b-f4df4cbad09c" providerId="AD" clId="Web-{DE05D518-EDB7-91A6-BA5F-2C940A667C18}" dt="2024-01-17T20:22:36.552" v="211" actId="1076"/>
          <ac:graphicFrameMkLst>
            <pc:docMk/>
            <pc:sldMk cId="2311421155" sldId="263"/>
            <ac:graphicFrameMk id="22" creationId="{9E5A2FD7-B8CE-15A3-E419-42A06E76AA39}"/>
          </ac:graphicFrameMkLst>
        </pc:graphicFrameChg>
      </pc:sldChg>
      <pc:sldChg chg="addSp delSp modSp mod setClrOvrMap">
        <pc:chgData name="Charis Brooks (2305639)" userId="S::2305639@student.uwtsd.ac.uk::f538cc36-caaa-4e8a-8e6b-f4df4cbad09c" providerId="AD" clId="Web-{DE05D518-EDB7-91A6-BA5F-2C940A667C18}" dt="2024-01-17T20:22:51.615" v="212"/>
        <pc:sldMkLst>
          <pc:docMk/>
          <pc:sldMk cId="777140253" sldId="265"/>
        </pc:sldMkLst>
        <pc:spChg chg="mod">
          <ac:chgData name="Charis Brooks (2305639)" userId="S::2305639@student.uwtsd.ac.uk::f538cc36-caaa-4e8a-8e6b-f4df4cbad09c" providerId="AD" clId="Web-{DE05D518-EDB7-91A6-BA5F-2C940A667C18}" dt="2024-01-17T20:22:51.615" v="212"/>
          <ac:spMkLst>
            <pc:docMk/>
            <pc:sldMk cId="777140253" sldId="265"/>
            <ac:spMk id="2" creationId="{D5221866-2DDA-58A2-9451-284FB201F877}"/>
          </ac:spMkLst>
        </pc:spChg>
        <pc:spChg chg="mod">
          <ac:chgData name="Charis Brooks (2305639)" userId="S::2305639@student.uwtsd.ac.uk::f538cc36-caaa-4e8a-8e6b-f4df4cbad09c" providerId="AD" clId="Web-{DE05D518-EDB7-91A6-BA5F-2C940A667C18}" dt="2024-01-17T20:22:51.615" v="212"/>
          <ac:spMkLst>
            <pc:docMk/>
            <pc:sldMk cId="777140253" sldId="265"/>
            <ac:spMk id="3" creationId="{EDA2231D-EC53-4A5E-1E08-39A3CFC4391E}"/>
          </ac:spMkLst>
        </pc:spChg>
        <pc:spChg chg="del">
          <ac:chgData name="Charis Brooks (2305639)" userId="S::2305639@student.uwtsd.ac.uk::f538cc36-caaa-4e8a-8e6b-f4df4cbad09c" providerId="AD" clId="Web-{DE05D518-EDB7-91A6-BA5F-2C940A667C18}" dt="2024-01-17T20:22:51.615" v="212"/>
          <ac:spMkLst>
            <pc:docMk/>
            <pc:sldMk cId="777140253" sldId="265"/>
            <ac:spMk id="16" creationId="{47E4F490-FA76-4FF0-B36A-72B01E11751D}"/>
          </ac:spMkLst>
        </pc:spChg>
        <pc:spChg chg="del">
          <ac:chgData name="Charis Brooks (2305639)" userId="S::2305639@student.uwtsd.ac.uk::f538cc36-caaa-4e8a-8e6b-f4df4cbad09c" providerId="AD" clId="Web-{DE05D518-EDB7-91A6-BA5F-2C940A667C18}" dt="2024-01-17T20:22:51.615" v="212"/>
          <ac:spMkLst>
            <pc:docMk/>
            <pc:sldMk cId="777140253" sldId="265"/>
            <ac:spMk id="17" creationId="{05C8C51A-4ECF-4857-8298-6C8334C7F885}"/>
          </ac:spMkLst>
        </pc:spChg>
        <pc:spChg chg="del">
          <ac:chgData name="Charis Brooks (2305639)" userId="S::2305639@student.uwtsd.ac.uk::f538cc36-caaa-4e8a-8e6b-f4df4cbad09c" providerId="AD" clId="Web-{DE05D518-EDB7-91A6-BA5F-2C940A667C18}" dt="2024-01-17T20:22:51.615" v="212"/>
          <ac:spMkLst>
            <pc:docMk/>
            <pc:sldMk cId="777140253" sldId="265"/>
            <ac:spMk id="18" creationId="{A741C46E-A2A6-4DF0-84BD-502A2E56D061}"/>
          </ac:spMkLst>
        </pc:spChg>
        <pc:spChg chg="del">
          <ac:chgData name="Charis Brooks (2305639)" userId="S::2305639@student.uwtsd.ac.uk::f538cc36-caaa-4e8a-8e6b-f4df4cbad09c" providerId="AD" clId="Web-{DE05D518-EDB7-91A6-BA5F-2C940A667C18}" dt="2024-01-17T20:22:51.615" v="212"/>
          <ac:spMkLst>
            <pc:docMk/>
            <pc:sldMk cId="777140253" sldId="265"/>
            <ac:spMk id="19" creationId="{67CE4C0A-D88E-41BB-8F06-8C0E2604BCDE}"/>
          </ac:spMkLst>
        </pc:spChg>
        <pc:spChg chg="add">
          <ac:chgData name="Charis Brooks (2305639)" userId="S::2305639@student.uwtsd.ac.uk::f538cc36-caaa-4e8a-8e6b-f4df4cbad09c" providerId="AD" clId="Web-{DE05D518-EDB7-91A6-BA5F-2C940A667C18}" dt="2024-01-17T20:22:51.615" v="212"/>
          <ac:spMkLst>
            <pc:docMk/>
            <pc:sldMk cId="777140253" sldId="265"/>
            <ac:spMk id="24" creationId="{C44B17FE-2E14-47B6-B5A8-4363DE76952D}"/>
          </ac:spMkLst>
        </pc:spChg>
        <pc:spChg chg="add">
          <ac:chgData name="Charis Brooks (2305639)" userId="S::2305639@student.uwtsd.ac.uk::f538cc36-caaa-4e8a-8e6b-f4df4cbad09c" providerId="AD" clId="Web-{DE05D518-EDB7-91A6-BA5F-2C940A667C18}" dt="2024-01-17T20:22:51.615" v="212"/>
          <ac:spMkLst>
            <pc:docMk/>
            <pc:sldMk cId="777140253" sldId="265"/>
            <ac:spMk id="26" creationId="{14E53280-E6EB-47D2-B0BB-78B772DC4B90}"/>
          </ac:spMkLst>
        </pc:spChg>
        <pc:spChg chg="add">
          <ac:chgData name="Charis Brooks (2305639)" userId="S::2305639@student.uwtsd.ac.uk::f538cc36-caaa-4e8a-8e6b-f4df4cbad09c" providerId="AD" clId="Web-{DE05D518-EDB7-91A6-BA5F-2C940A667C18}" dt="2024-01-17T20:22:51.615" v="212"/>
          <ac:spMkLst>
            <pc:docMk/>
            <pc:sldMk cId="777140253" sldId="265"/>
            <ac:spMk id="28" creationId="{E44C4738-31FA-4AA4-9D3A-9B0F0B1F5FBC}"/>
          </ac:spMkLst>
        </pc:spChg>
        <pc:spChg chg="add">
          <ac:chgData name="Charis Brooks (2305639)" userId="S::2305639@student.uwtsd.ac.uk::f538cc36-caaa-4e8a-8e6b-f4df4cbad09c" providerId="AD" clId="Web-{DE05D518-EDB7-91A6-BA5F-2C940A667C18}" dt="2024-01-17T20:22:51.615" v="212"/>
          <ac:spMkLst>
            <pc:docMk/>
            <pc:sldMk cId="777140253" sldId="265"/>
            <ac:spMk id="30" creationId="{809F3F69-CB9E-4C14-8F9B-7565980C8770}"/>
          </ac:spMkLst>
        </pc:spChg>
      </pc:sldChg>
      <pc:sldChg chg="addSp modSp mod setBg">
        <pc:chgData name="Charis Brooks (2305639)" userId="S::2305639@student.uwtsd.ac.uk::f538cc36-caaa-4e8a-8e6b-f4df4cbad09c" providerId="AD" clId="Web-{DE05D518-EDB7-91A6-BA5F-2C940A667C18}" dt="2024-01-17T20:23:51.538" v="216"/>
        <pc:sldMkLst>
          <pc:docMk/>
          <pc:sldMk cId="2930393585" sldId="269"/>
        </pc:sldMkLst>
        <pc:spChg chg="mod">
          <ac:chgData name="Charis Brooks (2305639)" userId="S::2305639@student.uwtsd.ac.uk::f538cc36-caaa-4e8a-8e6b-f4df4cbad09c" providerId="AD" clId="Web-{DE05D518-EDB7-91A6-BA5F-2C940A667C18}" dt="2024-01-17T20:23:51.538" v="216"/>
          <ac:spMkLst>
            <pc:docMk/>
            <pc:sldMk cId="2930393585" sldId="269"/>
            <ac:spMk id="2" creationId="{55F9863D-9938-F9A4-0867-EAC80A3CA584}"/>
          </ac:spMkLst>
        </pc:spChg>
        <pc:spChg chg="mod">
          <ac:chgData name="Charis Brooks (2305639)" userId="S::2305639@student.uwtsd.ac.uk::f538cc36-caaa-4e8a-8e6b-f4df4cbad09c" providerId="AD" clId="Web-{DE05D518-EDB7-91A6-BA5F-2C940A667C18}" dt="2024-01-17T20:23:51.538" v="216"/>
          <ac:spMkLst>
            <pc:docMk/>
            <pc:sldMk cId="2930393585" sldId="269"/>
            <ac:spMk id="3" creationId="{F62A1F89-2957-E8D5-608D-12448B9DF265}"/>
          </ac:spMkLst>
        </pc:spChg>
        <pc:spChg chg="add">
          <ac:chgData name="Charis Brooks (2305639)" userId="S::2305639@student.uwtsd.ac.uk::f538cc36-caaa-4e8a-8e6b-f4df4cbad09c" providerId="AD" clId="Web-{DE05D518-EDB7-91A6-BA5F-2C940A667C18}" dt="2024-01-17T20:23:51.538" v="216"/>
          <ac:spMkLst>
            <pc:docMk/>
            <pc:sldMk cId="2930393585" sldId="269"/>
            <ac:spMk id="8" creationId="{C44B17FE-2E14-47B6-B5A8-4363DE76952D}"/>
          </ac:spMkLst>
        </pc:spChg>
        <pc:spChg chg="add">
          <ac:chgData name="Charis Brooks (2305639)" userId="S::2305639@student.uwtsd.ac.uk::f538cc36-caaa-4e8a-8e6b-f4df4cbad09c" providerId="AD" clId="Web-{DE05D518-EDB7-91A6-BA5F-2C940A667C18}" dt="2024-01-17T20:23:51.538" v="216"/>
          <ac:spMkLst>
            <pc:docMk/>
            <pc:sldMk cId="2930393585" sldId="269"/>
            <ac:spMk id="10" creationId="{14E53280-E6EB-47D2-B0BB-78B772DC4B90}"/>
          </ac:spMkLst>
        </pc:spChg>
        <pc:spChg chg="add">
          <ac:chgData name="Charis Brooks (2305639)" userId="S::2305639@student.uwtsd.ac.uk::f538cc36-caaa-4e8a-8e6b-f4df4cbad09c" providerId="AD" clId="Web-{DE05D518-EDB7-91A6-BA5F-2C940A667C18}" dt="2024-01-17T20:23:51.538" v="216"/>
          <ac:spMkLst>
            <pc:docMk/>
            <pc:sldMk cId="2930393585" sldId="269"/>
            <ac:spMk id="12" creationId="{E44C4738-31FA-4AA4-9D3A-9B0F0B1F5FBC}"/>
          </ac:spMkLst>
        </pc:spChg>
        <pc:spChg chg="add">
          <ac:chgData name="Charis Brooks (2305639)" userId="S::2305639@student.uwtsd.ac.uk::f538cc36-caaa-4e8a-8e6b-f4df4cbad09c" providerId="AD" clId="Web-{DE05D518-EDB7-91A6-BA5F-2C940A667C18}" dt="2024-01-17T20:23:51.538" v="216"/>
          <ac:spMkLst>
            <pc:docMk/>
            <pc:sldMk cId="2930393585" sldId="269"/>
            <ac:spMk id="14" creationId="{809F3F69-CB9E-4C14-8F9B-7565980C8770}"/>
          </ac:spMkLst>
        </pc:spChg>
      </pc:sldChg>
      <pc:sldChg chg="addSp delSp modSp mod setBg setClrOvrMap">
        <pc:chgData name="Charis Brooks (2305639)" userId="S::2305639@student.uwtsd.ac.uk::f538cc36-caaa-4e8a-8e6b-f4df4cbad09c" providerId="AD" clId="Web-{DE05D518-EDB7-91A6-BA5F-2C940A667C18}" dt="2024-01-17T20:23:15.178" v="215"/>
        <pc:sldMkLst>
          <pc:docMk/>
          <pc:sldMk cId="947607589" sldId="270"/>
        </pc:sldMkLst>
        <pc:spChg chg="mod">
          <ac:chgData name="Charis Brooks (2305639)" userId="S::2305639@student.uwtsd.ac.uk::f538cc36-caaa-4e8a-8e6b-f4df4cbad09c" providerId="AD" clId="Web-{DE05D518-EDB7-91A6-BA5F-2C940A667C18}" dt="2024-01-17T20:23:15.178" v="215"/>
          <ac:spMkLst>
            <pc:docMk/>
            <pc:sldMk cId="947607589" sldId="270"/>
            <ac:spMk id="2" creationId="{F7EEDABD-388E-83C6-0F2C-CA6910FAB2AC}"/>
          </ac:spMkLst>
        </pc:spChg>
        <pc:spChg chg="add del">
          <ac:chgData name="Charis Brooks (2305639)" userId="S::2305639@student.uwtsd.ac.uk::f538cc36-caaa-4e8a-8e6b-f4df4cbad09c" providerId="AD" clId="Web-{DE05D518-EDB7-91A6-BA5F-2C940A667C18}" dt="2024-01-17T20:23:15.178" v="215"/>
          <ac:spMkLst>
            <pc:docMk/>
            <pc:sldMk cId="947607589" sldId="270"/>
            <ac:spMk id="3" creationId="{3B7DAF62-DB0B-B41F-4C86-AE2E1F707A0C}"/>
          </ac:spMkLst>
        </pc:spChg>
        <pc:spChg chg="add del">
          <ac:chgData name="Charis Brooks (2305639)" userId="S::2305639@student.uwtsd.ac.uk::f538cc36-caaa-4e8a-8e6b-f4df4cbad09c" providerId="AD" clId="Web-{DE05D518-EDB7-91A6-BA5F-2C940A667C18}" dt="2024-01-17T20:23:15.178" v="215"/>
          <ac:spMkLst>
            <pc:docMk/>
            <pc:sldMk cId="947607589" sldId="270"/>
            <ac:spMk id="8" creationId="{47E4F490-FA76-4FF0-B36A-72B01E11751D}"/>
          </ac:spMkLst>
        </pc:spChg>
        <pc:spChg chg="add del">
          <ac:chgData name="Charis Brooks (2305639)" userId="S::2305639@student.uwtsd.ac.uk::f538cc36-caaa-4e8a-8e6b-f4df4cbad09c" providerId="AD" clId="Web-{DE05D518-EDB7-91A6-BA5F-2C940A667C18}" dt="2024-01-17T20:23:15.178" v="215"/>
          <ac:spMkLst>
            <pc:docMk/>
            <pc:sldMk cId="947607589" sldId="270"/>
            <ac:spMk id="10" creationId="{05C8C51A-4ECF-4857-8298-6C8334C7F885}"/>
          </ac:spMkLst>
        </pc:spChg>
        <pc:spChg chg="add del">
          <ac:chgData name="Charis Brooks (2305639)" userId="S::2305639@student.uwtsd.ac.uk::f538cc36-caaa-4e8a-8e6b-f4df4cbad09c" providerId="AD" clId="Web-{DE05D518-EDB7-91A6-BA5F-2C940A667C18}" dt="2024-01-17T20:23:15.178" v="215"/>
          <ac:spMkLst>
            <pc:docMk/>
            <pc:sldMk cId="947607589" sldId="270"/>
            <ac:spMk id="12" creationId="{A741C46E-A2A6-4DF0-84BD-502A2E56D061}"/>
          </ac:spMkLst>
        </pc:spChg>
        <pc:spChg chg="add del">
          <ac:chgData name="Charis Brooks (2305639)" userId="S::2305639@student.uwtsd.ac.uk::f538cc36-caaa-4e8a-8e6b-f4df4cbad09c" providerId="AD" clId="Web-{DE05D518-EDB7-91A6-BA5F-2C940A667C18}" dt="2024-01-17T20:23:15.178" v="215"/>
          <ac:spMkLst>
            <pc:docMk/>
            <pc:sldMk cId="947607589" sldId="270"/>
            <ac:spMk id="14" creationId="{67CE4C0A-D88E-41BB-8F06-8C0E2604BCDE}"/>
          </ac:spMkLst>
        </pc:spChg>
        <pc:graphicFrameChg chg="add del">
          <ac:chgData name="Charis Brooks (2305639)" userId="S::2305639@student.uwtsd.ac.uk::f538cc36-caaa-4e8a-8e6b-f4df4cbad09c" providerId="AD" clId="Web-{DE05D518-EDB7-91A6-BA5F-2C940A667C18}" dt="2024-01-17T20:23:15.100" v="214"/>
          <ac:graphicFrameMkLst>
            <pc:docMk/>
            <pc:sldMk cId="947607589" sldId="270"/>
            <ac:graphicFrameMk id="16" creationId="{D1F743E9-5E1B-BBEA-99C7-264D0CA840E5}"/>
          </ac:graphicFrameMkLst>
        </pc:graphicFrameChg>
        <pc:graphicFrameChg chg="add">
          <ac:chgData name="Charis Brooks (2305639)" userId="S::2305639@student.uwtsd.ac.uk::f538cc36-caaa-4e8a-8e6b-f4df4cbad09c" providerId="AD" clId="Web-{DE05D518-EDB7-91A6-BA5F-2C940A667C18}" dt="2024-01-17T20:23:15.178" v="215"/>
          <ac:graphicFrameMkLst>
            <pc:docMk/>
            <pc:sldMk cId="947607589" sldId="270"/>
            <ac:graphicFrameMk id="18" creationId="{C8381CD7-FA2A-ECF3-C5FB-A92B77304785}"/>
          </ac:graphicFrameMkLst>
        </pc:graphicFrameChg>
      </pc:sldChg>
      <pc:sldChg chg="modSp">
        <pc:chgData name="Charis Brooks (2305639)" userId="S::2305639@student.uwtsd.ac.uk::f538cc36-caaa-4e8a-8e6b-f4df4cbad09c" providerId="AD" clId="Web-{DE05D518-EDB7-91A6-BA5F-2C940A667C18}" dt="2024-01-17T20:19:38.017" v="198" actId="20577"/>
        <pc:sldMkLst>
          <pc:docMk/>
          <pc:sldMk cId="3868618919" sldId="274"/>
        </pc:sldMkLst>
        <pc:spChg chg="mod">
          <ac:chgData name="Charis Brooks (2305639)" userId="S::2305639@student.uwtsd.ac.uk::f538cc36-caaa-4e8a-8e6b-f4df4cbad09c" providerId="AD" clId="Web-{DE05D518-EDB7-91A6-BA5F-2C940A667C18}" dt="2024-01-17T20:19:38.017" v="198" actId="20577"/>
          <ac:spMkLst>
            <pc:docMk/>
            <pc:sldMk cId="3868618919" sldId="274"/>
            <ac:spMk id="2" creationId="{93B67BDD-9829-59CC-F97E-16C9AE41A2C5}"/>
          </ac:spMkLst>
        </pc:spChg>
      </pc:sldChg>
      <pc:sldChg chg="addSp delSp modSp">
        <pc:chgData name="Charis Brooks (2305639)" userId="S::2305639@student.uwtsd.ac.uk::f538cc36-caaa-4e8a-8e6b-f4df4cbad09c" providerId="AD" clId="Web-{DE05D518-EDB7-91A6-BA5F-2C940A667C18}" dt="2024-01-17T20:30:24.297" v="247" actId="1076"/>
        <pc:sldMkLst>
          <pc:docMk/>
          <pc:sldMk cId="1273452471" sldId="278"/>
        </pc:sldMkLst>
        <pc:spChg chg="add del mod">
          <ac:chgData name="Charis Brooks (2305639)" userId="S::2305639@student.uwtsd.ac.uk::f538cc36-caaa-4e8a-8e6b-f4df4cbad09c" providerId="AD" clId="Web-{DE05D518-EDB7-91A6-BA5F-2C940A667C18}" dt="2024-01-17T20:17:10.732" v="186"/>
          <ac:spMkLst>
            <pc:docMk/>
            <pc:sldMk cId="1273452471" sldId="278"/>
            <ac:spMk id="3" creationId="{B3356376-ABBC-33D7-9055-91E607BC58EC}"/>
          </ac:spMkLst>
        </pc:spChg>
        <pc:spChg chg="mod">
          <ac:chgData name="Charis Brooks (2305639)" userId="S::2305639@student.uwtsd.ac.uk::f538cc36-caaa-4e8a-8e6b-f4df4cbad09c" providerId="AD" clId="Web-{DE05D518-EDB7-91A6-BA5F-2C940A667C18}" dt="2024-01-17T20:28:11.513" v="235" actId="20577"/>
          <ac:spMkLst>
            <pc:docMk/>
            <pc:sldMk cId="1273452471" sldId="278"/>
            <ac:spMk id="4" creationId="{6F1F8E3D-8DC0-1257-E0C7-6130802E2E2E}"/>
          </ac:spMkLst>
        </pc:spChg>
        <pc:spChg chg="add mod">
          <ac:chgData name="Charis Brooks (2305639)" userId="S::2305639@student.uwtsd.ac.uk::f538cc36-caaa-4e8a-8e6b-f4df4cbad09c" providerId="AD" clId="Web-{DE05D518-EDB7-91A6-BA5F-2C940A667C18}" dt="2024-01-17T20:17:03.388" v="183" actId="1076"/>
          <ac:spMkLst>
            <pc:docMk/>
            <pc:sldMk cId="1273452471" sldId="278"/>
            <ac:spMk id="7" creationId="{1A5C5006-2F72-AB35-F6C3-9BDD58211ABC}"/>
          </ac:spMkLst>
        </pc:spChg>
        <pc:spChg chg="add mod">
          <ac:chgData name="Charis Brooks (2305639)" userId="S::2305639@student.uwtsd.ac.uk::f538cc36-caaa-4e8a-8e6b-f4df4cbad09c" providerId="AD" clId="Web-{DE05D518-EDB7-91A6-BA5F-2C940A667C18}" dt="2024-01-17T20:18:24.234" v="194" actId="20577"/>
          <ac:spMkLst>
            <pc:docMk/>
            <pc:sldMk cId="1273452471" sldId="278"/>
            <ac:spMk id="8" creationId="{D7F24FC3-B1ED-3EBA-D885-8C604A879028}"/>
          </ac:spMkLst>
        </pc:spChg>
        <pc:spChg chg="add mod">
          <ac:chgData name="Charis Brooks (2305639)" userId="S::2305639@student.uwtsd.ac.uk::f538cc36-caaa-4e8a-8e6b-f4df4cbad09c" providerId="AD" clId="Web-{DE05D518-EDB7-91A6-BA5F-2C940A667C18}" dt="2024-01-17T20:30:24.297" v="247" actId="1076"/>
          <ac:spMkLst>
            <pc:docMk/>
            <pc:sldMk cId="1273452471" sldId="278"/>
            <ac:spMk id="9" creationId="{6C282221-0B5A-4680-B7BA-F41EFEF66283}"/>
          </ac:spMkLst>
        </pc:spChg>
      </pc:sldChg>
    </pc:docChg>
  </pc:docChgLst>
  <pc:docChgLst>
    <pc:chgData name="Charis Brooks (2305639)" userId="S::2305639@student.uwtsd.ac.uk::f538cc36-caaa-4e8a-8e6b-f4df4cbad09c" providerId="AD" clId="Web-{16FAF01E-454D-FA89-7DED-7A916107CCF3}"/>
    <pc:docChg chg="addSld delSld modSld sldOrd">
      <pc:chgData name="Charis Brooks (2305639)" userId="S::2305639@student.uwtsd.ac.uk::f538cc36-caaa-4e8a-8e6b-f4df4cbad09c" providerId="AD" clId="Web-{16FAF01E-454D-FA89-7DED-7A916107CCF3}" dt="2024-01-22T20:13:35.643" v="1487" actId="14100"/>
      <pc:docMkLst>
        <pc:docMk/>
      </pc:docMkLst>
      <pc:sldChg chg="modSp ord">
        <pc:chgData name="Charis Brooks (2305639)" userId="S::2305639@student.uwtsd.ac.uk::f538cc36-caaa-4e8a-8e6b-f4df4cbad09c" providerId="AD" clId="Web-{16FAF01E-454D-FA89-7DED-7A916107CCF3}" dt="2024-01-21T20:47:44.803" v="369"/>
        <pc:sldMkLst>
          <pc:docMk/>
          <pc:sldMk cId="403963700" sldId="257"/>
        </pc:sldMkLst>
        <pc:spChg chg="mod">
          <ac:chgData name="Charis Brooks (2305639)" userId="S::2305639@student.uwtsd.ac.uk::f538cc36-caaa-4e8a-8e6b-f4df4cbad09c" providerId="AD" clId="Web-{16FAF01E-454D-FA89-7DED-7A916107CCF3}" dt="2024-01-21T20:30:03.947" v="291" actId="1076"/>
          <ac:spMkLst>
            <pc:docMk/>
            <pc:sldMk cId="403963700" sldId="257"/>
            <ac:spMk id="11" creationId="{61E917EE-9AC1-55AD-1177-83CC7B16CD95}"/>
          </ac:spMkLst>
        </pc:spChg>
      </pc:sldChg>
      <pc:sldChg chg="modSp">
        <pc:chgData name="Charis Brooks (2305639)" userId="S::2305639@student.uwtsd.ac.uk::f538cc36-caaa-4e8a-8e6b-f4df4cbad09c" providerId="AD" clId="Web-{16FAF01E-454D-FA89-7DED-7A916107CCF3}" dt="2024-01-21T20:28:19.349" v="243" actId="20577"/>
        <pc:sldMkLst>
          <pc:docMk/>
          <pc:sldMk cId="2024861201" sldId="259"/>
        </pc:sldMkLst>
        <pc:spChg chg="mod">
          <ac:chgData name="Charis Brooks (2305639)" userId="S::2305639@student.uwtsd.ac.uk::f538cc36-caaa-4e8a-8e6b-f4df4cbad09c" providerId="AD" clId="Web-{16FAF01E-454D-FA89-7DED-7A916107CCF3}" dt="2024-01-21T20:28:19.349" v="243" actId="20577"/>
          <ac:spMkLst>
            <pc:docMk/>
            <pc:sldMk cId="2024861201" sldId="259"/>
            <ac:spMk id="3" creationId="{647C2D0E-963B-3015-3F7C-924BB223831A}"/>
          </ac:spMkLst>
        </pc:spChg>
      </pc:sldChg>
      <pc:sldChg chg="addSp modSp">
        <pc:chgData name="Charis Brooks (2305639)" userId="S::2305639@student.uwtsd.ac.uk::f538cc36-caaa-4e8a-8e6b-f4df4cbad09c" providerId="AD" clId="Web-{16FAF01E-454D-FA89-7DED-7A916107CCF3}" dt="2024-01-21T20:36:52.855" v="298" actId="14100"/>
        <pc:sldMkLst>
          <pc:docMk/>
          <pc:sldMk cId="1118117606" sldId="261"/>
        </pc:sldMkLst>
        <pc:spChg chg="add mod">
          <ac:chgData name="Charis Brooks (2305639)" userId="S::2305639@student.uwtsd.ac.uk::f538cc36-caaa-4e8a-8e6b-f4df4cbad09c" providerId="AD" clId="Web-{16FAF01E-454D-FA89-7DED-7A916107CCF3}" dt="2024-01-21T20:36:52.855" v="298" actId="14100"/>
          <ac:spMkLst>
            <pc:docMk/>
            <pc:sldMk cId="1118117606" sldId="261"/>
            <ac:spMk id="5" creationId="{3A9867F0-BA51-423D-7FDE-F19243D0ED71}"/>
          </ac:spMkLst>
        </pc:spChg>
      </pc:sldChg>
      <pc:sldChg chg="modSp">
        <pc:chgData name="Charis Brooks (2305639)" userId="S::2305639@student.uwtsd.ac.uk::f538cc36-caaa-4e8a-8e6b-f4df4cbad09c" providerId="AD" clId="Web-{16FAF01E-454D-FA89-7DED-7A916107CCF3}" dt="2024-01-22T18:23:28.115" v="1283" actId="1076"/>
        <pc:sldMkLst>
          <pc:docMk/>
          <pc:sldMk cId="2311421155" sldId="263"/>
        </pc:sldMkLst>
        <pc:graphicFrameChg chg="mod modGraphic">
          <ac:chgData name="Charis Brooks (2305639)" userId="S::2305639@student.uwtsd.ac.uk::f538cc36-caaa-4e8a-8e6b-f4df4cbad09c" providerId="AD" clId="Web-{16FAF01E-454D-FA89-7DED-7A916107CCF3}" dt="2024-01-22T18:23:28.115" v="1283" actId="1076"/>
          <ac:graphicFrameMkLst>
            <pc:docMk/>
            <pc:sldMk cId="2311421155" sldId="263"/>
            <ac:graphicFrameMk id="22" creationId="{9E5A2FD7-B8CE-15A3-E419-42A06E76AA39}"/>
          </ac:graphicFrameMkLst>
        </pc:graphicFrameChg>
      </pc:sldChg>
      <pc:sldChg chg="modSp">
        <pc:chgData name="Charis Brooks (2305639)" userId="S::2305639@student.uwtsd.ac.uk::f538cc36-caaa-4e8a-8e6b-f4df4cbad09c" providerId="AD" clId="Web-{16FAF01E-454D-FA89-7DED-7A916107CCF3}" dt="2024-01-22T18:05:05.046" v="1128" actId="20577"/>
        <pc:sldMkLst>
          <pc:docMk/>
          <pc:sldMk cId="777140253" sldId="265"/>
        </pc:sldMkLst>
        <pc:spChg chg="mod">
          <ac:chgData name="Charis Brooks (2305639)" userId="S::2305639@student.uwtsd.ac.uk::f538cc36-caaa-4e8a-8e6b-f4df4cbad09c" providerId="AD" clId="Web-{16FAF01E-454D-FA89-7DED-7A916107CCF3}" dt="2024-01-22T18:05:05.046" v="1128" actId="20577"/>
          <ac:spMkLst>
            <pc:docMk/>
            <pc:sldMk cId="777140253" sldId="265"/>
            <ac:spMk id="3" creationId="{EDA2231D-EC53-4A5E-1E08-39A3CFC4391E}"/>
          </ac:spMkLst>
        </pc:spChg>
      </pc:sldChg>
      <pc:sldChg chg="modSp">
        <pc:chgData name="Charis Brooks (2305639)" userId="S::2305639@student.uwtsd.ac.uk::f538cc36-caaa-4e8a-8e6b-f4df4cbad09c" providerId="AD" clId="Web-{16FAF01E-454D-FA89-7DED-7A916107CCF3}" dt="2024-01-22T18:17:53.983" v="1216" actId="20577"/>
        <pc:sldMkLst>
          <pc:docMk/>
          <pc:sldMk cId="3960475206" sldId="268"/>
        </pc:sldMkLst>
        <pc:spChg chg="mod">
          <ac:chgData name="Charis Brooks (2305639)" userId="S::2305639@student.uwtsd.ac.uk::f538cc36-caaa-4e8a-8e6b-f4df4cbad09c" providerId="AD" clId="Web-{16FAF01E-454D-FA89-7DED-7A916107CCF3}" dt="2024-01-22T18:17:53.983" v="1216" actId="20577"/>
          <ac:spMkLst>
            <pc:docMk/>
            <pc:sldMk cId="3960475206" sldId="268"/>
            <ac:spMk id="3" creationId="{B91259F4-22AB-8DB4-9CEE-39A7BA4C489C}"/>
          </ac:spMkLst>
        </pc:spChg>
      </pc:sldChg>
      <pc:sldChg chg="modSp">
        <pc:chgData name="Charis Brooks (2305639)" userId="S::2305639@student.uwtsd.ac.uk::f538cc36-caaa-4e8a-8e6b-f4df4cbad09c" providerId="AD" clId="Web-{16FAF01E-454D-FA89-7DED-7A916107CCF3}" dt="2024-01-22T19:59:06.591" v="1430" actId="20577"/>
        <pc:sldMkLst>
          <pc:docMk/>
          <pc:sldMk cId="2930393585" sldId="269"/>
        </pc:sldMkLst>
        <pc:spChg chg="mod">
          <ac:chgData name="Charis Brooks (2305639)" userId="S::2305639@student.uwtsd.ac.uk::f538cc36-caaa-4e8a-8e6b-f4df4cbad09c" providerId="AD" clId="Web-{16FAF01E-454D-FA89-7DED-7A916107CCF3}" dt="2024-01-22T19:59:06.591" v="1430" actId="20577"/>
          <ac:spMkLst>
            <pc:docMk/>
            <pc:sldMk cId="2930393585" sldId="269"/>
            <ac:spMk id="3" creationId="{F62A1F89-2957-E8D5-608D-12448B9DF265}"/>
          </ac:spMkLst>
        </pc:spChg>
      </pc:sldChg>
      <pc:sldChg chg="addSp delSp modSp">
        <pc:chgData name="Charis Brooks (2305639)" userId="S::2305639@student.uwtsd.ac.uk::f538cc36-caaa-4e8a-8e6b-f4df4cbad09c" providerId="AD" clId="Web-{16FAF01E-454D-FA89-7DED-7A916107CCF3}" dt="2024-01-22T17:45:26.020" v="711" actId="14100"/>
        <pc:sldMkLst>
          <pc:docMk/>
          <pc:sldMk cId="947607589" sldId="270"/>
        </pc:sldMkLst>
        <pc:spChg chg="del mod">
          <ac:chgData name="Charis Brooks (2305639)" userId="S::2305639@student.uwtsd.ac.uk::f538cc36-caaa-4e8a-8e6b-f4df4cbad09c" providerId="AD" clId="Web-{16FAF01E-454D-FA89-7DED-7A916107CCF3}" dt="2024-01-22T17:45:14.473" v="706"/>
          <ac:spMkLst>
            <pc:docMk/>
            <pc:sldMk cId="947607589" sldId="270"/>
            <ac:spMk id="2" creationId="{F7EEDABD-388E-83C6-0F2C-CA6910FAB2AC}"/>
          </ac:spMkLst>
        </pc:spChg>
        <pc:spChg chg="add mod">
          <ac:chgData name="Charis Brooks (2305639)" userId="S::2305639@student.uwtsd.ac.uk::f538cc36-caaa-4e8a-8e6b-f4df4cbad09c" providerId="AD" clId="Web-{16FAF01E-454D-FA89-7DED-7A916107CCF3}" dt="2024-01-22T17:43:10.814" v="661" actId="1076"/>
          <ac:spMkLst>
            <pc:docMk/>
            <pc:sldMk cId="947607589" sldId="270"/>
            <ac:spMk id="10" creationId="{A5824390-4233-AABD-D69F-308C319C6BCC}"/>
          </ac:spMkLst>
        </pc:spChg>
        <pc:spChg chg="add mod">
          <ac:chgData name="Charis Brooks (2305639)" userId="S::2305639@student.uwtsd.ac.uk::f538cc36-caaa-4e8a-8e6b-f4df4cbad09c" providerId="AD" clId="Web-{16FAF01E-454D-FA89-7DED-7A916107CCF3}" dt="2024-01-22T17:43:06.392" v="660" actId="1076"/>
          <ac:spMkLst>
            <pc:docMk/>
            <pc:sldMk cId="947607589" sldId="270"/>
            <ac:spMk id="26" creationId="{841E0ABF-2658-0357-F92A-22D5F95BD907}"/>
          </ac:spMkLst>
        </pc:spChg>
        <pc:spChg chg="add mod">
          <ac:chgData name="Charis Brooks (2305639)" userId="S::2305639@student.uwtsd.ac.uk::f538cc36-caaa-4e8a-8e6b-f4df4cbad09c" providerId="AD" clId="Web-{16FAF01E-454D-FA89-7DED-7A916107CCF3}" dt="2024-01-21T20:47:10.551" v="367" actId="1076"/>
          <ac:spMkLst>
            <pc:docMk/>
            <pc:sldMk cId="947607589" sldId="270"/>
            <ac:spMk id="34" creationId="{84B8E4CD-1FB5-449A-79BD-3D65174F1D0A}"/>
          </ac:spMkLst>
        </pc:spChg>
        <pc:spChg chg="add del mod">
          <ac:chgData name="Charis Brooks (2305639)" userId="S::2305639@student.uwtsd.ac.uk::f538cc36-caaa-4e8a-8e6b-f4df4cbad09c" providerId="AD" clId="Web-{16FAF01E-454D-FA89-7DED-7A916107CCF3}" dt="2024-01-22T17:34:38.850" v="492"/>
          <ac:spMkLst>
            <pc:docMk/>
            <pc:sldMk cId="947607589" sldId="270"/>
            <ac:spMk id="154" creationId="{A97F04A7-5881-FD3F-A7C8-BF9B10B8A291}"/>
          </ac:spMkLst>
        </pc:spChg>
        <pc:spChg chg="add mod">
          <ac:chgData name="Charis Brooks (2305639)" userId="S::2305639@student.uwtsd.ac.uk::f538cc36-caaa-4e8a-8e6b-f4df4cbad09c" providerId="AD" clId="Web-{16FAF01E-454D-FA89-7DED-7A916107CCF3}" dt="2024-01-22T17:45:26.020" v="711" actId="14100"/>
          <ac:spMkLst>
            <pc:docMk/>
            <pc:sldMk cId="947607589" sldId="270"/>
            <ac:spMk id="155" creationId="{DDDED24A-7292-91B6-3603-CB1A77D6BE6E}"/>
          </ac:spMkLst>
        </pc:spChg>
        <pc:spChg chg="add mod">
          <ac:chgData name="Charis Brooks (2305639)" userId="S::2305639@student.uwtsd.ac.uk::f538cc36-caaa-4e8a-8e6b-f4df4cbad09c" providerId="AD" clId="Web-{16FAF01E-454D-FA89-7DED-7A916107CCF3}" dt="2024-01-22T17:42:52.204" v="655" actId="1076"/>
          <ac:spMkLst>
            <pc:docMk/>
            <pc:sldMk cId="947607589" sldId="270"/>
            <ac:spMk id="156" creationId="{AED38B2A-4771-C9DB-DC18-2A2CB6036640}"/>
          </ac:spMkLst>
        </pc:spChg>
        <pc:spChg chg="add mod">
          <ac:chgData name="Charis Brooks (2305639)" userId="S::2305639@student.uwtsd.ac.uk::f538cc36-caaa-4e8a-8e6b-f4df4cbad09c" providerId="AD" clId="Web-{16FAF01E-454D-FA89-7DED-7A916107CCF3}" dt="2024-01-22T17:44:35.269" v="699" actId="20577"/>
          <ac:spMkLst>
            <pc:docMk/>
            <pc:sldMk cId="947607589" sldId="270"/>
            <ac:spMk id="157" creationId="{4BAC5E6B-A864-6045-23D8-96342D3AD946}"/>
          </ac:spMkLst>
        </pc:spChg>
        <pc:spChg chg="add mod">
          <ac:chgData name="Charis Brooks (2305639)" userId="S::2305639@student.uwtsd.ac.uk::f538cc36-caaa-4e8a-8e6b-f4df4cbad09c" providerId="AD" clId="Web-{16FAF01E-454D-FA89-7DED-7A916107CCF3}" dt="2024-01-22T17:43:45.314" v="675" actId="14100"/>
          <ac:spMkLst>
            <pc:docMk/>
            <pc:sldMk cId="947607589" sldId="270"/>
            <ac:spMk id="158" creationId="{757D6236-6438-DA1D-208B-D68952866217}"/>
          </ac:spMkLst>
        </pc:spChg>
        <pc:graphicFrameChg chg="del mod modGraphic">
          <ac:chgData name="Charis Brooks (2305639)" userId="S::2305639@student.uwtsd.ac.uk::f538cc36-caaa-4e8a-8e6b-f4df4cbad09c" providerId="AD" clId="Web-{16FAF01E-454D-FA89-7DED-7A916107CCF3}" dt="2024-01-22T17:33:33.974" v="478"/>
          <ac:graphicFrameMkLst>
            <pc:docMk/>
            <pc:sldMk cId="947607589" sldId="270"/>
            <ac:graphicFrameMk id="18" creationId="{C8381CD7-FA2A-ECF3-C5FB-A92B77304785}"/>
          </ac:graphicFrameMkLst>
        </pc:graphicFrameChg>
        <pc:picChg chg="add mod">
          <ac:chgData name="Charis Brooks (2305639)" userId="S::2305639@student.uwtsd.ac.uk::f538cc36-caaa-4e8a-8e6b-f4df4cbad09c" providerId="AD" clId="Web-{16FAF01E-454D-FA89-7DED-7A916107CCF3}" dt="2024-01-21T20:46:23.472" v="355" actId="1076"/>
          <ac:picMkLst>
            <pc:docMk/>
            <pc:sldMk cId="947607589" sldId="270"/>
            <ac:picMk id="25" creationId="{D7DAD9D6-5BFE-C738-FFE2-C63D951C9306}"/>
          </ac:picMkLst>
        </pc:picChg>
        <pc:picChg chg="add mod">
          <ac:chgData name="Charis Brooks (2305639)" userId="S::2305639@student.uwtsd.ac.uk::f538cc36-caaa-4e8a-8e6b-f4df4cbad09c" providerId="AD" clId="Web-{16FAF01E-454D-FA89-7DED-7A916107CCF3}" dt="2024-01-22T17:43:21.814" v="664" actId="1076"/>
          <ac:picMkLst>
            <pc:docMk/>
            <pc:sldMk cId="947607589" sldId="270"/>
            <ac:picMk id="152" creationId="{5BE63449-8BC8-C7DD-3E20-5554DBE9114D}"/>
          </ac:picMkLst>
        </pc:picChg>
      </pc:sldChg>
      <pc:sldChg chg="addSp delSp modSp">
        <pc:chgData name="Charis Brooks (2305639)" userId="S::2305639@student.uwtsd.ac.uk::f538cc36-caaa-4e8a-8e6b-f4df4cbad09c" providerId="AD" clId="Web-{16FAF01E-454D-FA89-7DED-7A916107CCF3}" dt="2024-01-22T20:12:22.188" v="1485" actId="14100"/>
        <pc:sldMkLst>
          <pc:docMk/>
          <pc:sldMk cId="2623172384" sldId="273"/>
        </pc:sldMkLst>
        <pc:spChg chg="del mod">
          <ac:chgData name="Charis Brooks (2305639)" userId="S::2305639@student.uwtsd.ac.uk::f538cc36-caaa-4e8a-8e6b-f4df4cbad09c" providerId="AD" clId="Web-{16FAF01E-454D-FA89-7DED-7A916107CCF3}" dt="2024-01-22T20:11:45.843" v="1478"/>
          <ac:spMkLst>
            <pc:docMk/>
            <pc:sldMk cId="2623172384" sldId="273"/>
            <ac:spMk id="3" creationId="{A9EB85EC-4FA5-0262-0E97-D38F868908A4}"/>
          </ac:spMkLst>
        </pc:spChg>
        <pc:spChg chg="del mod">
          <ac:chgData name="Charis Brooks (2305639)" userId="S::2305639@student.uwtsd.ac.uk::f538cc36-caaa-4e8a-8e6b-f4df4cbad09c" providerId="AD" clId="Web-{16FAF01E-454D-FA89-7DED-7A916107CCF3}" dt="2024-01-22T20:11:47.890" v="1479"/>
          <ac:spMkLst>
            <pc:docMk/>
            <pc:sldMk cId="2623172384" sldId="273"/>
            <ac:spMk id="4" creationId="{8B60BF71-1164-3087-920A-A3D4A641F85B}"/>
          </ac:spMkLst>
        </pc:spChg>
        <pc:spChg chg="mod">
          <ac:chgData name="Charis Brooks (2305639)" userId="S::2305639@student.uwtsd.ac.uk::f538cc36-caaa-4e8a-8e6b-f4df4cbad09c" providerId="AD" clId="Web-{16FAF01E-454D-FA89-7DED-7A916107CCF3}" dt="2024-01-22T18:22:54.051" v="1281" actId="1076"/>
          <ac:spMkLst>
            <pc:docMk/>
            <pc:sldMk cId="2623172384" sldId="273"/>
            <ac:spMk id="6" creationId="{BCFD07E6-FCFF-0A65-425F-483FCF3B1CE0}"/>
          </ac:spMkLst>
        </pc:spChg>
        <pc:spChg chg="add del mod">
          <ac:chgData name="Charis Brooks (2305639)" userId="S::2305639@student.uwtsd.ac.uk::f538cc36-caaa-4e8a-8e6b-f4df4cbad09c" providerId="AD" clId="Web-{16FAF01E-454D-FA89-7DED-7A916107CCF3}" dt="2024-01-22T18:11:05.912" v="1180"/>
          <ac:spMkLst>
            <pc:docMk/>
            <pc:sldMk cId="2623172384" sldId="273"/>
            <ac:spMk id="8" creationId="{202E72FE-45ED-80AA-ACBC-946B78674BB0}"/>
          </ac:spMkLst>
        </pc:spChg>
        <pc:spChg chg="add mod">
          <ac:chgData name="Charis Brooks (2305639)" userId="S::2305639@student.uwtsd.ac.uk::f538cc36-caaa-4e8a-8e6b-f4df4cbad09c" providerId="AD" clId="Web-{16FAF01E-454D-FA89-7DED-7A916107CCF3}" dt="2024-01-22T20:10:12.263" v="1471" actId="20577"/>
          <ac:spMkLst>
            <pc:docMk/>
            <pc:sldMk cId="2623172384" sldId="273"/>
            <ac:spMk id="8" creationId="{C08CFE5C-1453-CC25-7D32-C79B9E61A8DF}"/>
          </ac:spMkLst>
        </pc:spChg>
        <pc:spChg chg="add mod">
          <ac:chgData name="Charis Brooks (2305639)" userId="S::2305639@student.uwtsd.ac.uk::f538cc36-caaa-4e8a-8e6b-f4df4cbad09c" providerId="AD" clId="Web-{16FAF01E-454D-FA89-7DED-7A916107CCF3}" dt="2024-01-22T20:12:22.188" v="1485" actId="14100"/>
          <ac:spMkLst>
            <pc:docMk/>
            <pc:sldMk cId="2623172384" sldId="273"/>
            <ac:spMk id="9" creationId="{E620C0DD-B633-20AA-8871-2B68BB074450}"/>
          </ac:spMkLst>
        </pc:spChg>
        <pc:spChg chg="add mod">
          <ac:chgData name="Charis Brooks (2305639)" userId="S::2305639@student.uwtsd.ac.uk::f538cc36-caaa-4e8a-8e6b-f4df4cbad09c" providerId="AD" clId="Web-{16FAF01E-454D-FA89-7DED-7A916107CCF3}" dt="2024-01-22T20:12:11.250" v="1483" actId="14100"/>
          <ac:spMkLst>
            <pc:docMk/>
            <pc:sldMk cId="2623172384" sldId="273"/>
            <ac:spMk id="10" creationId="{FCC32238-ACFD-7F0B-DFE1-2511FE7DFA84}"/>
          </ac:spMkLst>
        </pc:spChg>
        <pc:spChg chg="add mod">
          <ac:chgData name="Charis Brooks (2305639)" userId="S::2305639@student.uwtsd.ac.uk::f538cc36-caaa-4e8a-8e6b-f4df4cbad09c" providerId="AD" clId="Web-{16FAF01E-454D-FA89-7DED-7A916107CCF3}" dt="2024-01-22T20:09:31.809" v="1458" actId="1076"/>
          <ac:spMkLst>
            <pc:docMk/>
            <pc:sldMk cId="2623172384" sldId="273"/>
            <ac:spMk id="11" creationId="{88636C47-9494-7CAA-58E0-89DBD8DD5D42}"/>
          </ac:spMkLst>
        </pc:spChg>
        <pc:spChg chg="add mod">
          <ac:chgData name="Charis Brooks (2305639)" userId="S::2305639@student.uwtsd.ac.uk::f538cc36-caaa-4e8a-8e6b-f4df4cbad09c" providerId="AD" clId="Web-{16FAF01E-454D-FA89-7DED-7A916107CCF3}" dt="2024-01-22T18:22:43.036" v="1278" actId="1076"/>
          <ac:spMkLst>
            <pc:docMk/>
            <pc:sldMk cId="2623172384" sldId="273"/>
            <ac:spMk id="13" creationId="{E9D3877E-ABD6-9CD2-2B77-696A8DF37B77}"/>
          </ac:spMkLst>
        </pc:spChg>
        <pc:spChg chg="add del mod">
          <ac:chgData name="Charis Brooks (2305639)" userId="S::2305639@student.uwtsd.ac.uk::f538cc36-caaa-4e8a-8e6b-f4df4cbad09c" providerId="AD" clId="Web-{16FAF01E-454D-FA89-7DED-7A916107CCF3}" dt="2024-01-22T18:25:10.460" v="1286"/>
          <ac:spMkLst>
            <pc:docMk/>
            <pc:sldMk cId="2623172384" sldId="273"/>
            <ac:spMk id="14" creationId="{1DDF995B-A198-9BFF-57C6-3B79F850FA81}"/>
          </ac:spMkLst>
        </pc:spChg>
        <pc:spChg chg="add mod">
          <ac:chgData name="Charis Brooks (2305639)" userId="S::2305639@student.uwtsd.ac.uk::f538cc36-caaa-4e8a-8e6b-f4df4cbad09c" providerId="AD" clId="Web-{16FAF01E-454D-FA89-7DED-7A916107CCF3}" dt="2024-01-22T20:10:43.701" v="1476" actId="20577"/>
          <ac:spMkLst>
            <pc:docMk/>
            <pc:sldMk cId="2623172384" sldId="273"/>
            <ac:spMk id="15" creationId="{3F1F687C-E575-373F-9630-BD345A06033B}"/>
          </ac:spMkLst>
        </pc:spChg>
        <pc:spChg chg="add del mod">
          <ac:chgData name="Charis Brooks (2305639)" userId="S::2305639@student.uwtsd.ac.uk::f538cc36-caaa-4e8a-8e6b-f4df4cbad09c" providerId="AD" clId="Web-{16FAF01E-454D-FA89-7DED-7A916107CCF3}" dt="2024-01-22T20:11:51.234" v="1480"/>
          <ac:spMkLst>
            <pc:docMk/>
            <pc:sldMk cId="2623172384" sldId="273"/>
            <ac:spMk id="16" creationId="{FED01869-2219-18FB-2EF2-2F0CB52FA6BD}"/>
          </ac:spMkLst>
        </pc:spChg>
        <pc:picChg chg="mod">
          <ac:chgData name="Charis Brooks (2305639)" userId="S::2305639@student.uwtsd.ac.uk::f538cc36-caaa-4e8a-8e6b-f4df4cbad09c" providerId="AD" clId="Web-{16FAF01E-454D-FA89-7DED-7A916107CCF3}" dt="2024-01-22T18:22:50.973" v="1280" actId="14100"/>
          <ac:picMkLst>
            <pc:docMk/>
            <pc:sldMk cId="2623172384" sldId="273"/>
            <ac:picMk id="5" creationId="{C0EF1BE5-C3CD-AA59-B13E-AD0791940130}"/>
          </ac:picMkLst>
        </pc:picChg>
        <pc:picChg chg="add mod">
          <ac:chgData name="Charis Brooks (2305639)" userId="S::2305639@student.uwtsd.ac.uk::f538cc36-caaa-4e8a-8e6b-f4df4cbad09c" providerId="AD" clId="Web-{16FAF01E-454D-FA89-7DED-7A916107CCF3}" dt="2024-01-22T18:25:40.680" v="1295" actId="1076"/>
          <ac:picMkLst>
            <pc:docMk/>
            <pc:sldMk cId="2623172384" sldId="273"/>
            <ac:picMk id="7" creationId="{E5BA1467-247A-4F3F-7CC3-39F44C23B4E3}"/>
          </ac:picMkLst>
        </pc:picChg>
        <pc:picChg chg="add mod">
          <ac:chgData name="Charis Brooks (2305639)" userId="S::2305639@student.uwtsd.ac.uk::f538cc36-caaa-4e8a-8e6b-f4df4cbad09c" providerId="AD" clId="Web-{16FAF01E-454D-FA89-7DED-7A916107CCF3}" dt="2024-01-22T18:22:30.410" v="1276" actId="1076"/>
          <ac:picMkLst>
            <pc:docMk/>
            <pc:sldMk cId="2623172384" sldId="273"/>
            <ac:picMk id="12" creationId="{D653AE34-4E8A-9AD4-D441-666055C8422A}"/>
          </ac:picMkLst>
        </pc:picChg>
      </pc:sldChg>
      <pc:sldChg chg="addSp delSp modSp">
        <pc:chgData name="Charis Brooks (2305639)" userId="S::2305639@student.uwtsd.ac.uk::f538cc36-caaa-4e8a-8e6b-f4df4cbad09c" providerId="AD" clId="Web-{16FAF01E-454D-FA89-7DED-7A916107CCF3}" dt="2024-01-22T20:13:35.643" v="1487" actId="14100"/>
        <pc:sldMkLst>
          <pc:docMk/>
          <pc:sldMk cId="1945816266" sldId="276"/>
        </pc:sldMkLst>
        <pc:spChg chg="mod">
          <ac:chgData name="Charis Brooks (2305639)" userId="S::2305639@student.uwtsd.ac.uk::f538cc36-caaa-4e8a-8e6b-f4df4cbad09c" providerId="AD" clId="Web-{16FAF01E-454D-FA89-7DED-7A916107CCF3}" dt="2024-01-22T19:36:55.965" v="1398" actId="1076"/>
          <ac:spMkLst>
            <pc:docMk/>
            <pc:sldMk cId="1945816266" sldId="276"/>
            <ac:spMk id="2" creationId="{86F32E18-F1A7-8C63-E9BE-AD154AB9A67C}"/>
          </ac:spMkLst>
        </pc:spChg>
        <pc:spChg chg="mod">
          <ac:chgData name="Charis Brooks (2305639)" userId="S::2305639@student.uwtsd.ac.uk::f538cc36-caaa-4e8a-8e6b-f4df4cbad09c" providerId="AD" clId="Web-{16FAF01E-454D-FA89-7DED-7A916107CCF3}" dt="2024-01-22T19:44:35.382" v="1424" actId="20577"/>
          <ac:spMkLst>
            <pc:docMk/>
            <pc:sldMk cId="1945816266" sldId="276"/>
            <ac:spMk id="3" creationId="{CA65A76C-42F4-3E2C-D761-03E4DA5A3123}"/>
          </ac:spMkLst>
        </pc:spChg>
        <pc:spChg chg="add mod">
          <ac:chgData name="Charis Brooks (2305639)" userId="S::2305639@student.uwtsd.ac.uk::f538cc36-caaa-4e8a-8e6b-f4df4cbad09c" providerId="AD" clId="Web-{16FAF01E-454D-FA89-7DED-7A916107CCF3}" dt="2024-01-22T20:13:35.643" v="1487" actId="14100"/>
          <ac:spMkLst>
            <pc:docMk/>
            <pc:sldMk cId="1945816266" sldId="276"/>
            <ac:spMk id="5" creationId="{435BDD20-4C64-53A6-9FC1-165053079973}"/>
          </ac:spMkLst>
        </pc:spChg>
        <pc:spChg chg="add del">
          <ac:chgData name="Charis Brooks (2305639)" userId="S::2305639@student.uwtsd.ac.uk::f538cc36-caaa-4e8a-8e6b-f4df4cbad09c" providerId="AD" clId="Web-{16FAF01E-454D-FA89-7DED-7A916107CCF3}" dt="2024-01-22T19:37:06.309" v="1400"/>
          <ac:spMkLst>
            <pc:docMk/>
            <pc:sldMk cId="1945816266" sldId="276"/>
            <ac:spMk id="6" creationId="{EC96B850-A4C7-CC6B-44D9-8C52BDC57A6C}"/>
          </ac:spMkLst>
        </pc:spChg>
        <pc:spChg chg="add mod">
          <ac:chgData name="Charis Brooks (2305639)" userId="S::2305639@student.uwtsd.ac.uk::f538cc36-caaa-4e8a-8e6b-f4df4cbad09c" providerId="AD" clId="Web-{16FAF01E-454D-FA89-7DED-7A916107CCF3}" dt="2024-01-22T19:37:54.217" v="1409" actId="1076"/>
          <ac:spMkLst>
            <pc:docMk/>
            <pc:sldMk cId="1945816266" sldId="276"/>
            <ac:spMk id="7" creationId="{5D739A56-A917-0F8A-D85D-B5EC2E575D91}"/>
          </ac:spMkLst>
        </pc:spChg>
        <pc:picChg chg="add mod">
          <ac:chgData name="Charis Brooks (2305639)" userId="S::2305639@student.uwtsd.ac.uk::f538cc36-caaa-4e8a-8e6b-f4df4cbad09c" providerId="AD" clId="Web-{16FAF01E-454D-FA89-7DED-7A916107CCF3}" dt="2024-01-22T19:36:44.309" v="1397" actId="1076"/>
          <ac:picMkLst>
            <pc:docMk/>
            <pc:sldMk cId="1945816266" sldId="276"/>
            <ac:picMk id="4" creationId="{CD4BD27F-2B19-E3BD-F32C-8B1D477D8B9F}"/>
          </ac:picMkLst>
        </pc:picChg>
      </pc:sldChg>
      <pc:sldChg chg="del">
        <pc:chgData name="Charis Brooks (2305639)" userId="S::2305639@student.uwtsd.ac.uk::f538cc36-caaa-4e8a-8e6b-f4df4cbad09c" providerId="AD" clId="Web-{16FAF01E-454D-FA89-7DED-7A916107CCF3}" dt="2024-01-21T20:47:28.427" v="368"/>
        <pc:sldMkLst>
          <pc:docMk/>
          <pc:sldMk cId="507069523" sldId="277"/>
        </pc:sldMkLst>
      </pc:sldChg>
      <pc:sldChg chg="new del">
        <pc:chgData name="Charis Brooks (2305639)" userId="S::2305639@student.uwtsd.ac.uk::f538cc36-caaa-4e8a-8e6b-f4df4cbad09c" providerId="AD" clId="Web-{16FAF01E-454D-FA89-7DED-7A916107CCF3}" dt="2024-01-22T17:33:21.286" v="476"/>
        <pc:sldMkLst>
          <pc:docMk/>
          <pc:sldMk cId="326724185" sldId="279"/>
        </pc:sldMkLst>
      </pc:sldChg>
      <pc:sldChg chg="addSp delSp modSp new ord">
        <pc:chgData name="Charis Brooks (2305639)" userId="S::2305639@student.uwtsd.ac.uk::f538cc36-caaa-4e8a-8e6b-f4df4cbad09c" providerId="AD" clId="Web-{16FAF01E-454D-FA89-7DED-7A916107CCF3}" dt="2024-01-22T18:05:35.703" v="1134" actId="1076"/>
        <pc:sldMkLst>
          <pc:docMk/>
          <pc:sldMk cId="2895153999" sldId="279"/>
        </pc:sldMkLst>
        <pc:spChg chg="add mod">
          <ac:chgData name="Charis Brooks (2305639)" userId="S::2305639@student.uwtsd.ac.uk::f538cc36-caaa-4e8a-8e6b-f4df4cbad09c" providerId="AD" clId="Web-{16FAF01E-454D-FA89-7DED-7A916107CCF3}" dt="2024-01-22T17:54:11.455" v="873" actId="1076"/>
          <ac:spMkLst>
            <pc:docMk/>
            <pc:sldMk cId="2895153999" sldId="279"/>
            <ac:spMk id="2" creationId="{E1F8E588-0697-3F34-2853-4DD49051713B}"/>
          </ac:spMkLst>
        </pc:spChg>
        <pc:spChg chg="add mod">
          <ac:chgData name="Charis Brooks (2305639)" userId="S::2305639@student.uwtsd.ac.uk::f538cc36-caaa-4e8a-8e6b-f4df4cbad09c" providerId="AD" clId="Web-{16FAF01E-454D-FA89-7DED-7A916107CCF3}" dt="2024-01-22T17:54:11.455" v="874" actId="1076"/>
          <ac:spMkLst>
            <pc:docMk/>
            <pc:sldMk cId="2895153999" sldId="279"/>
            <ac:spMk id="3" creationId="{499DCF4A-252A-237C-81D9-851D6881E2EB}"/>
          </ac:spMkLst>
        </pc:spChg>
        <pc:spChg chg="add mod">
          <ac:chgData name="Charis Brooks (2305639)" userId="S::2305639@student.uwtsd.ac.uk::f538cc36-caaa-4e8a-8e6b-f4df4cbad09c" providerId="AD" clId="Web-{16FAF01E-454D-FA89-7DED-7A916107CCF3}" dt="2024-01-22T17:54:11.486" v="880" actId="1076"/>
          <ac:spMkLst>
            <pc:docMk/>
            <pc:sldMk cId="2895153999" sldId="279"/>
            <ac:spMk id="9" creationId="{8AC1C3F7-2834-8F4F-968E-A6021CCFAE6C}"/>
          </ac:spMkLst>
        </pc:spChg>
        <pc:spChg chg="add mod">
          <ac:chgData name="Charis Brooks (2305639)" userId="S::2305639@student.uwtsd.ac.uk::f538cc36-caaa-4e8a-8e6b-f4df4cbad09c" providerId="AD" clId="Web-{16FAF01E-454D-FA89-7DED-7A916107CCF3}" dt="2024-01-22T17:54:11.486" v="881" actId="1076"/>
          <ac:spMkLst>
            <pc:docMk/>
            <pc:sldMk cId="2895153999" sldId="279"/>
            <ac:spMk id="10" creationId="{5757E162-B99E-739E-D61B-62D998F53989}"/>
          </ac:spMkLst>
        </pc:spChg>
        <pc:spChg chg="add mod">
          <ac:chgData name="Charis Brooks (2305639)" userId="S::2305639@student.uwtsd.ac.uk::f538cc36-caaa-4e8a-8e6b-f4df4cbad09c" providerId="AD" clId="Web-{16FAF01E-454D-FA89-7DED-7A916107CCF3}" dt="2024-01-22T17:54:11.501" v="882" actId="1076"/>
          <ac:spMkLst>
            <pc:docMk/>
            <pc:sldMk cId="2895153999" sldId="279"/>
            <ac:spMk id="11" creationId="{F3BA014B-124F-0679-07DF-618F4490566E}"/>
          </ac:spMkLst>
        </pc:spChg>
        <pc:spChg chg="add del mod">
          <ac:chgData name="Charis Brooks (2305639)" userId="S::2305639@student.uwtsd.ac.uk::f538cc36-caaa-4e8a-8e6b-f4df4cbad09c" providerId="AD" clId="Web-{16FAF01E-454D-FA89-7DED-7A916107CCF3}" dt="2024-01-22T18:03:17.028" v="1124"/>
          <ac:spMkLst>
            <pc:docMk/>
            <pc:sldMk cId="2895153999" sldId="279"/>
            <ac:spMk id="12" creationId="{B485333A-5179-54DB-6F48-61547C337C54}"/>
          </ac:spMkLst>
        </pc:spChg>
        <pc:spChg chg="add mod">
          <ac:chgData name="Charis Brooks (2305639)" userId="S::2305639@student.uwtsd.ac.uk::f538cc36-caaa-4e8a-8e6b-f4df4cbad09c" providerId="AD" clId="Web-{16FAF01E-454D-FA89-7DED-7A916107CCF3}" dt="2024-01-22T18:03:08.340" v="1122" actId="1076"/>
          <ac:spMkLst>
            <pc:docMk/>
            <pc:sldMk cId="2895153999" sldId="279"/>
            <ac:spMk id="13" creationId="{24AE9064-883A-C914-930D-A9A9285F6A85}"/>
          </ac:spMkLst>
        </pc:spChg>
        <pc:spChg chg="add del mod">
          <ac:chgData name="Charis Brooks (2305639)" userId="S::2305639@student.uwtsd.ac.uk::f538cc36-caaa-4e8a-8e6b-f4df4cbad09c" providerId="AD" clId="Web-{16FAF01E-454D-FA89-7DED-7A916107CCF3}" dt="2024-01-22T17:50:23.841" v="792"/>
          <ac:spMkLst>
            <pc:docMk/>
            <pc:sldMk cId="2895153999" sldId="279"/>
            <ac:spMk id="16" creationId="{136E1F65-73B6-65BF-ADC9-1CC5F4C40013}"/>
          </ac:spMkLst>
        </pc:spChg>
        <pc:spChg chg="add mod">
          <ac:chgData name="Charis Brooks (2305639)" userId="S::2305639@student.uwtsd.ac.uk::f538cc36-caaa-4e8a-8e6b-f4df4cbad09c" providerId="AD" clId="Web-{16FAF01E-454D-FA89-7DED-7A916107CCF3}" dt="2024-01-22T17:54:11.517" v="885" actId="1076"/>
          <ac:spMkLst>
            <pc:docMk/>
            <pc:sldMk cId="2895153999" sldId="279"/>
            <ac:spMk id="18" creationId="{B7D27B7E-41A3-738E-F7F5-6744D15B9429}"/>
          </ac:spMkLst>
        </pc:spChg>
        <pc:spChg chg="add del mod">
          <ac:chgData name="Charis Brooks (2305639)" userId="S::2305639@student.uwtsd.ac.uk::f538cc36-caaa-4e8a-8e6b-f4df4cbad09c" providerId="AD" clId="Web-{16FAF01E-454D-FA89-7DED-7A916107CCF3}" dt="2024-01-22T17:54:11.517" v="886" actId="1076"/>
          <ac:spMkLst>
            <pc:docMk/>
            <pc:sldMk cId="2895153999" sldId="279"/>
            <ac:spMk id="19" creationId="{22B3CC61-D76A-0B3D-8F45-1C9BA815827F}"/>
          </ac:spMkLst>
        </pc:spChg>
        <pc:spChg chg="add mod">
          <ac:chgData name="Charis Brooks (2305639)" userId="S::2305639@student.uwtsd.ac.uk::f538cc36-caaa-4e8a-8e6b-f4df4cbad09c" providerId="AD" clId="Web-{16FAF01E-454D-FA89-7DED-7A916107CCF3}" dt="2024-01-22T18:03:12.637" v="1123" actId="1076"/>
          <ac:spMkLst>
            <pc:docMk/>
            <pc:sldMk cId="2895153999" sldId="279"/>
            <ac:spMk id="20" creationId="{8DA71CD9-9C20-4F98-AD60-2CAC7584EC42}"/>
          </ac:spMkLst>
        </pc:spChg>
        <pc:spChg chg="add mod">
          <ac:chgData name="Charis Brooks (2305639)" userId="S::2305639@student.uwtsd.ac.uk::f538cc36-caaa-4e8a-8e6b-f4df4cbad09c" providerId="AD" clId="Web-{16FAF01E-454D-FA89-7DED-7A916107CCF3}" dt="2024-01-22T17:54:11.533" v="888" actId="1076"/>
          <ac:spMkLst>
            <pc:docMk/>
            <pc:sldMk cId="2895153999" sldId="279"/>
            <ac:spMk id="21" creationId="{8D27CD04-33DB-76C5-28ED-16DE39EC71B8}"/>
          </ac:spMkLst>
        </pc:spChg>
        <pc:spChg chg="add del mod">
          <ac:chgData name="Charis Brooks (2305639)" userId="S::2305639@student.uwtsd.ac.uk::f538cc36-caaa-4e8a-8e6b-f4df4cbad09c" providerId="AD" clId="Web-{16FAF01E-454D-FA89-7DED-7A916107CCF3}" dt="2024-01-22T18:03:19.497" v="1125"/>
          <ac:spMkLst>
            <pc:docMk/>
            <pc:sldMk cId="2895153999" sldId="279"/>
            <ac:spMk id="22" creationId="{6752480A-F081-1E6A-ACA7-3BEDDFC8191E}"/>
          </ac:spMkLst>
        </pc:spChg>
        <pc:spChg chg="add mod">
          <ac:chgData name="Charis Brooks (2305639)" userId="S::2305639@student.uwtsd.ac.uk::f538cc36-caaa-4e8a-8e6b-f4df4cbad09c" providerId="AD" clId="Web-{16FAF01E-454D-FA89-7DED-7A916107CCF3}" dt="2024-01-22T18:00:32.212" v="1053" actId="20577"/>
          <ac:spMkLst>
            <pc:docMk/>
            <pc:sldMk cId="2895153999" sldId="279"/>
            <ac:spMk id="25" creationId="{D3ABC806-0DFC-7099-A005-F6304B0B880F}"/>
          </ac:spMkLst>
        </pc:spChg>
        <pc:spChg chg="add mod">
          <ac:chgData name="Charis Brooks (2305639)" userId="S::2305639@student.uwtsd.ac.uk::f538cc36-caaa-4e8a-8e6b-f4df4cbad09c" providerId="AD" clId="Web-{16FAF01E-454D-FA89-7DED-7A916107CCF3}" dt="2024-01-22T18:00:38.212" v="1055" actId="20577"/>
          <ac:spMkLst>
            <pc:docMk/>
            <pc:sldMk cId="2895153999" sldId="279"/>
            <ac:spMk id="27" creationId="{C832FBDC-7BBF-BAC4-5026-E1B3A53507B5}"/>
          </ac:spMkLst>
        </pc:spChg>
        <pc:spChg chg="add mod">
          <ac:chgData name="Charis Brooks (2305639)" userId="S::2305639@student.uwtsd.ac.uk::f538cc36-caaa-4e8a-8e6b-f4df4cbad09c" providerId="AD" clId="Web-{16FAF01E-454D-FA89-7DED-7A916107CCF3}" dt="2024-01-22T18:00:25.853" v="1051" actId="20577"/>
          <ac:spMkLst>
            <pc:docMk/>
            <pc:sldMk cId="2895153999" sldId="279"/>
            <ac:spMk id="29" creationId="{1E1489B1-1702-FF1D-32D0-E551B38C0299}"/>
          </ac:spMkLst>
        </pc:spChg>
        <pc:spChg chg="add mod">
          <ac:chgData name="Charis Brooks (2305639)" userId="S::2305639@student.uwtsd.ac.uk::f538cc36-caaa-4e8a-8e6b-f4df4cbad09c" providerId="AD" clId="Web-{16FAF01E-454D-FA89-7DED-7A916107CCF3}" dt="2024-01-22T18:03:02.356" v="1120" actId="20577"/>
          <ac:spMkLst>
            <pc:docMk/>
            <pc:sldMk cId="2895153999" sldId="279"/>
            <ac:spMk id="31" creationId="{D30EE6B2-5C23-F218-23B1-24F0CFEDFA54}"/>
          </ac:spMkLst>
        </pc:spChg>
        <pc:spChg chg="add mod">
          <ac:chgData name="Charis Brooks (2305639)" userId="S::2305639@student.uwtsd.ac.uk::f538cc36-caaa-4e8a-8e6b-f4df4cbad09c" providerId="AD" clId="Web-{16FAF01E-454D-FA89-7DED-7A916107CCF3}" dt="2024-01-22T18:05:35.703" v="1134" actId="1076"/>
          <ac:spMkLst>
            <pc:docMk/>
            <pc:sldMk cId="2895153999" sldId="279"/>
            <ac:spMk id="32" creationId="{7E5261DF-6683-D4B5-CD0C-AF4760D12B46}"/>
          </ac:spMkLst>
        </pc:spChg>
        <pc:picChg chg="add del mod">
          <ac:chgData name="Charis Brooks (2305639)" userId="S::2305639@student.uwtsd.ac.uk::f538cc36-caaa-4e8a-8e6b-f4df4cbad09c" providerId="AD" clId="Web-{16FAF01E-454D-FA89-7DED-7A916107CCF3}" dt="2024-01-22T17:50:22.278" v="791"/>
          <ac:picMkLst>
            <pc:docMk/>
            <pc:sldMk cId="2895153999" sldId="279"/>
            <ac:picMk id="14" creationId="{DFB35A45-F093-F6CF-E86A-F2B85AE5AD39}"/>
          </ac:picMkLst>
        </pc:picChg>
        <pc:picChg chg="add del mod">
          <ac:chgData name="Charis Brooks (2305639)" userId="S::2305639@student.uwtsd.ac.uk::f538cc36-caaa-4e8a-8e6b-f4df4cbad09c" providerId="AD" clId="Web-{16FAF01E-454D-FA89-7DED-7A916107CCF3}" dt="2024-01-22T17:50:23.841" v="792"/>
          <ac:picMkLst>
            <pc:docMk/>
            <pc:sldMk cId="2895153999" sldId="279"/>
            <ac:picMk id="15" creationId="{C56FD602-3789-1FC8-6490-A507D8EF7678}"/>
          </ac:picMkLst>
        </pc:picChg>
        <pc:picChg chg="add mod">
          <ac:chgData name="Charis Brooks (2305639)" userId="S::2305639@student.uwtsd.ac.uk::f538cc36-caaa-4e8a-8e6b-f4df4cbad09c" providerId="AD" clId="Web-{16FAF01E-454D-FA89-7DED-7A916107CCF3}" dt="2024-01-22T17:54:40.486" v="893" actId="1076"/>
          <ac:picMkLst>
            <pc:docMk/>
            <pc:sldMk cId="2895153999" sldId="279"/>
            <ac:picMk id="24" creationId="{B7C34322-2572-FC87-68A2-4B8FDE0FC021}"/>
          </ac:picMkLst>
        </pc:picChg>
        <pc:picChg chg="add mod">
          <ac:chgData name="Charis Brooks (2305639)" userId="S::2305639@student.uwtsd.ac.uk::f538cc36-caaa-4e8a-8e6b-f4df4cbad09c" providerId="AD" clId="Web-{16FAF01E-454D-FA89-7DED-7A916107CCF3}" dt="2024-01-22T17:57:32.396" v="963" actId="1076"/>
          <ac:picMkLst>
            <pc:docMk/>
            <pc:sldMk cId="2895153999" sldId="279"/>
            <ac:picMk id="26" creationId="{8B9372CC-282F-0B35-B2D7-6E5571AE532B}"/>
          </ac:picMkLst>
        </pc:picChg>
        <pc:picChg chg="add mod">
          <ac:chgData name="Charis Brooks (2305639)" userId="S::2305639@student.uwtsd.ac.uk::f538cc36-caaa-4e8a-8e6b-f4df4cbad09c" providerId="AD" clId="Web-{16FAF01E-454D-FA89-7DED-7A916107CCF3}" dt="2024-01-22T17:58:35.147" v="970" actId="1076"/>
          <ac:picMkLst>
            <pc:docMk/>
            <pc:sldMk cId="2895153999" sldId="279"/>
            <ac:picMk id="28" creationId="{A8AB42BF-2BF4-CCC2-442E-2468EA1501F9}"/>
          </ac:picMkLst>
        </pc:picChg>
        <pc:picChg chg="add mod">
          <ac:chgData name="Charis Brooks (2305639)" userId="S::2305639@student.uwtsd.ac.uk::f538cc36-caaa-4e8a-8e6b-f4df4cbad09c" providerId="AD" clId="Web-{16FAF01E-454D-FA89-7DED-7A916107CCF3}" dt="2024-01-22T18:03:04.809" v="1121" actId="1076"/>
          <ac:picMkLst>
            <pc:docMk/>
            <pc:sldMk cId="2895153999" sldId="279"/>
            <ac:picMk id="30" creationId="{999CFA34-564F-41BC-C411-F7DB5A40630E}"/>
          </ac:picMkLst>
        </pc:picChg>
        <pc:cxnChg chg="add mod">
          <ac:chgData name="Charis Brooks (2305639)" userId="S::2305639@student.uwtsd.ac.uk::f538cc36-caaa-4e8a-8e6b-f4df4cbad09c" providerId="AD" clId="Web-{16FAF01E-454D-FA89-7DED-7A916107CCF3}" dt="2024-01-22T17:54:11.470" v="875" actId="1076"/>
          <ac:cxnSpMkLst>
            <pc:docMk/>
            <pc:sldMk cId="2895153999" sldId="279"/>
            <ac:cxnSpMk id="4" creationId="{52C0A672-42A2-FD28-BBAE-6567E227D146}"/>
          </ac:cxnSpMkLst>
        </pc:cxnChg>
        <pc:cxnChg chg="add del mod">
          <ac:chgData name="Charis Brooks (2305639)" userId="S::2305639@student.uwtsd.ac.uk::f538cc36-caaa-4e8a-8e6b-f4df4cbad09c" providerId="AD" clId="Web-{16FAF01E-454D-FA89-7DED-7A916107CCF3}" dt="2024-01-22T18:03:22.341" v="1126"/>
          <ac:cxnSpMkLst>
            <pc:docMk/>
            <pc:sldMk cId="2895153999" sldId="279"/>
            <ac:cxnSpMk id="5" creationId="{8BC7C555-8E49-1895-A00B-6F95388A8B38}"/>
          </ac:cxnSpMkLst>
        </pc:cxnChg>
        <pc:cxnChg chg="add mod">
          <ac:chgData name="Charis Brooks (2305639)" userId="S::2305639@student.uwtsd.ac.uk::f538cc36-caaa-4e8a-8e6b-f4df4cbad09c" providerId="AD" clId="Web-{16FAF01E-454D-FA89-7DED-7A916107CCF3}" dt="2024-01-22T17:54:11.470" v="877" actId="1076"/>
          <ac:cxnSpMkLst>
            <pc:docMk/>
            <pc:sldMk cId="2895153999" sldId="279"/>
            <ac:cxnSpMk id="6" creationId="{D77C228A-9205-8F29-6F4D-3F9D072470FB}"/>
          </ac:cxnSpMkLst>
        </pc:cxnChg>
        <pc:cxnChg chg="add mod">
          <ac:chgData name="Charis Brooks (2305639)" userId="S::2305639@student.uwtsd.ac.uk::f538cc36-caaa-4e8a-8e6b-f4df4cbad09c" providerId="AD" clId="Web-{16FAF01E-454D-FA89-7DED-7A916107CCF3}" dt="2024-01-22T17:54:11.486" v="878" actId="1076"/>
          <ac:cxnSpMkLst>
            <pc:docMk/>
            <pc:sldMk cId="2895153999" sldId="279"/>
            <ac:cxnSpMk id="7" creationId="{D3CBD13F-F6CB-A3DC-F1A5-48CF45CB6F48}"/>
          </ac:cxnSpMkLst>
        </pc:cxnChg>
        <pc:cxnChg chg="add mod">
          <ac:chgData name="Charis Brooks (2305639)" userId="S::2305639@student.uwtsd.ac.uk::f538cc36-caaa-4e8a-8e6b-f4df4cbad09c" providerId="AD" clId="Web-{16FAF01E-454D-FA89-7DED-7A916107CCF3}" dt="2024-01-22T17:54:11.486" v="879" actId="1076"/>
          <ac:cxnSpMkLst>
            <pc:docMk/>
            <pc:sldMk cId="2895153999" sldId="279"/>
            <ac:cxnSpMk id="8" creationId="{A9A3797B-14AF-9C88-190A-226D5BAC69BA}"/>
          </ac:cxnSpMkLst>
        </pc:cxnChg>
      </pc:sldChg>
      <pc:sldChg chg="addSp delSp new">
        <pc:chgData name="Charis Brooks (2305639)" userId="S::2305639@student.uwtsd.ac.uk::f538cc36-caaa-4e8a-8e6b-f4df4cbad09c" providerId="AD" clId="Web-{16FAF01E-454D-FA89-7DED-7A916107CCF3}" dt="2024-01-22T18:13:19.540" v="1202"/>
        <pc:sldMkLst>
          <pc:docMk/>
          <pc:sldMk cId="2885680597" sldId="280"/>
        </pc:sldMkLst>
        <pc:spChg chg="del">
          <ac:chgData name="Charis Brooks (2305639)" userId="S::2305639@student.uwtsd.ac.uk::f538cc36-caaa-4e8a-8e6b-f4df4cbad09c" providerId="AD" clId="Web-{16FAF01E-454D-FA89-7DED-7A916107CCF3}" dt="2024-01-22T18:13:19.540" v="1202"/>
          <ac:spMkLst>
            <pc:docMk/>
            <pc:sldMk cId="2885680597" sldId="280"/>
            <ac:spMk id="2" creationId="{FF53BB52-B36A-DA76-4193-22E4613C4976}"/>
          </ac:spMkLst>
        </pc:spChg>
        <pc:spChg chg="add">
          <ac:chgData name="Charis Brooks (2305639)" userId="S::2305639@student.uwtsd.ac.uk::f538cc36-caaa-4e8a-8e6b-f4df4cbad09c" providerId="AD" clId="Web-{16FAF01E-454D-FA89-7DED-7A916107CCF3}" dt="2024-01-22T18:13:13.743" v="1198"/>
          <ac:spMkLst>
            <pc:docMk/>
            <pc:sldMk cId="2885680597" sldId="280"/>
            <ac:spMk id="5" creationId="{CC807170-0B81-BF15-CBD6-59A3286719D6}"/>
          </ac:spMkLst>
        </pc:spChg>
        <pc:spChg chg="add">
          <ac:chgData name="Charis Brooks (2305639)" userId="S::2305639@student.uwtsd.ac.uk::f538cc36-caaa-4e8a-8e6b-f4df4cbad09c" providerId="AD" clId="Web-{16FAF01E-454D-FA89-7DED-7A916107CCF3}" dt="2024-01-22T18:13:13.790" v="1199"/>
          <ac:spMkLst>
            <pc:docMk/>
            <pc:sldMk cId="2885680597" sldId="280"/>
            <ac:spMk id="7" creationId="{6A208A3A-4FEA-A506-EC86-3599BEB16CB6}"/>
          </ac:spMkLst>
        </pc:spChg>
        <pc:spChg chg="add">
          <ac:chgData name="Charis Brooks (2305639)" userId="S::2305639@student.uwtsd.ac.uk::f538cc36-caaa-4e8a-8e6b-f4df4cbad09c" providerId="AD" clId="Web-{16FAF01E-454D-FA89-7DED-7A916107CCF3}" dt="2024-01-22T18:13:13.790" v="1200"/>
          <ac:spMkLst>
            <pc:docMk/>
            <pc:sldMk cId="2885680597" sldId="280"/>
            <ac:spMk id="9" creationId="{66199DF0-E728-606C-B7C6-60A037B09F98}"/>
          </ac:spMkLst>
        </pc:spChg>
        <pc:spChg chg="add">
          <ac:chgData name="Charis Brooks (2305639)" userId="S::2305639@student.uwtsd.ac.uk::f538cc36-caaa-4e8a-8e6b-f4df4cbad09c" providerId="AD" clId="Web-{16FAF01E-454D-FA89-7DED-7A916107CCF3}" dt="2024-01-22T18:13:13.805" v="1201"/>
          <ac:spMkLst>
            <pc:docMk/>
            <pc:sldMk cId="2885680597" sldId="280"/>
            <ac:spMk id="11" creationId="{563E2356-36F1-66CD-22D8-AFBCBF800B4E}"/>
          </ac:spMkLst>
        </pc:spChg>
      </pc:sldChg>
    </pc:docChg>
  </pc:docChgLst>
  <pc:docChgLst>
    <pc:chgData name="Charis Brooks (2305639)" userId="S::2305639@student.uwtsd.ac.uk::f538cc36-caaa-4e8a-8e6b-f4df4cbad09c" providerId="AD" clId="Web-{D98E3773-6024-16CD-89BF-7C4B0A725E53}"/>
    <pc:docChg chg="addSld modSld sldOrd addMainMaster delMainMaster">
      <pc:chgData name="Charis Brooks (2305639)" userId="S::2305639@student.uwtsd.ac.uk::f538cc36-caaa-4e8a-8e6b-f4df4cbad09c" providerId="AD" clId="Web-{D98E3773-6024-16CD-89BF-7C4B0A725E53}" dt="2023-12-11T17:33:14.254" v="36"/>
      <pc:docMkLst>
        <pc:docMk/>
      </pc:docMkLst>
      <pc:sldChg chg="delSp modSp mod modClrScheme chgLayout">
        <pc:chgData name="Charis Brooks (2305639)" userId="S::2305639@student.uwtsd.ac.uk::f538cc36-caaa-4e8a-8e6b-f4df4cbad09c" providerId="AD" clId="Web-{D98E3773-6024-16CD-89BF-7C4B0A725E53}" dt="2023-12-11T17:33:14.254" v="36"/>
        <pc:sldMkLst>
          <pc:docMk/>
          <pc:sldMk cId="109857222" sldId="256"/>
        </pc:sldMkLst>
        <pc:spChg chg="mod ord">
          <ac:chgData name="Charis Brooks (2305639)" userId="S::2305639@student.uwtsd.ac.uk::f538cc36-caaa-4e8a-8e6b-f4df4cbad09c" providerId="AD" clId="Web-{D98E3773-6024-16CD-89BF-7C4B0A725E53}" dt="2023-12-11T17:33:14.254" v="36"/>
          <ac:spMkLst>
            <pc:docMk/>
            <pc:sldMk cId="109857222" sldId="256"/>
            <ac:spMk id="2" creationId="{00000000-0000-0000-0000-000000000000}"/>
          </ac:spMkLst>
        </pc:spChg>
        <pc:picChg chg="del">
          <ac:chgData name="Charis Brooks (2305639)" userId="S::2305639@student.uwtsd.ac.uk::f538cc36-caaa-4e8a-8e6b-f4df4cbad09c" providerId="AD" clId="Web-{D98E3773-6024-16CD-89BF-7C4B0A725E53}" dt="2023-12-11T17:29:45.764" v="1"/>
          <ac:picMkLst>
            <pc:docMk/>
            <pc:sldMk cId="109857222" sldId="256"/>
            <ac:picMk id="5" creationId="{F2502770-92E8-3073-652B-0CCBA6616AF3}"/>
          </ac:picMkLst>
        </pc:picChg>
      </pc:sldChg>
      <pc:sldChg chg="mod modClrScheme chgLayout">
        <pc:chgData name="Charis Brooks (2305639)" userId="S::2305639@student.uwtsd.ac.uk::f538cc36-caaa-4e8a-8e6b-f4df4cbad09c" providerId="AD" clId="Web-{D98E3773-6024-16CD-89BF-7C4B0A725E53}" dt="2023-12-11T17:33:14.254" v="36"/>
        <pc:sldMkLst>
          <pc:docMk/>
          <pc:sldMk cId="403963700" sldId="257"/>
        </pc:sldMkLst>
      </pc:sldChg>
      <pc:sldChg chg="delSp modSp mod modClrScheme chgLayout">
        <pc:chgData name="Charis Brooks (2305639)" userId="S::2305639@student.uwtsd.ac.uk::f538cc36-caaa-4e8a-8e6b-f4df4cbad09c" providerId="AD" clId="Web-{D98E3773-6024-16CD-89BF-7C4B0A725E53}" dt="2023-12-11T17:33:14.254" v="36"/>
        <pc:sldMkLst>
          <pc:docMk/>
          <pc:sldMk cId="2943675309" sldId="258"/>
        </pc:sldMkLst>
        <pc:spChg chg="mod ord">
          <ac:chgData name="Charis Brooks (2305639)" userId="S::2305639@student.uwtsd.ac.uk::f538cc36-caaa-4e8a-8e6b-f4df4cbad09c" providerId="AD" clId="Web-{D98E3773-6024-16CD-89BF-7C4B0A725E53}" dt="2023-12-11T17:33:14.254" v="36"/>
          <ac:spMkLst>
            <pc:docMk/>
            <pc:sldMk cId="2943675309" sldId="258"/>
            <ac:spMk id="19" creationId="{F4F65CC9-A132-68FD-60B2-9AC94847C78D}"/>
          </ac:spMkLst>
        </pc:spChg>
        <pc:picChg chg="del">
          <ac:chgData name="Charis Brooks (2305639)" userId="S::2305639@student.uwtsd.ac.uk::f538cc36-caaa-4e8a-8e6b-f4df4cbad09c" providerId="AD" clId="Web-{D98E3773-6024-16CD-89BF-7C4B0A725E53}" dt="2023-12-11T17:30:17.108" v="4"/>
          <ac:picMkLst>
            <pc:docMk/>
            <pc:sldMk cId="2943675309" sldId="258"/>
            <ac:picMk id="5" creationId="{31652579-45A8-567B-D7C5-08F47AE832DD}"/>
          </ac:picMkLst>
        </pc:picChg>
      </pc:sldChg>
      <pc:sldChg chg="modSp mod modClrScheme chgLayout">
        <pc:chgData name="Charis Brooks (2305639)" userId="S::2305639@student.uwtsd.ac.uk::f538cc36-caaa-4e8a-8e6b-f4df4cbad09c" providerId="AD" clId="Web-{D98E3773-6024-16CD-89BF-7C4B0A725E53}" dt="2023-12-11T17:33:14.254" v="36"/>
        <pc:sldMkLst>
          <pc:docMk/>
          <pc:sldMk cId="2024861201" sldId="259"/>
        </pc:sldMkLst>
        <pc:spChg chg="mod ord">
          <ac:chgData name="Charis Brooks (2305639)" userId="S::2305639@student.uwtsd.ac.uk::f538cc36-caaa-4e8a-8e6b-f4df4cbad09c" providerId="AD" clId="Web-{D98E3773-6024-16CD-89BF-7C4B0A725E53}" dt="2023-12-11T17:33:14.254" v="36"/>
          <ac:spMkLst>
            <pc:docMk/>
            <pc:sldMk cId="2024861201" sldId="259"/>
            <ac:spMk id="8" creationId="{9930E817-05D5-0885-9860-39B555EC93F4}"/>
          </ac:spMkLst>
        </pc:spChg>
      </pc:sldChg>
      <pc:sldChg chg="addSp delSp modSp mod modClrScheme chgLayout">
        <pc:chgData name="Charis Brooks (2305639)" userId="S::2305639@student.uwtsd.ac.uk::f538cc36-caaa-4e8a-8e6b-f4df4cbad09c" providerId="AD" clId="Web-{D98E3773-6024-16CD-89BF-7C4B0A725E53}" dt="2023-12-11T17:33:14.254" v="36"/>
        <pc:sldMkLst>
          <pc:docMk/>
          <pc:sldMk cId="303278256" sldId="260"/>
        </pc:sldMkLst>
        <pc:spChg chg="add del mod">
          <ac:chgData name="Charis Brooks (2305639)" userId="S::2305639@student.uwtsd.ac.uk::f538cc36-caaa-4e8a-8e6b-f4df4cbad09c" providerId="AD" clId="Web-{D98E3773-6024-16CD-89BF-7C4B0A725E53}" dt="2023-12-11T17:30:35.421" v="8"/>
          <ac:spMkLst>
            <pc:docMk/>
            <pc:sldMk cId="303278256" sldId="260"/>
            <ac:spMk id="4" creationId="{345A0BA6-E010-0720-02FE-840597F39873}"/>
          </ac:spMkLst>
        </pc:spChg>
        <pc:spChg chg="mod ord">
          <ac:chgData name="Charis Brooks (2305639)" userId="S::2305639@student.uwtsd.ac.uk::f538cc36-caaa-4e8a-8e6b-f4df4cbad09c" providerId="AD" clId="Web-{D98E3773-6024-16CD-89BF-7C4B0A725E53}" dt="2023-12-11T17:33:14.254" v="36"/>
          <ac:spMkLst>
            <pc:docMk/>
            <pc:sldMk cId="303278256" sldId="260"/>
            <ac:spMk id="6" creationId="{EC51938B-4D60-77F9-23D5-3B8DE5508F1F}"/>
          </ac:spMkLst>
        </pc:spChg>
        <pc:picChg chg="del mod ord">
          <ac:chgData name="Charis Brooks (2305639)" userId="S::2305639@student.uwtsd.ac.uk::f538cc36-caaa-4e8a-8e6b-f4df4cbad09c" providerId="AD" clId="Web-{D98E3773-6024-16CD-89BF-7C4B0A725E53}" dt="2023-12-11T17:30:25.108" v="6"/>
          <ac:picMkLst>
            <pc:docMk/>
            <pc:sldMk cId="303278256" sldId="260"/>
            <ac:picMk id="7" creationId="{3025313C-DF79-9EDE-74BD-2BF8161C41B2}"/>
          </ac:picMkLst>
        </pc:picChg>
      </pc:sldChg>
      <pc:sldChg chg="modSp mod ord modClrScheme chgLayout">
        <pc:chgData name="Charis Brooks (2305639)" userId="S::2305639@student.uwtsd.ac.uk::f538cc36-caaa-4e8a-8e6b-f4df4cbad09c" providerId="AD" clId="Web-{D98E3773-6024-16CD-89BF-7C4B0A725E53}" dt="2023-12-11T17:33:14.254" v="36"/>
        <pc:sldMkLst>
          <pc:docMk/>
          <pc:sldMk cId="1118117606" sldId="261"/>
        </pc:sldMkLst>
        <pc:spChg chg="mod ord">
          <ac:chgData name="Charis Brooks (2305639)" userId="S::2305639@student.uwtsd.ac.uk::f538cc36-caaa-4e8a-8e6b-f4df4cbad09c" providerId="AD" clId="Web-{D98E3773-6024-16CD-89BF-7C4B0A725E53}" dt="2023-12-11T17:33:14.254" v="36"/>
          <ac:spMkLst>
            <pc:docMk/>
            <pc:sldMk cId="1118117606" sldId="261"/>
            <ac:spMk id="10" creationId="{28210E0C-FF13-2C15-EA1F-711AE1B5A62A}"/>
          </ac:spMkLst>
        </pc:spChg>
      </pc:sldChg>
      <pc:sldChg chg="delSp modSp mod modClrScheme chgLayout">
        <pc:chgData name="Charis Brooks (2305639)" userId="S::2305639@student.uwtsd.ac.uk::f538cc36-caaa-4e8a-8e6b-f4df4cbad09c" providerId="AD" clId="Web-{D98E3773-6024-16CD-89BF-7C4B0A725E53}" dt="2023-12-11T17:33:14.254" v="36"/>
        <pc:sldMkLst>
          <pc:docMk/>
          <pc:sldMk cId="1981676886" sldId="262"/>
        </pc:sldMkLst>
        <pc:spChg chg="mod ord">
          <ac:chgData name="Charis Brooks (2305639)" userId="S::2305639@student.uwtsd.ac.uk::f538cc36-caaa-4e8a-8e6b-f4df4cbad09c" providerId="AD" clId="Web-{D98E3773-6024-16CD-89BF-7C4B0A725E53}" dt="2023-12-11T17:33:14.254" v="36"/>
          <ac:spMkLst>
            <pc:docMk/>
            <pc:sldMk cId="1981676886" sldId="262"/>
            <ac:spMk id="19" creationId="{F3248993-8795-8B3D-45F2-735082820C54}"/>
          </ac:spMkLst>
        </pc:spChg>
        <pc:picChg chg="del">
          <ac:chgData name="Charis Brooks (2305639)" userId="S::2305639@student.uwtsd.ac.uk::f538cc36-caaa-4e8a-8e6b-f4df4cbad09c" providerId="AD" clId="Web-{D98E3773-6024-16CD-89BF-7C4B0A725E53}" dt="2023-12-11T17:30:48.640" v="11"/>
          <ac:picMkLst>
            <pc:docMk/>
            <pc:sldMk cId="1981676886" sldId="262"/>
            <ac:picMk id="5" creationId="{F297F6F7-FEEA-A798-48AA-849AEF00C571}"/>
          </ac:picMkLst>
        </pc:picChg>
      </pc:sldChg>
      <pc:sldChg chg="modSp mod modClrScheme chgLayout">
        <pc:chgData name="Charis Brooks (2305639)" userId="S::2305639@student.uwtsd.ac.uk::f538cc36-caaa-4e8a-8e6b-f4df4cbad09c" providerId="AD" clId="Web-{D98E3773-6024-16CD-89BF-7C4B0A725E53}" dt="2023-12-11T17:33:14.254" v="36"/>
        <pc:sldMkLst>
          <pc:docMk/>
          <pc:sldMk cId="2311421155" sldId="263"/>
        </pc:sldMkLst>
        <pc:spChg chg="mod ord">
          <ac:chgData name="Charis Brooks (2305639)" userId="S::2305639@student.uwtsd.ac.uk::f538cc36-caaa-4e8a-8e6b-f4df4cbad09c" providerId="AD" clId="Web-{D98E3773-6024-16CD-89BF-7C4B0A725E53}" dt="2023-12-11T17:33:14.254" v="36"/>
          <ac:spMkLst>
            <pc:docMk/>
            <pc:sldMk cId="2311421155" sldId="263"/>
            <ac:spMk id="8" creationId="{BD6D5F30-48B6-0D4B-7DF8-7B62BF261EA5}"/>
          </ac:spMkLst>
        </pc:spChg>
      </pc:sldChg>
      <pc:sldChg chg="delSp modSp mod modClrScheme chgLayout">
        <pc:chgData name="Charis Brooks (2305639)" userId="S::2305639@student.uwtsd.ac.uk::f538cc36-caaa-4e8a-8e6b-f4df4cbad09c" providerId="AD" clId="Web-{D98E3773-6024-16CD-89BF-7C4B0A725E53}" dt="2023-12-11T17:33:14.254" v="36"/>
        <pc:sldMkLst>
          <pc:docMk/>
          <pc:sldMk cId="720047890" sldId="264"/>
        </pc:sldMkLst>
        <pc:spChg chg="mod ord">
          <ac:chgData name="Charis Brooks (2305639)" userId="S::2305639@student.uwtsd.ac.uk::f538cc36-caaa-4e8a-8e6b-f4df4cbad09c" providerId="AD" clId="Web-{D98E3773-6024-16CD-89BF-7C4B0A725E53}" dt="2023-12-11T17:33:14.254" v="36"/>
          <ac:spMkLst>
            <pc:docMk/>
            <pc:sldMk cId="720047890" sldId="264"/>
            <ac:spMk id="17" creationId="{0CAFF8D7-AF97-4D3C-886F-71AB2178819D}"/>
          </ac:spMkLst>
        </pc:spChg>
        <pc:picChg chg="del">
          <ac:chgData name="Charis Brooks (2305639)" userId="S::2305639@student.uwtsd.ac.uk::f538cc36-caaa-4e8a-8e6b-f4df4cbad09c" providerId="AD" clId="Web-{D98E3773-6024-16CD-89BF-7C4B0A725E53}" dt="2023-12-11T17:31:39.735" v="18"/>
          <ac:picMkLst>
            <pc:docMk/>
            <pc:sldMk cId="720047890" sldId="264"/>
            <ac:picMk id="5" creationId="{E0150AF4-4263-906D-E176-63089AF63FB4}"/>
          </ac:picMkLst>
        </pc:picChg>
      </pc:sldChg>
      <pc:sldChg chg="modSp mod modClrScheme chgLayout">
        <pc:chgData name="Charis Brooks (2305639)" userId="S::2305639@student.uwtsd.ac.uk::f538cc36-caaa-4e8a-8e6b-f4df4cbad09c" providerId="AD" clId="Web-{D98E3773-6024-16CD-89BF-7C4B0A725E53}" dt="2023-12-11T17:33:14.254" v="36"/>
        <pc:sldMkLst>
          <pc:docMk/>
          <pc:sldMk cId="777140253" sldId="265"/>
        </pc:sldMkLst>
        <pc:spChg chg="mod ord">
          <ac:chgData name="Charis Brooks (2305639)" userId="S::2305639@student.uwtsd.ac.uk::f538cc36-caaa-4e8a-8e6b-f4df4cbad09c" providerId="AD" clId="Web-{D98E3773-6024-16CD-89BF-7C4B0A725E53}" dt="2023-12-11T17:33:14.254" v="36"/>
          <ac:spMkLst>
            <pc:docMk/>
            <pc:sldMk cId="777140253" sldId="265"/>
            <ac:spMk id="20" creationId="{CA590E76-3CAC-A605-13B9-3F5527E553BF}"/>
          </ac:spMkLst>
        </pc:spChg>
        <pc:spChg chg="mod ord">
          <ac:chgData name="Charis Brooks (2305639)" userId="S::2305639@student.uwtsd.ac.uk::f538cc36-caaa-4e8a-8e6b-f4df4cbad09c" providerId="AD" clId="Web-{D98E3773-6024-16CD-89BF-7C4B0A725E53}" dt="2023-12-11T17:33:14.254" v="36"/>
          <ac:spMkLst>
            <pc:docMk/>
            <pc:sldMk cId="777140253" sldId="265"/>
            <ac:spMk id="21" creationId="{78B25D41-CE11-977C-C9FF-5264120F38F7}"/>
          </ac:spMkLst>
        </pc:spChg>
      </pc:sldChg>
      <pc:sldChg chg="delSp modSp mod modClrScheme chgLayout">
        <pc:chgData name="Charis Brooks (2305639)" userId="S::2305639@student.uwtsd.ac.uk::f538cc36-caaa-4e8a-8e6b-f4df4cbad09c" providerId="AD" clId="Web-{D98E3773-6024-16CD-89BF-7C4B0A725E53}" dt="2023-12-11T17:33:14.254" v="36"/>
        <pc:sldMkLst>
          <pc:docMk/>
          <pc:sldMk cId="2361560241" sldId="266"/>
        </pc:sldMkLst>
        <pc:spChg chg="mod ord">
          <ac:chgData name="Charis Brooks (2305639)" userId="S::2305639@student.uwtsd.ac.uk::f538cc36-caaa-4e8a-8e6b-f4df4cbad09c" providerId="AD" clId="Web-{D98E3773-6024-16CD-89BF-7C4B0A725E53}" dt="2023-12-11T17:33:14.254" v="36"/>
          <ac:spMkLst>
            <pc:docMk/>
            <pc:sldMk cId="2361560241" sldId="266"/>
            <ac:spMk id="21" creationId="{A016B087-DD4E-FB6F-6D39-9A968AE6255B}"/>
          </ac:spMkLst>
        </pc:spChg>
        <pc:picChg chg="del">
          <ac:chgData name="Charis Brooks (2305639)" userId="S::2305639@student.uwtsd.ac.uk::f538cc36-caaa-4e8a-8e6b-f4df4cbad09c" providerId="AD" clId="Web-{D98E3773-6024-16CD-89BF-7C4B0A725E53}" dt="2023-12-11T17:31:54.986" v="21"/>
          <ac:picMkLst>
            <pc:docMk/>
            <pc:sldMk cId="2361560241" sldId="266"/>
            <ac:picMk id="21" creationId="{5811B08B-56AA-D976-A043-D11522CBF015}"/>
          </ac:picMkLst>
        </pc:picChg>
      </pc:sldChg>
      <pc:sldChg chg="modSp mod ord modClrScheme chgLayout">
        <pc:chgData name="Charis Brooks (2305639)" userId="S::2305639@student.uwtsd.ac.uk::f538cc36-caaa-4e8a-8e6b-f4df4cbad09c" providerId="AD" clId="Web-{D98E3773-6024-16CD-89BF-7C4B0A725E53}" dt="2023-12-11T17:33:14.254" v="36"/>
        <pc:sldMkLst>
          <pc:docMk/>
          <pc:sldMk cId="2753000606" sldId="267"/>
        </pc:sldMkLst>
        <pc:spChg chg="mod ord">
          <ac:chgData name="Charis Brooks (2305639)" userId="S::2305639@student.uwtsd.ac.uk::f538cc36-caaa-4e8a-8e6b-f4df4cbad09c" providerId="AD" clId="Web-{D98E3773-6024-16CD-89BF-7C4B0A725E53}" dt="2023-12-11T17:33:14.254" v="36"/>
          <ac:spMkLst>
            <pc:docMk/>
            <pc:sldMk cId="2753000606" sldId="267"/>
            <ac:spMk id="2" creationId="{41335E32-0E4F-FA55-5C05-9A0D47154B36}"/>
          </ac:spMkLst>
        </pc:spChg>
        <pc:spChg chg="mod ord">
          <ac:chgData name="Charis Brooks (2305639)" userId="S::2305639@student.uwtsd.ac.uk::f538cc36-caaa-4e8a-8e6b-f4df4cbad09c" providerId="AD" clId="Web-{D98E3773-6024-16CD-89BF-7C4B0A725E53}" dt="2023-12-11T17:33:14.254" v="36"/>
          <ac:spMkLst>
            <pc:docMk/>
            <pc:sldMk cId="2753000606" sldId="267"/>
            <ac:spMk id="3" creationId="{B771DC69-EEAA-B565-590C-0A8C4ED40116}"/>
          </ac:spMkLst>
        </pc:spChg>
      </pc:sldChg>
      <pc:sldChg chg="modSp new mod modClrScheme chgLayout">
        <pc:chgData name="Charis Brooks (2305639)" userId="S::2305639@student.uwtsd.ac.uk::f538cc36-caaa-4e8a-8e6b-f4df4cbad09c" providerId="AD" clId="Web-{D98E3773-6024-16CD-89BF-7C4B0A725E53}" dt="2023-12-11T17:33:14.254" v="36"/>
        <pc:sldMkLst>
          <pc:docMk/>
          <pc:sldMk cId="3960475206" sldId="268"/>
        </pc:sldMkLst>
        <pc:spChg chg="mod ord">
          <ac:chgData name="Charis Brooks (2305639)" userId="S::2305639@student.uwtsd.ac.uk::f538cc36-caaa-4e8a-8e6b-f4df4cbad09c" providerId="AD" clId="Web-{D98E3773-6024-16CD-89BF-7C4B0A725E53}" dt="2023-12-11T17:33:14.254" v="36"/>
          <ac:spMkLst>
            <pc:docMk/>
            <pc:sldMk cId="3960475206" sldId="268"/>
            <ac:spMk id="18" creationId="{3502E5E4-B065-76CB-32F1-56ADB3C35D52}"/>
          </ac:spMkLst>
        </pc:spChg>
        <pc:spChg chg="mod ord">
          <ac:chgData name="Charis Brooks (2305639)" userId="S::2305639@student.uwtsd.ac.uk::f538cc36-caaa-4e8a-8e6b-f4df4cbad09c" providerId="AD" clId="Web-{D98E3773-6024-16CD-89BF-7C4B0A725E53}" dt="2023-12-11T17:33:14.254" v="36"/>
          <ac:spMkLst>
            <pc:docMk/>
            <pc:sldMk cId="3960475206" sldId="268"/>
            <ac:spMk id="19" creationId="{7072486D-EBA3-C8A5-FDAC-67C79EA03E3B}"/>
          </ac:spMkLst>
        </pc:spChg>
      </pc:sldChg>
      <pc:sldMasterChg chg="del delSldLayout">
        <pc:chgData name="Charis Brooks (2305639)" userId="S::2305639@student.uwtsd.ac.uk::f538cc36-caaa-4e8a-8e6b-f4df4cbad09c" providerId="AD" clId="Web-{D98E3773-6024-16CD-89BF-7C4B0A725E53}" dt="2023-12-11T17:29:40.482" v="0"/>
        <pc:sldMasterMkLst>
          <pc:docMk/>
          <pc:sldMasterMk cId="2796107050" sldId="2147483746"/>
        </pc:sldMasterMkLst>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550668542" sldId="2147483747"/>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2936024122" sldId="2147483748"/>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1742575659" sldId="2147483749"/>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2651967028" sldId="2147483750"/>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2153478013" sldId="2147483751"/>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4187543151" sldId="2147483752"/>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3597340417" sldId="2147483753"/>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3260521257" sldId="2147483754"/>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1758230431" sldId="2147483755"/>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692464956" sldId="2147483756"/>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1881421545" sldId="2147483757"/>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1061555435" sldId="2147483758"/>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1997345055" sldId="2147483759"/>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2924992351" sldId="2147483760"/>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3808884502" sldId="2147483761"/>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2009661907" sldId="2147483762"/>
          </pc:sldLayoutMkLst>
        </pc:sldLayoutChg>
        <pc:sldLayoutChg chg="del">
          <pc:chgData name="Charis Brooks (2305639)" userId="S::2305639@student.uwtsd.ac.uk::f538cc36-caaa-4e8a-8e6b-f4df4cbad09c" providerId="AD" clId="Web-{D98E3773-6024-16CD-89BF-7C4B0A725E53}" dt="2023-12-11T17:29:40.482" v="0"/>
          <pc:sldLayoutMkLst>
            <pc:docMk/>
            <pc:sldMasterMk cId="2796107050" sldId="2147483746"/>
            <pc:sldLayoutMk cId="1295766706" sldId="2147483763"/>
          </pc:sldLayoutMkLst>
        </pc:sldLayoutChg>
      </pc:sldMasterChg>
      <pc:sldMasterChg chg="add del addSldLayout delSldLayout modSldLayout">
        <pc:chgData name="Charis Brooks (2305639)" userId="S::2305639@student.uwtsd.ac.uk::f538cc36-caaa-4e8a-8e6b-f4df4cbad09c" providerId="AD" clId="Web-{D98E3773-6024-16CD-89BF-7C4B0A725E53}" dt="2023-12-11T17:32:15.205" v="24"/>
        <pc:sldMasterMkLst>
          <pc:docMk/>
          <pc:sldMasterMk cId="3042444391" sldId="2147483764"/>
        </pc:sldMasterMkLst>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3633070416" sldId="2147483765"/>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831861607" sldId="2147483766"/>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925363509" sldId="2147483767"/>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564579326" sldId="2147483768"/>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2681573518" sldId="2147483769"/>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3691284923" sldId="2147483770"/>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304121853" sldId="2147483771"/>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1581789714" sldId="2147483772"/>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3955324331" sldId="2147483773"/>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3507277897" sldId="2147483774"/>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861008477" sldId="2147483775"/>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3835160273" sldId="2147483776"/>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2092999874" sldId="2147483777"/>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4101478606" sldId="2147483778"/>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13907158" sldId="2147483779"/>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705959852" sldId="2147483780"/>
          </pc:sldLayoutMkLst>
        </pc:sldLayoutChg>
        <pc:sldLayoutChg chg="add del mod replId">
          <pc:chgData name="Charis Brooks (2305639)" userId="S::2305639@student.uwtsd.ac.uk::f538cc36-caaa-4e8a-8e6b-f4df4cbad09c" providerId="AD" clId="Web-{D98E3773-6024-16CD-89BF-7C4B0A725E53}" dt="2023-12-11T17:32:15.205" v="24"/>
          <pc:sldLayoutMkLst>
            <pc:docMk/>
            <pc:sldMasterMk cId="3042444391" sldId="2147483764"/>
            <pc:sldLayoutMk cId="1186781369" sldId="2147483781"/>
          </pc:sldLayoutMkLst>
        </pc:sldLayoutChg>
      </pc:sldMasterChg>
      <pc:sldMasterChg chg="add del addSldLayout delSldLayout modSldLayout">
        <pc:chgData name="Charis Brooks (2305639)" userId="S::2305639@student.uwtsd.ac.uk::f538cc36-caaa-4e8a-8e6b-f4df4cbad09c" providerId="AD" clId="Web-{D98E3773-6024-16CD-89BF-7C4B0A725E53}" dt="2023-12-11T17:33:14.254" v="36"/>
        <pc:sldMasterMkLst>
          <pc:docMk/>
          <pc:sldMasterMk cId="943141493" sldId="2147483782"/>
        </pc:sldMasterMkLst>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3426689514" sldId="2147483783"/>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2392766986" sldId="2147483784"/>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3311742721" sldId="2147483785"/>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3642562287" sldId="2147483786"/>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275390693" sldId="2147483787"/>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1296103111" sldId="2147483788"/>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3730789986" sldId="2147483789"/>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1522447787" sldId="2147483790"/>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4195141524" sldId="2147483791"/>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1097304749" sldId="2147483792"/>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2932274578" sldId="2147483793"/>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959752320" sldId="2147483794"/>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963411686" sldId="2147483795"/>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766736635" sldId="2147483796"/>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2487464938" sldId="2147483797"/>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266752285" sldId="2147483798"/>
          </pc:sldLayoutMkLst>
        </pc:sldLayoutChg>
        <pc:sldLayoutChg chg="add del mod replId">
          <pc:chgData name="Charis Brooks (2305639)" userId="S::2305639@student.uwtsd.ac.uk::f538cc36-caaa-4e8a-8e6b-f4df4cbad09c" providerId="AD" clId="Web-{D98E3773-6024-16CD-89BF-7C4B0A725E53}" dt="2023-12-11T17:33:14.254" v="36"/>
          <pc:sldLayoutMkLst>
            <pc:docMk/>
            <pc:sldMasterMk cId="943141493" sldId="2147483782"/>
            <pc:sldLayoutMk cId="3350457898" sldId="2147483799"/>
          </pc:sldLayoutMkLst>
        </pc:sldLayoutChg>
      </pc:sldMasterChg>
      <pc:sldMasterChg chg="add addSldLayout modSldLayout">
        <pc:chgData name="Charis Brooks (2305639)" userId="S::2305639@student.uwtsd.ac.uk::f538cc36-caaa-4e8a-8e6b-f4df4cbad09c" providerId="AD" clId="Web-{D98E3773-6024-16CD-89BF-7C4B0A725E53}" dt="2023-12-11T17:33:14.254" v="36"/>
        <pc:sldMasterMkLst>
          <pc:docMk/>
          <pc:sldMasterMk cId="2716910714" sldId="2147483800"/>
        </pc:sldMasterMkLst>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954531158" sldId="2147483801"/>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078990065" sldId="2147483802"/>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1242818019" sldId="2147483803"/>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2705808969" sldId="2147483804"/>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1883939876" sldId="2147483805"/>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634285813" sldId="2147483806"/>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2850692125" sldId="2147483807"/>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2555156027" sldId="2147483808"/>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32308331" sldId="2147483809"/>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2435329717" sldId="2147483810"/>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4129628064" sldId="2147483811"/>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4254406080" sldId="2147483812"/>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551993362" sldId="2147483813"/>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96537047" sldId="2147483814"/>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3893768034" sldId="2147483815"/>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1455808948" sldId="2147483816"/>
          </pc:sldLayoutMkLst>
        </pc:sldLayoutChg>
        <pc:sldLayoutChg chg="add mod replId">
          <pc:chgData name="Charis Brooks (2305639)" userId="S::2305639@student.uwtsd.ac.uk::f538cc36-caaa-4e8a-8e6b-f4df4cbad09c" providerId="AD" clId="Web-{D98E3773-6024-16CD-89BF-7C4B0A725E53}" dt="2023-12-11T17:33:14.254" v="36"/>
          <pc:sldLayoutMkLst>
            <pc:docMk/>
            <pc:sldMasterMk cId="2716910714" sldId="2147483800"/>
            <pc:sldLayoutMk cId="2202086126" sldId="2147483817"/>
          </pc:sldLayoutMkLst>
        </pc:sldLayoutChg>
      </pc:sldMasterChg>
    </pc:docChg>
  </pc:docChgLst>
  <pc:docChgLst>
    <pc:chgData name="Charis Brooks (2305639)" userId="S::2305639@student.uwtsd.ac.uk::f538cc36-caaa-4e8a-8e6b-f4df4cbad09c" providerId="AD" clId="Web-{C157BA80-F246-14DE-2FDB-D9946A797C5B}"/>
    <pc:docChg chg="addSld delSld modSld sldOrd">
      <pc:chgData name="Charis Brooks (2305639)" userId="S::2305639@student.uwtsd.ac.uk::f538cc36-caaa-4e8a-8e6b-f4df4cbad09c" providerId="AD" clId="Web-{C157BA80-F246-14DE-2FDB-D9946A797C5B}" dt="2023-12-11T18:02:18.198" v="320"/>
      <pc:docMkLst>
        <pc:docMk/>
      </pc:docMkLst>
      <pc:sldChg chg="del">
        <pc:chgData name="Charis Brooks (2305639)" userId="S::2305639@student.uwtsd.ac.uk::f538cc36-caaa-4e8a-8e6b-f4df4cbad09c" providerId="AD" clId="Web-{C157BA80-F246-14DE-2FDB-D9946A797C5B}" dt="2023-12-11T17:50:08.932" v="32"/>
        <pc:sldMkLst>
          <pc:docMk/>
          <pc:sldMk cId="109857222" sldId="256"/>
        </pc:sldMkLst>
      </pc:sldChg>
      <pc:sldChg chg="ord">
        <pc:chgData name="Charis Brooks (2305639)" userId="S::2305639@student.uwtsd.ac.uk::f538cc36-caaa-4e8a-8e6b-f4df4cbad09c" providerId="AD" clId="Web-{C157BA80-F246-14DE-2FDB-D9946A797C5B}" dt="2023-12-11T17:51:51.767" v="147"/>
        <pc:sldMkLst>
          <pc:docMk/>
          <pc:sldMk cId="403963700" sldId="257"/>
        </pc:sldMkLst>
      </pc:sldChg>
      <pc:sldChg chg="addSp delSp modSp mod setClrOvrMap">
        <pc:chgData name="Charis Brooks (2305639)" userId="S::2305639@student.uwtsd.ac.uk::f538cc36-caaa-4e8a-8e6b-f4df4cbad09c" providerId="AD" clId="Web-{C157BA80-F246-14DE-2FDB-D9946A797C5B}" dt="2023-12-11T18:02:18.198" v="320"/>
        <pc:sldMkLst>
          <pc:docMk/>
          <pc:sldMk cId="2024861201" sldId="259"/>
        </pc:sldMkLst>
        <pc:spChg chg="add">
          <ac:chgData name="Charis Brooks (2305639)" userId="S::2305639@student.uwtsd.ac.uk::f538cc36-caaa-4e8a-8e6b-f4df4cbad09c" providerId="AD" clId="Web-{C157BA80-F246-14DE-2FDB-D9946A797C5B}" dt="2023-12-11T18:02:18.198" v="320"/>
          <ac:spMkLst>
            <pc:docMk/>
            <pc:sldMk cId="2024861201" sldId="259"/>
            <ac:spMk id="3" creationId="{647C2D0E-963B-3015-3F7C-924BB223831A}"/>
          </ac:spMkLst>
        </pc:spChg>
        <pc:spChg chg="del">
          <ac:chgData name="Charis Brooks (2305639)" userId="S::2305639@student.uwtsd.ac.uk::f538cc36-caaa-4e8a-8e6b-f4df4cbad09c" providerId="AD" clId="Web-{C157BA80-F246-14DE-2FDB-D9946A797C5B}" dt="2023-12-11T18:02:18.198" v="320"/>
          <ac:spMkLst>
            <pc:docMk/>
            <pc:sldMk cId="2024861201" sldId="259"/>
            <ac:spMk id="5" creationId="{47E4F490-FA76-4FF0-B36A-72B01E11751D}"/>
          </ac:spMkLst>
        </pc:spChg>
        <pc:spChg chg="del">
          <ac:chgData name="Charis Brooks (2305639)" userId="S::2305639@student.uwtsd.ac.uk::f538cc36-caaa-4e8a-8e6b-f4df4cbad09c" providerId="AD" clId="Web-{C157BA80-F246-14DE-2FDB-D9946A797C5B}" dt="2023-12-11T18:02:18.198" v="320"/>
          <ac:spMkLst>
            <pc:docMk/>
            <pc:sldMk cId="2024861201" sldId="259"/>
            <ac:spMk id="6" creationId="{05C8C51A-4ECF-4857-8298-6C8334C7F885}"/>
          </ac:spMkLst>
        </pc:spChg>
        <pc:spChg chg="del">
          <ac:chgData name="Charis Brooks (2305639)" userId="S::2305639@student.uwtsd.ac.uk::f538cc36-caaa-4e8a-8e6b-f4df4cbad09c" providerId="AD" clId="Web-{C157BA80-F246-14DE-2FDB-D9946A797C5B}" dt="2023-12-11T18:02:18.198" v="320"/>
          <ac:spMkLst>
            <pc:docMk/>
            <pc:sldMk cId="2024861201" sldId="259"/>
            <ac:spMk id="7" creationId="{A741C46E-A2A6-4DF0-84BD-502A2E56D061}"/>
          </ac:spMkLst>
        </pc:spChg>
        <pc:spChg chg="del">
          <ac:chgData name="Charis Brooks (2305639)" userId="S::2305639@student.uwtsd.ac.uk::f538cc36-caaa-4e8a-8e6b-f4df4cbad09c" providerId="AD" clId="Web-{C157BA80-F246-14DE-2FDB-D9946A797C5B}" dt="2023-12-11T18:02:18.198" v="320"/>
          <ac:spMkLst>
            <pc:docMk/>
            <pc:sldMk cId="2024861201" sldId="259"/>
            <ac:spMk id="14" creationId="{67CE4C0A-D88E-41BB-8F06-8C0E2604BCDE}"/>
          </ac:spMkLst>
        </pc:spChg>
        <pc:spChg chg="del mod replId">
          <ac:chgData name="Charis Brooks (2305639)" userId="S::2305639@student.uwtsd.ac.uk::f538cc36-caaa-4e8a-8e6b-f4df4cbad09c" providerId="AD" clId="Web-{C157BA80-F246-14DE-2FDB-D9946A797C5B}" dt="2023-12-11T18:02:18.198" v="320"/>
          <ac:spMkLst>
            <pc:docMk/>
            <pc:sldMk cId="2024861201" sldId="259"/>
            <ac:spMk id="16" creationId="{5B94A2E2-25D5-CB21-3FAE-E23EFC090328}"/>
          </ac:spMkLst>
        </pc:spChg>
        <pc:spChg chg="add">
          <ac:chgData name="Charis Brooks (2305639)" userId="S::2305639@student.uwtsd.ac.uk::f538cc36-caaa-4e8a-8e6b-f4df4cbad09c" providerId="AD" clId="Web-{C157BA80-F246-14DE-2FDB-D9946A797C5B}" dt="2023-12-11T18:02:18.198" v="320"/>
          <ac:spMkLst>
            <pc:docMk/>
            <pc:sldMk cId="2024861201" sldId="259"/>
            <ac:spMk id="29" creationId="{64D0FF6F-093D-47AB-9CBA-8BBEF7F733FF}"/>
          </ac:spMkLst>
        </pc:spChg>
        <pc:grpChg chg="add">
          <ac:chgData name="Charis Brooks (2305639)" userId="S::2305639@student.uwtsd.ac.uk::f538cc36-caaa-4e8a-8e6b-f4df4cbad09c" providerId="AD" clId="Web-{C157BA80-F246-14DE-2FDB-D9946A797C5B}" dt="2023-12-11T18:02:18.198" v="320"/>
          <ac:grpSpMkLst>
            <pc:docMk/>
            <pc:sldMk cId="2024861201" sldId="259"/>
            <ac:grpSpMk id="21" creationId="{5E6E1520-2FF6-4854-9AF4-AEF2311B5834}"/>
          </ac:grpSpMkLst>
        </pc:grpChg>
        <pc:picChg chg="add">
          <ac:chgData name="Charis Brooks (2305639)" userId="S::2305639@student.uwtsd.ac.uk::f538cc36-caaa-4e8a-8e6b-f4df4cbad09c" providerId="AD" clId="Web-{C157BA80-F246-14DE-2FDB-D9946A797C5B}" dt="2023-12-11T18:02:18.198" v="320"/>
          <ac:picMkLst>
            <pc:docMk/>
            <pc:sldMk cId="2024861201" sldId="259"/>
            <ac:picMk id="18" creationId="{E4F3F42B-D218-0C67-F3CC-B3BF346215C8}"/>
          </ac:picMkLst>
        </pc:picChg>
        <pc:cxnChg chg="add">
          <ac:chgData name="Charis Brooks (2305639)" userId="S::2305639@student.uwtsd.ac.uk::f538cc36-caaa-4e8a-8e6b-f4df4cbad09c" providerId="AD" clId="Web-{C157BA80-F246-14DE-2FDB-D9946A797C5B}" dt="2023-12-11T18:02:18.198" v="320"/>
          <ac:cxnSpMkLst>
            <pc:docMk/>
            <pc:sldMk cId="2024861201" sldId="259"/>
            <ac:cxnSpMk id="31" creationId="{1163510C-FF2B-41B2-AEFC-A952A7507402}"/>
          </ac:cxnSpMkLst>
        </pc:cxnChg>
      </pc:sldChg>
      <pc:sldChg chg="modSp">
        <pc:chgData name="Charis Brooks (2305639)" userId="S::2305639@student.uwtsd.ac.uk::f538cc36-caaa-4e8a-8e6b-f4df4cbad09c" providerId="AD" clId="Web-{C157BA80-F246-14DE-2FDB-D9946A797C5B}" dt="2023-12-11T17:52:08.409" v="167" actId="20577"/>
        <pc:sldMkLst>
          <pc:docMk/>
          <pc:sldMk cId="1118117606" sldId="261"/>
        </pc:sldMkLst>
        <pc:spChg chg="mod">
          <ac:chgData name="Charis Brooks (2305639)" userId="S::2305639@student.uwtsd.ac.uk::f538cc36-caaa-4e8a-8e6b-f4df4cbad09c" providerId="AD" clId="Web-{C157BA80-F246-14DE-2FDB-D9946A797C5B}" dt="2023-12-11T17:52:08.409" v="167" actId="20577"/>
          <ac:spMkLst>
            <pc:docMk/>
            <pc:sldMk cId="1118117606" sldId="261"/>
            <ac:spMk id="3" creationId="{62CF825F-EE9F-DDD0-839A-19BABB641F46}"/>
          </ac:spMkLst>
        </pc:spChg>
      </pc:sldChg>
      <pc:sldChg chg="addSp delSp modSp mod setBg setClrOvrMap">
        <pc:chgData name="Charis Brooks (2305639)" userId="S::2305639@student.uwtsd.ac.uk::f538cc36-caaa-4e8a-8e6b-f4df4cbad09c" providerId="AD" clId="Web-{C157BA80-F246-14DE-2FDB-D9946A797C5B}" dt="2023-12-11T17:49:28.367" v="26"/>
        <pc:sldMkLst>
          <pc:docMk/>
          <pc:sldMk cId="777140253" sldId="265"/>
        </pc:sldMkLst>
        <pc:spChg chg="add">
          <ac:chgData name="Charis Brooks (2305639)" userId="S::2305639@student.uwtsd.ac.uk::f538cc36-caaa-4e8a-8e6b-f4df4cbad09c" providerId="AD" clId="Web-{C157BA80-F246-14DE-2FDB-D9946A797C5B}" dt="2023-12-11T17:49:28.367" v="26"/>
          <ac:spMkLst>
            <pc:docMk/>
            <pc:sldMk cId="777140253" sldId="265"/>
            <ac:spMk id="2" creationId="{D5221866-2DDA-58A2-9451-284FB201F877}"/>
          </ac:spMkLst>
        </pc:spChg>
        <pc:spChg chg="add del">
          <ac:chgData name="Charis Brooks (2305639)" userId="S::2305639@student.uwtsd.ac.uk::f538cc36-caaa-4e8a-8e6b-f4df4cbad09c" providerId="AD" clId="Web-{C157BA80-F246-14DE-2FDB-D9946A797C5B}" dt="2023-12-11T17:49:28.305" v="23"/>
          <ac:spMkLst>
            <pc:docMk/>
            <pc:sldMk cId="777140253" sldId="265"/>
            <ac:spMk id="2" creationId="{FA930FBD-98BA-AAD2-780F-E87F9D15E67E}"/>
          </ac:spMkLst>
        </pc:spChg>
        <pc:spChg chg="add del">
          <ac:chgData name="Charis Brooks (2305639)" userId="S::2305639@student.uwtsd.ac.uk::f538cc36-caaa-4e8a-8e6b-f4df4cbad09c" providerId="AD" clId="Web-{C157BA80-F246-14DE-2FDB-D9946A797C5B}" dt="2023-12-11T17:49:28.305" v="23"/>
          <ac:spMkLst>
            <pc:docMk/>
            <pc:sldMk cId="777140253" sldId="265"/>
            <ac:spMk id="3" creationId="{D06C3C6C-5089-4BE3-27C3-3454F919DF35}"/>
          </ac:spMkLst>
        </pc:spChg>
        <pc:spChg chg="add">
          <ac:chgData name="Charis Brooks (2305639)" userId="S::2305639@student.uwtsd.ac.uk::f538cc36-caaa-4e8a-8e6b-f4df4cbad09c" providerId="AD" clId="Web-{C157BA80-F246-14DE-2FDB-D9946A797C5B}" dt="2023-12-11T17:49:28.367" v="26"/>
          <ac:spMkLst>
            <pc:docMk/>
            <pc:sldMk cId="777140253" sldId="265"/>
            <ac:spMk id="3" creationId="{EDA2231D-EC53-4A5E-1E08-39A3CFC4391E}"/>
          </ac:spMkLst>
        </pc:spChg>
        <pc:spChg chg="add del">
          <ac:chgData name="Charis Brooks (2305639)" userId="S::2305639@student.uwtsd.ac.uk::f538cc36-caaa-4e8a-8e6b-f4df4cbad09c" providerId="AD" clId="Web-{C157BA80-F246-14DE-2FDB-D9946A797C5B}" dt="2023-12-11T17:49:28.305" v="23"/>
          <ac:spMkLst>
            <pc:docMk/>
            <pc:sldMk cId="777140253" sldId="265"/>
            <ac:spMk id="5" creationId="{C44B17FE-2E14-47B6-B5A8-4363DE76952D}"/>
          </ac:spMkLst>
        </pc:spChg>
        <pc:spChg chg="add del">
          <ac:chgData name="Charis Brooks (2305639)" userId="S::2305639@student.uwtsd.ac.uk::f538cc36-caaa-4e8a-8e6b-f4df4cbad09c" providerId="AD" clId="Web-{C157BA80-F246-14DE-2FDB-D9946A797C5B}" dt="2023-12-11T17:49:28.305" v="23"/>
          <ac:spMkLst>
            <pc:docMk/>
            <pc:sldMk cId="777140253" sldId="265"/>
            <ac:spMk id="6" creationId="{14E53280-E6EB-47D2-B0BB-78B772DC4B90}"/>
          </ac:spMkLst>
        </pc:spChg>
        <pc:spChg chg="add del">
          <ac:chgData name="Charis Brooks (2305639)" userId="S::2305639@student.uwtsd.ac.uk::f538cc36-caaa-4e8a-8e6b-f4df4cbad09c" providerId="AD" clId="Web-{C157BA80-F246-14DE-2FDB-D9946A797C5B}" dt="2023-12-11T17:49:28.305" v="23"/>
          <ac:spMkLst>
            <pc:docMk/>
            <pc:sldMk cId="777140253" sldId="265"/>
            <ac:spMk id="7" creationId="{E44C4738-31FA-4AA4-9D3A-9B0F0B1F5FBC}"/>
          </ac:spMkLst>
        </pc:spChg>
        <pc:spChg chg="add del">
          <ac:chgData name="Charis Brooks (2305639)" userId="S::2305639@student.uwtsd.ac.uk::f538cc36-caaa-4e8a-8e6b-f4df4cbad09c" providerId="AD" clId="Web-{C157BA80-F246-14DE-2FDB-D9946A797C5B}" dt="2023-12-11T17:49:28.305" v="23"/>
          <ac:spMkLst>
            <pc:docMk/>
            <pc:sldMk cId="777140253" sldId="265"/>
            <ac:spMk id="14" creationId="{809F3F69-CB9E-4C14-8F9B-7565980C8770}"/>
          </ac:spMkLst>
        </pc:spChg>
        <pc:spChg chg="add">
          <ac:chgData name="Charis Brooks (2305639)" userId="S::2305639@student.uwtsd.ac.uk::f538cc36-caaa-4e8a-8e6b-f4df4cbad09c" providerId="AD" clId="Web-{C157BA80-F246-14DE-2FDB-D9946A797C5B}" dt="2023-12-11T17:49:28.367" v="26"/>
          <ac:spMkLst>
            <pc:docMk/>
            <pc:sldMk cId="777140253" sldId="265"/>
            <ac:spMk id="16" creationId="{47E4F490-FA76-4FF0-B36A-72B01E11751D}"/>
          </ac:spMkLst>
        </pc:spChg>
        <pc:spChg chg="add">
          <ac:chgData name="Charis Brooks (2305639)" userId="S::2305639@student.uwtsd.ac.uk::f538cc36-caaa-4e8a-8e6b-f4df4cbad09c" providerId="AD" clId="Web-{C157BA80-F246-14DE-2FDB-D9946A797C5B}" dt="2023-12-11T17:49:28.367" v="26"/>
          <ac:spMkLst>
            <pc:docMk/>
            <pc:sldMk cId="777140253" sldId="265"/>
            <ac:spMk id="17" creationId="{05C8C51A-4ECF-4857-8298-6C8334C7F885}"/>
          </ac:spMkLst>
        </pc:spChg>
        <pc:spChg chg="add">
          <ac:chgData name="Charis Brooks (2305639)" userId="S::2305639@student.uwtsd.ac.uk::f538cc36-caaa-4e8a-8e6b-f4df4cbad09c" providerId="AD" clId="Web-{C157BA80-F246-14DE-2FDB-D9946A797C5B}" dt="2023-12-11T17:49:28.367" v="26"/>
          <ac:spMkLst>
            <pc:docMk/>
            <pc:sldMk cId="777140253" sldId="265"/>
            <ac:spMk id="18" creationId="{A741C46E-A2A6-4DF0-84BD-502A2E56D061}"/>
          </ac:spMkLst>
        </pc:spChg>
        <pc:spChg chg="add">
          <ac:chgData name="Charis Brooks (2305639)" userId="S::2305639@student.uwtsd.ac.uk::f538cc36-caaa-4e8a-8e6b-f4df4cbad09c" providerId="AD" clId="Web-{C157BA80-F246-14DE-2FDB-D9946A797C5B}" dt="2023-12-11T17:49:28.367" v="26"/>
          <ac:spMkLst>
            <pc:docMk/>
            <pc:sldMk cId="777140253" sldId="265"/>
            <ac:spMk id="19" creationId="{67CE4C0A-D88E-41BB-8F06-8C0E2604BCDE}"/>
          </ac:spMkLst>
        </pc:spChg>
        <pc:spChg chg="add del mod replId">
          <ac:chgData name="Charis Brooks (2305639)" userId="S::2305639@student.uwtsd.ac.uk::f538cc36-caaa-4e8a-8e6b-f4df4cbad09c" providerId="AD" clId="Web-{C157BA80-F246-14DE-2FDB-D9946A797C5B}" dt="2023-12-11T17:49:28.367" v="26"/>
          <ac:spMkLst>
            <pc:docMk/>
            <pc:sldMk cId="777140253" sldId="265"/>
            <ac:spMk id="20" creationId="{CA590E76-3CAC-A605-13B9-3F5527E553BF}"/>
          </ac:spMkLst>
        </pc:spChg>
        <pc:spChg chg="add del mod replId">
          <ac:chgData name="Charis Brooks (2305639)" userId="S::2305639@student.uwtsd.ac.uk::f538cc36-caaa-4e8a-8e6b-f4df4cbad09c" providerId="AD" clId="Web-{C157BA80-F246-14DE-2FDB-D9946A797C5B}" dt="2023-12-11T17:49:28.367" v="26"/>
          <ac:spMkLst>
            <pc:docMk/>
            <pc:sldMk cId="777140253" sldId="265"/>
            <ac:spMk id="21" creationId="{78B25D41-CE11-977C-C9FF-5264120F38F7}"/>
          </ac:spMkLst>
        </pc:spChg>
      </pc:sldChg>
      <pc:sldChg chg="addSp delSp modSp mod ord setClrOvrMap">
        <pc:chgData name="Charis Brooks (2305639)" userId="S::2305639@student.uwtsd.ac.uk::f538cc36-caaa-4e8a-8e6b-f4df4cbad09c" providerId="AD" clId="Web-{C157BA80-F246-14DE-2FDB-D9946A797C5B}" dt="2023-12-11T18:01:43.259" v="316"/>
        <pc:sldMkLst>
          <pc:docMk/>
          <pc:sldMk cId="3960475206" sldId="268"/>
        </pc:sldMkLst>
        <pc:spChg chg="add">
          <ac:chgData name="Charis Brooks (2305639)" userId="S::2305639@student.uwtsd.ac.uk::f538cc36-caaa-4e8a-8e6b-f4df4cbad09c" providerId="AD" clId="Web-{C157BA80-F246-14DE-2FDB-D9946A797C5B}" dt="2023-12-11T18:01:43.259" v="316"/>
          <ac:spMkLst>
            <pc:docMk/>
            <pc:sldMk cId="3960475206" sldId="268"/>
            <ac:spMk id="2" creationId="{75B785FC-6C44-7913-EAE3-9BC349C97EA7}"/>
          </ac:spMkLst>
        </pc:spChg>
        <pc:spChg chg="add">
          <ac:chgData name="Charis Brooks (2305639)" userId="S::2305639@student.uwtsd.ac.uk::f538cc36-caaa-4e8a-8e6b-f4df4cbad09c" providerId="AD" clId="Web-{C157BA80-F246-14DE-2FDB-D9946A797C5B}" dt="2023-12-11T18:01:43.259" v="316"/>
          <ac:spMkLst>
            <pc:docMk/>
            <pc:sldMk cId="3960475206" sldId="268"/>
            <ac:spMk id="3" creationId="{B91259F4-22AB-8DB4-9CEE-39A7BA4C489C}"/>
          </ac:spMkLst>
        </pc:spChg>
        <pc:spChg chg="add del mod">
          <ac:chgData name="Charis Brooks (2305639)" userId="S::2305639@student.uwtsd.ac.uk::f538cc36-caaa-4e8a-8e6b-f4df4cbad09c" providerId="AD" clId="Web-{C157BA80-F246-14DE-2FDB-D9946A797C5B}" dt="2023-12-11T17:55:35.547" v="235"/>
          <ac:spMkLst>
            <pc:docMk/>
            <pc:sldMk cId="3960475206" sldId="268"/>
            <ac:spMk id="5" creationId="{12470119-AAFC-4BE5-7AD7-D955FC48300B}"/>
          </ac:spMkLst>
        </pc:spChg>
        <pc:spChg chg="del">
          <ac:chgData name="Charis Brooks (2305639)" userId="S::2305639@student.uwtsd.ac.uk::f538cc36-caaa-4e8a-8e6b-f4df4cbad09c" providerId="AD" clId="Web-{C157BA80-F246-14DE-2FDB-D9946A797C5B}" dt="2023-12-11T18:01:43.259" v="316"/>
          <ac:spMkLst>
            <pc:docMk/>
            <pc:sldMk cId="3960475206" sldId="268"/>
            <ac:spMk id="14" creationId="{67CE4C0A-D88E-41BB-8F06-8C0E2604BCDE}"/>
          </ac:spMkLst>
        </pc:spChg>
        <pc:spChg chg="del">
          <ac:chgData name="Charis Brooks (2305639)" userId="S::2305639@student.uwtsd.ac.uk::f538cc36-caaa-4e8a-8e6b-f4df4cbad09c" providerId="AD" clId="Web-{C157BA80-F246-14DE-2FDB-D9946A797C5B}" dt="2023-12-11T18:01:43.259" v="316"/>
          <ac:spMkLst>
            <pc:docMk/>
            <pc:sldMk cId="3960475206" sldId="268"/>
            <ac:spMk id="15" creationId="{47E4F490-FA76-4FF0-B36A-72B01E11751D}"/>
          </ac:spMkLst>
        </pc:spChg>
        <pc:spChg chg="del">
          <ac:chgData name="Charis Brooks (2305639)" userId="S::2305639@student.uwtsd.ac.uk::f538cc36-caaa-4e8a-8e6b-f4df4cbad09c" providerId="AD" clId="Web-{C157BA80-F246-14DE-2FDB-D9946A797C5B}" dt="2023-12-11T18:01:43.259" v="316"/>
          <ac:spMkLst>
            <pc:docMk/>
            <pc:sldMk cId="3960475206" sldId="268"/>
            <ac:spMk id="16" creationId="{05C8C51A-4ECF-4857-8298-6C8334C7F885}"/>
          </ac:spMkLst>
        </pc:spChg>
        <pc:spChg chg="del">
          <ac:chgData name="Charis Brooks (2305639)" userId="S::2305639@student.uwtsd.ac.uk::f538cc36-caaa-4e8a-8e6b-f4df4cbad09c" providerId="AD" clId="Web-{C157BA80-F246-14DE-2FDB-D9946A797C5B}" dt="2023-12-11T18:01:43.259" v="316"/>
          <ac:spMkLst>
            <pc:docMk/>
            <pc:sldMk cId="3960475206" sldId="268"/>
            <ac:spMk id="17" creationId="{A741C46E-A2A6-4DF0-84BD-502A2E56D061}"/>
          </ac:spMkLst>
        </pc:spChg>
        <pc:spChg chg="del mod replId">
          <ac:chgData name="Charis Brooks (2305639)" userId="S::2305639@student.uwtsd.ac.uk::f538cc36-caaa-4e8a-8e6b-f4df4cbad09c" providerId="AD" clId="Web-{C157BA80-F246-14DE-2FDB-D9946A797C5B}" dt="2023-12-11T18:01:43.259" v="316"/>
          <ac:spMkLst>
            <pc:docMk/>
            <pc:sldMk cId="3960475206" sldId="268"/>
            <ac:spMk id="19" creationId="{65811EA4-6600-6058-9271-0FA9F68077B5}"/>
          </ac:spMkLst>
        </pc:spChg>
        <pc:spChg chg="del mod replId">
          <ac:chgData name="Charis Brooks (2305639)" userId="S::2305639@student.uwtsd.ac.uk::f538cc36-caaa-4e8a-8e6b-f4df4cbad09c" providerId="AD" clId="Web-{C157BA80-F246-14DE-2FDB-D9946A797C5B}" dt="2023-12-11T18:01:43.259" v="316"/>
          <ac:spMkLst>
            <pc:docMk/>
            <pc:sldMk cId="3960475206" sldId="268"/>
            <ac:spMk id="20" creationId="{750B1F39-A7C8-5EDB-73F4-569A5C00FB23}"/>
          </ac:spMkLst>
        </pc:spChg>
        <pc:spChg chg="add">
          <ac:chgData name="Charis Brooks (2305639)" userId="S::2305639@student.uwtsd.ac.uk::f538cc36-caaa-4e8a-8e6b-f4df4cbad09c" providerId="AD" clId="Web-{C157BA80-F246-14DE-2FDB-D9946A797C5B}" dt="2023-12-11T18:01:43.259" v="316"/>
          <ac:spMkLst>
            <pc:docMk/>
            <pc:sldMk cId="3960475206" sldId="268"/>
            <ac:spMk id="30" creationId="{E336C991-AA99-423E-8FE1-5BA9C97F2C77}"/>
          </ac:spMkLst>
        </pc:spChg>
        <pc:grpChg chg="add">
          <ac:chgData name="Charis Brooks (2305639)" userId="S::2305639@student.uwtsd.ac.uk::f538cc36-caaa-4e8a-8e6b-f4df4cbad09c" providerId="AD" clId="Web-{C157BA80-F246-14DE-2FDB-D9946A797C5B}" dt="2023-12-11T18:01:43.259" v="316"/>
          <ac:grpSpMkLst>
            <pc:docMk/>
            <pc:sldMk cId="3960475206" sldId="268"/>
            <ac:grpSpMk id="22" creationId="{71315106-A7B3-4730-9E6C-5A878C46681B}"/>
          </ac:grpSpMkLst>
        </pc:grpChg>
        <pc:picChg chg="add">
          <ac:chgData name="Charis Brooks (2305639)" userId="S::2305639@student.uwtsd.ac.uk::f538cc36-caaa-4e8a-8e6b-f4df4cbad09c" providerId="AD" clId="Web-{C157BA80-F246-14DE-2FDB-D9946A797C5B}" dt="2023-12-11T18:01:43.259" v="316"/>
          <ac:picMkLst>
            <pc:docMk/>
            <pc:sldMk cId="3960475206" sldId="268"/>
            <ac:picMk id="4" creationId="{8116794D-F1EB-BE8F-B86E-85A5ADEA1C2B}"/>
          </ac:picMkLst>
        </pc:picChg>
        <pc:picChg chg="add del mod replId">
          <ac:chgData name="Charis Brooks (2305639)" userId="S::2305639@student.uwtsd.ac.uk::f538cc36-caaa-4e8a-8e6b-f4df4cbad09c" providerId="AD" clId="Web-{C157BA80-F246-14DE-2FDB-D9946A797C5B}" dt="2023-12-11T18:01:43.259" v="316"/>
          <ac:picMkLst>
            <pc:docMk/>
            <pc:sldMk cId="3960475206" sldId="268"/>
            <ac:picMk id="21" creationId="{7406CF46-FDF4-2711-EDE8-811B01E318D7}"/>
          </ac:picMkLst>
        </pc:picChg>
        <pc:cxnChg chg="add">
          <ac:chgData name="Charis Brooks (2305639)" userId="S::2305639@student.uwtsd.ac.uk::f538cc36-caaa-4e8a-8e6b-f4df4cbad09c" providerId="AD" clId="Web-{C157BA80-F246-14DE-2FDB-D9946A797C5B}" dt="2023-12-11T18:01:43.259" v="316"/>
          <ac:cxnSpMkLst>
            <pc:docMk/>
            <pc:sldMk cId="3960475206" sldId="268"/>
            <ac:cxnSpMk id="32" creationId="{D2B860ED-0E27-4D8E-B5F4-C8C3F33C7234}"/>
          </ac:cxnSpMkLst>
        </pc:cxnChg>
      </pc:sldChg>
      <pc:sldChg chg="modSp">
        <pc:chgData name="Charis Brooks (2305639)" userId="S::2305639@student.uwtsd.ac.uk::f538cc36-caaa-4e8a-8e6b-f4df4cbad09c" providerId="AD" clId="Web-{C157BA80-F246-14DE-2FDB-D9946A797C5B}" dt="2023-12-11T17:54:35.559" v="229" actId="20577"/>
        <pc:sldMkLst>
          <pc:docMk/>
          <pc:sldMk cId="2930393585" sldId="269"/>
        </pc:sldMkLst>
        <pc:spChg chg="mod">
          <ac:chgData name="Charis Brooks (2305639)" userId="S::2305639@student.uwtsd.ac.uk::f538cc36-caaa-4e8a-8e6b-f4df4cbad09c" providerId="AD" clId="Web-{C157BA80-F246-14DE-2FDB-D9946A797C5B}" dt="2023-12-11T17:54:35.559" v="229" actId="20577"/>
          <ac:spMkLst>
            <pc:docMk/>
            <pc:sldMk cId="2930393585" sldId="269"/>
            <ac:spMk id="3" creationId="{F62A1F89-2957-E8D5-608D-12448B9DF265}"/>
          </ac:spMkLst>
        </pc:spChg>
      </pc:sldChg>
      <pc:sldChg chg="addSp delSp modSp mod setBg setClrOvrMap">
        <pc:chgData name="Charis Brooks (2305639)" userId="S::2305639@student.uwtsd.ac.uk::f538cc36-caaa-4e8a-8e6b-f4df4cbad09c" providerId="AD" clId="Web-{C157BA80-F246-14DE-2FDB-D9946A797C5B}" dt="2023-12-11T17:49:35.993" v="28"/>
        <pc:sldMkLst>
          <pc:docMk/>
          <pc:sldMk cId="947607589" sldId="270"/>
        </pc:sldMkLst>
        <pc:spChg chg="add">
          <ac:chgData name="Charis Brooks (2305639)" userId="S::2305639@student.uwtsd.ac.uk::f538cc36-caaa-4e8a-8e6b-f4df4cbad09c" providerId="AD" clId="Web-{C157BA80-F246-14DE-2FDB-D9946A797C5B}" dt="2023-12-11T17:49:35.993" v="28"/>
          <ac:spMkLst>
            <pc:docMk/>
            <pc:sldMk cId="947607589" sldId="270"/>
            <ac:spMk id="2" creationId="{F7EEDABD-388E-83C6-0F2C-CA6910FAB2AC}"/>
          </ac:spMkLst>
        </pc:spChg>
        <pc:spChg chg="add">
          <ac:chgData name="Charis Brooks (2305639)" userId="S::2305639@student.uwtsd.ac.uk::f538cc36-caaa-4e8a-8e6b-f4df4cbad09c" providerId="AD" clId="Web-{C157BA80-F246-14DE-2FDB-D9946A797C5B}" dt="2023-12-11T17:49:35.993" v="28"/>
          <ac:spMkLst>
            <pc:docMk/>
            <pc:sldMk cId="947607589" sldId="270"/>
            <ac:spMk id="3" creationId="{3B7DAF62-DB0B-B41F-4C86-AE2E1F707A0C}"/>
          </ac:spMkLst>
        </pc:spChg>
        <pc:spChg chg="del mod replId">
          <ac:chgData name="Charis Brooks (2305639)" userId="S::2305639@student.uwtsd.ac.uk::f538cc36-caaa-4e8a-8e6b-f4df4cbad09c" providerId="AD" clId="Web-{C157BA80-F246-14DE-2FDB-D9946A797C5B}" dt="2023-12-11T17:49:35.993" v="28"/>
          <ac:spMkLst>
            <pc:docMk/>
            <pc:sldMk cId="947607589" sldId="270"/>
            <ac:spMk id="5" creationId="{82828EF3-F4AD-7DD8-A760-43E8295AF578}"/>
          </ac:spMkLst>
        </pc:spChg>
        <pc:spChg chg="del mod replId">
          <ac:chgData name="Charis Brooks (2305639)" userId="S::2305639@student.uwtsd.ac.uk::f538cc36-caaa-4e8a-8e6b-f4df4cbad09c" providerId="AD" clId="Web-{C157BA80-F246-14DE-2FDB-D9946A797C5B}" dt="2023-12-11T17:49:35.993" v="28"/>
          <ac:spMkLst>
            <pc:docMk/>
            <pc:sldMk cId="947607589" sldId="270"/>
            <ac:spMk id="6" creationId="{423F6C9D-8046-2A8E-4995-C557CB40C08A}"/>
          </ac:spMkLst>
        </pc:spChg>
        <pc:spChg chg="add">
          <ac:chgData name="Charis Brooks (2305639)" userId="S::2305639@student.uwtsd.ac.uk::f538cc36-caaa-4e8a-8e6b-f4df4cbad09c" providerId="AD" clId="Web-{C157BA80-F246-14DE-2FDB-D9946A797C5B}" dt="2023-12-11T17:49:35.993" v="28"/>
          <ac:spMkLst>
            <pc:docMk/>
            <pc:sldMk cId="947607589" sldId="270"/>
            <ac:spMk id="8" creationId="{47E4F490-FA76-4FF0-B36A-72B01E11751D}"/>
          </ac:spMkLst>
        </pc:spChg>
        <pc:spChg chg="add">
          <ac:chgData name="Charis Brooks (2305639)" userId="S::2305639@student.uwtsd.ac.uk::f538cc36-caaa-4e8a-8e6b-f4df4cbad09c" providerId="AD" clId="Web-{C157BA80-F246-14DE-2FDB-D9946A797C5B}" dt="2023-12-11T17:49:35.993" v="28"/>
          <ac:spMkLst>
            <pc:docMk/>
            <pc:sldMk cId="947607589" sldId="270"/>
            <ac:spMk id="10" creationId="{05C8C51A-4ECF-4857-8298-6C8334C7F885}"/>
          </ac:spMkLst>
        </pc:spChg>
        <pc:spChg chg="add">
          <ac:chgData name="Charis Brooks (2305639)" userId="S::2305639@student.uwtsd.ac.uk::f538cc36-caaa-4e8a-8e6b-f4df4cbad09c" providerId="AD" clId="Web-{C157BA80-F246-14DE-2FDB-D9946A797C5B}" dt="2023-12-11T17:49:35.993" v="28"/>
          <ac:spMkLst>
            <pc:docMk/>
            <pc:sldMk cId="947607589" sldId="270"/>
            <ac:spMk id="12" creationId="{A741C46E-A2A6-4DF0-84BD-502A2E56D061}"/>
          </ac:spMkLst>
        </pc:spChg>
        <pc:spChg chg="add">
          <ac:chgData name="Charis Brooks (2305639)" userId="S::2305639@student.uwtsd.ac.uk::f538cc36-caaa-4e8a-8e6b-f4df4cbad09c" providerId="AD" clId="Web-{C157BA80-F246-14DE-2FDB-D9946A797C5B}" dt="2023-12-11T17:49:35.993" v="28"/>
          <ac:spMkLst>
            <pc:docMk/>
            <pc:sldMk cId="947607589" sldId="270"/>
            <ac:spMk id="14" creationId="{67CE4C0A-D88E-41BB-8F06-8C0E2604BCDE}"/>
          </ac:spMkLst>
        </pc:spChg>
      </pc:sldChg>
      <pc:sldChg chg="modSp new ord">
        <pc:chgData name="Charis Brooks (2305639)" userId="S::2305639@student.uwtsd.ac.uk::f538cc36-caaa-4e8a-8e6b-f4df4cbad09c" providerId="AD" clId="Web-{C157BA80-F246-14DE-2FDB-D9946A797C5B}" dt="2023-12-11T18:02:01.135" v="317"/>
        <pc:sldMkLst>
          <pc:docMk/>
          <pc:sldMk cId="3828994927" sldId="272"/>
        </pc:sldMkLst>
        <pc:spChg chg="mod">
          <ac:chgData name="Charis Brooks (2305639)" userId="S::2305639@student.uwtsd.ac.uk::f538cc36-caaa-4e8a-8e6b-f4df4cbad09c" providerId="AD" clId="Web-{C157BA80-F246-14DE-2FDB-D9946A797C5B}" dt="2023-12-11T17:48:55.849" v="18" actId="20577"/>
          <ac:spMkLst>
            <pc:docMk/>
            <pc:sldMk cId="3828994927" sldId="272"/>
            <ac:spMk id="2" creationId="{21AF53DC-BB07-3BEA-3A83-45DAF639E15A}"/>
          </ac:spMkLst>
        </pc:spChg>
      </pc:sldChg>
      <pc:sldChg chg="modSp new ord">
        <pc:chgData name="Charis Brooks (2305639)" userId="S::2305639@student.uwtsd.ac.uk::f538cc36-caaa-4e8a-8e6b-f4df4cbad09c" providerId="AD" clId="Web-{C157BA80-F246-14DE-2FDB-D9946A797C5B}" dt="2023-12-11T18:02:05.916" v="318"/>
        <pc:sldMkLst>
          <pc:docMk/>
          <pc:sldMk cId="2623172384" sldId="273"/>
        </pc:sldMkLst>
        <pc:spChg chg="mod">
          <ac:chgData name="Charis Brooks (2305639)" userId="S::2305639@student.uwtsd.ac.uk::f538cc36-caaa-4e8a-8e6b-f4df4cbad09c" providerId="AD" clId="Web-{C157BA80-F246-14DE-2FDB-D9946A797C5B}" dt="2023-12-11T18:00:48.852" v="314" actId="20577"/>
          <ac:spMkLst>
            <pc:docMk/>
            <pc:sldMk cId="2623172384" sldId="273"/>
            <ac:spMk id="3" creationId="{A9EB85EC-4FA5-0262-0E97-D38F868908A4}"/>
          </ac:spMkLst>
        </pc:spChg>
        <pc:spChg chg="mod">
          <ac:chgData name="Charis Brooks (2305639)" userId="S::2305639@student.uwtsd.ac.uk::f538cc36-caaa-4e8a-8e6b-f4df4cbad09c" providerId="AD" clId="Web-{C157BA80-F246-14DE-2FDB-D9946A797C5B}" dt="2023-12-11T18:00:16.003" v="287" actId="20577"/>
          <ac:spMkLst>
            <pc:docMk/>
            <pc:sldMk cId="2623172384" sldId="273"/>
            <ac:spMk id="4" creationId="{8B60BF71-1164-3087-920A-A3D4A641F85B}"/>
          </ac:spMkLst>
        </pc:spChg>
      </pc:sldChg>
      <pc:sldChg chg="delSp modSp new ord">
        <pc:chgData name="Charis Brooks (2305639)" userId="S::2305639@student.uwtsd.ac.uk::f538cc36-caaa-4e8a-8e6b-f4df4cbad09c" providerId="AD" clId="Web-{C157BA80-F246-14DE-2FDB-D9946A797C5B}" dt="2023-12-11T17:51:39.501" v="146"/>
        <pc:sldMkLst>
          <pc:docMk/>
          <pc:sldMk cId="3868618919" sldId="274"/>
        </pc:sldMkLst>
        <pc:spChg chg="mod">
          <ac:chgData name="Charis Brooks (2305639)" userId="S::2305639@student.uwtsd.ac.uk::f538cc36-caaa-4e8a-8e6b-f4df4cbad09c" providerId="AD" clId="Web-{C157BA80-F246-14DE-2FDB-D9946A797C5B}" dt="2023-12-11T17:50:07.948" v="31" actId="20577"/>
          <ac:spMkLst>
            <pc:docMk/>
            <pc:sldMk cId="3868618919" sldId="274"/>
            <ac:spMk id="2" creationId="{93B67BDD-9829-59CC-F97E-16C9AE41A2C5}"/>
          </ac:spMkLst>
        </pc:spChg>
        <pc:spChg chg="del">
          <ac:chgData name="Charis Brooks (2305639)" userId="S::2305639@student.uwtsd.ac.uk::f538cc36-caaa-4e8a-8e6b-f4df4cbad09c" providerId="AD" clId="Web-{C157BA80-F246-14DE-2FDB-D9946A797C5B}" dt="2023-12-11T17:51:39.501" v="146"/>
          <ac:spMkLst>
            <pc:docMk/>
            <pc:sldMk cId="3868618919" sldId="274"/>
            <ac:spMk id="3" creationId="{122A891F-A605-8CDA-B7B4-F45C35C3FDFD}"/>
          </ac:spMkLst>
        </pc:spChg>
      </pc:sldChg>
    </pc:docChg>
  </pc:docChgLst>
  <pc:docChgLst>
    <pc:chgData name="Charis Brooks (2305639)" userId="S::2305639@student.uwtsd.ac.uk::f538cc36-caaa-4e8a-8e6b-f4df4cbad09c" providerId="AD" clId="Web-{7A55E99B-4A0F-8E46-3F54-A1DB86D02352}"/>
    <pc:docChg chg="addSld modSld addMainMaster delMainMaster">
      <pc:chgData name="Charis Brooks (2305639)" userId="S::2305639@student.uwtsd.ac.uk::f538cc36-caaa-4e8a-8e6b-f4df4cbad09c" providerId="AD" clId="Web-{7A55E99B-4A0F-8E46-3F54-A1DB86D02352}" dt="2023-12-11T17:35:33.337" v="35"/>
      <pc:docMkLst>
        <pc:docMk/>
      </pc:docMkLst>
      <pc:sldChg chg="modSp mod modClrScheme chgLayout">
        <pc:chgData name="Charis Brooks (2305639)" userId="S::2305639@student.uwtsd.ac.uk::f538cc36-caaa-4e8a-8e6b-f4df4cbad09c" providerId="AD" clId="Web-{7A55E99B-4A0F-8E46-3F54-A1DB86D02352}" dt="2023-12-11T17:35:33.337" v="35"/>
        <pc:sldMkLst>
          <pc:docMk/>
          <pc:sldMk cId="109857222" sldId="256"/>
        </pc:sldMkLst>
        <pc:spChg chg="mod ord">
          <ac:chgData name="Charis Brooks (2305639)" userId="S::2305639@student.uwtsd.ac.uk::f538cc36-caaa-4e8a-8e6b-f4df4cbad09c" providerId="AD" clId="Web-{7A55E99B-4A0F-8E46-3F54-A1DB86D02352}" dt="2023-12-11T17:35:33.337" v="35"/>
          <ac:spMkLst>
            <pc:docMk/>
            <pc:sldMk cId="109857222" sldId="256"/>
            <ac:spMk id="2" creationId="{00000000-0000-0000-0000-000000000000}"/>
          </ac:spMkLst>
        </pc:spChg>
      </pc:sldChg>
      <pc:sldChg chg="mod modClrScheme chgLayout">
        <pc:chgData name="Charis Brooks (2305639)" userId="S::2305639@student.uwtsd.ac.uk::f538cc36-caaa-4e8a-8e6b-f4df4cbad09c" providerId="AD" clId="Web-{7A55E99B-4A0F-8E46-3F54-A1DB86D02352}" dt="2023-12-11T17:35:33.337" v="35"/>
        <pc:sldMkLst>
          <pc:docMk/>
          <pc:sldMk cId="403963700" sldId="257"/>
        </pc:sldMkLst>
      </pc:sldChg>
      <pc:sldChg chg="modSp mod modClrScheme chgLayout">
        <pc:chgData name="Charis Brooks (2305639)" userId="S::2305639@student.uwtsd.ac.uk::f538cc36-caaa-4e8a-8e6b-f4df4cbad09c" providerId="AD" clId="Web-{7A55E99B-4A0F-8E46-3F54-A1DB86D02352}" dt="2023-12-11T17:35:33.337" v="35"/>
        <pc:sldMkLst>
          <pc:docMk/>
          <pc:sldMk cId="2943675309" sldId="258"/>
        </pc:sldMkLst>
        <pc:spChg chg="mod ord">
          <ac:chgData name="Charis Brooks (2305639)" userId="S::2305639@student.uwtsd.ac.uk::f538cc36-caaa-4e8a-8e6b-f4df4cbad09c" providerId="AD" clId="Web-{7A55E99B-4A0F-8E46-3F54-A1DB86D02352}" dt="2023-12-11T17:35:33.337" v="35"/>
          <ac:spMkLst>
            <pc:docMk/>
            <pc:sldMk cId="2943675309" sldId="258"/>
            <ac:spMk id="19" creationId="{F4F65CC9-A132-68FD-60B2-9AC94847C78D}"/>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2024861201" sldId="259"/>
        </pc:sldMkLst>
        <pc:spChg chg="mod ord">
          <ac:chgData name="Charis Brooks (2305639)" userId="S::2305639@student.uwtsd.ac.uk::f538cc36-caaa-4e8a-8e6b-f4df4cbad09c" providerId="AD" clId="Web-{7A55E99B-4A0F-8E46-3F54-A1DB86D02352}" dt="2023-12-11T17:35:33.337" v="35"/>
          <ac:spMkLst>
            <pc:docMk/>
            <pc:sldMk cId="2024861201" sldId="259"/>
            <ac:spMk id="8" creationId="{9930E817-05D5-0885-9860-39B555EC93F4}"/>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303278256" sldId="260"/>
        </pc:sldMkLst>
        <pc:spChg chg="mod ord">
          <ac:chgData name="Charis Brooks (2305639)" userId="S::2305639@student.uwtsd.ac.uk::f538cc36-caaa-4e8a-8e6b-f4df4cbad09c" providerId="AD" clId="Web-{7A55E99B-4A0F-8E46-3F54-A1DB86D02352}" dt="2023-12-11T17:35:33.337" v="35"/>
          <ac:spMkLst>
            <pc:docMk/>
            <pc:sldMk cId="303278256" sldId="260"/>
            <ac:spMk id="6" creationId="{EC51938B-4D60-77F9-23D5-3B8DE5508F1F}"/>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1118117606" sldId="261"/>
        </pc:sldMkLst>
        <pc:spChg chg="mod ord">
          <ac:chgData name="Charis Brooks (2305639)" userId="S::2305639@student.uwtsd.ac.uk::f538cc36-caaa-4e8a-8e6b-f4df4cbad09c" providerId="AD" clId="Web-{7A55E99B-4A0F-8E46-3F54-A1DB86D02352}" dt="2023-12-11T17:35:33.337" v="35"/>
          <ac:spMkLst>
            <pc:docMk/>
            <pc:sldMk cId="1118117606" sldId="261"/>
            <ac:spMk id="10" creationId="{28210E0C-FF13-2C15-EA1F-711AE1B5A62A}"/>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1981676886" sldId="262"/>
        </pc:sldMkLst>
        <pc:spChg chg="mod ord">
          <ac:chgData name="Charis Brooks (2305639)" userId="S::2305639@student.uwtsd.ac.uk::f538cc36-caaa-4e8a-8e6b-f4df4cbad09c" providerId="AD" clId="Web-{7A55E99B-4A0F-8E46-3F54-A1DB86D02352}" dt="2023-12-11T17:35:33.337" v="35"/>
          <ac:spMkLst>
            <pc:docMk/>
            <pc:sldMk cId="1981676886" sldId="262"/>
            <ac:spMk id="19" creationId="{F3248993-8795-8B3D-45F2-735082820C54}"/>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2311421155" sldId="263"/>
        </pc:sldMkLst>
        <pc:spChg chg="mod ord">
          <ac:chgData name="Charis Brooks (2305639)" userId="S::2305639@student.uwtsd.ac.uk::f538cc36-caaa-4e8a-8e6b-f4df4cbad09c" providerId="AD" clId="Web-{7A55E99B-4A0F-8E46-3F54-A1DB86D02352}" dt="2023-12-11T17:35:33.337" v="35"/>
          <ac:spMkLst>
            <pc:docMk/>
            <pc:sldMk cId="2311421155" sldId="263"/>
            <ac:spMk id="8" creationId="{BD6D5F30-48B6-0D4B-7DF8-7B62BF261EA5}"/>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720047890" sldId="264"/>
        </pc:sldMkLst>
        <pc:spChg chg="mod ord">
          <ac:chgData name="Charis Brooks (2305639)" userId="S::2305639@student.uwtsd.ac.uk::f538cc36-caaa-4e8a-8e6b-f4df4cbad09c" providerId="AD" clId="Web-{7A55E99B-4A0F-8E46-3F54-A1DB86D02352}" dt="2023-12-11T17:35:33.337" v="35"/>
          <ac:spMkLst>
            <pc:docMk/>
            <pc:sldMk cId="720047890" sldId="264"/>
            <ac:spMk id="17" creationId="{0CAFF8D7-AF97-4D3C-886F-71AB2178819D}"/>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777140253" sldId="265"/>
        </pc:sldMkLst>
        <pc:spChg chg="mod ord">
          <ac:chgData name="Charis Brooks (2305639)" userId="S::2305639@student.uwtsd.ac.uk::f538cc36-caaa-4e8a-8e6b-f4df4cbad09c" providerId="AD" clId="Web-{7A55E99B-4A0F-8E46-3F54-A1DB86D02352}" dt="2023-12-11T17:35:33.337" v="35"/>
          <ac:spMkLst>
            <pc:docMk/>
            <pc:sldMk cId="777140253" sldId="265"/>
            <ac:spMk id="20" creationId="{CA590E76-3CAC-A605-13B9-3F5527E553BF}"/>
          </ac:spMkLst>
        </pc:spChg>
        <pc:spChg chg="mod ord">
          <ac:chgData name="Charis Brooks (2305639)" userId="S::2305639@student.uwtsd.ac.uk::f538cc36-caaa-4e8a-8e6b-f4df4cbad09c" providerId="AD" clId="Web-{7A55E99B-4A0F-8E46-3F54-A1DB86D02352}" dt="2023-12-11T17:35:33.337" v="35"/>
          <ac:spMkLst>
            <pc:docMk/>
            <pc:sldMk cId="777140253" sldId="265"/>
            <ac:spMk id="21" creationId="{78B25D41-CE11-977C-C9FF-5264120F38F7}"/>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2361560241" sldId="266"/>
        </pc:sldMkLst>
        <pc:spChg chg="mod ord">
          <ac:chgData name="Charis Brooks (2305639)" userId="S::2305639@student.uwtsd.ac.uk::f538cc36-caaa-4e8a-8e6b-f4df4cbad09c" providerId="AD" clId="Web-{7A55E99B-4A0F-8E46-3F54-A1DB86D02352}" dt="2023-12-11T17:35:33.337" v="35"/>
          <ac:spMkLst>
            <pc:docMk/>
            <pc:sldMk cId="2361560241" sldId="266"/>
            <ac:spMk id="21" creationId="{A016B087-DD4E-FB6F-6D39-9A968AE6255B}"/>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2753000606" sldId="267"/>
        </pc:sldMkLst>
        <pc:spChg chg="mod ord">
          <ac:chgData name="Charis Brooks (2305639)" userId="S::2305639@student.uwtsd.ac.uk::f538cc36-caaa-4e8a-8e6b-f4df4cbad09c" providerId="AD" clId="Web-{7A55E99B-4A0F-8E46-3F54-A1DB86D02352}" dt="2023-12-11T17:35:33.337" v="35"/>
          <ac:spMkLst>
            <pc:docMk/>
            <pc:sldMk cId="2753000606" sldId="267"/>
            <ac:spMk id="2" creationId="{41335E32-0E4F-FA55-5C05-9A0D47154B36}"/>
          </ac:spMkLst>
        </pc:spChg>
        <pc:spChg chg="mod ord">
          <ac:chgData name="Charis Brooks (2305639)" userId="S::2305639@student.uwtsd.ac.uk::f538cc36-caaa-4e8a-8e6b-f4df4cbad09c" providerId="AD" clId="Web-{7A55E99B-4A0F-8E46-3F54-A1DB86D02352}" dt="2023-12-11T17:35:33.337" v="35"/>
          <ac:spMkLst>
            <pc:docMk/>
            <pc:sldMk cId="2753000606" sldId="267"/>
            <ac:spMk id="3" creationId="{B771DC69-EEAA-B565-590C-0A8C4ED40116}"/>
          </ac:spMkLst>
        </pc:spChg>
      </pc:sldChg>
      <pc:sldChg chg="modSp mod modClrScheme chgLayout">
        <pc:chgData name="Charis Brooks (2305639)" userId="S::2305639@student.uwtsd.ac.uk::f538cc36-caaa-4e8a-8e6b-f4df4cbad09c" providerId="AD" clId="Web-{7A55E99B-4A0F-8E46-3F54-A1DB86D02352}" dt="2023-12-11T17:35:33.337" v="35"/>
        <pc:sldMkLst>
          <pc:docMk/>
          <pc:sldMk cId="3960475206" sldId="268"/>
        </pc:sldMkLst>
        <pc:spChg chg="mod ord">
          <ac:chgData name="Charis Brooks (2305639)" userId="S::2305639@student.uwtsd.ac.uk::f538cc36-caaa-4e8a-8e6b-f4df4cbad09c" providerId="AD" clId="Web-{7A55E99B-4A0F-8E46-3F54-A1DB86D02352}" dt="2023-12-11T17:35:33.337" v="35"/>
          <ac:spMkLst>
            <pc:docMk/>
            <pc:sldMk cId="3960475206" sldId="268"/>
            <ac:spMk id="18" creationId="{3502E5E4-B065-76CB-32F1-56ADB3C35D52}"/>
          </ac:spMkLst>
        </pc:spChg>
        <pc:spChg chg="mod ord">
          <ac:chgData name="Charis Brooks (2305639)" userId="S::2305639@student.uwtsd.ac.uk::f538cc36-caaa-4e8a-8e6b-f4df4cbad09c" providerId="AD" clId="Web-{7A55E99B-4A0F-8E46-3F54-A1DB86D02352}" dt="2023-12-11T17:35:33.337" v="35"/>
          <ac:spMkLst>
            <pc:docMk/>
            <pc:sldMk cId="3960475206" sldId="268"/>
            <ac:spMk id="19" creationId="{7072486D-EBA3-C8A5-FDAC-67C79EA03E3B}"/>
          </ac:spMkLst>
        </pc:spChg>
      </pc:sldChg>
      <pc:sldChg chg="modSp new mod modClrScheme chgLayout">
        <pc:chgData name="Charis Brooks (2305639)" userId="S::2305639@student.uwtsd.ac.uk::f538cc36-caaa-4e8a-8e6b-f4df4cbad09c" providerId="AD" clId="Web-{7A55E99B-4A0F-8E46-3F54-A1DB86D02352}" dt="2023-12-11T17:35:33.337" v="35"/>
        <pc:sldMkLst>
          <pc:docMk/>
          <pc:sldMk cId="2930393585" sldId="269"/>
        </pc:sldMkLst>
        <pc:spChg chg="mod ord">
          <ac:chgData name="Charis Brooks (2305639)" userId="S::2305639@student.uwtsd.ac.uk::f538cc36-caaa-4e8a-8e6b-f4df4cbad09c" providerId="AD" clId="Web-{7A55E99B-4A0F-8E46-3F54-A1DB86D02352}" dt="2023-12-11T17:35:33.337" v="35"/>
          <ac:spMkLst>
            <pc:docMk/>
            <pc:sldMk cId="2930393585" sldId="269"/>
            <ac:spMk id="2" creationId="{55F9863D-9938-F9A4-0867-EAC80A3CA584}"/>
          </ac:spMkLst>
        </pc:spChg>
        <pc:spChg chg="mod ord">
          <ac:chgData name="Charis Brooks (2305639)" userId="S::2305639@student.uwtsd.ac.uk::f538cc36-caaa-4e8a-8e6b-f4df4cbad09c" providerId="AD" clId="Web-{7A55E99B-4A0F-8E46-3F54-A1DB86D02352}" dt="2023-12-11T17:35:33.337" v="35"/>
          <ac:spMkLst>
            <pc:docMk/>
            <pc:sldMk cId="2930393585" sldId="269"/>
            <ac:spMk id="3" creationId="{F62A1F89-2957-E8D5-608D-12448B9DF265}"/>
          </ac:spMkLst>
        </pc:spChg>
      </pc:sldChg>
      <pc:sldChg chg="modSp new mod modClrScheme chgLayout">
        <pc:chgData name="Charis Brooks (2305639)" userId="S::2305639@student.uwtsd.ac.uk::f538cc36-caaa-4e8a-8e6b-f4df4cbad09c" providerId="AD" clId="Web-{7A55E99B-4A0F-8E46-3F54-A1DB86D02352}" dt="2023-12-11T17:35:33.337" v="35"/>
        <pc:sldMkLst>
          <pc:docMk/>
          <pc:sldMk cId="947607589" sldId="270"/>
        </pc:sldMkLst>
        <pc:spChg chg="mod ord">
          <ac:chgData name="Charis Brooks (2305639)" userId="S::2305639@student.uwtsd.ac.uk::f538cc36-caaa-4e8a-8e6b-f4df4cbad09c" providerId="AD" clId="Web-{7A55E99B-4A0F-8E46-3F54-A1DB86D02352}" dt="2023-12-11T17:35:33.337" v="35"/>
          <ac:spMkLst>
            <pc:docMk/>
            <pc:sldMk cId="947607589" sldId="270"/>
            <ac:spMk id="5" creationId="{82828EF3-F4AD-7DD8-A760-43E8295AF578}"/>
          </ac:spMkLst>
        </pc:spChg>
        <pc:spChg chg="mod ord">
          <ac:chgData name="Charis Brooks (2305639)" userId="S::2305639@student.uwtsd.ac.uk::f538cc36-caaa-4e8a-8e6b-f4df4cbad09c" providerId="AD" clId="Web-{7A55E99B-4A0F-8E46-3F54-A1DB86D02352}" dt="2023-12-11T17:35:33.337" v="35"/>
          <ac:spMkLst>
            <pc:docMk/>
            <pc:sldMk cId="947607589" sldId="270"/>
            <ac:spMk id="6" creationId="{423F6C9D-8046-2A8E-4995-C557CB40C08A}"/>
          </ac:spMkLst>
        </pc:spChg>
      </pc:sldChg>
      <pc:sldMasterChg chg="del delSldLayout">
        <pc:chgData name="Charis Brooks (2305639)" userId="S::2305639@student.uwtsd.ac.uk::f538cc36-caaa-4e8a-8e6b-f4df4cbad09c" providerId="AD" clId="Web-{7A55E99B-4A0F-8E46-3F54-A1DB86D02352}" dt="2023-12-11T17:35:28.790" v="34"/>
        <pc:sldMasterMkLst>
          <pc:docMk/>
          <pc:sldMasterMk cId="2716910714" sldId="2147483800"/>
        </pc:sldMasterMkLst>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954531158" sldId="2147483801"/>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078990065" sldId="2147483802"/>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1242818019" sldId="2147483803"/>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2705808969" sldId="2147483804"/>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1883939876" sldId="2147483805"/>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634285813" sldId="2147483806"/>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2850692125" sldId="2147483807"/>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2555156027" sldId="2147483808"/>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32308331" sldId="2147483809"/>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2435329717" sldId="2147483810"/>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4129628064" sldId="2147483811"/>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4254406080" sldId="2147483812"/>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551993362" sldId="2147483813"/>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96537047" sldId="2147483814"/>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3893768034" sldId="2147483815"/>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1455808948" sldId="2147483816"/>
          </pc:sldLayoutMkLst>
        </pc:sldLayoutChg>
        <pc:sldLayoutChg chg="del">
          <pc:chgData name="Charis Brooks (2305639)" userId="S::2305639@student.uwtsd.ac.uk::f538cc36-caaa-4e8a-8e6b-f4df4cbad09c" providerId="AD" clId="Web-{7A55E99B-4A0F-8E46-3F54-A1DB86D02352}" dt="2023-12-11T17:35:28.790" v="34"/>
          <pc:sldLayoutMkLst>
            <pc:docMk/>
            <pc:sldMasterMk cId="2716910714" sldId="2147483800"/>
            <pc:sldLayoutMk cId="2202086126" sldId="2147483817"/>
          </pc:sldLayoutMkLst>
        </pc:sldLayoutChg>
      </pc:sldMasterChg>
      <pc:sldMasterChg chg="add del addSldLayout delSldLayout modSldLayout">
        <pc:chgData name="Charis Brooks (2305639)" userId="S::2305639@student.uwtsd.ac.uk::f538cc36-caaa-4e8a-8e6b-f4df4cbad09c" providerId="AD" clId="Web-{7A55E99B-4A0F-8E46-3F54-A1DB86D02352}" dt="2023-12-11T17:35:33.337" v="35"/>
        <pc:sldMasterMkLst>
          <pc:docMk/>
          <pc:sldMasterMk cId="1863618070" sldId="2147483818"/>
        </pc:sldMasterMkLst>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466467038" sldId="2147483819"/>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2902918318" sldId="2147483820"/>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081118991" sldId="2147483821"/>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154107663" sldId="2147483822"/>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780900368" sldId="2147483823"/>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2184920171" sldId="2147483824"/>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467196685" sldId="2147483825"/>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279916491" sldId="2147483826"/>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744634157" sldId="2147483827"/>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070443645" sldId="2147483828"/>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848840699" sldId="2147483829"/>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1014205542" sldId="2147483830"/>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600586294" sldId="2147483831"/>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636910882" sldId="2147483832"/>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1060000047" sldId="2147483833"/>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1406097658" sldId="2147483834"/>
          </pc:sldLayoutMkLst>
        </pc:sldLayoutChg>
        <pc:sldLayoutChg chg="add del mod replId">
          <pc:chgData name="Charis Brooks (2305639)" userId="S::2305639@student.uwtsd.ac.uk::f538cc36-caaa-4e8a-8e6b-f4df4cbad09c" providerId="AD" clId="Web-{7A55E99B-4A0F-8E46-3F54-A1DB86D02352}" dt="2023-12-11T17:35:33.337" v="35"/>
          <pc:sldLayoutMkLst>
            <pc:docMk/>
            <pc:sldMasterMk cId="1863618070" sldId="2147483818"/>
            <pc:sldLayoutMk cId="338314982" sldId="2147483835"/>
          </pc:sldLayoutMkLst>
        </pc:sldLayoutChg>
      </pc:sldMasterChg>
      <pc:sldMasterChg chg="add addSldLayout modSldLayout">
        <pc:chgData name="Charis Brooks (2305639)" userId="S::2305639@student.uwtsd.ac.uk::f538cc36-caaa-4e8a-8e6b-f4df4cbad09c" providerId="AD" clId="Web-{7A55E99B-4A0F-8E46-3F54-A1DB86D02352}" dt="2023-12-11T17:35:33.337" v="35"/>
        <pc:sldMasterMkLst>
          <pc:docMk/>
          <pc:sldMasterMk cId="666832639" sldId="2147483836"/>
        </pc:sldMasterMkLst>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3012518515" sldId="2147483837"/>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277030002" sldId="2147483838"/>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055454204" sldId="2147483839"/>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2579675534" sldId="2147483840"/>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203723893" sldId="2147483841"/>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571621042" sldId="2147483842"/>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77461029" sldId="2147483843"/>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099685335" sldId="2147483844"/>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403362409" sldId="2147483845"/>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926984925" sldId="2147483846"/>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634579432" sldId="2147483847"/>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726967624" sldId="2147483848"/>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35808114" sldId="2147483849"/>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2889165749" sldId="2147483850"/>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2689948688" sldId="2147483851"/>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4054148077" sldId="2147483852"/>
          </pc:sldLayoutMkLst>
        </pc:sldLayoutChg>
        <pc:sldLayoutChg chg="add mod replId">
          <pc:chgData name="Charis Brooks (2305639)" userId="S::2305639@student.uwtsd.ac.uk::f538cc36-caaa-4e8a-8e6b-f4df4cbad09c" providerId="AD" clId="Web-{7A55E99B-4A0F-8E46-3F54-A1DB86D02352}" dt="2023-12-11T17:35:33.337" v="35"/>
          <pc:sldLayoutMkLst>
            <pc:docMk/>
            <pc:sldMasterMk cId="666832639" sldId="2147483836"/>
            <pc:sldLayoutMk cId="1255568915" sldId="2147483853"/>
          </pc:sldLayoutMkLst>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a:xfrm>
            <a:off x="2692397" y="5037663"/>
            <a:ext cx="5214635" cy="279400"/>
          </a:xfrm>
        </p:spPr>
        <p:txBody>
          <a:bodyPr/>
          <a:lstStyle/>
          <a:p>
            <a:r>
              <a:rPr lang="en-US"/>
              <a:t>(ECEY4005/C) Word count 2,986</a:t>
            </a:r>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2518515"/>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77030002"/>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5454204"/>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1/24/2024</a:t>
            </a:fld>
            <a:endParaRPr lang="en-US"/>
          </a:p>
        </p:txBody>
      </p:sp>
      <p:sp>
        <p:nvSpPr>
          <p:cNvPr id="6" name="Footer Placeholder 5"/>
          <p:cNvSpPr>
            <a:spLocks noGrp="1"/>
          </p:cNvSpPr>
          <p:nvPr>
            <p:ph type="ftr" sz="quarter" idx="11"/>
          </p:nvPr>
        </p:nvSpPr>
        <p:spPr/>
        <p:txBody>
          <a:bodyPr/>
          <a:lstStyle/>
          <a:p>
            <a:r>
              <a:rPr lang="en-US"/>
              <a:t>(ECEY4005/C) Word count 2,986</a:t>
            </a:r>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9675534"/>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1/24/2024</a:t>
            </a:fld>
            <a:endParaRPr lang="en-US"/>
          </a:p>
        </p:txBody>
      </p:sp>
      <p:sp>
        <p:nvSpPr>
          <p:cNvPr id="8" name="Footer Placeholder 7"/>
          <p:cNvSpPr>
            <a:spLocks noGrp="1"/>
          </p:cNvSpPr>
          <p:nvPr>
            <p:ph type="ftr" sz="quarter" idx="11"/>
          </p:nvPr>
        </p:nvSpPr>
        <p:spPr/>
        <p:txBody>
          <a:bodyPr/>
          <a:lstStyle/>
          <a:p>
            <a:r>
              <a:rPr lang="en-US"/>
              <a:t>(ECEY4005/C) Word count 2,986</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3723893"/>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1/24/2024</a:t>
            </a:fld>
            <a:endParaRPr lang="en-US"/>
          </a:p>
        </p:txBody>
      </p:sp>
      <p:sp>
        <p:nvSpPr>
          <p:cNvPr id="4" name="Footer Placeholder 3"/>
          <p:cNvSpPr>
            <a:spLocks noGrp="1"/>
          </p:cNvSpPr>
          <p:nvPr>
            <p:ph type="ftr" sz="quarter" idx="11"/>
          </p:nvPr>
        </p:nvSpPr>
        <p:spPr/>
        <p:txBody>
          <a:bodyPr/>
          <a:lstStyle/>
          <a:p>
            <a:r>
              <a:rPr lang="en-US"/>
              <a:t>(ECEY4005/C) Word count 2,986</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1621042"/>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1/24/2024</a:t>
            </a:fld>
            <a:endParaRPr lang="en-US"/>
          </a:p>
        </p:txBody>
      </p:sp>
      <p:sp>
        <p:nvSpPr>
          <p:cNvPr id="3" name="Footer Placeholder 2"/>
          <p:cNvSpPr>
            <a:spLocks noGrp="1"/>
          </p:cNvSpPr>
          <p:nvPr>
            <p:ph type="ftr" sz="quarter" idx="11"/>
          </p:nvPr>
        </p:nvSpPr>
        <p:spPr/>
        <p:txBody>
          <a:bodyPr/>
          <a:lstStyle/>
          <a:p>
            <a:r>
              <a:rPr lang="en-US"/>
              <a:t>(ECEY4005/C) Word count 2,986</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7461029"/>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a:p>
        </p:txBody>
      </p:sp>
      <p:sp>
        <p:nvSpPr>
          <p:cNvPr id="6" name="Footer Placeholder 5"/>
          <p:cNvSpPr>
            <a:spLocks noGrp="1"/>
          </p:cNvSpPr>
          <p:nvPr>
            <p:ph type="ftr" sz="quarter" idx="11"/>
          </p:nvPr>
        </p:nvSpPr>
        <p:spPr/>
        <p:txBody>
          <a:bodyPr/>
          <a:lstStyle/>
          <a:p>
            <a:r>
              <a:rPr lang="en-US"/>
              <a:t>(ECEY4005/C) Word count 2,986</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9685335"/>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a:p>
        </p:txBody>
      </p:sp>
      <p:sp>
        <p:nvSpPr>
          <p:cNvPr id="6" name="Footer Placeholder 5"/>
          <p:cNvSpPr>
            <a:spLocks noGrp="1"/>
          </p:cNvSpPr>
          <p:nvPr>
            <p:ph type="ftr" sz="quarter" idx="11"/>
          </p:nvPr>
        </p:nvSpPr>
        <p:spPr/>
        <p:txBody>
          <a:bodyPr/>
          <a:lstStyle/>
          <a:p>
            <a:r>
              <a:rPr lang="en-US"/>
              <a:t>(ECEY4005/C) Word count 2,986</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03362409"/>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a:p>
        </p:txBody>
      </p:sp>
      <p:sp>
        <p:nvSpPr>
          <p:cNvPr id="6" name="Footer Placeholder 5"/>
          <p:cNvSpPr>
            <a:spLocks noGrp="1"/>
          </p:cNvSpPr>
          <p:nvPr>
            <p:ph type="ftr" sz="quarter" idx="11"/>
          </p:nvPr>
        </p:nvSpPr>
        <p:spPr/>
        <p:txBody>
          <a:bodyPr/>
          <a:lstStyle/>
          <a:p>
            <a:r>
              <a:rPr lang="en-US"/>
              <a:t>(ECEY4005/C) Word count 2,986</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6984925"/>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4579432"/>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6967624"/>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08114"/>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9165749"/>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9948688"/>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4148077"/>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a:p>
        </p:txBody>
      </p:sp>
      <p:sp>
        <p:nvSpPr>
          <p:cNvPr id="5" name="Footer Placeholder 4"/>
          <p:cNvSpPr>
            <a:spLocks noGrp="1"/>
          </p:cNvSpPr>
          <p:nvPr>
            <p:ph type="ftr" sz="quarter" idx="11"/>
          </p:nvPr>
        </p:nvSpPr>
        <p:spPr/>
        <p:txBody>
          <a:bodyPr/>
          <a:lstStyle/>
          <a:p>
            <a:r>
              <a:rPr lang="en-US"/>
              <a:t>(ECEY4005/C) Word count 2,986</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5568915"/>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1/24/2024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(ECEY4005/C) Word count 2,986</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66832639"/>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 id="2147483849" r:id="rId13"/>
    <p:sldLayoutId id="2147483850" r:id="rId14"/>
    <p:sldLayoutId id="2147483851" r:id="rId15"/>
    <p:sldLayoutId id="2147483852" r:id="rId16"/>
    <p:sldLayoutId id="2147483853" r:id="rId17"/>
  </p:sldLayoutIdLst>
  <p:hf sldNum="0"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youtu.be/IskIUFIK3mk?si=haJsArbkMVysdz0J" TargetMode="External"/><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hyperlink" Target="https://youtu.be/e2DN2iUnvI4" TargetMode="External"/><Relationship Id="rId5" Type="http://schemas.openxmlformats.org/officeDocument/2006/relationships/image" Target="../media/image8.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youtube.com/watch?v=yjgn2ZAepEo" TargetMode="External"/><Relationship Id="rId5" Type="http://schemas.openxmlformats.org/officeDocument/2006/relationships/image" Target="../media/image9.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67BDD-9829-59CC-F97E-16C9AE41A2C5}"/>
              </a:ext>
            </a:extLst>
          </p:cNvPr>
          <p:cNvSpPr>
            <a:spLocks noGrp="1"/>
          </p:cNvSpPr>
          <p:nvPr>
            <p:ph type="ctrTitle"/>
          </p:nvPr>
        </p:nvSpPr>
        <p:spPr/>
        <p:txBody>
          <a:bodyPr/>
          <a:lstStyle/>
          <a:p>
            <a:r>
              <a:rPr lang="en-US" sz="3300" b="1" dirty="0">
                <a:latin typeface="Cambria"/>
                <a:ea typeface="Cambria"/>
              </a:rPr>
              <a:t>What should exceptional care in an early years setting look like?</a:t>
            </a:r>
            <a:endParaRPr lang="en-US" b="1" dirty="0">
              <a:latin typeface="Cambria"/>
              <a:ea typeface="Cambria"/>
            </a:endParaRPr>
          </a:p>
        </p:txBody>
      </p:sp>
      <p:sp>
        <p:nvSpPr>
          <p:cNvPr id="3" name="Footer Placeholder 2">
            <a:extLst>
              <a:ext uri="{FF2B5EF4-FFF2-40B4-BE49-F238E27FC236}">
                <a16:creationId xmlns:a16="http://schemas.microsoft.com/office/drawing/2014/main" id="{70D8CABC-01B2-6DA4-75BE-1DA44CB9B6A4}"/>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3868618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2" name="Rectangle 21">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4" name="Picture 23">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6" name="Picture 25">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7" name="Picture 26">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9" name="Rectangle 28">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47C2D0E-963B-3015-3F7C-924BB223831A}"/>
              </a:ext>
            </a:extLst>
          </p:cNvPr>
          <p:cNvSpPr>
            <a:spLocks noGrp="1"/>
          </p:cNvSpPr>
          <p:nvPr>
            <p:ph idx="1"/>
          </p:nvPr>
        </p:nvSpPr>
        <p:spPr>
          <a:xfrm>
            <a:off x="7170686" y="2396489"/>
            <a:ext cx="4230346" cy="3807511"/>
          </a:xfrm>
        </p:spPr>
        <p:txBody>
          <a:bodyPr vert="horz" lIns="91440" tIns="45720" rIns="91440" bIns="45720" rtlCol="0" anchor="t">
            <a:noAutofit/>
          </a:bodyPr>
          <a:lstStyle/>
          <a:p>
            <a:pPr>
              <a:buNone/>
            </a:pPr>
            <a:r>
              <a:rPr lang="en-US" sz="1200" dirty="0">
                <a:solidFill>
                  <a:srgbClr val="000000"/>
                </a:solidFill>
                <a:latin typeface="Cambria"/>
                <a:ea typeface="Cambria"/>
                <a:cs typeface="+mn-lt"/>
              </a:rPr>
              <a:t>According to pregnancy, birth, and baby (no date) The first 1,000 days refer to a child's life from the moment of conception until age two (24 months). This is a time of significant growth and development in their brain, body, and immune system.</a:t>
            </a:r>
          </a:p>
          <a:p>
            <a:pPr>
              <a:buNone/>
            </a:pPr>
            <a:r>
              <a:rPr lang="en-US" sz="1200" dirty="0">
                <a:solidFill>
                  <a:srgbClr val="000000"/>
                </a:solidFill>
                <a:latin typeface="Cambria"/>
                <a:ea typeface="Cambria"/>
                <a:cs typeface="+mn-lt"/>
              </a:rPr>
              <a:t> The first 1,000 days are not only vital for that period but have a significant role in the future. </a:t>
            </a:r>
            <a:r>
              <a:rPr lang="en-US" sz="1200" dirty="0">
                <a:solidFill>
                  <a:srgbClr val="000000"/>
                </a:solidFill>
                <a:latin typeface="Cambria"/>
                <a:ea typeface="Calibri"/>
                <a:cs typeface="Calibri"/>
              </a:rPr>
              <a:t>A baby is born with innate abilities and reflexes. </a:t>
            </a:r>
            <a:r>
              <a:rPr lang="en-US" sz="1200" dirty="0">
                <a:solidFill>
                  <a:srgbClr val="000000"/>
                </a:solidFill>
                <a:latin typeface="Cambria"/>
                <a:ea typeface="Cambria"/>
                <a:cs typeface="+mn-lt"/>
              </a:rPr>
              <a:t> There are billions of dollars at stake for countries that do not invest in the health of women and children in the first 1,000 days, according to studies. This is precisely the reason several of the most distinguished economists worldwide have advocated for heightened investments in the nutrition and well-being of mothers, infants, and toddlers, with the aim of fostering brighter and more prosperous futures for all. (1,000 days, no date).</a:t>
            </a:r>
            <a:endParaRPr lang="en-US" sz="1200" dirty="0"/>
          </a:p>
          <a:p>
            <a:pPr>
              <a:buNone/>
            </a:pPr>
            <a:endParaRPr lang="en-US" sz="1100" dirty="0">
              <a:solidFill>
                <a:srgbClr val="000000"/>
              </a:solidFill>
              <a:latin typeface="Cambria"/>
              <a:ea typeface="Cambria"/>
              <a:cs typeface="+mn-lt"/>
            </a:endParaRPr>
          </a:p>
          <a:p>
            <a:pPr>
              <a:buNone/>
            </a:pPr>
            <a:endParaRPr lang="en-US" sz="1100" dirty="0">
              <a:solidFill>
                <a:srgbClr val="000000"/>
              </a:solidFill>
              <a:latin typeface="Cambria"/>
              <a:ea typeface="Cambria"/>
            </a:endParaRPr>
          </a:p>
          <a:p>
            <a:pPr marL="0" indent="0">
              <a:lnSpc>
                <a:spcPct val="90000"/>
              </a:lnSpc>
              <a:buSzPct val="114999"/>
              <a:buNone/>
            </a:pPr>
            <a:endParaRPr lang="en-US" sz="1100" dirty="0">
              <a:solidFill>
                <a:schemeClr val="tx1"/>
              </a:solidFill>
              <a:latin typeface="Cambria"/>
              <a:ea typeface="Cambria"/>
            </a:endParaRPr>
          </a:p>
          <a:p>
            <a:pPr>
              <a:lnSpc>
                <a:spcPct val="90000"/>
              </a:lnSpc>
              <a:buSzPct val="114999"/>
            </a:pPr>
            <a:endParaRPr lang="en-US" sz="1600" dirty="0"/>
          </a:p>
        </p:txBody>
      </p:sp>
      <p:pic>
        <p:nvPicPr>
          <p:cNvPr id="5" name="Picture 4" descr="A group of babies sitting on the floor&#10;&#10;Description automatically generated">
            <a:extLst>
              <a:ext uri="{FF2B5EF4-FFF2-40B4-BE49-F238E27FC236}">
                <a16:creationId xmlns:a16="http://schemas.microsoft.com/office/drawing/2014/main" id="{E6730DC5-1590-1F04-C997-E961BC61989C}"/>
              </a:ext>
            </a:extLst>
          </p:cNvPr>
          <p:cNvPicPr>
            <a:picLocks noChangeAspect="1"/>
          </p:cNvPicPr>
          <p:nvPr/>
        </p:nvPicPr>
        <p:blipFill>
          <a:blip r:embed="rId5"/>
          <a:stretch>
            <a:fillRect/>
          </a:stretch>
        </p:blipFill>
        <p:spPr>
          <a:xfrm>
            <a:off x="1617765" y="1226090"/>
            <a:ext cx="4888871" cy="4114800"/>
          </a:xfrm>
          <a:prstGeom prst="rect">
            <a:avLst/>
          </a:prstGeom>
        </p:spPr>
      </p:pic>
      <p:sp>
        <p:nvSpPr>
          <p:cNvPr id="6" name="TextBox 5">
            <a:extLst>
              <a:ext uri="{FF2B5EF4-FFF2-40B4-BE49-F238E27FC236}">
                <a16:creationId xmlns:a16="http://schemas.microsoft.com/office/drawing/2014/main" id="{110474CC-4691-C6D6-7B29-EEB88E7EAB65}"/>
              </a:ext>
            </a:extLst>
          </p:cNvPr>
          <p:cNvSpPr txBox="1"/>
          <p:nvPr/>
        </p:nvSpPr>
        <p:spPr>
          <a:xfrm>
            <a:off x="2881923" y="5294923"/>
            <a:ext cx="19147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Shapiro, L (2015)</a:t>
            </a:r>
          </a:p>
        </p:txBody>
      </p:sp>
      <p:sp>
        <p:nvSpPr>
          <p:cNvPr id="2" name="TextBox 1">
            <a:extLst>
              <a:ext uri="{FF2B5EF4-FFF2-40B4-BE49-F238E27FC236}">
                <a16:creationId xmlns:a16="http://schemas.microsoft.com/office/drawing/2014/main" id="{C23A700D-91B8-5ADD-9A87-17B9E4692D7C}"/>
              </a:ext>
            </a:extLst>
          </p:cNvPr>
          <p:cNvSpPr txBox="1"/>
          <p:nvPr/>
        </p:nvSpPr>
        <p:spPr>
          <a:xfrm>
            <a:off x="7324165" y="1775012"/>
            <a:ext cx="39175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Cambria"/>
              </a:rPr>
              <a:t>The first 1,000 days</a:t>
            </a:r>
          </a:p>
        </p:txBody>
      </p:sp>
      <p:sp>
        <p:nvSpPr>
          <p:cNvPr id="4" name="Footer Placeholder 3">
            <a:extLst>
              <a:ext uri="{FF2B5EF4-FFF2-40B4-BE49-F238E27FC236}">
                <a16:creationId xmlns:a16="http://schemas.microsoft.com/office/drawing/2014/main" id="{31B729AF-9DF4-6F3E-496F-C519AD7ECB51}"/>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2024861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35723D1-BE23-4F7B-872D-35CA6D17F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1" name="Picture 10">
              <a:extLst>
                <a:ext uri="{FF2B5EF4-FFF2-40B4-BE49-F238E27FC236}">
                  <a16:creationId xmlns:a16="http://schemas.microsoft.com/office/drawing/2014/main" id="{D6E618D2-8F0C-4909-AFC7-B7A1807529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D4523B5A-3C1B-43E2-9848-4224E638B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6E82BC15-7FB9-4C06-AF5C-CEFF4A4AA1E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4" name="Picture 13">
              <a:extLst>
                <a:ext uri="{FF2B5EF4-FFF2-40B4-BE49-F238E27FC236}">
                  <a16:creationId xmlns:a16="http://schemas.microsoft.com/office/drawing/2014/main" id="{31D50916-7994-4161-83BF-EDC798D7BCB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16" name="Straight Connector 15">
            <a:extLst>
              <a:ext uri="{FF2B5EF4-FFF2-40B4-BE49-F238E27FC236}">
                <a16:creationId xmlns:a16="http://schemas.microsoft.com/office/drawing/2014/main" id="{CF2CD8F0-C030-420D-9AA6-5D9243779F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23C81572-7EDE-8B2A-FFBC-D5F9C58D8ACC}"/>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dirty="0">
                <a:latin typeface="Cambria"/>
                <a:ea typeface="Cambria"/>
              </a:rPr>
              <a:t>Prenatal Care</a:t>
            </a:r>
          </a:p>
        </p:txBody>
      </p:sp>
      <p:sp>
        <p:nvSpPr>
          <p:cNvPr id="4" name="Text Placeholder 3">
            <a:extLst>
              <a:ext uri="{FF2B5EF4-FFF2-40B4-BE49-F238E27FC236}">
                <a16:creationId xmlns:a16="http://schemas.microsoft.com/office/drawing/2014/main" id="{6F1F8E3D-8DC0-1257-E0C7-6130802E2E2E}"/>
              </a:ext>
            </a:extLst>
          </p:cNvPr>
          <p:cNvSpPr>
            <a:spLocks noGrp="1"/>
          </p:cNvSpPr>
          <p:nvPr>
            <p:ph type="body" sz="half" idx="2"/>
          </p:nvPr>
        </p:nvSpPr>
        <p:spPr>
          <a:xfrm>
            <a:off x="1295402" y="2556932"/>
            <a:ext cx="6256866" cy="2169252"/>
          </a:xfrm>
        </p:spPr>
        <p:txBody>
          <a:bodyPr vert="horz" lIns="91440" tIns="45720" rIns="91440" bIns="45720" rtlCol="0" anchor="t">
            <a:noAutofit/>
          </a:bodyPr>
          <a:lstStyle/>
          <a:p>
            <a:pPr algn="l"/>
            <a:r>
              <a:rPr lang="en-US" sz="1400" dirty="0">
                <a:solidFill>
                  <a:srgbClr val="000000"/>
                </a:solidFill>
                <a:latin typeface="Cambria"/>
                <a:ea typeface="Cambria"/>
              </a:rPr>
              <a:t>Prenatal care refers to the medical care you receive during pregnancy. Regular prenatal care throughout  pregnancy can help identify potential concerns early and reduce the risk of pregnancy and childbirth complications, (UCR health,2018)</a:t>
            </a:r>
            <a:endParaRPr lang="en-US" sz="1400">
              <a:latin typeface="Cambria"/>
              <a:ea typeface="Cambria"/>
            </a:endParaRPr>
          </a:p>
          <a:p>
            <a:pPr algn="l"/>
            <a:r>
              <a:rPr lang="en-US" sz="1400" dirty="0">
                <a:solidFill>
                  <a:srgbClr val="000000"/>
                </a:solidFill>
                <a:latin typeface="Cambria"/>
                <a:ea typeface="Cambria"/>
              </a:rPr>
              <a:t>A  baby develops in the womb so prenatal care is vital for a happy and healthy baby. During pregnancy, a mother's health, diet, and stress levels can affect her baby's future. Proper nutrition during pregnancy and early childhood helps ensure the proper development of  the baby's learning, physical skills, and emotions. Experiencing a lot of stress during pregnancy can affect the baby's nervous system and growth. This can lead to health problems later in life, including heart disease, high blood pressure, obesity, and diabetes (pregnancy, birth and baby, no date). </a:t>
            </a:r>
            <a:endParaRPr lang="en-US" sz="1400" dirty="0">
              <a:latin typeface="Cambria"/>
              <a:ea typeface="Cambria"/>
            </a:endParaRPr>
          </a:p>
          <a:p>
            <a:pPr algn="l"/>
            <a:endParaRPr lang="en-US" sz="1200" dirty="0">
              <a:solidFill>
                <a:srgbClr val="000000"/>
              </a:solidFill>
              <a:latin typeface="Cambria"/>
              <a:ea typeface="Cambria"/>
            </a:endParaRPr>
          </a:p>
          <a:p>
            <a:pPr algn="l"/>
            <a:endParaRPr lang="en-US" sz="1200" dirty="0">
              <a:solidFill>
                <a:srgbClr val="0070C0"/>
              </a:solidFill>
              <a:latin typeface="Cambria"/>
              <a:ea typeface="Cambria"/>
            </a:endParaRPr>
          </a:p>
          <a:p>
            <a:pPr algn="l">
              <a:buSzPct val="114999"/>
              <a:buChar char="•"/>
            </a:pPr>
            <a:endParaRPr lang="en-US" dirty="0"/>
          </a:p>
        </p:txBody>
      </p:sp>
      <p:pic>
        <p:nvPicPr>
          <p:cNvPr id="5" name="Content Placeholder 4">
            <a:extLst>
              <a:ext uri="{FF2B5EF4-FFF2-40B4-BE49-F238E27FC236}">
                <a16:creationId xmlns:a16="http://schemas.microsoft.com/office/drawing/2014/main" id="{9B9CFDD2-20DA-A5E9-F67A-271597EEBE00}"/>
              </a:ext>
            </a:extLst>
          </p:cNvPr>
          <p:cNvPicPr>
            <a:picLocks noGrp="1" noChangeAspect="1"/>
          </p:cNvPicPr>
          <p:nvPr>
            <p:ph idx="1"/>
          </p:nvPr>
        </p:nvPicPr>
        <p:blipFill rotWithShape="1">
          <a:blip r:embed="rId5"/>
          <a:srcRect l="3958" r="-1" b="-1"/>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4D40A81A-D3C7-707D-97B9-980A0F2F1BF9}"/>
              </a:ext>
            </a:extLst>
          </p:cNvPr>
          <p:cNvSpPr txBox="1"/>
          <p:nvPr/>
        </p:nvSpPr>
        <p:spPr>
          <a:xfrm>
            <a:off x="8238564" y="5674658"/>
            <a:ext cx="253701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Gender selection kit (no date)</a:t>
            </a:r>
          </a:p>
        </p:txBody>
      </p:sp>
      <p:sp>
        <p:nvSpPr>
          <p:cNvPr id="7" name="TextBox 6">
            <a:extLst>
              <a:ext uri="{FF2B5EF4-FFF2-40B4-BE49-F238E27FC236}">
                <a16:creationId xmlns:a16="http://schemas.microsoft.com/office/drawing/2014/main" id="{1A5C5006-2F72-AB35-F6C3-9BDD58211ABC}"/>
              </a:ext>
            </a:extLst>
          </p:cNvPr>
          <p:cNvSpPr txBox="1"/>
          <p:nvPr/>
        </p:nvSpPr>
        <p:spPr>
          <a:xfrm>
            <a:off x="8782538" y="703384"/>
            <a:ext cx="2657230" cy="1015663"/>
          </a:xfrm>
          <a:prstGeom prst="rect">
            <a:avLst/>
          </a:prstGeom>
        </p:spPr>
        <p:style>
          <a:lnRef idx="1">
            <a:schemeClr val="dk1"/>
          </a:lnRef>
          <a:fillRef idx="3">
            <a:schemeClr val="dk1"/>
          </a:fillRef>
          <a:effectRef idx="2">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Cambria"/>
                <a:ea typeface="Cambria"/>
              </a:rPr>
              <a:t>Here is a video presented by Jay Rayner who talks about the importance of prenatal care and the first 1,000 days: </a:t>
            </a:r>
            <a:r>
              <a:rPr lang="en-US" sz="1200" dirty="0">
                <a:solidFill>
                  <a:srgbClr val="0070C0"/>
                </a:solidFill>
                <a:latin typeface="Cambria"/>
                <a:ea typeface="Cambria"/>
                <a:hlinkClick r:id="rId6">
                  <a:extLst>
                    <a:ext uri="{A12FA001-AC4F-418D-AE19-62706E023703}">
                      <ahyp:hlinkClr xmlns:ahyp="http://schemas.microsoft.com/office/drawing/2018/hyperlinkcolor" val="tx"/>
                    </a:ext>
                  </a:extLst>
                </a:hlinkClick>
              </a:rPr>
              <a:t>https://youtu.be/e2DN2iUnvI4</a:t>
            </a:r>
            <a:endParaRPr lang="en-US"/>
          </a:p>
        </p:txBody>
      </p:sp>
      <p:sp>
        <p:nvSpPr>
          <p:cNvPr id="8" name="TextBox 7">
            <a:extLst>
              <a:ext uri="{FF2B5EF4-FFF2-40B4-BE49-F238E27FC236}">
                <a16:creationId xmlns:a16="http://schemas.microsoft.com/office/drawing/2014/main" id="{D7F24FC3-B1ED-3EBA-D885-8C604A879028}"/>
              </a:ext>
            </a:extLst>
          </p:cNvPr>
          <p:cNvSpPr txBox="1"/>
          <p:nvPr/>
        </p:nvSpPr>
        <p:spPr>
          <a:xfrm>
            <a:off x="830384" y="5675922"/>
            <a:ext cx="4444999" cy="523220"/>
          </a:xfrm>
          <a:prstGeom prst="rect">
            <a:avLst/>
          </a:prstGeom>
        </p:spPr>
        <p:style>
          <a:lnRef idx="1">
            <a:schemeClr val="dk1"/>
          </a:lnRef>
          <a:fillRef idx="3">
            <a:schemeClr val="dk1"/>
          </a:fillRef>
          <a:effectRef idx="2">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rPr>
              <a:t>Under and over nutrition in the first 1,000 days:</a:t>
            </a:r>
          </a:p>
          <a:p>
            <a:pPr algn="l"/>
            <a:r>
              <a:rPr lang="en-US" sz="1400" dirty="0">
                <a:solidFill>
                  <a:srgbClr val="0070C0"/>
                </a:solidFill>
                <a:hlinkClick r:id="rId7"/>
              </a:rPr>
              <a:t>https://youtu.be/IskIUFIK3mk?si=haJsArbkMVysdz0J</a:t>
            </a:r>
            <a:endParaRPr lang="en-US"/>
          </a:p>
        </p:txBody>
      </p:sp>
      <p:sp>
        <p:nvSpPr>
          <p:cNvPr id="9" name="TextBox 8">
            <a:extLst>
              <a:ext uri="{FF2B5EF4-FFF2-40B4-BE49-F238E27FC236}">
                <a16:creationId xmlns:a16="http://schemas.microsoft.com/office/drawing/2014/main" id="{6C282221-0B5A-4680-B7BA-F41EFEF66283}"/>
              </a:ext>
            </a:extLst>
          </p:cNvPr>
          <p:cNvSpPr txBox="1"/>
          <p:nvPr/>
        </p:nvSpPr>
        <p:spPr>
          <a:xfrm>
            <a:off x="605692" y="605691"/>
            <a:ext cx="2110154" cy="18158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Cambria"/>
                <a:ea typeface="Cambria"/>
              </a:rPr>
              <a:t>According to UCR health (2018) A low birth weight and birth complications are three times more likely for babies whose mothers don't receive prenatal care.</a:t>
            </a:r>
            <a:endParaRPr lang="en-US" sz="1400" b="1" dirty="0"/>
          </a:p>
        </p:txBody>
      </p:sp>
      <p:sp>
        <p:nvSpPr>
          <p:cNvPr id="3" name="Footer Placeholder 2">
            <a:extLst>
              <a:ext uri="{FF2B5EF4-FFF2-40B4-BE49-F238E27FC236}">
                <a16:creationId xmlns:a16="http://schemas.microsoft.com/office/drawing/2014/main" id="{DB0E0B36-7B65-8E67-58B8-E3AA69862447}"/>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1273452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47C940C-BCEA-4B94-ADAB-E5DF93AD25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43355E07-D27F-496A-A202-82B978528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dirty="0">
                  <a:solidFill>
                    <a:schemeClr val="tx1"/>
                  </a:solidFill>
                  <a:latin typeface="Cambria"/>
                  <a:ea typeface="Cambria"/>
                </a:rPr>
                <a:t>Pikler's model, which transformed the roles of pedagogues and primary caregivers in children's care, was introduced by Emmi Pikler and Maria Reintz. They have created a foundation for healthy and holistic development of children through preferential attention to soft movement, unrushed play and detailed documentation. (</a:t>
              </a:r>
              <a:r>
                <a:rPr lang="en-US" sz="1200" dirty="0" err="1">
                  <a:solidFill>
                    <a:schemeClr val="tx1"/>
                  </a:solidFill>
                  <a:latin typeface="Cambria"/>
                  <a:ea typeface="Cambria"/>
                </a:rPr>
                <a:t>ps</a:t>
              </a:r>
              <a:r>
                <a:rPr lang="en-US" sz="1200" dirty="0">
                  <a:solidFill>
                    <a:schemeClr val="tx1"/>
                  </a:solidFill>
                  <a:latin typeface="Cambria"/>
                  <a:ea typeface="Cambria"/>
                </a:rPr>
                <a:t> family </a:t>
              </a:r>
              <a:r>
                <a:rPr lang="en-US" sz="1200" dirty="0" err="1">
                  <a:solidFill>
                    <a:schemeClr val="tx1"/>
                  </a:solidFill>
                  <a:latin typeface="Cambria"/>
                  <a:ea typeface="Cambria"/>
                </a:rPr>
                <a:t>nyc</a:t>
              </a:r>
              <a:r>
                <a:rPr lang="en-US" sz="1200" dirty="0">
                  <a:solidFill>
                    <a:schemeClr val="tx1"/>
                  </a:solidFill>
                  <a:latin typeface="Cambria"/>
                  <a:ea typeface="Cambria"/>
                </a:rPr>
                <a:t>, 2023)</a:t>
              </a:r>
              <a:endParaRPr lang="en-US" dirty="0">
                <a:solidFill>
                  <a:schemeClr val="tx1"/>
                </a:solidFill>
              </a:endParaRPr>
            </a:p>
          </p:txBody>
        </p:sp>
        <p:grpSp>
          <p:nvGrpSpPr>
            <p:cNvPr id="16" name="Group 15">
              <a:extLst>
                <a:ext uri="{FF2B5EF4-FFF2-40B4-BE49-F238E27FC236}">
                  <a16:creationId xmlns:a16="http://schemas.microsoft.com/office/drawing/2014/main" id="{7ABE8173-1154-4FFD-A647-BE335D1BF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7" name="Picture 16">
                <a:extLst>
                  <a:ext uri="{FF2B5EF4-FFF2-40B4-BE49-F238E27FC236}">
                    <a16:creationId xmlns:a16="http://schemas.microsoft.com/office/drawing/2014/main" id="{372EFA8A-6EE3-4B25-873B-F4CED90537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18C03B2B-142C-4AD5-8F21-0FC939548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C6FAF349-1EBC-4906-8CCB-C668CAE6900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0" name="Picture 19">
                <a:extLst>
                  <a:ext uri="{FF2B5EF4-FFF2-40B4-BE49-F238E27FC236}">
                    <a16:creationId xmlns:a16="http://schemas.microsoft.com/office/drawing/2014/main" id="{15541360-9082-4D4C-A106-460B85E98C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cxnSp>
        <p:nvCxnSpPr>
          <p:cNvPr id="22" name="Straight Connector 21">
            <a:extLst>
              <a:ext uri="{FF2B5EF4-FFF2-40B4-BE49-F238E27FC236}">
                <a16:creationId xmlns:a16="http://schemas.microsoft.com/office/drawing/2014/main" id="{E59A63C7-BCAC-464C-B7D5-9A713B4CAC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2CF825F-EE9F-DDD0-839A-19BABB641F46}"/>
              </a:ext>
            </a:extLst>
          </p:cNvPr>
          <p:cNvSpPr>
            <a:spLocks noGrp="1"/>
          </p:cNvSpPr>
          <p:nvPr>
            <p:ph idx="1"/>
          </p:nvPr>
        </p:nvSpPr>
        <p:spPr>
          <a:xfrm>
            <a:off x="634312" y="2171389"/>
            <a:ext cx="4825467" cy="2646989"/>
          </a:xfrm>
        </p:spPr>
        <p:txBody>
          <a:bodyPr vert="horz" lIns="91440" tIns="45720" rIns="91440" bIns="45720" rtlCol="0" anchor="t">
            <a:noAutofit/>
          </a:bodyPr>
          <a:lstStyle/>
          <a:p>
            <a:pPr marL="0" indent="0">
              <a:buNone/>
            </a:pPr>
            <a:r>
              <a:rPr lang="en-US" sz="1200" dirty="0">
                <a:solidFill>
                  <a:schemeClr val="tx1"/>
                </a:solidFill>
                <a:latin typeface="Cambria"/>
                <a:ea typeface="Cambria"/>
              </a:rPr>
              <a:t>According to </a:t>
            </a:r>
            <a:r>
              <a:rPr lang="en-US" sz="1200" dirty="0" err="1">
                <a:solidFill>
                  <a:schemeClr val="tx1"/>
                </a:solidFill>
                <a:latin typeface="Cambria"/>
                <a:ea typeface="Cambria"/>
              </a:rPr>
              <a:t>wikipedia</a:t>
            </a:r>
            <a:r>
              <a:rPr lang="en-US" sz="1200" dirty="0">
                <a:solidFill>
                  <a:schemeClr val="tx1"/>
                </a:solidFill>
                <a:latin typeface="Cambria"/>
                <a:ea typeface="Cambria"/>
              </a:rPr>
              <a:t> (no date) caregiving </a:t>
            </a:r>
            <a:r>
              <a:rPr lang="en-US" sz="1200" dirty="0">
                <a:solidFill>
                  <a:schemeClr val="tx1"/>
                </a:solidFill>
                <a:latin typeface="Cambria"/>
                <a:ea typeface="+mn-lt"/>
                <a:cs typeface="+mn-lt"/>
              </a:rPr>
              <a:t> is a paid or unpaid person who helps an individual with activities of daily living. Quality provision inside the early years is imperative for the successful advancement of young children (Sylva et al., 2004, Siraj-Blatchford et al., 2002, Welsh Government, 2013). In this manner, understanding what contributes toward high-quality provision is imperative in arrange to allow children the leading start in life. High-quality provision within early years settings contains a positive and enduring impact on a child's results, such as dialect, communication and cognitive fulfillment (Welsh Government, 2014b, Foundation Years, No. Date). </a:t>
            </a:r>
            <a:endParaRPr lang="en-US" sz="1200" dirty="0">
              <a:solidFill>
                <a:schemeClr val="tx1"/>
              </a:solidFill>
              <a:latin typeface="Cambria"/>
              <a:ea typeface="Cambria"/>
            </a:endParaRPr>
          </a:p>
          <a:p>
            <a:pPr marL="0" indent="0">
              <a:buNone/>
            </a:pPr>
            <a:r>
              <a:rPr lang="en-US" sz="1200" dirty="0">
                <a:solidFill>
                  <a:schemeClr val="tx1"/>
                </a:solidFill>
                <a:latin typeface="Cambria"/>
                <a:ea typeface="Cambria"/>
              </a:rPr>
              <a:t>It is important because babies begin developing whilst in the womb so caregiving is just as important for the mother as it is the baby. It is vital that babies needs are met so they are able to fully flourish.</a:t>
            </a:r>
          </a:p>
          <a:p>
            <a:pPr marL="0" indent="0">
              <a:buSzPct val="114999"/>
              <a:buNone/>
            </a:pPr>
            <a:r>
              <a:rPr lang="en-US" sz="1200" dirty="0">
                <a:solidFill>
                  <a:schemeClr val="tx1"/>
                </a:solidFill>
                <a:latin typeface="Cambria"/>
                <a:ea typeface="Cambria"/>
              </a:rPr>
              <a:t>Pikler's model, which transformed the roles of pedagogues and primary caregivers in children's care, was introduced by Emmi Pikler and Maria Reintz. They have created a foundation for healthy and holistic development of children through preferential attention to soft movement, unrushed play and detailed documentation. (</a:t>
            </a:r>
            <a:r>
              <a:rPr lang="en-US" sz="1200" dirty="0" err="1">
                <a:solidFill>
                  <a:schemeClr val="tx1"/>
                </a:solidFill>
                <a:latin typeface="Cambria"/>
                <a:ea typeface="Cambria"/>
              </a:rPr>
              <a:t>ps</a:t>
            </a:r>
            <a:r>
              <a:rPr lang="en-US" sz="1200" dirty="0">
                <a:solidFill>
                  <a:schemeClr val="tx1"/>
                </a:solidFill>
                <a:latin typeface="Cambria"/>
                <a:ea typeface="Cambria"/>
              </a:rPr>
              <a:t> family </a:t>
            </a:r>
            <a:r>
              <a:rPr lang="en-US" sz="1200" dirty="0" err="1">
                <a:solidFill>
                  <a:schemeClr val="tx1"/>
                </a:solidFill>
                <a:latin typeface="Cambria"/>
                <a:ea typeface="Cambria"/>
              </a:rPr>
              <a:t>nyc</a:t>
            </a:r>
            <a:r>
              <a:rPr lang="en-US" sz="1200" dirty="0">
                <a:solidFill>
                  <a:schemeClr val="tx1"/>
                </a:solidFill>
                <a:latin typeface="Cambria"/>
                <a:ea typeface="Cambria"/>
              </a:rPr>
              <a:t>, 2023)</a:t>
            </a:r>
            <a:endParaRPr lang="en-US" sz="1600" dirty="0">
              <a:solidFill>
                <a:schemeClr val="tx1"/>
              </a:solidFill>
            </a:endParaRPr>
          </a:p>
          <a:p>
            <a:pPr algn="ctr">
              <a:buSzPct val="114999"/>
            </a:pPr>
            <a:endParaRPr lang="en-US" sz="1600" dirty="0"/>
          </a:p>
        </p:txBody>
      </p:sp>
      <p:pic>
        <p:nvPicPr>
          <p:cNvPr id="2" name="Picture 1" descr="A person playing with a baby&#10;&#10;Description automatically generated">
            <a:extLst>
              <a:ext uri="{FF2B5EF4-FFF2-40B4-BE49-F238E27FC236}">
                <a16:creationId xmlns:a16="http://schemas.microsoft.com/office/drawing/2014/main" id="{1C76B1ED-C7BC-DEA4-F89A-008E971B1878}"/>
              </a:ext>
            </a:extLst>
          </p:cNvPr>
          <p:cNvPicPr>
            <a:picLocks noChangeAspect="1"/>
          </p:cNvPicPr>
          <p:nvPr/>
        </p:nvPicPr>
        <p:blipFill>
          <a:blip r:embed="rId5"/>
          <a:stretch>
            <a:fillRect/>
          </a:stretch>
        </p:blipFill>
        <p:spPr>
          <a:xfrm>
            <a:off x="5418668" y="1611205"/>
            <a:ext cx="5469466" cy="3635586"/>
          </a:xfrm>
          <a:prstGeom prst="rect">
            <a:avLst/>
          </a:prstGeom>
          <a:ln w="57150" cmpd="thickThin">
            <a:solidFill>
              <a:schemeClr val="tx1">
                <a:lumMod val="50000"/>
                <a:lumOff val="50000"/>
              </a:schemeClr>
            </a:solidFill>
            <a:miter lim="800000"/>
          </a:ln>
        </p:spPr>
      </p:pic>
      <p:sp>
        <p:nvSpPr>
          <p:cNvPr id="4" name="TextBox 3">
            <a:extLst>
              <a:ext uri="{FF2B5EF4-FFF2-40B4-BE49-F238E27FC236}">
                <a16:creationId xmlns:a16="http://schemas.microsoft.com/office/drawing/2014/main" id="{993E9128-6558-23CC-E6F9-D131699C5D35}"/>
              </a:ext>
            </a:extLst>
          </p:cNvPr>
          <p:cNvSpPr txBox="1"/>
          <p:nvPr/>
        </p:nvSpPr>
        <p:spPr>
          <a:xfrm>
            <a:off x="2017058" y="1730188"/>
            <a:ext cx="236668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a:latin typeface="Cambria"/>
                <a:ea typeface="Cambria"/>
              </a:rPr>
              <a:t>Caregiving</a:t>
            </a:r>
          </a:p>
        </p:txBody>
      </p:sp>
      <p:sp>
        <p:nvSpPr>
          <p:cNvPr id="5" name="TextBox 4">
            <a:extLst>
              <a:ext uri="{FF2B5EF4-FFF2-40B4-BE49-F238E27FC236}">
                <a16:creationId xmlns:a16="http://schemas.microsoft.com/office/drawing/2014/main" id="{3A9867F0-BA51-423D-7FDE-F19243D0ED71}"/>
              </a:ext>
            </a:extLst>
          </p:cNvPr>
          <p:cNvSpPr txBox="1"/>
          <p:nvPr/>
        </p:nvSpPr>
        <p:spPr>
          <a:xfrm>
            <a:off x="704272" y="727363"/>
            <a:ext cx="3740727" cy="553998"/>
          </a:xfrm>
          <a:prstGeom prst="rect">
            <a:avLst/>
          </a:prstGeom>
        </p:spPr>
        <p:style>
          <a:lnRef idx="1">
            <a:schemeClr val="dk1"/>
          </a:lnRef>
          <a:fillRef idx="3">
            <a:schemeClr val="dk1"/>
          </a:fillRef>
          <a:effectRef idx="2">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ea typeface="Calibri"/>
                <a:cs typeface="Calibri"/>
                <a:hlinkClick r:id="rId6"/>
              </a:rPr>
              <a:t>https://www.youtube.com/watch?v=yjgn2ZAepEo</a:t>
            </a:r>
            <a:r>
              <a:rPr lang="en-US" sz="1200" dirty="0">
                <a:latin typeface="Calibri"/>
                <a:ea typeface="Calibri"/>
                <a:cs typeface="Calibri"/>
              </a:rPr>
              <a:t> </a:t>
            </a:r>
            <a:endParaRPr lang="en-US"/>
          </a:p>
          <a:p>
            <a:pPr algn="l"/>
            <a:endParaRPr lang="en-US" dirty="0"/>
          </a:p>
        </p:txBody>
      </p:sp>
      <p:sp>
        <p:nvSpPr>
          <p:cNvPr id="6" name="TextBox 5">
            <a:extLst>
              <a:ext uri="{FF2B5EF4-FFF2-40B4-BE49-F238E27FC236}">
                <a16:creationId xmlns:a16="http://schemas.microsoft.com/office/drawing/2014/main" id="{E060FCF4-F9A8-1298-3D5B-CA8E4CDA7982}"/>
              </a:ext>
            </a:extLst>
          </p:cNvPr>
          <p:cNvSpPr txBox="1"/>
          <p:nvPr/>
        </p:nvSpPr>
        <p:spPr>
          <a:xfrm>
            <a:off x="6203576" y="5351929"/>
            <a:ext cx="43747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12121"/>
                </a:solidFill>
                <a:latin typeface="Cambria"/>
              </a:rPr>
              <a:t>Breastfeeding &amp; Babies' Oral Health-Smile Town  (no date)</a:t>
            </a:r>
            <a:endParaRPr lang="en-US"/>
          </a:p>
        </p:txBody>
      </p:sp>
      <p:sp>
        <p:nvSpPr>
          <p:cNvPr id="7" name="Footer Placeholder 6">
            <a:extLst>
              <a:ext uri="{FF2B5EF4-FFF2-40B4-BE49-F238E27FC236}">
                <a16:creationId xmlns:a16="http://schemas.microsoft.com/office/drawing/2014/main" id="{5372FF4D-14AB-6846-724A-062E1B3EA2B8}"/>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1118117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22957A-EFCF-8FB9-8966-6075EEDAC46E}"/>
              </a:ext>
            </a:extLst>
          </p:cNvPr>
          <p:cNvSpPr txBox="1"/>
          <p:nvPr/>
        </p:nvSpPr>
        <p:spPr>
          <a:xfrm>
            <a:off x="4386385" y="2950306"/>
            <a:ext cx="36243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What do children need in their first 1000 days?</a:t>
            </a:r>
          </a:p>
        </p:txBody>
      </p:sp>
      <p:sp>
        <p:nvSpPr>
          <p:cNvPr id="2" name="TextBox 1">
            <a:extLst>
              <a:ext uri="{FF2B5EF4-FFF2-40B4-BE49-F238E27FC236}">
                <a16:creationId xmlns:a16="http://schemas.microsoft.com/office/drawing/2014/main" id="{0B31ACD3-1DF9-BC28-CC09-058AB52C0495}"/>
              </a:ext>
            </a:extLst>
          </p:cNvPr>
          <p:cNvSpPr txBox="1"/>
          <p:nvPr/>
        </p:nvSpPr>
        <p:spPr>
          <a:xfrm>
            <a:off x="3624383" y="928075"/>
            <a:ext cx="687753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latin typeface="Cambria"/>
                <a:ea typeface="Cambria"/>
              </a:rPr>
              <a:t>Maslow's hierarchy of needs</a:t>
            </a:r>
          </a:p>
        </p:txBody>
      </p:sp>
      <p:pic>
        <p:nvPicPr>
          <p:cNvPr id="6" name="Picture 5" descr="A rainbow pyramid with text">
            <a:extLst>
              <a:ext uri="{FF2B5EF4-FFF2-40B4-BE49-F238E27FC236}">
                <a16:creationId xmlns:a16="http://schemas.microsoft.com/office/drawing/2014/main" id="{1CCDA93A-6141-8667-17F1-99BD3D2CB5B7}"/>
              </a:ext>
            </a:extLst>
          </p:cNvPr>
          <p:cNvPicPr>
            <a:picLocks noChangeAspect="1"/>
          </p:cNvPicPr>
          <p:nvPr/>
        </p:nvPicPr>
        <p:blipFill>
          <a:blip r:embed="rId2"/>
          <a:stretch>
            <a:fillRect/>
          </a:stretch>
        </p:blipFill>
        <p:spPr>
          <a:xfrm>
            <a:off x="6196551" y="1710075"/>
            <a:ext cx="4131839" cy="4114800"/>
          </a:xfrm>
          <a:prstGeom prst="rect">
            <a:avLst/>
          </a:prstGeom>
        </p:spPr>
      </p:pic>
      <p:sp>
        <p:nvSpPr>
          <p:cNvPr id="11" name="TextBox 10">
            <a:extLst>
              <a:ext uri="{FF2B5EF4-FFF2-40B4-BE49-F238E27FC236}">
                <a16:creationId xmlns:a16="http://schemas.microsoft.com/office/drawing/2014/main" id="{61E917EE-9AC1-55AD-1177-83CC7B16CD95}"/>
              </a:ext>
            </a:extLst>
          </p:cNvPr>
          <p:cNvSpPr txBox="1"/>
          <p:nvPr/>
        </p:nvSpPr>
        <p:spPr>
          <a:xfrm>
            <a:off x="776208" y="1362364"/>
            <a:ext cx="481623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dirty="0">
                <a:solidFill>
                  <a:srgbClr val="000000"/>
                </a:solidFill>
                <a:latin typeface="Cambria"/>
                <a:ea typeface="Cambria"/>
              </a:rPr>
              <a:t>The hierarchy of requirements for humans was proposed by Maslow (1943, 1954</a:t>
            </a:r>
            <a:r>
              <a:rPr lang="en-US" sz="1600" dirty="0">
                <a:solidFill>
                  <a:srgbClr val="000000"/>
                </a:solidFill>
                <a:latin typeface="Cambria"/>
                <a:ea typeface="Cambria"/>
              </a:rPr>
              <a:t>). According</a:t>
            </a:r>
            <a:r>
              <a:rPr lang="en-US" sz="1600" b="0" i="0" dirty="0">
                <a:solidFill>
                  <a:srgbClr val="000000"/>
                </a:solidFill>
                <a:latin typeface="Cambria"/>
                <a:ea typeface="Cambria"/>
              </a:rPr>
              <a:t> to Simply Psychology (2023) Maslow said that before a person can satisfy their higher wants, their survival requirements must be met. The obstacles imposed by the external and interpersonal factors that constantly irritate us make it harder to fulfill the requirements associated with the upper levels of the hierarchy. Maslow asserts that children should attain stage 5 self-actualization by the time they reach reception age.</a:t>
            </a:r>
            <a:endParaRPr lang="en-US" sz="1600" dirty="0">
              <a:solidFill>
                <a:srgbClr val="000000"/>
              </a:solidFill>
              <a:latin typeface="Cambria"/>
              <a:ea typeface="Cambria"/>
            </a:endParaRPr>
          </a:p>
          <a:p>
            <a:r>
              <a:rPr lang="en-US" sz="1600" dirty="0">
                <a:solidFill>
                  <a:srgbClr val="000000"/>
                </a:solidFill>
                <a:latin typeface="Cambria"/>
                <a:ea typeface="Cambria"/>
              </a:rPr>
              <a:t> </a:t>
            </a:r>
            <a:r>
              <a:rPr lang="en-US" sz="1600" b="0" i="0" dirty="0">
                <a:solidFill>
                  <a:srgbClr val="000000"/>
                </a:solidFill>
                <a:latin typeface="Cambria"/>
                <a:ea typeface="Cambria"/>
              </a:rPr>
              <a:t>This is because if they are not provided with their fundamental needs, along with a sense of love and worth, they will be unable to develop self-esteem and fully engage with the concept of school.</a:t>
            </a:r>
            <a:r>
              <a:rPr lang="en-US" sz="1600" b="0" i="0" dirty="0">
                <a:solidFill>
                  <a:srgbClr val="000000"/>
                </a:solidFill>
                <a:latin typeface="Cambria"/>
                <a:ea typeface="Times New Roman"/>
                <a:cs typeface="Times New Roman"/>
              </a:rPr>
              <a:t> </a:t>
            </a:r>
            <a:r>
              <a:rPr lang="en-US" sz="1600" dirty="0">
                <a:solidFill>
                  <a:srgbClr val="000000"/>
                </a:solidFill>
                <a:latin typeface="Cambria"/>
                <a:ea typeface="Times New Roman"/>
                <a:cs typeface="Times New Roman"/>
              </a:rPr>
              <a:t>Children require food, warmth but more importantly love and safety before they develop a sense of character. Maslow shares light on the importance of caregiving by stating that is the fundamental basis for development.</a:t>
            </a:r>
            <a:endParaRPr lang="en-US" sz="1600" dirty="0">
              <a:latin typeface="Cambria"/>
              <a:ea typeface="Cambria"/>
            </a:endParaRPr>
          </a:p>
        </p:txBody>
      </p:sp>
      <p:sp>
        <p:nvSpPr>
          <p:cNvPr id="12" name="TextBox 11">
            <a:extLst>
              <a:ext uri="{FF2B5EF4-FFF2-40B4-BE49-F238E27FC236}">
                <a16:creationId xmlns:a16="http://schemas.microsoft.com/office/drawing/2014/main" id="{7A962181-22EE-AF0C-251C-8A8C9FDF6CE8}"/>
              </a:ext>
            </a:extLst>
          </p:cNvPr>
          <p:cNvSpPr txBox="1"/>
          <p:nvPr/>
        </p:nvSpPr>
        <p:spPr>
          <a:xfrm>
            <a:off x="7444153" y="5812692"/>
            <a:ext cx="226646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a:cs typeface="Calibri"/>
              </a:rPr>
              <a:t>(Simply Psychology, 2023)</a:t>
            </a:r>
          </a:p>
        </p:txBody>
      </p:sp>
      <p:sp>
        <p:nvSpPr>
          <p:cNvPr id="4" name="Footer Placeholder 3">
            <a:extLst>
              <a:ext uri="{FF2B5EF4-FFF2-40B4-BE49-F238E27FC236}">
                <a16:creationId xmlns:a16="http://schemas.microsoft.com/office/drawing/2014/main" id="{E88E2071-C783-76EB-F1E5-8755E5ABEF22}"/>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403963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1315106-A7B3-4730-9E6C-5A878C4668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3" name="Rectangle 22">
              <a:extLst>
                <a:ext uri="{FF2B5EF4-FFF2-40B4-BE49-F238E27FC236}">
                  <a16:creationId xmlns:a16="http://schemas.microsoft.com/office/drawing/2014/main" id="{BD4BC59E-CB55-4DBD-9167-83683CF5CB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112B0D5C-D671-4BE5-A795-F9E3F4917F7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5" name="Picture 24">
                <a:extLst>
                  <a:ext uri="{FF2B5EF4-FFF2-40B4-BE49-F238E27FC236}">
                    <a16:creationId xmlns:a16="http://schemas.microsoft.com/office/drawing/2014/main" id="{9C3C9968-3015-4513-8699-20563F8826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FF20E447-AC9A-4615-B8F6-3D2192D83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CF0CB558-FAA8-4F42-8DE5-6E14A66A114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8" name="Picture 27">
                <a:extLst>
                  <a:ext uri="{FF2B5EF4-FFF2-40B4-BE49-F238E27FC236}">
                    <a16:creationId xmlns:a16="http://schemas.microsoft.com/office/drawing/2014/main" id="{826614F0-52FE-48FC-AA4F-AE0E9CDCE39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75B785FC-6C44-7913-EAE3-9BC349C97EA7}"/>
              </a:ext>
            </a:extLst>
          </p:cNvPr>
          <p:cNvSpPr>
            <a:spLocks noGrp="1"/>
          </p:cNvSpPr>
          <p:nvPr>
            <p:ph type="title"/>
          </p:nvPr>
        </p:nvSpPr>
        <p:spPr>
          <a:xfrm>
            <a:off x="7535825" y="982132"/>
            <a:ext cx="3360772" cy="1303867"/>
          </a:xfrm>
        </p:spPr>
        <p:txBody>
          <a:bodyPr>
            <a:normAutofit/>
          </a:bodyPr>
          <a:lstStyle/>
          <a:p>
            <a:r>
              <a:rPr lang="en-US" b="1" dirty="0">
                <a:latin typeface="Cambria"/>
                <a:ea typeface="Cambria"/>
              </a:rPr>
              <a:t>Inclusivity</a:t>
            </a:r>
          </a:p>
        </p:txBody>
      </p:sp>
      <p:sp>
        <p:nvSpPr>
          <p:cNvPr id="30" name="Rectangle 29">
            <a:extLst>
              <a:ext uri="{FF2B5EF4-FFF2-40B4-BE49-F238E27FC236}">
                <a16:creationId xmlns:a16="http://schemas.microsoft.com/office/drawing/2014/main" id="{E336C991-AA99-423E-8FE1-5BA9C97F2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D2B860ED-0E27-4D8E-B5F4-C8C3F33C7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91259F4-22AB-8DB4-9CEE-39A7BA4C489C}"/>
              </a:ext>
            </a:extLst>
          </p:cNvPr>
          <p:cNvSpPr>
            <a:spLocks noGrp="1"/>
          </p:cNvSpPr>
          <p:nvPr>
            <p:ph idx="1"/>
          </p:nvPr>
        </p:nvSpPr>
        <p:spPr>
          <a:xfrm>
            <a:off x="7535824" y="2556932"/>
            <a:ext cx="3360771" cy="3318936"/>
          </a:xfrm>
        </p:spPr>
        <p:txBody>
          <a:bodyPr>
            <a:normAutofit fontScale="92500" lnSpcReduction="10000"/>
          </a:bodyPr>
          <a:lstStyle/>
          <a:p>
            <a:r>
              <a:rPr lang="en-US" sz="1200" dirty="0">
                <a:latin typeface="Cambria"/>
                <a:ea typeface="Cambria"/>
              </a:rPr>
              <a:t>Being inclusive is</a:t>
            </a:r>
            <a:r>
              <a:rPr lang="en-US" sz="1200" dirty="0">
                <a:solidFill>
                  <a:srgbClr val="262626"/>
                </a:solidFill>
                <a:latin typeface="Cambria"/>
                <a:ea typeface="Cambria"/>
                <a:cs typeface="+mn-lt"/>
              </a:rPr>
              <a:t> </a:t>
            </a:r>
            <a:r>
              <a:rPr lang="en-US" sz="1200" dirty="0">
                <a:solidFill>
                  <a:srgbClr val="111111"/>
                </a:solidFill>
                <a:latin typeface="Cambria"/>
                <a:ea typeface="+mn-lt"/>
                <a:cs typeface="+mn-lt"/>
              </a:rPr>
              <a:t>aiming to provide equal access to opportunities and resources for people who might otherwise be excluded or marginalized, such as those having physical or intellectual disabilities or belonging to other minority groups.</a:t>
            </a:r>
            <a:endParaRPr lang="en-US" sz="1200" dirty="0">
              <a:latin typeface="Cambria"/>
              <a:ea typeface="Cambria"/>
            </a:endParaRPr>
          </a:p>
          <a:p>
            <a:pPr>
              <a:buSzPct val="114999"/>
            </a:pPr>
            <a:r>
              <a:rPr lang="en-US" sz="1200" dirty="0">
                <a:solidFill>
                  <a:srgbClr val="262626"/>
                </a:solidFill>
                <a:latin typeface="Cambria"/>
                <a:ea typeface="+mn-lt"/>
                <a:cs typeface="+mn-lt"/>
              </a:rPr>
              <a:t>The Welsh Government’s core aims state that children are listened to and treated with respect, incorporating articles 12,13 and 14 of The UNCRC (UNICEF,1992)</a:t>
            </a:r>
            <a:r>
              <a:rPr lang="en-US" sz="1200" dirty="0">
                <a:solidFill>
                  <a:schemeClr val="tx1"/>
                </a:solidFill>
                <a:latin typeface="Cambria"/>
                <a:ea typeface="Cambria"/>
                <a:cs typeface="Arial"/>
              </a:rPr>
              <a:t>•are welcoming and promote a strong Welsh ethos.</a:t>
            </a:r>
            <a:endParaRPr lang="en-US" sz="1200">
              <a:solidFill>
                <a:schemeClr val="tx1"/>
              </a:solidFill>
              <a:latin typeface="Cambria"/>
              <a:ea typeface="Cambria"/>
            </a:endParaRPr>
          </a:p>
          <a:p>
            <a:pPr>
              <a:buSzPct val="114999"/>
            </a:pPr>
            <a:r>
              <a:rPr lang="en-US" sz="1200" dirty="0">
                <a:solidFill>
                  <a:schemeClr val="tx1"/>
                </a:solidFill>
                <a:latin typeface="Cambria"/>
                <a:ea typeface="Cambria"/>
                <a:cs typeface="Arial"/>
              </a:rPr>
              <a:t>As an early years setting children must be welcomed with a positive ethos and celebrated because of their diversity and demonstrate inclusivity. We must ensure that children have access to a broad range of authentic resources to help build vocabulary and facilitate concept development. ( </a:t>
            </a:r>
            <a:r>
              <a:rPr lang="en-US" sz="1200" dirty="0" err="1">
                <a:solidFill>
                  <a:schemeClr val="tx1"/>
                </a:solidFill>
                <a:latin typeface="Cambria"/>
                <a:ea typeface="Cambria"/>
                <a:cs typeface="Arial"/>
              </a:rPr>
              <a:t>welsh</a:t>
            </a:r>
            <a:r>
              <a:rPr lang="en-US" sz="1200" dirty="0">
                <a:solidFill>
                  <a:schemeClr val="tx1"/>
                </a:solidFill>
                <a:latin typeface="Cambria"/>
                <a:ea typeface="Cambria"/>
                <a:cs typeface="Arial"/>
              </a:rPr>
              <a:t> </a:t>
            </a:r>
            <a:r>
              <a:rPr lang="en-US" sz="1200" dirty="0" err="1">
                <a:solidFill>
                  <a:schemeClr val="tx1"/>
                </a:solidFill>
                <a:latin typeface="Cambria"/>
                <a:ea typeface="Cambria"/>
                <a:cs typeface="Arial"/>
              </a:rPr>
              <a:t>governement</a:t>
            </a:r>
            <a:r>
              <a:rPr lang="en-US" sz="1200" dirty="0">
                <a:solidFill>
                  <a:schemeClr val="tx1"/>
                </a:solidFill>
                <a:latin typeface="Cambria"/>
                <a:ea typeface="Cambria"/>
                <a:cs typeface="Arial"/>
              </a:rPr>
              <a:t>, 2022)</a:t>
            </a:r>
            <a:endParaRPr lang="en-US" dirty="0">
              <a:solidFill>
                <a:schemeClr val="tx1"/>
              </a:solidFill>
              <a:latin typeface="Cambria"/>
              <a:ea typeface="Cambria"/>
            </a:endParaRPr>
          </a:p>
          <a:p>
            <a:pPr>
              <a:buSzPct val="114999"/>
            </a:pPr>
            <a:endParaRPr lang="en-US" dirty="0"/>
          </a:p>
        </p:txBody>
      </p:sp>
      <p:pic>
        <p:nvPicPr>
          <p:cNvPr id="4" name="Picture 3" descr="A group of paper people holding hands">
            <a:extLst>
              <a:ext uri="{FF2B5EF4-FFF2-40B4-BE49-F238E27FC236}">
                <a16:creationId xmlns:a16="http://schemas.microsoft.com/office/drawing/2014/main" id="{64613E2B-E4BC-A107-1EDD-1A28EA5F6ACB}"/>
              </a:ext>
            </a:extLst>
          </p:cNvPr>
          <p:cNvPicPr>
            <a:picLocks noChangeAspect="1"/>
          </p:cNvPicPr>
          <p:nvPr/>
        </p:nvPicPr>
        <p:blipFill>
          <a:blip r:embed="rId5"/>
          <a:stretch>
            <a:fillRect/>
          </a:stretch>
        </p:blipFill>
        <p:spPr>
          <a:xfrm>
            <a:off x="1866339" y="1492623"/>
            <a:ext cx="4514850" cy="3810000"/>
          </a:xfrm>
          <a:prstGeom prst="rect">
            <a:avLst/>
          </a:prstGeom>
        </p:spPr>
      </p:pic>
      <p:sp>
        <p:nvSpPr>
          <p:cNvPr id="5" name="TextBox 4">
            <a:extLst>
              <a:ext uri="{FF2B5EF4-FFF2-40B4-BE49-F238E27FC236}">
                <a16:creationId xmlns:a16="http://schemas.microsoft.com/office/drawing/2014/main" id="{E50451F2-0FE1-44BB-C63D-C0950488ACB9}"/>
              </a:ext>
            </a:extLst>
          </p:cNvPr>
          <p:cNvSpPr txBox="1"/>
          <p:nvPr/>
        </p:nvSpPr>
        <p:spPr>
          <a:xfrm>
            <a:off x="1651000" y="5744307"/>
            <a:ext cx="36536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(IB community blog, 2015)</a:t>
            </a:r>
          </a:p>
        </p:txBody>
      </p:sp>
      <p:sp>
        <p:nvSpPr>
          <p:cNvPr id="6" name="TextBox 5">
            <a:extLst>
              <a:ext uri="{FF2B5EF4-FFF2-40B4-BE49-F238E27FC236}">
                <a16:creationId xmlns:a16="http://schemas.microsoft.com/office/drawing/2014/main" id="{7E80D406-212C-A918-0F53-2F6650E3CE9D}"/>
              </a:ext>
            </a:extLst>
          </p:cNvPr>
          <p:cNvSpPr txBox="1"/>
          <p:nvPr/>
        </p:nvSpPr>
        <p:spPr>
          <a:xfrm>
            <a:off x="615461" y="634999"/>
            <a:ext cx="10961076" cy="461665"/>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chemeClr val="tx1"/>
                </a:solidFill>
                <a:ea typeface="+mn-lt"/>
                <a:cs typeface="+mn-lt"/>
              </a:rPr>
              <a:t>If you think you know what inclusion is, the next child who knocks on your door will challenge that belief,” says Jayne </a:t>
            </a:r>
            <a:r>
              <a:rPr lang="en-US" sz="1200" b="1" err="1">
                <a:solidFill>
                  <a:schemeClr val="tx1"/>
                </a:solidFill>
                <a:ea typeface="+mn-lt"/>
                <a:cs typeface="+mn-lt"/>
              </a:rPr>
              <a:t>Pletser</a:t>
            </a:r>
            <a:r>
              <a:rPr lang="en-US" sz="1200" b="1" dirty="0">
                <a:solidFill>
                  <a:schemeClr val="tx1"/>
                </a:solidFill>
                <a:ea typeface="+mn-lt"/>
                <a:cs typeface="+mn-lt"/>
              </a:rPr>
              <a:t>, Curriculum Manager for inclusive education.</a:t>
            </a:r>
            <a:endParaRPr lang="en-US" sz="1200" b="1" dirty="0">
              <a:solidFill>
                <a:schemeClr val="tx1"/>
              </a:solidFill>
            </a:endParaRPr>
          </a:p>
        </p:txBody>
      </p:sp>
      <p:sp>
        <p:nvSpPr>
          <p:cNvPr id="7" name="Footer Placeholder 6">
            <a:extLst>
              <a:ext uri="{FF2B5EF4-FFF2-40B4-BE49-F238E27FC236}">
                <a16:creationId xmlns:a16="http://schemas.microsoft.com/office/drawing/2014/main" id="{660B0833-556E-C742-25A3-41BB6684F22D}"/>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3960475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7F144-BD15-AC94-33A3-CCBE3BAE12CD}"/>
              </a:ext>
            </a:extLst>
          </p:cNvPr>
          <p:cNvSpPr>
            <a:spLocks noGrp="1"/>
          </p:cNvSpPr>
          <p:nvPr>
            <p:ph type="title"/>
          </p:nvPr>
        </p:nvSpPr>
        <p:spPr>
          <a:xfrm>
            <a:off x="3106273" y="1717238"/>
            <a:ext cx="6158750" cy="658409"/>
          </a:xfrm>
        </p:spPr>
        <p:txBody>
          <a:bodyPr>
            <a:normAutofit/>
          </a:bodyPr>
          <a:lstStyle/>
          <a:p>
            <a:r>
              <a:rPr lang="en-US" sz="3200" b="1" dirty="0">
                <a:latin typeface="Cambria"/>
                <a:ea typeface="Cambria"/>
              </a:rPr>
              <a:t>Enabling Environments</a:t>
            </a:r>
          </a:p>
        </p:txBody>
      </p:sp>
      <p:pic>
        <p:nvPicPr>
          <p:cNvPr id="5" name="Picture 4" descr="A classroom with shelves and shelves&#10;&#10;Description automatically generated">
            <a:extLst>
              <a:ext uri="{FF2B5EF4-FFF2-40B4-BE49-F238E27FC236}">
                <a16:creationId xmlns:a16="http://schemas.microsoft.com/office/drawing/2014/main" id="{C0EF1BE5-C3CD-AA59-B13E-AD0791940130}"/>
              </a:ext>
            </a:extLst>
          </p:cNvPr>
          <p:cNvPicPr>
            <a:picLocks noChangeAspect="1"/>
          </p:cNvPicPr>
          <p:nvPr/>
        </p:nvPicPr>
        <p:blipFill>
          <a:blip r:embed="rId2"/>
          <a:stretch>
            <a:fillRect/>
          </a:stretch>
        </p:blipFill>
        <p:spPr>
          <a:xfrm>
            <a:off x="8321692" y="624543"/>
            <a:ext cx="3244953" cy="1297982"/>
          </a:xfrm>
          <a:prstGeom prst="rect">
            <a:avLst/>
          </a:prstGeom>
        </p:spPr>
      </p:pic>
      <p:sp>
        <p:nvSpPr>
          <p:cNvPr id="6" name="TextBox 5">
            <a:extLst>
              <a:ext uri="{FF2B5EF4-FFF2-40B4-BE49-F238E27FC236}">
                <a16:creationId xmlns:a16="http://schemas.microsoft.com/office/drawing/2014/main" id="{BCFD07E6-FCFF-0A65-425F-483FCF3B1CE0}"/>
              </a:ext>
            </a:extLst>
          </p:cNvPr>
          <p:cNvSpPr txBox="1"/>
          <p:nvPr/>
        </p:nvSpPr>
        <p:spPr>
          <a:xfrm>
            <a:off x="9373414" y="1999672"/>
            <a:ext cx="1631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Nruiz</a:t>
            </a:r>
            <a:r>
              <a:rPr lang="en-US" dirty="0"/>
              <a:t>, 2018</a:t>
            </a:r>
          </a:p>
        </p:txBody>
      </p:sp>
      <p:pic>
        <p:nvPicPr>
          <p:cNvPr id="7" name="Picture 6" descr="A diagram of different types of microbiology&#10;&#10;Description automatically generated">
            <a:extLst>
              <a:ext uri="{FF2B5EF4-FFF2-40B4-BE49-F238E27FC236}">
                <a16:creationId xmlns:a16="http://schemas.microsoft.com/office/drawing/2014/main" id="{E5BA1467-247A-4F3F-7CC3-39F44C23B4E3}"/>
              </a:ext>
            </a:extLst>
          </p:cNvPr>
          <p:cNvPicPr>
            <a:picLocks noChangeAspect="1"/>
          </p:cNvPicPr>
          <p:nvPr/>
        </p:nvPicPr>
        <p:blipFill>
          <a:blip r:embed="rId3"/>
          <a:stretch>
            <a:fillRect/>
          </a:stretch>
        </p:blipFill>
        <p:spPr>
          <a:xfrm>
            <a:off x="3667457" y="3072067"/>
            <a:ext cx="3049378" cy="3082227"/>
          </a:xfrm>
          <a:prstGeom prst="rect">
            <a:avLst/>
          </a:prstGeom>
        </p:spPr>
      </p:pic>
      <p:sp>
        <p:nvSpPr>
          <p:cNvPr id="9" name="TextBox 8">
            <a:extLst>
              <a:ext uri="{FF2B5EF4-FFF2-40B4-BE49-F238E27FC236}">
                <a16:creationId xmlns:a16="http://schemas.microsoft.com/office/drawing/2014/main" id="{E620C0DD-B633-20AA-8871-2B68BB074450}"/>
              </a:ext>
            </a:extLst>
          </p:cNvPr>
          <p:cNvSpPr txBox="1"/>
          <p:nvPr/>
        </p:nvSpPr>
        <p:spPr>
          <a:xfrm>
            <a:off x="6856506" y="2374833"/>
            <a:ext cx="475129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mbria"/>
                <a:ea typeface="Roboto"/>
                <a:cs typeface="Roboto"/>
              </a:rPr>
              <a:t>According to the Welsh government (2022) Children need hands-on experiences that encourage them to use simple math vocabulary as they explore quantities, numbers, shapes, and patterns.</a:t>
            </a:r>
          </a:p>
          <a:p>
            <a:br>
              <a:rPr lang="en-US" sz="1200" dirty="0">
                <a:latin typeface="Cambria"/>
                <a:ea typeface="Roboto"/>
                <a:cs typeface="Roboto"/>
              </a:rPr>
            </a:br>
            <a:r>
              <a:rPr lang="en-US" sz="1200" dirty="0">
                <a:latin typeface="Cambria"/>
                <a:ea typeface="Roboto"/>
                <a:cs typeface="Roboto"/>
              </a:rPr>
              <a:t>Effective experiences support children's cognitive development by providing opportunities to compare, sort, and categorize.</a:t>
            </a:r>
          </a:p>
          <a:p>
            <a:br>
              <a:rPr lang="en-US" sz="1200" dirty="0">
                <a:latin typeface="Cambria"/>
                <a:ea typeface="Roboto"/>
                <a:cs typeface="Roboto"/>
              </a:rPr>
            </a:br>
            <a:r>
              <a:rPr lang="en-US" sz="1200" dirty="0">
                <a:latin typeface="Cambria"/>
                <a:ea typeface="Roboto"/>
                <a:cs typeface="Roboto"/>
              </a:rPr>
              <a:t>Children should have the opportunity to explore and experiment with digital technologies for a variety of purposes.</a:t>
            </a:r>
          </a:p>
        </p:txBody>
      </p:sp>
      <p:sp>
        <p:nvSpPr>
          <p:cNvPr id="10" name="TextBox 9">
            <a:extLst>
              <a:ext uri="{FF2B5EF4-FFF2-40B4-BE49-F238E27FC236}">
                <a16:creationId xmlns:a16="http://schemas.microsoft.com/office/drawing/2014/main" id="{FCC32238-ACFD-7F0B-DFE1-2511FE7DFA84}"/>
              </a:ext>
            </a:extLst>
          </p:cNvPr>
          <p:cNvSpPr txBox="1"/>
          <p:nvPr/>
        </p:nvSpPr>
        <p:spPr>
          <a:xfrm>
            <a:off x="630173" y="3310307"/>
            <a:ext cx="2797804"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mbria"/>
                <a:ea typeface="Roboto"/>
                <a:cs typeface="Roboto"/>
              </a:rPr>
              <a:t>The environments we create, both indoors and outdoors, should be at the center of authentic experiences for children.</a:t>
            </a:r>
            <a:br>
              <a:rPr lang="en-US" sz="1200" dirty="0">
                <a:latin typeface="Cambria"/>
                <a:ea typeface="Roboto"/>
                <a:cs typeface="Roboto"/>
              </a:rPr>
            </a:br>
            <a:r>
              <a:rPr lang="en-US" sz="1200" dirty="0">
                <a:latin typeface="Cambria"/>
                <a:ea typeface="Roboto"/>
                <a:cs typeface="Roboto"/>
              </a:rPr>
              <a:t>By exploring their environment, children begin to develop a sense of belonging  in the world around them.</a:t>
            </a:r>
            <a:br>
              <a:rPr lang="en-US" sz="1200" dirty="0">
                <a:latin typeface="Cambria"/>
              </a:rPr>
            </a:br>
            <a:r>
              <a:rPr lang="en-US" sz="1200" dirty="0">
                <a:latin typeface="Cambria"/>
                <a:ea typeface="Roboto"/>
                <a:cs typeface="Roboto"/>
              </a:rPr>
              <a:t>We must provide opportunities for children to experience a sense of awe and wonder, to spark their curiosity about the world, and to motivate them to explore, solve problems, and develop creativity and critical thinking. Welsh Government (2022)</a:t>
            </a:r>
            <a:endParaRPr lang="en-US"/>
          </a:p>
          <a:p>
            <a:br>
              <a:rPr lang="en-US" dirty="0"/>
            </a:br>
            <a:endParaRPr lang="en-US" b="1">
              <a:solidFill>
                <a:srgbClr val="37AC8E"/>
              </a:solidFill>
              <a:latin typeface="Roboto"/>
              <a:ea typeface="Roboto"/>
              <a:cs typeface="Roboto"/>
            </a:endParaRPr>
          </a:p>
        </p:txBody>
      </p:sp>
      <p:pic>
        <p:nvPicPr>
          <p:cNvPr id="12" name="Picture 11" descr="A child playing with tree stumps&#10;&#10;Description automatically generated">
            <a:extLst>
              <a:ext uri="{FF2B5EF4-FFF2-40B4-BE49-F238E27FC236}">
                <a16:creationId xmlns:a16="http://schemas.microsoft.com/office/drawing/2014/main" id="{D653AE34-4E8A-9AD4-D441-666055C8422A}"/>
              </a:ext>
            </a:extLst>
          </p:cNvPr>
          <p:cNvPicPr>
            <a:picLocks noChangeAspect="1"/>
          </p:cNvPicPr>
          <p:nvPr/>
        </p:nvPicPr>
        <p:blipFill>
          <a:blip r:embed="rId4"/>
          <a:stretch>
            <a:fillRect/>
          </a:stretch>
        </p:blipFill>
        <p:spPr>
          <a:xfrm>
            <a:off x="675995" y="669433"/>
            <a:ext cx="2368364" cy="1573305"/>
          </a:xfrm>
          <a:prstGeom prst="rect">
            <a:avLst/>
          </a:prstGeom>
        </p:spPr>
      </p:pic>
      <p:sp>
        <p:nvSpPr>
          <p:cNvPr id="13" name="TextBox 12">
            <a:extLst>
              <a:ext uri="{FF2B5EF4-FFF2-40B4-BE49-F238E27FC236}">
                <a16:creationId xmlns:a16="http://schemas.microsoft.com/office/drawing/2014/main" id="{E9D3877E-ABD6-9CD2-2B77-696A8DF37B77}"/>
              </a:ext>
            </a:extLst>
          </p:cNvPr>
          <p:cNvSpPr txBox="1"/>
          <p:nvPr/>
        </p:nvSpPr>
        <p:spPr>
          <a:xfrm>
            <a:off x="561819" y="21755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Child, Indy (2016)</a:t>
            </a:r>
            <a:endParaRPr lang="en-US"/>
          </a:p>
        </p:txBody>
      </p:sp>
      <p:sp>
        <p:nvSpPr>
          <p:cNvPr id="15" name="TextBox 14">
            <a:extLst>
              <a:ext uri="{FF2B5EF4-FFF2-40B4-BE49-F238E27FC236}">
                <a16:creationId xmlns:a16="http://schemas.microsoft.com/office/drawing/2014/main" id="{3F1F687C-E575-373F-9630-BD345A06033B}"/>
              </a:ext>
            </a:extLst>
          </p:cNvPr>
          <p:cNvSpPr txBox="1"/>
          <p:nvPr/>
        </p:nvSpPr>
        <p:spPr>
          <a:xfrm>
            <a:off x="590240" y="2481030"/>
            <a:ext cx="597681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mbria"/>
                <a:ea typeface="Roboto"/>
                <a:cs typeface="Roboto"/>
              </a:rPr>
              <a:t>A Montessori classroom is referred to as a "prepared environment" .</a:t>
            </a:r>
            <a:br>
              <a:rPr lang="en-US" sz="1200" dirty="0">
                <a:latin typeface="Cambria"/>
                <a:ea typeface="Roboto"/>
                <a:cs typeface="Roboto"/>
              </a:rPr>
            </a:br>
            <a:r>
              <a:rPr lang="en-US" sz="1200" dirty="0">
                <a:latin typeface="Cambria"/>
                <a:ea typeface="Roboto"/>
                <a:cs typeface="Roboto"/>
              </a:rPr>
              <a:t>It has been specially prepared to create the best learning environment for children.</a:t>
            </a:r>
            <a:br>
              <a:rPr lang="en-US" sz="1200" dirty="0">
                <a:latin typeface="Cambria"/>
              </a:rPr>
            </a:br>
            <a:r>
              <a:rPr lang="en-US" sz="1200" dirty="0">
                <a:latin typeface="Cambria"/>
                <a:ea typeface="Roboto"/>
                <a:cs typeface="Roboto"/>
              </a:rPr>
              <a:t>The classroom itself has a neutral, open design that exudes a strong sense of order, beauty, and harmony.</a:t>
            </a:r>
            <a:endParaRPr lang="en-US">
              <a:latin typeface="Garamond" panose="02020404030301010803"/>
              <a:ea typeface="Roboto"/>
              <a:cs typeface="Roboto"/>
            </a:endParaRPr>
          </a:p>
        </p:txBody>
      </p:sp>
      <p:sp>
        <p:nvSpPr>
          <p:cNvPr id="8" name="TextBox 7">
            <a:extLst>
              <a:ext uri="{FF2B5EF4-FFF2-40B4-BE49-F238E27FC236}">
                <a16:creationId xmlns:a16="http://schemas.microsoft.com/office/drawing/2014/main" id="{C08CFE5C-1453-CC25-7D32-C79B9E61A8DF}"/>
              </a:ext>
            </a:extLst>
          </p:cNvPr>
          <p:cNvSpPr txBox="1"/>
          <p:nvPr/>
        </p:nvSpPr>
        <p:spPr>
          <a:xfrm>
            <a:off x="7333129" y="4276164"/>
            <a:ext cx="4078941"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Psychological and educational theories have been linked to early learning plans and practice using the Ecological systems theory. The child's development is at the center of the theory, and everything that happens within and between the five ecological systems serves to benefit the kid in the classroom. Parents and teachers need to stay in touch and work together to help their children succeed. The situations their students' families may be going through should be something teachers are aware of, as well as the economic and social aspects. The child must be involved in their education, both in terms of academics and social interactions. (</a:t>
            </a:r>
            <a:r>
              <a:rPr lang="en-US" sz="1200" dirty="0" err="1">
                <a:ea typeface="+mn-lt"/>
                <a:cs typeface="+mn-lt"/>
              </a:rPr>
              <a:t>Bronfenbrenner,U</a:t>
            </a:r>
            <a:r>
              <a:rPr lang="en-US" sz="1200" dirty="0">
                <a:ea typeface="+mn-lt"/>
                <a:cs typeface="+mn-lt"/>
              </a:rPr>
              <a:t> no date)</a:t>
            </a:r>
            <a:endParaRPr lang="en-US" dirty="0"/>
          </a:p>
        </p:txBody>
      </p:sp>
      <p:sp>
        <p:nvSpPr>
          <p:cNvPr id="11" name="TextBox 10">
            <a:extLst>
              <a:ext uri="{FF2B5EF4-FFF2-40B4-BE49-F238E27FC236}">
                <a16:creationId xmlns:a16="http://schemas.microsoft.com/office/drawing/2014/main" id="{88636C47-9494-7CAA-58E0-89DBD8DD5D42}"/>
              </a:ext>
            </a:extLst>
          </p:cNvPr>
          <p:cNvSpPr txBox="1"/>
          <p:nvPr/>
        </p:nvSpPr>
        <p:spPr>
          <a:xfrm>
            <a:off x="5082988" y="5827058"/>
            <a:ext cx="211567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Bronfenbrenner, U (no date)</a:t>
            </a:r>
          </a:p>
        </p:txBody>
      </p:sp>
      <p:sp>
        <p:nvSpPr>
          <p:cNvPr id="16" name="Footer Placeholder 15">
            <a:extLst>
              <a:ext uri="{FF2B5EF4-FFF2-40B4-BE49-F238E27FC236}">
                <a16:creationId xmlns:a16="http://schemas.microsoft.com/office/drawing/2014/main" id="{62785107-8258-572F-27E4-9CC4F03E1166}"/>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2623172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381B-A209-A3F7-6F28-A9EAC124D517}"/>
              </a:ext>
            </a:extLst>
          </p:cNvPr>
          <p:cNvSpPr>
            <a:spLocks noGrp="1"/>
          </p:cNvSpPr>
          <p:nvPr>
            <p:ph type="title"/>
          </p:nvPr>
        </p:nvSpPr>
        <p:spPr/>
        <p:txBody>
          <a:bodyPr/>
          <a:lstStyle/>
          <a:p>
            <a:r>
              <a:rPr lang="en-US" dirty="0"/>
              <a:t>Partnerships</a:t>
            </a:r>
          </a:p>
        </p:txBody>
      </p:sp>
      <p:sp>
        <p:nvSpPr>
          <p:cNvPr id="10" name="TextBox 9">
            <a:extLst>
              <a:ext uri="{FF2B5EF4-FFF2-40B4-BE49-F238E27FC236}">
                <a16:creationId xmlns:a16="http://schemas.microsoft.com/office/drawing/2014/main" id="{C5C064E0-CE19-09A6-5FDD-D0D52CEFB663}"/>
              </a:ext>
            </a:extLst>
          </p:cNvPr>
          <p:cNvSpPr txBox="1"/>
          <p:nvPr/>
        </p:nvSpPr>
        <p:spPr>
          <a:xfrm>
            <a:off x="556846" y="547077"/>
            <a:ext cx="3054940" cy="2246769"/>
          </a:xfrm>
          <a:prstGeom prst="rect">
            <a:avLst/>
          </a:prstGeom>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0B0C0C"/>
                </a:solidFill>
                <a:latin typeface="Cambria"/>
                <a:ea typeface="Cambria"/>
              </a:rPr>
              <a:t>It is vital that strong relationships are in place with children’s parents or carers and they are involved in supporting their children and meeting their needs throughout their time at school. Parents have the best insights with their child and   could help to identify needs and requirements for their child (help for early years providers,2015)</a:t>
            </a:r>
            <a:endParaRPr lang="en-US" sz="1400" dirty="0"/>
          </a:p>
        </p:txBody>
      </p:sp>
      <p:sp>
        <p:nvSpPr>
          <p:cNvPr id="11" name="TextBox 10">
            <a:extLst>
              <a:ext uri="{FF2B5EF4-FFF2-40B4-BE49-F238E27FC236}">
                <a16:creationId xmlns:a16="http://schemas.microsoft.com/office/drawing/2014/main" id="{866B1B79-9B95-53B3-7229-79F5074E22CA}"/>
              </a:ext>
            </a:extLst>
          </p:cNvPr>
          <p:cNvSpPr txBox="1"/>
          <p:nvPr/>
        </p:nvSpPr>
        <p:spPr>
          <a:xfrm>
            <a:off x="4249616" y="2491155"/>
            <a:ext cx="3936999" cy="1384995"/>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262626"/>
                </a:solidFill>
              </a:rPr>
              <a:t>Children need adults, they are vulnerable and susceptible to the environment around them, so they rely on adults to survive. The child is totally dependent on adults, their parents, the services they receive and social assistance.(First 1001 Days Movement, 2021)</a:t>
            </a:r>
            <a:endParaRPr lang="en-US" sz="1400" dirty="0"/>
          </a:p>
        </p:txBody>
      </p:sp>
      <p:sp>
        <p:nvSpPr>
          <p:cNvPr id="12" name="TextBox 11">
            <a:extLst>
              <a:ext uri="{FF2B5EF4-FFF2-40B4-BE49-F238E27FC236}">
                <a16:creationId xmlns:a16="http://schemas.microsoft.com/office/drawing/2014/main" id="{0AB2DDA0-9BD7-3C6E-69DC-4B8521837F58}"/>
              </a:ext>
            </a:extLst>
          </p:cNvPr>
          <p:cNvSpPr txBox="1"/>
          <p:nvPr/>
        </p:nvSpPr>
        <p:spPr>
          <a:xfrm>
            <a:off x="9339385" y="2559538"/>
            <a:ext cx="1826846" cy="1754326"/>
          </a:xfrm>
          <a:prstGeom prst="rect">
            <a:avLst/>
          </a:prstGeom>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aseline="0">
                <a:solidFill>
                  <a:srgbClr val="262626"/>
                </a:solidFill>
                <a:latin typeface="Garamond"/>
              </a:rPr>
              <a:t>Professional love is about adults’ sensitivity towards the very young children in their care and “reading” what is needed to make a child feel loved at any moment in time. (University of Sheffield, 2015).</a:t>
            </a:r>
            <a:endParaRPr lang="en-US"/>
          </a:p>
        </p:txBody>
      </p:sp>
      <p:graphicFrame>
        <p:nvGraphicFramePr>
          <p:cNvPr id="13" name="Table 12">
            <a:extLst>
              <a:ext uri="{FF2B5EF4-FFF2-40B4-BE49-F238E27FC236}">
                <a16:creationId xmlns:a16="http://schemas.microsoft.com/office/drawing/2014/main" id="{EE524F4D-600F-3892-7A8C-630F57ADD0EE}"/>
              </a:ext>
            </a:extLst>
          </p:cNvPr>
          <p:cNvGraphicFramePr>
            <a:graphicFrameLocks noGrp="1"/>
          </p:cNvGraphicFramePr>
          <p:nvPr>
            <p:extLst>
              <p:ext uri="{D42A27DB-BD31-4B8C-83A1-F6EECF244321}">
                <p14:modId xmlns:p14="http://schemas.microsoft.com/office/powerpoint/2010/main" val="3806560065"/>
              </p:ext>
            </p:extLst>
          </p:nvPr>
        </p:nvGraphicFramePr>
        <p:xfrm>
          <a:off x="5489526" y="4522607"/>
          <a:ext cx="5941244" cy="1737360"/>
        </p:xfrm>
        <a:graphic>
          <a:graphicData uri="http://schemas.openxmlformats.org/drawingml/2006/table">
            <a:tbl>
              <a:tblPr firstRow="1" bandRow="1">
                <a:tableStyleId>{00A15C55-8517-42AA-B614-E9B94910E393}</a:tableStyleId>
              </a:tblPr>
              <a:tblGrid>
                <a:gridCol w="2970622">
                  <a:extLst>
                    <a:ext uri="{9D8B030D-6E8A-4147-A177-3AD203B41FA5}">
                      <a16:colId xmlns:a16="http://schemas.microsoft.com/office/drawing/2014/main" val="3970628202"/>
                    </a:ext>
                  </a:extLst>
                </a:gridCol>
                <a:gridCol w="2970622">
                  <a:extLst>
                    <a:ext uri="{9D8B030D-6E8A-4147-A177-3AD203B41FA5}">
                      <a16:colId xmlns:a16="http://schemas.microsoft.com/office/drawing/2014/main" val="192631838"/>
                    </a:ext>
                  </a:extLst>
                </a:gridCol>
              </a:tblGrid>
              <a:tr h="1543479">
                <a:tc>
                  <a:txBody>
                    <a:bodyPr/>
                    <a:lstStyle/>
                    <a:p>
                      <a:r>
                        <a:rPr lang="en-US" dirty="0"/>
                        <a:t>Baby</a:t>
                      </a:r>
                    </a:p>
                  </a:txBody>
                  <a:tcPr/>
                </a:tc>
                <a:tc>
                  <a:txBody>
                    <a:bodyPr/>
                    <a:lstStyle/>
                    <a:p>
                      <a:r>
                        <a:rPr lang="en-US" dirty="0"/>
                        <a:t>Parents</a:t>
                      </a:r>
                    </a:p>
                    <a:p>
                      <a:pPr lvl="0">
                        <a:buNone/>
                      </a:pPr>
                      <a:r>
                        <a:rPr lang="en-US" dirty="0"/>
                        <a:t>Family</a:t>
                      </a:r>
                    </a:p>
                    <a:p>
                      <a:pPr lvl="0">
                        <a:buNone/>
                      </a:pPr>
                      <a:r>
                        <a:rPr lang="en-US" dirty="0"/>
                        <a:t>School</a:t>
                      </a:r>
                    </a:p>
                    <a:p>
                      <a:pPr lvl="0">
                        <a:buNone/>
                      </a:pPr>
                      <a:r>
                        <a:rPr lang="en-US" dirty="0"/>
                        <a:t>Nurse</a:t>
                      </a:r>
                    </a:p>
                    <a:p>
                      <a:pPr lvl="0">
                        <a:buNone/>
                      </a:pPr>
                      <a:r>
                        <a:rPr lang="en-US" dirty="0"/>
                        <a:t>Social Worker</a:t>
                      </a:r>
                    </a:p>
                    <a:p>
                      <a:pPr lvl="0">
                        <a:buNone/>
                      </a:pPr>
                      <a:r>
                        <a:rPr lang="en-US" dirty="0"/>
                        <a:t>UNCRC</a:t>
                      </a:r>
                    </a:p>
                  </a:txBody>
                  <a:tcPr/>
                </a:tc>
                <a:extLst>
                  <a:ext uri="{0D108BD9-81ED-4DB2-BD59-A6C34878D82A}">
                    <a16:rowId xmlns:a16="http://schemas.microsoft.com/office/drawing/2014/main" val="3896695788"/>
                  </a:ext>
                </a:extLst>
              </a:tr>
            </a:tbl>
          </a:graphicData>
        </a:graphic>
      </p:graphicFrame>
      <p:sp>
        <p:nvSpPr>
          <p:cNvPr id="14" name="TextBox 13">
            <a:extLst>
              <a:ext uri="{FF2B5EF4-FFF2-40B4-BE49-F238E27FC236}">
                <a16:creationId xmlns:a16="http://schemas.microsoft.com/office/drawing/2014/main" id="{22D462D7-ED8F-AB22-814B-B1E01A7C9ED0}"/>
              </a:ext>
            </a:extLst>
          </p:cNvPr>
          <p:cNvSpPr txBox="1"/>
          <p:nvPr/>
        </p:nvSpPr>
        <p:spPr>
          <a:xfrm>
            <a:off x="5763845" y="4093307"/>
            <a:ext cx="3223846" cy="369332"/>
          </a:xfrm>
          <a:prstGeom prst="rect">
            <a:avLst/>
          </a:prstGeom>
        </p:spPr>
        <p:style>
          <a:lnRef idx="1">
            <a:schemeClr val="accent4"/>
          </a:lnRef>
          <a:fillRef idx="3">
            <a:schemeClr val="accent4"/>
          </a:fillRef>
          <a:effectRef idx="2">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Who might a baby need ?</a:t>
            </a:r>
          </a:p>
        </p:txBody>
      </p:sp>
      <p:pic>
        <p:nvPicPr>
          <p:cNvPr id="15" name="Picture 14" descr="A group of people holding hands&#10;&#10;Description automatically generated">
            <a:extLst>
              <a:ext uri="{FF2B5EF4-FFF2-40B4-BE49-F238E27FC236}">
                <a16:creationId xmlns:a16="http://schemas.microsoft.com/office/drawing/2014/main" id="{AAB5FD5E-3906-E208-5643-C48B81A90506}"/>
              </a:ext>
            </a:extLst>
          </p:cNvPr>
          <p:cNvPicPr>
            <a:picLocks noChangeAspect="1"/>
          </p:cNvPicPr>
          <p:nvPr/>
        </p:nvPicPr>
        <p:blipFill>
          <a:blip r:embed="rId2"/>
          <a:stretch>
            <a:fillRect/>
          </a:stretch>
        </p:blipFill>
        <p:spPr>
          <a:xfrm>
            <a:off x="683846" y="3438769"/>
            <a:ext cx="2930037" cy="2770554"/>
          </a:xfrm>
          <a:prstGeom prst="rect">
            <a:avLst/>
          </a:prstGeom>
        </p:spPr>
      </p:pic>
      <p:sp>
        <p:nvSpPr>
          <p:cNvPr id="16" name="Footer Placeholder 15">
            <a:extLst>
              <a:ext uri="{FF2B5EF4-FFF2-40B4-BE49-F238E27FC236}">
                <a16:creationId xmlns:a16="http://schemas.microsoft.com/office/drawing/2014/main" id="{57C09105-9BA3-BAD9-96CE-D0B0ACA303F4}"/>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2478409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70F82E3E-E291-4077-9561-D03BD8817A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53" name="Picture 52">
              <a:extLst>
                <a:ext uri="{FF2B5EF4-FFF2-40B4-BE49-F238E27FC236}">
                  <a16:creationId xmlns:a16="http://schemas.microsoft.com/office/drawing/2014/main" id="{064A9319-91FB-4B4F-815A-A046C6378C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4" name="Rectangle 53">
              <a:extLst>
                <a:ext uri="{FF2B5EF4-FFF2-40B4-BE49-F238E27FC236}">
                  <a16:creationId xmlns:a16="http://schemas.microsoft.com/office/drawing/2014/main" id="{1365E65E-138F-4485-AA9E-188DF346C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82DE2924-A79E-4612-8899-0413800032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56" name="Picture 55">
              <a:extLst>
                <a:ext uri="{FF2B5EF4-FFF2-40B4-BE49-F238E27FC236}">
                  <a16:creationId xmlns:a16="http://schemas.microsoft.com/office/drawing/2014/main" id="{594B8494-882E-4FE9-BFAD-2651558746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58" name="Straight Connector 57">
            <a:extLst>
              <a:ext uri="{FF2B5EF4-FFF2-40B4-BE49-F238E27FC236}">
                <a16:creationId xmlns:a16="http://schemas.microsoft.com/office/drawing/2014/main" id="{9A5BFCFB-CCDF-43A8-888F-E16CF73D2F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60" name="Group 59">
            <a:extLst>
              <a:ext uri="{FF2B5EF4-FFF2-40B4-BE49-F238E27FC236}">
                <a16:creationId xmlns:a16="http://schemas.microsoft.com/office/drawing/2014/main" id="{4A8983F0-7B3A-4418-8701-68E9CA2AE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61" name="Rectangle 60">
              <a:extLst>
                <a:ext uri="{FF2B5EF4-FFF2-40B4-BE49-F238E27FC236}">
                  <a16:creationId xmlns:a16="http://schemas.microsoft.com/office/drawing/2014/main" id="{0EC70F26-6C2F-4FF4-9892-FBDABF45F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3F5A270E-3F18-4580-A3AD-796F2FFAA02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63" name="Picture 62">
                <a:extLst>
                  <a:ext uri="{FF2B5EF4-FFF2-40B4-BE49-F238E27FC236}">
                    <a16:creationId xmlns:a16="http://schemas.microsoft.com/office/drawing/2014/main" id="{E8D29381-D504-4491-8AF8-F62883DE311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4" name="Rectangle 63">
                <a:extLst>
                  <a:ext uri="{FF2B5EF4-FFF2-40B4-BE49-F238E27FC236}">
                    <a16:creationId xmlns:a16="http://schemas.microsoft.com/office/drawing/2014/main" id="{B5BD9536-8B76-4DF0-B8F7-0549CC111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5" name="Picture 64">
                <a:extLst>
                  <a:ext uri="{FF2B5EF4-FFF2-40B4-BE49-F238E27FC236}">
                    <a16:creationId xmlns:a16="http://schemas.microsoft.com/office/drawing/2014/main" id="{BDECCCDF-9FB2-40A1-9379-BD2C2245D8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66" name="Picture 65">
                <a:extLst>
                  <a:ext uri="{FF2B5EF4-FFF2-40B4-BE49-F238E27FC236}">
                    <a16:creationId xmlns:a16="http://schemas.microsoft.com/office/drawing/2014/main" id="{5339C017-9A98-4397-9A19-7C32104D66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D5221866-2DDA-58A2-9451-284FB201F877}"/>
              </a:ext>
            </a:extLst>
          </p:cNvPr>
          <p:cNvSpPr>
            <a:spLocks noGrp="1"/>
          </p:cNvSpPr>
          <p:nvPr>
            <p:ph type="title"/>
          </p:nvPr>
        </p:nvSpPr>
        <p:spPr>
          <a:xfrm>
            <a:off x="1142724" y="4926220"/>
            <a:ext cx="9989677" cy="1054745"/>
          </a:xfrm>
        </p:spPr>
        <p:txBody>
          <a:bodyPr vert="horz" lIns="91440" tIns="45720" rIns="91440" bIns="45720" rtlCol="0" anchor="b">
            <a:normAutofit/>
          </a:bodyPr>
          <a:lstStyle/>
          <a:p>
            <a:pPr>
              <a:lnSpc>
                <a:spcPct val="90000"/>
              </a:lnSpc>
            </a:pPr>
            <a:r>
              <a:rPr lang="en-US" sz="3400"/>
              <a:t>What are the challenges in providing high quality care?</a:t>
            </a:r>
          </a:p>
        </p:txBody>
      </p:sp>
      <p:sp>
        <p:nvSpPr>
          <p:cNvPr id="68" name="Rectangle 67">
            <a:extLst>
              <a:ext uri="{FF2B5EF4-FFF2-40B4-BE49-F238E27FC236}">
                <a16:creationId xmlns:a16="http://schemas.microsoft.com/office/drawing/2014/main" id="{2E2C404C-D4AE-4C1C-A675-EF7605842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9999652"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1B53EC3-FFE9-914A-67E4-DE6325E85C96}"/>
              </a:ext>
            </a:extLst>
          </p:cNvPr>
          <p:cNvPicPr>
            <a:picLocks noChangeAspect="1"/>
          </p:cNvPicPr>
          <p:nvPr/>
        </p:nvPicPr>
        <p:blipFill>
          <a:blip r:embed="rId7"/>
          <a:stretch>
            <a:fillRect/>
          </a:stretch>
        </p:blipFill>
        <p:spPr>
          <a:xfrm>
            <a:off x="553507" y="447680"/>
            <a:ext cx="11091348" cy="4601506"/>
          </a:xfrm>
          <a:prstGeom prst="rect">
            <a:avLst/>
          </a:prstGeom>
        </p:spPr>
      </p:pic>
      <p:cxnSp>
        <p:nvCxnSpPr>
          <p:cNvPr id="70" name="Straight Connector 69">
            <a:extLst>
              <a:ext uri="{FF2B5EF4-FFF2-40B4-BE49-F238E27FC236}">
                <a16:creationId xmlns:a16="http://schemas.microsoft.com/office/drawing/2014/main" id="{A3B8160F-915C-485D-B2FB-ACDDE0E822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501254"/>
            <a:ext cx="9603727"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Footer Placeholder 8">
            <a:extLst>
              <a:ext uri="{FF2B5EF4-FFF2-40B4-BE49-F238E27FC236}">
                <a16:creationId xmlns:a16="http://schemas.microsoft.com/office/drawing/2014/main" id="{9AA8F4B6-7F55-6569-4299-CCF85DB3D2E8}"/>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777140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2E18-F1A7-8C63-E9BE-AD154AB9A67C}"/>
              </a:ext>
            </a:extLst>
          </p:cNvPr>
          <p:cNvSpPr>
            <a:spLocks noGrp="1"/>
          </p:cNvSpPr>
          <p:nvPr>
            <p:ph type="title"/>
          </p:nvPr>
        </p:nvSpPr>
        <p:spPr>
          <a:xfrm>
            <a:off x="1178861" y="327708"/>
            <a:ext cx="9601196" cy="1303867"/>
          </a:xfrm>
        </p:spPr>
        <p:txBody>
          <a:bodyPr/>
          <a:lstStyle/>
          <a:p>
            <a:r>
              <a:rPr lang="en-US" dirty="0"/>
              <a:t>International approaches</a:t>
            </a:r>
          </a:p>
        </p:txBody>
      </p:sp>
      <p:sp>
        <p:nvSpPr>
          <p:cNvPr id="3" name="Content Placeholder 2">
            <a:extLst>
              <a:ext uri="{FF2B5EF4-FFF2-40B4-BE49-F238E27FC236}">
                <a16:creationId xmlns:a16="http://schemas.microsoft.com/office/drawing/2014/main" id="{CA65A76C-42F4-3E2C-D761-03E4DA5A3123}"/>
              </a:ext>
            </a:extLst>
          </p:cNvPr>
          <p:cNvSpPr>
            <a:spLocks noGrp="1"/>
          </p:cNvSpPr>
          <p:nvPr>
            <p:ph idx="1"/>
          </p:nvPr>
        </p:nvSpPr>
        <p:spPr>
          <a:xfrm>
            <a:off x="614083" y="2458321"/>
            <a:ext cx="6212538" cy="3794064"/>
          </a:xfrm>
        </p:spPr>
        <p:style>
          <a:lnRef idx="2">
            <a:schemeClr val="accent2">
              <a:shade val="15000"/>
            </a:schemeClr>
          </a:lnRef>
          <a:fillRef idx="1">
            <a:schemeClr val="accent2"/>
          </a:fillRef>
          <a:effectRef idx="0">
            <a:schemeClr val="accent2"/>
          </a:effectRef>
          <a:fontRef idx="minor">
            <a:schemeClr val="lt1"/>
          </a:fontRef>
        </p:style>
        <p:txBody>
          <a:bodyPr>
            <a:normAutofit/>
          </a:bodyPr>
          <a:lstStyle/>
          <a:p>
            <a:pPr marL="0" indent="0">
              <a:buNone/>
            </a:pPr>
            <a:r>
              <a:rPr lang="en-US" sz="1200" dirty="0">
                <a:solidFill>
                  <a:srgbClr val="FFFFFF"/>
                </a:solidFill>
                <a:latin typeface="Cambria"/>
                <a:ea typeface="Cambria"/>
              </a:rPr>
              <a:t>According to </a:t>
            </a:r>
            <a:r>
              <a:rPr lang="en-US" sz="1200" dirty="0" err="1">
                <a:solidFill>
                  <a:srgbClr val="FFFFFF"/>
                </a:solidFill>
                <a:latin typeface="Cambria"/>
                <a:ea typeface="Cambria"/>
              </a:rPr>
              <a:t>Te</a:t>
            </a:r>
            <a:r>
              <a:rPr lang="en-US" sz="1200" dirty="0">
                <a:solidFill>
                  <a:srgbClr val="FFFFFF"/>
                </a:solidFill>
                <a:latin typeface="Cambria"/>
                <a:ea typeface="Cambria"/>
              </a:rPr>
              <a:t> </a:t>
            </a:r>
            <a:r>
              <a:rPr lang="en-US" sz="1200" dirty="0" err="1">
                <a:solidFill>
                  <a:srgbClr val="FFFFFF"/>
                </a:solidFill>
                <a:latin typeface="Cambria"/>
                <a:ea typeface="Cambria"/>
              </a:rPr>
              <a:t>Whariki</a:t>
            </a:r>
            <a:r>
              <a:rPr lang="en-US" sz="1200" dirty="0">
                <a:solidFill>
                  <a:srgbClr val="FFFFFF"/>
                </a:solidFill>
                <a:latin typeface="Cambria"/>
                <a:ea typeface="Cambria"/>
              </a:rPr>
              <a:t> early childhood curriculum (New Zealand) is an interwoven </a:t>
            </a:r>
            <a:r>
              <a:rPr lang="en-US" sz="1200" dirty="0" err="1">
                <a:solidFill>
                  <a:srgbClr val="FFFFFF"/>
                </a:solidFill>
                <a:latin typeface="Cambria"/>
                <a:ea typeface="Cambria"/>
              </a:rPr>
              <a:t>hollistic</a:t>
            </a:r>
            <a:r>
              <a:rPr lang="en-US" sz="1200" dirty="0">
                <a:solidFill>
                  <a:srgbClr val="FFFFFF"/>
                </a:solidFill>
                <a:latin typeface="Cambria"/>
                <a:ea typeface="Cambria"/>
              </a:rPr>
              <a:t> curriculum that considers experiences and provides them. </a:t>
            </a:r>
            <a:endParaRPr lang="en-US"/>
          </a:p>
          <a:p>
            <a:pPr marL="0" indent="0">
              <a:buSzPct val="114999"/>
              <a:buNone/>
            </a:pPr>
            <a:r>
              <a:rPr lang="en-US" sz="1200" dirty="0">
                <a:solidFill>
                  <a:srgbClr val="FFFFFF"/>
                </a:solidFill>
                <a:latin typeface="Cambria"/>
                <a:ea typeface="Cambria"/>
                <a:cs typeface="+mn-lt"/>
              </a:rPr>
              <a:t>The </a:t>
            </a:r>
            <a:r>
              <a:rPr lang="en-US" sz="1200" dirty="0" err="1">
                <a:solidFill>
                  <a:srgbClr val="FFFFFF"/>
                </a:solidFill>
                <a:latin typeface="Cambria"/>
                <a:ea typeface="Cambria"/>
                <a:cs typeface="+mn-lt"/>
              </a:rPr>
              <a:t>whāriki</a:t>
            </a:r>
            <a:r>
              <a:rPr lang="en-US" sz="1200" dirty="0">
                <a:solidFill>
                  <a:srgbClr val="FFFFFF"/>
                </a:solidFill>
                <a:latin typeface="Cambria"/>
                <a:ea typeface="Cambria"/>
                <a:cs typeface="+mn-lt"/>
              </a:rPr>
              <a:t> or woven mat is used as a metaphor for the ECE curriculum, in which five curriculum strands and four key </a:t>
            </a:r>
            <a:r>
              <a:rPr lang="en-US" sz="1200" dirty="0" err="1">
                <a:solidFill>
                  <a:srgbClr val="FFFFFF"/>
                </a:solidFill>
                <a:latin typeface="Cambria"/>
                <a:ea typeface="Cambria"/>
                <a:cs typeface="+mn-lt"/>
              </a:rPr>
              <a:t>princliples</a:t>
            </a:r>
            <a:r>
              <a:rPr lang="en-US" sz="1200" dirty="0">
                <a:solidFill>
                  <a:srgbClr val="FFFFFF"/>
                </a:solidFill>
                <a:latin typeface="Cambria"/>
                <a:ea typeface="Cambria"/>
                <a:cs typeface="+mn-lt"/>
              </a:rPr>
              <a:t>. The vision of children is expressed by these principles and strands. A number of shared themes are again: relationships, family partnerships, holistic development and empowerment These links have been drawn together by : well-being, connection, contribution, communication and exploration.</a:t>
            </a:r>
            <a:endParaRPr lang="en-US" sz="1200" b="1" dirty="0">
              <a:solidFill>
                <a:srgbClr val="FFFFFF"/>
              </a:solidFill>
              <a:latin typeface="Cambria"/>
              <a:ea typeface="Cambria"/>
            </a:endParaRPr>
          </a:p>
          <a:p>
            <a:pPr marL="0" indent="0">
              <a:buSzPct val="114999"/>
              <a:buNone/>
            </a:pPr>
            <a:r>
              <a:rPr lang="en-US" sz="1200" dirty="0">
                <a:solidFill>
                  <a:srgbClr val="FFFFFF"/>
                </a:solidFill>
                <a:latin typeface="Cambria"/>
                <a:ea typeface="Cambria"/>
                <a:cs typeface="+mn-lt"/>
              </a:rPr>
              <a:t> In early learning we celebrate those differences while maintaining our relationship with each other. Based on their requirements and preferences, parents and whanau select one of the early learning services that are available. Availability, values and social are in many cases key contemplations. A few children go to various administrations during their initial years. </a:t>
            </a:r>
            <a:r>
              <a:rPr lang="en-US" sz="1200" dirty="0" err="1">
                <a:solidFill>
                  <a:srgbClr val="FFFFFF"/>
                </a:solidFill>
                <a:latin typeface="Cambria"/>
                <a:ea typeface="Cambria"/>
                <a:cs typeface="+mn-lt"/>
              </a:rPr>
              <a:t>Te</a:t>
            </a:r>
            <a:r>
              <a:rPr lang="en-US" sz="1200" dirty="0">
                <a:solidFill>
                  <a:srgbClr val="FFFFFF"/>
                </a:solidFill>
                <a:latin typeface="Cambria"/>
                <a:ea typeface="Cambria"/>
                <a:cs typeface="+mn-lt"/>
              </a:rPr>
              <a:t> </a:t>
            </a:r>
            <a:r>
              <a:rPr lang="en-US" sz="1200" dirty="0" err="1">
                <a:solidFill>
                  <a:srgbClr val="FFFFFF"/>
                </a:solidFill>
                <a:latin typeface="Cambria"/>
                <a:ea typeface="Cambria"/>
                <a:cs typeface="+mn-lt"/>
              </a:rPr>
              <a:t>Whriki</a:t>
            </a:r>
            <a:r>
              <a:rPr lang="en-US" sz="1200" dirty="0">
                <a:solidFill>
                  <a:srgbClr val="FFFFFF"/>
                </a:solidFill>
                <a:latin typeface="Cambria"/>
                <a:ea typeface="Cambria"/>
                <a:cs typeface="+mn-lt"/>
              </a:rPr>
              <a:t> serves as a significant unifying force in this context by establishing goals related to the establishment of a supportive learning environment, strands that describe valued learning, and learning outcomes. Taking into account the aspirations and learning priorities of hap, iwi, and community, each ECE service is expected to weave its own local curriculum of valued learning with children, parents, and </a:t>
            </a:r>
            <a:r>
              <a:rPr lang="en-US" sz="1200" dirty="0" err="1">
                <a:solidFill>
                  <a:srgbClr val="FFFFFF"/>
                </a:solidFill>
                <a:latin typeface="Cambria"/>
                <a:ea typeface="Cambria"/>
                <a:cs typeface="+mn-lt"/>
              </a:rPr>
              <a:t>whnau</a:t>
            </a:r>
            <a:r>
              <a:rPr lang="en-US" sz="1200" dirty="0">
                <a:solidFill>
                  <a:srgbClr val="FFFFFF"/>
                </a:solidFill>
                <a:latin typeface="Cambria"/>
                <a:ea typeface="Cambria"/>
                <a:cs typeface="+mn-lt"/>
              </a:rPr>
              <a:t>.</a:t>
            </a:r>
            <a:endParaRPr lang="en-US" sz="1200">
              <a:solidFill>
                <a:srgbClr val="FFFFFF"/>
              </a:solidFill>
              <a:latin typeface="Cambria"/>
              <a:ea typeface="Cambria"/>
            </a:endParaRPr>
          </a:p>
          <a:p>
            <a:pPr>
              <a:buSzPct val="114999"/>
            </a:pPr>
            <a:endParaRPr lang="en-US" sz="1200" dirty="0">
              <a:solidFill>
                <a:srgbClr val="FFFFFF"/>
              </a:solidFill>
              <a:latin typeface="Cambria"/>
              <a:ea typeface="Cambria"/>
            </a:endParaRPr>
          </a:p>
          <a:p>
            <a:pPr>
              <a:buSzPct val="114999"/>
            </a:pPr>
            <a:endParaRPr lang="en-US" sz="1200" dirty="0">
              <a:solidFill>
                <a:srgbClr val="FFFFFF"/>
              </a:solidFill>
              <a:latin typeface="Cambria"/>
              <a:ea typeface="Cambria"/>
            </a:endParaRPr>
          </a:p>
        </p:txBody>
      </p:sp>
      <p:pic>
        <p:nvPicPr>
          <p:cNvPr id="4" name="Picture 3">
            <a:extLst>
              <a:ext uri="{FF2B5EF4-FFF2-40B4-BE49-F238E27FC236}">
                <a16:creationId xmlns:a16="http://schemas.microsoft.com/office/drawing/2014/main" id="{CD4BD27F-2B19-E3BD-F32C-8B1D477D8B9F}"/>
              </a:ext>
            </a:extLst>
          </p:cNvPr>
          <p:cNvPicPr>
            <a:picLocks noChangeAspect="1"/>
          </p:cNvPicPr>
          <p:nvPr/>
        </p:nvPicPr>
        <p:blipFill>
          <a:blip r:embed="rId2"/>
          <a:stretch>
            <a:fillRect/>
          </a:stretch>
        </p:blipFill>
        <p:spPr>
          <a:xfrm>
            <a:off x="474443" y="447963"/>
            <a:ext cx="2221632" cy="2066229"/>
          </a:xfrm>
          <a:prstGeom prst="rect">
            <a:avLst/>
          </a:prstGeom>
        </p:spPr>
      </p:pic>
      <p:sp>
        <p:nvSpPr>
          <p:cNvPr id="7" name="TextBox 6">
            <a:extLst>
              <a:ext uri="{FF2B5EF4-FFF2-40B4-BE49-F238E27FC236}">
                <a16:creationId xmlns:a16="http://schemas.microsoft.com/office/drawing/2014/main" id="{5D739A56-A917-0F8A-D85D-B5EC2E575D91}"/>
              </a:ext>
            </a:extLst>
          </p:cNvPr>
          <p:cNvSpPr txBox="1"/>
          <p:nvPr/>
        </p:nvSpPr>
        <p:spPr>
          <a:xfrm>
            <a:off x="3119717" y="1999129"/>
            <a:ext cx="2545978" cy="276999"/>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FFFFFF"/>
                </a:solidFill>
                <a:latin typeface="Cambria"/>
                <a:ea typeface="Cambria"/>
              </a:rPr>
              <a:t>Te</a:t>
            </a:r>
            <a:r>
              <a:rPr lang="en-US" sz="1200" dirty="0">
                <a:solidFill>
                  <a:srgbClr val="FFFFFF"/>
                </a:solidFill>
                <a:latin typeface="Cambria"/>
                <a:ea typeface="Cambria"/>
              </a:rPr>
              <a:t> </a:t>
            </a:r>
            <a:r>
              <a:rPr lang="en-US" sz="1200" err="1">
                <a:solidFill>
                  <a:srgbClr val="FFFFFF"/>
                </a:solidFill>
                <a:latin typeface="Cambria"/>
                <a:ea typeface="Cambria"/>
              </a:rPr>
              <a:t>Whariki</a:t>
            </a:r>
            <a:r>
              <a:rPr lang="en-US" sz="1200" dirty="0">
                <a:solidFill>
                  <a:srgbClr val="FFFFFF"/>
                </a:solidFill>
                <a:latin typeface="Cambria"/>
                <a:ea typeface="Cambria"/>
              </a:rPr>
              <a:t>- New Zealand</a:t>
            </a:r>
            <a:endParaRPr lang="en-US" sz="1200" dirty="0">
              <a:latin typeface="Cambria"/>
              <a:ea typeface="Cambria"/>
            </a:endParaRPr>
          </a:p>
        </p:txBody>
      </p:sp>
      <p:sp>
        <p:nvSpPr>
          <p:cNvPr id="6" name="TextBox 5">
            <a:extLst>
              <a:ext uri="{FF2B5EF4-FFF2-40B4-BE49-F238E27FC236}">
                <a16:creationId xmlns:a16="http://schemas.microsoft.com/office/drawing/2014/main" id="{16B77AD6-6A3E-864C-7B40-85F052536659}"/>
              </a:ext>
            </a:extLst>
          </p:cNvPr>
          <p:cNvSpPr txBox="1"/>
          <p:nvPr/>
        </p:nvSpPr>
        <p:spPr>
          <a:xfrm>
            <a:off x="7745507" y="137160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0B0C0C"/>
                </a:solidFill>
                <a:latin typeface="Cambria"/>
                <a:ea typeface="Cambria"/>
              </a:rPr>
              <a:t>Early years foundation stage (EYFS) statutory framework</a:t>
            </a:r>
            <a:endParaRPr lang="en-US" sz="1200" dirty="0">
              <a:latin typeface="Cambria"/>
              <a:ea typeface="Cambria"/>
            </a:endParaRPr>
          </a:p>
        </p:txBody>
      </p:sp>
      <p:sp>
        <p:nvSpPr>
          <p:cNvPr id="9" name="Content Placeholder 2">
            <a:extLst>
              <a:ext uri="{FF2B5EF4-FFF2-40B4-BE49-F238E27FC236}">
                <a16:creationId xmlns:a16="http://schemas.microsoft.com/office/drawing/2014/main" id="{8E066523-B603-1D7A-9378-2970F288D3E4}"/>
              </a:ext>
            </a:extLst>
          </p:cNvPr>
          <p:cNvSpPr txBox="1">
            <a:spLocks/>
          </p:cNvSpPr>
          <p:nvPr/>
        </p:nvSpPr>
        <p:spPr>
          <a:xfrm>
            <a:off x="6817660" y="1830792"/>
            <a:ext cx="4554067" cy="2879666"/>
          </a:xfrm>
          <a:prstGeom prst="rect">
            <a:avLst/>
          </a:prstGeom>
        </p:spPr>
        <p:txBody>
          <a:bodyPr vert="horz" lIns="91440" tIns="45720" rIns="91440" bIns="45720" rtlCol="0" anchor="t">
            <a:normAutofit fontScale="925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US" sz="1200" b="1" dirty="0">
                <a:highlight>
                  <a:srgbClr val="97662A"/>
                </a:highlight>
                <a:latin typeface="Cambria"/>
                <a:ea typeface="Cambria"/>
              </a:rPr>
              <a:t>According to the Welsh government (2014) </a:t>
            </a:r>
            <a:r>
              <a:rPr lang="en-US" sz="1200" b="1" dirty="0">
                <a:solidFill>
                  <a:srgbClr val="0B0C0C"/>
                </a:solidFill>
                <a:highlight>
                  <a:srgbClr val="97662A"/>
                </a:highlight>
                <a:latin typeface="Cambria"/>
                <a:ea typeface="+mn-lt"/>
                <a:cs typeface="+mn-lt"/>
              </a:rPr>
              <a:t>The EYFS framework: </a:t>
            </a:r>
            <a:endParaRPr lang="en-US" sz="1200" b="1">
              <a:highlight>
                <a:srgbClr val="97662A"/>
              </a:highlight>
              <a:latin typeface="Cambria"/>
              <a:ea typeface="+mn-lt"/>
              <a:cs typeface="+mn-lt"/>
            </a:endParaRPr>
          </a:p>
          <a:p>
            <a:pPr marL="0" indent="0">
              <a:buSzPct val="114999"/>
              <a:buNone/>
            </a:pPr>
            <a:r>
              <a:rPr lang="en-US" sz="1200" b="1" dirty="0">
                <a:solidFill>
                  <a:srgbClr val="0B0C0C"/>
                </a:solidFill>
                <a:highlight>
                  <a:srgbClr val="97662A"/>
                </a:highlight>
                <a:latin typeface="Cambria"/>
                <a:ea typeface="+mn-lt"/>
                <a:cs typeface="+mn-lt"/>
              </a:rPr>
              <a:t>sets the standards that all early year's providers must meet to ensure that children learn and develop well , ensures children are kept healthy and safe and ensures children have the knowledge and skills they need to start school </a:t>
            </a:r>
            <a:endParaRPr lang="en-US" sz="1200" b="1">
              <a:highlight>
                <a:srgbClr val="97662A"/>
              </a:highlight>
              <a:latin typeface="Cambria"/>
              <a:ea typeface="+mn-lt"/>
              <a:cs typeface="+mn-lt"/>
            </a:endParaRPr>
          </a:p>
          <a:p>
            <a:pPr marL="0" indent="0">
              <a:buSzPct val="114999"/>
              <a:buNone/>
            </a:pPr>
            <a:r>
              <a:rPr lang="en-US" sz="1200" b="1" dirty="0">
                <a:solidFill>
                  <a:srgbClr val="333333"/>
                </a:solidFill>
                <a:highlight>
                  <a:srgbClr val="97662A"/>
                </a:highlight>
                <a:latin typeface="Cambria"/>
                <a:ea typeface="+mn-lt"/>
                <a:cs typeface="+mn-lt"/>
              </a:rPr>
              <a:t>• There must be at </a:t>
            </a:r>
            <a:r>
              <a:rPr lang="en-US" sz="1200" b="1" dirty="0">
                <a:solidFill>
                  <a:srgbClr val="000000"/>
                </a:solidFill>
                <a:highlight>
                  <a:srgbClr val="97662A"/>
                </a:highlight>
                <a:latin typeface="Cambria"/>
                <a:ea typeface="+mn-lt"/>
                <a:cs typeface="+mn-lt"/>
              </a:rPr>
              <a:t>least</a:t>
            </a:r>
            <a:r>
              <a:rPr lang="en-US" sz="1200" b="1" dirty="0">
                <a:solidFill>
                  <a:srgbClr val="333333"/>
                </a:solidFill>
                <a:highlight>
                  <a:srgbClr val="97662A"/>
                </a:highlight>
                <a:latin typeface="Cambria"/>
                <a:ea typeface="+mn-lt"/>
                <a:cs typeface="+mn-lt"/>
              </a:rPr>
              <a:t> one part of staff for each three children.</a:t>
            </a:r>
            <a:br>
              <a:rPr lang="en-US" sz="1200" b="1" dirty="0">
                <a:highlight>
                  <a:srgbClr val="97662A"/>
                </a:highlight>
                <a:latin typeface="Cambria"/>
                <a:ea typeface="+mn-lt"/>
                <a:cs typeface="+mn-lt"/>
              </a:rPr>
            </a:br>
            <a:r>
              <a:rPr lang="en-US" sz="1200" b="1" dirty="0">
                <a:solidFill>
                  <a:srgbClr val="333333"/>
                </a:solidFill>
                <a:highlight>
                  <a:srgbClr val="97662A"/>
                </a:highlight>
                <a:latin typeface="Cambria"/>
                <a:ea typeface="+mn-lt"/>
                <a:cs typeface="+mn-lt"/>
              </a:rPr>
              <a:t>• At slightest one part of staff must hold an affirmed level 3 capability, and</a:t>
            </a:r>
            <a:br>
              <a:rPr lang="en-US" sz="1200" b="1" dirty="0">
                <a:highlight>
                  <a:srgbClr val="97662A"/>
                </a:highlight>
                <a:latin typeface="Cambria"/>
                <a:ea typeface="+mn-lt"/>
                <a:cs typeface="+mn-lt"/>
              </a:rPr>
            </a:br>
            <a:r>
              <a:rPr lang="en-US" sz="1200" b="1" dirty="0">
                <a:solidFill>
                  <a:srgbClr val="333333"/>
                </a:solidFill>
                <a:highlight>
                  <a:srgbClr val="97662A"/>
                </a:highlight>
                <a:latin typeface="Cambria"/>
                <a:ea typeface="+mn-lt"/>
                <a:cs typeface="+mn-lt"/>
              </a:rPr>
              <a:t>be appropriately experienced in working with children beneath two.</a:t>
            </a:r>
            <a:br>
              <a:rPr lang="en-US" sz="1200" b="1" dirty="0">
                <a:highlight>
                  <a:srgbClr val="97662A"/>
                </a:highlight>
                <a:latin typeface="Cambria"/>
                <a:ea typeface="+mn-lt"/>
                <a:cs typeface="+mn-lt"/>
              </a:rPr>
            </a:br>
            <a:r>
              <a:rPr lang="en-US" sz="1200" b="1" dirty="0">
                <a:solidFill>
                  <a:srgbClr val="333333"/>
                </a:solidFill>
                <a:highlight>
                  <a:srgbClr val="97662A"/>
                </a:highlight>
                <a:latin typeface="Cambria"/>
                <a:ea typeface="+mn-lt"/>
                <a:cs typeface="+mn-lt"/>
              </a:rPr>
              <a:t>• At slightest half of all other staff must hold an affirmed level 2 capability.</a:t>
            </a:r>
            <a:br>
              <a:rPr lang="en-US" sz="1200" b="1" dirty="0">
                <a:highlight>
                  <a:srgbClr val="97662A"/>
                </a:highlight>
                <a:latin typeface="Cambria"/>
                <a:ea typeface="+mn-lt"/>
                <a:cs typeface="+mn-lt"/>
              </a:rPr>
            </a:br>
            <a:r>
              <a:rPr lang="en-US" sz="1200" b="1" dirty="0">
                <a:solidFill>
                  <a:srgbClr val="333333"/>
                </a:solidFill>
                <a:highlight>
                  <a:srgbClr val="97662A"/>
                </a:highlight>
                <a:latin typeface="Cambria"/>
                <a:ea typeface="+mn-lt"/>
                <a:cs typeface="+mn-lt"/>
              </a:rPr>
              <a:t>•  half of all staff must have gotten preparing that particularly addresses the care of babies.</a:t>
            </a:r>
            <a:br>
              <a:rPr lang="en-US" sz="1200" b="1" dirty="0">
                <a:highlight>
                  <a:srgbClr val="97662A"/>
                </a:highlight>
                <a:latin typeface="Cambria"/>
                <a:ea typeface="+mn-lt"/>
                <a:cs typeface="+mn-lt"/>
              </a:rPr>
            </a:br>
            <a:r>
              <a:rPr lang="en-US" sz="1200" b="1" dirty="0">
                <a:solidFill>
                  <a:srgbClr val="333333"/>
                </a:solidFill>
                <a:highlight>
                  <a:srgbClr val="97662A"/>
                </a:highlight>
                <a:latin typeface="Cambria"/>
                <a:ea typeface="+mn-lt"/>
                <a:cs typeface="+mn-lt"/>
              </a:rPr>
              <a:t>• Where there's a room for beneath two-year-olds, the part of staff in charge</a:t>
            </a:r>
            <a:br>
              <a:rPr lang="en-US" sz="1200" b="1" dirty="0">
                <a:highlight>
                  <a:srgbClr val="97662A"/>
                </a:highlight>
                <a:latin typeface="Cambria"/>
                <a:ea typeface="+mn-lt"/>
                <a:cs typeface="+mn-lt"/>
              </a:rPr>
            </a:br>
            <a:r>
              <a:rPr lang="en-US" sz="1200" b="1" dirty="0">
                <a:solidFill>
                  <a:srgbClr val="333333"/>
                </a:solidFill>
                <a:highlight>
                  <a:srgbClr val="97662A"/>
                </a:highlight>
                <a:latin typeface="Cambria"/>
                <a:ea typeface="+mn-lt"/>
                <a:cs typeface="+mn-lt"/>
              </a:rPr>
              <a:t>of that room must, within the judgment of the supplier, have reasonable encounter of working with under twos. </a:t>
            </a:r>
            <a:endParaRPr lang="en-US" sz="1200" b="1" dirty="0">
              <a:solidFill>
                <a:srgbClr val="0B0C0C"/>
              </a:solidFill>
              <a:highlight>
                <a:srgbClr val="97662A"/>
              </a:highlight>
              <a:latin typeface="Cambria"/>
              <a:ea typeface="Cambria"/>
            </a:endParaRPr>
          </a:p>
          <a:p>
            <a:pPr>
              <a:buSzPct val="114999"/>
            </a:pPr>
            <a:endParaRPr lang="en-US" dirty="0">
              <a:solidFill>
                <a:srgbClr val="0B0C0C"/>
              </a:solidFill>
            </a:endParaRPr>
          </a:p>
          <a:p>
            <a:pPr>
              <a:buSzPct val="114999"/>
            </a:pPr>
            <a:endParaRPr lang="en-US" dirty="0"/>
          </a:p>
        </p:txBody>
      </p:sp>
      <p:sp>
        <p:nvSpPr>
          <p:cNvPr id="11" name="TextBox 10">
            <a:extLst>
              <a:ext uri="{FF2B5EF4-FFF2-40B4-BE49-F238E27FC236}">
                <a16:creationId xmlns:a16="http://schemas.microsoft.com/office/drawing/2014/main" id="{4F9F70FD-0597-8CAE-05BD-96B3E5743DA4}"/>
              </a:ext>
            </a:extLst>
          </p:cNvPr>
          <p:cNvSpPr txBox="1"/>
          <p:nvPr/>
        </p:nvSpPr>
        <p:spPr>
          <a:xfrm>
            <a:off x="6822141" y="4545106"/>
            <a:ext cx="4805082" cy="17543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 both Wales and New Zealand there is a key focus on child centered learning approaches. Both take into account the holistic development of children along with the emotional and social aspects of learning. Many frameworks look at the </a:t>
            </a:r>
            <a:r>
              <a:rPr lang="en-US" dirty="0" err="1"/>
              <a:t>childs</a:t>
            </a:r>
            <a:r>
              <a:rPr lang="en-US" dirty="0"/>
              <a:t> well-being as being fundamental to their learning</a:t>
            </a:r>
          </a:p>
        </p:txBody>
      </p:sp>
      <p:sp>
        <p:nvSpPr>
          <p:cNvPr id="12" name="Footer Placeholder 11">
            <a:extLst>
              <a:ext uri="{FF2B5EF4-FFF2-40B4-BE49-F238E27FC236}">
                <a16:creationId xmlns:a16="http://schemas.microsoft.com/office/drawing/2014/main" id="{A35B60B2-D533-EE2D-6DE0-4C4922AAFF9D}"/>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1945816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tar: 5 Points 1">
            <a:extLst>
              <a:ext uri="{FF2B5EF4-FFF2-40B4-BE49-F238E27FC236}">
                <a16:creationId xmlns:a16="http://schemas.microsoft.com/office/drawing/2014/main" id="{E1F8E588-0697-3F34-2853-4DD49051713B}"/>
              </a:ext>
            </a:extLst>
          </p:cNvPr>
          <p:cNvSpPr/>
          <p:nvPr/>
        </p:nvSpPr>
        <p:spPr>
          <a:xfrm>
            <a:off x="4364181" y="1685637"/>
            <a:ext cx="3521363" cy="3128816"/>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99DCF4A-252A-237C-81D9-851D6881E2EB}"/>
              </a:ext>
            </a:extLst>
          </p:cNvPr>
          <p:cNvSpPr txBox="1"/>
          <p:nvPr/>
        </p:nvSpPr>
        <p:spPr>
          <a:xfrm>
            <a:off x="5461000" y="3255818"/>
            <a:ext cx="21474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Activity Ideas</a:t>
            </a:r>
          </a:p>
        </p:txBody>
      </p:sp>
      <p:cxnSp>
        <p:nvCxnSpPr>
          <p:cNvPr id="4" name="Straight Arrow Connector 3">
            <a:extLst>
              <a:ext uri="{FF2B5EF4-FFF2-40B4-BE49-F238E27FC236}">
                <a16:creationId xmlns:a16="http://schemas.microsoft.com/office/drawing/2014/main" id="{52C0A672-42A2-FD28-BBAE-6567E227D146}"/>
              </a:ext>
            </a:extLst>
          </p:cNvPr>
          <p:cNvCxnSpPr/>
          <p:nvPr/>
        </p:nvCxnSpPr>
        <p:spPr>
          <a:xfrm flipV="1">
            <a:off x="6335857" y="1904712"/>
            <a:ext cx="1353127" cy="11868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D77C228A-9205-8F29-6F4D-3F9D072470FB}"/>
              </a:ext>
            </a:extLst>
          </p:cNvPr>
          <p:cNvCxnSpPr>
            <a:cxnSpLocks/>
          </p:cNvCxnSpPr>
          <p:nvPr/>
        </p:nvCxnSpPr>
        <p:spPr>
          <a:xfrm flipH="1">
            <a:off x="4225347" y="3564947"/>
            <a:ext cx="1221509" cy="9605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3CBD13F-F6CB-A3DC-F1A5-48CF45CB6F48}"/>
              </a:ext>
            </a:extLst>
          </p:cNvPr>
          <p:cNvCxnSpPr>
            <a:cxnSpLocks/>
          </p:cNvCxnSpPr>
          <p:nvPr/>
        </p:nvCxnSpPr>
        <p:spPr>
          <a:xfrm flipH="1" flipV="1">
            <a:off x="4629439" y="1904712"/>
            <a:ext cx="1106054" cy="10598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9A3797B-14AF-9C88-190A-226D5BAC69BA}"/>
              </a:ext>
            </a:extLst>
          </p:cNvPr>
          <p:cNvCxnSpPr>
            <a:cxnSpLocks/>
          </p:cNvCxnSpPr>
          <p:nvPr/>
        </p:nvCxnSpPr>
        <p:spPr>
          <a:xfrm>
            <a:off x="6705311" y="3576492"/>
            <a:ext cx="1237673" cy="6719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8AC1C3F7-2834-8F4F-968E-A6021CCFAE6C}"/>
              </a:ext>
            </a:extLst>
          </p:cNvPr>
          <p:cNvSpPr/>
          <p:nvPr/>
        </p:nvSpPr>
        <p:spPr>
          <a:xfrm>
            <a:off x="6950363" y="1281545"/>
            <a:ext cx="1778000" cy="9120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5757E162-B99E-739E-D61B-62D998F53989}"/>
              </a:ext>
            </a:extLst>
          </p:cNvPr>
          <p:cNvSpPr/>
          <p:nvPr/>
        </p:nvSpPr>
        <p:spPr>
          <a:xfrm>
            <a:off x="3024909" y="4040908"/>
            <a:ext cx="1778000" cy="9120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F3BA014B-124F-0679-07DF-618F4490566E}"/>
              </a:ext>
            </a:extLst>
          </p:cNvPr>
          <p:cNvSpPr/>
          <p:nvPr/>
        </p:nvSpPr>
        <p:spPr>
          <a:xfrm>
            <a:off x="3498271" y="1235362"/>
            <a:ext cx="1778000" cy="9120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4AE9064-883A-C914-930D-A9A9285F6A85}"/>
              </a:ext>
            </a:extLst>
          </p:cNvPr>
          <p:cNvSpPr/>
          <p:nvPr/>
        </p:nvSpPr>
        <p:spPr>
          <a:xfrm>
            <a:off x="7319816" y="3521363"/>
            <a:ext cx="1778000" cy="9120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B7D27B7E-41A3-738E-F7F5-6744D15B9429}"/>
              </a:ext>
            </a:extLst>
          </p:cNvPr>
          <p:cNvSpPr txBox="1"/>
          <p:nvPr/>
        </p:nvSpPr>
        <p:spPr>
          <a:xfrm>
            <a:off x="4052455" y="1339272"/>
            <a:ext cx="11314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Loose parts</a:t>
            </a:r>
          </a:p>
        </p:txBody>
      </p:sp>
      <p:sp>
        <p:nvSpPr>
          <p:cNvPr id="19" name="TextBox 18">
            <a:extLst>
              <a:ext uri="{FF2B5EF4-FFF2-40B4-BE49-F238E27FC236}">
                <a16:creationId xmlns:a16="http://schemas.microsoft.com/office/drawing/2014/main" id="{22B3CC61-D76A-0B3D-8F45-1C9BA815827F}"/>
              </a:ext>
            </a:extLst>
          </p:cNvPr>
          <p:cNvSpPr txBox="1"/>
          <p:nvPr/>
        </p:nvSpPr>
        <p:spPr>
          <a:xfrm>
            <a:off x="7239000" y="1547091"/>
            <a:ext cx="1720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Messy Play</a:t>
            </a:r>
          </a:p>
        </p:txBody>
      </p:sp>
      <p:sp>
        <p:nvSpPr>
          <p:cNvPr id="20" name="TextBox 19">
            <a:extLst>
              <a:ext uri="{FF2B5EF4-FFF2-40B4-BE49-F238E27FC236}">
                <a16:creationId xmlns:a16="http://schemas.microsoft.com/office/drawing/2014/main" id="{8DA71CD9-9C20-4F98-AD60-2CAC7584EC42}"/>
              </a:ext>
            </a:extLst>
          </p:cNvPr>
          <p:cNvSpPr txBox="1"/>
          <p:nvPr/>
        </p:nvSpPr>
        <p:spPr>
          <a:xfrm>
            <a:off x="7238999" y="3809999"/>
            <a:ext cx="18357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Outdoor learning</a:t>
            </a:r>
          </a:p>
        </p:txBody>
      </p:sp>
      <p:sp>
        <p:nvSpPr>
          <p:cNvPr id="21" name="TextBox 20">
            <a:extLst>
              <a:ext uri="{FF2B5EF4-FFF2-40B4-BE49-F238E27FC236}">
                <a16:creationId xmlns:a16="http://schemas.microsoft.com/office/drawing/2014/main" id="{8D27CD04-33DB-76C5-28ED-16DE39EC71B8}"/>
              </a:ext>
            </a:extLst>
          </p:cNvPr>
          <p:cNvSpPr txBox="1"/>
          <p:nvPr/>
        </p:nvSpPr>
        <p:spPr>
          <a:xfrm>
            <a:off x="3371272" y="4248728"/>
            <a:ext cx="1905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Painting</a:t>
            </a:r>
          </a:p>
        </p:txBody>
      </p:sp>
      <p:pic>
        <p:nvPicPr>
          <p:cNvPr id="24" name="Picture 23" descr="A wooden box with various objects in it">
            <a:extLst>
              <a:ext uri="{FF2B5EF4-FFF2-40B4-BE49-F238E27FC236}">
                <a16:creationId xmlns:a16="http://schemas.microsoft.com/office/drawing/2014/main" id="{B7C34322-2572-FC87-68A2-4B8FDE0FC021}"/>
              </a:ext>
            </a:extLst>
          </p:cNvPr>
          <p:cNvPicPr>
            <a:picLocks noChangeAspect="1"/>
          </p:cNvPicPr>
          <p:nvPr/>
        </p:nvPicPr>
        <p:blipFill>
          <a:blip r:embed="rId2"/>
          <a:stretch>
            <a:fillRect/>
          </a:stretch>
        </p:blipFill>
        <p:spPr>
          <a:xfrm>
            <a:off x="669636" y="1085274"/>
            <a:ext cx="2528455" cy="1512454"/>
          </a:xfrm>
          <a:prstGeom prst="rect">
            <a:avLst/>
          </a:prstGeom>
        </p:spPr>
      </p:pic>
      <p:sp>
        <p:nvSpPr>
          <p:cNvPr id="25" name="TextBox 24">
            <a:extLst>
              <a:ext uri="{FF2B5EF4-FFF2-40B4-BE49-F238E27FC236}">
                <a16:creationId xmlns:a16="http://schemas.microsoft.com/office/drawing/2014/main" id="{D3ABC806-0DFC-7099-A005-F6304B0B880F}"/>
              </a:ext>
            </a:extLst>
          </p:cNvPr>
          <p:cNvSpPr txBox="1"/>
          <p:nvPr/>
        </p:nvSpPr>
        <p:spPr>
          <a:xfrm>
            <a:off x="671945" y="71812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Caldwell, J (2016)</a:t>
            </a:r>
          </a:p>
        </p:txBody>
      </p:sp>
      <p:pic>
        <p:nvPicPr>
          <p:cNvPr id="26" name="Picture 25" descr="A child painting on a table&#10;&#10;Description automatically generated">
            <a:extLst>
              <a:ext uri="{FF2B5EF4-FFF2-40B4-BE49-F238E27FC236}">
                <a16:creationId xmlns:a16="http://schemas.microsoft.com/office/drawing/2014/main" id="{8B9372CC-282F-0B35-B2D7-6E5571AE532B}"/>
              </a:ext>
            </a:extLst>
          </p:cNvPr>
          <p:cNvPicPr>
            <a:picLocks noChangeAspect="1"/>
          </p:cNvPicPr>
          <p:nvPr/>
        </p:nvPicPr>
        <p:blipFill>
          <a:blip r:embed="rId3"/>
          <a:stretch>
            <a:fillRect/>
          </a:stretch>
        </p:blipFill>
        <p:spPr>
          <a:xfrm>
            <a:off x="669542" y="3980874"/>
            <a:ext cx="1893645" cy="2244437"/>
          </a:xfrm>
          <a:prstGeom prst="rect">
            <a:avLst/>
          </a:prstGeom>
        </p:spPr>
      </p:pic>
      <p:sp>
        <p:nvSpPr>
          <p:cNvPr id="27" name="TextBox 26">
            <a:extLst>
              <a:ext uri="{FF2B5EF4-FFF2-40B4-BE49-F238E27FC236}">
                <a16:creationId xmlns:a16="http://schemas.microsoft.com/office/drawing/2014/main" id="{C832FBDC-7BBF-BAC4-5026-E1B3A53507B5}"/>
              </a:ext>
            </a:extLst>
          </p:cNvPr>
          <p:cNvSpPr txBox="1"/>
          <p:nvPr/>
        </p:nvSpPr>
        <p:spPr>
          <a:xfrm>
            <a:off x="750455" y="3671454"/>
            <a:ext cx="18934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Alexa (no date)</a:t>
            </a:r>
          </a:p>
        </p:txBody>
      </p:sp>
      <p:pic>
        <p:nvPicPr>
          <p:cNvPr id="28" name="Picture 27" descr="A group of children playing with cotton balls&#10;&#10;Description automatically generated">
            <a:extLst>
              <a:ext uri="{FF2B5EF4-FFF2-40B4-BE49-F238E27FC236}">
                <a16:creationId xmlns:a16="http://schemas.microsoft.com/office/drawing/2014/main" id="{A8AB42BF-2BF4-CCC2-442E-2468EA1501F9}"/>
              </a:ext>
            </a:extLst>
          </p:cNvPr>
          <p:cNvPicPr>
            <a:picLocks noChangeAspect="1"/>
          </p:cNvPicPr>
          <p:nvPr/>
        </p:nvPicPr>
        <p:blipFill>
          <a:blip r:embed="rId4"/>
          <a:stretch>
            <a:fillRect/>
          </a:stretch>
        </p:blipFill>
        <p:spPr>
          <a:xfrm>
            <a:off x="8869073" y="683057"/>
            <a:ext cx="2339399" cy="2605522"/>
          </a:xfrm>
          <a:prstGeom prst="rect">
            <a:avLst/>
          </a:prstGeom>
        </p:spPr>
      </p:pic>
      <p:sp>
        <p:nvSpPr>
          <p:cNvPr id="29" name="TextBox 28">
            <a:extLst>
              <a:ext uri="{FF2B5EF4-FFF2-40B4-BE49-F238E27FC236}">
                <a16:creationId xmlns:a16="http://schemas.microsoft.com/office/drawing/2014/main" id="{1E1489B1-1702-FF1D-32D0-E551B38C0299}"/>
              </a:ext>
            </a:extLst>
          </p:cNvPr>
          <p:cNvSpPr txBox="1"/>
          <p:nvPr/>
        </p:nvSpPr>
        <p:spPr>
          <a:xfrm>
            <a:off x="8982363" y="3359727"/>
            <a:ext cx="219363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University of Pitsburgh (no date)</a:t>
            </a:r>
          </a:p>
        </p:txBody>
      </p:sp>
      <p:pic>
        <p:nvPicPr>
          <p:cNvPr id="30" name="Picture 29" descr="A child playing with tree stumps&#10;&#10;Description automatically generated">
            <a:extLst>
              <a:ext uri="{FF2B5EF4-FFF2-40B4-BE49-F238E27FC236}">
                <a16:creationId xmlns:a16="http://schemas.microsoft.com/office/drawing/2014/main" id="{999CFA34-564F-41BC-C411-F7DB5A40630E}"/>
              </a:ext>
            </a:extLst>
          </p:cNvPr>
          <p:cNvPicPr>
            <a:picLocks noChangeAspect="1"/>
          </p:cNvPicPr>
          <p:nvPr/>
        </p:nvPicPr>
        <p:blipFill>
          <a:blip r:embed="rId5"/>
          <a:stretch>
            <a:fillRect/>
          </a:stretch>
        </p:blipFill>
        <p:spPr>
          <a:xfrm>
            <a:off x="8827221" y="4434609"/>
            <a:ext cx="2619375" cy="1752600"/>
          </a:xfrm>
          <a:prstGeom prst="rect">
            <a:avLst/>
          </a:prstGeom>
        </p:spPr>
      </p:pic>
      <p:sp>
        <p:nvSpPr>
          <p:cNvPr id="31" name="TextBox 30">
            <a:extLst>
              <a:ext uri="{FF2B5EF4-FFF2-40B4-BE49-F238E27FC236}">
                <a16:creationId xmlns:a16="http://schemas.microsoft.com/office/drawing/2014/main" id="{D30EE6B2-5C23-F218-23B1-24F0CFEDFA54}"/>
              </a:ext>
            </a:extLst>
          </p:cNvPr>
          <p:cNvSpPr txBox="1"/>
          <p:nvPr/>
        </p:nvSpPr>
        <p:spPr>
          <a:xfrm>
            <a:off x="9709727" y="4075545"/>
            <a:ext cx="20204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Child, Indy (2016)</a:t>
            </a:r>
          </a:p>
        </p:txBody>
      </p:sp>
      <p:sp>
        <p:nvSpPr>
          <p:cNvPr id="32" name="TextBox 31">
            <a:extLst>
              <a:ext uri="{FF2B5EF4-FFF2-40B4-BE49-F238E27FC236}">
                <a16:creationId xmlns:a16="http://schemas.microsoft.com/office/drawing/2014/main" id="{7E5261DF-6683-D4B5-CD0C-AF4760D12B46}"/>
              </a:ext>
            </a:extLst>
          </p:cNvPr>
          <p:cNvSpPr txBox="1"/>
          <p:nvPr/>
        </p:nvSpPr>
        <p:spPr>
          <a:xfrm>
            <a:off x="4710545" y="4883727"/>
            <a:ext cx="2828636" cy="1384995"/>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0" kern="1200">
                <a:solidFill>
                  <a:srgbClr val="FFFFFF"/>
                </a:solidFill>
                <a:latin typeface="Arial"/>
                <a:ea typeface="+mn-ea"/>
                <a:cs typeface="Arial"/>
              </a:rPr>
              <a:t>‘Child initiated events and activities arise when children choose freely from their learning environment – indoors and out – and select and organise resources, picking their own companions on the way.’ (Lindon, 2010)</a:t>
            </a:r>
            <a:endParaRPr lang="en-US" sz="1200">
              <a:solidFill>
                <a:srgbClr val="FFFFFF"/>
              </a:solidFill>
            </a:endParaRPr>
          </a:p>
        </p:txBody>
      </p:sp>
      <p:sp>
        <p:nvSpPr>
          <p:cNvPr id="5" name="Footer Placeholder 4">
            <a:extLst>
              <a:ext uri="{FF2B5EF4-FFF2-40B4-BE49-F238E27FC236}">
                <a16:creationId xmlns:a16="http://schemas.microsoft.com/office/drawing/2014/main" id="{7FAFCB75-3C25-E7C2-FE26-C7182993DD6A}"/>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289515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5" name="Picture 24" descr="A wooden box with various objects in it">
            <a:extLst>
              <a:ext uri="{FF2B5EF4-FFF2-40B4-BE49-F238E27FC236}">
                <a16:creationId xmlns:a16="http://schemas.microsoft.com/office/drawing/2014/main" id="{D7DAD9D6-5BFE-C738-FFE2-C63D951C9306}"/>
              </a:ext>
            </a:extLst>
          </p:cNvPr>
          <p:cNvPicPr>
            <a:picLocks noChangeAspect="1"/>
          </p:cNvPicPr>
          <p:nvPr/>
        </p:nvPicPr>
        <p:blipFill>
          <a:blip r:embed="rId3"/>
          <a:stretch>
            <a:fillRect/>
          </a:stretch>
        </p:blipFill>
        <p:spPr>
          <a:xfrm>
            <a:off x="865909" y="889001"/>
            <a:ext cx="2540001" cy="1489364"/>
          </a:xfrm>
          <a:prstGeom prst="rect">
            <a:avLst/>
          </a:prstGeom>
        </p:spPr>
      </p:pic>
      <p:sp>
        <p:nvSpPr>
          <p:cNvPr id="26" name="TextBox 25">
            <a:extLst>
              <a:ext uri="{FF2B5EF4-FFF2-40B4-BE49-F238E27FC236}">
                <a16:creationId xmlns:a16="http://schemas.microsoft.com/office/drawing/2014/main" id="{841E0ABF-2658-0357-F92A-22D5F95BD907}"/>
              </a:ext>
            </a:extLst>
          </p:cNvPr>
          <p:cNvSpPr txBox="1"/>
          <p:nvPr/>
        </p:nvSpPr>
        <p:spPr>
          <a:xfrm>
            <a:off x="9017002" y="2378364"/>
            <a:ext cx="2539999" cy="2677656"/>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rPr>
              <a:t>Why Loose Parts?</a:t>
            </a:r>
            <a:endParaRPr lang="en-US" sz="1400">
              <a:solidFill>
                <a:schemeClr val="bg1"/>
              </a:solidFill>
            </a:endParaRPr>
          </a:p>
          <a:p>
            <a:pPr marL="285750" indent="-285750">
              <a:buFont typeface="Arial"/>
              <a:buChar char="•"/>
            </a:pPr>
            <a:r>
              <a:rPr lang="en-US" sz="1400" dirty="0">
                <a:solidFill>
                  <a:schemeClr val="bg1"/>
                </a:solidFill>
                <a:ea typeface="+mn-lt"/>
                <a:cs typeface="+mn-lt"/>
              </a:rPr>
              <a:t>Problem Solving</a:t>
            </a:r>
            <a:endParaRPr lang="en-US" sz="1400">
              <a:solidFill>
                <a:schemeClr val="bg1"/>
              </a:solidFill>
            </a:endParaRPr>
          </a:p>
          <a:p>
            <a:pPr marL="285750" indent="-285750">
              <a:buFont typeface="Arial"/>
              <a:buChar char="•"/>
            </a:pPr>
            <a:r>
              <a:rPr lang="en-US" sz="1400" dirty="0">
                <a:solidFill>
                  <a:schemeClr val="bg1"/>
                </a:solidFill>
                <a:ea typeface="+mn-lt"/>
                <a:cs typeface="+mn-lt"/>
              </a:rPr>
              <a:t>Engineering</a:t>
            </a:r>
            <a:endParaRPr lang="en-US" sz="1400">
              <a:solidFill>
                <a:schemeClr val="bg1"/>
              </a:solidFill>
            </a:endParaRPr>
          </a:p>
          <a:p>
            <a:pPr marL="285750" indent="-285750">
              <a:buFont typeface="Arial"/>
              <a:buChar char="•"/>
            </a:pPr>
            <a:r>
              <a:rPr lang="en-US" sz="1400" dirty="0">
                <a:solidFill>
                  <a:schemeClr val="bg1"/>
                </a:solidFill>
                <a:ea typeface="+mn-lt"/>
                <a:cs typeface="+mn-lt"/>
              </a:rPr>
              <a:t>Creativity</a:t>
            </a:r>
            <a:endParaRPr lang="en-US" sz="1400">
              <a:solidFill>
                <a:schemeClr val="bg1"/>
              </a:solidFill>
            </a:endParaRPr>
          </a:p>
          <a:p>
            <a:pPr marL="285750" indent="-285750">
              <a:buFont typeface="Arial"/>
              <a:buChar char="•"/>
            </a:pPr>
            <a:r>
              <a:rPr lang="en-US" sz="1400" dirty="0">
                <a:solidFill>
                  <a:schemeClr val="bg1"/>
                </a:solidFill>
                <a:ea typeface="+mn-lt"/>
                <a:cs typeface="+mn-lt"/>
              </a:rPr>
              <a:t>Concentration and centralization</a:t>
            </a:r>
            <a:endParaRPr lang="en-US" sz="1400">
              <a:solidFill>
                <a:schemeClr val="bg1"/>
              </a:solidFill>
            </a:endParaRPr>
          </a:p>
          <a:p>
            <a:pPr marL="285750" indent="-285750">
              <a:buFont typeface="Arial"/>
              <a:buChar char="•"/>
            </a:pPr>
            <a:r>
              <a:rPr lang="en-US" sz="1400" dirty="0">
                <a:solidFill>
                  <a:schemeClr val="bg1"/>
                </a:solidFill>
                <a:ea typeface="+mn-lt"/>
                <a:cs typeface="+mn-lt"/>
              </a:rPr>
              <a:t>Hand-eye coordination</a:t>
            </a:r>
            <a:endParaRPr lang="en-US" sz="1400">
              <a:solidFill>
                <a:schemeClr val="bg1"/>
              </a:solidFill>
            </a:endParaRPr>
          </a:p>
          <a:p>
            <a:pPr marL="285750" indent="-285750">
              <a:buFont typeface="Arial"/>
              <a:buChar char="•"/>
            </a:pPr>
            <a:r>
              <a:rPr lang="en-US" sz="1400" dirty="0">
                <a:solidFill>
                  <a:schemeClr val="bg1"/>
                </a:solidFill>
                <a:ea typeface="+mn-lt"/>
                <a:cs typeface="+mn-lt"/>
              </a:rPr>
              <a:t>Fine and gross motor development</a:t>
            </a:r>
            <a:endParaRPr lang="en-US" sz="1400">
              <a:solidFill>
                <a:schemeClr val="bg1"/>
              </a:solidFill>
            </a:endParaRPr>
          </a:p>
          <a:p>
            <a:pPr marL="285750" indent="-285750">
              <a:buFont typeface="Arial"/>
              <a:buChar char="•"/>
            </a:pPr>
            <a:r>
              <a:rPr lang="en-US" sz="1400" dirty="0">
                <a:solidFill>
                  <a:schemeClr val="bg1"/>
                </a:solidFill>
                <a:ea typeface="+mn-lt"/>
                <a:cs typeface="+mn-lt"/>
              </a:rPr>
              <a:t>Social/emotional development</a:t>
            </a:r>
            <a:endParaRPr lang="en-US" sz="1400">
              <a:solidFill>
                <a:schemeClr val="bg1"/>
              </a:solidFill>
            </a:endParaRPr>
          </a:p>
          <a:p>
            <a:r>
              <a:rPr lang="en-US" sz="1400" dirty="0"/>
              <a:t>Caldwell, J (2016)</a:t>
            </a:r>
          </a:p>
        </p:txBody>
      </p:sp>
      <p:sp>
        <p:nvSpPr>
          <p:cNvPr id="34" name="TextBox 33">
            <a:extLst>
              <a:ext uri="{FF2B5EF4-FFF2-40B4-BE49-F238E27FC236}">
                <a16:creationId xmlns:a16="http://schemas.microsoft.com/office/drawing/2014/main" id="{84B8E4CD-1FB5-449A-79BD-3D65174F1D0A}"/>
              </a:ext>
            </a:extLst>
          </p:cNvPr>
          <p:cNvSpPr txBox="1"/>
          <p:nvPr/>
        </p:nvSpPr>
        <p:spPr>
          <a:xfrm>
            <a:off x="1039090" y="577273"/>
            <a:ext cx="22629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Caldwell, J (2016)</a:t>
            </a:r>
          </a:p>
        </p:txBody>
      </p:sp>
      <p:sp>
        <p:nvSpPr>
          <p:cNvPr id="10" name="TextBox 9">
            <a:extLst>
              <a:ext uri="{FF2B5EF4-FFF2-40B4-BE49-F238E27FC236}">
                <a16:creationId xmlns:a16="http://schemas.microsoft.com/office/drawing/2014/main" id="{A5824390-4233-AABD-D69F-308C319C6BCC}"/>
              </a:ext>
            </a:extLst>
          </p:cNvPr>
          <p:cNvSpPr txBox="1"/>
          <p:nvPr/>
        </p:nvSpPr>
        <p:spPr>
          <a:xfrm>
            <a:off x="8266545" y="5761181"/>
            <a:ext cx="3174998" cy="369332"/>
          </a:xfrm>
          <a:prstGeom prst="rect">
            <a:avLst/>
          </a:prstGeom>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mn-lt"/>
                <a:cs typeface="+mn-lt"/>
              </a:rPr>
              <a:t>https://vimeo.com/185688967d</a:t>
            </a:r>
            <a:endParaRPr lang="en-US" dirty="0"/>
          </a:p>
        </p:txBody>
      </p:sp>
      <p:pic>
        <p:nvPicPr>
          <p:cNvPr id="152" name="Picture 151">
            <a:extLst>
              <a:ext uri="{FF2B5EF4-FFF2-40B4-BE49-F238E27FC236}">
                <a16:creationId xmlns:a16="http://schemas.microsoft.com/office/drawing/2014/main" id="{5BE63449-8BC8-C7DD-3E20-5554DBE9114D}"/>
              </a:ext>
            </a:extLst>
          </p:cNvPr>
          <p:cNvPicPr>
            <a:picLocks noChangeAspect="1"/>
          </p:cNvPicPr>
          <p:nvPr/>
        </p:nvPicPr>
        <p:blipFill>
          <a:blip r:embed="rId4"/>
          <a:stretch>
            <a:fillRect/>
          </a:stretch>
        </p:blipFill>
        <p:spPr>
          <a:xfrm rot="16200000">
            <a:off x="5602236" y="2225965"/>
            <a:ext cx="2730891" cy="3410527"/>
          </a:xfrm>
          <a:prstGeom prst="rect">
            <a:avLst/>
          </a:prstGeom>
        </p:spPr>
      </p:pic>
      <p:sp>
        <p:nvSpPr>
          <p:cNvPr id="155" name="TextBox 154">
            <a:extLst>
              <a:ext uri="{FF2B5EF4-FFF2-40B4-BE49-F238E27FC236}">
                <a16:creationId xmlns:a16="http://schemas.microsoft.com/office/drawing/2014/main" id="{DDDED24A-7292-91B6-3603-CB1A77D6BE6E}"/>
              </a:ext>
            </a:extLst>
          </p:cNvPr>
          <p:cNvSpPr txBox="1"/>
          <p:nvPr/>
        </p:nvSpPr>
        <p:spPr>
          <a:xfrm>
            <a:off x="4514273" y="1039091"/>
            <a:ext cx="2493817" cy="646331"/>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Loose Parts</a:t>
            </a:r>
          </a:p>
        </p:txBody>
      </p:sp>
      <p:sp>
        <p:nvSpPr>
          <p:cNvPr id="156" name="TextBox 155">
            <a:extLst>
              <a:ext uri="{FF2B5EF4-FFF2-40B4-BE49-F238E27FC236}">
                <a16:creationId xmlns:a16="http://schemas.microsoft.com/office/drawing/2014/main" id="{AED38B2A-4771-C9DB-DC18-2A2CB6036640}"/>
              </a:ext>
            </a:extLst>
          </p:cNvPr>
          <p:cNvSpPr txBox="1"/>
          <p:nvPr/>
        </p:nvSpPr>
        <p:spPr>
          <a:xfrm>
            <a:off x="7689272" y="946727"/>
            <a:ext cx="2655454" cy="1231106"/>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Cambria"/>
                <a:ea typeface="Cambria"/>
              </a:rPr>
              <a:t>What are loose parts?</a:t>
            </a:r>
          </a:p>
          <a:p>
            <a:r>
              <a:rPr lang="en-US" sz="1400" dirty="0">
                <a:solidFill>
                  <a:schemeClr val="bg1"/>
                </a:solidFill>
                <a:latin typeface="Cambria"/>
                <a:ea typeface="+mn-lt"/>
                <a:cs typeface="+mn-lt"/>
              </a:rPr>
              <a:t>Loose parts are materials that can be moved all around the room and used in endless ways.</a:t>
            </a:r>
            <a:endParaRPr lang="en-US" sz="1400" dirty="0">
              <a:solidFill>
                <a:schemeClr val="bg1"/>
              </a:solidFill>
              <a:latin typeface="Cambria"/>
              <a:ea typeface="Cambria"/>
            </a:endParaRPr>
          </a:p>
          <a:p>
            <a:pPr algn="l"/>
            <a:endParaRPr lang="en-US" dirty="0"/>
          </a:p>
        </p:txBody>
      </p:sp>
      <p:sp>
        <p:nvSpPr>
          <p:cNvPr id="157" name="TextBox 156">
            <a:extLst>
              <a:ext uri="{FF2B5EF4-FFF2-40B4-BE49-F238E27FC236}">
                <a16:creationId xmlns:a16="http://schemas.microsoft.com/office/drawing/2014/main" id="{4BAC5E6B-A864-6045-23D8-96342D3AD946}"/>
              </a:ext>
            </a:extLst>
          </p:cNvPr>
          <p:cNvSpPr txBox="1"/>
          <p:nvPr/>
        </p:nvSpPr>
        <p:spPr>
          <a:xfrm>
            <a:off x="658091" y="2470727"/>
            <a:ext cx="4479635" cy="3323987"/>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Cambria"/>
                <a:ea typeface="+mn-lt"/>
                <a:cs typeface="+mn-lt"/>
              </a:rPr>
              <a:t>The idea behind Loose Parts Play is to provide children with beautiful (often natural) resources that have no fixed purpose.</a:t>
            </a:r>
            <a:endParaRPr lang="en-US" sz="1200" dirty="0">
              <a:solidFill>
                <a:schemeClr val="bg1"/>
              </a:solidFill>
              <a:latin typeface="Cambria"/>
              <a:ea typeface="Cambria"/>
            </a:endParaRPr>
          </a:p>
          <a:p>
            <a:r>
              <a:rPr lang="en-US" sz="1200" dirty="0">
                <a:solidFill>
                  <a:schemeClr val="bg1"/>
                </a:solidFill>
                <a:latin typeface="Cambria"/>
                <a:ea typeface="+mn-lt"/>
                <a:cs typeface="+mn-lt"/>
              </a:rPr>
              <a:t>Designed for creativity, freedom, and imagination to explore.</a:t>
            </a:r>
            <a:endParaRPr lang="en-US" sz="1200" dirty="0">
              <a:solidFill>
                <a:schemeClr val="bg1"/>
              </a:solidFill>
              <a:latin typeface="Cambria"/>
              <a:ea typeface="Cambria"/>
            </a:endParaRPr>
          </a:p>
          <a:p>
            <a:r>
              <a:rPr lang="en-US" sz="1200" dirty="0">
                <a:solidFill>
                  <a:schemeClr val="bg1"/>
                </a:solidFill>
                <a:latin typeface="Cambria"/>
                <a:ea typeface="+mn-lt"/>
                <a:cs typeface="+mn-lt"/>
              </a:rPr>
              <a:t>Loose items include pinecones, sticks, buttons, seashells, tree shapes, and more, while outdoor items include pallets, boxes, boards, pegs, fabric, and more.</a:t>
            </a:r>
            <a:endParaRPr lang="en-US" sz="1200" dirty="0">
              <a:solidFill>
                <a:schemeClr val="bg1"/>
              </a:solidFill>
              <a:latin typeface="Cambria"/>
              <a:ea typeface="Cambria"/>
            </a:endParaRPr>
          </a:p>
          <a:p>
            <a:r>
              <a:rPr lang="en-US" sz="1200" dirty="0">
                <a:solidFill>
                  <a:schemeClr val="bg1"/>
                </a:solidFill>
                <a:latin typeface="Cambria"/>
                <a:ea typeface="+mn-lt"/>
                <a:cs typeface="+mn-lt"/>
              </a:rPr>
              <a:t>Loose Parts Play is a beneficial addition to a Montessori preschool environment, as it is primarily composed of natural materials and has an open design that allows it to be used in a child-friendly manner.</a:t>
            </a:r>
            <a:endParaRPr lang="en-US" sz="1200" dirty="0">
              <a:solidFill>
                <a:schemeClr val="bg1"/>
              </a:solidFill>
              <a:latin typeface="Cambria"/>
              <a:ea typeface="Cambria"/>
            </a:endParaRPr>
          </a:p>
          <a:p>
            <a:r>
              <a:rPr lang="en-US" sz="1200" dirty="0">
                <a:solidFill>
                  <a:schemeClr val="bg1"/>
                </a:solidFill>
                <a:latin typeface="Cambria"/>
                <a:ea typeface="+mn-lt"/>
                <a:cs typeface="+mn-lt"/>
              </a:rPr>
              <a:t>Montessori materials aim to bring children closer to the world around them.</a:t>
            </a:r>
            <a:endParaRPr lang="en-US" sz="1200" dirty="0">
              <a:solidFill>
                <a:schemeClr val="bg1"/>
              </a:solidFill>
              <a:latin typeface="Cambria"/>
              <a:ea typeface="Cambria"/>
            </a:endParaRPr>
          </a:p>
          <a:p>
            <a:r>
              <a:rPr lang="en-US" sz="1200" dirty="0">
                <a:solidFill>
                  <a:schemeClr val="bg1"/>
                </a:solidFill>
                <a:latin typeface="Cambria"/>
                <a:ea typeface="+mn-lt"/>
                <a:cs typeface="+mn-lt"/>
              </a:rPr>
              <a:t>They are often described as a series of "reified abstractions".</a:t>
            </a:r>
            <a:endParaRPr lang="en-US" sz="1200" dirty="0">
              <a:solidFill>
                <a:schemeClr val="bg1"/>
              </a:solidFill>
              <a:latin typeface="Cambria"/>
              <a:ea typeface="Cambria"/>
            </a:endParaRPr>
          </a:p>
          <a:p>
            <a:r>
              <a:rPr lang="en-US" sz="1200" dirty="0">
                <a:solidFill>
                  <a:schemeClr val="bg1"/>
                </a:solidFill>
                <a:latin typeface="Cambria"/>
                <a:ea typeface="+mn-lt"/>
                <a:cs typeface="+mn-lt"/>
              </a:rPr>
              <a:t>This means bringing abstract concepts to life for children through concrete, sensory and practical materials.</a:t>
            </a:r>
            <a:endParaRPr lang="en-US" sz="1200" dirty="0">
              <a:solidFill>
                <a:schemeClr val="bg1"/>
              </a:solidFill>
              <a:latin typeface="Cambria"/>
              <a:ea typeface="Cambria"/>
            </a:endParaRPr>
          </a:p>
          <a:p>
            <a:r>
              <a:rPr lang="en-US" sz="1200" dirty="0">
                <a:solidFill>
                  <a:schemeClr val="bg1"/>
                </a:solidFill>
                <a:latin typeface="Cambria"/>
                <a:ea typeface="Cambria"/>
              </a:rPr>
              <a:t>Montessori Academy (no date)</a:t>
            </a:r>
          </a:p>
          <a:p>
            <a:endParaRPr lang="en-US" dirty="0"/>
          </a:p>
        </p:txBody>
      </p:sp>
      <p:sp>
        <p:nvSpPr>
          <p:cNvPr id="158" name="TextBox 157">
            <a:extLst>
              <a:ext uri="{FF2B5EF4-FFF2-40B4-BE49-F238E27FC236}">
                <a16:creationId xmlns:a16="http://schemas.microsoft.com/office/drawing/2014/main" id="{757D6236-6438-DA1D-208B-D68952866217}"/>
              </a:ext>
            </a:extLst>
          </p:cNvPr>
          <p:cNvSpPr txBox="1"/>
          <p:nvPr/>
        </p:nvSpPr>
        <p:spPr>
          <a:xfrm>
            <a:off x="5749636" y="5264727"/>
            <a:ext cx="1974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Pinterest (no date)</a:t>
            </a:r>
          </a:p>
        </p:txBody>
      </p:sp>
      <p:sp>
        <p:nvSpPr>
          <p:cNvPr id="2" name="Footer Placeholder 1">
            <a:extLst>
              <a:ext uri="{FF2B5EF4-FFF2-40B4-BE49-F238E27FC236}">
                <a16:creationId xmlns:a16="http://schemas.microsoft.com/office/drawing/2014/main" id="{37D4246D-AF96-EE03-9EF4-53A62609BF67}"/>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947607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5F9863D-9938-F9A4-0867-EAC80A3CA584}"/>
              </a:ext>
            </a:extLst>
          </p:cNvPr>
          <p:cNvSpPr>
            <a:spLocks noGrp="1"/>
          </p:cNvSpPr>
          <p:nvPr>
            <p:ph type="title"/>
          </p:nvPr>
        </p:nvSpPr>
        <p:spPr>
          <a:xfrm>
            <a:off x="952108" y="954756"/>
            <a:ext cx="2730414" cy="4946003"/>
          </a:xfrm>
        </p:spPr>
        <p:txBody>
          <a:bodyPr>
            <a:normAutofit/>
          </a:bodyPr>
          <a:lstStyle/>
          <a:p>
            <a:r>
              <a:rPr lang="en-US">
                <a:solidFill>
                  <a:srgbClr val="FFFFFF"/>
                </a:solidFill>
              </a:rPr>
              <a:t>Reference list:</a:t>
            </a:r>
          </a:p>
        </p:txBody>
      </p:sp>
      <p:sp>
        <p:nvSpPr>
          <p:cNvPr id="25" name="Rectangle 24">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C5137CC7-EF7A-ECCE-DAFE-4C7350099388}"/>
              </a:ext>
            </a:extLst>
          </p:cNvPr>
          <p:cNvSpPr>
            <a:spLocks noGrp="1"/>
          </p:cNvSpPr>
          <p:nvPr>
            <p:ph idx="1"/>
          </p:nvPr>
        </p:nvSpPr>
        <p:spPr>
          <a:xfrm>
            <a:off x="5150360" y="469900"/>
            <a:ext cx="5953630" cy="5405968"/>
          </a:xfrm>
        </p:spPr>
        <p:txBody>
          <a:bodyPr anchor="ctr">
            <a:normAutofit fontScale="85000" lnSpcReduction="10000"/>
          </a:bodyPr>
          <a:lstStyle/>
          <a:p>
            <a:pPr>
              <a:lnSpc>
                <a:spcPct val="90000"/>
              </a:lnSpc>
            </a:pPr>
            <a:r>
              <a:rPr lang="en-US" sz="1100" dirty="0">
                <a:solidFill>
                  <a:schemeClr val="tx1"/>
                </a:solidFill>
              </a:rPr>
              <a:t>1,000 days, why 1,000 days? ( no date) Why 1,000 Days - 1,000 Days (thousanddays.org) Alexa (no date) 6 painting ideas to do with a 2 year old toddler. Available at 6 Painting ideas to do with a 2 Year Old toddler - Kid Activities with Alexa. (Accessed: 14/01/2024) </a:t>
            </a:r>
          </a:p>
          <a:p>
            <a:pPr>
              <a:lnSpc>
                <a:spcPct val="90000"/>
              </a:lnSpc>
              <a:buSzPct val="114999"/>
            </a:pPr>
            <a:r>
              <a:rPr lang="en-US" sz="1100" dirty="0">
                <a:solidFill>
                  <a:schemeClr val="tx1"/>
                </a:solidFill>
              </a:rPr>
              <a:t>Already Pregnant – Gender Selection Kit (photo) Australian Government (no date) the first 1,000 days. Available at The first 1,000 days |</a:t>
            </a:r>
          </a:p>
          <a:p>
            <a:pPr>
              <a:lnSpc>
                <a:spcPct val="90000"/>
              </a:lnSpc>
              <a:buSzPct val="114999"/>
            </a:pPr>
            <a:r>
              <a:rPr lang="en-US" sz="1100" dirty="0">
                <a:solidFill>
                  <a:schemeClr val="tx1"/>
                </a:solidFill>
              </a:rPr>
              <a:t> Pregnancy Birth and Baby (pregnancybirthbaby.org.au) Breastfeeding &amp; Babies' Oral Health-Smile Town (no date). Available at Breastfeeding &amp; Babies' Oral Health | </a:t>
            </a:r>
            <a:r>
              <a:rPr lang="en-US" sz="1100" err="1">
                <a:solidFill>
                  <a:schemeClr val="tx1"/>
                </a:solidFill>
              </a:rPr>
              <a:t>SmileTown</a:t>
            </a:r>
            <a:r>
              <a:rPr lang="en-US" sz="1100" dirty="0">
                <a:solidFill>
                  <a:schemeClr val="tx1"/>
                </a:solidFill>
              </a:rPr>
              <a:t> Langley | Children's Dentist. (Accessed:14/01/2023) </a:t>
            </a:r>
          </a:p>
          <a:p>
            <a:pPr>
              <a:lnSpc>
                <a:spcPct val="90000"/>
              </a:lnSpc>
              <a:buSzPct val="114999"/>
            </a:pPr>
            <a:r>
              <a:rPr lang="en-US" sz="1100" dirty="0">
                <a:solidFill>
                  <a:schemeClr val="tx1"/>
                </a:solidFill>
              </a:rPr>
              <a:t>Donaldson, M., Grieve, R., &amp; Pratt, C. (1983). Early Childhood Development and Education: Readings in Psychology. Oxford, England: Basil Blackwell. IB community blog, 2015 why every school should care about inclusive education. Available at Why every school should care about inclusive education | IB Community Blog </a:t>
            </a:r>
          </a:p>
          <a:p>
            <a:pPr>
              <a:lnSpc>
                <a:spcPct val="90000"/>
              </a:lnSpc>
              <a:buSzPct val="114999"/>
            </a:pPr>
            <a:r>
              <a:rPr lang="en-US" sz="1100" dirty="0">
                <a:solidFill>
                  <a:schemeClr val="tx1"/>
                </a:solidFill>
              </a:rPr>
              <a:t>(ibo.org) . Accessed: 14/01/2024 </a:t>
            </a:r>
          </a:p>
          <a:p>
            <a:pPr>
              <a:lnSpc>
                <a:spcPct val="90000"/>
              </a:lnSpc>
              <a:buSzPct val="114999"/>
            </a:pPr>
            <a:r>
              <a:rPr lang="en-US" sz="1100" err="1">
                <a:solidFill>
                  <a:schemeClr val="tx1"/>
                </a:solidFill>
              </a:rPr>
              <a:t>Indys</a:t>
            </a:r>
            <a:r>
              <a:rPr lang="en-US" sz="1100" dirty="0">
                <a:solidFill>
                  <a:schemeClr val="tx1"/>
                </a:solidFill>
              </a:rPr>
              <a:t> Child (2016) School embraces nature with unique outdoor classroom. Available at School Embraces Nature With Unique Outdoor Classroom - Indy's Child Magazine (indyschild.com) (Accessed: 14/01/2024) </a:t>
            </a:r>
          </a:p>
          <a:p>
            <a:pPr>
              <a:lnSpc>
                <a:spcPct val="90000"/>
              </a:lnSpc>
              <a:buSzPct val="114999"/>
            </a:pPr>
            <a:r>
              <a:rPr lang="en-US" sz="1100" dirty="0">
                <a:solidFill>
                  <a:schemeClr val="tx1"/>
                </a:solidFill>
              </a:rPr>
              <a:t> Jenni Caldwell (2016) Loose parts in preschool. Available at Loose Parts - What Do Children Learn From Loose Parts Play? (fairydustteaching.com) . (Accessed: 14/01/2024)</a:t>
            </a:r>
          </a:p>
          <a:p>
            <a:pPr>
              <a:lnSpc>
                <a:spcPct val="90000"/>
              </a:lnSpc>
              <a:buSzPct val="114999"/>
            </a:pPr>
            <a:r>
              <a:rPr lang="en-US" sz="1100" dirty="0">
                <a:solidFill>
                  <a:schemeClr val="tx1"/>
                </a:solidFill>
              </a:rPr>
              <a:t> Lila Shapiro (04/12/2015}Diving Into The Ethics Of The Technology Behind Designer Babies. Available at Diving Into The Ethics Of The Technology Behind Designer Babies | HuffPost UK Science (huffingtonpost.co.uk) . (Accessed: 15/11/2023) </a:t>
            </a:r>
          </a:p>
          <a:p>
            <a:pPr>
              <a:lnSpc>
                <a:spcPct val="90000"/>
              </a:lnSpc>
              <a:buSzPct val="114999"/>
            </a:pPr>
            <a:r>
              <a:rPr lang="en-US" sz="1100" dirty="0">
                <a:solidFill>
                  <a:schemeClr val="tx1"/>
                </a:solidFill>
              </a:rPr>
              <a:t>Montessori Apprentice Academy (no date) Montessori and loose parts </a:t>
            </a:r>
            <a:r>
              <a:rPr lang="en-US" sz="1100" err="1">
                <a:solidFill>
                  <a:schemeClr val="tx1"/>
                </a:solidFill>
              </a:rPr>
              <a:t>play.Available</a:t>
            </a:r>
            <a:r>
              <a:rPr lang="en-US" sz="1100" dirty="0">
                <a:solidFill>
                  <a:schemeClr val="tx1"/>
                </a:solidFill>
              </a:rPr>
              <a:t> at Montessori and Loose Parts Play - Montessori Apprentice Academy (Accessed: 14/01/2024)</a:t>
            </a:r>
          </a:p>
          <a:p>
            <a:pPr>
              <a:lnSpc>
                <a:spcPct val="90000"/>
              </a:lnSpc>
              <a:buSzPct val="114999"/>
            </a:pPr>
            <a:r>
              <a:rPr lang="en-US" sz="1100" dirty="0">
                <a:solidFill>
                  <a:schemeClr val="tx1"/>
                </a:solidFill>
              </a:rPr>
              <a:t>  </a:t>
            </a:r>
            <a:r>
              <a:rPr lang="en-US" sz="1100" err="1">
                <a:solidFill>
                  <a:schemeClr val="tx1"/>
                </a:solidFill>
              </a:rPr>
              <a:t>Nruiz</a:t>
            </a:r>
            <a:r>
              <a:rPr lang="en-US" sz="1100" dirty="0">
                <a:solidFill>
                  <a:schemeClr val="tx1"/>
                </a:solidFill>
              </a:rPr>
              <a:t> (05/09/2018) Montessori Childcare: The importance of a prepared environment. Available at Montessori Childcare: The Importance of a Prepared Environment - Silverline Montessori. (Accessed: 14/01/2024} </a:t>
            </a:r>
          </a:p>
          <a:p>
            <a:pPr>
              <a:lnSpc>
                <a:spcPct val="90000"/>
              </a:lnSpc>
              <a:buSzPct val="114999"/>
            </a:pPr>
            <a:r>
              <a:rPr lang="en-US" sz="1100" dirty="0">
                <a:solidFill>
                  <a:schemeClr val="tx1"/>
                </a:solidFill>
              </a:rPr>
              <a:t>PS family NYC (2023) The Evolution of Roles in Infant Care: Insights from the Pikler Model on Observations, Diaries, and Primary Caregivers Accessed 12/01/2024</a:t>
            </a:r>
          </a:p>
          <a:p>
            <a:pPr>
              <a:lnSpc>
                <a:spcPct val="90000"/>
              </a:lnSpc>
              <a:buSzPct val="114999"/>
            </a:pPr>
            <a:r>
              <a:rPr lang="en-US" sz="1100" dirty="0">
                <a:solidFill>
                  <a:schemeClr val="tx1"/>
                </a:solidFill>
              </a:rPr>
              <a:t> Pinterest (no date) Inspiration. Available at Loose parts set up | </a:t>
            </a:r>
            <a:r>
              <a:rPr lang="en-US" sz="1100" err="1">
                <a:solidFill>
                  <a:schemeClr val="tx1"/>
                </a:solidFill>
              </a:rPr>
              <a:t>Sinnesraum</a:t>
            </a:r>
            <a:r>
              <a:rPr lang="en-US" sz="1100" dirty="0">
                <a:solidFill>
                  <a:schemeClr val="tx1"/>
                </a:solidFill>
              </a:rPr>
              <a:t>, </a:t>
            </a:r>
            <a:r>
              <a:rPr lang="en-US" sz="1100" err="1">
                <a:solidFill>
                  <a:schemeClr val="tx1"/>
                </a:solidFill>
              </a:rPr>
              <a:t>Kreativität</a:t>
            </a:r>
            <a:r>
              <a:rPr lang="en-US" sz="1100" dirty="0">
                <a:solidFill>
                  <a:schemeClr val="tx1"/>
                </a:solidFill>
              </a:rPr>
              <a:t>, Kita </a:t>
            </a:r>
            <a:r>
              <a:rPr lang="en-US" sz="1100" err="1">
                <a:solidFill>
                  <a:schemeClr val="tx1"/>
                </a:solidFill>
              </a:rPr>
              <a:t>räume</a:t>
            </a:r>
            <a:r>
              <a:rPr lang="en-US" sz="1100" dirty="0">
                <a:solidFill>
                  <a:schemeClr val="tx1"/>
                </a:solidFill>
              </a:rPr>
              <a:t> (pinterest.co.uk). (Accessed: 14/01/2024)</a:t>
            </a:r>
          </a:p>
          <a:p>
            <a:pPr>
              <a:lnSpc>
                <a:spcPct val="90000"/>
              </a:lnSpc>
              <a:buSzPct val="114999"/>
            </a:pPr>
            <a:r>
              <a:rPr lang="en-US" sz="1100" dirty="0">
                <a:solidFill>
                  <a:schemeClr val="tx1"/>
                </a:solidFill>
              </a:rPr>
              <a:t> Reedy, T. &amp; Reedy, T. (2013, December). </a:t>
            </a:r>
            <a:r>
              <a:rPr lang="en-US" sz="1100" err="1">
                <a:solidFill>
                  <a:schemeClr val="tx1"/>
                </a:solidFill>
              </a:rPr>
              <a:t>Te</a:t>
            </a:r>
            <a:r>
              <a:rPr lang="en-US" sz="1100" dirty="0">
                <a:solidFill>
                  <a:schemeClr val="tx1"/>
                </a:solidFill>
              </a:rPr>
              <a:t> </a:t>
            </a:r>
            <a:r>
              <a:rPr lang="en-US" sz="1100" err="1">
                <a:solidFill>
                  <a:schemeClr val="tx1"/>
                </a:solidFill>
              </a:rPr>
              <a:t>Whāriki</a:t>
            </a:r>
            <a:r>
              <a:rPr lang="en-US" sz="1100" dirty="0">
                <a:solidFill>
                  <a:schemeClr val="tx1"/>
                </a:solidFill>
              </a:rPr>
              <a:t>: A tapestry of life. Keynote address presented to New Zealand conference on ECEC in cooperation with the OECD ECEC Network, Curriculum implementation in ECEC: </a:t>
            </a:r>
            <a:r>
              <a:rPr lang="en-US" sz="1100" err="1">
                <a:solidFill>
                  <a:schemeClr val="tx1"/>
                </a:solidFill>
              </a:rPr>
              <a:t>Te</a:t>
            </a:r>
            <a:r>
              <a:rPr lang="en-US" sz="1100" dirty="0">
                <a:solidFill>
                  <a:schemeClr val="tx1"/>
                </a:solidFill>
              </a:rPr>
              <a:t> </a:t>
            </a:r>
            <a:r>
              <a:rPr lang="en-US" sz="1100" err="1">
                <a:solidFill>
                  <a:schemeClr val="tx1"/>
                </a:solidFill>
              </a:rPr>
              <a:t>Whāriki</a:t>
            </a:r>
            <a:r>
              <a:rPr lang="en-US" sz="1100" dirty="0">
                <a:solidFill>
                  <a:schemeClr val="tx1"/>
                </a:solidFill>
              </a:rPr>
              <a:t> in international perspective, Wellington. Retrieved from: www.lead. ece.govt.nz/</a:t>
            </a:r>
            <a:r>
              <a:rPr lang="en-US" sz="1100" err="1">
                <a:solidFill>
                  <a:schemeClr val="tx1"/>
                </a:solidFill>
              </a:rPr>
              <a:t>ManagementInformation</a:t>
            </a:r>
            <a:r>
              <a:rPr lang="en-US" sz="1100" dirty="0">
                <a:solidFill>
                  <a:schemeClr val="tx1"/>
                </a:solidFill>
              </a:rPr>
              <a:t>/ </a:t>
            </a:r>
            <a:r>
              <a:rPr lang="en-US" sz="1100" err="1">
                <a:solidFill>
                  <a:schemeClr val="tx1"/>
                </a:solidFill>
              </a:rPr>
              <a:t>RecentAnnouncements</a:t>
            </a:r>
            <a:r>
              <a:rPr lang="en-US" sz="1100" dirty="0">
                <a:solidFill>
                  <a:schemeClr val="tx1"/>
                </a:solidFill>
              </a:rPr>
              <a:t>/OECDConference.aspx Smith, A. B. (2007). Children and young people’s participation rights in education, International Journal of Children’s Rights, 15, 147–164. Reedy, T. (2013). </a:t>
            </a:r>
            <a:r>
              <a:rPr lang="en-US" sz="1100" err="1">
                <a:solidFill>
                  <a:schemeClr val="tx1"/>
                </a:solidFill>
              </a:rPr>
              <a:t>Tōku</a:t>
            </a:r>
            <a:r>
              <a:rPr lang="en-US" sz="1100" dirty="0">
                <a:solidFill>
                  <a:schemeClr val="tx1"/>
                </a:solidFill>
              </a:rPr>
              <a:t> </a:t>
            </a:r>
            <a:r>
              <a:rPr lang="en-US" sz="1100" err="1">
                <a:solidFill>
                  <a:schemeClr val="tx1"/>
                </a:solidFill>
              </a:rPr>
              <a:t>rangatira</a:t>
            </a:r>
            <a:r>
              <a:rPr lang="en-US" sz="1100" dirty="0">
                <a:solidFill>
                  <a:schemeClr val="tx1"/>
                </a:solidFill>
              </a:rPr>
              <a:t> </a:t>
            </a:r>
            <a:r>
              <a:rPr lang="en-US" sz="1100" err="1">
                <a:solidFill>
                  <a:schemeClr val="tx1"/>
                </a:solidFill>
              </a:rPr>
              <a:t>nā</a:t>
            </a:r>
            <a:r>
              <a:rPr lang="en-US" sz="1100" dirty="0">
                <a:solidFill>
                  <a:schemeClr val="tx1"/>
                </a:solidFill>
              </a:rPr>
              <a:t> </a:t>
            </a:r>
            <a:r>
              <a:rPr lang="en-US" sz="1100" err="1">
                <a:solidFill>
                  <a:schemeClr val="tx1"/>
                </a:solidFill>
              </a:rPr>
              <a:t>te</a:t>
            </a:r>
            <a:r>
              <a:rPr lang="en-US" sz="1100" dirty="0">
                <a:solidFill>
                  <a:schemeClr val="tx1"/>
                </a:solidFill>
              </a:rPr>
              <a:t> mana </a:t>
            </a:r>
            <a:r>
              <a:rPr lang="en-US" sz="1100" err="1">
                <a:solidFill>
                  <a:schemeClr val="tx1"/>
                </a:solidFill>
              </a:rPr>
              <a:t>mātauranga</a:t>
            </a:r>
            <a:r>
              <a:rPr lang="en-US" sz="1100" dirty="0">
                <a:solidFill>
                  <a:schemeClr val="tx1"/>
                </a:solidFill>
              </a:rPr>
              <a:t>: Knowledge and power set me free. In J. Nuttall (Ed.), Weaving </a:t>
            </a:r>
            <a:r>
              <a:rPr lang="en-US" sz="1100" err="1">
                <a:solidFill>
                  <a:schemeClr val="tx1"/>
                </a:solidFill>
              </a:rPr>
              <a:t>Te</a:t>
            </a:r>
            <a:r>
              <a:rPr lang="en-US" sz="1100" dirty="0">
                <a:solidFill>
                  <a:schemeClr val="tx1"/>
                </a:solidFill>
              </a:rPr>
              <a:t> </a:t>
            </a:r>
            <a:r>
              <a:rPr lang="en-US" sz="1100" err="1">
                <a:solidFill>
                  <a:schemeClr val="tx1"/>
                </a:solidFill>
              </a:rPr>
              <a:t>Whāriki</a:t>
            </a:r>
            <a:r>
              <a:rPr lang="en-US" sz="1100" dirty="0">
                <a:solidFill>
                  <a:schemeClr val="tx1"/>
                </a:solidFill>
              </a:rPr>
              <a:t>: Aotearoa New Zealand’s Early Childhood Curriculum Document in Theory and Practice (2nd ed., pp. 35–53). Wellington: New Zealand Council for Educational Research. (Explanation is adapted.)</a:t>
            </a:r>
          </a:p>
          <a:p>
            <a:pPr>
              <a:lnSpc>
                <a:spcPct val="90000"/>
              </a:lnSpc>
              <a:buSzPct val="114999"/>
            </a:pPr>
            <a:r>
              <a:rPr lang="en-US" sz="1100" dirty="0">
                <a:solidFill>
                  <a:schemeClr val="tx1"/>
                </a:solidFill>
              </a:rPr>
              <a:t> Simply Psychology (2023) Maslow's hierarchy of needs. Available at: Maslow's Hierarchy of Needs (simplypsychology.org) . (Accessed: 14/11/2024) </a:t>
            </a:r>
            <a:endParaRPr lang="en-US" sz="1100">
              <a:solidFill>
                <a:schemeClr val="tx1"/>
              </a:solidFill>
            </a:endParaRPr>
          </a:p>
        </p:txBody>
      </p:sp>
      <p:sp>
        <p:nvSpPr>
          <p:cNvPr id="6" name="Footer Placeholder 5">
            <a:extLst>
              <a:ext uri="{FF2B5EF4-FFF2-40B4-BE49-F238E27FC236}">
                <a16:creationId xmlns:a16="http://schemas.microsoft.com/office/drawing/2014/main" id="{B1E03BD4-D88C-CE74-8127-6D7FAF6AB142}"/>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29303935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sp>
      <p:sp>
        <p:nvSpPr>
          <p:cNvPr id="11" name="Title 1">
            <a:extLst>
              <a:ext uri="{FF2B5EF4-FFF2-40B4-BE49-F238E27FC236}">
                <a16:creationId xmlns:a16="http://schemas.microsoft.com/office/drawing/2014/main" id="{563E2356-36F1-66CD-22D8-AFBCBF800B4E}"/>
              </a:ext>
            </a:extLst>
          </p:cNvPr>
          <p:cNvSpPr txBox="1">
            <a:spLocks/>
          </p:cNvSpPr>
          <p:nvPr/>
        </p:nvSpPr>
        <p:spPr>
          <a:xfrm>
            <a:off x="952108" y="954756"/>
            <a:ext cx="2730414" cy="494600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a:solidFill>
                  <a:srgbClr val="FFFFFF"/>
                </a:solidFill>
              </a:rPr>
              <a:t>Reference list:</a:t>
            </a:r>
          </a:p>
        </p:txBody>
      </p:sp>
      <p:sp>
        <p:nvSpPr>
          <p:cNvPr id="22" name="Rectangle 21">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15869E-28BA-F19E-AA71-145EDC036C40}"/>
              </a:ext>
            </a:extLst>
          </p:cNvPr>
          <p:cNvSpPr>
            <a:spLocks noGrp="1"/>
          </p:cNvSpPr>
          <p:nvPr>
            <p:ph idx="1"/>
          </p:nvPr>
        </p:nvSpPr>
        <p:spPr>
          <a:xfrm>
            <a:off x="5150360" y="469900"/>
            <a:ext cx="5953630" cy="5405968"/>
          </a:xfrm>
        </p:spPr>
        <p:txBody>
          <a:bodyPr vert="horz" lIns="91440" tIns="45720" rIns="91440" bIns="45720" rtlCol="0" anchor="ctr">
            <a:normAutofit/>
          </a:bodyPr>
          <a:lstStyle/>
          <a:p>
            <a:pPr>
              <a:lnSpc>
                <a:spcPct val="90000"/>
              </a:lnSpc>
            </a:pPr>
            <a:r>
              <a:rPr lang="en-US" sz="1200" dirty="0">
                <a:solidFill>
                  <a:schemeClr val="tx1"/>
                </a:solidFill>
              </a:rPr>
              <a:t> Special Education notes (no date) Bronfenbrenner's ecological systems theory. Available at Urie Bronfenbrenner (specialeducationnotes.co.in) . (Accessed: 15/01/2024​</a:t>
            </a:r>
          </a:p>
          <a:p>
            <a:pPr>
              <a:lnSpc>
                <a:spcPct val="90000"/>
              </a:lnSpc>
              <a:buSzPct val="114999"/>
            </a:pPr>
            <a:r>
              <a:rPr lang="en-US" sz="1200" dirty="0">
                <a:solidFill>
                  <a:schemeClr val="tx1"/>
                </a:solidFill>
              </a:rPr>
              <a:t> UCR health Healthy Pregnancy: The Importance of Prenatal Care (18/7/2018) Healthy Pregnancy: The Importance of Prenatal Care - </a:t>
            </a:r>
          </a:p>
          <a:p>
            <a:pPr>
              <a:lnSpc>
                <a:spcPct val="90000"/>
              </a:lnSpc>
              <a:buSzPct val="114999"/>
            </a:pPr>
            <a:r>
              <a:rPr lang="en-US" sz="1200" dirty="0">
                <a:solidFill>
                  <a:schemeClr val="tx1"/>
                </a:solidFill>
              </a:rPr>
              <a:t>UCR Health​ University of Pitsburgh (no date) Toddler Gallery. Available at Toddler Gallery | Child Development | University of Pittsburgh (Accessed: 14/01/2024)​ </a:t>
            </a:r>
            <a:endParaRPr lang="en-US" dirty="0">
              <a:solidFill>
                <a:schemeClr val="tx1"/>
              </a:solidFill>
            </a:endParaRPr>
          </a:p>
          <a:p>
            <a:pPr>
              <a:lnSpc>
                <a:spcPct val="90000"/>
              </a:lnSpc>
              <a:buSzPct val="114999"/>
            </a:pPr>
            <a:r>
              <a:rPr lang="en-US" sz="1200" dirty="0">
                <a:solidFill>
                  <a:schemeClr val="tx1"/>
                </a:solidFill>
              </a:rPr>
              <a:t>Welsh Government (2014) Early years foundation stage (EYFS) statutory framework. Available at: Early years foundation stage (EYFS) statutory framework - GOV.UK (www.gov.uk) . Accessed; 14/01/2024​</a:t>
            </a:r>
            <a:endParaRPr lang="en-US">
              <a:solidFill>
                <a:schemeClr val="tx1"/>
              </a:solidFill>
            </a:endParaRPr>
          </a:p>
          <a:p>
            <a:pPr>
              <a:lnSpc>
                <a:spcPct val="90000"/>
              </a:lnSpc>
              <a:buSzPct val="114999"/>
            </a:pPr>
            <a:r>
              <a:rPr lang="en-US" sz="1200" dirty="0">
                <a:solidFill>
                  <a:schemeClr val="tx1"/>
                </a:solidFill>
              </a:rPr>
              <a:t> Wikipedia (no date) caregiving . Available at : Caregiver - Wikipedia . Accessed 11/01/2024​ https://youtu.be/IskIUFIK3mk?si=haJsArbkMVysdz0J​ •Lindon, J. (2010) Child-Initiated Learning (Positive Relationships in the Early Years). Practical Pre-school Books: England. ​ </a:t>
            </a:r>
          </a:p>
          <a:p>
            <a:pPr>
              <a:lnSpc>
                <a:spcPct val="90000"/>
              </a:lnSpc>
              <a:buSzPct val="114999"/>
            </a:pPr>
            <a:r>
              <a:rPr lang="en-US" sz="1200" dirty="0">
                <a:solidFill>
                  <a:schemeClr val="tx1"/>
                </a:solidFill>
              </a:rPr>
              <a:t>•University of Sheffield. (2015). Professional Love in Early Years Settings: A Report of the Summary of Findings​ •Welsh Government (2021a) Consultation Document: A curriculum for funded non-maintained nursery settings. Available at: curriculum-funded-non-maintained-settings-consultation-doc.pdf (</a:t>
            </a:r>
            <a:r>
              <a:rPr lang="en-US" sz="1200" dirty="0" err="1">
                <a:solidFill>
                  <a:schemeClr val="tx1"/>
                </a:solidFill>
              </a:rPr>
              <a:t>gov.wales</a:t>
            </a:r>
            <a:r>
              <a:rPr lang="en-US" sz="1200" dirty="0">
                <a:solidFill>
                  <a:schemeClr val="tx1"/>
                </a:solidFill>
              </a:rPr>
              <a:t>) [Accessed 14/01/2024)​ </a:t>
            </a:r>
          </a:p>
          <a:p>
            <a:pPr>
              <a:lnSpc>
                <a:spcPct val="90000"/>
              </a:lnSpc>
              <a:buSzPct val="114999"/>
            </a:pPr>
            <a:r>
              <a:rPr lang="en-US" sz="1200" dirty="0">
                <a:solidFill>
                  <a:schemeClr val="tx1"/>
                </a:solidFill>
              </a:rPr>
              <a:t>•Welsh Government. (2022) Curriculum for funded non-maintained nursery settings. Available at: https://hwb.gov.wales/api/storage/b1801d78-38c3-4320-9818-d9996c21aef8/220914-a-curriculum-for-funded-non-maintained-nursery-settings.pdf (Accessed: 14/01/23) ​</a:t>
            </a:r>
          </a:p>
          <a:p>
            <a:pPr>
              <a:lnSpc>
                <a:spcPct val="90000"/>
              </a:lnSpc>
              <a:buSzPct val="114999"/>
            </a:pPr>
            <a:r>
              <a:rPr lang="en-US" sz="1200" dirty="0">
                <a:solidFill>
                  <a:schemeClr val="tx1"/>
                </a:solidFill>
              </a:rPr>
              <a:t> •Welsh Government. (2023) Enabling Learning. Available at: https://hwb.gov.wales/curriculum-for-wales/designing-your-curriculum/enabling-learning (Accessed: 14/01/23) ​</a:t>
            </a:r>
            <a:endParaRPr lang="en-US" sz="1200">
              <a:solidFill>
                <a:schemeClr val="tx1"/>
              </a:solidFill>
            </a:endParaRPr>
          </a:p>
        </p:txBody>
      </p:sp>
      <p:sp>
        <p:nvSpPr>
          <p:cNvPr id="4" name="Footer Placeholder 3">
            <a:extLst>
              <a:ext uri="{FF2B5EF4-FFF2-40B4-BE49-F238E27FC236}">
                <a16:creationId xmlns:a16="http://schemas.microsoft.com/office/drawing/2014/main" id="{6D67F848-212A-6069-861D-0FC4E2EF635A}"/>
              </a:ext>
            </a:extLst>
          </p:cNvPr>
          <p:cNvSpPr>
            <a:spLocks noGrp="1"/>
          </p:cNvSpPr>
          <p:nvPr>
            <p:ph type="ftr" sz="quarter" idx="11"/>
          </p:nvPr>
        </p:nvSpPr>
        <p:spPr/>
        <p:txBody>
          <a:bodyPr/>
          <a:lstStyle/>
          <a:p>
            <a:r>
              <a:rPr lang="en-US"/>
              <a:t>(ECEY4005/C) Word count 2,986</a:t>
            </a:r>
          </a:p>
        </p:txBody>
      </p:sp>
    </p:spTree>
    <p:extLst>
      <p:ext uri="{BB962C8B-B14F-4D97-AF65-F5344CB8AC3E}">
        <p14:creationId xmlns:p14="http://schemas.microsoft.com/office/powerpoint/2010/main" val="288568059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Organic</vt:lpstr>
      <vt:lpstr>What should exceptional care in an early years setting look like?</vt:lpstr>
      <vt:lpstr>PowerPoint Presentation</vt:lpstr>
      <vt:lpstr>Prenatal Care</vt:lpstr>
      <vt:lpstr>PowerPoint Presentation</vt:lpstr>
      <vt:lpstr>PowerPoint Presentation</vt:lpstr>
      <vt:lpstr>Inclusivity</vt:lpstr>
      <vt:lpstr>Enabling Environments</vt:lpstr>
      <vt:lpstr>Partnerships</vt:lpstr>
      <vt:lpstr>What are the challenges in providing high quality care?</vt:lpstr>
      <vt:lpstr>International approaches</vt:lpstr>
      <vt:lpstr>PowerPoint Presentation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1400</cp:revision>
  <dcterms:created xsi:type="dcterms:W3CDTF">2023-12-03T20:30:47Z</dcterms:created>
  <dcterms:modified xsi:type="dcterms:W3CDTF">2024-01-24T17:53:05Z</dcterms:modified>
</cp:coreProperties>
</file>