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92" r:id="rId2"/>
    <p:sldId id="369" r:id="rId3"/>
    <p:sldId id="394" r:id="rId4"/>
    <p:sldId id="411" r:id="rId5"/>
    <p:sldId id="395" r:id="rId6"/>
    <p:sldId id="417" r:id="rId7"/>
    <p:sldId id="396" r:id="rId8"/>
    <p:sldId id="418" r:id="rId9"/>
    <p:sldId id="393" r:id="rId10"/>
    <p:sldId id="409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81" d="100"/>
          <a:sy n="81" d="100"/>
        </p:scale>
        <p:origin x="1572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0933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13684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37258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65819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730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985735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181033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07/12/2021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10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Developing Performance 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641394" y="1556792"/>
            <a:ext cx="10909212" cy="430222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effective is performance management – research evidence?</a:t>
            </a:r>
          </a:p>
          <a:p>
            <a:pPr algn="just"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problems in operationalising performance management </a:t>
            </a:r>
          </a:p>
          <a:p>
            <a:pPr algn="just"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consequences of poor performance management</a:t>
            </a:r>
          </a:p>
          <a:p>
            <a:pPr algn="just"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improving 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Effectiveness of Performance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340768"/>
            <a:ext cx="10441160" cy="437423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Research evidence on performance management</a:t>
            </a:r>
          </a:p>
          <a:p>
            <a:pPr algn="just"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Research that exists reveals mixed messages</a:t>
            </a:r>
          </a:p>
          <a:p>
            <a:pPr algn="just"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On balance, however, PM seems to be falling short of expectations with promises in both the design and implementation of PM</a:t>
            </a:r>
          </a:p>
        </p:txBody>
      </p:sp>
    </p:spTree>
    <p:extLst>
      <p:ext uri="{BB962C8B-B14F-4D97-AF65-F5344CB8AC3E}">
        <p14:creationId xmlns:p14="http://schemas.microsoft.com/office/powerpoint/2010/main" val="2862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Key Challenges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767408" y="1052737"/>
            <a:ext cx="10657184" cy="46058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achieving vertical and horizontal integration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failure to consider context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conflict of purpose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line management behaviour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setting performance measurements </a:t>
            </a:r>
          </a:p>
          <a:p>
            <a:pPr indent="-285750" algn="just" eaLnBrk="1" fontAlgn="auto" hangingPunct="1">
              <a:spcBef>
                <a:spcPts val="5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rater subjectivity and bias</a:t>
            </a:r>
          </a:p>
          <a:p>
            <a:pPr indent="-285750" algn="just" eaLnBrk="1" fontAlgn="auto" hangingPunct="1">
              <a:spcBef>
                <a:spcPts val="5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making reward allocations</a:t>
            </a:r>
          </a:p>
          <a:p>
            <a:pPr indent="-285750" algn="just" eaLnBrk="1" fontAlgn="auto" hangingPunct="1">
              <a:spcBef>
                <a:spcPts val="5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bureaucracy, administration and time</a:t>
            </a:r>
          </a:p>
          <a:p>
            <a:pPr indent="-285750" algn="just" eaLnBrk="1" fontAlgn="auto" hangingPunct="1">
              <a:spcBef>
                <a:spcPts val="5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control, pressure and stress.</a:t>
            </a:r>
          </a:p>
        </p:txBody>
      </p:sp>
    </p:spTree>
    <p:extLst>
      <p:ext uri="{BB962C8B-B14F-4D97-AF65-F5344CB8AC3E}">
        <p14:creationId xmlns:p14="http://schemas.microsoft.com/office/powerpoint/2010/main" val="191964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Consequences of Poorly Designed and Implemented PM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767408" y="1268760"/>
            <a:ext cx="10657184" cy="444624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Reduced individual and organisational performance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Job dissatisfaction and reduced motivation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staff turnover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Use of false or misleading information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Lower self esteem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Felt unfairness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Damaged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33253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Consequences of Poorly Designed and Implemented PM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767408" y="1412776"/>
            <a:ext cx="10657184" cy="430222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Pressure And Stress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Job Insecurity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Wasted Money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Unnecessary Demands On Time (Managers And Employees)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Increased Number Of Grievance And Unfair Dismissal Claims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Culture Of Poor 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91555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Improving the Effectiveness of PM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93422" y="1313892"/>
            <a:ext cx="10405156" cy="423021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Integrate (vertically and horizontally), align and contextualise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Clarify aims and simplify (e.g. Minimise number of performance measures)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Adopt a balanced approach – take account of employer and employee interests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Communicate the purpose, process and outcomes of PM</a:t>
            </a:r>
          </a:p>
          <a:p>
            <a:pPr marL="3429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Improves transparency and helps build an ethical approach to PM</a:t>
            </a:r>
          </a:p>
        </p:txBody>
      </p:sp>
    </p:spTree>
    <p:extLst>
      <p:ext uri="{BB962C8B-B14F-4D97-AF65-F5344CB8AC3E}">
        <p14:creationId xmlns:p14="http://schemas.microsoft.com/office/powerpoint/2010/main" val="265056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Improving the Effectiveness of PM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93422" y="1313892"/>
            <a:ext cx="10405156" cy="423021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Consider role of e-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hrm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Invest in line managers and provide support (from HR and senior managers)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Provide training and learning opportunities for managers and other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raters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; formal and informal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Monitor, review and evaluate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Times New Roman"/>
              </a:rPr>
              <a:t>Improve senior management involvement and commitment. Role modelling behaviour also important</a:t>
            </a:r>
          </a:p>
        </p:txBody>
      </p:sp>
    </p:spTree>
    <p:extLst>
      <p:ext uri="{BB962C8B-B14F-4D97-AF65-F5344CB8AC3E}">
        <p14:creationId xmlns:p14="http://schemas.microsoft.com/office/powerpoint/2010/main" val="38858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9099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466</Words>
  <Application>Microsoft Office PowerPoint</Application>
  <PresentationFormat>Widescreen</PresentationFormat>
  <Paragraphs>81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Aharoni</vt:lpstr>
      <vt:lpstr>Arial</vt:lpstr>
      <vt:lpstr>Arial Nova</vt:lpstr>
      <vt:lpstr>Candara</vt:lpstr>
      <vt:lpstr>Myriad Pro</vt:lpstr>
      <vt:lpstr>Symbol</vt:lpstr>
      <vt:lpstr>Verdana</vt:lpstr>
      <vt:lpstr>20140311PresentationUWTSDTemplate</vt:lpstr>
      <vt:lpstr>LCMB7013</vt:lpstr>
      <vt:lpstr>Overview</vt:lpstr>
      <vt:lpstr>The Effectiveness of Performance Management</vt:lpstr>
      <vt:lpstr>Key Challenges</vt:lpstr>
      <vt:lpstr>Consequences of Poorly Designed and Implemented PM (1)</vt:lpstr>
      <vt:lpstr>Consequences of Poorly Designed and Implemented PM (2)</vt:lpstr>
      <vt:lpstr>Improving the Effectiveness of PM (1)</vt:lpstr>
      <vt:lpstr>Improving the Effectiveness of PM (1)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Hossein Shokri</cp:lastModifiedBy>
  <cp:revision>103</cp:revision>
  <dcterms:created xsi:type="dcterms:W3CDTF">2020-09-30T03:06:41Z</dcterms:created>
  <dcterms:modified xsi:type="dcterms:W3CDTF">2021-12-07T05:15:54Z</dcterms:modified>
</cp:coreProperties>
</file>